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8" r:id="rId2"/>
    <p:sldId id="331" r:id="rId3"/>
    <p:sldId id="330" r:id="rId4"/>
    <p:sldId id="343" r:id="rId5"/>
    <p:sldId id="339" r:id="rId6"/>
    <p:sldId id="344" r:id="rId7"/>
    <p:sldId id="345" r:id="rId8"/>
    <p:sldId id="346" r:id="rId9"/>
    <p:sldId id="347" r:id="rId10"/>
    <p:sldId id="357" r:id="rId11"/>
    <p:sldId id="354" r:id="rId12"/>
    <p:sldId id="355" r:id="rId13"/>
    <p:sldId id="356" r:id="rId14"/>
    <p:sldId id="358" r:id="rId15"/>
    <p:sldId id="359" r:id="rId16"/>
    <p:sldId id="348" r:id="rId17"/>
    <p:sldId id="349" r:id="rId18"/>
    <p:sldId id="350" r:id="rId19"/>
    <p:sldId id="351" r:id="rId20"/>
    <p:sldId id="352" r:id="rId21"/>
    <p:sldId id="353" r:id="rId22"/>
    <p:sldId id="319" r:id="rId23"/>
    <p:sldId id="333" r:id="rId24"/>
    <p:sldId id="334" r:id="rId2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ile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Stile chi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18" d="100"/>
          <a:sy n="118" d="100"/>
        </p:scale>
        <p:origin x="610" y="86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Cartel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xVal>
            <c:numRef>
              <c:f>Foglio1!$A$3:$A$527</c:f>
              <c:numCache>
                <c:formatCode>General</c:formatCode>
                <c:ptCount val="525"/>
                <c:pt idx="0">
                  <c:v>2E-3</c:v>
                </c:pt>
                <c:pt idx="1">
                  <c:v>4.0000000000000001E-3</c:v>
                </c:pt>
                <c:pt idx="2">
                  <c:v>6.0000000000000001E-3</c:v>
                </c:pt>
                <c:pt idx="3">
                  <c:v>8.0000000000000002E-3</c:v>
                </c:pt>
                <c:pt idx="4">
                  <c:v>0.01</c:v>
                </c:pt>
                <c:pt idx="5">
                  <c:v>1.2E-2</c:v>
                </c:pt>
                <c:pt idx="6">
                  <c:v>1.4E-2</c:v>
                </c:pt>
                <c:pt idx="7">
                  <c:v>1.6E-2</c:v>
                </c:pt>
                <c:pt idx="8">
                  <c:v>1.8000000000000002E-2</c:v>
                </c:pt>
                <c:pt idx="9">
                  <c:v>2.0000000000000004E-2</c:v>
                </c:pt>
                <c:pt idx="10">
                  <c:v>2.2000000000000006E-2</c:v>
                </c:pt>
                <c:pt idx="11">
                  <c:v>2.4000000000000007E-2</c:v>
                </c:pt>
                <c:pt idx="12">
                  <c:v>2.6000000000000009E-2</c:v>
                </c:pt>
                <c:pt idx="13">
                  <c:v>2.8000000000000011E-2</c:v>
                </c:pt>
                <c:pt idx="14">
                  <c:v>3.0000000000000013E-2</c:v>
                </c:pt>
                <c:pt idx="15">
                  <c:v>3.2000000000000015E-2</c:v>
                </c:pt>
                <c:pt idx="16">
                  <c:v>3.4000000000000016E-2</c:v>
                </c:pt>
                <c:pt idx="17">
                  <c:v>3.6000000000000018E-2</c:v>
                </c:pt>
                <c:pt idx="18">
                  <c:v>3.800000000000002E-2</c:v>
                </c:pt>
                <c:pt idx="19">
                  <c:v>4.0000000000000022E-2</c:v>
                </c:pt>
                <c:pt idx="20">
                  <c:v>4.2000000000000023E-2</c:v>
                </c:pt>
                <c:pt idx="21">
                  <c:v>4.4000000000000025E-2</c:v>
                </c:pt>
                <c:pt idx="22">
                  <c:v>4.6000000000000027E-2</c:v>
                </c:pt>
                <c:pt idx="23">
                  <c:v>4.8000000000000029E-2</c:v>
                </c:pt>
                <c:pt idx="24">
                  <c:v>5.0000000000000031E-2</c:v>
                </c:pt>
                <c:pt idx="25">
                  <c:v>5.2000000000000032E-2</c:v>
                </c:pt>
                <c:pt idx="26">
                  <c:v>5.4000000000000034E-2</c:v>
                </c:pt>
                <c:pt idx="27">
                  <c:v>5.6000000000000036E-2</c:v>
                </c:pt>
                <c:pt idx="28">
                  <c:v>5.8000000000000038E-2</c:v>
                </c:pt>
                <c:pt idx="29">
                  <c:v>6.0000000000000039E-2</c:v>
                </c:pt>
                <c:pt idx="30">
                  <c:v>6.2000000000000041E-2</c:v>
                </c:pt>
                <c:pt idx="31">
                  <c:v>6.4000000000000043E-2</c:v>
                </c:pt>
                <c:pt idx="32">
                  <c:v>6.6000000000000045E-2</c:v>
                </c:pt>
                <c:pt idx="33">
                  <c:v>6.8000000000000047E-2</c:v>
                </c:pt>
                <c:pt idx="34">
                  <c:v>7.0000000000000048E-2</c:v>
                </c:pt>
                <c:pt idx="35">
                  <c:v>7.200000000000005E-2</c:v>
                </c:pt>
                <c:pt idx="36">
                  <c:v>7.4000000000000052E-2</c:v>
                </c:pt>
                <c:pt idx="37">
                  <c:v>7.6000000000000054E-2</c:v>
                </c:pt>
                <c:pt idx="38">
                  <c:v>7.8000000000000055E-2</c:v>
                </c:pt>
                <c:pt idx="39">
                  <c:v>8.0000000000000057E-2</c:v>
                </c:pt>
                <c:pt idx="40">
                  <c:v>8.2000000000000059E-2</c:v>
                </c:pt>
                <c:pt idx="41">
                  <c:v>8.4000000000000061E-2</c:v>
                </c:pt>
                <c:pt idx="42">
                  <c:v>8.6000000000000063E-2</c:v>
                </c:pt>
                <c:pt idx="43">
                  <c:v>8.8000000000000064E-2</c:v>
                </c:pt>
                <c:pt idx="44">
                  <c:v>9.0000000000000066E-2</c:v>
                </c:pt>
                <c:pt idx="45">
                  <c:v>9.2000000000000068E-2</c:v>
                </c:pt>
                <c:pt idx="46">
                  <c:v>9.400000000000007E-2</c:v>
                </c:pt>
                <c:pt idx="47">
                  <c:v>9.6000000000000071E-2</c:v>
                </c:pt>
                <c:pt idx="48">
                  <c:v>9.8000000000000073E-2</c:v>
                </c:pt>
                <c:pt idx="49">
                  <c:v>0.10000000000000007</c:v>
                </c:pt>
                <c:pt idx="50">
                  <c:v>0.10200000000000008</c:v>
                </c:pt>
                <c:pt idx="51">
                  <c:v>0.10400000000000008</c:v>
                </c:pt>
                <c:pt idx="52">
                  <c:v>0.10600000000000008</c:v>
                </c:pt>
                <c:pt idx="53">
                  <c:v>0.10800000000000008</c:v>
                </c:pt>
                <c:pt idx="54">
                  <c:v>0.11000000000000008</c:v>
                </c:pt>
                <c:pt idx="55">
                  <c:v>0.11200000000000009</c:v>
                </c:pt>
                <c:pt idx="56">
                  <c:v>0.11400000000000009</c:v>
                </c:pt>
                <c:pt idx="57">
                  <c:v>0.11600000000000009</c:v>
                </c:pt>
                <c:pt idx="58">
                  <c:v>0.11800000000000009</c:v>
                </c:pt>
                <c:pt idx="59">
                  <c:v>0.12000000000000009</c:v>
                </c:pt>
                <c:pt idx="60">
                  <c:v>0.12200000000000009</c:v>
                </c:pt>
                <c:pt idx="61">
                  <c:v>0.1240000000000001</c:v>
                </c:pt>
                <c:pt idx="62">
                  <c:v>0.12600000000000008</c:v>
                </c:pt>
                <c:pt idx="63">
                  <c:v>0.12800000000000009</c:v>
                </c:pt>
                <c:pt idx="64">
                  <c:v>0.13000000000000009</c:v>
                </c:pt>
                <c:pt idx="65">
                  <c:v>0.13200000000000009</c:v>
                </c:pt>
                <c:pt idx="66">
                  <c:v>0.13400000000000009</c:v>
                </c:pt>
                <c:pt idx="67">
                  <c:v>0.13600000000000009</c:v>
                </c:pt>
                <c:pt idx="68">
                  <c:v>0.13800000000000009</c:v>
                </c:pt>
                <c:pt idx="69">
                  <c:v>0.1400000000000001</c:v>
                </c:pt>
                <c:pt idx="70">
                  <c:v>0.1420000000000001</c:v>
                </c:pt>
                <c:pt idx="71">
                  <c:v>0.1440000000000001</c:v>
                </c:pt>
                <c:pt idx="72">
                  <c:v>0.1460000000000001</c:v>
                </c:pt>
                <c:pt idx="73">
                  <c:v>0.1480000000000001</c:v>
                </c:pt>
                <c:pt idx="74">
                  <c:v>0.15000000000000011</c:v>
                </c:pt>
                <c:pt idx="75">
                  <c:v>0.15200000000000011</c:v>
                </c:pt>
                <c:pt idx="76">
                  <c:v>0.15400000000000011</c:v>
                </c:pt>
                <c:pt idx="77">
                  <c:v>0.15600000000000011</c:v>
                </c:pt>
                <c:pt idx="78">
                  <c:v>0.15800000000000011</c:v>
                </c:pt>
                <c:pt idx="79">
                  <c:v>0.16000000000000011</c:v>
                </c:pt>
                <c:pt idx="80">
                  <c:v>0.16200000000000012</c:v>
                </c:pt>
                <c:pt idx="81">
                  <c:v>0.16400000000000012</c:v>
                </c:pt>
                <c:pt idx="82">
                  <c:v>0.16600000000000012</c:v>
                </c:pt>
                <c:pt idx="83">
                  <c:v>0.16800000000000012</c:v>
                </c:pt>
                <c:pt idx="84">
                  <c:v>0.17000000000000012</c:v>
                </c:pt>
                <c:pt idx="85">
                  <c:v>0.17200000000000013</c:v>
                </c:pt>
                <c:pt idx="86">
                  <c:v>0.17400000000000013</c:v>
                </c:pt>
                <c:pt idx="87">
                  <c:v>0.17600000000000013</c:v>
                </c:pt>
                <c:pt idx="88">
                  <c:v>0.17800000000000013</c:v>
                </c:pt>
                <c:pt idx="89">
                  <c:v>0.18000000000000013</c:v>
                </c:pt>
                <c:pt idx="90">
                  <c:v>0.18200000000000013</c:v>
                </c:pt>
                <c:pt idx="91">
                  <c:v>0.18400000000000014</c:v>
                </c:pt>
                <c:pt idx="92">
                  <c:v>0.18600000000000014</c:v>
                </c:pt>
                <c:pt idx="93">
                  <c:v>0.18800000000000014</c:v>
                </c:pt>
                <c:pt idx="94">
                  <c:v>0.19000000000000014</c:v>
                </c:pt>
                <c:pt idx="95">
                  <c:v>0.19200000000000014</c:v>
                </c:pt>
                <c:pt idx="96">
                  <c:v>0.19400000000000014</c:v>
                </c:pt>
                <c:pt idx="97">
                  <c:v>0.19600000000000015</c:v>
                </c:pt>
                <c:pt idx="98">
                  <c:v>0.19800000000000015</c:v>
                </c:pt>
                <c:pt idx="99">
                  <c:v>0.20000000000000015</c:v>
                </c:pt>
                <c:pt idx="100">
                  <c:v>0.20200000000000015</c:v>
                </c:pt>
                <c:pt idx="101">
                  <c:v>0.20400000000000015</c:v>
                </c:pt>
                <c:pt idx="102">
                  <c:v>0.20600000000000016</c:v>
                </c:pt>
                <c:pt idx="103">
                  <c:v>0.20800000000000016</c:v>
                </c:pt>
                <c:pt idx="104">
                  <c:v>0.21000000000000016</c:v>
                </c:pt>
                <c:pt idx="105">
                  <c:v>0.21200000000000016</c:v>
                </c:pt>
                <c:pt idx="106">
                  <c:v>0.21400000000000016</c:v>
                </c:pt>
                <c:pt idx="107">
                  <c:v>0.21600000000000016</c:v>
                </c:pt>
                <c:pt idx="108">
                  <c:v>0.21800000000000017</c:v>
                </c:pt>
                <c:pt idx="109">
                  <c:v>0.22000000000000017</c:v>
                </c:pt>
                <c:pt idx="110">
                  <c:v>0.22200000000000017</c:v>
                </c:pt>
                <c:pt idx="111">
                  <c:v>0.22400000000000017</c:v>
                </c:pt>
                <c:pt idx="112">
                  <c:v>0.22600000000000017</c:v>
                </c:pt>
                <c:pt idx="113">
                  <c:v>0.22800000000000017</c:v>
                </c:pt>
                <c:pt idx="114">
                  <c:v>0.23000000000000018</c:v>
                </c:pt>
                <c:pt idx="115">
                  <c:v>0.23200000000000018</c:v>
                </c:pt>
                <c:pt idx="116">
                  <c:v>0.23400000000000018</c:v>
                </c:pt>
                <c:pt idx="117">
                  <c:v>0.23600000000000018</c:v>
                </c:pt>
                <c:pt idx="118">
                  <c:v>0.23800000000000018</c:v>
                </c:pt>
                <c:pt idx="119">
                  <c:v>0.24000000000000019</c:v>
                </c:pt>
                <c:pt idx="120">
                  <c:v>0.24200000000000019</c:v>
                </c:pt>
                <c:pt idx="121">
                  <c:v>0.24400000000000019</c:v>
                </c:pt>
                <c:pt idx="122">
                  <c:v>0.24600000000000019</c:v>
                </c:pt>
                <c:pt idx="123">
                  <c:v>0.24800000000000019</c:v>
                </c:pt>
                <c:pt idx="124">
                  <c:v>0.25000000000000017</c:v>
                </c:pt>
                <c:pt idx="125">
                  <c:v>0.25200000000000017</c:v>
                </c:pt>
                <c:pt idx="126">
                  <c:v>0.25400000000000017</c:v>
                </c:pt>
                <c:pt idx="127">
                  <c:v>0.25600000000000017</c:v>
                </c:pt>
                <c:pt idx="128">
                  <c:v>0.25800000000000017</c:v>
                </c:pt>
                <c:pt idx="129">
                  <c:v>0.26000000000000018</c:v>
                </c:pt>
                <c:pt idx="130">
                  <c:v>0.26200000000000018</c:v>
                </c:pt>
                <c:pt idx="131">
                  <c:v>0.26400000000000018</c:v>
                </c:pt>
                <c:pt idx="132">
                  <c:v>0.26600000000000018</c:v>
                </c:pt>
                <c:pt idx="133">
                  <c:v>0.26800000000000018</c:v>
                </c:pt>
                <c:pt idx="134">
                  <c:v>0.27000000000000018</c:v>
                </c:pt>
                <c:pt idx="135">
                  <c:v>0.27200000000000019</c:v>
                </c:pt>
                <c:pt idx="136">
                  <c:v>0.27400000000000019</c:v>
                </c:pt>
                <c:pt idx="137">
                  <c:v>0.27600000000000019</c:v>
                </c:pt>
                <c:pt idx="138">
                  <c:v>0.27800000000000019</c:v>
                </c:pt>
                <c:pt idx="139">
                  <c:v>0.28000000000000019</c:v>
                </c:pt>
                <c:pt idx="140">
                  <c:v>0.28200000000000019</c:v>
                </c:pt>
                <c:pt idx="141">
                  <c:v>0.2840000000000002</c:v>
                </c:pt>
                <c:pt idx="142">
                  <c:v>0.2860000000000002</c:v>
                </c:pt>
                <c:pt idx="143">
                  <c:v>0.2880000000000002</c:v>
                </c:pt>
                <c:pt idx="144">
                  <c:v>0.2900000000000002</c:v>
                </c:pt>
                <c:pt idx="145">
                  <c:v>0.2920000000000002</c:v>
                </c:pt>
                <c:pt idx="146">
                  <c:v>0.29400000000000021</c:v>
                </c:pt>
                <c:pt idx="147">
                  <c:v>0.29600000000000021</c:v>
                </c:pt>
                <c:pt idx="148">
                  <c:v>0.29800000000000021</c:v>
                </c:pt>
                <c:pt idx="149">
                  <c:v>0.30000000000000021</c:v>
                </c:pt>
                <c:pt idx="150">
                  <c:v>0.30200000000000021</c:v>
                </c:pt>
                <c:pt idx="151">
                  <c:v>0.30400000000000021</c:v>
                </c:pt>
                <c:pt idx="152">
                  <c:v>0.30600000000000022</c:v>
                </c:pt>
                <c:pt idx="153">
                  <c:v>0.30800000000000022</c:v>
                </c:pt>
                <c:pt idx="154">
                  <c:v>0.31000000000000022</c:v>
                </c:pt>
                <c:pt idx="155">
                  <c:v>0.31200000000000022</c:v>
                </c:pt>
                <c:pt idx="156">
                  <c:v>0.31400000000000022</c:v>
                </c:pt>
                <c:pt idx="157">
                  <c:v>0.31600000000000023</c:v>
                </c:pt>
                <c:pt idx="158">
                  <c:v>0.31800000000000023</c:v>
                </c:pt>
                <c:pt idx="159">
                  <c:v>0.32000000000000023</c:v>
                </c:pt>
                <c:pt idx="160">
                  <c:v>0.32200000000000023</c:v>
                </c:pt>
                <c:pt idx="161">
                  <c:v>0.32400000000000023</c:v>
                </c:pt>
                <c:pt idx="162">
                  <c:v>0.32600000000000023</c:v>
                </c:pt>
                <c:pt idx="163">
                  <c:v>0.32800000000000024</c:v>
                </c:pt>
                <c:pt idx="164">
                  <c:v>0.33000000000000024</c:v>
                </c:pt>
                <c:pt idx="165">
                  <c:v>0.33200000000000024</c:v>
                </c:pt>
                <c:pt idx="166">
                  <c:v>0.33400000000000024</c:v>
                </c:pt>
                <c:pt idx="167">
                  <c:v>0.33600000000000024</c:v>
                </c:pt>
                <c:pt idx="168">
                  <c:v>0.33800000000000024</c:v>
                </c:pt>
                <c:pt idx="169">
                  <c:v>0.34000000000000025</c:v>
                </c:pt>
                <c:pt idx="170">
                  <c:v>0.34200000000000025</c:v>
                </c:pt>
                <c:pt idx="171">
                  <c:v>0.34400000000000025</c:v>
                </c:pt>
                <c:pt idx="172">
                  <c:v>0.34600000000000025</c:v>
                </c:pt>
                <c:pt idx="173">
                  <c:v>0.34800000000000025</c:v>
                </c:pt>
                <c:pt idx="174">
                  <c:v>0.35000000000000026</c:v>
                </c:pt>
                <c:pt idx="175">
                  <c:v>0.35200000000000026</c:v>
                </c:pt>
                <c:pt idx="176">
                  <c:v>0.35400000000000026</c:v>
                </c:pt>
                <c:pt idx="177">
                  <c:v>0.35600000000000026</c:v>
                </c:pt>
                <c:pt idx="178">
                  <c:v>0.35800000000000026</c:v>
                </c:pt>
                <c:pt idx="179">
                  <c:v>0.36000000000000026</c:v>
                </c:pt>
                <c:pt idx="180">
                  <c:v>0.36200000000000027</c:v>
                </c:pt>
                <c:pt idx="181">
                  <c:v>0.36400000000000027</c:v>
                </c:pt>
                <c:pt idx="182">
                  <c:v>0.36600000000000027</c:v>
                </c:pt>
                <c:pt idx="183">
                  <c:v>0.36800000000000027</c:v>
                </c:pt>
                <c:pt idx="184">
                  <c:v>0.37000000000000027</c:v>
                </c:pt>
                <c:pt idx="185">
                  <c:v>0.37200000000000027</c:v>
                </c:pt>
                <c:pt idx="186">
                  <c:v>0.37400000000000028</c:v>
                </c:pt>
                <c:pt idx="187">
                  <c:v>0.37600000000000028</c:v>
                </c:pt>
                <c:pt idx="188">
                  <c:v>0.37800000000000028</c:v>
                </c:pt>
                <c:pt idx="189">
                  <c:v>0.38000000000000028</c:v>
                </c:pt>
                <c:pt idx="190">
                  <c:v>0.38200000000000028</c:v>
                </c:pt>
                <c:pt idx="191">
                  <c:v>0.38400000000000029</c:v>
                </c:pt>
                <c:pt idx="192">
                  <c:v>0.38600000000000029</c:v>
                </c:pt>
                <c:pt idx="193">
                  <c:v>0.38800000000000029</c:v>
                </c:pt>
                <c:pt idx="194">
                  <c:v>0.39000000000000029</c:v>
                </c:pt>
                <c:pt idx="195">
                  <c:v>0.39200000000000029</c:v>
                </c:pt>
                <c:pt idx="196">
                  <c:v>0.39400000000000029</c:v>
                </c:pt>
                <c:pt idx="197">
                  <c:v>0.3960000000000003</c:v>
                </c:pt>
                <c:pt idx="198">
                  <c:v>0.3980000000000003</c:v>
                </c:pt>
                <c:pt idx="199">
                  <c:v>0.4000000000000003</c:v>
                </c:pt>
                <c:pt idx="200">
                  <c:v>0.4020000000000003</c:v>
                </c:pt>
                <c:pt idx="201">
                  <c:v>0.4040000000000003</c:v>
                </c:pt>
                <c:pt idx="202">
                  <c:v>0.40600000000000031</c:v>
                </c:pt>
                <c:pt idx="203">
                  <c:v>0.40800000000000031</c:v>
                </c:pt>
                <c:pt idx="204">
                  <c:v>0.41000000000000031</c:v>
                </c:pt>
                <c:pt idx="205">
                  <c:v>0.41200000000000031</c:v>
                </c:pt>
                <c:pt idx="206">
                  <c:v>0.41400000000000031</c:v>
                </c:pt>
                <c:pt idx="207">
                  <c:v>0.41600000000000031</c:v>
                </c:pt>
                <c:pt idx="208">
                  <c:v>0.41800000000000032</c:v>
                </c:pt>
                <c:pt idx="209">
                  <c:v>0.42000000000000032</c:v>
                </c:pt>
                <c:pt idx="210">
                  <c:v>0.42200000000000032</c:v>
                </c:pt>
                <c:pt idx="211">
                  <c:v>0.42400000000000032</c:v>
                </c:pt>
                <c:pt idx="212">
                  <c:v>0.42600000000000032</c:v>
                </c:pt>
                <c:pt idx="213">
                  <c:v>0.42800000000000032</c:v>
                </c:pt>
                <c:pt idx="214">
                  <c:v>0.43000000000000033</c:v>
                </c:pt>
                <c:pt idx="215">
                  <c:v>0.43200000000000033</c:v>
                </c:pt>
                <c:pt idx="216">
                  <c:v>0.43400000000000033</c:v>
                </c:pt>
                <c:pt idx="217">
                  <c:v>0.43600000000000033</c:v>
                </c:pt>
                <c:pt idx="218">
                  <c:v>0.43800000000000033</c:v>
                </c:pt>
                <c:pt idx="219">
                  <c:v>0.44000000000000034</c:v>
                </c:pt>
                <c:pt idx="220">
                  <c:v>0.44200000000000034</c:v>
                </c:pt>
                <c:pt idx="221">
                  <c:v>0.44400000000000034</c:v>
                </c:pt>
                <c:pt idx="222">
                  <c:v>0.44600000000000034</c:v>
                </c:pt>
                <c:pt idx="223">
                  <c:v>0.44800000000000034</c:v>
                </c:pt>
                <c:pt idx="224">
                  <c:v>0.45000000000000034</c:v>
                </c:pt>
                <c:pt idx="225">
                  <c:v>0.45200000000000035</c:v>
                </c:pt>
                <c:pt idx="226">
                  <c:v>0.45400000000000035</c:v>
                </c:pt>
                <c:pt idx="227">
                  <c:v>0.45600000000000035</c:v>
                </c:pt>
                <c:pt idx="228">
                  <c:v>0.45800000000000035</c:v>
                </c:pt>
                <c:pt idx="229">
                  <c:v>0.46000000000000035</c:v>
                </c:pt>
                <c:pt idx="230">
                  <c:v>0.46200000000000035</c:v>
                </c:pt>
                <c:pt idx="231">
                  <c:v>0.46400000000000036</c:v>
                </c:pt>
                <c:pt idx="232">
                  <c:v>0.46600000000000036</c:v>
                </c:pt>
                <c:pt idx="233">
                  <c:v>0.46800000000000036</c:v>
                </c:pt>
                <c:pt idx="234">
                  <c:v>0.47000000000000036</c:v>
                </c:pt>
                <c:pt idx="235">
                  <c:v>0.47200000000000036</c:v>
                </c:pt>
                <c:pt idx="236">
                  <c:v>0.47400000000000037</c:v>
                </c:pt>
                <c:pt idx="237">
                  <c:v>0.47600000000000037</c:v>
                </c:pt>
                <c:pt idx="238">
                  <c:v>0.47800000000000037</c:v>
                </c:pt>
                <c:pt idx="239">
                  <c:v>0.48000000000000037</c:v>
                </c:pt>
                <c:pt idx="240">
                  <c:v>0.48200000000000037</c:v>
                </c:pt>
                <c:pt idx="241">
                  <c:v>0.48400000000000037</c:v>
                </c:pt>
                <c:pt idx="242">
                  <c:v>0.48600000000000038</c:v>
                </c:pt>
                <c:pt idx="243">
                  <c:v>0.48800000000000038</c:v>
                </c:pt>
                <c:pt idx="244">
                  <c:v>0.49000000000000038</c:v>
                </c:pt>
                <c:pt idx="245">
                  <c:v>0.49200000000000038</c:v>
                </c:pt>
                <c:pt idx="246">
                  <c:v>0.49400000000000038</c:v>
                </c:pt>
                <c:pt idx="247">
                  <c:v>0.49600000000000039</c:v>
                </c:pt>
                <c:pt idx="248">
                  <c:v>0.49800000000000039</c:v>
                </c:pt>
                <c:pt idx="249">
                  <c:v>0.50000000000000033</c:v>
                </c:pt>
                <c:pt idx="250">
                  <c:v>0.50200000000000033</c:v>
                </c:pt>
                <c:pt idx="251">
                  <c:v>0.50400000000000034</c:v>
                </c:pt>
                <c:pt idx="252">
                  <c:v>0.50600000000000034</c:v>
                </c:pt>
                <c:pt idx="253">
                  <c:v>0.50800000000000034</c:v>
                </c:pt>
                <c:pt idx="254">
                  <c:v>0.51000000000000034</c:v>
                </c:pt>
                <c:pt idx="255">
                  <c:v>0.51200000000000034</c:v>
                </c:pt>
                <c:pt idx="256">
                  <c:v>0.51400000000000035</c:v>
                </c:pt>
                <c:pt idx="257">
                  <c:v>0.51600000000000035</c:v>
                </c:pt>
                <c:pt idx="258">
                  <c:v>0.51800000000000035</c:v>
                </c:pt>
                <c:pt idx="259">
                  <c:v>0.52000000000000035</c:v>
                </c:pt>
                <c:pt idx="260">
                  <c:v>0.52200000000000035</c:v>
                </c:pt>
                <c:pt idx="261">
                  <c:v>0.52400000000000035</c:v>
                </c:pt>
                <c:pt idx="262">
                  <c:v>0.52600000000000036</c:v>
                </c:pt>
                <c:pt idx="263">
                  <c:v>0.52800000000000036</c:v>
                </c:pt>
                <c:pt idx="264">
                  <c:v>0.53000000000000036</c:v>
                </c:pt>
                <c:pt idx="265">
                  <c:v>0.53200000000000036</c:v>
                </c:pt>
                <c:pt idx="266">
                  <c:v>0.53400000000000036</c:v>
                </c:pt>
                <c:pt idx="267">
                  <c:v>0.53600000000000037</c:v>
                </c:pt>
                <c:pt idx="268">
                  <c:v>0.53800000000000037</c:v>
                </c:pt>
                <c:pt idx="269">
                  <c:v>0.54000000000000037</c:v>
                </c:pt>
                <c:pt idx="270">
                  <c:v>0.54200000000000037</c:v>
                </c:pt>
                <c:pt idx="271">
                  <c:v>0.54400000000000037</c:v>
                </c:pt>
                <c:pt idx="272">
                  <c:v>0.54600000000000037</c:v>
                </c:pt>
                <c:pt idx="273">
                  <c:v>0.54800000000000038</c:v>
                </c:pt>
                <c:pt idx="274">
                  <c:v>0.55000000000000038</c:v>
                </c:pt>
                <c:pt idx="275">
                  <c:v>0.55200000000000038</c:v>
                </c:pt>
                <c:pt idx="276">
                  <c:v>0.55400000000000038</c:v>
                </c:pt>
                <c:pt idx="277">
                  <c:v>0.55600000000000038</c:v>
                </c:pt>
                <c:pt idx="278">
                  <c:v>0.55800000000000038</c:v>
                </c:pt>
                <c:pt idx="279">
                  <c:v>0.56000000000000039</c:v>
                </c:pt>
                <c:pt idx="280">
                  <c:v>0.56200000000000039</c:v>
                </c:pt>
                <c:pt idx="281">
                  <c:v>0.56400000000000039</c:v>
                </c:pt>
                <c:pt idx="282">
                  <c:v>0.56600000000000039</c:v>
                </c:pt>
                <c:pt idx="283">
                  <c:v>0.56800000000000039</c:v>
                </c:pt>
                <c:pt idx="284">
                  <c:v>0.5700000000000004</c:v>
                </c:pt>
                <c:pt idx="285">
                  <c:v>0.5720000000000004</c:v>
                </c:pt>
                <c:pt idx="286">
                  <c:v>0.5740000000000004</c:v>
                </c:pt>
                <c:pt idx="287">
                  <c:v>0.5760000000000004</c:v>
                </c:pt>
                <c:pt idx="288">
                  <c:v>0.5780000000000004</c:v>
                </c:pt>
                <c:pt idx="289">
                  <c:v>0.5800000000000004</c:v>
                </c:pt>
                <c:pt idx="290">
                  <c:v>0.58200000000000041</c:v>
                </c:pt>
                <c:pt idx="291">
                  <c:v>0.58400000000000041</c:v>
                </c:pt>
                <c:pt idx="292">
                  <c:v>0.58600000000000041</c:v>
                </c:pt>
                <c:pt idx="293">
                  <c:v>0.58800000000000041</c:v>
                </c:pt>
                <c:pt idx="294">
                  <c:v>0.59000000000000041</c:v>
                </c:pt>
                <c:pt idx="295">
                  <c:v>0.59200000000000041</c:v>
                </c:pt>
                <c:pt idx="296">
                  <c:v>0.59400000000000042</c:v>
                </c:pt>
                <c:pt idx="297">
                  <c:v>0.59600000000000042</c:v>
                </c:pt>
                <c:pt idx="298">
                  <c:v>0.59800000000000042</c:v>
                </c:pt>
                <c:pt idx="299">
                  <c:v>0.60000000000000042</c:v>
                </c:pt>
                <c:pt idx="300">
                  <c:v>0.60200000000000042</c:v>
                </c:pt>
                <c:pt idx="301">
                  <c:v>0.60400000000000043</c:v>
                </c:pt>
                <c:pt idx="302">
                  <c:v>0.60600000000000043</c:v>
                </c:pt>
                <c:pt idx="303">
                  <c:v>0.60800000000000043</c:v>
                </c:pt>
                <c:pt idx="304">
                  <c:v>0.61000000000000043</c:v>
                </c:pt>
                <c:pt idx="305">
                  <c:v>0.61200000000000043</c:v>
                </c:pt>
                <c:pt idx="306">
                  <c:v>0.61400000000000043</c:v>
                </c:pt>
                <c:pt idx="307">
                  <c:v>0.61600000000000044</c:v>
                </c:pt>
                <c:pt idx="308">
                  <c:v>0.61800000000000044</c:v>
                </c:pt>
                <c:pt idx="309">
                  <c:v>0.62000000000000044</c:v>
                </c:pt>
                <c:pt idx="310">
                  <c:v>0.62200000000000044</c:v>
                </c:pt>
                <c:pt idx="311">
                  <c:v>0.62400000000000044</c:v>
                </c:pt>
                <c:pt idx="312">
                  <c:v>0.62600000000000044</c:v>
                </c:pt>
                <c:pt idx="313">
                  <c:v>0.62800000000000045</c:v>
                </c:pt>
                <c:pt idx="314">
                  <c:v>0.63000000000000045</c:v>
                </c:pt>
                <c:pt idx="315">
                  <c:v>0.63200000000000045</c:v>
                </c:pt>
                <c:pt idx="316">
                  <c:v>0.63400000000000045</c:v>
                </c:pt>
                <c:pt idx="317">
                  <c:v>0.63600000000000045</c:v>
                </c:pt>
                <c:pt idx="318">
                  <c:v>0.63800000000000046</c:v>
                </c:pt>
                <c:pt idx="319">
                  <c:v>0.64000000000000046</c:v>
                </c:pt>
                <c:pt idx="320">
                  <c:v>0.64200000000000046</c:v>
                </c:pt>
                <c:pt idx="321">
                  <c:v>0.64400000000000046</c:v>
                </c:pt>
                <c:pt idx="322">
                  <c:v>0.64600000000000046</c:v>
                </c:pt>
                <c:pt idx="323">
                  <c:v>0.64800000000000046</c:v>
                </c:pt>
                <c:pt idx="324">
                  <c:v>0.65000000000000047</c:v>
                </c:pt>
                <c:pt idx="325">
                  <c:v>0.65200000000000047</c:v>
                </c:pt>
                <c:pt idx="326">
                  <c:v>0.65400000000000047</c:v>
                </c:pt>
                <c:pt idx="327">
                  <c:v>0.65600000000000047</c:v>
                </c:pt>
                <c:pt idx="328">
                  <c:v>0.65800000000000047</c:v>
                </c:pt>
                <c:pt idx="329">
                  <c:v>0.66000000000000048</c:v>
                </c:pt>
                <c:pt idx="330">
                  <c:v>0.66200000000000048</c:v>
                </c:pt>
                <c:pt idx="331">
                  <c:v>0.66400000000000048</c:v>
                </c:pt>
                <c:pt idx="332">
                  <c:v>0.66600000000000048</c:v>
                </c:pt>
                <c:pt idx="333">
                  <c:v>0.66800000000000048</c:v>
                </c:pt>
                <c:pt idx="334">
                  <c:v>0.67000000000000048</c:v>
                </c:pt>
                <c:pt idx="335">
                  <c:v>0.67200000000000049</c:v>
                </c:pt>
                <c:pt idx="336">
                  <c:v>0.67400000000000049</c:v>
                </c:pt>
                <c:pt idx="337">
                  <c:v>0.67600000000000049</c:v>
                </c:pt>
                <c:pt idx="338">
                  <c:v>0.67800000000000049</c:v>
                </c:pt>
                <c:pt idx="339">
                  <c:v>0.68000000000000049</c:v>
                </c:pt>
                <c:pt idx="340">
                  <c:v>0.68200000000000049</c:v>
                </c:pt>
                <c:pt idx="341">
                  <c:v>0.6840000000000005</c:v>
                </c:pt>
                <c:pt idx="342">
                  <c:v>0.6860000000000005</c:v>
                </c:pt>
                <c:pt idx="343">
                  <c:v>0.6880000000000005</c:v>
                </c:pt>
                <c:pt idx="344">
                  <c:v>0.6900000000000005</c:v>
                </c:pt>
                <c:pt idx="345">
                  <c:v>0.6920000000000005</c:v>
                </c:pt>
                <c:pt idx="346">
                  <c:v>0.69400000000000051</c:v>
                </c:pt>
                <c:pt idx="347">
                  <c:v>0.69600000000000051</c:v>
                </c:pt>
                <c:pt idx="348">
                  <c:v>0.69800000000000051</c:v>
                </c:pt>
                <c:pt idx="349">
                  <c:v>0.70000000000000051</c:v>
                </c:pt>
                <c:pt idx="350">
                  <c:v>0.70200000000000051</c:v>
                </c:pt>
                <c:pt idx="351">
                  <c:v>0.70400000000000051</c:v>
                </c:pt>
                <c:pt idx="352">
                  <c:v>0.70600000000000052</c:v>
                </c:pt>
                <c:pt idx="353">
                  <c:v>0.70800000000000052</c:v>
                </c:pt>
                <c:pt idx="354">
                  <c:v>0.71000000000000052</c:v>
                </c:pt>
                <c:pt idx="355">
                  <c:v>0.71200000000000052</c:v>
                </c:pt>
                <c:pt idx="356">
                  <c:v>0.71400000000000052</c:v>
                </c:pt>
                <c:pt idx="357">
                  <c:v>0.71600000000000052</c:v>
                </c:pt>
                <c:pt idx="358">
                  <c:v>0.71800000000000053</c:v>
                </c:pt>
                <c:pt idx="359">
                  <c:v>0.72000000000000053</c:v>
                </c:pt>
                <c:pt idx="360">
                  <c:v>0.72200000000000053</c:v>
                </c:pt>
                <c:pt idx="361">
                  <c:v>0.72400000000000053</c:v>
                </c:pt>
                <c:pt idx="362">
                  <c:v>0.72600000000000053</c:v>
                </c:pt>
                <c:pt idx="363">
                  <c:v>0.72800000000000054</c:v>
                </c:pt>
                <c:pt idx="364">
                  <c:v>0.73000000000000054</c:v>
                </c:pt>
                <c:pt idx="365">
                  <c:v>0.73200000000000054</c:v>
                </c:pt>
                <c:pt idx="366">
                  <c:v>0.73400000000000054</c:v>
                </c:pt>
                <c:pt idx="367">
                  <c:v>0.73600000000000054</c:v>
                </c:pt>
                <c:pt idx="368">
                  <c:v>0.73800000000000054</c:v>
                </c:pt>
                <c:pt idx="369">
                  <c:v>0.74000000000000055</c:v>
                </c:pt>
                <c:pt idx="370">
                  <c:v>0.74200000000000055</c:v>
                </c:pt>
                <c:pt idx="371">
                  <c:v>0.74400000000000055</c:v>
                </c:pt>
                <c:pt idx="372">
                  <c:v>0.74600000000000055</c:v>
                </c:pt>
                <c:pt idx="373">
                  <c:v>0.74800000000000055</c:v>
                </c:pt>
                <c:pt idx="374">
                  <c:v>0.75000000000000056</c:v>
                </c:pt>
                <c:pt idx="375">
                  <c:v>0.75200000000000056</c:v>
                </c:pt>
                <c:pt idx="376">
                  <c:v>0.75400000000000056</c:v>
                </c:pt>
                <c:pt idx="377">
                  <c:v>0.75600000000000056</c:v>
                </c:pt>
                <c:pt idx="378">
                  <c:v>0.75800000000000056</c:v>
                </c:pt>
                <c:pt idx="379">
                  <c:v>0.76000000000000056</c:v>
                </c:pt>
                <c:pt idx="380">
                  <c:v>0.76200000000000057</c:v>
                </c:pt>
                <c:pt idx="381">
                  <c:v>0.76400000000000057</c:v>
                </c:pt>
                <c:pt idx="382">
                  <c:v>0.76600000000000057</c:v>
                </c:pt>
                <c:pt idx="383">
                  <c:v>0.76800000000000057</c:v>
                </c:pt>
                <c:pt idx="384">
                  <c:v>0.77000000000000057</c:v>
                </c:pt>
                <c:pt idx="385">
                  <c:v>0.77200000000000057</c:v>
                </c:pt>
                <c:pt idx="386">
                  <c:v>0.77400000000000058</c:v>
                </c:pt>
                <c:pt idx="387">
                  <c:v>0.77600000000000058</c:v>
                </c:pt>
                <c:pt idx="388">
                  <c:v>0.77800000000000058</c:v>
                </c:pt>
                <c:pt idx="389">
                  <c:v>0.78000000000000058</c:v>
                </c:pt>
                <c:pt idx="390">
                  <c:v>0.78200000000000058</c:v>
                </c:pt>
                <c:pt idx="391">
                  <c:v>0.78400000000000059</c:v>
                </c:pt>
                <c:pt idx="392">
                  <c:v>0.78600000000000059</c:v>
                </c:pt>
                <c:pt idx="393">
                  <c:v>0.78800000000000059</c:v>
                </c:pt>
                <c:pt idx="394">
                  <c:v>0.79000000000000059</c:v>
                </c:pt>
                <c:pt idx="395">
                  <c:v>0.79200000000000059</c:v>
                </c:pt>
                <c:pt idx="396">
                  <c:v>0.79400000000000059</c:v>
                </c:pt>
                <c:pt idx="397">
                  <c:v>0.7960000000000006</c:v>
                </c:pt>
                <c:pt idx="398">
                  <c:v>0.7980000000000006</c:v>
                </c:pt>
                <c:pt idx="399">
                  <c:v>0.8000000000000006</c:v>
                </c:pt>
                <c:pt idx="400">
                  <c:v>0.8020000000000006</c:v>
                </c:pt>
                <c:pt idx="401">
                  <c:v>0.8040000000000006</c:v>
                </c:pt>
                <c:pt idx="402">
                  <c:v>0.8060000000000006</c:v>
                </c:pt>
                <c:pt idx="403">
                  <c:v>0.80800000000000061</c:v>
                </c:pt>
                <c:pt idx="404">
                  <c:v>0.81000000000000061</c:v>
                </c:pt>
                <c:pt idx="405">
                  <c:v>0.81200000000000061</c:v>
                </c:pt>
                <c:pt idx="406">
                  <c:v>0.81400000000000061</c:v>
                </c:pt>
                <c:pt idx="407">
                  <c:v>0.81600000000000061</c:v>
                </c:pt>
                <c:pt idx="408">
                  <c:v>0.81800000000000062</c:v>
                </c:pt>
                <c:pt idx="409">
                  <c:v>0.82000000000000062</c:v>
                </c:pt>
                <c:pt idx="410">
                  <c:v>0.82200000000000062</c:v>
                </c:pt>
                <c:pt idx="411">
                  <c:v>0.82400000000000062</c:v>
                </c:pt>
                <c:pt idx="412">
                  <c:v>0.82600000000000062</c:v>
                </c:pt>
                <c:pt idx="413">
                  <c:v>0.82800000000000062</c:v>
                </c:pt>
                <c:pt idx="414">
                  <c:v>0.83000000000000063</c:v>
                </c:pt>
                <c:pt idx="415">
                  <c:v>0.83200000000000063</c:v>
                </c:pt>
                <c:pt idx="416">
                  <c:v>0.83400000000000063</c:v>
                </c:pt>
                <c:pt idx="417">
                  <c:v>0.83600000000000063</c:v>
                </c:pt>
                <c:pt idx="418">
                  <c:v>0.83800000000000063</c:v>
                </c:pt>
                <c:pt idx="419">
                  <c:v>0.84000000000000064</c:v>
                </c:pt>
                <c:pt idx="420">
                  <c:v>0.84200000000000064</c:v>
                </c:pt>
                <c:pt idx="421">
                  <c:v>0.84400000000000064</c:v>
                </c:pt>
                <c:pt idx="422">
                  <c:v>0.84600000000000064</c:v>
                </c:pt>
                <c:pt idx="423">
                  <c:v>0.84800000000000064</c:v>
                </c:pt>
                <c:pt idx="424">
                  <c:v>0.85000000000000064</c:v>
                </c:pt>
                <c:pt idx="425">
                  <c:v>0.85200000000000065</c:v>
                </c:pt>
                <c:pt idx="426">
                  <c:v>0.85400000000000065</c:v>
                </c:pt>
                <c:pt idx="427">
                  <c:v>0.85600000000000065</c:v>
                </c:pt>
                <c:pt idx="428">
                  <c:v>0.85800000000000065</c:v>
                </c:pt>
                <c:pt idx="429">
                  <c:v>0.86000000000000065</c:v>
                </c:pt>
                <c:pt idx="430">
                  <c:v>0.86200000000000065</c:v>
                </c:pt>
                <c:pt idx="431">
                  <c:v>0.86400000000000066</c:v>
                </c:pt>
                <c:pt idx="432">
                  <c:v>0.86600000000000066</c:v>
                </c:pt>
                <c:pt idx="433">
                  <c:v>0.86800000000000066</c:v>
                </c:pt>
                <c:pt idx="434">
                  <c:v>0.87000000000000066</c:v>
                </c:pt>
                <c:pt idx="435">
                  <c:v>0.87200000000000066</c:v>
                </c:pt>
                <c:pt idx="436">
                  <c:v>0.87400000000000067</c:v>
                </c:pt>
                <c:pt idx="437">
                  <c:v>0.87600000000000067</c:v>
                </c:pt>
                <c:pt idx="438">
                  <c:v>0.87800000000000067</c:v>
                </c:pt>
                <c:pt idx="439">
                  <c:v>0.88000000000000067</c:v>
                </c:pt>
                <c:pt idx="440">
                  <c:v>0.88200000000000067</c:v>
                </c:pt>
                <c:pt idx="441">
                  <c:v>0.88400000000000067</c:v>
                </c:pt>
                <c:pt idx="442">
                  <c:v>0.88600000000000068</c:v>
                </c:pt>
                <c:pt idx="443">
                  <c:v>0.88800000000000068</c:v>
                </c:pt>
                <c:pt idx="444">
                  <c:v>0.89000000000000068</c:v>
                </c:pt>
                <c:pt idx="445">
                  <c:v>0.89200000000000068</c:v>
                </c:pt>
                <c:pt idx="446">
                  <c:v>0.89400000000000068</c:v>
                </c:pt>
                <c:pt idx="447">
                  <c:v>0.89600000000000068</c:v>
                </c:pt>
                <c:pt idx="448">
                  <c:v>0.89800000000000069</c:v>
                </c:pt>
                <c:pt idx="449">
                  <c:v>0.90000000000000069</c:v>
                </c:pt>
                <c:pt idx="450">
                  <c:v>0.90200000000000069</c:v>
                </c:pt>
                <c:pt idx="451">
                  <c:v>0.90400000000000069</c:v>
                </c:pt>
                <c:pt idx="452">
                  <c:v>0.90600000000000069</c:v>
                </c:pt>
                <c:pt idx="453">
                  <c:v>0.9080000000000007</c:v>
                </c:pt>
                <c:pt idx="454">
                  <c:v>0.9100000000000007</c:v>
                </c:pt>
                <c:pt idx="455">
                  <c:v>0.9120000000000007</c:v>
                </c:pt>
                <c:pt idx="456">
                  <c:v>0.9140000000000007</c:v>
                </c:pt>
                <c:pt idx="457">
                  <c:v>0.9160000000000007</c:v>
                </c:pt>
                <c:pt idx="458">
                  <c:v>0.9180000000000007</c:v>
                </c:pt>
                <c:pt idx="459">
                  <c:v>0.92000000000000071</c:v>
                </c:pt>
                <c:pt idx="460">
                  <c:v>0.92200000000000071</c:v>
                </c:pt>
                <c:pt idx="461">
                  <c:v>0.92400000000000071</c:v>
                </c:pt>
                <c:pt idx="462">
                  <c:v>0.92600000000000071</c:v>
                </c:pt>
                <c:pt idx="463">
                  <c:v>0.92800000000000071</c:v>
                </c:pt>
                <c:pt idx="464">
                  <c:v>0.93000000000000071</c:v>
                </c:pt>
                <c:pt idx="465">
                  <c:v>0.93200000000000072</c:v>
                </c:pt>
                <c:pt idx="466">
                  <c:v>0.93400000000000072</c:v>
                </c:pt>
                <c:pt idx="467">
                  <c:v>0.93600000000000072</c:v>
                </c:pt>
                <c:pt idx="468">
                  <c:v>0.93800000000000072</c:v>
                </c:pt>
                <c:pt idx="469">
                  <c:v>0.94000000000000072</c:v>
                </c:pt>
                <c:pt idx="470">
                  <c:v>0.94200000000000073</c:v>
                </c:pt>
                <c:pt idx="471">
                  <c:v>0.94400000000000073</c:v>
                </c:pt>
                <c:pt idx="472">
                  <c:v>0.94600000000000073</c:v>
                </c:pt>
                <c:pt idx="473">
                  <c:v>0.94800000000000073</c:v>
                </c:pt>
                <c:pt idx="474">
                  <c:v>0.95000000000000073</c:v>
                </c:pt>
                <c:pt idx="475">
                  <c:v>0.95200000000000073</c:v>
                </c:pt>
                <c:pt idx="476">
                  <c:v>0.95400000000000074</c:v>
                </c:pt>
                <c:pt idx="477">
                  <c:v>0.95600000000000074</c:v>
                </c:pt>
                <c:pt idx="478">
                  <c:v>0.95800000000000074</c:v>
                </c:pt>
                <c:pt idx="479">
                  <c:v>0.96000000000000074</c:v>
                </c:pt>
                <c:pt idx="480">
                  <c:v>0.96200000000000074</c:v>
                </c:pt>
                <c:pt idx="481">
                  <c:v>0.96400000000000075</c:v>
                </c:pt>
                <c:pt idx="482">
                  <c:v>0.96600000000000075</c:v>
                </c:pt>
                <c:pt idx="483">
                  <c:v>0.96800000000000075</c:v>
                </c:pt>
                <c:pt idx="484">
                  <c:v>0.97000000000000075</c:v>
                </c:pt>
                <c:pt idx="485">
                  <c:v>0.97200000000000075</c:v>
                </c:pt>
                <c:pt idx="486">
                  <c:v>0.97400000000000075</c:v>
                </c:pt>
                <c:pt idx="487">
                  <c:v>0.97600000000000076</c:v>
                </c:pt>
                <c:pt idx="488">
                  <c:v>0.97800000000000076</c:v>
                </c:pt>
                <c:pt idx="489">
                  <c:v>0.98000000000000076</c:v>
                </c:pt>
                <c:pt idx="490">
                  <c:v>0.98200000000000076</c:v>
                </c:pt>
                <c:pt idx="491">
                  <c:v>0.98400000000000076</c:v>
                </c:pt>
                <c:pt idx="492">
                  <c:v>0.98600000000000076</c:v>
                </c:pt>
                <c:pt idx="493">
                  <c:v>0.98800000000000077</c:v>
                </c:pt>
                <c:pt idx="494">
                  <c:v>0.99000000000000077</c:v>
                </c:pt>
                <c:pt idx="495">
                  <c:v>0.99200000000000077</c:v>
                </c:pt>
                <c:pt idx="496">
                  <c:v>0.99400000000000077</c:v>
                </c:pt>
                <c:pt idx="497">
                  <c:v>0.99600000000000077</c:v>
                </c:pt>
                <c:pt idx="498">
                  <c:v>0.99800000000000078</c:v>
                </c:pt>
                <c:pt idx="499">
                  <c:v>1.0000000000000007</c:v>
                </c:pt>
                <c:pt idx="500">
                  <c:v>1.0020000000000007</c:v>
                </c:pt>
                <c:pt idx="501">
                  <c:v>1.0040000000000007</c:v>
                </c:pt>
                <c:pt idx="502">
                  <c:v>1.0060000000000007</c:v>
                </c:pt>
                <c:pt idx="503">
                  <c:v>1.0080000000000007</c:v>
                </c:pt>
                <c:pt idx="504">
                  <c:v>1.0100000000000007</c:v>
                </c:pt>
                <c:pt idx="505">
                  <c:v>1.0120000000000007</c:v>
                </c:pt>
                <c:pt idx="506">
                  <c:v>1.0140000000000007</c:v>
                </c:pt>
                <c:pt idx="507">
                  <c:v>1.0160000000000007</c:v>
                </c:pt>
                <c:pt idx="508">
                  <c:v>1.0180000000000007</c:v>
                </c:pt>
                <c:pt idx="509">
                  <c:v>1.0200000000000007</c:v>
                </c:pt>
                <c:pt idx="510">
                  <c:v>1.0220000000000007</c:v>
                </c:pt>
                <c:pt idx="511">
                  <c:v>1.0240000000000007</c:v>
                </c:pt>
                <c:pt idx="512">
                  <c:v>1.0260000000000007</c:v>
                </c:pt>
                <c:pt idx="513">
                  <c:v>1.0280000000000007</c:v>
                </c:pt>
                <c:pt idx="514">
                  <c:v>1.0300000000000007</c:v>
                </c:pt>
                <c:pt idx="515">
                  <c:v>1.0320000000000007</c:v>
                </c:pt>
                <c:pt idx="516">
                  <c:v>1.0340000000000007</c:v>
                </c:pt>
                <c:pt idx="517">
                  <c:v>1.0360000000000007</c:v>
                </c:pt>
                <c:pt idx="518">
                  <c:v>1.0380000000000007</c:v>
                </c:pt>
                <c:pt idx="519">
                  <c:v>1.0400000000000007</c:v>
                </c:pt>
                <c:pt idx="520">
                  <c:v>1.0420000000000007</c:v>
                </c:pt>
                <c:pt idx="521">
                  <c:v>1.0440000000000007</c:v>
                </c:pt>
                <c:pt idx="522">
                  <c:v>1.0460000000000007</c:v>
                </c:pt>
                <c:pt idx="523">
                  <c:v>1.0480000000000007</c:v>
                </c:pt>
                <c:pt idx="524">
                  <c:v>1.0500000000000007</c:v>
                </c:pt>
              </c:numCache>
            </c:numRef>
          </c:xVal>
          <c:yVal>
            <c:numRef>
              <c:f>Foglio1!$C$3:$C$527</c:f>
              <c:numCache>
                <c:formatCode>General</c:formatCode>
                <c:ptCount val="525"/>
                <c:pt idx="0">
                  <c:v>2.1197238010906221E-2</c:v>
                </c:pt>
                <c:pt idx="1">
                  <c:v>3.062108903022662E-2</c:v>
                </c:pt>
                <c:pt idx="2">
                  <c:v>3.8117324359351605E-2</c:v>
                </c:pt>
                <c:pt idx="3">
                  <c:v>4.4619369107704351E-2</c:v>
                </c:pt>
                <c:pt idx="4">
                  <c:v>5.0488304891932123E-2</c:v>
                </c:pt>
                <c:pt idx="5">
                  <c:v>5.5909083246268573E-2</c:v>
                </c:pt>
                <c:pt idx="6">
                  <c:v>6.0991437161269257E-2</c:v>
                </c:pt>
                <c:pt idx="7">
                  <c:v>6.5806775087473915E-2</c:v>
                </c:pt>
                <c:pt idx="8">
                  <c:v>7.0404635987348113E-2</c:v>
                </c:pt>
                <c:pt idx="9">
                  <c:v>7.4821044063061698E-2</c:v>
                </c:pt>
                <c:pt idx="10">
                  <c:v>7.9083160796887E-2</c:v>
                </c:pt>
                <c:pt idx="11">
                  <c:v>8.3212061585960839E-2</c:v>
                </c:pt>
                <c:pt idx="12">
                  <c:v>8.7224485568005827E-2</c:v>
                </c:pt>
                <c:pt idx="13">
                  <c:v>9.113398768898695E-2</c:v>
                </c:pt>
                <c:pt idx="14">
                  <c:v>9.4951725055189035E-2</c:v>
                </c:pt>
                <c:pt idx="15">
                  <c:v>9.8687010138919673E-2</c:v>
                </c:pt>
                <c:pt idx="16">
                  <c:v>0.10234771011018734</c:v>
                </c:pt>
                <c:pt idx="17">
                  <c:v>0.10594054156049371</c:v>
                </c:pt>
                <c:pt idx="18">
                  <c:v>0.10947129226603547</c:v>
                </c:pt>
                <c:pt idx="19">
                  <c:v>0.11294499091138503</c:v>
                </c:pt>
                <c:pt idx="20">
                  <c:v>0.11636603895599951</c:v>
                </c:pt>
                <c:pt idx="21">
                  <c:v>0.11973831447372306</c:v>
                </c:pt>
                <c:pt idx="22">
                  <c:v>0.12306525491495271</c:v>
                </c:pt>
                <c:pt idx="23">
                  <c:v>0.12634992379260029</c:v>
                </c:pt>
                <c:pt idx="24">
                  <c:v>0.12959506494876497</c:v>
                </c:pt>
                <c:pt idx="25">
                  <c:v>0.13280314711514637</c:v>
                </c:pt>
                <c:pt idx="26">
                  <c:v>0.13597640080670023</c:v>
                </c:pt>
                <c:pt idx="27">
                  <c:v>0.13911684910033661</c:v>
                </c:pt>
                <c:pt idx="28">
                  <c:v>0.14222633349253497</c:v>
                </c:pt>
                <c:pt idx="29">
                  <c:v>0.14530653576380914</c:v>
                </c:pt>
                <c:pt idx="30">
                  <c:v>0.14835899657809198</c:v>
                </c:pt>
                <c:pt idx="31">
                  <c:v>0.15138513139331786</c:v>
                </c:pt>
                <c:pt idx="32">
                  <c:v>0.15438624414306093</c:v>
                </c:pt>
                <c:pt idx="33">
                  <c:v>0.15736353905898373</c:v>
                </c:pt>
                <c:pt idx="34">
                  <c:v>0.1603181309335153</c:v>
                </c:pt>
                <c:pt idx="35">
                  <c:v>0.16325105406684007</c:v>
                </c:pt>
                <c:pt idx="36">
                  <c:v>0.16616327009840967</c:v>
                </c:pt>
                <c:pt idx="37">
                  <c:v>0.16905567488817455</c:v>
                </c:pt>
                <c:pt idx="38">
                  <c:v>0.17192910458459187</c:v>
                </c:pt>
                <c:pt idx="39">
                  <c:v>0.17478434099371859</c:v>
                </c:pt>
                <c:pt idx="40">
                  <c:v>0.17762211634519168</c:v>
                </c:pt>
                <c:pt idx="41">
                  <c:v>0.18044311753576883</c:v>
                </c:pt>
                <c:pt idx="42">
                  <c:v>0.18324798991865882</c:v>
                </c:pt>
                <c:pt idx="43">
                  <c:v>0.18603734069659461</c:v>
                </c:pt>
                <c:pt idx="44">
                  <c:v>0.18881174196806477</c:v>
                </c:pt>
                <c:pt idx="45">
                  <c:v>0.19157173346900713</c:v>
                </c:pt>
                <c:pt idx="46">
                  <c:v>0.1943178250463039</c:v>
                </c:pt>
                <c:pt idx="47">
                  <c:v>0.19705049889440887</c:v>
                </c:pt>
                <c:pt idx="48">
                  <c:v>0.19977021158220368</c:v>
                </c:pt>
                <c:pt idx="49">
                  <c:v>0.20247739589359545</c:v>
                </c:pt>
                <c:pt idx="50">
                  <c:v>0.2051724625023191</c:v>
                </c:pt>
                <c:pt idx="51">
                  <c:v>0.20785580149880298</c:v>
                </c:pt>
                <c:pt idx="52">
                  <c:v>0.21052778378473166</c:v>
                </c:pt>
                <c:pt idx="53">
                  <c:v>0.21318876234902451</c:v>
                </c:pt>
                <c:pt idx="54">
                  <c:v>0.21583907343729988</c:v>
                </c:pt>
                <c:pt idx="55">
                  <c:v>0.21847903762547236</c:v>
                </c:pt>
                <c:pt idx="56">
                  <c:v>0.22110896080689416</c:v>
                </c:pt>
                <c:pt idx="57">
                  <c:v>0.22372913510138348</c:v>
                </c:pt>
                <c:pt idx="58">
                  <c:v>0.22633983969354463</c:v>
                </c:pt>
                <c:pt idx="59">
                  <c:v>0.22894134160697446</c:v>
                </c:pt>
                <c:pt idx="60">
                  <c:v>0.23153389642023162</c:v>
                </c:pt>
                <c:pt idx="61">
                  <c:v>0.23411774892982401</c:v>
                </c:pt>
                <c:pt idx="62">
                  <c:v>0.23669313376491433</c:v>
                </c:pt>
                <c:pt idx="63">
                  <c:v>0.23926027595796429</c:v>
                </c:pt>
                <c:pt idx="64">
                  <c:v>0.24181939147510564</c:v>
                </c:pt>
                <c:pt idx="65">
                  <c:v>0.24437068770964898</c:v>
                </c:pt>
                <c:pt idx="66">
                  <c:v>0.24691436394180694</c:v>
                </c:pt>
                <c:pt idx="67">
                  <c:v>0.24945061176740685</c:v>
                </c:pt>
                <c:pt idx="68">
                  <c:v>0.25197961549810532</c:v>
                </c:pt>
                <c:pt idx="69">
                  <c:v>0.25450155253538087</c:v>
                </c:pt>
                <c:pt idx="70">
                  <c:v>0.257016593720366</c:v>
                </c:pt>
                <c:pt idx="71">
                  <c:v>0.2595249036613948</c:v>
                </c:pt>
                <c:pt idx="72">
                  <c:v>0.26202664104097212</c:v>
                </c:pt>
                <c:pt idx="73">
                  <c:v>0.26452195890371771</c:v>
                </c:pt>
                <c:pt idx="74">
                  <c:v>0.26701100492669994</c:v>
                </c:pt>
                <c:pt idx="75">
                  <c:v>0.26949392167345798</c:v>
                </c:pt>
                <c:pt idx="76">
                  <c:v>0.27197084683289158</c:v>
                </c:pt>
                <c:pt idx="77">
                  <c:v>0.27444191344410401</c:v>
                </c:pt>
                <c:pt idx="78">
                  <c:v>0.2769072501081915</c:v>
                </c:pt>
                <c:pt idx="79">
                  <c:v>0.27936698118788927</c:v>
                </c:pt>
                <c:pt idx="80">
                  <c:v>0.28182122699591217</c:v>
                </c:pt>
                <c:pt idx="81">
                  <c:v>0.28427010397276026</c:v>
                </c:pt>
                <c:pt idx="82">
                  <c:v>0.28671372485469704</c:v>
                </c:pt>
                <c:pt idx="83">
                  <c:v>0.28915219883255511</c:v>
                </c:pt>
                <c:pt idx="84">
                  <c:v>0.29158563170197005</c:v>
                </c:pt>
                <c:pt idx="85">
                  <c:v>0.29401412600560151</c:v>
                </c:pt>
                <c:pt idx="86">
                  <c:v>0.29643778116785258</c:v>
                </c:pt>
                <c:pt idx="87">
                  <c:v>0.29885669362256739</c:v>
                </c:pt>
                <c:pt idx="88">
                  <c:v>0.30127095693414396</c:v>
                </c:pt>
                <c:pt idx="89">
                  <c:v>0.30368066191247273</c:v>
                </c:pt>
                <c:pt idx="90">
                  <c:v>0.30608589672207909</c:v>
                </c:pt>
                <c:pt idx="91">
                  <c:v>0.30848674698582257</c:v>
                </c:pt>
                <c:pt idx="92">
                  <c:v>0.31088329588347713</c:v>
                </c:pt>
                <c:pt idx="93">
                  <c:v>0.31327562424549998</c:v>
                </c:pt>
                <c:pt idx="94">
                  <c:v>0.31566381064226878</c:v>
                </c:pt>
                <c:pt idx="95">
                  <c:v>0.31804793146905269</c:v>
                </c:pt>
                <c:pt idx="96">
                  <c:v>0.3204280610269617</c:v>
                </c:pt>
                <c:pt idx="97">
                  <c:v>0.32280427160010444</c:v>
                </c:pt>
                <c:pt idx="98">
                  <c:v>0.32517663352916709</c:v>
                </c:pt>
                <c:pt idx="99">
                  <c:v>0.32754521528161468</c:v>
                </c:pt>
                <c:pt idx="100">
                  <c:v>0.32991008351869977</c:v>
                </c:pt>
                <c:pt idx="101">
                  <c:v>0.33227130315945558</c:v>
                </c:pt>
                <c:pt idx="102">
                  <c:v>0.33462893744183442</c:v>
                </c:pt>
                <c:pt idx="103">
                  <c:v>0.33698304798114709</c:v>
                </c:pt>
                <c:pt idx="104">
                  <c:v>0.33933369482594511</c:v>
                </c:pt>
                <c:pt idx="105">
                  <c:v>0.34168093651148168</c:v>
                </c:pt>
                <c:pt idx="106">
                  <c:v>0.34402483011087681</c:v>
                </c:pt>
                <c:pt idx="107">
                  <c:v>0.34636543128410635</c:v>
                </c:pt>
                <c:pt idx="108">
                  <c:v>0.34870279432492435</c:v>
                </c:pt>
                <c:pt idx="109">
                  <c:v>0.35103697220582802</c:v>
                </c:pt>
                <c:pt idx="110">
                  <c:v>0.3533680166211578</c:v>
                </c:pt>
                <c:pt idx="111">
                  <c:v>0.35569597802843045</c:v>
                </c:pt>
                <c:pt idx="112">
                  <c:v>0.35802090568799072</c:v>
                </c:pt>
                <c:pt idx="113">
                  <c:v>0.36034284770106362</c:v>
                </c:pt>
                <c:pt idx="114">
                  <c:v>0.36266185104628512</c:v>
                </c:pt>
                <c:pt idx="115">
                  <c:v>0.36497796161478541</c:v>
                </c:pt>
                <c:pt idx="116">
                  <c:v>0.36729122424389354</c:v>
                </c:pt>
                <c:pt idx="117">
                  <c:v>0.36960168274952665</c:v>
                </c:pt>
                <c:pt idx="118">
                  <c:v>0.37190937995732948</c:v>
                </c:pt>
                <c:pt idx="119">
                  <c:v>0.37421435773261946</c:v>
                </c:pt>
                <c:pt idx="120">
                  <c:v>0.37651665700919207</c:v>
                </c:pt>
                <c:pt idx="121">
                  <c:v>0.37881631781704156</c:v>
                </c:pt>
                <c:pt idx="122">
                  <c:v>0.38111337930904404</c:v>
                </c:pt>
                <c:pt idx="123">
                  <c:v>0.3834078797866492</c:v>
                </c:pt>
                <c:pt idx="124">
                  <c:v>0.38569985672462809</c:v>
                </c:pt>
                <c:pt idx="125">
                  <c:v>0.38798934679491548</c:v>
                </c:pt>
                <c:pt idx="126">
                  <c:v>0.39027638588958691</c:v>
                </c:pt>
                <c:pt idx="127">
                  <c:v>0.39256100914301251</c:v>
                </c:pt>
                <c:pt idx="128">
                  <c:v>0.39484325095321671</c:v>
                </c:pt>
                <c:pt idx="129">
                  <c:v>0.39712314500248258</c:v>
                </c:pt>
                <c:pt idx="130">
                  <c:v>0.39940072427723272</c:v>
                </c:pt>
                <c:pt idx="131">
                  <c:v>0.40167602108721501</c:v>
                </c:pt>
                <c:pt idx="132">
                  <c:v>0.40394906708402334</c:v>
                </c:pt>
                <c:pt idx="133">
                  <c:v>0.40621989327898395</c:v>
                </c:pt>
                <c:pt idx="134">
                  <c:v>0.40848853006042879</c:v>
                </c:pt>
                <c:pt idx="135">
                  <c:v>0.41075500721038466</c:v>
                </c:pt>
                <c:pt idx="136">
                  <c:v>0.41301935392070083</c:v>
                </c:pt>
                <c:pt idx="137">
                  <c:v>0.41528159880863735</c:v>
                </c:pt>
                <c:pt idx="138">
                  <c:v>0.41754176993193748</c:v>
                </c:pt>
                <c:pt idx="139">
                  <c:v>0.4197998948034023</c:v>
                </c:pt>
                <c:pt idx="140">
                  <c:v>0.42205600040498964</c:v>
                </c:pt>
                <c:pt idx="141">
                  <c:v>0.42431011320145529</c:v>
                </c:pt>
                <c:pt idx="142">
                  <c:v>0.42656225915355261</c:v>
                </c:pt>
                <c:pt idx="143">
                  <c:v>0.42881246373081111</c:v>
                </c:pt>
                <c:pt idx="144">
                  <c:v>0.43106075192390753</c:v>
                </c:pt>
                <c:pt idx="145">
                  <c:v>0.43330714825664579</c:v>
                </c:pt>
                <c:pt idx="146">
                  <c:v>0.43555167679756157</c:v>
                </c:pt>
                <c:pt idx="147">
                  <c:v>0.4377943611711641</c:v>
                </c:pt>
                <c:pt idx="148">
                  <c:v>0.44003522456882949</c:v>
                </c:pt>
                <c:pt idx="149">
                  <c:v>0.44227428975936062</c:v>
                </c:pt>
                <c:pt idx="150">
                  <c:v>0.44451157909922173</c:v>
                </c:pt>
                <c:pt idx="151">
                  <c:v>0.4467471145424633</c:v>
                </c:pt>
                <c:pt idx="152">
                  <c:v>0.44898091765034726</c:v>
                </c:pt>
                <c:pt idx="153">
                  <c:v>0.45121300960068356</c:v>
                </c:pt>
                <c:pt idx="154">
                  <c:v>0.45344341119688747</c:v>
                </c:pt>
                <c:pt idx="155">
                  <c:v>0.45567214287677021</c:v>
                </c:pt>
                <c:pt idx="156">
                  <c:v>0.45789922472106903</c:v>
                </c:pt>
                <c:pt idx="157">
                  <c:v>0.46012467646172966</c:v>
                </c:pt>
                <c:pt idx="158">
                  <c:v>0.46234851748994582</c:v>
                </c:pt>
                <c:pt idx="159">
                  <c:v>0.46457076686396898</c:v>
                </c:pt>
                <c:pt idx="160">
                  <c:v>0.46679144331669054</c:v>
                </c:pt>
                <c:pt idx="161">
                  <c:v>0.46901056526301155</c:v>
                </c:pt>
                <c:pt idx="162">
                  <c:v>0.47122815080699876</c:v>
                </c:pt>
                <c:pt idx="163">
                  <c:v>0.47344421774884354</c:v>
                </c:pt>
                <c:pt idx="164">
                  <c:v>0.47565878359162167</c:v>
                </c:pt>
                <c:pt idx="165">
                  <c:v>0.47787186554786731</c:v>
                </c:pt>
                <c:pt idx="166">
                  <c:v>0.48008348054596311</c:v>
                </c:pt>
                <c:pt idx="167">
                  <c:v>0.48229364523635576</c:v>
                </c:pt>
                <c:pt idx="168">
                  <c:v>0.48450237599759921</c:v>
                </c:pt>
                <c:pt idx="169">
                  <c:v>0.48670968894223643</c:v>
                </c:pt>
                <c:pt idx="170">
                  <c:v>0.48891559992251854</c:v>
                </c:pt>
                <c:pt idx="171">
                  <c:v>0.49112012453597192</c:v>
                </c:pt>
                <c:pt idx="172">
                  <c:v>0.49332327813081578</c:v>
                </c:pt>
                <c:pt idx="173">
                  <c:v>0.49552507581123528</c:v>
                </c:pt>
                <c:pt idx="174">
                  <c:v>0.49772553244251583</c:v>
                </c:pt>
                <c:pt idx="175">
                  <c:v>0.49992466265604074</c:v>
                </c:pt>
                <c:pt idx="176">
                  <c:v>0.50212248085415934</c:v>
                </c:pt>
                <c:pt idx="177">
                  <c:v>0.5043190012149279</c:v>
                </c:pt>
                <c:pt idx="178">
                  <c:v>0.50651423769672688</c:v>
                </c:pt>
                <c:pt idx="179">
                  <c:v>0.50870820404276185</c:v>
                </c:pt>
                <c:pt idx="180">
                  <c:v>0.510900913785445</c:v>
                </c:pt>
                <c:pt idx="181">
                  <c:v>0.5130923802506685</c:v>
                </c:pt>
                <c:pt idx="182">
                  <c:v>0.51528261656196828</c:v>
                </c:pt>
                <c:pt idx="183">
                  <c:v>0.51747163564458243</c:v>
                </c:pt>
                <c:pt idx="184">
                  <c:v>0.5196594502294084</c:v>
                </c:pt>
                <c:pt idx="185">
                  <c:v>0.52184607285686091</c:v>
                </c:pt>
                <c:pt idx="186">
                  <c:v>0.52403151588063468</c:v>
                </c:pt>
                <c:pt idx="187">
                  <c:v>0.52621579147137376</c:v>
                </c:pt>
                <c:pt idx="188">
                  <c:v>0.52839891162025099</c:v>
                </c:pt>
                <c:pt idx="189">
                  <c:v>0.53058088814246041</c:v>
                </c:pt>
                <c:pt idx="190">
                  <c:v>0.53276173268062266</c:v>
                </c:pt>
                <c:pt idx="191">
                  <c:v>0.53494145670811122</c:v>
                </c:pt>
                <c:pt idx="192">
                  <c:v>0.53712007153229602</c:v>
                </c:pt>
                <c:pt idx="193">
                  <c:v>0.53929758829770968</c:v>
                </c:pt>
                <c:pt idx="194">
                  <c:v>0.54147401798914063</c:v>
                </c:pt>
                <c:pt idx="195">
                  <c:v>0.5436493714346492</c:v>
                </c:pt>
                <c:pt idx="196">
                  <c:v>0.54582365930851418</c:v>
                </c:pt>
                <c:pt idx="197">
                  <c:v>0.5479968921341124</c:v>
                </c:pt>
                <c:pt idx="198">
                  <c:v>0.5501690802867274</c:v>
                </c:pt>
                <c:pt idx="199">
                  <c:v>0.55234023399629451</c:v>
                </c:pt>
                <c:pt idx="200">
                  <c:v>0.55451036335008186</c:v>
                </c:pt>
                <c:pt idx="201">
                  <c:v>0.55667947829531161</c:v>
                </c:pt>
                <c:pt idx="202">
                  <c:v>0.55884758864171757</c:v>
                </c:pt>
                <c:pt idx="203">
                  <c:v>0.56101470406404752</c:v>
                </c:pt>
                <c:pt idx="204">
                  <c:v>0.56318083410450692</c:v>
                </c:pt>
                <c:pt idx="205">
                  <c:v>0.56534598817514803</c:v>
                </c:pt>
                <c:pt idx="206">
                  <c:v>0.56751017556020666</c:v>
                </c:pt>
                <c:pt idx="207">
                  <c:v>0.56967340541838263</c:v>
                </c:pt>
                <c:pt idx="208">
                  <c:v>0.57183568678507446</c:v>
                </c:pt>
                <c:pt idx="209">
                  <c:v>0.57399702857455959</c:v>
                </c:pt>
                <c:pt idx="210">
                  <c:v>0.57615743958213173</c:v>
                </c:pt>
                <c:pt idx="211">
                  <c:v>0.57831692848618566</c:v>
                </c:pt>
                <c:pt idx="212">
                  <c:v>0.5804755038502607</c:v>
                </c:pt>
                <c:pt idx="213">
                  <c:v>0.58263317412503723</c:v>
                </c:pt>
                <c:pt idx="214">
                  <c:v>0.58478994765029069</c:v>
                </c:pt>
                <c:pt idx="215">
                  <c:v>0.58694583265680467</c:v>
                </c:pt>
                <c:pt idx="216">
                  <c:v>0.58910083726823947</c:v>
                </c:pt>
                <c:pt idx="217">
                  <c:v>0.59125496950296497</c:v>
                </c:pt>
                <c:pt idx="218">
                  <c:v>0.59340823727585112</c:v>
                </c:pt>
                <c:pt idx="219">
                  <c:v>0.59556064840002165</c:v>
                </c:pt>
                <c:pt idx="220">
                  <c:v>0.59771221058857082</c:v>
                </c:pt>
                <c:pt idx="221">
                  <c:v>0.59986293145624503</c:v>
                </c:pt>
                <c:pt idx="222">
                  <c:v>0.60201281852108579</c:v>
                </c:pt>
                <c:pt idx="223">
                  <c:v>0.60416187920604325</c:v>
                </c:pt>
                <c:pt idx="224">
                  <c:v>0.60631012084055247</c:v>
                </c:pt>
                <c:pt idx="225">
                  <c:v>0.60845755066207874</c:v>
                </c:pt>
                <c:pt idx="226">
                  <c:v>0.61060417581763071</c:v>
                </c:pt>
                <c:pt idx="227">
                  <c:v>0.61275000336524288</c:v>
                </c:pt>
                <c:pt idx="228">
                  <c:v>0.61489504027542674</c:v>
                </c:pt>
                <c:pt idx="229">
                  <c:v>0.61703929343259456</c:v>
                </c:pt>
                <c:pt idx="230">
                  <c:v>0.61918276963645169</c:v>
                </c:pt>
                <c:pt idx="231">
                  <c:v>0.6213254756033626</c:v>
                </c:pt>
                <c:pt idx="232">
                  <c:v>0.6234674179676889</c:v>
                </c:pt>
                <c:pt idx="233">
                  <c:v>0.62560860328310208</c:v>
                </c:pt>
                <c:pt idx="234">
                  <c:v>0.62774903802386539</c:v>
                </c:pt>
                <c:pt idx="235">
                  <c:v>0.6298887285860979</c:v>
                </c:pt>
                <c:pt idx="236">
                  <c:v>0.63202768128900655</c:v>
                </c:pt>
                <c:pt idx="237">
                  <c:v>0.63416590237609649</c:v>
                </c:pt>
                <c:pt idx="238">
                  <c:v>0.63630339801636127</c:v>
                </c:pt>
                <c:pt idx="239">
                  <c:v>0.63844017430544275</c:v>
                </c:pt>
                <c:pt idx="240">
                  <c:v>0.64057623726677382</c:v>
                </c:pt>
                <c:pt idx="241">
                  <c:v>0.64271159285269808</c:v>
                </c:pt>
                <c:pt idx="242">
                  <c:v>0.64484624694556691</c:v>
                </c:pt>
                <c:pt idx="243">
                  <c:v>0.64698020535881517</c:v>
                </c:pt>
                <c:pt idx="244">
                  <c:v>0.64911347383801754</c:v>
                </c:pt>
                <c:pt idx="245">
                  <c:v>0.65124605806192448</c:v>
                </c:pt>
                <c:pt idx="246">
                  <c:v>0.65337796364347778</c:v>
                </c:pt>
                <c:pt idx="247">
                  <c:v>0.65550919613080805</c:v>
                </c:pt>
                <c:pt idx="248">
                  <c:v>0.65763976100821131</c:v>
                </c:pt>
                <c:pt idx="249">
                  <c:v>0.65976966369711043</c:v>
                </c:pt>
                <c:pt idx="250">
                  <c:v>0.66189890955699593</c:v>
                </c:pt>
                <c:pt idx="251">
                  <c:v>0.66402750388635079</c:v>
                </c:pt>
                <c:pt idx="252">
                  <c:v>0.66615545192355674</c:v>
                </c:pt>
                <c:pt idx="253">
                  <c:v>0.66828275884778454</c:v>
                </c:pt>
                <c:pt idx="254">
                  <c:v>0.67040942977986917</c:v>
                </c:pt>
                <c:pt idx="255">
                  <c:v>0.6725354697831667</c:v>
                </c:pt>
                <c:pt idx="256">
                  <c:v>0.67466088386439715</c:v>
                </c:pt>
                <c:pt idx="257">
                  <c:v>0.67678567697446956</c:v>
                </c:pt>
                <c:pt idx="258">
                  <c:v>0.67890985400929715</c:v>
                </c:pt>
                <c:pt idx="259">
                  <c:v>0.68103341981059118</c:v>
                </c:pt>
                <c:pt idx="260">
                  <c:v>0.68315637916664662</c:v>
                </c:pt>
                <c:pt idx="261">
                  <c:v>0.68527873681310791</c:v>
                </c:pt>
                <c:pt idx="262">
                  <c:v>0.687400497433728</c:v>
                </c:pt>
                <c:pt idx="263">
                  <c:v>0.68952166566110595</c:v>
                </c:pt>
                <c:pt idx="264">
                  <c:v>0.69164224607741809</c:v>
                </c:pt>
                <c:pt idx="265">
                  <c:v>0.69376224321513302</c:v>
                </c:pt>
                <c:pt idx="266">
                  <c:v>0.6958816615577138</c:v>
                </c:pt>
                <c:pt idx="267">
                  <c:v>0.69800050554030857</c:v>
                </c:pt>
                <c:pt idx="268">
                  <c:v>0.70011877955043178</c:v>
                </c:pt>
                <c:pt idx="269">
                  <c:v>0.70223648792862636</c:v>
                </c:pt>
                <c:pt idx="270">
                  <c:v>0.70435363496912218</c:v>
                </c:pt>
                <c:pt idx="271">
                  <c:v>0.70647022492047984</c:v>
                </c:pt>
                <c:pt idx="272">
                  <c:v>0.70858626198622177</c:v>
                </c:pt>
                <c:pt idx="273">
                  <c:v>0.71070175032545491</c:v>
                </c:pt>
                <c:pt idx="274">
                  <c:v>0.71281669405348191</c:v>
                </c:pt>
                <c:pt idx="275">
                  <c:v>0.71493109724240134</c:v>
                </c:pt>
                <c:pt idx="276">
                  <c:v>0.71704496392169892</c:v>
                </c:pt>
                <c:pt idx="277">
                  <c:v>0.71915829807882792</c:v>
                </c:pt>
                <c:pt idx="278">
                  <c:v>0.72127110365977964</c:v>
                </c:pt>
                <c:pt idx="279">
                  <c:v>0.72338338456964468</c:v>
                </c:pt>
                <c:pt idx="280">
                  <c:v>0.72549514467316389</c:v>
                </c:pt>
                <c:pt idx="281">
                  <c:v>0.72760638779527176</c:v>
                </c:pt>
                <c:pt idx="282">
                  <c:v>0.72971711772163006</c:v>
                </c:pt>
                <c:pt idx="283">
                  <c:v>0.73182733819915036</c:v>
                </c:pt>
                <c:pt idx="284">
                  <c:v>0.73393705293651335</c:v>
                </c:pt>
                <c:pt idx="285">
                  <c:v>0.73604626560467235</c:v>
                </c:pt>
                <c:pt idx="286">
                  <c:v>0.73815497983735501</c:v>
                </c:pt>
                <c:pt idx="287">
                  <c:v>0.74026319923155326</c:v>
                </c:pt>
                <c:pt idx="288">
                  <c:v>0.74237092734800669</c:v>
                </c:pt>
                <c:pt idx="289">
                  <c:v>0.74447816771167474</c:v>
                </c:pt>
                <c:pt idx="290">
                  <c:v>0.74658492381220964</c:v>
                </c:pt>
                <c:pt idx="291">
                  <c:v>0.74869119910440918</c:v>
                </c:pt>
                <c:pt idx="292">
                  <c:v>0.75079699700867464</c:v>
                </c:pt>
                <c:pt idx="293">
                  <c:v>0.75290232091145204</c:v>
                </c:pt>
                <c:pt idx="294">
                  <c:v>0.75500717416567253</c:v>
                </c:pt>
                <c:pt idx="295">
                  <c:v>0.75711156009118152</c:v>
                </c:pt>
                <c:pt idx="296">
                  <c:v>0.75921548197516397</c:v>
                </c:pt>
                <c:pt idx="297">
                  <c:v>0.76131894307255976</c:v>
                </c:pt>
                <c:pt idx="298">
                  <c:v>0.76342194660647777</c:v>
                </c:pt>
                <c:pt idx="299">
                  <c:v>0.76552449576859549</c:v>
                </c:pt>
                <c:pt idx="300">
                  <c:v>0.76762659371956155</c:v>
                </c:pt>
                <c:pt idx="301">
                  <c:v>0.76972824358938352</c:v>
                </c:pt>
                <c:pt idx="302">
                  <c:v>0.77182944847781609</c:v>
                </c:pt>
                <c:pt idx="303">
                  <c:v>0.77393021145473839</c:v>
                </c:pt>
                <c:pt idx="304">
                  <c:v>0.7760305355605297</c:v>
                </c:pt>
                <c:pt idx="305">
                  <c:v>0.77813042380643527</c:v>
                </c:pt>
                <c:pt idx="306">
                  <c:v>0.78022987917493047</c:v>
                </c:pt>
                <c:pt idx="307">
                  <c:v>0.78232890462007554</c:v>
                </c:pt>
                <c:pt idx="308">
                  <c:v>0.78442750306786735</c:v>
                </c:pt>
                <c:pt idx="309">
                  <c:v>0.78652567741658519</c:v>
                </c:pt>
                <c:pt idx="310">
                  <c:v>0.7886234305371328</c:v>
                </c:pt>
                <c:pt idx="311">
                  <c:v>0.79072076527336976</c:v>
                </c:pt>
                <c:pt idx="312">
                  <c:v>0.7928176844424466</c:v>
                </c:pt>
                <c:pt idx="313">
                  <c:v>0.7949141908351236</c:v>
                </c:pt>
                <c:pt idx="314">
                  <c:v>0.79701028721610045</c:v>
                </c:pt>
                <c:pt idx="315">
                  <c:v>0.79910597632432145</c:v>
                </c:pt>
                <c:pt idx="316">
                  <c:v>0.80120126087329446</c:v>
                </c:pt>
                <c:pt idx="317">
                  <c:v>0.80329614355139145</c:v>
                </c:pt>
                <c:pt idx="318">
                  <c:v>0.80539062702215414</c:v>
                </c:pt>
                <c:pt idx="319">
                  <c:v>0.80748471392458798</c:v>
                </c:pt>
                <c:pt idx="320">
                  <c:v>0.80957840687345906</c:v>
                </c:pt>
                <c:pt idx="321">
                  <c:v>0.81167170845957504</c:v>
                </c:pt>
                <c:pt idx="322">
                  <c:v>0.81376462125007887</c:v>
                </c:pt>
                <c:pt idx="323">
                  <c:v>0.81585714778872098</c:v>
                </c:pt>
                <c:pt idx="324">
                  <c:v>0.81794929059613963</c:v>
                </c:pt>
                <c:pt idx="325">
                  <c:v>0.82004105217013112</c:v>
                </c:pt>
                <c:pt idx="326">
                  <c:v>0.82213243498591715</c:v>
                </c:pt>
                <c:pt idx="327">
                  <c:v>0.82422344149641036</c:v>
                </c:pt>
                <c:pt idx="328">
                  <c:v>0.82631407413247449</c:v>
                </c:pt>
                <c:pt idx="329">
                  <c:v>0.8284043353031787</c:v>
                </c:pt>
                <c:pt idx="330">
                  <c:v>0.83049422739605439</c:v>
                </c:pt>
                <c:pt idx="331">
                  <c:v>0.83258375277733898</c:v>
                </c:pt>
                <c:pt idx="332">
                  <c:v>0.83467291379222752</c:v>
                </c:pt>
                <c:pt idx="333">
                  <c:v>0.8367617127651088</c:v>
                </c:pt>
                <c:pt idx="334">
                  <c:v>0.83885015199980917</c:v>
                </c:pt>
                <c:pt idx="335">
                  <c:v>0.84093823377982557</c:v>
                </c:pt>
                <c:pt idx="336">
                  <c:v>0.84302596036855659</c:v>
                </c:pt>
                <c:pt idx="337">
                  <c:v>0.8451133340095317</c:v>
                </c:pt>
                <c:pt idx="338">
                  <c:v>0.84720035692663953</c:v>
                </c:pt>
                <c:pt idx="339">
                  <c:v>0.84928703132434646</c:v>
                </c:pt>
                <c:pt idx="340">
                  <c:v>0.85137335938791692</c:v>
                </c:pt>
                <c:pt idx="341">
                  <c:v>0.85345934328363049</c:v>
                </c:pt>
                <c:pt idx="342">
                  <c:v>0.8555449851589948</c:v>
                </c:pt>
                <c:pt idx="343">
                  <c:v>0.85763028714295486</c:v>
                </c:pt>
                <c:pt idx="344">
                  <c:v>0.85971525134610127</c:v>
                </c:pt>
                <c:pt idx="345">
                  <c:v>0.86179987986087492</c:v>
                </c:pt>
                <c:pt idx="346">
                  <c:v>0.86388417476176738</c:v>
                </c:pt>
                <c:pt idx="347">
                  <c:v>0.86596813810551987</c:v>
                </c:pt>
                <c:pt idx="348">
                  <c:v>0.86805177193132121</c:v>
                </c:pt>
                <c:pt idx="349">
                  <c:v>0.87013507826099989</c:v>
                </c:pt>
                <c:pt idx="350">
                  <c:v>0.8722180590992149</c:v>
                </c:pt>
                <c:pt idx="351">
                  <c:v>0.87430071643364404</c:v>
                </c:pt>
                <c:pt idx="352">
                  <c:v>0.8763830522351711</c:v>
                </c:pt>
                <c:pt idx="353">
                  <c:v>0.87846506845806493</c:v>
                </c:pt>
                <c:pt idx="354">
                  <c:v>0.88054676704016599</c:v>
                </c:pt>
                <c:pt idx="355">
                  <c:v>0.88262814990306093</c:v>
                </c:pt>
                <c:pt idx="356">
                  <c:v>0.88470921895225951</c:v>
                </c:pt>
                <c:pt idx="357">
                  <c:v>0.88678997607736587</c:v>
                </c:pt>
                <c:pt idx="358">
                  <c:v>0.88887042315225639</c:v>
                </c:pt>
                <c:pt idx="359">
                  <c:v>0.89095056203523904</c:v>
                </c:pt>
                <c:pt idx="360">
                  <c:v>0.89303039456923028</c:v>
                </c:pt>
                <c:pt idx="361">
                  <c:v>0.89510992258191058</c:v>
                </c:pt>
                <c:pt idx="362">
                  <c:v>0.8971891478858941</c:v>
                </c:pt>
                <c:pt idx="363">
                  <c:v>0.89926807227888339</c:v>
                </c:pt>
                <c:pt idx="364">
                  <c:v>0.90134669754383168</c:v>
                </c:pt>
                <c:pt idx="365">
                  <c:v>0.9034250254490962</c:v>
                </c:pt>
                <c:pt idx="366">
                  <c:v>0.90550305774859474</c:v>
                </c:pt>
                <c:pt idx="367">
                  <c:v>0.90758079618195364</c:v>
                </c:pt>
                <c:pt idx="368">
                  <c:v>0.90965824247466298</c:v>
                </c:pt>
                <c:pt idx="369">
                  <c:v>0.91173539833822137</c:v>
                </c:pt>
                <c:pt idx="370">
                  <c:v>0.91381226547028305</c:v>
                </c:pt>
                <c:pt idx="371">
                  <c:v>0.91588884555480143</c:v>
                </c:pt>
                <c:pt idx="372">
                  <c:v>0.91796514026217391</c:v>
                </c:pt>
                <c:pt idx="373">
                  <c:v>0.92004115124937857</c:v>
                </c:pt>
                <c:pt idx="374">
                  <c:v>0.92211688016011817</c:v>
                </c:pt>
                <c:pt idx="375">
                  <c:v>0.92419232862495293</c:v>
                </c:pt>
                <c:pt idx="376">
                  <c:v>0.92626749826143884</c:v>
                </c:pt>
                <c:pt idx="377">
                  <c:v>0.92834239067425672</c:v>
                </c:pt>
                <c:pt idx="378">
                  <c:v>0.93041700745535161</c:v>
                </c:pt>
                <c:pt idx="379">
                  <c:v>0.9324913501840556</c:v>
                </c:pt>
                <c:pt idx="380">
                  <c:v>0.93456542042722157</c:v>
                </c:pt>
                <c:pt idx="381">
                  <c:v>0.93663921973934783</c:v>
                </c:pt>
                <c:pt idx="382">
                  <c:v>0.93871274966270335</c:v>
                </c:pt>
                <c:pt idx="383">
                  <c:v>0.94078601172745191</c:v>
                </c:pt>
                <c:pt idx="384">
                  <c:v>0.9428590074517782</c:v>
                </c:pt>
                <c:pt idx="385">
                  <c:v>0.94493173834200039</c:v>
                </c:pt>
                <c:pt idx="386">
                  <c:v>0.94700420589269807</c:v>
                </c:pt>
                <c:pt idx="387">
                  <c:v>0.94907641158682354</c:v>
                </c:pt>
                <c:pt idx="388">
                  <c:v>0.95114835689582455</c:v>
                </c:pt>
                <c:pt idx="389">
                  <c:v>0.95322004327975074</c:v>
                </c:pt>
                <c:pt idx="390">
                  <c:v>0.95529147218737664</c:v>
                </c:pt>
                <c:pt idx="391">
                  <c:v>0.95736264505630553</c:v>
                </c:pt>
                <c:pt idx="392">
                  <c:v>0.95943356331308771</c:v>
                </c:pt>
                <c:pt idx="393">
                  <c:v>0.96150422837332128</c:v>
                </c:pt>
                <c:pt idx="394">
                  <c:v>0.96357464164176976</c:v>
                </c:pt>
                <c:pt idx="395">
                  <c:v>0.96564480451246038</c:v>
                </c:pt>
                <c:pt idx="396">
                  <c:v>0.96771471836879597</c:v>
                </c:pt>
                <c:pt idx="397">
                  <c:v>0.96978438458365435</c:v>
                </c:pt>
                <c:pt idx="398">
                  <c:v>0.97185380451949477</c:v>
                </c:pt>
                <c:pt idx="399">
                  <c:v>0.97392297952845786</c:v>
                </c:pt>
                <c:pt idx="400">
                  <c:v>0.97599191095246562</c:v>
                </c:pt>
                <c:pt idx="401">
                  <c:v>0.97806060012332174</c:v>
                </c:pt>
                <c:pt idx="402">
                  <c:v>0.98012904836281201</c:v>
                </c:pt>
                <c:pt idx="403">
                  <c:v>0.98219725698279403</c:v>
                </c:pt>
                <c:pt idx="404">
                  <c:v>0.98426522728530219</c:v>
                </c:pt>
                <c:pt idx="405">
                  <c:v>0.98633296056263409</c:v>
                </c:pt>
                <c:pt idx="406">
                  <c:v>0.98840045809745114</c:v>
                </c:pt>
                <c:pt idx="407">
                  <c:v>0.99046772116286519</c:v>
                </c:pt>
                <c:pt idx="408">
                  <c:v>0.99253475102253197</c:v>
                </c:pt>
                <c:pt idx="409">
                  <c:v>0.99460154893074315</c:v>
                </c:pt>
                <c:pt idx="410">
                  <c:v>0.99666811613251405</c:v>
                </c:pt>
                <c:pt idx="411">
                  <c:v>0.9987344538636691</c:v>
                </c:pt>
                <c:pt idx="412">
                  <c:v>1.0008005633509349</c:v>
                </c:pt>
                <c:pt idx="413">
                  <c:v>1.0028664458120204</c:v>
                </c:pt>
                <c:pt idx="414">
                  <c:v>1.0049321024557061</c:v>
                </c:pt>
                <c:pt idx="415">
                  <c:v>1.0069975344819255</c:v>
                </c:pt>
                <c:pt idx="416">
                  <c:v>1.0090627430818508</c:v>
                </c:pt>
                <c:pt idx="417">
                  <c:v>1.011127729437971</c:v>
                </c:pt>
                <c:pt idx="418">
                  <c:v>1.0131924947241795</c:v>
                </c:pt>
                <c:pt idx="419">
                  <c:v>1.0152570401058469</c:v>
                </c:pt>
                <c:pt idx="420">
                  <c:v>1.0173213667399066</c:v>
                </c:pt>
                <c:pt idx="421">
                  <c:v>1.0193854757749303</c:v>
                </c:pt>
                <c:pt idx="422">
                  <c:v>1.0214493683512054</c:v>
                </c:pt>
                <c:pt idx="423">
                  <c:v>1.0235130456008126</c:v>
                </c:pt>
                <c:pt idx="424">
                  <c:v>1.0255765086477018</c:v>
                </c:pt>
                <c:pt idx="425">
                  <c:v>1.0276397586077664</c:v>
                </c:pt>
                <c:pt idx="426">
                  <c:v>1.0297027965889187</c:v>
                </c:pt>
                <c:pt idx="427">
                  <c:v>1.0317656236911592</c:v>
                </c:pt>
                <c:pt idx="428">
                  <c:v>1.0338282410066568</c:v>
                </c:pt>
                <c:pt idx="429">
                  <c:v>1.0358906496198115</c:v>
                </c:pt>
                <c:pt idx="430">
                  <c:v>1.0379528506073308</c:v>
                </c:pt>
                <c:pt idx="431">
                  <c:v>1.0400148450382989</c:v>
                </c:pt>
                <c:pt idx="432">
                  <c:v>1.0420766339742462</c:v>
                </c:pt>
                <c:pt idx="433">
                  <c:v>1.0441382184692134</c:v>
                </c:pt>
                <c:pt idx="434">
                  <c:v>1.0461995995698281</c:v>
                </c:pt>
                <c:pt idx="435">
                  <c:v>1.0482607783153599</c:v>
                </c:pt>
                <c:pt idx="436">
                  <c:v>1.0503217557377997</c:v>
                </c:pt>
                <c:pt idx="437">
                  <c:v>1.052382532861913</c:v>
                </c:pt>
                <c:pt idx="438">
                  <c:v>1.0544431107053149</c:v>
                </c:pt>
                <c:pt idx="439">
                  <c:v>1.0565034902785266</c:v>
                </c:pt>
                <c:pt idx="440">
                  <c:v>1.0585636725850445</c:v>
                </c:pt>
                <c:pt idx="441">
                  <c:v>1.0606236586213951</c:v>
                </c:pt>
                <c:pt idx="442">
                  <c:v>1.0626834493772082</c:v>
                </c:pt>
                <c:pt idx="443">
                  <c:v>1.064743045835268</c:v>
                </c:pt>
                <c:pt idx="444">
                  <c:v>1.0668024489715775</c:v>
                </c:pt>
                <c:pt idx="445">
                  <c:v>1.068861659755421</c:v>
                </c:pt>
                <c:pt idx="446">
                  <c:v>1.0709206791494188</c:v>
                </c:pt>
                <c:pt idx="447">
                  <c:v>1.0729795081095903</c:v>
                </c:pt>
                <c:pt idx="448">
                  <c:v>1.0750381475854076</c:v>
                </c:pt>
                <c:pt idx="449">
                  <c:v>1.077096598519856</c:v>
                </c:pt>
                <c:pt idx="450">
                  <c:v>1.0791548618494915</c:v>
                </c:pt>
                <c:pt idx="451">
                  <c:v>1.0812129385044933</c:v>
                </c:pt>
                <c:pt idx="452">
                  <c:v>1.0832708294087228</c:v>
                </c:pt>
                <c:pt idx="453">
                  <c:v>1.0853285354797761</c:v>
                </c:pt>
                <c:pt idx="454">
                  <c:v>1.0873860576290422</c:v>
                </c:pt>
                <c:pt idx="455">
                  <c:v>1.0894433967617505</c:v>
                </c:pt>
                <c:pt idx="456">
                  <c:v>1.0915005537770319</c:v>
                </c:pt>
                <c:pt idx="457">
                  <c:v>1.0935575295679638</c:v>
                </c:pt>
                <c:pt idx="458">
                  <c:v>1.0956143250216299</c:v>
                </c:pt>
                <c:pt idx="459">
                  <c:v>1.0976709410191625</c:v>
                </c:pt>
                <c:pt idx="460">
                  <c:v>1.0997273784358039</c:v>
                </c:pt>
                <c:pt idx="461">
                  <c:v>1.1017836381409476</c:v>
                </c:pt>
                <c:pt idx="462">
                  <c:v>1.1038397209981961</c:v>
                </c:pt>
                <c:pt idx="463">
                  <c:v>1.1058956278654033</c:v>
                </c:pt>
                <c:pt idx="464">
                  <c:v>1.1079513595947295</c:v>
                </c:pt>
                <c:pt idx="465">
                  <c:v>1.1100069170326858</c:v>
                </c:pt>
                <c:pt idx="466">
                  <c:v>1.1120623010201833</c:v>
                </c:pt>
                <c:pt idx="467">
                  <c:v>1.1141175123925802</c:v>
                </c:pt>
                <c:pt idx="468">
                  <c:v>1.116172551979731</c:v>
                </c:pt>
                <c:pt idx="469">
                  <c:v>1.1182274206060285</c:v>
                </c:pt>
                <c:pt idx="470">
                  <c:v>1.1202821190904551</c:v>
                </c:pt>
                <c:pt idx="471">
                  <c:v>1.1223366482466217</c:v>
                </c:pt>
                <c:pt idx="472">
                  <c:v>1.12439100888282</c:v>
                </c:pt>
                <c:pt idx="473">
                  <c:v>1.1264452018020608</c:v>
                </c:pt>
                <c:pt idx="474">
                  <c:v>1.1284992278021244</c:v>
                </c:pt>
                <c:pt idx="475">
                  <c:v>1.1305530876755963</c:v>
                </c:pt>
                <c:pt idx="476">
                  <c:v>1.1326067822099182</c:v>
                </c:pt>
                <c:pt idx="477">
                  <c:v>1.1346603121874246</c:v>
                </c:pt>
                <c:pt idx="478">
                  <c:v>1.1367136783853911</c:v>
                </c:pt>
                <c:pt idx="479">
                  <c:v>1.138766881576069</c:v>
                </c:pt>
                <c:pt idx="480">
                  <c:v>1.1408199225267348</c:v>
                </c:pt>
                <c:pt idx="481">
                  <c:v>1.1428728019997236</c:v>
                </c:pt>
                <c:pt idx="482">
                  <c:v>1.1449255207524773</c:v>
                </c:pt>
                <c:pt idx="483">
                  <c:v>1.1469780795375777</c:v>
                </c:pt>
                <c:pt idx="484">
                  <c:v>1.1490304791027905</c:v>
                </c:pt>
                <c:pt idx="485">
                  <c:v>1.1510827201911036</c:v>
                </c:pt>
                <c:pt idx="486">
                  <c:v>1.1531348035407685</c:v>
                </c:pt>
                <c:pt idx="487">
                  <c:v>1.155186729885332</c:v>
                </c:pt>
                <c:pt idx="488">
                  <c:v>1.1572384999536856</c:v>
                </c:pt>
                <c:pt idx="489">
                  <c:v>1.1592901144700896</c:v>
                </c:pt>
                <c:pt idx="490">
                  <c:v>1.1613415741542246</c:v>
                </c:pt>
                <c:pt idx="491">
                  <c:v>1.1633928797212165</c:v>
                </c:pt>
                <c:pt idx="492">
                  <c:v>1.1654440318816834</c:v>
                </c:pt>
                <c:pt idx="493">
                  <c:v>1.1674950313417647</c:v>
                </c:pt>
                <c:pt idx="494">
                  <c:v>1.1695458788031596</c:v>
                </c:pt>
                <c:pt idx="495">
                  <c:v>1.1715965749631629</c:v>
                </c:pt>
                <c:pt idx="496">
                  <c:v>1.1736471205147028</c:v>
                </c:pt>
                <c:pt idx="497">
                  <c:v>1.1756975161463699</c:v>
                </c:pt>
                <c:pt idx="498">
                  <c:v>1.1777477625424575</c:v>
                </c:pt>
                <c:pt idx="499">
                  <c:v>1.1797978603829931</c:v>
                </c:pt>
                <c:pt idx="500">
                  <c:v>1.1818478103437731</c:v>
                </c:pt>
                <c:pt idx="501">
                  <c:v>1.1838976130963963</c:v>
                </c:pt>
                <c:pt idx="502">
                  <c:v>1.1859472693082973</c:v>
                </c:pt>
                <c:pt idx="503">
                  <c:v>1.1879967796427795</c:v>
                </c:pt>
                <c:pt idx="504">
                  <c:v>1.1900461447590467</c:v>
                </c:pt>
                <c:pt idx="505">
                  <c:v>1.1920953653122395</c:v>
                </c:pt>
                <c:pt idx="506">
                  <c:v>1.194144441953459</c:v>
                </c:pt>
                <c:pt idx="507">
                  <c:v>1.196193375329808</c:v>
                </c:pt>
                <c:pt idx="508">
                  <c:v>1.1982421660844178</c:v>
                </c:pt>
                <c:pt idx="509">
                  <c:v>1.2002908148564788</c:v>
                </c:pt>
                <c:pt idx="510">
                  <c:v>1.2023393222812713</c:v>
                </c:pt>
                <c:pt idx="511">
                  <c:v>1.2043876889901972</c:v>
                </c:pt>
                <c:pt idx="512">
                  <c:v>1.2064359156108142</c:v>
                </c:pt>
                <c:pt idx="513">
                  <c:v>1.2084840027668564</c:v>
                </c:pt>
                <c:pt idx="514">
                  <c:v>1.2105319510782691</c:v>
                </c:pt>
                <c:pt idx="515">
                  <c:v>1.2125797611612403</c:v>
                </c:pt>
                <c:pt idx="516">
                  <c:v>1.2146274336282286</c:v>
                </c:pt>
                <c:pt idx="517">
                  <c:v>1.2166749690879901</c:v>
                </c:pt>
                <c:pt idx="518">
                  <c:v>1.2187223681456065</c:v>
                </c:pt>
                <c:pt idx="519">
                  <c:v>1.2207696314025143</c:v>
                </c:pt>
                <c:pt idx="520">
                  <c:v>1.2228167594565387</c:v>
                </c:pt>
                <c:pt idx="521">
                  <c:v>1.2248637529019102</c:v>
                </c:pt>
                <c:pt idx="522">
                  <c:v>1.2269106123292994</c:v>
                </c:pt>
                <c:pt idx="523">
                  <c:v>1.2289573383258432</c:v>
                </c:pt>
                <c:pt idx="524">
                  <c:v>1.231003931475174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461-4129-8389-C7DF8A7044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64470800"/>
        <c:axId val="1039095488"/>
      </c:scatterChart>
      <c:valAx>
        <c:axId val="664470800"/>
        <c:scaling>
          <c:logBase val="10"/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f = b/a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0"/>
        <c:majorTickMark val="out"/>
        <c:minorTickMark val="out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039095488"/>
        <c:crosses val="autoZero"/>
        <c:crossBetween val="midCat"/>
      </c:valAx>
      <c:valAx>
        <c:axId val="1039095488"/>
        <c:scaling>
          <c:logBase val="10"/>
          <c:orientation val="minMax"/>
          <c:max val="1"/>
        </c:scaling>
        <c:delete val="0"/>
        <c:axPos val="l"/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/>
                  <a:t>R</a:t>
                </a:r>
                <a:r>
                  <a:rPr lang="it-IT" baseline="-25000"/>
                  <a:t>j</a:t>
                </a:r>
                <a:r>
                  <a:rPr lang="it-IT"/>
                  <a:t> L/</a:t>
                </a:r>
                <a:r>
                  <a:rPr lang="el-GR">
                    <a:latin typeface="Calibri" panose="020F0502020204030204" pitchFamily="34" charset="0"/>
                    <a:cs typeface="Calibri" panose="020F0502020204030204" pitchFamily="34" charset="0"/>
                  </a:rPr>
                  <a:t>ρ</a:t>
                </a:r>
                <a:endParaRPr lang="it-IT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6447080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46F31F-6C96-4417-BE45-CBAE1682AC99}" type="datetimeFigureOut">
              <a:rPr lang="it-IT" smtClean="0"/>
              <a:t>25/09/2023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D1BF0B-C272-483C-96EE-2D135B01B7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5734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DE437-3B88-4E30-9DA1-AE3CE56E9E41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0886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DE437-3B88-4E30-9DA1-AE3CE56E9E41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74499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DE437-3B88-4E30-9DA1-AE3CE56E9E41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81019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DE437-3B88-4E30-9DA1-AE3CE56E9E41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5197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01E3A0-78A1-49A7-A405-A0D17A72D9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ECC9F38-D350-45D1-AED7-1C975A014C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4789DD5-A4E5-4538-9C0B-15F05B0C6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4E2EACB-E4CB-47DB-A662-C39780D74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62D4DF7-17E1-488C-A835-3559A5790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1911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CD14AE-E0D9-4122-9C2B-954B3C722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2A7C17A-150B-4374-9571-F93D09CE6E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13B1AB0-3688-42C4-9007-167D42572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E9ABFBC-9EBA-4B21-B482-D07141D26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725A4F-D2AF-44E5-890C-04691A604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6365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3593526-14BF-4BC3-9F19-E4262E9711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6C821DD-6BCF-49A3-AC6F-84B85CABDE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348985B-CB50-4039-AD81-5A0A05CE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A62FFCD-7FBB-44EF-BEA8-F23C6A7EB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66BBD01-CFCD-4315-9A4D-2D971D566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1923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6EE33E-40BA-46D2-AEEC-72DEB4FE2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4EE7815-4204-4FD6-AF2F-EE9DEA7187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18C96B-B98D-4C0A-889D-E8141300B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0CAE71A-2AB4-411B-BBF4-6E6DE8292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CA2CAE-9ABC-44F1-96D0-0AD29CBB9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5655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8AA1CE9-BFEB-490A-B56F-62519A1FB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0C704EA-F7E2-4819-96B7-C1563DCF5A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73BDD1B-7837-4C63-A793-E6DB9DB19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982B82-5E25-41BB-A49A-6DF2E2033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AD26E85-EF02-47EF-9B03-46D61EE2D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0100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2DAFFDF-FEF5-44F5-BBB4-1E4D6E470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F22E8EC-A1F9-42B6-A028-3E3E0EB427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1579076-02BE-4520-878E-96070C3075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2139FFB-A036-4C61-8F6C-E2E761613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EB428CA-9048-4806-BFD9-CB36CEC7A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55E67B3-80EC-4406-AE4B-C2805ECAE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590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310332-3530-40C1-80E0-F3C9505A8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351EE1C-728A-402B-9A0C-8F3E33086C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ED0F2AC-2AF8-429E-BC53-7C6993314E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46C319D-F8D0-40C2-9CBE-C8E7780B80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0B0F455-8631-4AEB-88AE-2796679ACE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2EEA422-5B01-4794-B0E6-37B69B491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B74698DE-3189-4B92-8613-DE03DAB7F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9918634F-6167-40FA-80D1-99F133A8F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3588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10B38BD-3A75-4E81-840E-575EDC94B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374DE40-FA17-423C-AD35-3DD6547C8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6D2C4EA-9567-455A-B5D9-03C330D97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533EC9F-20E8-4BEE-9401-FD6C60F2C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9837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C6834B9-7E4C-45D0-A84D-38266AAD6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486AAC1-ABB0-4D9B-80C6-242807885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2134DAD-07E5-4061-A535-DD5F35ED4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92165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0076C9-120E-4460-A403-6E04A986C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B207D60-0C3F-4AB1-B44C-09B291C2AB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21393AC-6CBA-4DE5-8476-54B2D160C1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79AAF5B-F036-4259-9072-D1079AFB1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E8E7060-F842-4C7C-90A0-F689E7062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E057328-80E9-4307-9DAC-EB1C8DD25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5128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EC74AC-F062-42BA-8ECA-86517D1A2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FF89B05-2FB0-4609-9B1E-9247782F9F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045240A-50D2-47A6-A039-60393886B2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599E0E9-6852-44CD-9A5A-CA1D772E4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729B21A-2240-4CC3-805C-A07E0BB2D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7166C42-291A-41E7-B20D-F361AB57C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784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A1B0F54-DC57-4AAC-A4B1-305937B31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2E9FA4D-FED0-4665-995C-5716CB9A78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5ABC2B2-EC8A-4149-8045-9B25902FED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26/09/2023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A584C32-BA0B-426D-B027-964D203C99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212832E-26AD-482E-BB8F-AE01513CE6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5E42C-E14A-4308-ADC9-CDFDA61DB6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3720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asellaDiTesto 98">
            <a:extLst>
              <a:ext uri="{FF2B5EF4-FFF2-40B4-BE49-F238E27FC236}">
                <a16:creationId xmlns:a16="http://schemas.microsoft.com/office/drawing/2014/main" id="{B831E008-7A45-4BBF-A85D-358568FE8AA7}"/>
              </a:ext>
            </a:extLst>
          </p:cNvPr>
          <p:cNvSpPr txBox="1"/>
          <p:nvPr/>
        </p:nvSpPr>
        <p:spPr>
          <a:xfrm>
            <a:off x="1004050" y="1997839"/>
            <a:ext cx="104043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3600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uperconducting</a:t>
            </a:r>
            <a:r>
              <a:rPr lang="en-US" sz="360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</a:t>
            </a:r>
            <a:r>
              <a:rPr lang="en-US" sz="3600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plices</a:t>
            </a:r>
          </a:p>
          <a:p>
            <a:pPr algn="ctr"/>
            <a:r>
              <a:rPr lang="en-US" sz="3600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 the </a:t>
            </a:r>
            <a:r>
              <a:rPr lang="en-US" sz="3600" dirty="0">
                <a:solidFill>
                  <a:schemeClr val="accent1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en-US" sz="3600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ope 6+1</a:t>
            </a:r>
          </a:p>
          <a:p>
            <a:pPr algn="ctr"/>
            <a:endParaRPr lang="en-US" sz="3600" dirty="0"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3600" dirty="0">
                <a:solidFill>
                  <a:schemeClr val="accent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</a:t>
            </a:r>
            <a:r>
              <a:rPr lang="en-US" sz="3600" dirty="0">
                <a:latin typeface="Georgia" panose="02040502050405020303" pitchFamily="18" charset="0"/>
                <a:cs typeface="Times New Roman" panose="02020603050405020304" pitchFamily="18" charset="0"/>
              </a:rPr>
              <a:t>roject </a:t>
            </a:r>
            <a:r>
              <a:rPr lang="en-US" sz="3600" dirty="0" err="1">
                <a:solidFill>
                  <a:schemeClr val="accent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H</a:t>
            </a:r>
            <a:r>
              <a:rPr lang="en-US" sz="3600" dirty="0" err="1">
                <a:latin typeface="Georgia" panose="02040502050405020303" pitchFamily="18" charset="0"/>
                <a:cs typeface="Times New Roman" panose="02020603050405020304" pitchFamily="18" charset="0"/>
              </a:rPr>
              <a:t>ITRI</a:t>
            </a:r>
            <a:r>
              <a:rPr lang="en-US" sz="3600" i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plus</a:t>
            </a:r>
            <a:r>
              <a:rPr lang="en-US" sz="3600" i="1" dirty="0">
                <a:latin typeface="Georgia" panose="02040502050405020303" pitchFamily="18" charset="0"/>
                <a:cs typeface="Times New Roman" panose="02020603050405020304" pitchFamily="18" charset="0"/>
              </a:rPr>
              <a:t> – WP8 meeting 22</a:t>
            </a:r>
            <a:endParaRPr lang="it-CH" sz="3600" i="1" dirty="0">
              <a:latin typeface="Georgia" panose="02040502050405020303" pitchFamily="18" charset="0"/>
            </a:endParaRPr>
          </a:p>
        </p:txBody>
      </p:sp>
      <p:sp>
        <p:nvSpPr>
          <p:cNvPr id="100" name="Rettangolo 99">
            <a:extLst>
              <a:ext uri="{FF2B5EF4-FFF2-40B4-BE49-F238E27FC236}">
                <a16:creationId xmlns:a16="http://schemas.microsoft.com/office/drawing/2014/main" id="{35A41E96-2943-4F20-8B3F-4E776DCC4CAF}"/>
              </a:ext>
            </a:extLst>
          </p:cNvPr>
          <p:cNvSpPr/>
          <p:nvPr/>
        </p:nvSpPr>
        <p:spPr>
          <a:xfrm>
            <a:off x="4364596" y="4468013"/>
            <a:ext cx="3462806" cy="17620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1050" u="sng" dirty="0">
                <a:latin typeface="Georgia" panose="02040502050405020303" pitchFamily="18" charset="0"/>
              </a:rPr>
              <a:t>R.U. Valente</a:t>
            </a:r>
            <a:r>
              <a:rPr lang="it-IT" sz="1050" dirty="0">
                <a:latin typeface="Georgia" panose="02040502050405020303" pitchFamily="18" charset="0"/>
              </a:rPr>
              <a:t>, E. De Matteis, D. Pedrini, G. Crespi</a:t>
            </a:r>
          </a:p>
          <a:p>
            <a:pPr algn="ctr">
              <a:spcAft>
                <a:spcPts val="600"/>
              </a:spcAft>
            </a:pPr>
            <a:endParaRPr lang="it-IT" sz="2400" dirty="0">
              <a:latin typeface="Georgia" panose="02040502050405020303" pitchFamily="18" charset="0"/>
            </a:endParaRPr>
          </a:p>
          <a:p>
            <a:pPr algn="ctr"/>
            <a:r>
              <a:rPr lang="it-IT" dirty="0">
                <a:latin typeface="Georgia" panose="02040502050405020303" pitchFamily="18" charset="0"/>
              </a:rPr>
              <a:t>INFN LASA </a:t>
            </a:r>
          </a:p>
          <a:p>
            <a:pPr algn="ctr"/>
            <a:r>
              <a:rPr lang="it-IT" dirty="0" err="1">
                <a:latin typeface="Georgia" panose="02040502050405020303" pitchFamily="18" charset="0"/>
              </a:rPr>
              <a:t>Superconducting</a:t>
            </a:r>
            <a:r>
              <a:rPr lang="it-IT" dirty="0">
                <a:latin typeface="Georgia" panose="02040502050405020303" pitchFamily="18" charset="0"/>
              </a:rPr>
              <a:t> Magnet Group</a:t>
            </a:r>
          </a:p>
          <a:p>
            <a:pPr algn="ctr"/>
            <a:r>
              <a:rPr lang="it-IT" dirty="0">
                <a:latin typeface="Georgia" panose="02040502050405020303" pitchFamily="18" charset="0"/>
              </a:rPr>
              <a:t>Milan </a:t>
            </a:r>
            <a:r>
              <a:rPr lang="it-IT" dirty="0" err="1">
                <a:latin typeface="Georgia" panose="02040502050405020303" pitchFamily="18" charset="0"/>
              </a:rPr>
              <a:t>Italy</a:t>
            </a:r>
            <a:endParaRPr lang="it-IT" sz="2400" dirty="0">
              <a:latin typeface="Georgia" panose="02040502050405020303" pitchFamily="18" charset="0"/>
            </a:endParaRPr>
          </a:p>
          <a:p>
            <a:pPr algn="ctr"/>
            <a:endParaRPr lang="it-IT" sz="1000" dirty="0">
              <a:latin typeface="Georgia" panose="02040502050405020303" pitchFamily="18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18F4509-0D87-4C7E-B889-ECCB649F35D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96" y="678288"/>
            <a:ext cx="1776559" cy="900000"/>
          </a:xfrm>
          <a:prstGeom prst="rect">
            <a:avLst/>
          </a:prstGeom>
        </p:spPr>
      </p:pic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3865E38-57EC-7EBD-BCDA-B174E1E07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1457403-3894-0728-7BA1-8C8D30CE2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1</a:t>
            </a:fld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6081C2A-8BAC-4323-A126-9D0E945783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5240" y="570621"/>
            <a:ext cx="2229954" cy="1115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2747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lemento grafico 6">
            <a:extLst>
              <a:ext uri="{FF2B5EF4-FFF2-40B4-BE49-F238E27FC236}">
                <a16:creationId xmlns:a16="http://schemas.microsoft.com/office/drawing/2014/main" id="{CCE2DEAF-668C-4970-BCB7-1B8CFD7C5D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342900"/>
            <a:ext cx="12192000" cy="6172200"/>
          </a:xfrm>
          <a:prstGeom prst="rect">
            <a:avLst/>
          </a:prstGeom>
        </p:spPr>
      </p:pic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400EB39-FA6A-0224-FE0C-DD55BA482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932468B7-9A4B-4D85-9E67-B0785128D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10</a:t>
            </a:fld>
            <a:endParaRPr lang="it-IT"/>
          </a:p>
        </p:txBody>
      </p:sp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BCF6BE0B-5631-B0D0-60C0-3A3909326E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079972"/>
              </p:ext>
            </p:extLst>
          </p:nvPr>
        </p:nvGraphicFramePr>
        <p:xfrm>
          <a:off x="1287651" y="5156368"/>
          <a:ext cx="3246714" cy="7315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44779">
                  <a:extLst>
                    <a:ext uri="{9D8B030D-6E8A-4147-A177-3AD203B41FA5}">
                      <a16:colId xmlns:a16="http://schemas.microsoft.com/office/drawing/2014/main" val="3168326374"/>
                    </a:ext>
                  </a:extLst>
                </a:gridCol>
                <a:gridCol w="1135067">
                  <a:extLst>
                    <a:ext uri="{9D8B030D-6E8A-4147-A177-3AD203B41FA5}">
                      <a16:colId xmlns:a16="http://schemas.microsoft.com/office/drawing/2014/main" val="2127270501"/>
                    </a:ext>
                  </a:extLst>
                </a:gridCol>
                <a:gridCol w="1266868">
                  <a:extLst>
                    <a:ext uri="{9D8B030D-6E8A-4147-A177-3AD203B41FA5}">
                      <a16:colId xmlns:a16="http://schemas.microsoft.com/office/drawing/2014/main" val="3516359982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 err="1">
                          <a:effectLst/>
                        </a:rPr>
                        <a:t>Ramp</a:t>
                      </a:r>
                      <a:r>
                        <a:rPr lang="it-IT" sz="1100" b="0" u="none" strike="noStrike" dirty="0">
                          <a:effectLst/>
                        </a:rPr>
                        <a:t> rate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err="1">
                          <a:effectLst/>
                        </a:rPr>
                        <a:t>Resistance</a:t>
                      </a:r>
                      <a:r>
                        <a:rPr lang="it-IT" sz="1100" u="none" strike="noStrike" dirty="0">
                          <a:effectLst/>
                        </a:rPr>
                        <a:t> [</a:t>
                      </a:r>
                      <a:r>
                        <a:rPr lang="el-GR" sz="1100" u="none" strike="noStrike" dirty="0">
                          <a:effectLst/>
                        </a:rPr>
                        <a:t>Ω</a:t>
                      </a:r>
                      <a:r>
                        <a:rPr lang="it-IT" sz="1100" u="none" strike="noStrike" dirty="0">
                          <a:effectLst/>
                        </a:rPr>
                        <a:t>]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Standard </a:t>
                      </a:r>
                      <a:r>
                        <a:rPr lang="it-IT" sz="1100" u="none" strike="noStrike" dirty="0" err="1">
                          <a:effectLst/>
                        </a:rPr>
                        <a:t>Error</a:t>
                      </a:r>
                      <a:r>
                        <a:rPr lang="it-IT" sz="1100" u="none" strike="noStrike" dirty="0">
                          <a:effectLst/>
                        </a:rPr>
                        <a:t> [</a:t>
                      </a:r>
                      <a:r>
                        <a:rPr lang="el-GR" sz="1100" u="none" strike="noStrike" dirty="0">
                          <a:effectLst/>
                        </a:rPr>
                        <a:t>Ω</a:t>
                      </a:r>
                      <a:r>
                        <a:rPr lang="it-IT" sz="1100" u="none" strike="noStrike" dirty="0">
                          <a:effectLst/>
                        </a:rPr>
                        <a:t>]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3339996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effectLst/>
                        </a:rPr>
                        <a:t>step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3,4E-09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9,9E-10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5301068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effectLst/>
                        </a:rPr>
                        <a:t>10 A/s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3,1E-09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1,1E-10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796166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5 A/s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2,8E-09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3,5E-11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4434498"/>
                  </a:ext>
                </a:extLst>
              </a:tr>
            </a:tbl>
          </a:graphicData>
        </a:graphic>
      </p:graphicFrame>
      <p:sp>
        <p:nvSpPr>
          <p:cNvPr id="4" name="Titolo 1">
            <a:extLst>
              <a:ext uri="{FF2B5EF4-FFF2-40B4-BE49-F238E27FC236}">
                <a16:creationId xmlns:a16="http://schemas.microsoft.com/office/drawing/2014/main" id="{2413244B-C730-1225-43F9-D092A589012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D</a:t>
            </a:r>
            <a:r>
              <a:rPr lang="it-IT" dirty="0">
                <a:latin typeface="Georgia" panose="02040502050405020303" pitchFamily="18" charset="0"/>
              </a:rPr>
              <a:t>ata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 A</a:t>
            </a:r>
            <a:r>
              <a:rPr lang="it-IT" dirty="0">
                <a:latin typeface="Georgia" panose="02040502050405020303" pitchFamily="18" charset="0"/>
              </a:rPr>
              <a:t>nalysis – </a:t>
            </a:r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E</a:t>
            </a:r>
            <a:r>
              <a:rPr lang="it-IT" dirty="0" err="1">
                <a:latin typeface="Georgia" panose="02040502050405020303" pitchFamily="18" charset="0"/>
              </a:rPr>
              <a:t>xample</a:t>
            </a:r>
            <a:r>
              <a:rPr lang="it-IT" dirty="0">
                <a:latin typeface="Georgia" panose="02040502050405020303" pitchFamily="18" charset="0"/>
              </a:rPr>
              <a:t> PH40s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D0B3027-A2C0-1F59-D27E-A107DE819FE1}"/>
              </a:ext>
            </a:extLst>
          </p:cNvPr>
          <p:cNvSpPr txBox="1"/>
          <p:nvPr/>
        </p:nvSpPr>
        <p:spPr>
          <a:xfrm>
            <a:off x="1620864" y="2332495"/>
            <a:ext cx="1960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step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EB340A9-FA23-F5B6-2FB9-A137C3340EF5}"/>
              </a:ext>
            </a:extLst>
          </p:cNvPr>
          <p:cNvSpPr txBox="1"/>
          <p:nvPr/>
        </p:nvSpPr>
        <p:spPr>
          <a:xfrm>
            <a:off x="3795792" y="2244672"/>
            <a:ext cx="1960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Ramp</a:t>
            </a:r>
            <a:r>
              <a:rPr lang="it-IT" dirty="0"/>
              <a:t>-rate 10 A/s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87ECBC5-6C08-FDAD-A770-E75B86CEB788}"/>
              </a:ext>
            </a:extLst>
          </p:cNvPr>
          <p:cNvSpPr txBox="1"/>
          <p:nvPr/>
        </p:nvSpPr>
        <p:spPr>
          <a:xfrm>
            <a:off x="6567406" y="2244672"/>
            <a:ext cx="1960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Ramp</a:t>
            </a:r>
            <a:r>
              <a:rPr lang="it-IT" dirty="0"/>
              <a:t>-rate 5 A/s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C2512389-4019-0F3C-B58B-F983874717B6}"/>
                  </a:ext>
                </a:extLst>
              </p:cNvPr>
              <p:cNvSpPr txBox="1"/>
              <p:nvPr/>
            </p:nvSpPr>
            <p:spPr>
              <a:xfrm>
                <a:off x="6395817" y="5075695"/>
                <a:ext cx="495170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The </a:t>
                </a:r>
                <a:r>
                  <a:rPr lang="it-IT" dirty="0" err="1"/>
                  <a:t>resistance</a:t>
                </a:r>
                <a:r>
                  <a:rPr lang="it-IT" dirty="0"/>
                  <a:t> </a:t>
                </a:r>
                <a:r>
                  <a:rPr lang="it-IT" dirty="0" err="1"/>
                  <a:t>is</a:t>
                </a:r>
                <a:r>
                  <a:rPr lang="it-IT" dirty="0"/>
                  <a:t> </a:t>
                </a:r>
                <a:r>
                  <a:rPr lang="it-IT" dirty="0" err="1"/>
                  <a:t>computed</a:t>
                </a:r>
                <a:r>
                  <a:rPr lang="it-IT" dirty="0"/>
                  <a:t> </a:t>
                </a:r>
                <a:r>
                  <a:rPr lang="it-IT" dirty="0" err="1"/>
                  <a:t>as</a:t>
                </a:r>
                <a:r>
                  <a:rPr lang="it-IT" dirty="0"/>
                  <a:t> the </a:t>
                </a:r>
                <a:r>
                  <a:rPr lang="it-IT" dirty="0" err="1"/>
                  <a:t>average</a:t>
                </a:r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The </a:t>
                </a:r>
                <a:r>
                  <a:rPr lang="it-IT" dirty="0" err="1"/>
                  <a:t>error</a:t>
                </a:r>
                <a:r>
                  <a:rPr lang="it-IT" dirty="0"/>
                  <a:t> </a:t>
                </a:r>
                <a:r>
                  <a:rPr lang="it-IT" dirty="0" err="1"/>
                  <a:t>is</a:t>
                </a:r>
                <a:r>
                  <a:rPr lang="it-IT" dirty="0"/>
                  <a:t> the root of the sum </a:t>
                </a:r>
                <a:r>
                  <a:rPr lang="it-IT" dirty="0" err="1"/>
                  <a:t>squared</a:t>
                </a:r>
                <a:r>
                  <a:rPr lang="it-IT" dirty="0"/>
                  <a:t> </a:t>
                </a:r>
                <a:r>
                  <a:rPr lang="it-IT" dirty="0" err="1"/>
                  <a:t>errors</a:t>
                </a:r>
                <a:endParaRPr lang="it-IT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=3.10±0.99 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C2512389-4019-0F3C-B58B-F983874717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5817" y="5075695"/>
                <a:ext cx="4951708" cy="923330"/>
              </a:xfrm>
              <a:prstGeom prst="rect">
                <a:avLst/>
              </a:prstGeom>
              <a:blipFill>
                <a:blip r:embed="rId4"/>
                <a:stretch>
                  <a:fillRect l="-739" t="-397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30258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lemento grafico 9">
            <a:extLst>
              <a:ext uri="{FF2B5EF4-FFF2-40B4-BE49-F238E27FC236}">
                <a16:creationId xmlns:a16="http://schemas.microsoft.com/office/drawing/2014/main" id="{2C9E437C-2670-0563-EAD5-489A67C7CF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58445" y="2125345"/>
            <a:ext cx="6137796" cy="4603347"/>
          </a:xfrm>
          <a:prstGeom prst="rect">
            <a:avLst/>
          </a:prstGeom>
        </p:spPr>
      </p:pic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DDBF0F6-4394-D893-7381-D585B7E27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B13B08A-0EE5-DF24-3C93-CC411C419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11</a:t>
            </a:fld>
            <a:endParaRPr lang="it-IT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48AB581A-3448-0020-400E-F9C64114D155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5895814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R</a:t>
            </a:r>
            <a:r>
              <a:rPr lang="it-IT" dirty="0" err="1">
                <a:latin typeface="Georgia" panose="02040502050405020303" pitchFamily="18" charset="0"/>
              </a:rPr>
              <a:t>esults</a:t>
            </a:r>
            <a:endParaRPr lang="it-IT" dirty="0">
              <a:latin typeface="Georgia" panose="02040502050405020303" pitchFamily="18" charset="0"/>
            </a:endParaRPr>
          </a:p>
          <a:p>
            <a:r>
              <a:rPr lang="it-IT" sz="2800" dirty="0" err="1">
                <a:solidFill>
                  <a:schemeClr val="accent1"/>
                </a:solidFill>
                <a:latin typeface="Georgia" panose="02040502050405020303" pitchFamily="18" charset="0"/>
              </a:rPr>
              <a:t>Resistance</a:t>
            </a:r>
            <a:r>
              <a:rPr lang="it-IT" sz="2800" dirty="0">
                <a:solidFill>
                  <a:schemeClr val="accent1"/>
                </a:solidFill>
                <a:latin typeface="Georgia" panose="02040502050405020303" pitchFamily="18" charset="0"/>
              </a:rPr>
              <a:t> vs </a:t>
            </a:r>
            <a:r>
              <a:rPr lang="it-IT" sz="2800" dirty="0" err="1">
                <a:solidFill>
                  <a:schemeClr val="accent1"/>
                </a:solidFill>
                <a:latin typeface="Georgia" panose="02040502050405020303" pitchFamily="18" charset="0"/>
              </a:rPr>
              <a:t>Length</a:t>
            </a:r>
            <a:endParaRPr lang="it-IT" sz="2800" dirty="0">
              <a:solidFill>
                <a:schemeClr val="accent1"/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FE099DF1-D977-BBA0-A3B7-9088122C9C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556565"/>
              </p:ext>
            </p:extLst>
          </p:nvPr>
        </p:nvGraphicFramePr>
        <p:xfrm>
          <a:off x="4724221" y="216697"/>
          <a:ext cx="7172020" cy="176022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629603">
                  <a:extLst>
                    <a:ext uri="{9D8B030D-6E8A-4147-A177-3AD203B41FA5}">
                      <a16:colId xmlns:a16="http://schemas.microsoft.com/office/drawing/2014/main" val="604139673"/>
                    </a:ext>
                  </a:extLst>
                </a:gridCol>
                <a:gridCol w="1438148">
                  <a:extLst>
                    <a:ext uri="{9D8B030D-6E8A-4147-A177-3AD203B41FA5}">
                      <a16:colId xmlns:a16="http://schemas.microsoft.com/office/drawing/2014/main" val="1019436667"/>
                    </a:ext>
                  </a:extLst>
                </a:gridCol>
                <a:gridCol w="1176401">
                  <a:extLst>
                    <a:ext uri="{9D8B030D-6E8A-4147-A177-3AD203B41FA5}">
                      <a16:colId xmlns:a16="http://schemas.microsoft.com/office/drawing/2014/main" val="1118341466"/>
                    </a:ext>
                  </a:extLst>
                </a:gridCol>
                <a:gridCol w="1428623">
                  <a:extLst>
                    <a:ext uri="{9D8B030D-6E8A-4147-A177-3AD203B41FA5}">
                      <a16:colId xmlns:a16="http://schemas.microsoft.com/office/drawing/2014/main" val="1655870551"/>
                    </a:ext>
                  </a:extLst>
                </a:gridCol>
                <a:gridCol w="1109027">
                  <a:extLst>
                    <a:ext uri="{9D8B030D-6E8A-4147-A177-3AD203B41FA5}">
                      <a16:colId xmlns:a16="http://schemas.microsoft.com/office/drawing/2014/main" val="3276706094"/>
                    </a:ext>
                  </a:extLst>
                </a:gridCol>
                <a:gridCol w="1390218">
                  <a:extLst>
                    <a:ext uri="{9D8B030D-6E8A-4147-A177-3AD203B41FA5}">
                      <a16:colId xmlns:a16="http://schemas.microsoft.com/office/drawing/2014/main" val="2798642579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 err="1">
                          <a:effectLst/>
                        </a:rPr>
                        <a:t>SpliceID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 err="1">
                          <a:effectLst/>
                        </a:rPr>
                        <a:t>Splice</a:t>
                      </a:r>
                      <a:r>
                        <a:rPr lang="it-IT" sz="1400" u="none" strike="noStrike" dirty="0">
                          <a:effectLst/>
                        </a:rPr>
                        <a:t> </a:t>
                      </a:r>
                      <a:r>
                        <a:rPr lang="it-IT" sz="1400" u="none" strike="noStrike" dirty="0" err="1">
                          <a:effectLst/>
                        </a:rPr>
                        <a:t>Length</a:t>
                      </a:r>
                      <a:r>
                        <a:rPr lang="it-IT" sz="1400" u="none" strike="noStrike" dirty="0">
                          <a:effectLst/>
                        </a:rPr>
                        <a:t> [mm]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 err="1">
                          <a:effectLst/>
                        </a:rPr>
                        <a:t>Resistance</a:t>
                      </a:r>
                      <a:r>
                        <a:rPr lang="it-IT" sz="1400" u="none" strike="noStrike" dirty="0">
                          <a:effectLst/>
                        </a:rPr>
                        <a:t> [n</a:t>
                      </a:r>
                      <a:r>
                        <a:rPr lang="el-GR" sz="1400" u="none" strike="noStrike" dirty="0">
                          <a:effectLst/>
                        </a:rPr>
                        <a:t>Ω</a:t>
                      </a:r>
                      <a:r>
                        <a:rPr lang="it-IT" sz="1400" u="none" strike="noStrike" dirty="0">
                          <a:effectLst/>
                        </a:rPr>
                        <a:t>]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Standard </a:t>
                      </a:r>
                      <a:r>
                        <a:rPr lang="it-IT" sz="1400" u="none" strike="noStrike" dirty="0" err="1">
                          <a:effectLst/>
                        </a:rPr>
                        <a:t>Error</a:t>
                      </a:r>
                      <a:r>
                        <a:rPr lang="it-IT" sz="1400" u="none" strike="noStrike" dirty="0">
                          <a:effectLst/>
                        </a:rPr>
                        <a:t>[n</a:t>
                      </a:r>
                      <a:r>
                        <a:rPr lang="el-GR" sz="1400" u="none" strike="noStrike" dirty="0">
                          <a:effectLst/>
                        </a:rPr>
                        <a:t>Ω</a:t>
                      </a:r>
                      <a:r>
                        <a:rPr lang="it-IT" sz="1400" u="none" strike="noStrike" dirty="0">
                          <a:effectLst/>
                        </a:rPr>
                        <a:t>]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 err="1">
                          <a:effectLst/>
                        </a:rPr>
                        <a:t>Type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u="none" strike="noStrike" dirty="0" err="1">
                          <a:effectLst/>
                        </a:rPr>
                        <a:t>Soldering</a:t>
                      </a:r>
                      <a:r>
                        <a:rPr lang="it-IT" sz="1400" u="none" strike="noStrike" dirty="0">
                          <a:effectLst/>
                        </a:rPr>
                        <a:t> </a:t>
                      </a:r>
                      <a:r>
                        <a:rPr lang="en-US" sz="1400" dirty="0">
                          <a:effectLst/>
                        </a:rPr>
                        <a:t>(Sn96.5Ag3Cu0.5)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671108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PH30S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30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4,48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0,33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Prayer Hands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Yes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365242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PH40S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40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3,10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0,99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Prayer Hands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Yes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610095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PH60S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60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1,57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0,43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 err="1">
                          <a:effectLst/>
                        </a:rPr>
                        <a:t>Prayer</a:t>
                      </a:r>
                      <a:r>
                        <a:rPr lang="it-IT" sz="1400" u="none" strike="noStrike" dirty="0">
                          <a:effectLst/>
                        </a:rPr>
                        <a:t> Hands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Yes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04236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PH40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40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440,63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0,81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Prayer Hands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No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424735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SH40S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40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-0,16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0,93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Shaking Hands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Yes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899729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SH60S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60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-0,45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1,77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Shaking Hands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Yes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006525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27A46D55-8C7A-0CA3-AAF8-29C15E51D6B4}"/>
                  </a:ext>
                </a:extLst>
              </p:cNvPr>
              <p:cNvSpPr txBox="1"/>
              <p:nvPr/>
            </p:nvSpPr>
            <p:spPr>
              <a:xfrm>
                <a:off x="628972" y="2950853"/>
                <a:ext cx="5146431" cy="21453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it-IT" sz="2400" dirty="0">
                    <a:ea typeface="Cambria Math" panose="02040503050406030204" pitchFamily="18" charset="0"/>
                  </a:rPr>
                  <a:t>The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resistance</a:t>
                </a:r>
                <a:r>
                  <a:rPr lang="it-IT" sz="2400" dirty="0">
                    <a:ea typeface="Cambria Math" panose="02040503050406030204" pitchFamily="18" charset="0"/>
                  </a:rPr>
                  <a:t> of the ‘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prayer</a:t>
                </a:r>
                <a:r>
                  <a:rPr lang="it-IT" sz="2400" dirty="0">
                    <a:ea typeface="Cambria Math" panose="02040503050406030204" pitchFamily="18" charset="0"/>
                  </a:rPr>
                  <a:t> hands’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splices</a:t>
                </a:r>
                <a:r>
                  <a:rPr lang="it-IT" sz="2400" dirty="0">
                    <a:ea typeface="Cambria Math" panose="02040503050406030204" pitchFamily="18" charset="0"/>
                  </a:rPr>
                  <a:t>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is</a:t>
                </a:r>
                <a:r>
                  <a:rPr lang="it-IT" sz="2400" dirty="0">
                    <a:ea typeface="Cambria Math" panose="02040503050406030204" pitchFamily="18" charset="0"/>
                  </a:rPr>
                  <a:t>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well-fitted</a:t>
                </a:r>
                <a:r>
                  <a:rPr lang="it-IT" sz="2400" dirty="0">
                    <a:ea typeface="Cambria Math" panose="02040503050406030204" pitchFamily="18" charset="0"/>
                  </a:rPr>
                  <a:t> by the Wilson model</a:t>
                </a:r>
              </a:p>
              <a:p>
                <a:endParaRPr lang="it-IT" sz="240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it-IT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123</m:t>
                      </m:r>
                      <m:r>
                        <a:rPr lang="it-IT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m:rPr>
                          <m:sty m:val="p"/>
                        </m:rPr>
                        <a:rPr lang="el-G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l-G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it-IT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𝑚𝑚</m:t>
                      </m:r>
                      <m:r>
                        <a:rPr lang="it-IT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it-IT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  <m:r>
                            <a:rPr lang="it-IT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[</m:t>
                          </m:r>
                          <m:r>
                            <a:rPr lang="it-IT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𝑚𝑚</m:t>
                          </m:r>
                          <m:r>
                            <a:rPr lang="it-IT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  <a:endParaRPr lang="it-IT" sz="2400" dirty="0"/>
              </a:p>
              <a:p>
                <a:endParaRPr lang="it-IT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27A46D55-8C7A-0CA3-AAF8-29C15E51D6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972" y="2950853"/>
                <a:ext cx="5146431" cy="2145331"/>
              </a:xfrm>
              <a:prstGeom prst="rect">
                <a:avLst/>
              </a:prstGeom>
              <a:blipFill>
                <a:blip r:embed="rId4"/>
                <a:stretch>
                  <a:fillRect l="-3555" t="-4261" r="-154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asellaDiTesto 4">
            <a:extLst>
              <a:ext uri="{FF2B5EF4-FFF2-40B4-BE49-F238E27FC236}">
                <a16:creationId xmlns:a16="http://schemas.microsoft.com/office/drawing/2014/main" id="{F517EE75-61FC-039C-53DF-5F224A498A99}"/>
              </a:ext>
            </a:extLst>
          </p:cNvPr>
          <p:cNvSpPr txBox="1"/>
          <p:nvPr/>
        </p:nvSpPr>
        <p:spPr>
          <a:xfrm>
            <a:off x="838200" y="5931620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M. N. Wilson, Superconducting Magnets. Oxford, U.K.: Clarendon, 1983, p. 314.</a:t>
            </a:r>
          </a:p>
        </p:txBody>
      </p:sp>
    </p:spTree>
    <p:extLst>
      <p:ext uri="{BB962C8B-B14F-4D97-AF65-F5344CB8AC3E}">
        <p14:creationId xmlns:p14="http://schemas.microsoft.com/office/powerpoint/2010/main" val="28389715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DDBF0F6-4394-D893-7381-D585B7E27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B13B08A-0EE5-DF24-3C93-CC411C419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12</a:t>
            </a:fld>
            <a:endParaRPr lang="it-IT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48AB581A-3448-0020-400E-F9C64114D155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5895814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R</a:t>
            </a:r>
            <a:r>
              <a:rPr lang="it-IT" dirty="0" err="1">
                <a:latin typeface="Georgia" panose="02040502050405020303" pitchFamily="18" charset="0"/>
              </a:rPr>
              <a:t>esults</a:t>
            </a:r>
            <a:endParaRPr lang="it-IT" dirty="0">
              <a:latin typeface="Georgia" panose="02040502050405020303" pitchFamily="18" charset="0"/>
            </a:endParaRPr>
          </a:p>
          <a:p>
            <a:r>
              <a:rPr lang="it-IT" sz="2800" dirty="0" err="1">
                <a:solidFill>
                  <a:schemeClr val="accent1"/>
                </a:solidFill>
                <a:latin typeface="Georgia" panose="02040502050405020303" pitchFamily="18" charset="0"/>
              </a:rPr>
              <a:t>Soldering</a:t>
            </a:r>
            <a:r>
              <a:rPr lang="it-IT" sz="2800" dirty="0">
                <a:solidFill>
                  <a:schemeClr val="accent1"/>
                </a:solidFill>
                <a:latin typeface="Georgia" panose="02040502050405020303" pitchFamily="18" charset="0"/>
              </a:rPr>
              <a:t> </a:t>
            </a:r>
            <a:r>
              <a:rPr lang="it-IT" sz="2800" dirty="0" err="1">
                <a:solidFill>
                  <a:schemeClr val="accent1"/>
                </a:solidFill>
                <a:latin typeface="Georgia" panose="02040502050405020303" pitchFamily="18" charset="0"/>
              </a:rPr>
              <a:t>contribution</a:t>
            </a:r>
            <a:endParaRPr lang="it-IT" sz="2800" dirty="0">
              <a:solidFill>
                <a:schemeClr val="accent1"/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FE099DF1-D977-BBA0-A3B7-9088122C9C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7665255"/>
              </p:ext>
            </p:extLst>
          </p:nvPr>
        </p:nvGraphicFramePr>
        <p:xfrm>
          <a:off x="2509990" y="2238966"/>
          <a:ext cx="7172020" cy="176022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629603">
                  <a:extLst>
                    <a:ext uri="{9D8B030D-6E8A-4147-A177-3AD203B41FA5}">
                      <a16:colId xmlns:a16="http://schemas.microsoft.com/office/drawing/2014/main" val="604139673"/>
                    </a:ext>
                  </a:extLst>
                </a:gridCol>
                <a:gridCol w="1438148">
                  <a:extLst>
                    <a:ext uri="{9D8B030D-6E8A-4147-A177-3AD203B41FA5}">
                      <a16:colId xmlns:a16="http://schemas.microsoft.com/office/drawing/2014/main" val="1019436667"/>
                    </a:ext>
                  </a:extLst>
                </a:gridCol>
                <a:gridCol w="1176401">
                  <a:extLst>
                    <a:ext uri="{9D8B030D-6E8A-4147-A177-3AD203B41FA5}">
                      <a16:colId xmlns:a16="http://schemas.microsoft.com/office/drawing/2014/main" val="1118341466"/>
                    </a:ext>
                  </a:extLst>
                </a:gridCol>
                <a:gridCol w="1428623">
                  <a:extLst>
                    <a:ext uri="{9D8B030D-6E8A-4147-A177-3AD203B41FA5}">
                      <a16:colId xmlns:a16="http://schemas.microsoft.com/office/drawing/2014/main" val="1655870551"/>
                    </a:ext>
                  </a:extLst>
                </a:gridCol>
                <a:gridCol w="1109027">
                  <a:extLst>
                    <a:ext uri="{9D8B030D-6E8A-4147-A177-3AD203B41FA5}">
                      <a16:colId xmlns:a16="http://schemas.microsoft.com/office/drawing/2014/main" val="3276706094"/>
                    </a:ext>
                  </a:extLst>
                </a:gridCol>
                <a:gridCol w="1390218">
                  <a:extLst>
                    <a:ext uri="{9D8B030D-6E8A-4147-A177-3AD203B41FA5}">
                      <a16:colId xmlns:a16="http://schemas.microsoft.com/office/drawing/2014/main" val="2798642579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 err="1">
                          <a:effectLst/>
                        </a:rPr>
                        <a:t>SpliceID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 err="1">
                          <a:effectLst/>
                        </a:rPr>
                        <a:t>Splice</a:t>
                      </a:r>
                      <a:r>
                        <a:rPr lang="it-IT" sz="1400" u="none" strike="noStrike" dirty="0">
                          <a:effectLst/>
                        </a:rPr>
                        <a:t> </a:t>
                      </a:r>
                      <a:r>
                        <a:rPr lang="it-IT" sz="1400" u="none" strike="noStrike" dirty="0" err="1">
                          <a:effectLst/>
                        </a:rPr>
                        <a:t>Length</a:t>
                      </a:r>
                      <a:r>
                        <a:rPr lang="it-IT" sz="1400" u="none" strike="noStrike" dirty="0">
                          <a:effectLst/>
                        </a:rPr>
                        <a:t> [mm]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 err="1">
                          <a:effectLst/>
                        </a:rPr>
                        <a:t>Resistance</a:t>
                      </a:r>
                      <a:r>
                        <a:rPr lang="it-IT" sz="1400" u="none" strike="noStrike" dirty="0">
                          <a:effectLst/>
                        </a:rPr>
                        <a:t> [n</a:t>
                      </a:r>
                      <a:r>
                        <a:rPr lang="el-GR" sz="1400" u="none" strike="noStrike" dirty="0">
                          <a:effectLst/>
                        </a:rPr>
                        <a:t>Ω</a:t>
                      </a:r>
                      <a:r>
                        <a:rPr lang="it-IT" sz="1400" u="none" strike="noStrike" dirty="0">
                          <a:effectLst/>
                        </a:rPr>
                        <a:t>]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Standard </a:t>
                      </a:r>
                      <a:r>
                        <a:rPr lang="it-IT" sz="1400" u="none" strike="noStrike" dirty="0" err="1">
                          <a:effectLst/>
                        </a:rPr>
                        <a:t>Error</a:t>
                      </a:r>
                      <a:r>
                        <a:rPr lang="it-IT" sz="1400" u="none" strike="noStrike" dirty="0">
                          <a:effectLst/>
                        </a:rPr>
                        <a:t>[n</a:t>
                      </a:r>
                      <a:r>
                        <a:rPr lang="el-GR" sz="1400" u="none" strike="noStrike" dirty="0">
                          <a:effectLst/>
                        </a:rPr>
                        <a:t>Ω</a:t>
                      </a:r>
                      <a:r>
                        <a:rPr lang="it-IT" sz="1400" u="none" strike="noStrike" dirty="0">
                          <a:effectLst/>
                        </a:rPr>
                        <a:t>]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 err="1">
                          <a:effectLst/>
                        </a:rPr>
                        <a:t>Type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u="none" strike="noStrike" dirty="0" err="1">
                          <a:effectLst/>
                        </a:rPr>
                        <a:t>Soldering</a:t>
                      </a:r>
                      <a:r>
                        <a:rPr lang="it-IT" sz="1400" u="none" strike="noStrike" dirty="0">
                          <a:effectLst/>
                        </a:rPr>
                        <a:t> </a:t>
                      </a:r>
                      <a:r>
                        <a:rPr lang="en-US" sz="1400" dirty="0">
                          <a:effectLst/>
                        </a:rPr>
                        <a:t>(Sn96.5Ag3Cu0.5)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671108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PH30S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30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4,48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0,33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 err="1">
                          <a:effectLst/>
                        </a:rPr>
                        <a:t>Prayer</a:t>
                      </a:r>
                      <a:r>
                        <a:rPr lang="it-IT" sz="1400" u="none" strike="noStrike" dirty="0">
                          <a:effectLst/>
                        </a:rPr>
                        <a:t> Hands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Yes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365242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PH40S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40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3,10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0,99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Prayer Hands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Yes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610095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PH60S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60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1,57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0,43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 err="1">
                          <a:effectLst/>
                        </a:rPr>
                        <a:t>Prayer</a:t>
                      </a:r>
                      <a:r>
                        <a:rPr lang="it-IT" sz="1400" u="none" strike="noStrike" dirty="0">
                          <a:effectLst/>
                        </a:rPr>
                        <a:t> Hands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Yes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04236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PH40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40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440,63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0,81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Prayer Hands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No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424735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SH40S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40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-0,16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0,93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Shaking Hands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Yes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899729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SH60S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60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-0,45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1,77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Shaking Hands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Yes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0065252"/>
                  </a:ext>
                </a:extLst>
              </a:tr>
            </a:tbl>
          </a:graphicData>
        </a:graphic>
      </p:graphicFrame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7A46D55-8C7A-0CA3-AAF8-29C15E51D6B4}"/>
              </a:ext>
            </a:extLst>
          </p:cNvPr>
          <p:cNvSpPr txBox="1"/>
          <p:nvPr/>
        </p:nvSpPr>
        <p:spPr>
          <a:xfrm>
            <a:off x="2118101" y="4547464"/>
            <a:ext cx="9034221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2400" dirty="0">
                <a:ea typeface="Cambria Math" panose="02040503050406030204" pitchFamily="18" charset="0"/>
              </a:rPr>
              <a:t>The </a:t>
            </a:r>
            <a:r>
              <a:rPr lang="it-IT" sz="2400" dirty="0" err="1">
                <a:ea typeface="Cambria Math" panose="02040503050406030204" pitchFamily="18" charset="0"/>
              </a:rPr>
              <a:t>soldering</a:t>
            </a:r>
            <a:r>
              <a:rPr lang="it-IT" sz="2400" dirty="0">
                <a:ea typeface="Cambria Math" panose="02040503050406030204" pitchFamily="18" charset="0"/>
              </a:rPr>
              <a:t> </a:t>
            </a:r>
            <a:r>
              <a:rPr lang="it-IT" sz="2400" dirty="0" err="1">
                <a:ea typeface="Cambria Math" panose="02040503050406030204" pitchFamily="18" charset="0"/>
              </a:rPr>
              <a:t>is</a:t>
            </a:r>
            <a:r>
              <a:rPr lang="it-IT" sz="2400" dirty="0">
                <a:ea typeface="Cambria Math" panose="02040503050406030204" pitchFamily="18" charset="0"/>
              </a:rPr>
              <a:t> </a:t>
            </a:r>
            <a:r>
              <a:rPr lang="it-IT" sz="2400" dirty="0" err="1">
                <a:ea typeface="Cambria Math" panose="02040503050406030204" pitchFamily="18" charset="0"/>
              </a:rPr>
              <a:t>crucial</a:t>
            </a:r>
            <a:r>
              <a:rPr lang="it-IT" sz="2400" dirty="0">
                <a:ea typeface="Cambria Math" panose="02040503050406030204" pitchFamily="18" charset="0"/>
              </a:rPr>
              <a:t> to </a:t>
            </a:r>
            <a:r>
              <a:rPr lang="it-IT" sz="2400" dirty="0" err="1">
                <a:ea typeface="Cambria Math" panose="02040503050406030204" pitchFamily="18" charset="0"/>
              </a:rPr>
              <a:t>have</a:t>
            </a:r>
            <a:r>
              <a:rPr lang="it-IT" sz="2400" dirty="0">
                <a:ea typeface="Cambria Math" panose="02040503050406030204" pitchFamily="18" charset="0"/>
              </a:rPr>
              <a:t> </a:t>
            </a:r>
            <a:r>
              <a:rPr lang="it-IT" sz="2400" dirty="0" err="1">
                <a:ea typeface="Cambria Math" panose="02040503050406030204" pitchFamily="18" charset="0"/>
              </a:rPr>
              <a:t>resistance</a:t>
            </a:r>
            <a:r>
              <a:rPr lang="it-IT" sz="2400" dirty="0">
                <a:ea typeface="Cambria Math" panose="02040503050406030204" pitchFamily="18" charset="0"/>
              </a:rPr>
              <a:t> of the </a:t>
            </a:r>
            <a:r>
              <a:rPr lang="it-IT" sz="2400" dirty="0" err="1">
                <a:ea typeface="Cambria Math" panose="02040503050406030204" pitchFamily="18" charset="0"/>
              </a:rPr>
              <a:t>order</a:t>
            </a:r>
            <a:r>
              <a:rPr lang="it-IT" sz="2400" dirty="0">
                <a:ea typeface="Cambria Math" panose="02040503050406030204" pitchFamily="18" charset="0"/>
              </a:rPr>
              <a:t> of nano </a:t>
            </a:r>
            <a:r>
              <a:rPr lang="it-IT" sz="2400" dirty="0" err="1">
                <a:ea typeface="Cambria Math" panose="02040503050406030204" pitchFamily="18" charset="0"/>
              </a:rPr>
              <a:t>ohms</a:t>
            </a:r>
            <a:endParaRPr lang="it-IT" sz="2400" dirty="0">
              <a:ea typeface="Cambria Math" panose="02040503050406030204" pitchFamily="18" charset="0"/>
            </a:endParaRPr>
          </a:p>
          <a:p>
            <a:r>
              <a:rPr lang="it-IT" sz="2400" dirty="0">
                <a:ea typeface="Cambria Math" panose="02040503050406030204" pitchFamily="18" charset="0"/>
              </a:rPr>
              <a:t>(</a:t>
            </a:r>
            <a:r>
              <a:rPr lang="it-IT" sz="2400" dirty="0" err="1">
                <a:ea typeface="Cambria Math" panose="02040503050406030204" pitchFamily="18" charset="0"/>
              </a:rPr>
              <a:t>verified</a:t>
            </a:r>
            <a:r>
              <a:rPr lang="it-IT" sz="2400" dirty="0">
                <a:ea typeface="Cambria Math" panose="02040503050406030204" pitchFamily="18" charset="0"/>
              </a:rPr>
              <a:t> </a:t>
            </a:r>
            <a:r>
              <a:rPr lang="it-IT" sz="2400" dirty="0" err="1">
                <a:ea typeface="Cambria Math" panose="02040503050406030204" pitchFamily="18" charset="0"/>
              </a:rPr>
              <a:t>only</a:t>
            </a:r>
            <a:r>
              <a:rPr lang="it-IT" sz="2400" dirty="0">
                <a:ea typeface="Cambria Math" panose="02040503050406030204" pitchFamily="18" charset="0"/>
              </a:rPr>
              <a:t> for </a:t>
            </a:r>
            <a:r>
              <a:rPr lang="it-IT" sz="2400" dirty="0" err="1">
                <a:ea typeface="Cambria Math" panose="02040503050406030204" pitchFamily="18" charset="0"/>
              </a:rPr>
              <a:t>prayer</a:t>
            </a:r>
            <a:r>
              <a:rPr lang="it-IT" sz="2400" dirty="0">
                <a:ea typeface="Cambria Math" panose="02040503050406030204" pitchFamily="18" charset="0"/>
              </a:rPr>
              <a:t> hands </a:t>
            </a:r>
            <a:r>
              <a:rPr lang="it-IT" sz="2400" dirty="0" err="1">
                <a:ea typeface="Cambria Math" panose="02040503050406030204" pitchFamily="18" charset="0"/>
              </a:rPr>
              <a:t>junctions</a:t>
            </a:r>
            <a:r>
              <a:rPr lang="it-IT" sz="2400" dirty="0">
                <a:ea typeface="Cambria Math" panose="02040503050406030204" pitchFamily="18" charset="0"/>
              </a:rPr>
              <a:t>, </a:t>
            </a:r>
            <a:r>
              <a:rPr lang="it-IT" sz="2400" dirty="0" err="1">
                <a:ea typeface="Cambria Math" panose="02040503050406030204" pitchFamily="18" charset="0"/>
              </a:rPr>
              <a:t>but</a:t>
            </a:r>
            <a:r>
              <a:rPr lang="it-IT" sz="2400" dirty="0">
                <a:ea typeface="Cambria Math" panose="02040503050406030204" pitchFamily="18" charset="0"/>
              </a:rPr>
              <a:t> general </a:t>
            </a:r>
            <a:r>
              <a:rPr lang="it-IT" sz="2400" dirty="0" err="1">
                <a:ea typeface="Cambria Math" panose="02040503050406030204" pitchFamily="18" charset="0"/>
              </a:rPr>
              <a:t>result</a:t>
            </a:r>
            <a:r>
              <a:rPr lang="it-IT" sz="2400" dirty="0">
                <a:ea typeface="Cambria Math" panose="02040503050406030204" pitchFamily="18" charset="0"/>
              </a:rPr>
              <a:t>)</a:t>
            </a:r>
            <a:endParaRPr lang="it-IT" sz="2400" dirty="0"/>
          </a:p>
          <a:p>
            <a:endParaRPr lang="it-IT" dirty="0"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4158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DDBF0F6-4394-D893-7381-D585B7E27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B13B08A-0EE5-DF24-3C93-CC411C419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13</a:t>
            </a:fld>
            <a:endParaRPr lang="it-IT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48AB581A-3448-0020-400E-F9C64114D155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5895814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R</a:t>
            </a:r>
            <a:r>
              <a:rPr lang="it-IT" dirty="0" err="1">
                <a:latin typeface="Georgia" panose="02040502050405020303" pitchFamily="18" charset="0"/>
              </a:rPr>
              <a:t>esults</a:t>
            </a:r>
            <a:endParaRPr lang="it-IT" dirty="0">
              <a:latin typeface="Georgia" panose="02040502050405020303" pitchFamily="18" charset="0"/>
            </a:endParaRPr>
          </a:p>
          <a:p>
            <a:r>
              <a:rPr lang="it-IT" sz="2800" dirty="0" err="1">
                <a:solidFill>
                  <a:schemeClr val="accent1"/>
                </a:solidFill>
                <a:latin typeface="Georgia" panose="02040502050405020303" pitchFamily="18" charset="0"/>
              </a:rPr>
              <a:t>Prayer</a:t>
            </a:r>
            <a:r>
              <a:rPr lang="it-IT" sz="2800" dirty="0">
                <a:solidFill>
                  <a:schemeClr val="accent1"/>
                </a:solidFill>
                <a:latin typeface="Georgia" panose="02040502050405020303" pitchFamily="18" charset="0"/>
              </a:rPr>
              <a:t> vs. </a:t>
            </a:r>
            <a:r>
              <a:rPr lang="it-IT" sz="2800" dirty="0" err="1">
                <a:solidFill>
                  <a:schemeClr val="accent1"/>
                </a:solidFill>
                <a:latin typeface="Georgia" panose="02040502050405020303" pitchFamily="18" charset="0"/>
              </a:rPr>
              <a:t>Shaking</a:t>
            </a:r>
            <a:r>
              <a:rPr lang="it-IT" sz="2800" dirty="0">
                <a:solidFill>
                  <a:schemeClr val="accent1"/>
                </a:solidFill>
                <a:latin typeface="Georgia" panose="02040502050405020303" pitchFamily="18" charset="0"/>
              </a:rPr>
              <a:t> hands </a:t>
            </a:r>
          </a:p>
        </p:txBody>
      </p: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FE099DF1-D977-BBA0-A3B7-9088122C9C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0655126"/>
              </p:ext>
            </p:extLst>
          </p:nvPr>
        </p:nvGraphicFramePr>
        <p:xfrm>
          <a:off x="2610728" y="2003237"/>
          <a:ext cx="7172020" cy="176022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629603">
                  <a:extLst>
                    <a:ext uri="{9D8B030D-6E8A-4147-A177-3AD203B41FA5}">
                      <a16:colId xmlns:a16="http://schemas.microsoft.com/office/drawing/2014/main" val="604139673"/>
                    </a:ext>
                  </a:extLst>
                </a:gridCol>
                <a:gridCol w="1438148">
                  <a:extLst>
                    <a:ext uri="{9D8B030D-6E8A-4147-A177-3AD203B41FA5}">
                      <a16:colId xmlns:a16="http://schemas.microsoft.com/office/drawing/2014/main" val="1019436667"/>
                    </a:ext>
                  </a:extLst>
                </a:gridCol>
                <a:gridCol w="1176401">
                  <a:extLst>
                    <a:ext uri="{9D8B030D-6E8A-4147-A177-3AD203B41FA5}">
                      <a16:colId xmlns:a16="http://schemas.microsoft.com/office/drawing/2014/main" val="1118341466"/>
                    </a:ext>
                  </a:extLst>
                </a:gridCol>
                <a:gridCol w="1428623">
                  <a:extLst>
                    <a:ext uri="{9D8B030D-6E8A-4147-A177-3AD203B41FA5}">
                      <a16:colId xmlns:a16="http://schemas.microsoft.com/office/drawing/2014/main" val="1655870551"/>
                    </a:ext>
                  </a:extLst>
                </a:gridCol>
                <a:gridCol w="1109027">
                  <a:extLst>
                    <a:ext uri="{9D8B030D-6E8A-4147-A177-3AD203B41FA5}">
                      <a16:colId xmlns:a16="http://schemas.microsoft.com/office/drawing/2014/main" val="3276706094"/>
                    </a:ext>
                  </a:extLst>
                </a:gridCol>
                <a:gridCol w="1390218">
                  <a:extLst>
                    <a:ext uri="{9D8B030D-6E8A-4147-A177-3AD203B41FA5}">
                      <a16:colId xmlns:a16="http://schemas.microsoft.com/office/drawing/2014/main" val="2798642579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 err="1">
                          <a:effectLst/>
                        </a:rPr>
                        <a:t>SpliceID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 err="1">
                          <a:effectLst/>
                        </a:rPr>
                        <a:t>Splice</a:t>
                      </a:r>
                      <a:r>
                        <a:rPr lang="it-IT" sz="1400" u="none" strike="noStrike" dirty="0">
                          <a:effectLst/>
                        </a:rPr>
                        <a:t> </a:t>
                      </a:r>
                      <a:r>
                        <a:rPr lang="it-IT" sz="1400" u="none" strike="noStrike" dirty="0" err="1">
                          <a:effectLst/>
                        </a:rPr>
                        <a:t>Length</a:t>
                      </a:r>
                      <a:r>
                        <a:rPr lang="it-IT" sz="1400" u="none" strike="noStrike" dirty="0">
                          <a:effectLst/>
                        </a:rPr>
                        <a:t> [mm]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 err="1">
                          <a:effectLst/>
                        </a:rPr>
                        <a:t>Resistance</a:t>
                      </a:r>
                      <a:r>
                        <a:rPr lang="it-IT" sz="1400" u="none" strike="noStrike" dirty="0">
                          <a:effectLst/>
                        </a:rPr>
                        <a:t> [n</a:t>
                      </a:r>
                      <a:r>
                        <a:rPr lang="el-GR" sz="1400" u="none" strike="noStrike" dirty="0">
                          <a:effectLst/>
                        </a:rPr>
                        <a:t>Ω</a:t>
                      </a:r>
                      <a:r>
                        <a:rPr lang="it-IT" sz="1400" u="none" strike="noStrike" dirty="0">
                          <a:effectLst/>
                        </a:rPr>
                        <a:t>]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Standard </a:t>
                      </a:r>
                      <a:r>
                        <a:rPr lang="it-IT" sz="1400" u="none" strike="noStrike" dirty="0" err="1">
                          <a:effectLst/>
                        </a:rPr>
                        <a:t>Error</a:t>
                      </a:r>
                      <a:r>
                        <a:rPr lang="it-IT" sz="1400" u="none" strike="noStrike" dirty="0">
                          <a:effectLst/>
                        </a:rPr>
                        <a:t>[n</a:t>
                      </a:r>
                      <a:r>
                        <a:rPr lang="el-GR" sz="1400" u="none" strike="noStrike" dirty="0">
                          <a:effectLst/>
                        </a:rPr>
                        <a:t>Ω</a:t>
                      </a:r>
                      <a:r>
                        <a:rPr lang="it-IT" sz="1400" u="none" strike="noStrike" dirty="0">
                          <a:effectLst/>
                        </a:rPr>
                        <a:t>]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 err="1">
                          <a:effectLst/>
                        </a:rPr>
                        <a:t>Type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u="none" strike="noStrike" dirty="0" err="1">
                          <a:effectLst/>
                        </a:rPr>
                        <a:t>Soldering</a:t>
                      </a:r>
                      <a:r>
                        <a:rPr lang="it-IT" sz="1400" u="none" strike="noStrike" dirty="0">
                          <a:effectLst/>
                        </a:rPr>
                        <a:t> </a:t>
                      </a:r>
                      <a:r>
                        <a:rPr lang="en-US" sz="1400" dirty="0">
                          <a:effectLst/>
                        </a:rPr>
                        <a:t>(Sn96.5Ag3Cu0.5)</a:t>
                      </a:r>
                      <a:endParaRPr lang="it-IT" sz="14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671108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PH30S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30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4,48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0,33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 err="1">
                          <a:effectLst/>
                        </a:rPr>
                        <a:t>Prayer</a:t>
                      </a:r>
                      <a:r>
                        <a:rPr lang="it-IT" sz="1400" u="none" strike="noStrike" dirty="0">
                          <a:effectLst/>
                        </a:rPr>
                        <a:t> Hands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Yes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365242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PH40S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40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3,10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0,99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Prayer Hands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Yes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610095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PH60S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60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1,57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0,43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 err="1">
                          <a:effectLst/>
                        </a:rPr>
                        <a:t>Prayer</a:t>
                      </a:r>
                      <a:r>
                        <a:rPr lang="it-IT" sz="1400" u="none" strike="noStrike" dirty="0">
                          <a:effectLst/>
                        </a:rPr>
                        <a:t> Hands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Yes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04236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PH40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40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440,63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0,81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Prayer Hands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No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424735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SH40S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40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-0,16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0,93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 err="1">
                          <a:effectLst/>
                        </a:rPr>
                        <a:t>Shaking</a:t>
                      </a:r>
                      <a:r>
                        <a:rPr lang="it-IT" sz="1400" u="none" strike="noStrike" dirty="0">
                          <a:effectLst/>
                        </a:rPr>
                        <a:t> Hands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Yes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899729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SH60S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60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-0,45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1,77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Shaking Hands</a:t>
                      </a:r>
                      <a:endParaRPr lang="it-IT" sz="1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Yes</a:t>
                      </a:r>
                      <a:endParaRPr lang="it-IT" sz="1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0065252"/>
                  </a:ext>
                </a:extLst>
              </a:tr>
            </a:tbl>
          </a:graphicData>
        </a:graphic>
      </p:graphicFrame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7A46D55-8C7A-0CA3-AAF8-29C15E51D6B4}"/>
              </a:ext>
            </a:extLst>
          </p:cNvPr>
          <p:cNvSpPr txBox="1"/>
          <p:nvPr/>
        </p:nvSpPr>
        <p:spPr>
          <a:xfrm>
            <a:off x="1479764" y="4076006"/>
            <a:ext cx="9433948" cy="21236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2400" dirty="0">
                <a:ea typeface="Cambria Math" panose="02040503050406030204" pitchFamily="18" charset="0"/>
              </a:rPr>
              <a:t>The ‘</a:t>
            </a:r>
            <a:r>
              <a:rPr lang="it-IT" sz="2400" dirty="0" err="1">
                <a:ea typeface="Cambria Math" panose="02040503050406030204" pitchFamily="18" charset="0"/>
              </a:rPr>
              <a:t>shaking</a:t>
            </a:r>
            <a:r>
              <a:rPr lang="it-IT" sz="2400" dirty="0">
                <a:ea typeface="Cambria Math" panose="02040503050406030204" pitchFamily="18" charset="0"/>
              </a:rPr>
              <a:t> hands’ </a:t>
            </a:r>
            <a:r>
              <a:rPr lang="it-IT" sz="2400" dirty="0" err="1">
                <a:ea typeface="Cambria Math" panose="02040503050406030204" pitchFamily="18" charset="0"/>
              </a:rPr>
              <a:t>splice</a:t>
            </a:r>
            <a:r>
              <a:rPr lang="it-IT" sz="2400" dirty="0">
                <a:ea typeface="Cambria Math" panose="02040503050406030204" pitchFamily="18" charset="0"/>
              </a:rPr>
              <a:t> </a:t>
            </a:r>
            <a:r>
              <a:rPr lang="it-IT" sz="2400" dirty="0" err="1">
                <a:ea typeface="Cambria Math" panose="02040503050406030204" pitchFamily="18" charset="0"/>
              </a:rPr>
              <a:t>resistance</a:t>
            </a:r>
            <a:r>
              <a:rPr lang="it-IT" sz="2400" dirty="0">
                <a:ea typeface="Cambria Math" panose="02040503050406030204" pitchFamily="18" charset="0"/>
              </a:rPr>
              <a:t> </a:t>
            </a:r>
            <a:r>
              <a:rPr lang="it-IT" sz="2400" dirty="0" err="1">
                <a:ea typeface="Cambria Math" panose="02040503050406030204" pitchFamily="18" charset="0"/>
              </a:rPr>
              <a:t>is</a:t>
            </a:r>
            <a:r>
              <a:rPr lang="it-IT" sz="2400" dirty="0">
                <a:ea typeface="Cambria Math" panose="02040503050406030204" pitchFamily="18" charset="0"/>
              </a:rPr>
              <a:t> </a:t>
            </a:r>
            <a:r>
              <a:rPr lang="it-IT" sz="2400" dirty="0" err="1">
                <a:ea typeface="Cambria Math" panose="02040503050406030204" pitchFamily="18" charset="0"/>
              </a:rPr>
              <a:t>compatible</a:t>
            </a:r>
            <a:r>
              <a:rPr lang="it-IT" sz="2400" dirty="0">
                <a:ea typeface="Cambria Math" panose="02040503050406030204" pitchFamily="18" charset="0"/>
              </a:rPr>
              <a:t> with zero (</a:t>
            </a:r>
            <a:r>
              <a:rPr lang="it-IT" sz="2400" dirty="0" err="1">
                <a:ea typeface="Cambria Math" panose="02040503050406030204" pitchFamily="18" charset="0"/>
              </a:rPr>
              <a:t>anomalous</a:t>
            </a:r>
            <a:r>
              <a:rPr lang="it-IT" sz="2400" dirty="0">
                <a:ea typeface="Cambria Math" panose="02040503050406030204" pitchFamily="18" charset="0"/>
              </a:rPr>
              <a:t>), and the </a:t>
            </a:r>
            <a:r>
              <a:rPr lang="it-IT" sz="2400" dirty="0" err="1">
                <a:ea typeface="Cambria Math" panose="02040503050406030204" pitchFamily="18" charset="0"/>
              </a:rPr>
              <a:t>motivation</a:t>
            </a:r>
            <a:r>
              <a:rPr lang="it-IT" sz="2400" dirty="0">
                <a:ea typeface="Cambria Math" panose="02040503050406030204" pitchFamily="18" charset="0"/>
              </a:rPr>
              <a:t> </a:t>
            </a:r>
            <a:r>
              <a:rPr lang="it-IT" sz="2400" dirty="0" err="1">
                <a:ea typeface="Cambria Math" panose="02040503050406030204" pitchFamily="18" charset="0"/>
              </a:rPr>
              <a:t>is</a:t>
            </a:r>
            <a:r>
              <a:rPr lang="it-IT" sz="2400" dirty="0">
                <a:ea typeface="Cambria Math" panose="02040503050406030204" pitchFamily="18" charset="0"/>
              </a:rPr>
              <a:t> under </a:t>
            </a:r>
            <a:r>
              <a:rPr lang="it-IT" sz="2400" dirty="0" err="1">
                <a:ea typeface="Cambria Math" panose="02040503050406030204" pitchFamily="18" charset="0"/>
              </a:rPr>
              <a:t>investigation</a:t>
            </a:r>
            <a:r>
              <a:rPr lang="it-IT" sz="2400" dirty="0">
                <a:ea typeface="Cambria Math" panose="02040503050406030204" pitchFamily="18" charset="0"/>
              </a:rPr>
              <a:t>.</a:t>
            </a:r>
          </a:p>
          <a:p>
            <a:endParaRPr lang="it-IT" sz="2400" dirty="0">
              <a:ea typeface="Cambria Math" panose="02040503050406030204" pitchFamily="18" charset="0"/>
            </a:endParaRPr>
          </a:p>
          <a:p>
            <a:r>
              <a:rPr lang="it-IT" sz="2400" dirty="0" err="1">
                <a:ea typeface="Cambria Math" panose="02040503050406030204" pitchFamily="18" charset="0"/>
              </a:rPr>
              <a:t>We</a:t>
            </a:r>
            <a:r>
              <a:rPr lang="it-IT" sz="2400" dirty="0">
                <a:ea typeface="Cambria Math" panose="02040503050406030204" pitchFamily="18" charset="0"/>
              </a:rPr>
              <a:t> are </a:t>
            </a:r>
            <a:r>
              <a:rPr lang="it-IT" sz="2400" dirty="0" err="1">
                <a:ea typeface="Cambria Math" panose="02040503050406030204" pitchFamily="18" charset="0"/>
              </a:rPr>
              <a:t>studying</a:t>
            </a:r>
            <a:r>
              <a:rPr lang="it-IT" sz="2400" dirty="0">
                <a:ea typeface="Cambria Math" panose="02040503050406030204" pitchFamily="18" charset="0"/>
              </a:rPr>
              <a:t> a </a:t>
            </a:r>
            <a:r>
              <a:rPr lang="it-IT" sz="2400" dirty="0" err="1">
                <a:ea typeface="Cambria Math" panose="02040503050406030204" pitchFamily="18" charset="0"/>
              </a:rPr>
              <a:t>dedicated</a:t>
            </a:r>
            <a:r>
              <a:rPr lang="it-IT" sz="2400" dirty="0">
                <a:ea typeface="Cambria Math" panose="02040503050406030204" pitchFamily="18" charset="0"/>
              </a:rPr>
              <a:t> setup to </a:t>
            </a:r>
            <a:r>
              <a:rPr lang="it-IT" sz="2400" dirty="0" err="1">
                <a:ea typeface="Cambria Math" panose="02040503050406030204" pitchFamily="18" charset="0"/>
              </a:rPr>
              <a:t>measure</a:t>
            </a:r>
            <a:r>
              <a:rPr lang="it-IT" sz="2400" dirty="0">
                <a:ea typeface="Cambria Math" panose="02040503050406030204" pitchFamily="18" charset="0"/>
              </a:rPr>
              <a:t> a single </a:t>
            </a:r>
            <a:r>
              <a:rPr lang="it-IT" sz="2400" dirty="0" err="1">
                <a:ea typeface="Cambria Math" panose="02040503050406030204" pitchFamily="18" charset="0"/>
              </a:rPr>
              <a:t>shaking</a:t>
            </a:r>
            <a:r>
              <a:rPr lang="it-IT" sz="2400" dirty="0">
                <a:ea typeface="Cambria Math" panose="02040503050406030204" pitchFamily="18" charset="0"/>
              </a:rPr>
              <a:t> hands </a:t>
            </a:r>
            <a:r>
              <a:rPr lang="it-IT" sz="2400" dirty="0" err="1">
                <a:ea typeface="Cambria Math" panose="02040503050406030204" pitchFamily="18" charset="0"/>
              </a:rPr>
              <a:t>splice</a:t>
            </a:r>
            <a:r>
              <a:rPr lang="it-IT" sz="2400" dirty="0">
                <a:ea typeface="Cambria Math" panose="02040503050406030204" pitchFamily="18" charset="0"/>
              </a:rPr>
              <a:t> </a:t>
            </a:r>
            <a:r>
              <a:rPr lang="it-IT" sz="2400" dirty="0" err="1">
                <a:ea typeface="Cambria Math" panose="02040503050406030204" pitchFamily="18" charset="0"/>
              </a:rPr>
              <a:t>at</a:t>
            </a:r>
            <a:r>
              <a:rPr lang="it-IT" sz="2400" dirty="0">
                <a:ea typeface="Cambria Math" panose="02040503050406030204" pitchFamily="18" charset="0"/>
              </a:rPr>
              <a:t> </a:t>
            </a:r>
            <a:r>
              <a:rPr lang="it-IT" sz="2400" dirty="0" err="1">
                <a:ea typeface="Cambria Math" panose="02040503050406030204" pitchFamily="18" charset="0"/>
              </a:rPr>
              <a:t>nominal</a:t>
            </a:r>
            <a:r>
              <a:rPr lang="it-IT" sz="2400" dirty="0">
                <a:ea typeface="Cambria Math" panose="02040503050406030204" pitchFamily="18" charset="0"/>
              </a:rPr>
              <a:t> </a:t>
            </a:r>
            <a:r>
              <a:rPr lang="it-IT" sz="2400" dirty="0" err="1">
                <a:ea typeface="Cambria Math" panose="02040503050406030204" pitchFamily="18" charset="0"/>
              </a:rPr>
              <a:t>current</a:t>
            </a:r>
            <a:r>
              <a:rPr lang="it-IT" sz="2400" dirty="0">
                <a:ea typeface="Cambria Math" panose="02040503050406030204" pitchFamily="18" charset="0"/>
              </a:rPr>
              <a:t> (1500 A) to </a:t>
            </a:r>
            <a:r>
              <a:rPr lang="it-IT" sz="2400" dirty="0" err="1">
                <a:ea typeface="Cambria Math" panose="02040503050406030204" pitchFamily="18" charset="0"/>
              </a:rPr>
              <a:t>have</a:t>
            </a:r>
            <a:r>
              <a:rPr lang="it-IT" sz="2400" dirty="0">
                <a:ea typeface="Cambria Math" panose="02040503050406030204" pitchFamily="18" charset="0"/>
              </a:rPr>
              <a:t> </a:t>
            </a:r>
            <a:r>
              <a:rPr lang="it-IT" sz="2400" dirty="0" err="1">
                <a:ea typeface="Cambria Math" panose="02040503050406030204" pitchFamily="18" charset="0"/>
              </a:rPr>
              <a:t>better</a:t>
            </a:r>
            <a:r>
              <a:rPr lang="it-IT" sz="2400" dirty="0">
                <a:ea typeface="Cambria Math" panose="02040503050406030204" pitchFamily="18" charset="0"/>
              </a:rPr>
              <a:t> </a:t>
            </a:r>
            <a:r>
              <a:rPr lang="it-IT" sz="2400" dirty="0" err="1">
                <a:ea typeface="Cambria Math" panose="02040503050406030204" pitchFamily="18" charset="0"/>
              </a:rPr>
              <a:t>resolution</a:t>
            </a:r>
            <a:r>
              <a:rPr lang="it-IT" sz="2400" dirty="0">
                <a:ea typeface="Cambria Math" panose="02040503050406030204" pitchFamily="18" charset="0"/>
              </a:rPr>
              <a:t>.</a:t>
            </a:r>
            <a:endParaRPr lang="it-IT" sz="2400" dirty="0"/>
          </a:p>
          <a:p>
            <a:endParaRPr lang="it-IT" dirty="0"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4027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E17865A7-1585-25D2-7DAA-54227D20E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963EADF-E771-D5B4-66DA-0BEABECF8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14</a:t>
            </a:fld>
            <a:endParaRPr lang="it-IT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61A940A7-D7AF-5890-4446-14F1088F2507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C</a:t>
            </a:r>
            <a:r>
              <a:rPr lang="it-IT" dirty="0" err="1">
                <a:latin typeface="Georgia" panose="02040502050405020303" pitchFamily="18" charset="0"/>
              </a:rPr>
              <a:t>onclusions</a:t>
            </a:r>
            <a:endParaRPr lang="it-IT" dirty="0">
              <a:latin typeface="Georgia" panose="02040502050405020303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22FB2055-40E0-126C-7BB2-1020628F3038}"/>
                  </a:ext>
                </a:extLst>
              </p:cNvPr>
              <p:cNvSpPr txBox="1"/>
              <p:nvPr/>
            </p:nvSpPr>
            <p:spPr>
              <a:xfrm>
                <a:off x="1119037" y="1751842"/>
                <a:ext cx="9675531" cy="278781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400" dirty="0">
                    <a:ea typeface="Cambria Math" panose="02040503050406030204" pitchFamily="18" charset="0"/>
                  </a:rPr>
                  <a:t>The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experimental</a:t>
                </a:r>
                <a:r>
                  <a:rPr lang="it-IT" sz="2400" dirty="0">
                    <a:ea typeface="Cambria Math" panose="02040503050406030204" pitchFamily="18" charset="0"/>
                  </a:rPr>
                  <a:t> setup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allowed</a:t>
                </a:r>
                <a:r>
                  <a:rPr lang="it-IT" sz="2400" dirty="0">
                    <a:ea typeface="Cambria Math" panose="02040503050406030204" pitchFamily="18" charset="0"/>
                  </a:rPr>
                  <a:t>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us</a:t>
                </a:r>
                <a:r>
                  <a:rPr lang="it-IT" sz="2400" dirty="0">
                    <a:ea typeface="Cambria Math" panose="02040503050406030204" pitchFamily="18" charset="0"/>
                  </a:rPr>
                  <a:t> to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perform</a:t>
                </a:r>
                <a:r>
                  <a:rPr lang="it-IT" sz="2400" dirty="0">
                    <a:ea typeface="Cambria Math" panose="02040503050406030204" pitchFamily="18" charset="0"/>
                  </a:rPr>
                  <a:t>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satisfactory</a:t>
                </a:r>
                <a:r>
                  <a:rPr lang="it-IT" sz="2400" dirty="0">
                    <a:ea typeface="Cambria Math" panose="02040503050406030204" pitchFamily="18" charset="0"/>
                  </a:rPr>
                  <a:t>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measurements</a:t>
                </a:r>
                <a:r>
                  <a:rPr lang="it-IT" sz="2400" dirty="0">
                    <a:ea typeface="Cambria Math" panose="02040503050406030204" pitchFamily="18" charset="0"/>
                  </a:rPr>
                  <a:t>. To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improve</a:t>
                </a:r>
                <a:r>
                  <a:rPr lang="it-IT" sz="2400" dirty="0">
                    <a:ea typeface="Cambria Math" panose="02040503050406030204" pitchFamily="18" charset="0"/>
                  </a:rPr>
                  <a:t> the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current</a:t>
                </a:r>
                <a:r>
                  <a:rPr lang="it-IT" sz="2400" dirty="0">
                    <a:ea typeface="Cambria Math" panose="02040503050406030204" pitchFamily="18" charset="0"/>
                  </a:rPr>
                  <a:t>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threshold</a:t>
                </a:r>
                <a:r>
                  <a:rPr lang="it-IT" sz="2400" dirty="0">
                    <a:ea typeface="Cambria Math" panose="02040503050406030204" pitchFamily="18" charset="0"/>
                  </a:rPr>
                  <a:t> and the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voltage</a:t>
                </a:r>
                <a:r>
                  <a:rPr lang="it-IT" sz="2400" dirty="0">
                    <a:ea typeface="Cambria Math" panose="02040503050406030204" pitchFamily="18" charset="0"/>
                  </a:rPr>
                  <a:t>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sensitivity</a:t>
                </a:r>
                <a:r>
                  <a:rPr lang="it-IT" sz="2400" dirty="0">
                    <a:ea typeface="Cambria Math" panose="02040503050406030204" pitchFamily="18" charset="0"/>
                  </a:rPr>
                  <a:t>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400" dirty="0">
                    <a:ea typeface="Cambria Math" panose="02040503050406030204" pitchFamily="18" charset="0"/>
                  </a:rPr>
                  <a:t>The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results</a:t>
                </a:r>
                <a:r>
                  <a:rPr lang="it-IT" sz="2400" dirty="0">
                    <a:ea typeface="Cambria Math" panose="02040503050406030204" pitchFamily="18" charset="0"/>
                  </a:rPr>
                  <a:t> show the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rope</a:t>
                </a:r>
                <a:r>
                  <a:rPr lang="it-IT" sz="2400" dirty="0">
                    <a:ea typeface="Cambria Math" panose="02040503050406030204" pitchFamily="18" charset="0"/>
                  </a:rPr>
                  <a:t>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splices</a:t>
                </a:r>
                <a:r>
                  <a:rPr lang="it-IT" sz="2400" dirty="0">
                    <a:ea typeface="Cambria Math" panose="02040503050406030204" pitchFamily="18" charset="0"/>
                  </a:rPr>
                  <a:t> made with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crimping+soldering</a:t>
                </a:r>
                <a:r>
                  <a:rPr lang="it-IT" sz="2400" dirty="0">
                    <a:ea typeface="Cambria Math" panose="02040503050406030204" pitchFamily="18" charset="0"/>
                  </a:rPr>
                  <a:t> can be of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few</a:t>
                </a:r>
                <a:r>
                  <a:rPr lang="it-IT" sz="2400" dirty="0">
                    <a:ea typeface="Cambria Math" panose="02040503050406030204" pitchFamily="18" charset="0"/>
                  </a:rPr>
                  <a:t> nano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ohms</a:t>
                </a:r>
                <a:r>
                  <a:rPr lang="it-IT" sz="2400" dirty="0">
                    <a:ea typeface="Cambria Math" panose="02040503050406030204" pitchFamily="18" charset="0"/>
                  </a:rPr>
                  <a:t> </a:t>
                </a:r>
                <a:r>
                  <a:rPr lang="it-IT" sz="2400" dirty="0">
                    <a:ea typeface="Cambria Math" panose="02040503050406030204" pitchFamily="18" charset="0"/>
                    <a:sym typeface="Wingdings" panose="05000000000000000000" pitchFamily="2" charset="2"/>
                  </a:rPr>
                  <a:t> </a:t>
                </a:r>
                <a:r>
                  <a:rPr lang="it-IT" sz="2400" dirty="0">
                    <a:ea typeface="Cambria Math" panose="02040503050406030204" pitchFamily="18" charset="0"/>
                  </a:rPr>
                  <a:t>low power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dissipation</a:t>
                </a:r>
                <a:r>
                  <a:rPr lang="it-IT" sz="2400" dirty="0">
                    <a:ea typeface="Cambria Math" panose="02040503050406030204" pitchFamily="18" charset="0"/>
                  </a:rPr>
                  <a:t>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at</a:t>
                </a:r>
                <a:r>
                  <a:rPr lang="it-IT" sz="2400" dirty="0">
                    <a:ea typeface="Cambria Math" panose="02040503050406030204" pitchFamily="18" charset="0"/>
                  </a:rPr>
                  <a:t>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operation</a:t>
                </a:r>
                <a:endParaRPr lang="it-IT" sz="2400" dirty="0"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400" dirty="0" err="1">
                    <a:ea typeface="Cambria Math" panose="02040503050406030204" pitchFamily="18" charset="0"/>
                  </a:rPr>
                  <a:t>We</a:t>
                </a:r>
                <a:r>
                  <a:rPr lang="it-IT" sz="2400" dirty="0">
                    <a:ea typeface="Cambria Math" panose="02040503050406030204" pitchFamily="18" charset="0"/>
                  </a:rPr>
                  <a:t>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found</a:t>
                </a:r>
                <a:r>
                  <a:rPr lang="it-IT" sz="2400" dirty="0">
                    <a:ea typeface="Cambria Math" panose="02040503050406030204" pitchFamily="18" charset="0"/>
                  </a:rPr>
                  <a:t> a scaling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law</a:t>
                </a:r>
                <a:r>
                  <a:rPr lang="it-IT" sz="2400" dirty="0">
                    <a:ea typeface="Cambria Math" panose="02040503050406030204" pitchFamily="18" charset="0"/>
                  </a:rPr>
                  <a:t> for the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splice</a:t>
                </a:r>
                <a:r>
                  <a:rPr lang="it-IT" sz="2400" dirty="0">
                    <a:ea typeface="Cambria Math" panose="02040503050406030204" pitchFamily="18" charset="0"/>
                  </a:rPr>
                  <a:t>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length</a:t>
                </a:r>
                <a:r>
                  <a:rPr lang="it-IT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it-IT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123</m:t>
                    </m:r>
                    <m:r>
                      <a:rPr lang="it-IT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m:rPr>
                        <m:sty m:val="p"/>
                      </m:rPr>
                      <a:rPr lang="el-G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el-G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it-IT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  <m:r>
                      <a:rPr lang="it-IT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it-IT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it-IT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  <m:r>
                          <a:rPr lang="it-IT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[</m:t>
                        </m:r>
                        <m:r>
                          <a:rPr lang="it-IT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𝑚𝑚</m:t>
                        </m:r>
                        <m:r>
                          <a:rPr lang="it-IT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]</m:t>
                        </m:r>
                      </m:den>
                    </m:f>
                  </m:oMath>
                </a14:m>
                <a:endParaRPr lang="it-IT" sz="2400" dirty="0"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400" dirty="0" err="1">
                    <a:ea typeface="Cambria Math" panose="02040503050406030204" pitchFamily="18" charset="0"/>
                  </a:rPr>
                  <a:t>There</a:t>
                </a:r>
                <a:r>
                  <a:rPr lang="it-IT" sz="2400" dirty="0">
                    <a:ea typeface="Cambria Math" panose="02040503050406030204" pitchFamily="18" charset="0"/>
                  </a:rPr>
                  <a:t>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is</a:t>
                </a:r>
                <a:r>
                  <a:rPr lang="it-IT" sz="2400" dirty="0">
                    <a:ea typeface="Cambria Math" panose="02040503050406030204" pitchFamily="18" charset="0"/>
                  </a:rPr>
                  <a:t> an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anomaly</a:t>
                </a:r>
                <a:r>
                  <a:rPr lang="it-IT" sz="2400" dirty="0">
                    <a:ea typeface="Cambria Math" panose="02040503050406030204" pitchFamily="18" charset="0"/>
                  </a:rPr>
                  <a:t> in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shaking</a:t>
                </a:r>
                <a:r>
                  <a:rPr lang="it-IT" sz="2400" dirty="0">
                    <a:ea typeface="Cambria Math" panose="02040503050406030204" pitchFamily="18" charset="0"/>
                  </a:rPr>
                  <a:t> hands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measurements</a:t>
                </a:r>
                <a:r>
                  <a:rPr lang="it-IT" sz="2400" dirty="0">
                    <a:ea typeface="Cambria Math" panose="02040503050406030204" pitchFamily="18" charset="0"/>
                  </a:rPr>
                  <a:t>,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maybe</a:t>
                </a:r>
                <a:r>
                  <a:rPr lang="it-IT" sz="2400" dirty="0">
                    <a:ea typeface="Cambria Math" panose="02040503050406030204" pitchFamily="18" charset="0"/>
                  </a:rPr>
                  <a:t> due to the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apparatus</a:t>
                </a:r>
                <a:endParaRPr lang="it-IT" sz="24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22FB2055-40E0-126C-7BB2-1020628F30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9037" y="1751842"/>
                <a:ext cx="9675531" cy="2787814"/>
              </a:xfrm>
              <a:prstGeom prst="rect">
                <a:avLst/>
              </a:prstGeom>
              <a:blipFill>
                <a:blip r:embed="rId2"/>
                <a:stretch>
                  <a:fillRect l="-1827" t="-3275" r="-1260" b="-567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09558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E17865A7-1585-25D2-7DAA-54227D20E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963EADF-E771-D5B4-66DA-0BEABECF8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15</a:t>
            </a:fld>
            <a:endParaRPr lang="it-IT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61A940A7-D7AF-5890-4446-14F1088F2507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Backup slides </a:t>
            </a:r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summary</a:t>
            </a:r>
            <a:endParaRPr lang="it-IT" dirty="0">
              <a:latin typeface="Georgia" panose="02040502050405020303" pitchFamily="18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2FB2055-40E0-126C-7BB2-1020628F3038}"/>
              </a:ext>
            </a:extLst>
          </p:cNvPr>
          <p:cNvSpPr txBox="1"/>
          <p:nvPr/>
        </p:nvSpPr>
        <p:spPr>
          <a:xfrm>
            <a:off x="1119037" y="1751842"/>
            <a:ext cx="9675531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ea typeface="Cambria Math" panose="02040503050406030204" pitchFamily="18" charset="0"/>
              </a:rPr>
              <a:t>Data </a:t>
            </a:r>
            <a:r>
              <a:rPr lang="it-IT" sz="2400" dirty="0" err="1">
                <a:ea typeface="Cambria Math" panose="02040503050406030204" pitchFamily="18" charset="0"/>
              </a:rPr>
              <a:t>analysis</a:t>
            </a:r>
            <a:r>
              <a:rPr lang="it-IT" sz="2400" dirty="0">
                <a:ea typeface="Cambria Math" panose="02040503050406030204" pitchFamily="18" charset="0"/>
              </a:rPr>
              <a:t> of </a:t>
            </a:r>
            <a:r>
              <a:rPr lang="it-IT" sz="2400" dirty="0" err="1">
                <a:ea typeface="Cambria Math" panose="02040503050406030204" pitchFamily="18" charset="0"/>
              </a:rPr>
              <a:t>all</a:t>
            </a:r>
            <a:r>
              <a:rPr lang="it-IT" sz="2400" dirty="0">
                <a:ea typeface="Cambria Math" panose="02040503050406030204" pitchFamily="18" charset="0"/>
              </a:rPr>
              <a:t> the </a:t>
            </a:r>
            <a:r>
              <a:rPr lang="it-IT" sz="2400" dirty="0" err="1">
                <a:ea typeface="Cambria Math" panose="02040503050406030204" pitchFamily="18" charset="0"/>
              </a:rPr>
              <a:t>measurements</a:t>
            </a:r>
            <a:endParaRPr lang="it-IT" sz="2400" dirty="0">
              <a:ea typeface="Cambria Math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>
                <a:ea typeface="Cambria Math" panose="02040503050406030204" pitchFamily="18" charset="0"/>
              </a:rPr>
              <a:t>Critical </a:t>
            </a:r>
            <a:r>
              <a:rPr lang="it-IT" sz="2400" dirty="0" err="1">
                <a:ea typeface="Cambria Math" panose="02040503050406030204" pitchFamily="18" charset="0"/>
              </a:rPr>
              <a:t>current</a:t>
            </a:r>
            <a:r>
              <a:rPr lang="it-IT" sz="2400" dirty="0">
                <a:ea typeface="Cambria Math" panose="02040503050406030204" pitchFamily="18" charset="0"/>
              </a:rPr>
              <a:t> </a:t>
            </a:r>
            <a:r>
              <a:rPr lang="it-IT" sz="2400" dirty="0" err="1">
                <a:ea typeface="Cambria Math" panose="02040503050406030204" pitchFamily="18" charset="0"/>
              </a:rPr>
              <a:t>measurements</a:t>
            </a:r>
            <a:r>
              <a:rPr lang="it-IT" sz="2400" dirty="0">
                <a:ea typeface="Cambria Math" panose="02040503050406030204" pitchFamily="18" charset="0"/>
              </a:rPr>
              <a:t> </a:t>
            </a:r>
            <a:r>
              <a:rPr lang="it-IT" sz="2400" dirty="0" err="1">
                <a:ea typeface="Cambria Math" panose="02040503050406030204" pitchFamily="18" charset="0"/>
              </a:rPr>
              <a:t>recap</a:t>
            </a:r>
            <a:endParaRPr lang="it-IT" sz="2400" dirty="0">
              <a:ea typeface="Cambria Math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>
                <a:ea typeface="Cambria Math" panose="02040503050406030204" pitchFamily="18" charset="0"/>
              </a:rPr>
              <a:t>Wilson’s model</a:t>
            </a:r>
            <a:endParaRPr lang="it-IT" sz="2400" dirty="0">
              <a:ea typeface="Cambria Math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>
              <a:ea typeface="Cambria Math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8099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lemento grafico 5">
            <a:extLst>
              <a:ext uri="{FF2B5EF4-FFF2-40B4-BE49-F238E27FC236}">
                <a16:creationId xmlns:a16="http://schemas.microsoft.com/office/drawing/2014/main" id="{AE54A973-FCFA-3569-9B58-F903409E5C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342900"/>
            <a:ext cx="12192000" cy="6172200"/>
          </a:xfrm>
          <a:prstGeom prst="rect">
            <a:avLst/>
          </a:prstGeom>
        </p:spPr>
      </p:pic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4A45E73-8CC5-DBFF-F129-F9D097543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A46EAC1-A5BD-9183-1F54-E5728AA3E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16</a:t>
            </a:fld>
            <a:endParaRPr lang="it-IT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CEB9CD1F-CD13-E644-776E-FBF69A667BD8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R</a:t>
            </a:r>
            <a:r>
              <a:rPr lang="it-IT" dirty="0" err="1">
                <a:latin typeface="Georgia" panose="02040502050405020303" pitchFamily="18" charset="0"/>
              </a:rPr>
              <a:t>esults</a:t>
            </a:r>
            <a:r>
              <a:rPr lang="it-IT" dirty="0">
                <a:latin typeface="Georgia" panose="02040502050405020303" pitchFamily="18" charset="0"/>
              </a:rPr>
              <a:t> – </a:t>
            </a:r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P</a:t>
            </a:r>
            <a:r>
              <a:rPr lang="it-IT" dirty="0" err="1">
                <a:latin typeface="Georgia" panose="02040502050405020303" pitchFamily="18" charset="0"/>
              </a:rPr>
              <a:t>rayer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H</a:t>
            </a:r>
            <a:r>
              <a:rPr lang="it-IT" dirty="0">
                <a:latin typeface="Georgia" panose="02040502050405020303" pitchFamily="18" charset="0"/>
              </a:rPr>
              <a:t>ands 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30</a:t>
            </a:r>
            <a:r>
              <a:rPr lang="it-IT" dirty="0">
                <a:latin typeface="Georgia" panose="02040502050405020303" pitchFamily="18" charset="0"/>
              </a:rPr>
              <a:t> mm </a:t>
            </a:r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S</a:t>
            </a:r>
            <a:r>
              <a:rPr lang="it-IT" dirty="0" err="1">
                <a:latin typeface="Georgia" panose="02040502050405020303" pitchFamily="18" charset="0"/>
              </a:rPr>
              <a:t>oldered</a:t>
            </a:r>
            <a:endParaRPr lang="it-IT" dirty="0">
              <a:latin typeface="Georgia" panose="02040502050405020303" pitchFamily="18" charset="0"/>
            </a:endParaRPr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E3F5CE6B-6153-D878-90B7-788353D8C5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911537"/>
              </p:ext>
            </p:extLst>
          </p:nvPr>
        </p:nvGraphicFramePr>
        <p:xfrm>
          <a:off x="8238408" y="5319101"/>
          <a:ext cx="3246714" cy="5486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44779">
                  <a:extLst>
                    <a:ext uri="{9D8B030D-6E8A-4147-A177-3AD203B41FA5}">
                      <a16:colId xmlns:a16="http://schemas.microsoft.com/office/drawing/2014/main" val="3168326374"/>
                    </a:ext>
                  </a:extLst>
                </a:gridCol>
                <a:gridCol w="1135067">
                  <a:extLst>
                    <a:ext uri="{9D8B030D-6E8A-4147-A177-3AD203B41FA5}">
                      <a16:colId xmlns:a16="http://schemas.microsoft.com/office/drawing/2014/main" val="2127270501"/>
                    </a:ext>
                  </a:extLst>
                </a:gridCol>
                <a:gridCol w="1266868">
                  <a:extLst>
                    <a:ext uri="{9D8B030D-6E8A-4147-A177-3AD203B41FA5}">
                      <a16:colId xmlns:a16="http://schemas.microsoft.com/office/drawing/2014/main" val="3516359982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 err="1">
                          <a:effectLst/>
                        </a:rPr>
                        <a:t>Ramp</a:t>
                      </a:r>
                      <a:r>
                        <a:rPr lang="it-IT" sz="1100" b="0" u="none" strike="noStrike" dirty="0">
                          <a:effectLst/>
                        </a:rPr>
                        <a:t> rate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err="1">
                          <a:effectLst/>
                        </a:rPr>
                        <a:t>Resistance</a:t>
                      </a:r>
                      <a:r>
                        <a:rPr lang="it-IT" sz="1100" u="none" strike="noStrike" dirty="0">
                          <a:effectLst/>
                        </a:rPr>
                        <a:t> [</a:t>
                      </a:r>
                      <a:r>
                        <a:rPr lang="el-GR" sz="1100" u="none" strike="noStrike" dirty="0">
                          <a:effectLst/>
                        </a:rPr>
                        <a:t>Ω</a:t>
                      </a:r>
                      <a:r>
                        <a:rPr lang="it-IT" sz="1100" u="none" strike="noStrike" dirty="0">
                          <a:effectLst/>
                        </a:rPr>
                        <a:t>]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Standard </a:t>
                      </a:r>
                      <a:r>
                        <a:rPr lang="it-IT" sz="1100" u="none" strike="noStrike" dirty="0" err="1">
                          <a:effectLst/>
                        </a:rPr>
                        <a:t>Error</a:t>
                      </a:r>
                      <a:r>
                        <a:rPr lang="it-IT" sz="1100" u="none" strike="noStrike" dirty="0">
                          <a:effectLst/>
                        </a:rPr>
                        <a:t> [</a:t>
                      </a:r>
                      <a:r>
                        <a:rPr lang="el-GR" sz="1100" u="none" strike="noStrike" dirty="0">
                          <a:effectLst/>
                        </a:rPr>
                        <a:t>Ω</a:t>
                      </a:r>
                      <a:r>
                        <a:rPr lang="it-IT" sz="1100" u="none" strike="noStrike" dirty="0">
                          <a:effectLst/>
                        </a:rPr>
                        <a:t>]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3339996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effectLst/>
                        </a:rPr>
                        <a:t>step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4,2E-09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</a:rPr>
                        <a:t>1,4E-10</a:t>
                      </a:r>
                      <a:endParaRPr lang="it-IT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5301068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effectLst/>
                        </a:rPr>
                        <a:t>10 A/s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4,8E-09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3,0E-10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79616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03805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lemento grafico 6">
            <a:extLst>
              <a:ext uri="{FF2B5EF4-FFF2-40B4-BE49-F238E27FC236}">
                <a16:creationId xmlns:a16="http://schemas.microsoft.com/office/drawing/2014/main" id="{CCE2DEAF-668C-4970-BCB7-1B8CFD7C5D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342900"/>
            <a:ext cx="12192000" cy="6172200"/>
          </a:xfrm>
          <a:prstGeom prst="rect">
            <a:avLst/>
          </a:prstGeom>
        </p:spPr>
      </p:pic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400EB39-FA6A-0224-FE0C-DD55BA482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932468B7-9A4B-4D85-9E67-B0785128D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17</a:t>
            </a:fld>
            <a:endParaRPr lang="it-IT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0FA054B0-6152-D58E-77E5-50038DE4FBC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R</a:t>
            </a:r>
            <a:r>
              <a:rPr lang="it-IT" dirty="0" err="1">
                <a:latin typeface="Georgia" panose="02040502050405020303" pitchFamily="18" charset="0"/>
              </a:rPr>
              <a:t>esults</a:t>
            </a:r>
            <a:r>
              <a:rPr lang="it-IT" dirty="0">
                <a:latin typeface="Georgia" panose="02040502050405020303" pitchFamily="18" charset="0"/>
              </a:rPr>
              <a:t> – </a:t>
            </a:r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P</a:t>
            </a:r>
            <a:r>
              <a:rPr lang="it-IT" dirty="0" err="1">
                <a:latin typeface="Georgia" panose="02040502050405020303" pitchFamily="18" charset="0"/>
              </a:rPr>
              <a:t>rayer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H</a:t>
            </a:r>
            <a:r>
              <a:rPr lang="it-IT" dirty="0">
                <a:latin typeface="Georgia" panose="02040502050405020303" pitchFamily="18" charset="0"/>
              </a:rPr>
              <a:t>ands 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40</a:t>
            </a:r>
            <a:r>
              <a:rPr lang="it-IT" dirty="0">
                <a:latin typeface="Georgia" panose="02040502050405020303" pitchFamily="18" charset="0"/>
              </a:rPr>
              <a:t> mm </a:t>
            </a:r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S</a:t>
            </a:r>
            <a:r>
              <a:rPr lang="it-IT" dirty="0" err="1">
                <a:latin typeface="Georgia" panose="02040502050405020303" pitchFamily="18" charset="0"/>
              </a:rPr>
              <a:t>oldered</a:t>
            </a:r>
            <a:endParaRPr lang="it-IT" dirty="0">
              <a:latin typeface="Georgia" panose="02040502050405020303" pitchFamily="18" charset="0"/>
            </a:endParaRPr>
          </a:p>
        </p:txBody>
      </p:sp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BCF6BE0B-5631-B0D0-60C0-3A3909326E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004051"/>
              </p:ext>
            </p:extLst>
          </p:nvPr>
        </p:nvGraphicFramePr>
        <p:xfrm>
          <a:off x="8238408" y="5319101"/>
          <a:ext cx="3246714" cy="7315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44779">
                  <a:extLst>
                    <a:ext uri="{9D8B030D-6E8A-4147-A177-3AD203B41FA5}">
                      <a16:colId xmlns:a16="http://schemas.microsoft.com/office/drawing/2014/main" val="3168326374"/>
                    </a:ext>
                  </a:extLst>
                </a:gridCol>
                <a:gridCol w="1135067">
                  <a:extLst>
                    <a:ext uri="{9D8B030D-6E8A-4147-A177-3AD203B41FA5}">
                      <a16:colId xmlns:a16="http://schemas.microsoft.com/office/drawing/2014/main" val="2127270501"/>
                    </a:ext>
                  </a:extLst>
                </a:gridCol>
                <a:gridCol w="1266868">
                  <a:extLst>
                    <a:ext uri="{9D8B030D-6E8A-4147-A177-3AD203B41FA5}">
                      <a16:colId xmlns:a16="http://schemas.microsoft.com/office/drawing/2014/main" val="3516359982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 err="1">
                          <a:effectLst/>
                        </a:rPr>
                        <a:t>Ramp</a:t>
                      </a:r>
                      <a:r>
                        <a:rPr lang="it-IT" sz="1100" b="0" u="none" strike="noStrike" dirty="0">
                          <a:effectLst/>
                        </a:rPr>
                        <a:t> rate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err="1">
                          <a:effectLst/>
                        </a:rPr>
                        <a:t>Resistance</a:t>
                      </a:r>
                      <a:r>
                        <a:rPr lang="it-IT" sz="1100" u="none" strike="noStrike" dirty="0">
                          <a:effectLst/>
                        </a:rPr>
                        <a:t> [</a:t>
                      </a:r>
                      <a:r>
                        <a:rPr lang="el-GR" sz="1100" u="none" strike="noStrike" dirty="0">
                          <a:effectLst/>
                        </a:rPr>
                        <a:t>Ω</a:t>
                      </a:r>
                      <a:r>
                        <a:rPr lang="it-IT" sz="1100" u="none" strike="noStrike" dirty="0">
                          <a:effectLst/>
                        </a:rPr>
                        <a:t>]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Standard </a:t>
                      </a:r>
                      <a:r>
                        <a:rPr lang="it-IT" sz="1100" u="none" strike="noStrike" dirty="0" err="1">
                          <a:effectLst/>
                        </a:rPr>
                        <a:t>Error</a:t>
                      </a:r>
                      <a:r>
                        <a:rPr lang="it-IT" sz="1100" u="none" strike="noStrike" dirty="0">
                          <a:effectLst/>
                        </a:rPr>
                        <a:t> [</a:t>
                      </a:r>
                      <a:r>
                        <a:rPr lang="el-GR" sz="1100" u="none" strike="noStrike" dirty="0">
                          <a:effectLst/>
                        </a:rPr>
                        <a:t>Ω</a:t>
                      </a:r>
                      <a:r>
                        <a:rPr lang="it-IT" sz="1100" u="none" strike="noStrike" dirty="0">
                          <a:effectLst/>
                        </a:rPr>
                        <a:t>]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3339996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effectLst/>
                        </a:rPr>
                        <a:t>step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3,4E-09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9,9E-10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5301068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effectLst/>
                        </a:rPr>
                        <a:t>10 A/s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3,1E-09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1,1E-10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796166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5 A/s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2,8E-09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3,5E-11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44344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59687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lemento grafico 5">
            <a:extLst>
              <a:ext uri="{FF2B5EF4-FFF2-40B4-BE49-F238E27FC236}">
                <a16:creationId xmlns:a16="http://schemas.microsoft.com/office/drawing/2014/main" id="{278FC083-47B0-DF04-3EB7-E75220F455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342900"/>
            <a:ext cx="12192000" cy="6172200"/>
          </a:xfrm>
          <a:prstGeom prst="rect">
            <a:avLst/>
          </a:prstGeom>
        </p:spPr>
      </p:pic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E1BC55F-8E2A-C4D7-626D-8397E1F54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F8AEFD4-70FA-4D4B-F17E-22ADF5646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18</a:t>
            </a:fld>
            <a:endParaRPr lang="it-IT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0D21EF2D-A25E-7E0F-B35A-333AAECA2C23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R</a:t>
            </a:r>
            <a:r>
              <a:rPr lang="it-IT" dirty="0" err="1">
                <a:latin typeface="Georgia" panose="02040502050405020303" pitchFamily="18" charset="0"/>
              </a:rPr>
              <a:t>esults</a:t>
            </a:r>
            <a:r>
              <a:rPr lang="it-IT" dirty="0">
                <a:latin typeface="Georgia" panose="02040502050405020303" pitchFamily="18" charset="0"/>
              </a:rPr>
              <a:t> – </a:t>
            </a:r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P</a:t>
            </a:r>
            <a:r>
              <a:rPr lang="it-IT" dirty="0" err="1">
                <a:latin typeface="Georgia" panose="02040502050405020303" pitchFamily="18" charset="0"/>
              </a:rPr>
              <a:t>rayer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H</a:t>
            </a:r>
            <a:r>
              <a:rPr lang="it-IT" dirty="0">
                <a:latin typeface="Georgia" panose="02040502050405020303" pitchFamily="18" charset="0"/>
              </a:rPr>
              <a:t>ands 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60</a:t>
            </a:r>
            <a:r>
              <a:rPr lang="it-IT" dirty="0">
                <a:latin typeface="Georgia" panose="02040502050405020303" pitchFamily="18" charset="0"/>
              </a:rPr>
              <a:t> mm </a:t>
            </a:r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S</a:t>
            </a:r>
            <a:r>
              <a:rPr lang="it-IT" dirty="0" err="1">
                <a:latin typeface="Georgia" panose="02040502050405020303" pitchFamily="18" charset="0"/>
              </a:rPr>
              <a:t>oldered</a:t>
            </a:r>
            <a:endParaRPr lang="it-IT" dirty="0">
              <a:latin typeface="Georgia" panose="02040502050405020303" pitchFamily="18" charset="0"/>
            </a:endParaRPr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C9CB7F15-951B-2AD9-750D-9302F15CDD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186813"/>
              </p:ext>
            </p:extLst>
          </p:nvPr>
        </p:nvGraphicFramePr>
        <p:xfrm>
          <a:off x="8238408" y="5319101"/>
          <a:ext cx="3246714" cy="5486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44779">
                  <a:extLst>
                    <a:ext uri="{9D8B030D-6E8A-4147-A177-3AD203B41FA5}">
                      <a16:colId xmlns:a16="http://schemas.microsoft.com/office/drawing/2014/main" val="3168326374"/>
                    </a:ext>
                  </a:extLst>
                </a:gridCol>
                <a:gridCol w="1135067">
                  <a:extLst>
                    <a:ext uri="{9D8B030D-6E8A-4147-A177-3AD203B41FA5}">
                      <a16:colId xmlns:a16="http://schemas.microsoft.com/office/drawing/2014/main" val="2127270501"/>
                    </a:ext>
                  </a:extLst>
                </a:gridCol>
                <a:gridCol w="1266868">
                  <a:extLst>
                    <a:ext uri="{9D8B030D-6E8A-4147-A177-3AD203B41FA5}">
                      <a16:colId xmlns:a16="http://schemas.microsoft.com/office/drawing/2014/main" val="3516359982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 err="1">
                          <a:effectLst/>
                        </a:rPr>
                        <a:t>Ramp</a:t>
                      </a:r>
                      <a:r>
                        <a:rPr lang="it-IT" sz="1100" b="0" u="none" strike="noStrike" dirty="0">
                          <a:effectLst/>
                        </a:rPr>
                        <a:t> rate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err="1">
                          <a:effectLst/>
                        </a:rPr>
                        <a:t>Resistance</a:t>
                      </a:r>
                      <a:r>
                        <a:rPr lang="it-IT" sz="1100" u="none" strike="noStrike" dirty="0">
                          <a:effectLst/>
                        </a:rPr>
                        <a:t> [</a:t>
                      </a:r>
                      <a:r>
                        <a:rPr lang="el-GR" sz="1100" u="none" strike="noStrike" dirty="0">
                          <a:effectLst/>
                        </a:rPr>
                        <a:t>Ω</a:t>
                      </a:r>
                      <a:r>
                        <a:rPr lang="it-IT" sz="1100" u="none" strike="noStrike" dirty="0">
                          <a:effectLst/>
                        </a:rPr>
                        <a:t>]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Standard </a:t>
                      </a:r>
                      <a:r>
                        <a:rPr lang="it-IT" sz="1100" u="none" strike="noStrike" dirty="0" err="1">
                          <a:effectLst/>
                        </a:rPr>
                        <a:t>Error</a:t>
                      </a:r>
                      <a:r>
                        <a:rPr lang="it-IT" sz="1100" u="none" strike="noStrike" dirty="0">
                          <a:effectLst/>
                        </a:rPr>
                        <a:t> [</a:t>
                      </a:r>
                      <a:r>
                        <a:rPr lang="el-GR" sz="1100" u="none" strike="noStrike" dirty="0">
                          <a:effectLst/>
                        </a:rPr>
                        <a:t>Ω</a:t>
                      </a:r>
                      <a:r>
                        <a:rPr lang="it-IT" sz="1100" u="none" strike="noStrike" dirty="0">
                          <a:effectLst/>
                        </a:rPr>
                        <a:t>]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3339996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effectLst/>
                        </a:rPr>
                        <a:t>step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1,7E-09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4,0E-10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5301068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effectLst/>
                        </a:rPr>
                        <a:t>10 A/s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1,4E-09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1,6E-10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79616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09129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E24328D-347A-B91E-0183-BD6BED266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D7B510D-0C37-B4A1-392A-8A761ECFF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19</a:t>
            </a:fld>
            <a:endParaRPr lang="it-IT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273AB35C-A264-BC0B-8112-58C6EE35FBE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R</a:t>
            </a:r>
            <a:r>
              <a:rPr lang="it-IT" dirty="0" err="1">
                <a:latin typeface="Georgia" panose="02040502050405020303" pitchFamily="18" charset="0"/>
              </a:rPr>
              <a:t>esults</a:t>
            </a:r>
            <a:r>
              <a:rPr lang="it-IT" dirty="0">
                <a:latin typeface="Georgia" panose="02040502050405020303" pitchFamily="18" charset="0"/>
              </a:rPr>
              <a:t> – </a:t>
            </a:r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P</a:t>
            </a:r>
            <a:r>
              <a:rPr lang="it-IT" dirty="0" err="1">
                <a:latin typeface="Georgia" panose="02040502050405020303" pitchFamily="18" charset="0"/>
              </a:rPr>
              <a:t>rayer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H</a:t>
            </a:r>
            <a:r>
              <a:rPr lang="it-IT" dirty="0">
                <a:latin typeface="Georgia" panose="02040502050405020303" pitchFamily="18" charset="0"/>
              </a:rPr>
              <a:t>ands 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40</a:t>
            </a:r>
            <a:r>
              <a:rPr lang="it-IT" dirty="0">
                <a:latin typeface="Georgia" panose="02040502050405020303" pitchFamily="18" charset="0"/>
              </a:rPr>
              <a:t> mm</a:t>
            </a:r>
          </a:p>
        </p:txBody>
      </p:sp>
      <p:pic>
        <p:nvPicPr>
          <p:cNvPr id="6" name="Elemento grafico 5">
            <a:extLst>
              <a:ext uri="{FF2B5EF4-FFF2-40B4-BE49-F238E27FC236}">
                <a16:creationId xmlns:a16="http://schemas.microsoft.com/office/drawing/2014/main" id="{751114CE-75A6-6D96-DC28-ECD15D63B1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3964" y="1165012"/>
            <a:ext cx="9088399" cy="4601002"/>
          </a:xfrm>
          <a:prstGeom prst="rect">
            <a:avLst/>
          </a:prstGeom>
        </p:spPr>
      </p:pic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1D3D0682-4396-08F7-0CAD-32D257FAF8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303449"/>
              </p:ext>
            </p:extLst>
          </p:nvPr>
        </p:nvGraphicFramePr>
        <p:xfrm>
          <a:off x="8224760" y="2916873"/>
          <a:ext cx="3246714" cy="3657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44779">
                  <a:extLst>
                    <a:ext uri="{9D8B030D-6E8A-4147-A177-3AD203B41FA5}">
                      <a16:colId xmlns:a16="http://schemas.microsoft.com/office/drawing/2014/main" val="3168326374"/>
                    </a:ext>
                  </a:extLst>
                </a:gridCol>
                <a:gridCol w="1135067">
                  <a:extLst>
                    <a:ext uri="{9D8B030D-6E8A-4147-A177-3AD203B41FA5}">
                      <a16:colId xmlns:a16="http://schemas.microsoft.com/office/drawing/2014/main" val="2127270501"/>
                    </a:ext>
                  </a:extLst>
                </a:gridCol>
                <a:gridCol w="1266868">
                  <a:extLst>
                    <a:ext uri="{9D8B030D-6E8A-4147-A177-3AD203B41FA5}">
                      <a16:colId xmlns:a16="http://schemas.microsoft.com/office/drawing/2014/main" val="3516359982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 err="1">
                          <a:effectLst/>
                        </a:rPr>
                        <a:t>Ramp</a:t>
                      </a:r>
                      <a:r>
                        <a:rPr lang="it-IT" sz="1100" b="0" u="none" strike="noStrike" dirty="0">
                          <a:effectLst/>
                        </a:rPr>
                        <a:t> rate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err="1">
                          <a:effectLst/>
                        </a:rPr>
                        <a:t>Resistance</a:t>
                      </a:r>
                      <a:r>
                        <a:rPr lang="it-IT" sz="1100" u="none" strike="noStrike" dirty="0">
                          <a:effectLst/>
                        </a:rPr>
                        <a:t> [</a:t>
                      </a:r>
                      <a:r>
                        <a:rPr lang="el-GR" sz="1100" u="none" strike="noStrike" dirty="0">
                          <a:effectLst/>
                        </a:rPr>
                        <a:t>Ω</a:t>
                      </a:r>
                      <a:r>
                        <a:rPr lang="it-IT" sz="1100" u="none" strike="noStrike" dirty="0">
                          <a:effectLst/>
                        </a:rPr>
                        <a:t>]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Standard </a:t>
                      </a:r>
                      <a:r>
                        <a:rPr lang="it-IT" sz="1100" u="none" strike="noStrike" dirty="0" err="1">
                          <a:effectLst/>
                        </a:rPr>
                        <a:t>Error</a:t>
                      </a:r>
                      <a:r>
                        <a:rPr lang="it-IT" sz="1100" u="none" strike="noStrike" dirty="0">
                          <a:effectLst/>
                        </a:rPr>
                        <a:t> [</a:t>
                      </a:r>
                      <a:r>
                        <a:rPr lang="el-GR" sz="1100" u="none" strike="noStrike" dirty="0">
                          <a:effectLst/>
                        </a:rPr>
                        <a:t>Ω</a:t>
                      </a:r>
                      <a:r>
                        <a:rPr lang="it-IT" sz="1100" u="none" strike="noStrike" dirty="0">
                          <a:effectLst/>
                        </a:rPr>
                        <a:t>]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3339996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effectLst/>
                        </a:rPr>
                        <a:t>step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4,4E-07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8,1E-10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530106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494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1457403-3894-0728-7BA1-8C8D30CE2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2</a:t>
            </a:fld>
            <a:endParaRPr lang="it-IT"/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376D39CE-CDE9-CB56-E965-5C74210FC48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O</a:t>
            </a:r>
            <a:r>
              <a:rPr lang="it-IT" dirty="0" err="1">
                <a:latin typeface="Georgia" panose="02040502050405020303" pitchFamily="18" charset="0"/>
              </a:rPr>
              <a:t>utline</a:t>
            </a:r>
            <a:endParaRPr lang="it-IT" dirty="0">
              <a:latin typeface="Georgia" panose="02040502050405020303" pitchFamily="18" charset="0"/>
            </a:endParaRPr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064E26A4-48A0-4AE1-9983-15C92540BFC5}"/>
              </a:ext>
            </a:extLst>
          </p:cNvPr>
          <p:cNvSpPr txBox="1">
            <a:spLocks/>
          </p:cNvSpPr>
          <p:nvPr/>
        </p:nvSpPr>
        <p:spPr>
          <a:xfrm>
            <a:off x="733267" y="3898978"/>
            <a:ext cx="7877333" cy="210065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2400" dirty="0"/>
              <a:t> </a:t>
            </a:r>
          </a:p>
        </p:txBody>
      </p:sp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id="{8650F8AE-11D1-A076-61C5-3FAFC76B03F8}"/>
              </a:ext>
            </a:extLst>
          </p:cNvPr>
          <p:cNvSpPr txBox="1">
            <a:spLocks/>
          </p:cNvSpPr>
          <p:nvPr/>
        </p:nvSpPr>
        <p:spPr>
          <a:xfrm>
            <a:off x="899615" y="1631357"/>
            <a:ext cx="10241798" cy="436827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err="1"/>
              <a:t>NbTi</a:t>
            </a:r>
            <a:r>
              <a:rPr lang="it-IT" dirty="0"/>
              <a:t> </a:t>
            </a:r>
            <a:r>
              <a:rPr lang="it-IT" dirty="0" err="1"/>
              <a:t>rope</a:t>
            </a:r>
            <a:r>
              <a:rPr lang="it-IT" dirty="0"/>
              <a:t> </a:t>
            </a:r>
            <a:r>
              <a:rPr lang="it-IT" dirty="0" err="1"/>
              <a:t>characteristics</a:t>
            </a:r>
            <a:endParaRPr lang="it-IT" dirty="0"/>
          </a:p>
          <a:p>
            <a:r>
              <a:rPr lang="it-IT" dirty="0" err="1"/>
              <a:t>Experimental</a:t>
            </a:r>
            <a:r>
              <a:rPr lang="it-IT" dirty="0"/>
              <a:t> test</a:t>
            </a:r>
          </a:p>
          <a:p>
            <a:r>
              <a:rPr lang="it-IT" dirty="0"/>
              <a:t>Data </a:t>
            </a:r>
            <a:r>
              <a:rPr lang="it-IT" dirty="0" err="1"/>
              <a:t>analysis</a:t>
            </a:r>
            <a:endParaRPr lang="it-IT" dirty="0"/>
          </a:p>
          <a:p>
            <a:r>
              <a:rPr lang="it-IT" dirty="0" err="1"/>
              <a:t>Results</a:t>
            </a:r>
            <a:endParaRPr lang="it-IT" dirty="0"/>
          </a:p>
          <a:p>
            <a:endParaRPr lang="it-IT" dirty="0"/>
          </a:p>
          <a:p>
            <a:endParaRPr lang="it-IT" sz="2400" dirty="0"/>
          </a:p>
        </p:txBody>
      </p:sp>
      <p:sp>
        <p:nvSpPr>
          <p:cNvPr id="4" name="Segnaposto data 1">
            <a:extLst>
              <a:ext uri="{FF2B5EF4-FFF2-40B4-BE49-F238E27FC236}">
                <a16:creationId xmlns:a16="http://schemas.microsoft.com/office/drawing/2014/main" id="{87A08812-C266-10C6-F610-64A414E602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/>
              <a:t>26/09/2023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115918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lemento grafico 5">
            <a:extLst>
              <a:ext uri="{FF2B5EF4-FFF2-40B4-BE49-F238E27FC236}">
                <a16:creationId xmlns:a16="http://schemas.microsoft.com/office/drawing/2014/main" id="{98378A9B-B201-62BD-696F-3A63270ECE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342900"/>
            <a:ext cx="12192000" cy="6172200"/>
          </a:xfrm>
          <a:prstGeom prst="rect">
            <a:avLst/>
          </a:prstGeom>
        </p:spPr>
      </p:pic>
      <p:sp>
        <p:nvSpPr>
          <p:cNvPr id="2" name="Segnaposto data 1">
            <a:extLst>
              <a:ext uri="{FF2B5EF4-FFF2-40B4-BE49-F238E27FC236}">
                <a16:creationId xmlns:a16="http://schemas.microsoft.com/office/drawing/2014/main" id="{246C47E6-5898-9134-2897-7DA6D017B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207BDD0-8215-6923-A2D5-4F8A24CD8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20</a:t>
            </a:fld>
            <a:endParaRPr lang="it-IT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45F2786E-2546-9461-1D45-DB9B5B5633AB}"/>
              </a:ext>
            </a:extLst>
          </p:cNvPr>
          <p:cNvSpPr txBox="1">
            <a:spLocks/>
          </p:cNvSpPr>
          <p:nvPr/>
        </p:nvSpPr>
        <p:spPr>
          <a:xfrm>
            <a:off x="838199" y="365125"/>
            <a:ext cx="11042515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R</a:t>
            </a:r>
            <a:r>
              <a:rPr lang="it-IT" dirty="0" err="1">
                <a:latin typeface="Georgia" panose="02040502050405020303" pitchFamily="18" charset="0"/>
              </a:rPr>
              <a:t>esults</a:t>
            </a:r>
            <a:r>
              <a:rPr lang="it-IT" dirty="0">
                <a:latin typeface="Georgia" panose="02040502050405020303" pitchFamily="18" charset="0"/>
              </a:rPr>
              <a:t> – </a:t>
            </a:r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S</a:t>
            </a:r>
            <a:r>
              <a:rPr lang="it-IT" dirty="0" err="1">
                <a:latin typeface="Georgia" panose="02040502050405020303" pitchFamily="18" charset="0"/>
              </a:rPr>
              <a:t>hacking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H</a:t>
            </a:r>
            <a:r>
              <a:rPr lang="it-IT" dirty="0">
                <a:latin typeface="Georgia" panose="02040502050405020303" pitchFamily="18" charset="0"/>
              </a:rPr>
              <a:t>ands 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40</a:t>
            </a:r>
            <a:r>
              <a:rPr lang="it-IT" dirty="0">
                <a:latin typeface="Georgia" panose="02040502050405020303" pitchFamily="18" charset="0"/>
              </a:rPr>
              <a:t> mm </a:t>
            </a:r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S</a:t>
            </a:r>
            <a:r>
              <a:rPr lang="it-IT" dirty="0" err="1">
                <a:latin typeface="Georgia" panose="02040502050405020303" pitchFamily="18" charset="0"/>
              </a:rPr>
              <a:t>oldered</a:t>
            </a:r>
            <a:endParaRPr lang="it-IT" dirty="0">
              <a:latin typeface="Georgia" panose="02040502050405020303" pitchFamily="18" charset="0"/>
            </a:endParaRPr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8A478ED6-9DE0-FCBC-B468-22BDAFFD67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646523"/>
              </p:ext>
            </p:extLst>
          </p:nvPr>
        </p:nvGraphicFramePr>
        <p:xfrm>
          <a:off x="8238408" y="5319101"/>
          <a:ext cx="3246714" cy="7315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44779">
                  <a:extLst>
                    <a:ext uri="{9D8B030D-6E8A-4147-A177-3AD203B41FA5}">
                      <a16:colId xmlns:a16="http://schemas.microsoft.com/office/drawing/2014/main" val="3168326374"/>
                    </a:ext>
                  </a:extLst>
                </a:gridCol>
                <a:gridCol w="1135067">
                  <a:extLst>
                    <a:ext uri="{9D8B030D-6E8A-4147-A177-3AD203B41FA5}">
                      <a16:colId xmlns:a16="http://schemas.microsoft.com/office/drawing/2014/main" val="2127270501"/>
                    </a:ext>
                  </a:extLst>
                </a:gridCol>
                <a:gridCol w="1266868">
                  <a:extLst>
                    <a:ext uri="{9D8B030D-6E8A-4147-A177-3AD203B41FA5}">
                      <a16:colId xmlns:a16="http://schemas.microsoft.com/office/drawing/2014/main" val="3516359982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 err="1">
                          <a:effectLst/>
                        </a:rPr>
                        <a:t>Ramp</a:t>
                      </a:r>
                      <a:r>
                        <a:rPr lang="it-IT" sz="1100" b="0" u="none" strike="noStrike" dirty="0">
                          <a:effectLst/>
                        </a:rPr>
                        <a:t> rate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err="1">
                          <a:effectLst/>
                        </a:rPr>
                        <a:t>Resistance</a:t>
                      </a:r>
                      <a:r>
                        <a:rPr lang="it-IT" sz="1100" u="none" strike="noStrike" dirty="0">
                          <a:effectLst/>
                        </a:rPr>
                        <a:t> [</a:t>
                      </a:r>
                      <a:r>
                        <a:rPr lang="el-GR" sz="1100" u="none" strike="noStrike" dirty="0">
                          <a:effectLst/>
                        </a:rPr>
                        <a:t>Ω</a:t>
                      </a:r>
                      <a:r>
                        <a:rPr lang="it-IT" sz="1100" u="none" strike="noStrike" dirty="0">
                          <a:effectLst/>
                        </a:rPr>
                        <a:t>]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Standard </a:t>
                      </a:r>
                      <a:r>
                        <a:rPr lang="it-IT" sz="1100" u="none" strike="noStrike" dirty="0" err="1">
                          <a:effectLst/>
                        </a:rPr>
                        <a:t>Error</a:t>
                      </a:r>
                      <a:r>
                        <a:rPr lang="it-IT" sz="1100" u="none" strike="noStrike" dirty="0">
                          <a:effectLst/>
                        </a:rPr>
                        <a:t> [</a:t>
                      </a:r>
                      <a:r>
                        <a:rPr lang="el-GR" sz="1100" u="none" strike="noStrike" dirty="0">
                          <a:effectLst/>
                        </a:rPr>
                        <a:t>Ω</a:t>
                      </a:r>
                      <a:r>
                        <a:rPr lang="it-IT" sz="1100" u="none" strike="noStrike" dirty="0">
                          <a:effectLst/>
                        </a:rPr>
                        <a:t>]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3339996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effectLst/>
                        </a:rPr>
                        <a:t>step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2,9E-10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9,2E-10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5301068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effectLst/>
                        </a:rPr>
                        <a:t>10 A/s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-7,2E-10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9,7E-11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796166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5 A/s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-5,2E-11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0,0E+00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44344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9666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lemento grafico 5">
            <a:extLst>
              <a:ext uri="{FF2B5EF4-FFF2-40B4-BE49-F238E27FC236}">
                <a16:creationId xmlns:a16="http://schemas.microsoft.com/office/drawing/2014/main" id="{90EEFC3E-4AD5-C745-B858-7D1746F1EE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342900"/>
            <a:ext cx="12192000" cy="6172200"/>
          </a:xfrm>
          <a:prstGeom prst="rect">
            <a:avLst/>
          </a:prstGeom>
        </p:spPr>
      </p:pic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5BB5649-A7EA-DF21-F7BB-1C76E02A3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F1FA9189-E497-4D67-45DB-D2F861149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21</a:t>
            </a:fld>
            <a:endParaRPr lang="it-IT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EDCB02F6-B177-B1AF-3AE5-8E71639A565C}"/>
              </a:ext>
            </a:extLst>
          </p:cNvPr>
          <p:cNvSpPr txBox="1">
            <a:spLocks/>
          </p:cNvSpPr>
          <p:nvPr/>
        </p:nvSpPr>
        <p:spPr>
          <a:xfrm>
            <a:off x="838199" y="365125"/>
            <a:ext cx="11042515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R</a:t>
            </a:r>
            <a:r>
              <a:rPr lang="it-IT" dirty="0" err="1">
                <a:latin typeface="Georgia" panose="02040502050405020303" pitchFamily="18" charset="0"/>
              </a:rPr>
              <a:t>esults</a:t>
            </a:r>
            <a:r>
              <a:rPr lang="it-IT" dirty="0">
                <a:latin typeface="Georgia" panose="02040502050405020303" pitchFamily="18" charset="0"/>
              </a:rPr>
              <a:t> – </a:t>
            </a:r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S</a:t>
            </a:r>
            <a:r>
              <a:rPr lang="it-IT" dirty="0" err="1">
                <a:latin typeface="Georgia" panose="02040502050405020303" pitchFamily="18" charset="0"/>
              </a:rPr>
              <a:t>hacking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H</a:t>
            </a:r>
            <a:r>
              <a:rPr lang="it-IT" dirty="0">
                <a:latin typeface="Georgia" panose="02040502050405020303" pitchFamily="18" charset="0"/>
              </a:rPr>
              <a:t>ands 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60</a:t>
            </a:r>
            <a:r>
              <a:rPr lang="it-IT" dirty="0">
                <a:latin typeface="Georgia" panose="02040502050405020303" pitchFamily="18" charset="0"/>
              </a:rPr>
              <a:t> mm </a:t>
            </a:r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S</a:t>
            </a:r>
            <a:r>
              <a:rPr lang="it-IT" dirty="0" err="1">
                <a:latin typeface="Georgia" panose="02040502050405020303" pitchFamily="18" charset="0"/>
              </a:rPr>
              <a:t>oldered</a:t>
            </a:r>
            <a:endParaRPr lang="it-IT" dirty="0">
              <a:latin typeface="Georgia" panose="02040502050405020303" pitchFamily="18" charset="0"/>
            </a:endParaRPr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92630C6C-FFB0-5DD2-BC19-B20EE059FB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043358"/>
              </p:ext>
            </p:extLst>
          </p:nvPr>
        </p:nvGraphicFramePr>
        <p:xfrm>
          <a:off x="8238408" y="5319101"/>
          <a:ext cx="3246714" cy="5486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44779">
                  <a:extLst>
                    <a:ext uri="{9D8B030D-6E8A-4147-A177-3AD203B41FA5}">
                      <a16:colId xmlns:a16="http://schemas.microsoft.com/office/drawing/2014/main" val="3168326374"/>
                    </a:ext>
                  </a:extLst>
                </a:gridCol>
                <a:gridCol w="1135067">
                  <a:extLst>
                    <a:ext uri="{9D8B030D-6E8A-4147-A177-3AD203B41FA5}">
                      <a16:colId xmlns:a16="http://schemas.microsoft.com/office/drawing/2014/main" val="2127270501"/>
                    </a:ext>
                  </a:extLst>
                </a:gridCol>
                <a:gridCol w="1266868">
                  <a:extLst>
                    <a:ext uri="{9D8B030D-6E8A-4147-A177-3AD203B41FA5}">
                      <a16:colId xmlns:a16="http://schemas.microsoft.com/office/drawing/2014/main" val="3516359982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 err="1">
                          <a:effectLst/>
                        </a:rPr>
                        <a:t>Ramp</a:t>
                      </a:r>
                      <a:r>
                        <a:rPr lang="it-IT" sz="1100" b="0" u="none" strike="noStrike" dirty="0">
                          <a:effectLst/>
                        </a:rPr>
                        <a:t> rate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 err="1">
                          <a:effectLst/>
                        </a:rPr>
                        <a:t>Resistance</a:t>
                      </a:r>
                      <a:r>
                        <a:rPr lang="it-IT" sz="1100" u="none" strike="noStrike" dirty="0">
                          <a:effectLst/>
                        </a:rPr>
                        <a:t> [</a:t>
                      </a:r>
                      <a:r>
                        <a:rPr lang="el-GR" sz="1100" u="none" strike="noStrike" dirty="0">
                          <a:effectLst/>
                        </a:rPr>
                        <a:t>Ω</a:t>
                      </a:r>
                      <a:r>
                        <a:rPr lang="it-IT" sz="1100" u="none" strike="noStrike" dirty="0">
                          <a:effectLst/>
                        </a:rPr>
                        <a:t>]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Standard </a:t>
                      </a:r>
                      <a:r>
                        <a:rPr lang="it-IT" sz="1100" u="none" strike="noStrike" dirty="0" err="1">
                          <a:effectLst/>
                        </a:rPr>
                        <a:t>Error</a:t>
                      </a:r>
                      <a:r>
                        <a:rPr lang="it-IT" sz="1100" u="none" strike="noStrike" dirty="0">
                          <a:effectLst/>
                        </a:rPr>
                        <a:t> [</a:t>
                      </a:r>
                      <a:r>
                        <a:rPr lang="el-GR" sz="1100" u="none" strike="noStrike" dirty="0">
                          <a:effectLst/>
                        </a:rPr>
                        <a:t>Ω</a:t>
                      </a:r>
                      <a:r>
                        <a:rPr lang="it-IT" sz="1100" u="none" strike="noStrike" dirty="0">
                          <a:effectLst/>
                        </a:rPr>
                        <a:t>]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3339996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effectLst/>
                        </a:rPr>
                        <a:t>step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-4,9E-10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1,8E-09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5301068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effectLst/>
                        </a:rPr>
                        <a:t>10 A/s</a:t>
                      </a:r>
                      <a:endParaRPr lang="it-IT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effectLst/>
                          <a:latin typeface="Calibri" panose="020F0502020204030204" pitchFamily="34" charset="0"/>
                        </a:rPr>
                        <a:t>-4,1E-10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9,3E-11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79616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30357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1457403-3894-0728-7BA1-8C8D30CE2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22</a:t>
            </a:fld>
            <a:endParaRPr lang="it-IT"/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376D39CE-CDE9-CB56-E965-5C74210FC48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C</a:t>
            </a:r>
            <a:r>
              <a:rPr lang="it-IT" dirty="0">
                <a:latin typeface="Georgia" panose="02040502050405020303" pitchFamily="18" charset="0"/>
              </a:rPr>
              <a:t>ritical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 </a:t>
            </a:r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C</a:t>
            </a:r>
            <a:r>
              <a:rPr lang="it-IT" dirty="0" err="1">
                <a:latin typeface="Georgia" panose="02040502050405020303" pitchFamily="18" charset="0"/>
              </a:rPr>
              <a:t>urrent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 </a:t>
            </a:r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D</a:t>
            </a:r>
            <a:r>
              <a:rPr lang="it-IT" dirty="0" err="1">
                <a:latin typeface="Georgia" panose="02040502050405020303" pitchFamily="18" charset="0"/>
              </a:rPr>
              <a:t>ensity</a:t>
            </a:r>
            <a:r>
              <a:rPr lang="it-IT" dirty="0">
                <a:latin typeface="Georgia" panose="02040502050405020303" pitchFamily="18" charset="0"/>
              </a:rPr>
              <a:t> - </a:t>
            </a:r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R</a:t>
            </a:r>
            <a:r>
              <a:rPr lang="it-IT" dirty="0" err="1">
                <a:latin typeface="Georgia" panose="02040502050405020303" pitchFamily="18" charset="0"/>
              </a:rPr>
              <a:t>ope</a:t>
            </a:r>
            <a:endParaRPr lang="it-IT" dirty="0">
              <a:latin typeface="Georgia" panose="02040502050405020303" pitchFamily="18" charset="0"/>
            </a:endParaRPr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064E26A4-48A0-4AE1-9983-15C92540BFC5}"/>
              </a:ext>
            </a:extLst>
          </p:cNvPr>
          <p:cNvSpPr txBox="1">
            <a:spLocks/>
          </p:cNvSpPr>
          <p:nvPr/>
        </p:nvSpPr>
        <p:spPr>
          <a:xfrm>
            <a:off x="927497" y="5029666"/>
            <a:ext cx="4449134" cy="974974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>
                <a:solidFill>
                  <a:srgbClr val="C00000"/>
                </a:solidFill>
              </a:rPr>
              <a:t>The </a:t>
            </a:r>
            <a:r>
              <a:rPr lang="it-IT" sz="2400" dirty="0" err="1">
                <a:solidFill>
                  <a:srgbClr val="C00000"/>
                </a:solidFill>
              </a:rPr>
              <a:t>I</a:t>
            </a:r>
            <a:r>
              <a:rPr lang="it-IT" sz="2400" baseline="-25000" dirty="0" err="1">
                <a:solidFill>
                  <a:srgbClr val="C00000"/>
                </a:solidFill>
              </a:rPr>
              <a:t>c</a:t>
            </a:r>
            <a:r>
              <a:rPr lang="it-IT" sz="2400" dirty="0">
                <a:solidFill>
                  <a:srgbClr val="C00000"/>
                </a:solidFill>
              </a:rPr>
              <a:t> of the 6+1 </a:t>
            </a:r>
            <a:r>
              <a:rPr lang="it-IT" sz="2400" dirty="0" err="1">
                <a:solidFill>
                  <a:srgbClr val="C00000"/>
                </a:solidFill>
              </a:rPr>
              <a:t>rope</a:t>
            </a:r>
            <a:r>
              <a:rPr lang="it-IT" sz="2400" dirty="0">
                <a:solidFill>
                  <a:srgbClr val="C00000"/>
                </a:solidFill>
              </a:rPr>
              <a:t> </a:t>
            </a:r>
            <a:r>
              <a:rPr lang="it-IT" sz="2400" dirty="0" err="1">
                <a:solidFill>
                  <a:srgbClr val="C00000"/>
                </a:solidFill>
              </a:rPr>
              <a:t>is</a:t>
            </a:r>
            <a:r>
              <a:rPr lang="it-IT" sz="2400" dirty="0">
                <a:solidFill>
                  <a:srgbClr val="C00000"/>
                </a:solidFill>
              </a:rPr>
              <a:t> </a:t>
            </a:r>
            <a:r>
              <a:rPr lang="it-IT" sz="2400" dirty="0" err="1">
                <a:solidFill>
                  <a:srgbClr val="C00000"/>
                </a:solidFill>
              </a:rPr>
              <a:t>compatible</a:t>
            </a:r>
            <a:r>
              <a:rPr lang="it-IT" sz="2400" dirty="0">
                <a:solidFill>
                  <a:srgbClr val="C00000"/>
                </a:solidFill>
              </a:rPr>
              <a:t> with the </a:t>
            </a:r>
            <a:r>
              <a:rPr lang="it-IT" sz="2400" dirty="0" err="1">
                <a:solidFill>
                  <a:srgbClr val="C00000"/>
                </a:solidFill>
              </a:rPr>
              <a:t>I</a:t>
            </a:r>
            <a:r>
              <a:rPr lang="it-IT" sz="2400" baseline="-25000" dirty="0" err="1">
                <a:solidFill>
                  <a:srgbClr val="C00000"/>
                </a:solidFill>
              </a:rPr>
              <a:t>c</a:t>
            </a:r>
            <a:r>
              <a:rPr lang="it-IT" sz="2400" dirty="0">
                <a:solidFill>
                  <a:srgbClr val="C00000"/>
                </a:solidFill>
              </a:rPr>
              <a:t> of 6 </a:t>
            </a:r>
            <a:r>
              <a:rPr lang="it-IT" sz="2400" dirty="0" err="1">
                <a:solidFill>
                  <a:srgbClr val="C00000"/>
                </a:solidFill>
              </a:rPr>
              <a:t>wires</a:t>
            </a:r>
            <a:endParaRPr lang="it-IT" sz="2400" dirty="0">
              <a:solidFill>
                <a:srgbClr val="C00000"/>
              </a:solidFill>
            </a:endParaRPr>
          </a:p>
          <a:p>
            <a:r>
              <a:rPr lang="it-IT" sz="2400" dirty="0">
                <a:solidFill>
                  <a:srgbClr val="C00000"/>
                </a:solidFill>
              </a:rPr>
              <a:t>High </a:t>
            </a:r>
            <a:r>
              <a:rPr lang="it-IT" sz="2400" dirty="0" err="1">
                <a:solidFill>
                  <a:srgbClr val="C00000"/>
                </a:solidFill>
              </a:rPr>
              <a:t>repeatability</a:t>
            </a:r>
            <a:endParaRPr lang="it-IT" sz="2400" dirty="0">
              <a:solidFill>
                <a:srgbClr val="C00000"/>
              </a:solidFill>
            </a:endParaRP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FC20A721-9C12-970E-70E6-274EF31065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7322"/>
              </p:ext>
            </p:extLst>
          </p:nvPr>
        </p:nvGraphicFramePr>
        <p:xfrm>
          <a:off x="838200" y="2568426"/>
          <a:ext cx="4627729" cy="2170014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584251">
                  <a:extLst>
                    <a:ext uri="{9D8B030D-6E8A-4147-A177-3AD203B41FA5}">
                      <a16:colId xmlns:a16="http://schemas.microsoft.com/office/drawing/2014/main" val="3280275071"/>
                    </a:ext>
                  </a:extLst>
                </a:gridCol>
                <a:gridCol w="805602">
                  <a:extLst>
                    <a:ext uri="{9D8B030D-6E8A-4147-A177-3AD203B41FA5}">
                      <a16:colId xmlns:a16="http://schemas.microsoft.com/office/drawing/2014/main" val="2126636970"/>
                    </a:ext>
                  </a:extLst>
                </a:gridCol>
                <a:gridCol w="712136">
                  <a:extLst>
                    <a:ext uri="{9D8B030D-6E8A-4147-A177-3AD203B41FA5}">
                      <a16:colId xmlns:a16="http://schemas.microsoft.com/office/drawing/2014/main" val="3263867352"/>
                    </a:ext>
                  </a:extLst>
                </a:gridCol>
                <a:gridCol w="778068">
                  <a:extLst>
                    <a:ext uri="{9D8B030D-6E8A-4147-A177-3AD203B41FA5}">
                      <a16:colId xmlns:a16="http://schemas.microsoft.com/office/drawing/2014/main" val="3235052849"/>
                    </a:ext>
                  </a:extLst>
                </a:gridCol>
                <a:gridCol w="1747672">
                  <a:extLst>
                    <a:ext uri="{9D8B030D-6E8A-4147-A177-3AD203B41FA5}">
                      <a16:colId xmlns:a16="http://schemas.microsoft.com/office/drawing/2014/main" val="1169301332"/>
                    </a:ext>
                  </a:extLst>
                </a:gridCol>
              </a:tblGrid>
              <a:tr h="197274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it-IT" sz="1100" b="1" u="none" strike="noStrike" dirty="0">
                          <a:effectLst/>
                        </a:rPr>
                        <a:t>I</a:t>
                      </a:r>
                      <a:r>
                        <a:rPr lang="it-IT" sz="1100" b="1" u="none" strike="noStrike" baseline="-25000" dirty="0">
                          <a:effectLst/>
                        </a:rPr>
                        <a:t>c</a:t>
                      </a:r>
                      <a:r>
                        <a:rPr lang="it-IT" sz="1100" b="1" u="none" strike="noStrike" dirty="0">
                          <a:effectLst/>
                        </a:rPr>
                        <a:t>10 </a:t>
                      </a:r>
                      <a:r>
                        <a:rPr lang="it-IT" sz="1100" b="1" u="none" strike="noStrike" dirty="0" err="1">
                          <a:effectLst/>
                        </a:rPr>
                        <a:t>Rope</a:t>
                      </a:r>
                      <a:r>
                        <a:rPr lang="it-IT" sz="1100" b="1" u="none" strike="noStrike" dirty="0">
                          <a:effectLst/>
                        </a:rPr>
                        <a:t> 6+1 [A]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4849075"/>
                  </a:ext>
                </a:extLst>
              </a:tr>
              <a:tr h="19727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u="none" strike="noStrike" dirty="0">
                          <a:solidFill>
                            <a:schemeClr val="accent1"/>
                          </a:solidFill>
                          <a:effectLst/>
                        </a:rPr>
                        <a:t>B [T]</a:t>
                      </a:r>
                      <a:endParaRPr lang="it-IT" sz="11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Virgin x 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u="none" strike="noStrike" dirty="0">
                          <a:solidFill>
                            <a:schemeClr val="accent1"/>
                          </a:solidFill>
                          <a:effectLst/>
                        </a:rPr>
                        <a:t>1° </a:t>
                      </a:r>
                      <a:r>
                        <a:rPr lang="it-IT" sz="1100" b="1" u="none" strike="noStrike" dirty="0" err="1">
                          <a:solidFill>
                            <a:schemeClr val="accent1"/>
                          </a:solidFill>
                          <a:effectLst/>
                        </a:rPr>
                        <a:t>rope</a:t>
                      </a:r>
                      <a:endParaRPr lang="it-IT" sz="11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2° </a:t>
                      </a:r>
                      <a:r>
                        <a:rPr lang="it-IT" sz="1100" b="1" i="0" u="none" strike="noStrike" dirty="0" err="1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rope</a:t>
                      </a:r>
                      <a:endParaRPr lang="it-IT" sz="11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 err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Discrepancy</a:t>
                      </a:r>
                      <a:r>
                        <a:rPr lang="it-IT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100" b="1" i="0" u="none" strike="noStrike" dirty="0" err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between</a:t>
                      </a:r>
                      <a:r>
                        <a:rPr lang="it-IT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100" b="1" i="0" u="none" strike="noStrike" dirty="0" err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ropes</a:t>
                      </a:r>
                      <a:endParaRPr lang="it-IT" sz="11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52587526"/>
                  </a:ext>
                </a:extLst>
              </a:tr>
              <a:tr h="19727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9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0.24%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281985940"/>
                  </a:ext>
                </a:extLst>
              </a:tr>
              <a:tr h="19727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197339402"/>
                  </a:ext>
                </a:extLst>
              </a:tr>
              <a:tr h="19727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8.2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532200474"/>
                  </a:ext>
                </a:extLst>
              </a:tr>
              <a:tr h="19727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8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0.35%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169060"/>
                  </a:ext>
                </a:extLst>
              </a:tr>
              <a:tr h="19727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7.8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1271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64967440"/>
                  </a:ext>
                </a:extLst>
              </a:tr>
              <a:tr h="19727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1482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1477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0.34%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871614047"/>
                  </a:ext>
                </a:extLst>
              </a:tr>
              <a:tr h="19727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7.4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1549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527894357"/>
                  </a:ext>
                </a:extLst>
              </a:tr>
              <a:tr h="19727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7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1780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814173807"/>
                  </a:ext>
                </a:extLst>
              </a:tr>
              <a:tr h="19727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</a:t>
                      </a: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675670251"/>
                  </a:ext>
                </a:extLst>
              </a:tr>
            </a:tbl>
          </a:graphicData>
        </a:graphic>
      </p:graphicFrame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636DA355-7D55-5A2D-52A9-AF73DF15CD49}"/>
              </a:ext>
            </a:extLst>
          </p:cNvPr>
          <p:cNvSpPr txBox="1">
            <a:spLocks/>
          </p:cNvSpPr>
          <p:nvPr/>
        </p:nvSpPr>
        <p:spPr>
          <a:xfrm>
            <a:off x="664059" y="1455886"/>
            <a:ext cx="4627729" cy="97497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 err="1"/>
              <a:t>Wires</a:t>
            </a:r>
            <a:r>
              <a:rPr lang="it-IT" sz="1800" dirty="0"/>
              <a:t> from the </a:t>
            </a:r>
            <a:r>
              <a:rPr lang="it-IT" sz="1800" b="1" dirty="0" err="1"/>
              <a:t>same</a:t>
            </a:r>
            <a:r>
              <a:rPr lang="it-IT" sz="1800" b="1" dirty="0"/>
              <a:t> batch</a:t>
            </a:r>
          </a:p>
          <a:p>
            <a:r>
              <a:rPr lang="it-IT" sz="1800" dirty="0"/>
              <a:t>1° </a:t>
            </a:r>
            <a:r>
              <a:rPr lang="it-IT" sz="1800" dirty="0" err="1"/>
              <a:t>rope</a:t>
            </a:r>
            <a:r>
              <a:rPr lang="it-IT" sz="1800" dirty="0"/>
              <a:t> and 2° </a:t>
            </a:r>
            <a:r>
              <a:rPr lang="it-IT" sz="1800" dirty="0" err="1"/>
              <a:t>rope</a:t>
            </a:r>
            <a:r>
              <a:rPr lang="it-IT" sz="1800" dirty="0"/>
              <a:t> are </a:t>
            </a:r>
            <a:r>
              <a:rPr lang="it-IT" sz="1800" dirty="0" err="1"/>
              <a:t>different</a:t>
            </a:r>
            <a:r>
              <a:rPr lang="it-IT" sz="1800" dirty="0"/>
              <a:t> </a:t>
            </a:r>
            <a:r>
              <a:rPr lang="it-IT" sz="1800" dirty="0" err="1"/>
              <a:t>lengths</a:t>
            </a:r>
            <a:r>
              <a:rPr lang="it-IT" sz="1800" dirty="0"/>
              <a:t> </a:t>
            </a:r>
            <a:r>
              <a:rPr lang="it-IT" sz="1800" dirty="0" err="1"/>
              <a:t>mounted</a:t>
            </a:r>
            <a:r>
              <a:rPr lang="it-IT" sz="1800" dirty="0"/>
              <a:t> on </a:t>
            </a:r>
            <a:r>
              <a:rPr lang="it-IT" sz="1800" dirty="0" err="1"/>
              <a:t>different</a:t>
            </a:r>
            <a:r>
              <a:rPr lang="it-IT" sz="1800" dirty="0"/>
              <a:t> sample holders</a:t>
            </a:r>
          </a:p>
          <a:p>
            <a:pPr marL="0" indent="0">
              <a:buNone/>
            </a:pPr>
            <a:endParaRPr lang="it-IT" sz="2400" dirty="0"/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E50F3A72-8013-5A68-103E-71E8ACEF3782}"/>
              </a:ext>
            </a:extLst>
          </p:cNvPr>
          <p:cNvGrpSpPr/>
          <p:nvPr/>
        </p:nvGrpSpPr>
        <p:grpSpPr>
          <a:xfrm>
            <a:off x="6096000" y="2114316"/>
            <a:ext cx="6044356" cy="4533267"/>
            <a:chOff x="6130116" y="2105504"/>
            <a:chExt cx="6044356" cy="4533267"/>
          </a:xfrm>
        </p:grpSpPr>
        <p:pic>
          <p:nvPicPr>
            <p:cNvPr id="5" name="Elemento grafico 4">
              <a:extLst>
                <a:ext uri="{FF2B5EF4-FFF2-40B4-BE49-F238E27FC236}">
                  <a16:creationId xmlns:a16="http://schemas.microsoft.com/office/drawing/2014/main" id="{D57A69F4-82FA-556F-6BB4-BA7B6BD0DE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130116" y="2105504"/>
              <a:ext cx="6044356" cy="4533267"/>
            </a:xfrm>
            <a:prstGeom prst="rect">
              <a:avLst/>
            </a:prstGeom>
          </p:spPr>
        </p:pic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54C8FE60-3D73-31AB-2D9E-236DB1F45D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01365" y="2525213"/>
              <a:ext cx="1396846" cy="893980"/>
            </a:xfrm>
            <a:prstGeom prst="rect">
              <a:avLst/>
            </a:prstGeom>
          </p:spPr>
        </p:pic>
        <p:sp>
          <p:nvSpPr>
            <p:cNvPr id="15" name="Ovale 14">
              <a:extLst>
                <a:ext uri="{FF2B5EF4-FFF2-40B4-BE49-F238E27FC236}">
                  <a16:creationId xmlns:a16="http://schemas.microsoft.com/office/drawing/2014/main" id="{6FE5239D-4687-1AF4-A091-F826AABF0FE1}"/>
                </a:ext>
              </a:extLst>
            </p:cNvPr>
            <p:cNvSpPr/>
            <p:nvPr/>
          </p:nvSpPr>
          <p:spPr>
            <a:xfrm>
              <a:off x="10433011" y="3114341"/>
              <a:ext cx="107224" cy="10722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7" name="Segnaposto data 1">
            <a:extLst>
              <a:ext uri="{FF2B5EF4-FFF2-40B4-BE49-F238E27FC236}">
                <a16:creationId xmlns:a16="http://schemas.microsoft.com/office/drawing/2014/main" id="{3D2444F3-70E2-51D8-A444-4B804FE46D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/>
              <a:t>26/09/2023</a:t>
            </a:r>
            <a:endParaRPr lang="it-IT" dirty="0"/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075B2C17-6982-96FB-2236-FF1A8D185080}"/>
              </a:ext>
            </a:extLst>
          </p:cNvPr>
          <p:cNvSpPr txBox="1">
            <a:spLocks/>
          </p:cNvSpPr>
          <p:nvPr/>
        </p:nvSpPr>
        <p:spPr>
          <a:xfrm>
            <a:off x="6900214" y="1166516"/>
            <a:ext cx="4790363" cy="13255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/>
              <a:t>The data are </a:t>
            </a:r>
            <a:r>
              <a:rPr lang="it-IT" sz="1400" dirty="0" err="1"/>
              <a:t>already</a:t>
            </a:r>
            <a:r>
              <a:rPr lang="it-IT" sz="1400" dirty="0"/>
              <a:t> </a:t>
            </a:r>
            <a:r>
              <a:rPr lang="it-IT" sz="1400" b="1" dirty="0"/>
              <a:t>temperature-</a:t>
            </a:r>
            <a:r>
              <a:rPr lang="it-IT" sz="1400" b="1" dirty="0" err="1"/>
              <a:t>corrected</a:t>
            </a:r>
            <a:endParaRPr lang="it-IT" sz="1400" b="1" dirty="0"/>
          </a:p>
          <a:p>
            <a:r>
              <a:rPr lang="it-IT" sz="1400" b="1" dirty="0"/>
              <a:t>No </a:t>
            </a:r>
            <a:r>
              <a:rPr lang="it-IT" sz="1400" dirty="0"/>
              <a:t>self-field </a:t>
            </a:r>
            <a:r>
              <a:rPr lang="it-IT" sz="1400" dirty="0" err="1"/>
              <a:t>correction</a:t>
            </a:r>
            <a:endParaRPr lang="it-IT" sz="1400" dirty="0"/>
          </a:p>
          <a:p>
            <a:r>
              <a:rPr lang="it-IT" sz="1400" dirty="0"/>
              <a:t>The </a:t>
            </a:r>
            <a:r>
              <a:rPr lang="it-IT" sz="1400" b="1" dirty="0"/>
              <a:t>Bottura </a:t>
            </a:r>
            <a:r>
              <a:rPr lang="it-IT" sz="1400" b="1" dirty="0" err="1"/>
              <a:t>fit</a:t>
            </a:r>
            <a:r>
              <a:rPr lang="it-IT" sz="1400" b="1" dirty="0"/>
              <a:t> </a:t>
            </a:r>
            <a:r>
              <a:rPr lang="it-IT" sz="1400" dirty="0" err="1"/>
              <a:t>is</a:t>
            </a:r>
            <a:r>
              <a:rPr lang="it-IT" sz="1400" dirty="0"/>
              <a:t> </a:t>
            </a:r>
            <a:r>
              <a:rPr lang="it-IT" sz="1400" dirty="0" err="1"/>
              <a:t>used</a:t>
            </a:r>
            <a:r>
              <a:rPr lang="it-IT" sz="1400" dirty="0"/>
              <a:t> to </a:t>
            </a:r>
            <a:r>
              <a:rPr lang="it-IT" sz="1400" dirty="0" err="1"/>
              <a:t>fit</a:t>
            </a:r>
            <a:r>
              <a:rPr lang="it-IT" sz="1400" dirty="0"/>
              <a:t> the </a:t>
            </a:r>
            <a:r>
              <a:rPr lang="it-IT" sz="1400" dirty="0" err="1"/>
              <a:t>critical</a:t>
            </a:r>
            <a:r>
              <a:rPr lang="it-IT" sz="1400" dirty="0"/>
              <a:t> </a:t>
            </a:r>
            <a:r>
              <a:rPr lang="it-IT" sz="1400" dirty="0" err="1"/>
              <a:t>current</a:t>
            </a:r>
            <a:r>
              <a:rPr lang="it-IT" sz="1400" dirty="0"/>
              <a:t> data of the </a:t>
            </a:r>
            <a:r>
              <a:rPr lang="it-IT" sz="1400" dirty="0" err="1"/>
              <a:t>Discorap</a:t>
            </a:r>
            <a:r>
              <a:rPr lang="it-IT" sz="1400" dirty="0"/>
              <a:t> 3° generation</a:t>
            </a:r>
          </a:p>
          <a:p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6913213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1BC709D4-29C4-28C9-D07C-54FE8C9BA06E}"/>
              </a:ext>
            </a:extLst>
          </p:cNvPr>
          <p:cNvSpPr/>
          <p:nvPr/>
        </p:nvSpPr>
        <p:spPr>
          <a:xfrm>
            <a:off x="8779183" y="2264346"/>
            <a:ext cx="1504405" cy="1080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3B0925AF-1C94-0EE5-BE70-594A346BA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D43F135-0132-13AE-C7C5-A9B1209E0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23</a:t>
            </a:fld>
            <a:endParaRPr lang="it-IT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866F06AB-6C4D-3AB7-5A08-2877D859067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R</a:t>
            </a:r>
            <a:r>
              <a:rPr lang="it-IT" dirty="0" err="1">
                <a:latin typeface="Georgia" panose="02040502050405020303" pitchFamily="18" charset="0"/>
              </a:rPr>
              <a:t>ope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 </a:t>
            </a:r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S</a:t>
            </a:r>
            <a:r>
              <a:rPr lang="it-IT" dirty="0" err="1">
                <a:latin typeface="Georgia" panose="02040502050405020303" pitchFamily="18" charset="0"/>
              </a:rPr>
              <a:t>plice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 </a:t>
            </a:r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R</a:t>
            </a:r>
            <a:r>
              <a:rPr lang="it-IT" dirty="0" err="1">
                <a:latin typeface="Georgia" panose="02040502050405020303" pitchFamily="18" charset="0"/>
              </a:rPr>
              <a:t>esistance</a:t>
            </a:r>
            <a:r>
              <a:rPr lang="it-IT" dirty="0">
                <a:latin typeface="Georgia" panose="02040502050405020303" pitchFamily="18" charset="0"/>
              </a:rPr>
              <a:t> – 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W</a:t>
            </a:r>
            <a:r>
              <a:rPr lang="it-IT" dirty="0">
                <a:latin typeface="Georgia" panose="02040502050405020303" pitchFamily="18" charset="0"/>
              </a:rPr>
              <a:t>ilson’s 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M</a:t>
            </a:r>
            <a:r>
              <a:rPr lang="it-IT" dirty="0">
                <a:latin typeface="Georgia" panose="02040502050405020303" pitchFamily="18" charset="0"/>
              </a:rPr>
              <a:t>odel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Segnaposto contenuto 2">
                <a:extLst>
                  <a:ext uri="{FF2B5EF4-FFF2-40B4-BE49-F238E27FC236}">
                    <a16:creationId xmlns:a16="http://schemas.microsoft.com/office/drawing/2014/main" id="{716DA7FD-4F02-5C3B-D021-9D66E555622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55826" y="1329474"/>
                <a:ext cx="5557943" cy="4968968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it-IT" sz="2400" dirty="0"/>
                  <a:t>The </a:t>
                </a:r>
                <a:r>
                  <a:rPr lang="it-IT" sz="2400" dirty="0" err="1"/>
                  <a:t>rope</a:t>
                </a:r>
                <a:r>
                  <a:rPr lang="it-IT" sz="2400" dirty="0"/>
                  <a:t> </a:t>
                </a:r>
                <a:r>
                  <a:rPr lang="it-IT" sz="2400" dirty="0" err="1"/>
                  <a:t>is</a:t>
                </a:r>
                <a:r>
                  <a:rPr lang="it-IT" sz="2400" dirty="0"/>
                  <a:t> </a:t>
                </a:r>
                <a:r>
                  <a:rPr lang="it-IT" sz="2400" dirty="0" err="1"/>
                  <a:t>assumed</a:t>
                </a:r>
                <a:r>
                  <a:rPr lang="it-IT" sz="2400" dirty="0"/>
                  <a:t> to be an </a:t>
                </a:r>
                <a:r>
                  <a:rPr lang="it-IT" sz="2400" dirty="0" err="1"/>
                  <a:t>equivalent</a:t>
                </a:r>
                <a:r>
                  <a:rPr lang="it-IT" sz="2400" dirty="0"/>
                  <a:t> </a:t>
                </a:r>
                <a:r>
                  <a:rPr lang="it-IT" sz="2400" dirty="0" err="1"/>
                  <a:t>cylinder</a:t>
                </a:r>
                <a:r>
                  <a:rPr lang="it-IT" sz="2400" dirty="0"/>
                  <a:t> in the center of </a:t>
                </a:r>
                <a:r>
                  <a:rPr lang="it-IT" sz="2400" dirty="0" err="1"/>
                  <a:t>which</a:t>
                </a:r>
                <a:r>
                  <a:rPr lang="it-IT" sz="2400" dirty="0"/>
                  <a:t> the </a:t>
                </a:r>
                <a:r>
                  <a:rPr lang="it-IT" sz="2400" dirty="0" err="1"/>
                  <a:t>nominal</a:t>
                </a:r>
                <a:r>
                  <a:rPr lang="it-IT" sz="2400" dirty="0"/>
                  <a:t> </a:t>
                </a:r>
                <a:r>
                  <a:rPr lang="it-IT" sz="2400" dirty="0" err="1"/>
                  <a:t>current</a:t>
                </a:r>
                <a:r>
                  <a:rPr lang="it-IT" sz="2400" dirty="0"/>
                  <a:t> (</a:t>
                </a:r>
                <a:r>
                  <a:rPr lang="it-IT" sz="2400" dirty="0">
                    <a:solidFill>
                      <a:srgbClr val="C00000"/>
                    </a:solidFill>
                  </a:rPr>
                  <a:t>1500 A</a:t>
                </a:r>
                <a:r>
                  <a:rPr lang="it-IT" sz="2400" dirty="0"/>
                  <a:t>) flows</a:t>
                </a:r>
              </a:p>
              <a:p>
                <a:r>
                  <a:rPr lang="it-IT" sz="2400" dirty="0"/>
                  <a:t>From M. Wilson, </a:t>
                </a:r>
                <a:r>
                  <a:rPr lang="it-IT" sz="2400" dirty="0" err="1"/>
                  <a:t>Superconducting</a:t>
                </a:r>
                <a:r>
                  <a:rPr lang="it-IT" sz="2400" dirty="0"/>
                  <a:t> </a:t>
                </a:r>
                <a:r>
                  <a:rPr lang="it-IT" sz="2400" dirty="0" err="1"/>
                  <a:t>Magnets</a:t>
                </a:r>
                <a:r>
                  <a:rPr lang="it-IT" sz="2400" dirty="0"/>
                  <a:t>, </a:t>
                </a:r>
                <a:r>
                  <a:rPr lang="it-IT" sz="2400" dirty="0" err="1"/>
                  <a:t>paragraph</a:t>
                </a:r>
                <a:r>
                  <a:rPr lang="it-IT" sz="2400" dirty="0"/>
                  <a:t> 13.1.3 </a:t>
                </a:r>
              </a:p>
              <a:p>
                <a:endParaRPr lang="it-IT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num>
                        <m:den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sSub>
                            <m:sSubPr>
                              <m:ctrlP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den>
                      </m:f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2(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+1)</m:t>
                          </m:r>
                        </m:num>
                        <m:den>
                          <m: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√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+2)</m:t>
                          </m:r>
                        </m:den>
                      </m:f>
                      <m:func>
                        <m:func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 sz="2400" b="0" i="0" smtClean="0">
                                  <a:latin typeface="Cambria Math" panose="02040503050406030204" pitchFamily="18" charset="0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rad>
                            <m:radPr>
                              <m:degHide m:val="on"/>
                              <m:ctrlP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it-IT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2400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  <m:r>
                                    <a:rPr lang="it-IT" sz="2400" b="0" i="1" smtClean="0">
                                      <a:latin typeface="Cambria Math" panose="02040503050406030204" pitchFamily="18" charset="0"/>
                                    </a:rPr>
                                    <m:t>+2</m:t>
                                  </m:r>
                                </m:num>
                                <m:den>
                                  <m:r>
                                    <a:rPr lang="it-IT" sz="2400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den>
                              </m:f>
                            </m:e>
                          </m:rad>
                        </m:e>
                      </m:func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it-IT" sz="2400" dirty="0"/>
              </a:p>
              <a:p>
                <a:endParaRPr lang="it-IT" sz="2400" dirty="0"/>
              </a:p>
            </p:txBody>
          </p:sp>
        </mc:Choice>
        <mc:Fallback>
          <p:sp>
            <p:nvSpPr>
              <p:cNvPr id="5" name="Segnaposto contenuto 2">
                <a:extLst>
                  <a:ext uri="{FF2B5EF4-FFF2-40B4-BE49-F238E27FC236}">
                    <a16:creationId xmlns:a16="http://schemas.microsoft.com/office/drawing/2014/main" id="{716DA7FD-4F02-5C3B-D021-9D66E55562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826" y="1329474"/>
                <a:ext cx="5557943" cy="4968968"/>
              </a:xfrm>
              <a:prstGeom prst="rect">
                <a:avLst/>
              </a:prstGeom>
              <a:blipFill>
                <a:blip r:embed="rId2"/>
                <a:stretch>
                  <a:fillRect l="-1425" t="-171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e 5">
            <a:extLst>
              <a:ext uri="{FF2B5EF4-FFF2-40B4-BE49-F238E27FC236}">
                <a16:creationId xmlns:a16="http://schemas.microsoft.com/office/drawing/2014/main" id="{5716198B-BC2C-5298-5227-81338D761E6C}"/>
              </a:ext>
            </a:extLst>
          </p:cNvPr>
          <p:cNvSpPr>
            <a:spLocks noChangeAspect="1"/>
          </p:cNvSpPr>
          <p:nvPr/>
        </p:nvSpPr>
        <p:spPr>
          <a:xfrm>
            <a:off x="8239183" y="2264346"/>
            <a:ext cx="1080000" cy="10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71BE6891-A236-807C-1AED-ADA7CC496DA4}"/>
              </a:ext>
            </a:extLst>
          </p:cNvPr>
          <p:cNvSpPr>
            <a:spLocks noChangeAspect="1"/>
          </p:cNvSpPr>
          <p:nvPr/>
        </p:nvSpPr>
        <p:spPr>
          <a:xfrm>
            <a:off x="9722240" y="2264346"/>
            <a:ext cx="1080000" cy="10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2960D545-C6AE-3096-D800-60201720CE02}"/>
              </a:ext>
            </a:extLst>
          </p:cNvPr>
          <p:cNvCxnSpPr>
            <a:cxnSpLocks/>
          </p:cNvCxnSpPr>
          <p:nvPr/>
        </p:nvCxnSpPr>
        <p:spPr>
          <a:xfrm flipV="1">
            <a:off x="9319183" y="2804346"/>
            <a:ext cx="0" cy="8941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E6F956DD-5D25-8C76-51B8-73A7499124A0}"/>
              </a:ext>
            </a:extLst>
          </p:cNvPr>
          <p:cNvCxnSpPr>
            <a:cxnSpLocks/>
          </p:cNvCxnSpPr>
          <p:nvPr/>
        </p:nvCxnSpPr>
        <p:spPr>
          <a:xfrm flipH="1">
            <a:off x="9594963" y="1781033"/>
            <a:ext cx="387237" cy="662188"/>
          </a:xfrm>
          <a:prstGeom prst="line">
            <a:avLst/>
          </a:prstGeom>
          <a:ln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ttore diritto 13">
            <a:extLst>
              <a:ext uri="{FF2B5EF4-FFF2-40B4-BE49-F238E27FC236}">
                <a16:creationId xmlns:a16="http://schemas.microsoft.com/office/drawing/2014/main" id="{27C47EAF-BD9C-15DC-9840-5DE1611E5E76}"/>
              </a:ext>
            </a:extLst>
          </p:cNvPr>
          <p:cNvCxnSpPr>
            <a:cxnSpLocks/>
          </p:cNvCxnSpPr>
          <p:nvPr/>
        </p:nvCxnSpPr>
        <p:spPr>
          <a:xfrm flipH="1">
            <a:off x="8733811" y="1733266"/>
            <a:ext cx="150882" cy="709955"/>
          </a:xfrm>
          <a:prstGeom prst="line">
            <a:avLst/>
          </a:prstGeom>
          <a:ln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D49C26E4-1210-4760-B474-F0541D239703}"/>
              </a:ext>
            </a:extLst>
          </p:cNvPr>
          <p:cNvSpPr txBox="1"/>
          <p:nvPr/>
        </p:nvSpPr>
        <p:spPr>
          <a:xfrm>
            <a:off x="8541307" y="1407506"/>
            <a:ext cx="686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Rope</a:t>
            </a:r>
            <a:r>
              <a:rPr lang="it-IT" dirty="0"/>
              <a:t> 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853526E-3BE1-912B-FC30-912291BD81C1}"/>
              </a:ext>
            </a:extLst>
          </p:cNvPr>
          <p:cNvSpPr txBox="1"/>
          <p:nvPr/>
        </p:nvSpPr>
        <p:spPr>
          <a:xfrm>
            <a:off x="9662314" y="1407506"/>
            <a:ext cx="10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Soldering</a:t>
            </a:r>
            <a:r>
              <a:rPr lang="it-IT" dirty="0"/>
              <a:t> </a:t>
            </a:r>
          </a:p>
        </p:txBody>
      </p:sp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34E83188-C4F7-EBB0-D4D0-354BFA3ABE6B}"/>
              </a:ext>
            </a:extLst>
          </p:cNvPr>
          <p:cNvCxnSpPr>
            <a:cxnSpLocks/>
          </p:cNvCxnSpPr>
          <p:nvPr/>
        </p:nvCxnSpPr>
        <p:spPr>
          <a:xfrm flipV="1">
            <a:off x="9722240" y="2804346"/>
            <a:ext cx="0" cy="8941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nettore diritto 20">
            <a:extLst>
              <a:ext uri="{FF2B5EF4-FFF2-40B4-BE49-F238E27FC236}">
                <a16:creationId xmlns:a16="http://schemas.microsoft.com/office/drawing/2014/main" id="{E8E07832-70BA-8C59-41EB-A903575A5BCA}"/>
              </a:ext>
            </a:extLst>
          </p:cNvPr>
          <p:cNvCxnSpPr>
            <a:cxnSpLocks/>
          </p:cNvCxnSpPr>
          <p:nvPr/>
        </p:nvCxnSpPr>
        <p:spPr>
          <a:xfrm flipV="1">
            <a:off x="10802240" y="2804346"/>
            <a:ext cx="0" cy="8941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5332AA38-CC27-0357-C7F4-E0E071D49E00}"/>
              </a:ext>
            </a:extLst>
          </p:cNvPr>
          <p:cNvCxnSpPr/>
          <p:nvPr/>
        </p:nvCxnSpPr>
        <p:spPr>
          <a:xfrm>
            <a:off x="8966579" y="3623481"/>
            <a:ext cx="3526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E5A9D0C0-0B80-2E5F-9465-97334F019274}"/>
              </a:ext>
            </a:extLst>
          </p:cNvPr>
          <p:cNvCxnSpPr/>
          <p:nvPr/>
        </p:nvCxnSpPr>
        <p:spPr>
          <a:xfrm>
            <a:off x="9722240" y="3616657"/>
            <a:ext cx="10800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0CE2532B-56B6-5E24-A5A2-E7A1CD607B89}"/>
              </a:ext>
            </a:extLst>
          </p:cNvPr>
          <p:cNvSpPr txBox="1"/>
          <p:nvPr/>
        </p:nvSpPr>
        <p:spPr>
          <a:xfrm>
            <a:off x="8981848" y="3390640"/>
            <a:ext cx="3517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/>
              <a:t>2b 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5A1FA9B5-FF49-9633-63BF-657D52C757F9}"/>
              </a:ext>
            </a:extLst>
          </p:cNvPr>
          <p:cNvSpPr txBox="1"/>
          <p:nvPr/>
        </p:nvSpPr>
        <p:spPr>
          <a:xfrm>
            <a:off x="10141136" y="3393513"/>
            <a:ext cx="3517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/>
              <a:t>2a </a:t>
            </a:r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AB088502-1A0A-5FAD-79E7-CCB6732D3D65}"/>
              </a:ext>
            </a:extLst>
          </p:cNvPr>
          <p:cNvSpPr/>
          <p:nvPr/>
        </p:nvSpPr>
        <p:spPr>
          <a:xfrm>
            <a:off x="7840639" y="4134628"/>
            <a:ext cx="2511183" cy="221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51D77B1C-47E7-9347-1FBD-A552D12EA411}"/>
              </a:ext>
            </a:extLst>
          </p:cNvPr>
          <p:cNvSpPr/>
          <p:nvPr/>
        </p:nvSpPr>
        <p:spPr>
          <a:xfrm>
            <a:off x="8726608" y="4451680"/>
            <a:ext cx="2511183" cy="221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D52A8F0D-78A5-CF94-406D-F02971181561}"/>
              </a:ext>
            </a:extLst>
          </p:cNvPr>
          <p:cNvSpPr/>
          <p:nvPr/>
        </p:nvSpPr>
        <p:spPr>
          <a:xfrm>
            <a:off x="8733811" y="4266499"/>
            <a:ext cx="1618011" cy="22119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0E5CAB9A-3F14-03C9-DF90-CB5316DD7B2C}"/>
              </a:ext>
            </a:extLst>
          </p:cNvPr>
          <p:cNvCxnSpPr>
            <a:cxnSpLocks/>
          </p:cNvCxnSpPr>
          <p:nvPr/>
        </p:nvCxnSpPr>
        <p:spPr>
          <a:xfrm flipV="1">
            <a:off x="8733811" y="4266499"/>
            <a:ext cx="0" cy="8941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Connettore diritto 31">
            <a:extLst>
              <a:ext uri="{FF2B5EF4-FFF2-40B4-BE49-F238E27FC236}">
                <a16:creationId xmlns:a16="http://schemas.microsoft.com/office/drawing/2014/main" id="{DB70BAAF-227A-4AC6-8A91-59F8509B3C2A}"/>
              </a:ext>
            </a:extLst>
          </p:cNvPr>
          <p:cNvCxnSpPr>
            <a:cxnSpLocks/>
          </p:cNvCxnSpPr>
          <p:nvPr/>
        </p:nvCxnSpPr>
        <p:spPr>
          <a:xfrm flipV="1">
            <a:off x="10351822" y="4266499"/>
            <a:ext cx="0" cy="8941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nettore 2 32">
            <a:extLst>
              <a:ext uri="{FF2B5EF4-FFF2-40B4-BE49-F238E27FC236}">
                <a16:creationId xmlns:a16="http://schemas.microsoft.com/office/drawing/2014/main" id="{9E752232-1FF0-6A38-D7D1-9BB8688F81E8}"/>
              </a:ext>
            </a:extLst>
          </p:cNvPr>
          <p:cNvCxnSpPr>
            <a:cxnSpLocks/>
          </p:cNvCxnSpPr>
          <p:nvPr/>
        </p:nvCxnSpPr>
        <p:spPr>
          <a:xfrm>
            <a:off x="8733811" y="5092890"/>
            <a:ext cx="161801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1F97C592-D13A-1CF1-7A78-9FDB9DA95DE2}"/>
              </a:ext>
            </a:extLst>
          </p:cNvPr>
          <p:cNvSpPr txBox="1"/>
          <p:nvPr/>
        </p:nvSpPr>
        <p:spPr>
          <a:xfrm>
            <a:off x="9366919" y="4850266"/>
            <a:ext cx="3517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/>
              <a:t>L </a:t>
            </a:r>
          </a:p>
        </p:txBody>
      </p:sp>
    </p:spTree>
    <p:extLst>
      <p:ext uri="{BB962C8B-B14F-4D97-AF65-F5344CB8AC3E}">
        <p14:creationId xmlns:p14="http://schemas.microsoft.com/office/powerpoint/2010/main" val="40559589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3B0925AF-1C94-0EE5-BE70-594A346BA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D43F135-0132-13AE-C7C5-A9B1209E0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24</a:t>
            </a:fld>
            <a:endParaRPr lang="it-IT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866F06AB-6C4D-3AB7-5A08-2877D859067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R</a:t>
            </a:r>
            <a:r>
              <a:rPr lang="it-IT" dirty="0" err="1">
                <a:latin typeface="Georgia" panose="02040502050405020303" pitchFamily="18" charset="0"/>
              </a:rPr>
              <a:t>ope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 </a:t>
            </a:r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S</a:t>
            </a:r>
            <a:r>
              <a:rPr lang="it-IT" dirty="0" err="1">
                <a:latin typeface="Georgia" panose="02040502050405020303" pitchFamily="18" charset="0"/>
              </a:rPr>
              <a:t>plice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 </a:t>
            </a:r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R</a:t>
            </a:r>
            <a:r>
              <a:rPr lang="it-IT" dirty="0" err="1">
                <a:latin typeface="Georgia" panose="02040502050405020303" pitchFamily="18" charset="0"/>
              </a:rPr>
              <a:t>esistance</a:t>
            </a:r>
            <a:r>
              <a:rPr lang="it-IT" dirty="0">
                <a:latin typeface="Georgia" panose="02040502050405020303" pitchFamily="18" charset="0"/>
              </a:rPr>
              <a:t> – 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W</a:t>
            </a:r>
            <a:r>
              <a:rPr lang="it-IT" dirty="0">
                <a:latin typeface="Georgia" panose="02040502050405020303" pitchFamily="18" charset="0"/>
              </a:rPr>
              <a:t>ilson’s 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M</a:t>
            </a:r>
            <a:r>
              <a:rPr lang="it-IT" dirty="0">
                <a:latin typeface="Georgia" panose="02040502050405020303" pitchFamily="18" charset="0"/>
              </a:rPr>
              <a:t>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egnaposto contenuto 2">
                <a:extLst>
                  <a:ext uri="{FF2B5EF4-FFF2-40B4-BE49-F238E27FC236}">
                    <a16:creationId xmlns:a16="http://schemas.microsoft.com/office/drawing/2014/main" id="{716DA7FD-4F02-5C3B-D021-9D66E555622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55827" y="1329474"/>
                <a:ext cx="4980818" cy="4968968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it-IT" sz="2400" dirty="0"/>
                  <a:t>The </a:t>
                </a:r>
                <a:r>
                  <a:rPr lang="it-IT" sz="2400" dirty="0" err="1"/>
                  <a:t>typical</a:t>
                </a:r>
                <a:r>
                  <a:rPr lang="it-IT" sz="2400" dirty="0"/>
                  <a:t> </a:t>
                </a:r>
                <a:r>
                  <a:rPr lang="it-IT" sz="2400" dirty="0" err="1"/>
                  <a:t>resistivity</a:t>
                </a:r>
                <a:r>
                  <a:rPr lang="it-IT" sz="2400" dirty="0"/>
                  <a:t> of the </a:t>
                </a:r>
                <a:r>
                  <a:rPr lang="it-IT" sz="2400" dirty="0" err="1"/>
                  <a:t>soldering</a:t>
                </a:r>
                <a:r>
                  <a:rPr lang="it-IT" sz="2400" dirty="0"/>
                  <a:t> (40% lead, 60% </a:t>
                </a:r>
                <a:r>
                  <a:rPr lang="it-IT" sz="2400" dirty="0" err="1"/>
                  <a:t>tin</a:t>
                </a:r>
                <a:r>
                  <a:rPr lang="it-IT" sz="2400" dirty="0"/>
                  <a:t>) </a:t>
                </a:r>
                <a:r>
                  <a:rPr lang="it-IT" sz="2400" dirty="0" err="1"/>
                  <a:t>is</a:t>
                </a:r>
                <a:r>
                  <a:rPr lang="it-IT" sz="2400" dirty="0"/>
                  <a:t> </a:t>
                </a:r>
                <a:r>
                  <a:rPr lang="it-IT" sz="2400" dirty="0" err="1"/>
                  <a:t>at</a:t>
                </a:r>
                <a:r>
                  <a:rPr lang="it-IT" sz="2400" dirty="0"/>
                  <a:t> </a:t>
                </a:r>
                <a:r>
                  <a:rPr lang="it-IT" sz="2400" dirty="0" err="1"/>
                  <a:t>cold</a:t>
                </a:r>
                <a:r>
                  <a:rPr lang="it-IT" sz="2400" dirty="0"/>
                  <a:t> </a:t>
                </a:r>
                <a14:m>
                  <m:oMath xmlns:m="http://schemas.openxmlformats.org/officeDocument/2006/math">
                    <m:r>
                      <a:rPr lang="it-IT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3×</m:t>
                    </m:r>
                    <m:sSup>
                      <m:sSupPr>
                        <m:ctrlP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−9</m:t>
                        </m:r>
                      </m:sup>
                    </m:sSup>
                    <m:r>
                      <m:rPr>
                        <m:sty m:val="p"/>
                      </m:rPr>
                      <a:rPr lang="el-G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el-G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it-IT" sz="2400" dirty="0"/>
                  <a:t> </a:t>
                </a:r>
              </a:p>
              <a:p>
                <a:r>
                  <a:rPr lang="it-IT" sz="2400" dirty="0"/>
                  <a:t>The </a:t>
                </a:r>
                <a:r>
                  <a:rPr lang="it-IT" sz="2400" dirty="0" err="1"/>
                  <a:t>typical</a:t>
                </a:r>
                <a:r>
                  <a:rPr lang="it-IT" sz="2400" dirty="0"/>
                  <a:t> </a:t>
                </a:r>
                <a:r>
                  <a:rPr lang="it-IT" sz="2400" dirty="0" err="1"/>
                  <a:t>value</a:t>
                </a:r>
                <a:r>
                  <a:rPr lang="it-IT" sz="2400" dirty="0"/>
                  <a:t> for f </a:t>
                </a:r>
                <a:r>
                  <a:rPr lang="it-IT" sz="2400" dirty="0" err="1"/>
                  <a:t>is</a:t>
                </a:r>
                <a:r>
                  <a:rPr lang="it-IT" sz="2400" dirty="0"/>
                  <a:t> 0.1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𝐿</m:t>
                          </m:r>
                          <m:sSub>
                            <m:sSubPr>
                              <m:ctrlPr>
                                <a:rPr lang="it-IT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it-IT" sz="24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num>
                        <m:den>
                          <m:r>
                            <a:rPr lang="it-IT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=0.2</m:t>
                      </m:r>
                    </m:oMath>
                  </m:oMathPara>
                </a14:m>
                <a:endParaRPr lang="it-IT" sz="2400" b="0" dirty="0"/>
              </a:p>
              <a:p>
                <a:pPr marL="0" indent="0">
                  <a:buNone/>
                </a:pPr>
                <a:r>
                  <a:rPr lang="it-IT" sz="2400" dirty="0" err="1"/>
                  <a:t>Therefore</a:t>
                </a:r>
                <a:r>
                  <a:rPr lang="it-IT" sz="2400" dirty="0"/>
                  <a:t> the </a:t>
                </a:r>
                <a:r>
                  <a:rPr lang="it-IT" sz="2400" dirty="0" err="1"/>
                  <a:t>splice</a:t>
                </a:r>
                <a:r>
                  <a:rPr lang="it-IT" sz="2400" dirty="0"/>
                  <a:t> </a:t>
                </a:r>
                <a:r>
                  <a:rPr lang="it-IT" sz="2400" dirty="0" err="1"/>
                  <a:t>resistance</a:t>
                </a:r>
                <a:r>
                  <a:rPr lang="it-IT" sz="2400" dirty="0"/>
                  <a:t> vs </a:t>
                </a:r>
                <a:r>
                  <a:rPr lang="it-IT" sz="2400" dirty="0" err="1"/>
                  <a:t>splice</a:t>
                </a:r>
                <a:r>
                  <a:rPr lang="it-IT" sz="2400" dirty="0"/>
                  <a:t> </a:t>
                </a:r>
                <a:r>
                  <a:rPr lang="it-IT" sz="2400" dirty="0" err="1"/>
                  <a:t>length</a:t>
                </a:r>
                <a:r>
                  <a:rPr lang="it-IT" sz="2400" dirty="0"/>
                  <a:t> </a:t>
                </a:r>
                <a:r>
                  <a:rPr lang="it-IT" sz="2400" dirty="0" err="1"/>
                  <a:t>is</a:t>
                </a:r>
                <a:endParaRPr lang="it-IT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=600 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m:rPr>
                          <m:sty m:val="p"/>
                        </m:rPr>
                        <a:rPr lang="el-G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l-G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it-IT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[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𝑚𝑚</m:t>
                          </m:r>
                          <m: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  <a:endParaRPr lang="it-IT" sz="2400" dirty="0"/>
              </a:p>
              <a:p>
                <a:pPr marL="0" indent="0">
                  <a:buNone/>
                </a:pPr>
                <a:endParaRPr lang="it-IT" sz="2400" dirty="0"/>
              </a:p>
              <a:p>
                <a:pPr marL="0" indent="0">
                  <a:buNone/>
                </a:pPr>
                <a:r>
                  <a:rPr lang="it-IT" sz="2000" dirty="0">
                    <a:solidFill>
                      <a:srgbClr val="C00000"/>
                    </a:solidFill>
                  </a:rPr>
                  <a:t>For </a:t>
                </a:r>
                <a:r>
                  <a:rPr lang="it-IT" sz="2000" dirty="0" err="1">
                    <a:solidFill>
                      <a:srgbClr val="C00000"/>
                    </a:solidFill>
                  </a:rPr>
                  <a:t>example</a:t>
                </a:r>
                <a:r>
                  <a:rPr lang="it-IT" sz="2000" dirty="0">
                    <a:solidFill>
                      <a:srgbClr val="C00000"/>
                    </a:solidFill>
                  </a:rPr>
                  <a:t>: </a:t>
                </a:r>
                <a:r>
                  <a:rPr lang="it-IT" sz="2000" dirty="0" err="1">
                    <a:solidFill>
                      <a:srgbClr val="C00000"/>
                    </a:solidFill>
                  </a:rPr>
                  <a:t>if</a:t>
                </a:r>
                <a:r>
                  <a:rPr lang="it-IT" sz="2000" dirty="0">
                    <a:solidFill>
                      <a:srgbClr val="C00000"/>
                    </a:solidFill>
                  </a:rPr>
                  <a:t> L = 40 mm (1 </a:t>
                </a:r>
                <a:r>
                  <a:rPr lang="it-IT" sz="2000" dirty="0" err="1">
                    <a:solidFill>
                      <a:srgbClr val="C00000"/>
                    </a:solidFill>
                  </a:rPr>
                  <a:t>rope</a:t>
                </a:r>
                <a:r>
                  <a:rPr lang="it-IT" sz="2000" dirty="0">
                    <a:solidFill>
                      <a:srgbClr val="C00000"/>
                    </a:solidFill>
                  </a:rPr>
                  <a:t> twist pitch), </a:t>
                </a:r>
                <a:r>
                  <a:rPr lang="it-IT" sz="2000" dirty="0" err="1">
                    <a:solidFill>
                      <a:srgbClr val="C00000"/>
                    </a:solidFill>
                  </a:rPr>
                  <a:t>R</a:t>
                </a:r>
                <a:r>
                  <a:rPr lang="it-IT" sz="2000" baseline="-25000" dirty="0" err="1">
                    <a:solidFill>
                      <a:srgbClr val="C00000"/>
                    </a:solidFill>
                  </a:rPr>
                  <a:t>j</a:t>
                </a:r>
                <a:r>
                  <a:rPr lang="it-IT" sz="2000" dirty="0">
                    <a:solidFill>
                      <a:srgbClr val="C00000"/>
                    </a:solidFill>
                  </a:rPr>
                  <a:t> = 15 n</a:t>
                </a:r>
                <a:r>
                  <a:rPr lang="el-GR" sz="2000" dirty="0">
                    <a:solidFill>
                      <a:srgbClr val="C00000"/>
                    </a:solidFill>
                  </a:rPr>
                  <a:t>Ω</a:t>
                </a:r>
                <a:endParaRPr lang="it-IT" sz="2000" dirty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endParaRPr lang="it-IT" sz="2400" dirty="0"/>
              </a:p>
            </p:txBody>
          </p:sp>
        </mc:Choice>
        <mc:Fallback xmlns="">
          <p:sp>
            <p:nvSpPr>
              <p:cNvPr id="5" name="Segnaposto contenuto 2">
                <a:extLst>
                  <a:ext uri="{FF2B5EF4-FFF2-40B4-BE49-F238E27FC236}">
                    <a16:creationId xmlns:a16="http://schemas.microsoft.com/office/drawing/2014/main" id="{716DA7FD-4F02-5C3B-D021-9D66E55562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827" y="1329474"/>
                <a:ext cx="4980818" cy="4968968"/>
              </a:xfrm>
              <a:prstGeom prst="rect">
                <a:avLst/>
              </a:prstGeom>
              <a:blipFill>
                <a:blip r:embed="rId2"/>
                <a:stretch>
                  <a:fillRect l="-1836" t="-1718" r="-122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973911D4-FFF2-8EBC-0138-D232AED3FA2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2284387"/>
              </p:ext>
            </p:extLst>
          </p:nvPr>
        </p:nvGraphicFramePr>
        <p:xfrm>
          <a:off x="6045958" y="1548204"/>
          <a:ext cx="5908343" cy="3939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72339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E1457403-3894-0728-7BA1-8C8D30CE2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3</a:t>
            </a:fld>
            <a:endParaRPr lang="it-IT"/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376D39CE-CDE9-CB56-E965-5C74210FC48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H</a:t>
            </a:r>
            <a:r>
              <a:rPr lang="it-IT" dirty="0">
                <a:latin typeface="Georgia" panose="02040502050405020303" pitchFamily="18" charset="0"/>
              </a:rPr>
              <a:t>ITRI</a:t>
            </a:r>
            <a:r>
              <a:rPr lang="it-IT" i="1" dirty="0">
                <a:latin typeface="Georgia" panose="02040502050405020303" pitchFamily="18" charset="0"/>
              </a:rPr>
              <a:t>plus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 </a:t>
            </a:r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R</a:t>
            </a:r>
            <a:r>
              <a:rPr lang="it-IT" dirty="0" err="1">
                <a:latin typeface="Georgia" panose="02040502050405020303" pitchFamily="18" charset="0"/>
              </a:rPr>
              <a:t>ope</a:t>
            </a:r>
            <a:endParaRPr lang="it-IT" dirty="0">
              <a:latin typeface="Georgia" panose="02040502050405020303" pitchFamily="18" charset="0"/>
            </a:endParaRPr>
          </a:p>
        </p:txBody>
      </p:sp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064E26A4-48A0-4AE1-9983-15C92540BFC5}"/>
              </a:ext>
            </a:extLst>
          </p:cNvPr>
          <p:cNvSpPr txBox="1">
            <a:spLocks/>
          </p:cNvSpPr>
          <p:nvPr/>
        </p:nvSpPr>
        <p:spPr>
          <a:xfrm>
            <a:off x="733267" y="3898978"/>
            <a:ext cx="7877333" cy="210065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2400" dirty="0"/>
              <a:t> </a:t>
            </a:r>
          </a:p>
        </p:txBody>
      </p:sp>
      <p:sp>
        <p:nvSpPr>
          <p:cNvPr id="16" name="Segnaposto contenuto 2">
            <a:extLst>
              <a:ext uri="{FF2B5EF4-FFF2-40B4-BE49-F238E27FC236}">
                <a16:creationId xmlns:a16="http://schemas.microsoft.com/office/drawing/2014/main" id="{8650F8AE-11D1-A076-61C5-3FAFC76B03F8}"/>
              </a:ext>
            </a:extLst>
          </p:cNvPr>
          <p:cNvSpPr txBox="1">
            <a:spLocks/>
          </p:cNvSpPr>
          <p:nvPr/>
        </p:nvSpPr>
        <p:spPr>
          <a:xfrm>
            <a:off x="908191" y="1588782"/>
            <a:ext cx="10400214" cy="237958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/>
              <a:t>The </a:t>
            </a:r>
            <a:r>
              <a:rPr lang="it-IT" sz="2400" dirty="0" err="1"/>
              <a:t>rope</a:t>
            </a:r>
            <a:r>
              <a:rPr lang="it-IT" sz="2400" dirty="0"/>
              <a:t> </a:t>
            </a:r>
            <a:r>
              <a:rPr lang="it-IT" sz="2400" dirty="0" err="1"/>
              <a:t>consists</a:t>
            </a:r>
            <a:r>
              <a:rPr lang="it-IT" sz="2400" dirty="0"/>
              <a:t> in 6 </a:t>
            </a:r>
            <a:r>
              <a:rPr lang="it-IT" sz="2400" dirty="0" err="1"/>
              <a:t>NbTi</a:t>
            </a:r>
            <a:r>
              <a:rPr lang="it-IT" sz="2400" dirty="0"/>
              <a:t> </a:t>
            </a:r>
            <a:r>
              <a:rPr lang="it-IT" sz="2400" dirty="0" err="1"/>
              <a:t>strands</a:t>
            </a:r>
            <a:r>
              <a:rPr lang="it-IT" sz="2400" dirty="0"/>
              <a:t> </a:t>
            </a:r>
            <a:r>
              <a:rPr lang="it-IT" sz="2400" dirty="0" err="1"/>
              <a:t>twisted</a:t>
            </a:r>
            <a:r>
              <a:rPr lang="it-IT" sz="2400" dirty="0"/>
              <a:t> </a:t>
            </a:r>
            <a:r>
              <a:rPr lang="it-IT" sz="2400" dirty="0" err="1"/>
              <a:t>around</a:t>
            </a:r>
            <a:r>
              <a:rPr lang="it-IT" sz="2400" dirty="0"/>
              <a:t> 1 Cu </a:t>
            </a:r>
            <a:r>
              <a:rPr lang="it-IT" sz="2400" dirty="0" err="1"/>
              <a:t>strand</a:t>
            </a:r>
            <a:endParaRPr lang="it-IT" sz="2400" dirty="0"/>
          </a:p>
          <a:p>
            <a:r>
              <a:rPr lang="it-IT" sz="2400" dirty="0"/>
              <a:t>The </a:t>
            </a:r>
            <a:r>
              <a:rPr lang="it-IT" sz="2400" dirty="0" err="1"/>
              <a:t>insulation</a:t>
            </a:r>
            <a:r>
              <a:rPr lang="it-IT" sz="2400" dirty="0"/>
              <a:t> </a:t>
            </a:r>
            <a:r>
              <a:rPr lang="it-IT" sz="2400" dirty="0" err="1"/>
              <a:t>is</a:t>
            </a:r>
            <a:r>
              <a:rPr lang="it-IT" sz="2400" dirty="0"/>
              <a:t> a double </a:t>
            </a:r>
            <a:r>
              <a:rPr lang="it-IT" sz="2400" dirty="0" err="1"/>
              <a:t>braid</a:t>
            </a:r>
            <a:r>
              <a:rPr lang="it-IT" sz="2400" dirty="0"/>
              <a:t> in </a:t>
            </a:r>
            <a:r>
              <a:rPr lang="it-IT" sz="2400" dirty="0" err="1"/>
              <a:t>polyester</a:t>
            </a:r>
            <a:endParaRPr lang="en-US" sz="2400" dirty="0"/>
          </a:p>
          <a:p>
            <a:endParaRPr lang="it-IT" sz="2400" dirty="0"/>
          </a:p>
        </p:txBody>
      </p:sp>
      <p:graphicFrame>
        <p:nvGraphicFramePr>
          <p:cNvPr id="6" name="Tabella 6">
            <a:extLst>
              <a:ext uri="{FF2B5EF4-FFF2-40B4-BE49-F238E27FC236}">
                <a16:creationId xmlns:a16="http://schemas.microsoft.com/office/drawing/2014/main" id="{B753F6A8-CC24-B7B2-727A-80D442DEFC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412405"/>
              </p:ext>
            </p:extLst>
          </p:nvPr>
        </p:nvGraphicFramePr>
        <p:xfrm>
          <a:off x="1201027" y="3628533"/>
          <a:ext cx="4141066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2428">
                  <a:extLst>
                    <a:ext uri="{9D8B030D-6E8A-4147-A177-3AD203B41FA5}">
                      <a16:colId xmlns:a16="http://schemas.microsoft.com/office/drawing/2014/main" val="2606948498"/>
                    </a:ext>
                  </a:extLst>
                </a:gridCol>
                <a:gridCol w="2088638">
                  <a:extLst>
                    <a:ext uri="{9D8B030D-6E8A-4147-A177-3AD203B41FA5}">
                      <a16:colId xmlns:a16="http://schemas.microsoft.com/office/drawing/2014/main" val="1080440088"/>
                    </a:ext>
                  </a:extLst>
                </a:gridCol>
              </a:tblGrid>
              <a:tr h="191176">
                <a:tc gridSpan="2"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Not </a:t>
                      </a:r>
                      <a:r>
                        <a:rPr lang="it-IT" sz="1800" dirty="0" err="1"/>
                        <a:t>insulated</a:t>
                      </a:r>
                      <a:r>
                        <a:rPr lang="it-IT" sz="1800" dirty="0"/>
                        <a:t> </a:t>
                      </a:r>
                      <a:r>
                        <a:rPr lang="it-IT" sz="1800" dirty="0" err="1"/>
                        <a:t>rope</a:t>
                      </a:r>
                      <a:endParaRPr lang="it-IT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1146917"/>
                  </a:ext>
                </a:extLst>
              </a:tr>
              <a:tr h="314877">
                <a:tc>
                  <a:txBody>
                    <a:bodyPr/>
                    <a:lstStyle/>
                    <a:p>
                      <a:r>
                        <a:rPr lang="it-IT" sz="1800" baseline="0" dirty="0"/>
                        <a:t>Strand </a:t>
                      </a:r>
                      <a:r>
                        <a:rPr lang="it-IT" sz="1800" baseline="0" dirty="0" err="1"/>
                        <a:t>number</a:t>
                      </a:r>
                      <a:endParaRPr lang="it-IT" sz="18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/>
                        <a:t>6 (</a:t>
                      </a:r>
                      <a:r>
                        <a:rPr lang="it-IT" sz="1800" dirty="0" err="1"/>
                        <a:t>NbTi</a:t>
                      </a:r>
                      <a:r>
                        <a:rPr lang="it-IT" sz="1800" dirty="0"/>
                        <a:t>) + 1 (Cu)</a:t>
                      </a:r>
                      <a:endParaRPr lang="it-IT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0135675"/>
                  </a:ext>
                </a:extLst>
              </a:tr>
              <a:tr h="191176">
                <a:tc>
                  <a:txBody>
                    <a:bodyPr/>
                    <a:lstStyle/>
                    <a:p>
                      <a:r>
                        <a:rPr lang="it-IT" sz="1800" baseline="0" dirty="0" err="1"/>
                        <a:t>Diameter</a:t>
                      </a:r>
                      <a:r>
                        <a:rPr lang="it-IT" sz="1800" baseline="0" dirty="0"/>
                        <a:t>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/>
                        <a:t>2.46</a:t>
                      </a:r>
                      <a:endParaRPr lang="it-IT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8040077"/>
                  </a:ext>
                </a:extLst>
              </a:tr>
              <a:tr h="213165">
                <a:tc>
                  <a:txBody>
                    <a:bodyPr/>
                    <a:lstStyle/>
                    <a:p>
                      <a:r>
                        <a:rPr lang="it-IT" sz="1800" baseline="0" dirty="0"/>
                        <a:t>Cu/non-Cu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/>
                        <a:t>1.75</a:t>
                      </a:r>
                      <a:endParaRPr lang="it-IT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2969225"/>
                  </a:ext>
                </a:extLst>
              </a:tr>
              <a:tr h="191176">
                <a:tc>
                  <a:txBody>
                    <a:bodyPr/>
                    <a:lstStyle/>
                    <a:p>
                      <a:r>
                        <a:rPr lang="it-IT" sz="1800" dirty="0"/>
                        <a:t>Twist pitch [mm]</a:t>
                      </a:r>
                      <a:endParaRPr lang="it-IT" sz="18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/>
                        <a:t>40</a:t>
                      </a:r>
                      <a:endParaRPr lang="it-IT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7754683"/>
                  </a:ext>
                </a:extLst>
              </a:tr>
            </a:tbl>
          </a:graphicData>
        </a:graphic>
      </p:graphicFrame>
      <p:grpSp>
        <p:nvGrpSpPr>
          <p:cNvPr id="36" name="Gruppo 35">
            <a:extLst>
              <a:ext uri="{FF2B5EF4-FFF2-40B4-BE49-F238E27FC236}">
                <a16:creationId xmlns:a16="http://schemas.microsoft.com/office/drawing/2014/main" id="{3DDDCBFE-A964-F79A-B203-85FC1E882C71}"/>
              </a:ext>
            </a:extLst>
          </p:cNvPr>
          <p:cNvGrpSpPr/>
          <p:nvPr/>
        </p:nvGrpSpPr>
        <p:grpSpPr>
          <a:xfrm>
            <a:off x="5638996" y="1885200"/>
            <a:ext cx="6293055" cy="4027555"/>
            <a:chOff x="5274860" y="2328795"/>
            <a:chExt cx="6293055" cy="4027555"/>
          </a:xfrm>
        </p:grpSpPr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5077BE81-CD47-1D7F-D7FB-0165927982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4860" y="2328795"/>
              <a:ext cx="6293055" cy="4027555"/>
            </a:xfrm>
            <a:prstGeom prst="rect">
              <a:avLst/>
            </a:prstGeom>
          </p:spPr>
        </p:pic>
        <p:sp>
          <p:nvSpPr>
            <p:cNvPr id="8" name="Ovale 7">
              <a:extLst>
                <a:ext uri="{FF2B5EF4-FFF2-40B4-BE49-F238E27FC236}">
                  <a16:creationId xmlns:a16="http://schemas.microsoft.com/office/drawing/2014/main" id="{07D6B8F4-9158-0369-E01E-323A848BF9A4}"/>
                </a:ext>
              </a:extLst>
            </p:cNvPr>
            <p:cNvSpPr/>
            <p:nvPr/>
          </p:nvSpPr>
          <p:spPr>
            <a:xfrm>
              <a:off x="6328837" y="4967357"/>
              <a:ext cx="483066" cy="48306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0" name="Connettore diritto 9">
              <a:extLst>
                <a:ext uri="{FF2B5EF4-FFF2-40B4-BE49-F238E27FC236}">
                  <a16:creationId xmlns:a16="http://schemas.microsoft.com/office/drawing/2014/main" id="{ACC7DA03-323E-CB87-60DC-2E54770BD6D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70370" y="4028211"/>
              <a:ext cx="110846" cy="1180679"/>
            </a:xfrm>
            <a:prstGeom prst="line">
              <a:avLst/>
            </a:prstGeom>
            <a:ln>
              <a:headEnd type="oval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Connettore diritto 10">
              <a:extLst>
                <a:ext uri="{FF2B5EF4-FFF2-40B4-BE49-F238E27FC236}">
                  <a16:creationId xmlns:a16="http://schemas.microsoft.com/office/drawing/2014/main" id="{FED6EC52-D3C3-3E85-943D-AB290036A35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181344" y="4272725"/>
              <a:ext cx="92123" cy="534994"/>
            </a:xfrm>
            <a:prstGeom prst="line">
              <a:avLst/>
            </a:prstGeom>
            <a:ln>
              <a:headEnd type="oval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DFD2EED9-F756-7090-3FB1-821F509E7AAB}"/>
                </a:ext>
              </a:extLst>
            </p:cNvPr>
            <p:cNvSpPr txBox="1"/>
            <p:nvPr/>
          </p:nvSpPr>
          <p:spPr>
            <a:xfrm>
              <a:off x="6328837" y="3720434"/>
              <a:ext cx="11172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/>
                <a:t>Copper</a:t>
              </a:r>
            </a:p>
          </p:txBody>
        </p:sp>
        <p:sp>
          <p:nvSpPr>
            <p:cNvPr id="19" name="CasellaDiTesto 18">
              <a:extLst>
                <a:ext uri="{FF2B5EF4-FFF2-40B4-BE49-F238E27FC236}">
                  <a16:creationId xmlns:a16="http://schemas.microsoft.com/office/drawing/2014/main" id="{2433AB46-E063-D880-BC6E-87B795FDD4C9}"/>
                </a:ext>
              </a:extLst>
            </p:cNvPr>
            <p:cNvSpPr txBox="1"/>
            <p:nvPr/>
          </p:nvSpPr>
          <p:spPr>
            <a:xfrm>
              <a:off x="5935123" y="3955104"/>
              <a:ext cx="11172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err="1"/>
                <a:t>NbTi</a:t>
              </a:r>
              <a:endParaRPr lang="it-IT" sz="1400" dirty="0"/>
            </a:p>
          </p:txBody>
        </p:sp>
        <p:cxnSp>
          <p:nvCxnSpPr>
            <p:cNvPr id="30" name="Connettore diritto 29">
              <a:extLst>
                <a:ext uri="{FF2B5EF4-FFF2-40B4-BE49-F238E27FC236}">
                  <a16:creationId xmlns:a16="http://schemas.microsoft.com/office/drawing/2014/main" id="{73F15EE3-BBEA-D214-F255-265A8D6149C8}"/>
                </a:ext>
              </a:extLst>
            </p:cNvPr>
            <p:cNvCxnSpPr/>
            <p:nvPr/>
          </p:nvCxnSpPr>
          <p:spPr>
            <a:xfrm flipV="1">
              <a:off x="7266432" y="5108448"/>
              <a:ext cx="1344168" cy="79248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Connettore diritto 30">
              <a:extLst>
                <a:ext uri="{FF2B5EF4-FFF2-40B4-BE49-F238E27FC236}">
                  <a16:creationId xmlns:a16="http://schemas.microsoft.com/office/drawing/2014/main" id="{B33262BB-D3B9-EC06-6B07-CE39FAEAA863}"/>
                </a:ext>
              </a:extLst>
            </p:cNvPr>
            <p:cNvCxnSpPr/>
            <p:nvPr/>
          </p:nvCxnSpPr>
          <p:spPr>
            <a:xfrm flipV="1">
              <a:off x="9470892" y="3772725"/>
              <a:ext cx="1344168" cy="79248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CasellaDiTesto 31">
              <a:extLst>
                <a:ext uri="{FF2B5EF4-FFF2-40B4-BE49-F238E27FC236}">
                  <a16:creationId xmlns:a16="http://schemas.microsoft.com/office/drawing/2014/main" id="{B44CD5C2-1E3E-F521-73B3-4ADD76C88647}"/>
                </a:ext>
              </a:extLst>
            </p:cNvPr>
            <p:cNvSpPr txBox="1"/>
            <p:nvPr/>
          </p:nvSpPr>
          <p:spPr>
            <a:xfrm>
              <a:off x="8668460" y="4712850"/>
              <a:ext cx="16048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/>
                <a:t>Twist pitch 40 mm</a:t>
              </a:r>
            </a:p>
          </p:txBody>
        </p:sp>
        <p:cxnSp>
          <p:nvCxnSpPr>
            <p:cNvPr id="34" name="Connettore diritto 33">
              <a:extLst>
                <a:ext uri="{FF2B5EF4-FFF2-40B4-BE49-F238E27FC236}">
                  <a16:creationId xmlns:a16="http://schemas.microsoft.com/office/drawing/2014/main" id="{AC7A6AAC-4BA1-ECB2-87B6-7DA3E2BE8178}"/>
                </a:ext>
              </a:extLst>
            </p:cNvPr>
            <p:cNvCxnSpPr/>
            <p:nvPr/>
          </p:nvCxnSpPr>
          <p:spPr>
            <a:xfrm>
              <a:off x="7181684" y="5856658"/>
              <a:ext cx="181687" cy="9870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Connettore diritto 34">
              <a:extLst>
                <a:ext uri="{FF2B5EF4-FFF2-40B4-BE49-F238E27FC236}">
                  <a16:creationId xmlns:a16="http://schemas.microsoft.com/office/drawing/2014/main" id="{BE16ACBF-88CF-0365-0C35-66D8788C5A5D}"/>
                </a:ext>
              </a:extLst>
            </p:cNvPr>
            <p:cNvCxnSpPr/>
            <p:nvPr/>
          </p:nvCxnSpPr>
          <p:spPr>
            <a:xfrm>
              <a:off x="10724216" y="3723370"/>
              <a:ext cx="181687" cy="9870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" name="Segnaposto data 1">
            <a:extLst>
              <a:ext uri="{FF2B5EF4-FFF2-40B4-BE49-F238E27FC236}">
                <a16:creationId xmlns:a16="http://schemas.microsoft.com/office/drawing/2014/main" id="{82CEB58A-C74E-5774-FE2B-40BC270182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it-IT"/>
              <a:t>26/09/2023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05212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55CB44D-0B65-AB01-BB65-61A5D085A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43B8BB70-A8BC-52EF-AA9E-F1307CD2F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4</a:t>
            </a:fld>
            <a:endParaRPr lang="it-IT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7A87BC10-B499-091A-9FE4-1F2959B957B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E</a:t>
            </a:r>
            <a:r>
              <a:rPr lang="it-IT" dirty="0" err="1">
                <a:latin typeface="Georgia" panose="02040502050405020303" pitchFamily="18" charset="0"/>
              </a:rPr>
              <a:t>xperimental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 T</a:t>
            </a:r>
            <a:r>
              <a:rPr lang="it-IT" dirty="0">
                <a:latin typeface="Georgia" panose="02040502050405020303" pitchFamily="18" charset="0"/>
              </a:rPr>
              <a:t>est - </a:t>
            </a:r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M</a:t>
            </a:r>
            <a:r>
              <a:rPr lang="it-IT" dirty="0" err="1">
                <a:latin typeface="Georgia" panose="02040502050405020303" pitchFamily="18" charset="0"/>
              </a:rPr>
              <a:t>otivation</a:t>
            </a:r>
            <a:endParaRPr lang="it-IT" dirty="0">
              <a:latin typeface="Georgia" panose="02040502050405020303" pitchFamily="18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1381920-7A98-F78C-6424-FE6899237364}"/>
              </a:ext>
            </a:extLst>
          </p:cNvPr>
          <p:cNvSpPr txBox="1"/>
          <p:nvPr/>
        </p:nvSpPr>
        <p:spPr>
          <a:xfrm>
            <a:off x="838200" y="1675635"/>
            <a:ext cx="11275981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b="0" i="0" dirty="0">
                <a:effectLst/>
                <a:latin typeface="Menlo"/>
              </a:rPr>
              <a:t>Measurement of the splice resistance as a function of splice length.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b="0" i="0" dirty="0">
                <a:effectLst/>
                <a:latin typeface="Menlo"/>
              </a:rPr>
              <a:t>Measurement of the splice resistance with and without soldering (Sn96.5Ag3Cu0.5).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b="1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Super-</a:t>
            </a:r>
            <a:r>
              <a:rPr lang="it-IT" b="1" dirty="0" err="1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stabilized</a:t>
            </a:r>
            <a:r>
              <a:rPr lang="it-IT" b="1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it-IT" b="1" dirty="0" err="1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splice</a:t>
            </a:r>
            <a:r>
              <a:rPr lang="it-IT" b="1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(</a:t>
            </a:r>
            <a:r>
              <a:rPr lang="it-IT" b="1" dirty="0" err="1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crimping</a:t>
            </a:r>
            <a:r>
              <a:rPr lang="it-IT" b="1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+ </a:t>
            </a:r>
            <a:r>
              <a:rPr lang="it-IT" b="1" dirty="0" err="1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soldering</a:t>
            </a:r>
            <a:r>
              <a:rPr lang="it-IT" b="1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Pro: </a:t>
            </a:r>
            <a:r>
              <a:rPr lang="it-IT" dirty="0" err="1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thermal</a:t>
            </a:r>
            <a:r>
              <a:rPr lang="it-IT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and </a:t>
            </a:r>
            <a:r>
              <a:rPr lang="it-IT" dirty="0" err="1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mechanical</a:t>
            </a:r>
            <a:r>
              <a:rPr lang="it-IT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stability</a:t>
            </a:r>
            <a:r>
              <a:rPr lang="it-IT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Cons: low </a:t>
            </a:r>
            <a:r>
              <a:rPr lang="it-IT" dirty="0" err="1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resistance</a:t>
            </a:r>
            <a:r>
              <a:rPr lang="it-IT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means</a:t>
            </a:r>
            <a:r>
              <a:rPr lang="it-IT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higher</a:t>
            </a:r>
            <a:r>
              <a:rPr lang="it-IT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loop </a:t>
            </a:r>
            <a:r>
              <a:rPr lang="it-IT" dirty="0" err="1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currents</a:t>
            </a:r>
            <a:r>
              <a:rPr lang="it-IT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during</a:t>
            </a:r>
            <a:r>
              <a:rPr lang="it-IT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current</a:t>
            </a:r>
            <a:r>
              <a:rPr lang="it-IT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ramps</a:t>
            </a:r>
            <a:endParaRPr lang="it-IT" dirty="0"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b="1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Not </a:t>
            </a:r>
            <a:r>
              <a:rPr lang="it-IT" b="1" dirty="0" err="1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stabilized</a:t>
            </a:r>
            <a:r>
              <a:rPr lang="it-IT" b="1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it-IT" b="1" dirty="0" err="1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splice</a:t>
            </a:r>
            <a:r>
              <a:rPr lang="it-IT" b="1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(</a:t>
            </a:r>
            <a:r>
              <a:rPr lang="it-IT" b="1" dirty="0" err="1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crimping</a:t>
            </a:r>
            <a:r>
              <a:rPr lang="it-IT" b="1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Pro: </a:t>
            </a:r>
            <a:r>
              <a:rPr lang="it-IT" dirty="0" err="1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lower</a:t>
            </a:r>
            <a:r>
              <a:rPr lang="it-IT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loop </a:t>
            </a:r>
            <a:r>
              <a:rPr lang="it-IT" dirty="0" err="1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currents</a:t>
            </a:r>
            <a:endParaRPr lang="it-IT" dirty="0"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Cons: </a:t>
            </a:r>
            <a:r>
              <a:rPr lang="it-IT" dirty="0" err="1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lower</a:t>
            </a:r>
            <a:r>
              <a:rPr lang="it-IT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thermal</a:t>
            </a:r>
            <a:r>
              <a:rPr lang="it-IT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stability</a:t>
            </a:r>
            <a:endParaRPr lang="it-IT" dirty="0"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400" b="0" i="0" dirty="0">
                <a:effectLst/>
                <a:latin typeface="Menlo"/>
              </a:rPr>
              <a:t>Comparison between 'prayer hands' and 'shaking hands' junctions.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9D8D2349-39F7-269F-3C8E-81F7A2658E97}"/>
              </a:ext>
            </a:extLst>
          </p:cNvPr>
          <p:cNvSpPr/>
          <p:nvPr/>
        </p:nvSpPr>
        <p:spPr>
          <a:xfrm>
            <a:off x="6211112" y="5180443"/>
            <a:ext cx="2511183" cy="221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1F4808EA-A58E-3981-ECFF-FF5AEF704163}"/>
              </a:ext>
            </a:extLst>
          </p:cNvPr>
          <p:cNvSpPr/>
          <p:nvPr/>
        </p:nvSpPr>
        <p:spPr>
          <a:xfrm>
            <a:off x="7097081" y="5497495"/>
            <a:ext cx="2511183" cy="221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F9D546F9-ADF2-CDA3-8B45-4089AF013B28}"/>
              </a:ext>
            </a:extLst>
          </p:cNvPr>
          <p:cNvSpPr/>
          <p:nvPr/>
        </p:nvSpPr>
        <p:spPr>
          <a:xfrm>
            <a:off x="7104284" y="5312314"/>
            <a:ext cx="1618011" cy="22119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4A9F057-3227-A23F-D73E-934DC9C2DBBC}"/>
              </a:ext>
            </a:extLst>
          </p:cNvPr>
          <p:cNvSpPr txBox="1"/>
          <p:nvPr/>
        </p:nvSpPr>
        <p:spPr>
          <a:xfrm>
            <a:off x="7302890" y="5778426"/>
            <a:ext cx="18708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 err="1"/>
              <a:t>Shacking</a:t>
            </a:r>
            <a:r>
              <a:rPr lang="it-IT" sz="1100" dirty="0"/>
              <a:t> </a:t>
            </a:r>
            <a:r>
              <a:rPr lang="it-IT" sz="1100" dirty="0" err="1"/>
              <a:t>hands</a:t>
            </a:r>
            <a:endParaRPr lang="it-IT" sz="1100" dirty="0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B587E3B4-0F5D-8E8A-7D6E-6DB1A03A1B7F}"/>
              </a:ext>
            </a:extLst>
          </p:cNvPr>
          <p:cNvSpPr/>
          <p:nvPr/>
        </p:nvSpPr>
        <p:spPr>
          <a:xfrm>
            <a:off x="2531850" y="5176729"/>
            <a:ext cx="2511183" cy="221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8D5FA091-2E25-3DE8-9C41-B579C3EDB538}"/>
              </a:ext>
            </a:extLst>
          </p:cNvPr>
          <p:cNvSpPr/>
          <p:nvPr/>
        </p:nvSpPr>
        <p:spPr>
          <a:xfrm>
            <a:off x="2531849" y="5533504"/>
            <a:ext cx="2511183" cy="221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AC17B1B1-DE95-BF1C-4A96-0D8B0AF5B680}"/>
              </a:ext>
            </a:extLst>
          </p:cNvPr>
          <p:cNvSpPr/>
          <p:nvPr/>
        </p:nvSpPr>
        <p:spPr>
          <a:xfrm>
            <a:off x="3425022" y="5308600"/>
            <a:ext cx="1618011" cy="22119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38CC980E-76E7-E27A-FC75-FEA97D01361B}"/>
              </a:ext>
            </a:extLst>
          </p:cNvPr>
          <p:cNvSpPr txBox="1"/>
          <p:nvPr/>
        </p:nvSpPr>
        <p:spPr>
          <a:xfrm>
            <a:off x="3425022" y="5789547"/>
            <a:ext cx="18708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 err="1"/>
              <a:t>Prayer</a:t>
            </a:r>
            <a:r>
              <a:rPr lang="it-IT" sz="1100" dirty="0"/>
              <a:t> </a:t>
            </a:r>
            <a:r>
              <a:rPr lang="it-IT" sz="1100" dirty="0" err="1"/>
              <a:t>hands</a:t>
            </a:r>
            <a:endParaRPr lang="it-IT" sz="1100" dirty="0"/>
          </a:p>
        </p:txBody>
      </p:sp>
    </p:spTree>
    <p:extLst>
      <p:ext uri="{BB962C8B-B14F-4D97-AF65-F5344CB8AC3E}">
        <p14:creationId xmlns:p14="http://schemas.microsoft.com/office/powerpoint/2010/main" val="432709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55CB44D-0B65-AB01-BB65-61A5D085A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43B8BB70-A8BC-52EF-AA9E-F1307CD2F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5</a:t>
            </a:fld>
            <a:endParaRPr lang="it-IT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7A87BC10-B499-091A-9FE4-1F2959B957B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>
                <a:solidFill>
                  <a:schemeClr val="accent1"/>
                </a:solidFill>
                <a:latin typeface="Georgia" panose="02040502050405020303" pitchFamily="18" charset="0"/>
              </a:rPr>
              <a:t>E</a:t>
            </a:r>
            <a:r>
              <a:rPr lang="it-IT">
                <a:latin typeface="Georgia" panose="02040502050405020303" pitchFamily="18" charset="0"/>
              </a:rPr>
              <a:t>xperimental</a:t>
            </a:r>
            <a:r>
              <a:rPr lang="it-IT">
                <a:solidFill>
                  <a:schemeClr val="accent1"/>
                </a:solidFill>
                <a:latin typeface="Georgia" panose="02040502050405020303" pitchFamily="18" charset="0"/>
              </a:rPr>
              <a:t> T</a:t>
            </a:r>
            <a:r>
              <a:rPr lang="it-IT">
                <a:latin typeface="Georgia" panose="02040502050405020303" pitchFamily="18" charset="0"/>
              </a:rPr>
              <a:t>est - </a:t>
            </a:r>
            <a:r>
              <a:rPr lang="it-IT">
                <a:solidFill>
                  <a:schemeClr val="accent1"/>
                </a:solidFill>
                <a:latin typeface="Georgia" panose="02040502050405020303" pitchFamily="18" charset="0"/>
              </a:rPr>
              <a:t>S</a:t>
            </a:r>
            <a:r>
              <a:rPr lang="it-IT">
                <a:latin typeface="Georgia" panose="02040502050405020303" pitchFamily="18" charset="0"/>
              </a:rPr>
              <a:t>etup</a:t>
            </a:r>
            <a:endParaRPr lang="it-IT" dirty="0">
              <a:latin typeface="Georgia" panose="02040502050405020303" pitchFamily="18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1381920-7A98-F78C-6424-FE6899237364}"/>
              </a:ext>
            </a:extLst>
          </p:cNvPr>
          <p:cNvSpPr txBox="1"/>
          <p:nvPr/>
        </p:nvSpPr>
        <p:spPr>
          <a:xfrm>
            <a:off x="838200" y="1997839"/>
            <a:ext cx="10653410" cy="28623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2400" dirty="0">
                <a:ea typeface="Cambria Math" panose="02040503050406030204" pitchFamily="18" charset="0"/>
              </a:rPr>
              <a:t>The </a:t>
            </a:r>
            <a:r>
              <a:rPr lang="it-IT" sz="2400" dirty="0" err="1">
                <a:ea typeface="Cambria Math" panose="02040503050406030204" pitchFamily="18" charset="0"/>
              </a:rPr>
              <a:t>measurement</a:t>
            </a:r>
            <a:r>
              <a:rPr lang="it-IT" sz="2400" dirty="0">
                <a:ea typeface="Cambria Math" panose="02040503050406030204" pitchFamily="18" charset="0"/>
              </a:rPr>
              <a:t> </a:t>
            </a:r>
            <a:r>
              <a:rPr lang="it-IT" sz="2400" dirty="0" err="1">
                <a:ea typeface="Cambria Math" panose="02040503050406030204" pitchFamily="18" charset="0"/>
              </a:rPr>
              <a:t>is</a:t>
            </a:r>
            <a:r>
              <a:rPr lang="it-IT" sz="2400" dirty="0">
                <a:ea typeface="Cambria Math" panose="02040503050406030204" pitchFamily="18" charset="0"/>
              </a:rPr>
              <a:t> </a:t>
            </a:r>
            <a:r>
              <a:rPr lang="it-IT" sz="2400" dirty="0" err="1">
                <a:ea typeface="Cambria Math" panose="02040503050406030204" pitchFamily="18" charset="0"/>
              </a:rPr>
              <a:t>performed</a:t>
            </a:r>
            <a:r>
              <a:rPr lang="it-IT" sz="2400" dirty="0">
                <a:ea typeface="Cambria Math" panose="02040503050406030204" pitchFamily="18" charset="0"/>
              </a:rPr>
              <a:t> in the MAGIX </a:t>
            </a:r>
            <a:r>
              <a:rPr lang="it-IT" sz="2400" dirty="0" err="1">
                <a:ea typeface="Cambria Math" panose="02040503050406030204" pitchFamily="18" charset="0"/>
              </a:rPr>
              <a:t>cryostat</a:t>
            </a:r>
            <a:r>
              <a:rPr lang="it-IT" sz="2400" dirty="0">
                <a:ea typeface="Cambria Math" panose="02040503050406030204" pitchFamily="18" charset="0"/>
              </a:rPr>
              <a:t> (480 mm </a:t>
            </a:r>
            <a:r>
              <a:rPr lang="it-IT" sz="2400" dirty="0" err="1">
                <a:ea typeface="Cambria Math" panose="02040503050406030204" pitchFamily="18" charset="0"/>
              </a:rPr>
              <a:t>diameter</a:t>
            </a:r>
            <a:r>
              <a:rPr lang="it-IT" sz="2400" dirty="0">
                <a:ea typeface="Cambria Math" panose="02040503050406030204" pitchFamily="18" charset="0"/>
              </a:rPr>
              <a:t>):</a:t>
            </a:r>
          </a:p>
          <a:p>
            <a:endParaRPr lang="it-IT" sz="2400" dirty="0">
              <a:ea typeface="Cambria Math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ea typeface="Cambria Math" panose="02040503050406030204" pitchFamily="18" charset="0"/>
              </a:rPr>
              <a:t>Temperature 4.2 K (</a:t>
            </a:r>
            <a:r>
              <a:rPr lang="it-IT" sz="2400" dirty="0" err="1">
                <a:ea typeface="Cambria Math" panose="02040503050406030204" pitchFamily="18" charset="0"/>
              </a:rPr>
              <a:t>LHe</a:t>
            </a:r>
            <a:r>
              <a:rPr lang="it-IT" sz="2400" dirty="0">
                <a:ea typeface="Cambria Math" panose="020405030504060302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ea typeface="Cambria Math" panose="02040503050406030204" pitchFamily="18" charset="0"/>
              </a:rPr>
              <a:t>Max </a:t>
            </a:r>
            <a:r>
              <a:rPr lang="it-IT" sz="2400" dirty="0" err="1">
                <a:ea typeface="Cambria Math" panose="02040503050406030204" pitchFamily="18" charset="0"/>
              </a:rPr>
              <a:t>current</a:t>
            </a:r>
            <a:r>
              <a:rPr lang="it-IT" sz="2400" dirty="0">
                <a:ea typeface="Cambria Math" panose="02040503050406030204" pitchFamily="18" charset="0"/>
              </a:rPr>
              <a:t> </a:t>
            </a:r>
            <a:r>
              <a:rPr lang="it-IT" sz="2400" b="1" dirty="0">
                <a:ea typeface="Cambria Math" panose="02040503050406030204" pitchFamily="18" charset="0"/>
              </a:rPr>
              <a:t>500 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No background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  <a:p>
            <a:r>
              <a:rPr lang="it-IT" sz="2400" dirty="0" err="1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We</a:t>
            </a:r>
            <a: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are </a:t>
            </a:r>
            <a:r>
              <a:rPr lang="it-IT" sz="2400" dirty="0" err="1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quite</a:t>
            </a:r>
            <a: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limited in </a:t>
            </a:r>
            <a:r>
              <a:rPr lang="it-IT" sz="2400" dirty="0" err="1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current</a:t>
            </a:r>
            <a: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it-IT" sz="2400" dirty="0" err="1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  <a:sym typeface="Wingdings" panose="05000000000000000000" pitchFamily="2" charset="2"/>
              </a:rPr>
              <a:t>we</a:t>
            </a:r>
            <a: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  <a:sym typeface="Wingdings" panose="05000000000000000000" pitchFamily="2" charset="2"/>
              </a:rPr>
              <a:t>lost</a:t>
            </a:r>
            <a: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  <a:sym typeface="Wingdings" panose="05000000000000000000" pitchFamily="2" charset="2"/>
              </a:rPr>
              <a:t> in </a:t>
            </a:r>
            <a:r>
              <a:rPr lang="it-IT" sz="2400" dirty="0" err="1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  <a:sym typeface="Wingdings" panose="05000000000000000000" pitchFamily="2" charset="2"/>
              </a:rPr>
              <a:t>sensitivity</a:t>
            </a:r>
            <a:endParaRPr lang="it-IT" dirty="0"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  <a:p>
            <a:endParaRPr lang="it-IT" dirty="0"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98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55CB44D-0B65-AB01-BB65-61A5D085A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43B8BB70-A8BC-52EF-AA9E-F1307CD2F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6</a:t>
            </a:fld>
            <a:endParaRPr lang="it-IT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7A87BC10-B499-091A-9FE4-1F2959B957B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E</a:t>
            </a:r>
            <a:r>
              <a:rPr lang="it-IT" dirty="0" err="1">
                <a:latin typeface="Georgia" panose="02040502050405020303" pitchFamily="18" charset="0"/>
              </a:rPr>
              <a:t>xperimental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 T</a:t>
            </a:r>
            <a:r>
              <a:rPr lang="it-IT" dirty="0">
                <a:latin typeface="Georgia" panose="02040502050405020303" pitchFamily="18" charset="0"/>
              </a:rPr>
              <a:t>est - </a:t>
            </a:r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S</a:t>
            </a:r>
            <a:r>
              <a:rPr lang="it-IT" dirty="0" err="1">
                <a:latin typeface="Georgia" panose="02040502050405020303" pitchFamily="18" charset="0"/>
              </a:rPr>
              <a:t>cheme</a:t>
            </a:r>
            <a:endParaRPr lang="it-IT" dirty="0">
              <a:latin typeface="Georgia" panose="02040502050405020303" pitchFamily="18" charset="0"/>
            </a:endParaRPr>
          </a:p>
        </p:txBody>
      </p:sp>
      <p:pic>
        <p:nvPicPr>
          <p:cNvPr id="8" name="Immagine 7" descr="Immagine che contiene testo, calligrafia, carta&#10;&#10;Descrizione generata automaticamente">
            <a:extLst>
              <a:ext uri="{FF2B5EF4-FFF2-40B4-BE49-F238E27FC236}">
                <a16:creationId xmlns:a16="http://schemas.microsoft.com/office/drawing/2014/main" id="{1A011850-D0CB-C1C7-2B42-EA70A83646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60" t="14742" r="3764" b="8043"/>
          <a:stretch/>
        </p:blipFill>
        <p:spPr>
          <a:xfrm rot="16200000">
            <a:off x="1361246" y="696972"/>
            <a:ext cx="4820733" cy="6340491"/>
          </a:xfrm>
          <a:prstGeom prst="rect">
            <a:avLst/>
          </a:prstGeom>
        </p:spPr>
      </p:pic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36800B55-008A-B4CC-F3DE-979A5331EB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859291"/>
              </p:ext>
            </p:extLst>
          </p:nvPr>
        </p:nvGraphicFramePr>
        <p:xfrm>
          <a:off x="7047985" y="1456850"/>
          <a:ext cx="4452246" cy="1463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2947">
                  <a:extLst>
                    <a:ext uri="{9D8B030D-6E8A-4147-A177-3AD203B41FA5}">
                      <a16:colId xmlns:a16="http://schemas.microsoft.com/office/drawing/2014/main" val="2750111098"/>
                    </a:ext>
                  </a:extLst>
                </a:gridCol>
                <a:gridCol w="991679">
                  <a:extLst>
                    <a:ext uri="{9D8B030D-6E8A-4147-A177-3AD203B41FA5}">
                      <a16:colId xmlns:a16="http://schemas.microsoft.com/office/drawing/2014/main" val="4148344610"/>
                    </a:ext>
                  </a:extLst>
                </a:gridCol>
                <a:gridCol w="1080135">
                  <a:extLst>
                    <a:ext uri="{9D8B030D-6E8A-4147-A177-3AD203B41FA5}">
                      <a16:colId xmlns:a16="http://schemas.microsoft.com/office/drawing/2014/main" val="3993436353"/>
                    </a:ext>
                  </a:extLst>
                </a:gridCol>
                <a:gridCol w="1657485">
                  <a:extLst>
                    <a:ext uri="{9D8B030D-6E8A-4147-A177-3AD203B41FA5}">
                      <a16:colId xmlns:a16="http://schemas.microsoft.com/office/drawing/2014/main" val="65342112"/>
                    </a:ext>
                  </a:extLst>
                </a:gridCol>
              </a:tblGrid>
              <a:tr h="28855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Splice ID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Length [mm]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Type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Soldering </a:t>
                      </a:r>
                    </a:p>
                    <a:p>
                      <a:pPr algn="ctr"/>
                      <a:r>
                        <a:rPr lang="en-US" sz="1200" dirty="0">
                          <a:effectLst/>
                        </a:rPr>
                        <a:t>(Sn96.5Ag3Cu0.5)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77137317"/>
                  </a:ext>
                </a:extLst>
              </a:tr>
              <a:tr h="149196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PH30S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30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Prayer Hands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Yes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082725"/>
                  </a:ext>
                </a:extLst>
              </a:tr>
              <a:tr h="149196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PH40S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40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Prayer Hands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Yes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84972811"/>
                  </a:ext>
                </a:extLst>
              </a:tr>
              <a:tr h="149196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PH60S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60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Prayer Hands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Yes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44517722"/>
                  </a:ext>
                </a:extLst>
              </a:tr>
              <a:tr h="149196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PH40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40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Prayer Hands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No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80355617"/>
                  </a:ext>
                </a:extLst>
              </a:tr>
              <a:tr h="149196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SH40S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40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Shaking Hands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Yes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46598375"/>
                  </a:ext>
                </a:extLst>
              </a:tr>
              <a:tr h="149196"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SH60S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60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Shaking Hands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Yes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87465900"/>
                  </a:ext>
                </a:extLst>
              </a:tr>
            </a:tbl>
          </a:graphicData>
        </a:graphic>
      </p:graphicFrame>
      <p:pic>
        <p:nvPicPr>
          <p:cNvPr id="9" name="Immagine 8" descr="Immagine che contiene Ingegneria elettronica, strumento, persona, Impianto elettrico&#10;&#10;Descrizione generata automaticamente">
            <a:extLst>
              <a:ext uri="{FF2B5EF4-FFF2-40B4-BE49-F238E27FC236}">
                <a16:creationId xmlns:a16="http://schemas.microsoft.com/office/drawing/2014/main" id="{5A352AEE-6CA0-55E3-FAE8-30EC337477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289" y="2998855"/>
            <a:ext cx="4371639" cy="3278729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B9C4E2D-1666-B78D-B91B-EB3038C85029}"/>
              </a:ext>
            </a:extLst>
          </p:cNvPr>
          <p:cNvSpPr txBox="1"/>
          <p:nvPr/>
        </p:nvSpPr>
        <p:spPr>
          <a:xfrm>
            <a:off x="601366" y="5850610"/>
            <a:ext cx="1099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D. Pedrini</a:t>
            </a:r>
          </a:p>
        </p:txBody>
      </p:sp>
    </p:spTree>
    <p:extLst>
      <p:ext uri="{BB962C8B-B14F-4D97-AF65-F5344CB8AC3E}">
        <p14:creationId xmlns:p14="http://schemas.microsoft.com/office/powerpoint/2010/main" val="2147232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55CB44D-0B65-AB01-BB65-61A5D085A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43B8BB70-A8BC-52EF-AA9E-F1307CD2F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7</a:t>
            </a:fld>
            <a:endParaRPr lang="it-IT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7A87BC10-B499-091A-9FE4-1F2959B957B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E</a:t>
            </a:r>
            <a:r>
              <a:rPr lang="it-IT" dirty="0" err="1">
                <a:latin typeface="Georgia" panose="02040502050405020303" pitchFamily="18" charset="0"/>
              </a:rPr>
              <a:t>xperimental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 T</a:t>
            </a:r>
            <a:r>
              <a:rPr lang="it-IT" dirty="0">
                <a:latin typeface="Georgia" panose="02040502050405020303" pitchFamily="18" charset="0"/>
              </a:rPr>
              <a:t>est – </a:t>
            </a:r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S</a:t>
            </a:r>
            <a:r>
              <a:rPr lang="it-IT" dirty="0" err="1">
                <a:latin typeface="Georgia" panose="02040502050405020303" pitchFamily="18" charset="0"/>
              </a:rPr>
              <a:t>plice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D</a:t>
            </a:r>
            <a:r>
              <a:rPr lang="it-IT" dirty="0" err="1">
                <a:latin typeface="Georgia" panose="02040502050405020303" pitchFamily="18" charset="0"/>
              </a:rPr>
              <a:t>etail</a:t>
            </a:r>
            <a:endParaRPr lang="it-IT" dirty="0">
              <a:latin typeface="Georgia" panose="02040502050405020303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5605D835-BA37-CB5D-09DD-6D8CF8AFAA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3533" b="12836"/>
          <a:stretch/>
        </p:blipFill>
        <p:spPr>
          <a:xfrm>
            <a:off x="1047469" y="3664821"/>
            <a:ext cx="6691373" cy="269152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BA5328AB-06CD-97AB-82CF-28A9065E7E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3085" b="14727"/>
          <a:stretch/>
        </p:blipFill>
        <p:spPr>
          <a:xfrm>
            <a:off x="1047469" y="1333498"/>
            <a:ext cx="6691373" cy="2117270"/>
          </a:xfrm>
          <a:prstGeom prst="rect">
            <a:avLst/>
          </a:prstGeom>
        </p:spPr>
      </p:pic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47930B6E-883A-54D8-271F-D9E4D408CE46}"/>
              </a:ext>
            </a:extLst>
          </p:cNvPr>
          <p:cNvCxnSpPr>
            <a:cxnSpLocks/>
          </p:cNvCxnSpPr>
          <p:nvPr/>
        </p:nvCxnSpPr>
        <p:spPr>
          <a:xfrm flipV="1">
            <a:off x="6571397" y="1771675"/>
            <a:ext cx="252484" cy="26613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70086370-5BC3-4FB1-1BAA-E3CCFA12BC4E}"/>
              </a:ext>
            </a:extLst>
          </p:cNvPr>
          <p:cNvCxnSpPr>
            <a:cxnSpLocks/>
          </p:cNvCxnSpPr>
          <p:nvPr/>
        </p:nvCxnSpPr>
        <p:spPr>
          <a:xfrm flipV="1">
            <a:off x="5620604" y="1690688"/>
            <a:ext cx="719917" cy="26613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BEEE6AD7-F8A8-BD5A-A6F9-2A77660D3DAC}"/>
              </a:ext>
            </a:extLst>
          </p:cNvPr>
          <p:cNvCxnSpPr>
            <a:cxnSpLocks/>
          </p:cNvCxnSpPr>
          <p:nvPr/>
        </p:nvCxnSpPr>
        <p:spPr>
          <a:xfrm>
            <a:off x="3089516" y="1797715"/>
            <a:ext cx="226890" cy="94548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3FF8E16E-6EA2-6CC9-F306-256E9F782652}"/>
              </a:ext>
            </a:extLst>
          </p:cNvPr>
          <p:cNvSpPr txBox="1"/>
          <p:nvPr/>
        </p:nvSpPr>
        <p:spPr>
          <a:xfrm>
            <a:off x="3080412" y="2727652"/>
            <a:ext cx="792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chemeClr val="bg1"/>
                </a:solidFill>
              </a:rPr>
              <a:t>Vtap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4160CED7-3517-35F7-964F-365E527C49E1}"/>
              </a:ext>
            </a:extLst>
          </p:cNvPr>
          <p:cNvSpPr txBox="1"/>
          <p:nvPr/>
        </p:nvSpPr>
        <p:spPr>
          <a:xfrm>
            <a:off x="6427527" y="1402343"/>
            <a:ext cx="792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chemeClr val="bg1"/>
                </a:solidFill>
              </a:rPr>
              <a:t>Crimp</a:t>
            </a:r>
            <a:endParaRPr lang="it-IT" dirty="0">
              <a:solidFill>
                <a:schemeClr val="bg1"/>
              </a:solidFill>
            </a:endParaRPr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E8E5733A-9373-F005-82AC-ABAC938E5954}"/>
              </a:ext>
            </a:extLst>
          </p:cNvPr>
          <p:cNvCxnSpPr>
            <a:cxnSpLocks/>
          </p:cNvCxnSpPr>
          <p:nvPr/>
        </p:nvCxnSpPr>
        <p:spPr>
          <a:xfrm flipH="1" flipV="1">
            <a:off x="5058508" y="4133948"/>
            <a:ext cx="328246" cy="36185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1CBAF916-DAAD-44AF-C703-F08092CB1CC0}"/>
              </a:ext>
            </a:extLst>
          </p:cNvPr>
          <p:cNvCxnSpPr>
            <a:cxnSpLocks/>
          </p:cNvCxnSpPr>
          <p:nvPr/>
        </p:nvCxnSpPr>
        <p:spPr>
          <a:xfrm flipV="1">
            <a:off x="3873119" y="4133948"/>
            <a:ext cx="556269" cy="35378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1AA50F0B-6707-DE81-CE3B-B93D35AD7A5E}"/>
              </a:ext>
            </a:extLst>
          </p:cNvPr>
          <p:cNvSpPr txBox="1"/>
          <p:nvPr/>
        </p:nvSpPr>
        <p:spPr>
          <a:xfrm>
            <a:off x="4429388" y="3794032"/>
            <a:ext cx="792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chemeClr val="bg1"/>
                </a:solidFill>
              </a:rPr>
              <a:t>Crimp</a:t>
            </a:r>
            <a:endParaRPr lang="it-IT" dirty="0">
              <a:solidFill>
                <a:schemeClr val="bg1"/>
              </a:solidFill>
            </a:endParaRPr>
          </a:p>
        </p:txBody>
      </p: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EDCD80A3-51E5-2A9A-B4A7-EC193C95B031}"/>
              </a:ext>
            </a:extLst>
          </p:cNvPr>
          <p:cNvCxnSpPr>
            <a:cxnSpLocks/>
          </p:cNvCxnSpPr>
          <p:nvPr/>
        </p:nvCxnSpPr>
        <p:spPr>
          <a:xfrm flipH="1">
            <a:off x="4624754" y="4554518"/>
            <a:ext cx="1355808" cy="54883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A66211D5-CD0F-079F-2FFB-F07A4CF4739A}"/>
              </a:ext>
            </a:extLst>
          </p:cNvPr>
          <p:cNvCxnSpPr>
            <a:cxnSpLocks/>
          </p:cNvCxnSpPr>
          <p:nvPr/>
        </p:nvCxnSpPr>
        <p:spPr>
          <a:xfrm>
            <a:off x="3376246" y="4570621"/>
            <a:ext cx="656788" cy="53273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17B84BED-E238-1E5C-E243-FDDBA3E8AF33}"/>
              </a:ext>
            </a:extLst>
          </p:cNvPr>
          <p:cNvSpPr txBox="1"/>
          <p:nvPr/>
        </p:nvSpPr>
        <p:spPr>
          <a:xfrm>
            <a:off x="4033034" y="4919643"/>
            <a:ext cx="792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chemeClr val="bg1"/>
                </a:solidFill>
              </a:rPr>
              <a:t>Vtap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65D7D07E-D948-29FB-4ACE-2F078E5C7879}"/>
              </a:ext>
            </a:extLst>
          </p:cNvPr>
          <p:cNvSpPr/>
          <p:nvPr/>
        </p:nvSpPr>
        <p:spPr>
          <a:xfrm>
            <a:off x="8644720" y="1956820"/>
            <a:ext cx="2511183" cy="221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7DA57B7E-4656-F141-6059-2F817DC5F01C}"/>
              </a:ext>
            </a:extLst>
          </p:cNvPr>
          <p:cNvSpPr/>
          <p:nvPr/>
        </p:nvSpPr>
        <p:spPr>
          <a:xfrm>
            <a:off x="8644719" y="2313595"/>
            <a:ext cx="2511183" cy="221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8EB2BC9D-CBB3-398F-C242-D52D9F1A8CA4}"/>
              </a:ext>
            </a:extLst>
          </p:cNvPr>
          <p:cNvSpPr/>
          <p:nvPr/>
        </p:nvSpPr>
        <p:spPr>
          <a:xfrm>
            <a:off x="9537892" y="2088691"/>
            <a:ext cx="1618011" cy="22119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CBF429A6-3BC0-8DB0-9A91-42E8B217FA78}"/>
              </a:ext>
            </a:extLst>
          </p:cNvPr>
          <p:cNvSpPr txBox="1"/>
          <p:nvPr/>
        </p:nvSpPr>
        <p:spPr>
          <a:xfrm>
            <a:off x="9537892" y="2569638"/>
            <a:ext cx="18708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 err="1"/>
              <a:t>Prayer</a:t>
            </a:r>
            <a:r>
              <a:rPr lang="it-IT" sz="1100" dirty="0"/>
              <a:t> </a:t>
            </a:r>
            <a:r>
              <a:rPr lang="it-IT" sz="1100" dirty="0" err="1"/>
              <a:t>hands</a:t>
            </a:r>
            <a:endParaRPr lang="it-IT" sz="1100" dirty="0"/>
          </a:p>
        </p:txBody>
      </p:sp>
      <p:sp>
        <p:nvSpPr>
          <p:cNvPr id="37" name="Rettangolo 36">
            <a:extLst>
              <a:ext uri="{FF2B5EF4-FFF2-40B4-BE49-F238E27FC236}">
                <a16:creationId xmlns:a16="http://schemas.microsoft.com/office/drawing/2014/main" id="{D1DD5AFF-F9F7-66DA-B81D-D456643F39AF}"/>
              </a:ext>
            </a:extLst>
          </p:cNvPr>
          <p:cNvSpPr/>
          <p:nvPr/>
        </p:nvSpPr>
        <p:spPr>
          <a:xfrm>
            <a:off x="8282300" y="4569396"/>
            <a:ext cx="2511183" cy="221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Rettangolo 37">
            <a:extLst>
              <a:ext uri="{FF2B5EF4-FFF2-40B4-BE49-F238E27FC236}">
                <a16:creationId xmlns:a16="http://schemas.microsoft.com/office/drawing/2014/main" id="{FF41755D-151A-DAEB-EE32-14E0D904FAAE}"/>
              </a:ext>
            </a:extLst>
          </p:cNvPr>
          <p:cNvSpPr/>
          <p:nvPr/>
        </p:nvSpPr>
        <p:spPr>
          <a:xfrm>
            <a:off x="9168269" y="4886448"/>
            <a:ext cx="2511183" cy="221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Rettangolo 38">
            <a:extLst>
              <a:ext uri="{FF2B5EF4-FFF2-40B4-BE49-F238E27FC236}">
                <a16:creationId xmlns:a16="http://schemas.microsoft.com/office/drawing/2014/main" id="{8BB8AD10-AA15-2951-DE72-172C428180B7}"/>
              </a:ext>
            </a:extLst>
          </p:cNvPr>
          <p:cNvSpPr/>
          <p:nvPr/>
        </p:nvSpPr>
        <p:spPr>
          <a:xfrm>
            <a:off x="9175472" y="4701267"/>
            <a:ext cx="1618011" cy="22119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2EB85DE9-4E79-320B-4810-1C2D76422B3F}"/>
              </a:ext>
            </a:extLst>
          </p:cNvPr>
          <p:cNvSpPr txBox="1"/>
          <p:nvPr/>
        </p:nvSpPr>
        <p:spPr>
          <a:xfrm>
            <a:off x="9374078" y="5167379"/>
            <a:ext cx="18708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 err="1"/>
              <a:t>Shacking</a:t>
            </a:r>
            <a:r>
              <a:rPr lang="it-IT" sz="1100" dirty="0"/>
              <a:t> </a:t>
            </a:r>
            <a:r>
              <a:rPr lang="it-IT" sz="1100" dirty="0" err="1"/>
              <a:t>hands</a:t>
            </a:r>
            <a:endParaRPr lang="it-IT" sz="1100" dirty="0"/>
          </a:p>
        </p:txBody>
      </p:sp>
    </p:spTree>
    <p:extLst>
      <p:ext uri="{BB962C8B-B14F-4D97-AF65-F5344CB8AC3E}">
        <p14:creationId xmlns:p14="http://schemas.microsoft.com/office/powerpoint/2010/main" val="85276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D53E365-83A9-AD04-6529-12648B624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44418041-1F90-1B26-5253-282BF131C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8</a:t>
            </a:fld>
            <a:endParaRPr lang="it-IT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F43EDB07-7182-B05F-8184-50A0CF7E1068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E</a:t>
            </a:r>
            <a:r>
              <a:rPr lang="it-IT" dirty="0" err="1">
                <a:latin typeface="Georgia" panose="02040502050405020303" pitchFamily="18" charset="0"/>
              </a:rPr>
              <a:t>xperimental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 T</a:t>
            </a:r>
            <a:r>
              <a:rPr lang="it-IT" dirty="0">
                <a:latin typeface="Georgia" panose="02040502050405020303" pitchFamily="18" charset="0"/>
              </a:rPr>
              <a:t>est – </a:t>
            </a:r>
            <a:r>
              <a:rPr lang="it-IT" dirty="0" err="1">
                <a:solidFill>
                  <a:schemeClr val="accent1"/>
                </a:solidFill>
                <a:latin typeface="Georgia" panose="02040502050405020303" pitchFamily="18" charset="0"/>
              </a:rPr>
              <a:t>M</a:t>
            </a:r>
            <a:r>
              <a:rPr lang="it-IT" dirty="0" err="1">
                <a:latin typeface="Georgia" panose="02040502050405020303" pitchFamily="18" charset="0"/>
              </a:rPr>
              <a:t>easurement</a:t>
            </a:r>
            <a:endParaRPr lang="it-IT" dirty="0">
              <a:latin typeface="Georgia" panose="02040502050405020303" pitchFamily="18" charset="0"/>
            </a:endParaRPr>
          </a:p>
        </p:txBody>
      </p:sp>
      <p:pic>
        <p:nvPicPr>
          <p:cNvPr id="6" name="Elemento grafico 5">
            <a:extLst>
              <a:ext uri="{FF2B5EF4-FFF2-40B4-BE49-F238E27FC236}">
                <a16:creationId xmlns:a16="http://schemas.microsoft.com/office/drawing/2014/main" id="{DC614973-8536-4A5D-468A-EFCFD18A3C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84631" y="1690688"/>
            <a:ext cx="5914542" cy="4435907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A12F444D-C2EE-B4F3-A7AE-2C0505DAC730}"/>
              </a:ext>
            </a:extLst>
          </p:cNvPr>
          <p:cNvSpPr txBox="1"/>
          <p:nvPr/>
        </p:nvSpPr>
        <p:spPr>
          <a:xfrm>
            <a:off x="838200" y="2174361"/>
            <a:ext cx="5146431" cy="28623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2400" dirty="0" err="1">
                <a:ea typeface="Cambria Math" panose="02040503050406030204" pitchFamily="18" charset="0"/>
              </a:rPr>
              <a:t>We</a:t>
            </a:r>
            <a:r>
              <a:rPr lang="it-IT" sz="2400" dirty="0">
                <a:ea typeface="Cambria Math" panose="02040503050406030204" pitchFamily="18" charset="0"/>
              </a:rPr>
              <a:t> </a:t>
            </a:r>
            <a:r>
              <a:rPr lang="it-IT" sz="2400" dirty="0" err="1">
                <a:ea typeface="Cambria Math" panose="02040503050406030204" pitchFamily="18" charset="0"/>
              </a:rPr>
              <a:t>measure</a:t>
            </a:r>
            <a:r>
              <a:rPr lang="it-IT" sz="2400" dirty="0">
                <a:ea typeface="Cambria Math" panose="02040503050406030204" pitchFamily="18" charset="0"/>
              </a:rPr>
              <a:t> the </a:t>
            </a:r>
            <a:r>
              <a:rPr lang="it-IT" sz="2400" dirty="0" err="1">
                <a:ea typeface="Cambria Math" panose="02040503050406030204" pitchFamily="18" charset="0"/>
              </a:rPr>
              <a:t>voltage</a:t>
            </a:r>
            <a:r>
              <a:rPr lang="it-IT" sz="2400" dirty="0">
                <a:ea typeface="Cambria Math" panose="02040503050406030204" pitchFamily="18" charset="0"/>
              </a:rPr>
              <a:t> drop of the </a:t>
            </a:r>
            <a:r>
              <a:rPr lang="it-IT" sz="2400" dirty="0" err="1">
                <a:ea typeface="Cambria Math" panose="02040503050406030204" pitchFamily="18" charset="0"/>
              </a:rPr>
              <a:t>splices</a:t>
            </a:r>
            <a:r>
              <a:rPr lang="it-IT" sz="2400" dirty="0">
                <a:ea typeface="Cambria Math" panose="02040503050406030204" pitchFamily="18" charset="0"/>
              </a:rPr>
              <a:t> </a:t>
            </a:r>
            <a:r>
              <a:rPr lang="it-IT" sz="2400" dirty="0" err="1">
                <a:ea typeface="Cambria Math" panose="02040503050406030204" pitchFamily="18" charset="0"/>
              </a:rPr>
              <a:t>injecting</a:t>
            </a:r>
            <a:r>
              <a:rPr lang="it-IT" sz="2400" dirty="0">
                <a:ea typeface="Cambria Math" panose="02040503050406030204" pitchFamily="18" charset="0"/>
              </a:rPr>
              <a:t> the </a:t>
            </a:r>
            <a:r>
              <a:rPr lang="it-IT" sz="2400" dirty="0" err="1">
                <a:ea typeface="Cambria Math" panose="02040503050406030204" pitchFamily="18" charset="0"/>
              </a:rPr>
              <a:t>current</a:t>
            </a:r>
            <a:r>
              <a:rPr lang="it-IT" sz="2400" dirty="0">
                <a:ea typeface="Cambria Math" panose="02040503050406030204" pitchFamily="18" charset="0"/>
              </a:rPr>
              <a:t> </a:t>
            </a:r>
            <a:r>
              <a:rPr lang="it-IT" sz="2400" dirty="0" err="1">
                <a:ea typeface="Cambria Math" panose="02040503050406030204" pitchFamily="18" charset="0"/>
              </a:rPr>
              <a:t>at</a:t>
            </a:r>
            <a:r>
              <a:rPr lang="it-IT" sz="2400" dirty="0">
                <a:ea typeface="Cambria Math" panose="02040503050406030204" pitchFamily="18" charset="0"/>
              </a:rPr>
              <a:t> </a:t>
            </a:r>
            <a:r>
              <a:rPr lang="it-IT" sz="2400" dirty="0">
                <a:solidFill>
                  <a:schemeClr val="accent1"/>
                </a:solidFill>
                <a:ea typeface="Cambria Math" panose="02040503050406030204" pitchFamily="18" charset="0"/>
              </a:rPr>
              <a:t>step</a:t>
            </a:r>
            <a:r>
              <a:rPr lang="it-IT" sz="2400" dirty="0">
                <a:ea typeface="Cambria Math" panose="02040503050406030204" pitchFamily="18" charset="0"/>
              </a:rPr>
              <a:t> or with a </a:t>
            </a:r>
            <a:r>
              <a:rPr lang="it-IT" sz="2400" dirty="0" err="1">
                <a:solidFill>
                  <a:schemeClr val="accent1"/>
                </a:solidFill>
                <a:ea typeface="Cambria Math" panose="02040503050406030204" pitchFamily="18" charset="0"/>
              </a:rPr>
              <a:t>ramp</a:t>
            </a:r>
            <a:r>
              <a:rPr lang="it-IT" sz="2400" dirty="0">
                <a:solidFill>
                  <a:schemeClr val="accent1"/>
                </a:solidFill>
                <a:ea typeface="Cambria Math" panose="02040503050406030204" pitchFamily="18" charset="0"/>
              </a:rPr>
              <a:t> rate </a:t>
            </a:r>
            <a:r>
              <a:rPr lang="it-IT" sz="2400" dirty="0">
                <a:ea typeface="Cambria Math" panose="02040503050406030204" pitchFamily="18" charset="0"/>
              </a:rPr>
              <a:t>(5 A/s or 10 A/s)</a:t>
            </a:r>
          </a:p>
          <a:p>
            <a:endParaRPr lang="it-IT" sz="2400" dirty="0"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  <a:p>
            <a:r>
              <a:rPr lang="it-IT" sz="2400" dirty="0" err="1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We</a:t>
            </a:r>
            <a: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use </a:t>
            </a:r>
            <a:r>
              <a:rPr lang="it-IT" sz="2400" dirty="0" err="1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different</a:t>
            </a:r>
            <a: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it-IT" sz="2400" dirty="0" err="1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methods</a:t>
            </a:r>
            <a: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to </a:t>
            </a:r>
            <a:r>
              <a:rPr lang="it-IT" sz="2400" dirty="0" err="1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identify</a:t>
            </a:r>
            <a: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the </a:t>
            </a:r>
            <a:r>
              <a:rPr lang="it-IT" sz="2400" dirty="0" err="1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inductive</a:t>
            </a:r>
            <a: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it-IT" sz="2400" dirty="0" err="1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voltages</a:t>
            </a:r>
            <a: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and </a:t>
            </a:r>
            <a:r>
              <a:rPr lang="it-IT" sz="2400" dirty="0" err="1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recover</a:t>
            </a:r>
            <a: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a </a:t>
            </a:r>
            <a:r>
              <a:rPr lang="it-IT" sz="2400" dirty="0" err="1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stable</a:t>
            </a:r>
            <a: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it-IT" sz="2400" dirty="0" err="1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signal</a:t>
            </a:r>
            <a: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it-IT" sz="2400" dirty="0" err="1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before</a:t>
            </a:r>
            <a: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the bus-bar </a:t>
            </a:r>
            <a:r>
              <a:rPr lang="it-IT" sz="2400" dirty="0" err="1">
                <a:solidFill>
                  <a:srgbClr val="C0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overheating</a:t>
            </a:r>
            <a:endParaRPr lang="it-IT" dirty="0">
              <a:solidFill>
                <a:srgbClr val="C00000"/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  <a:p>
            <a:endParaRPr lang="it-IT" dirty="0">
              <a:ea typeface="Cambria Math" panose="02040503050406030204" pitchFamily="18" charset="0"/>
            </a:endParaRPr>
          </a:p>
        </p:txBody>
      </p: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EF4308C3-749C-1BC5-B144-7DDAFC8206F2}"/>
              </a:ext>
            </a:extLst>
          </p:cNvPr>
          <p:cNvCxnSpPr>
            <a:cxnSpLocks/>
          </p:cNvCxnSpPr>
          <p:nvPr/>
        </p:nvCxnSpPr>
        <p:spPr>
          <a:xfrm flipV="1">
            <a:off x="7191213" y="2820692"/>
            <a:ext cx="157713" cy="402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73A0D3A-6EF0-CB2C-E424-6A9647411790}"/>
              </a:ext>
            </a:extLst>
          </p:cNvPr>
          <p:cNvSpPr txBox="1"/>
          <p:nvPr/>
        </p:nvSpPr>
        <p:spPr>
          <a:xfrm>
            <a:off x="6648771" y="2174361"/>
            <a:ext cx="14003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chemeClr val="accent1"/>
                </a:solidFill>
              </a:rPr>
              <a:t>Inductive</a:t>
            </a:r>
            <a:r>
              <a:rPr lang="it-IT" dirty="0">
                <a:solidFill>
                  <a:schemeClr val="accent1"/>
                </a:solidFill>
              </a:rPr>
              <a:t> </a:t>
            </a:r>
            <a:r>
              <a:rPr lang="it-IT" dirty="0" err="1">
                <a:solidFill>
                  <a:schemeClr val="accent1"/>
                </a:solidFill>
              </a:rPr>
              <a:t>peak</a:t>
            </a:r>
            <a:endParaRPr lang="it-IT" dirty="0">
              <a:solidFill>
                <a:schemeClr val="accent1"/>
              </a:solidFill>
            </a:endParaRPr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974AAE06-1788-8E7A-E70B-A756D0C6E299}"/>
              </a:ext>
            </a:extLst>
          </p:cNvPr>
          <p:cNvCxnSpPr>
            <a:cxnSpLocks/>
          </p:cNvCxnSpPr>
          <p:nvPr/>
        </p:nvCxnSpPr>
        <p:spPr>
          <a:xfrm flipV="1">
            <a:off x="9831091" y="3703158"/>
            <a:ext cx="157713" cy="402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1BBF81D9-79B3-3199-DFFF-4214F49ABD97}"/>
              </a:ext>
            </a:extLst>
          </p:cNvPr>
          <p:cNvSpPr txBox="1"/>
          <p:nvPr/>
        </p:nvSpPr>
        <p:spPr>
          <a:xfrm>
            <a:off x="9288649" y="3056827"/>
            <a:ext cx="14003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accent1"/>
                </a:solidFill>
              </a:rPr>
              <a:t>Resistive plateau</a:t>
            </a:r>
          </a:p>
        </p:txBody>
      </p:sp>
    </p:spTree>
    <p:extLst>
      <p:ext uri="{BB962C8B-B14F-4D97-AF65-F5344CB8AC3E}">
        <p14:creationId xmlns:p14="http://schemas.microsoft.com/office/powerpoint/2010/main" val="1189197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D53E365-83A9-AD04-6529-12648B624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26/09/2023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44418041-1F90-1B26-5253-282BF131C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5E42C-E14A-4308-ADC9-CDFDA61DB6A7}" type="slidenum">
              <a:rPr lang="it-IT" smtClean="0"/>
              <a:t>9</a:t>
            </a:fld>
            <a:endParaRPr lang="it-IT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F43EDB07-7182-B05F-8184-50A0CF7E1068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D</a:t>
            </a:r>
            <a:r>
              <a:rPr lang="it-IT" dirty="0">
                <a:latin typeface="Georgia" panose="02040502050405020303" pitchFamily="18" charset="0"/>
              </a:rPr>
              <a:t>ata</a:t>
            </a:r>
            <a:r>
              <a:rPr lang="it-IT" dirty="0">
                <a:solidFill>
                  <a:schemeClr val="accent1"/>
                </a:solidFill>
                <a:latin typeface="Georgia" panose="02040502050405020303" pitchFamily="18" charset="0"/>
              </a:rPr>
              <a:t> A</a:t>
            </a:r>
            <a:r>
              <a:rPr lang="it-IT" dirty="0">
                <a:latin typeface="Georgia" panose="02040502050405020303" pitchFamily="18" charset="0"/>
              </a:rPr>
              <a:t>nalysis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A12F444D-C2EE-B4F3-A7AE-2C0505DAC730}"/>
                  </a:ext>
                </a:extLst>
              </p:cNvPr>
              <p:cNvSpPr txBox="1"/>
              <p:nvPr/>
            </p:nvSpPr>
            <p:spPr>
              <a:xfrm>
                <a:off x="1119038" y="1751842"/>
                <a:ext cx="5168844" cy="335431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it-IT" sz="2400" dirty="0">
                    <a:ea typeface="Cambria Math" panose="02040503050406030204" pitchFamily="18" charset="0"/>
                  </a:rPr>
                  <a:t>The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resistance</a:t>
                </a:r>
                <a:r>
                  <a:rPr lang="it-IT" sz="2400" dirty="0">
                    <a:ea typeface="Cambria Math" panose="02040503050406030204" pitchFamily="18" charset="0"/>
                  </a:rPr>
                  <a:t>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is</a:t>
                </a:r>
                <a:r>
                  <a:rPr lang="it-IT" sz="2400" dirty="0">
                    <a:ea typeface="Cambria Math" panose="02040503050406030204" pitchFamily="18" charset="0"/>
                  </a:rPr>
                  <a:t>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obtained</a:t>
                </a:r>
                <a:r>
                  <a:rPr lang="it-IT" sz="2400" dirty="0">
                    <a:ea typeface="Cambria Math" panose="02040503050406030204" pitchFamily="18" charset="0"/>
                  </a:rPr>
                  <a:t> from the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measurement</a:t>
                </a:r>
                <a:r>
                  <a:rPr lang="it-IT" sz="2400" dirty="0">
                    <a:ea typeface="Cambria Math" panose="02040503050406030204" pitchFamily="18" charset="0"/>
                  </a:rPr>
                  <a:t> with a </a:t>
                </a:r>
                <a:r>
                  <a:rPr lang="it-IT" sz="2400" dirty="0" err="1">
                    <a:solidFill>
                      <a:schemeClr val="accent1"/>
                    </a:solidFill>
                    <a:ea typeface="Cambria Math" panose="02040503050406030204" pitchFamily="18" charset="0"/>
                  </a:rPr>
                  <a:t>weighted</a:t>
                </a:r>
                <a:r>
                  <a:rPr lang="it-IT" sz="2400" dirty="0">
                    <a:solidFill>
                      <a:schemeClr val="accent1"/>
                    </a:solidFill>
                    <a:ea typeface="Cambria Math" panose="02040503050406030204" pitchFamily="18" charset="0"/>
                  </a:rPr>
                  <a:t> linear </a:t>
                </a:r>
                <a:r>
                  <a:rPr lang="it-IT" sz="2400" dirty="0" err="1">
                    <a:solidFill>
                      <a:schemeClr val="accent1"/>
                    </a:solidFill>
                    <a:ea typeface="Cambria Math" panose="02040503050406030204" pitchFamily="18" charset="0"/>
                  </a:rPr>
                  <a:t>regression</a:t>
                </a:r>
                <a:endParaRPr lang="it-IT" sz="2400" dirty="0">
                  <a:solidFill>
                    <a:schemeClr val="accent1"/>
                  </a:solidFill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𝑤𝑒𝑖𝑔h𝑡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</m:t>
                      </m:r>
                      <m:f>
                        <m:fPr>
                          <m:ctrlP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it-IT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𝑣𝑜𝑙𝑡𝑎𝑔𝑒</m:t>
                              </m:r>
                            </m:sub>
                            <m:sup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it-IT" sz="2400" dirty="0">
                  <a:ea typeface="Cambria Math" panose="02040503050406030204" pitchFamily="18" charset="0"/>
                </a:endParaRPr>
              </a:p>
              <a:p>
                <a:endParaRPr lang="it-IT" sz="2000" dirty="0">
                  <a:ea typeface="Cambria Math" panose="02040503050406030204" pitchFamily="18" charset="0"/>
                </a:endParaRPr>
              </a:p>
              <a:p>
                <a:r>
                  <a:rPr lang="it-IT" sz="2400" dirty="0">
                    <a:ea typeface="Cambria Math" panose="02040503050406030204" pitchFamily="18" charset="0"/>
                  </a:rPr>
                  <a:t>The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error</a:t>
                </a:r>
                <a:r>
                  <a:rPr lang="it-IT" sz="2400" dirty="0">
                    <a:ea typeface="Cambria Math" panose="02040503050406030204" pitchFamily="18" charset="0"/>
                  </a:rPr>
                  <a:t> of the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measured</a:t>
                </a:r>
                <a:r>
                  <a:rPr lang="it-IT" sz="2400" dirty="0">
                    <a:ea typeface="Cambria Math" panose="02040503050406030204" pitchFamily="18" charset="0"/>
                  </a:rPr>
                  <a:t>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resistance</a:t>
                </a:r>
                <a:r>
                  <a:rPr lang="it-IT" sz="2400" dirty="0">
                    <a:ea typeface="Cambria Math" panose="02040503050406030204" pitchFamily="18" charset="0"/>
                  </a:rPr>
                  <a:t>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is</a:t>
                </a:r>
                <a:r>
                  <a:rPr lang="it-IT" sz="2400" dirty="0">
                    <a:ea typeface="Cambria Math" panose="02040503050406030204" pitchFamily="18" charset="0"/>
                  </a:rPr>
                  <a:t> the Standard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Error</a:t>
                </a:r>
                <a:r>
                  <a:rPr lang="it-IT" sz="2400" dirty="0">
                    <a:ea typeface="Cambria Math" panose="02040503050406030204" pitchFamily="18" charset="0"/>
                  </a:rPr>
                  <a:t>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computed</a:t>
                </a:r>
                <a:r>
                  <a:rPr lang="it-IT" sz="2400" dirty="0">
                    <a:ea typeface="Cambria Math" panose="02040503050406030204" pitchFamily="18" charset="0"/>
                  </a:rPr>
                  <a:t> on the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slope</a:t>
                </a:r>
                <a:r>
                  <a:rPr lang="it-IT" sz="2400" dirty="0">
                    <a:ea typeface="Cambria Math" panose="02040503050406030204" pitchFamily="18" charset="0"/>
                  </a:rPr>
                  <a:t>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coefficient</a:t>
                </a:r>
                <a:r>
                  <a:rPr lang="it-IT" sz="2400" dirty="0">
                    <a:ea typeface="Cambria Math" panose="02040503050406030204" pitchFamily="18" charset="0"/>
                  </a:rPr>
                  <a:t> of the </a:t>
                </a:r>
                <a:r>
                  <a:rPr lang="it-IT" sz="2400" dirty="0" err="1">
                    <a:ea typeface="Cambria Math" panose="02040503050406030204" pitchFamily="18" charset="0"/>
                  </a:rPr>
                  <a:t>fit</a:t>
                </a:r>
                <a:endParaRPr lang="it-IT" sz="24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A12F444D-C2EE-B4F3-A7AE-2C0505DAC7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9038" y="1751842"/>
                <a:ext cx="5168844" cy="3354316"/>
              </a:xfrm>
              <a:prstGeom prst="rect">
                <a:avLst/>
              </a:prstGeom>
              <a:blipFill>
                <a:blip r:embed="rId2"/>
                <a:stretch>
                  <a:fillRect l="-3660" t="-2722" b="-453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0" name="Gruppo 249">
            <a:extLst>
              <a:ext uri="{FF2B5EF4-FFF2-40B4-BE49-F238E27FC236}">
                <a16:creationId xmlns:a16="http://schemas.microsoft.com/office/drawing/2014/main" id="{C20510FC-9561-D252-6792-0F4756CD704C}"/>
              </a:ext>
            </a:extLst>
          </p:cNvPr>
          <p:cNvGrpSpPr/>
          <p:nvPr/>
        </p:nvGrpSpPr>
        <p:grpSpPr>
          <a:xfrm>
            <a:off x="6849862" y="1407268"/>
            <a:ext cx="5199466" cy="4133009"/>
            <a:chOff x="4300094" y="2666910"/>
            <a:chExt cx="3842403" cy="3354013"/>
          </a:xfrm>
        </p:grpSpPr>
        <p:grpSp>
          <p:nvGrpSpPr>
            <p:cNvPr id="102" name="Elemento grafico 9">
              <a:extLst>
                <a:ext uri="{FF2B5EF4-FFF2-40B4-BE49-F238E27FC236}">
                  <a16:creationId xmlns:a16="http://schemas.microsoft.com/office/drawing/2014/main" id="{ED2B383D-26A6-1201-604E-7900678E3F65}"/>
                </a:ext>
              </a:extLst>
            </p:cNvPr>
            <p:cNvGrpSpPr/>
            <p:nvPr/>
          </p:nvGrpSpPr>
          <p:grpSpPr>
            <a:xfrm>
              <a:off x="4580017" y="2768560"/>
              <a:ext cx="3005137" cy="3005137"/>
              <a:chOff x="4593431" y="1819275"/>
              <a:chExt cx="3005137" cy="3005137"/>
            </a:xfrm>
          </p:grpSpPr>
          <p:sp>
            <p:nvSpPr>
              <p:cNvPr id="103" name="Figura a mano libera: forma 102">
                <a:extLst>
                  <a:ext uri="{FF2B5EF4-FFF2-40B4-BE49-F238E27FC236}">
                    <a16:creationId xmlns:a16="http://schemas.microsoft.com/office/drawing/2014/main" id="{B2933AC8-9096-92F0-FD7F-A8C9B361F1AD}"/>
                  </a:ext>
                </a:extLst>
              </p:cNvPr>
              <p:cNvSpPr/>
              <p:nvPr/>
            </p:nvSpPr>
            <p:spPr>
              <a:xfrm>
                <a:off x="4593431" y="4824412"/>
                <a:ext cx="3005137" cy="4762"/>
              </a:xfrm>
              <a:custGeom>
                <a:avLst/>
                <a:gdLst>
                  <a:gd name="connsiteX0" fmla="*/ 0 w 3005137"/>
                  <a:gd name="connsiteY0" fmla="*/ 0 h 4762"/>
                  <a:gd name="connsiteX1" fmla="*/ 3005138 w 3005137"/>
                  <a:gd name="connsiteY1" fmla="*/ 0 h 4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05137" h="4762">
                    <a:moveTo>
                      <a:pt x="0" y="0"/>
                    </a:moveTo>
                    <a:lnTo>
                      <a:pt x="3005138" y="0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04" name="Figura a mano libera: forma 103">
                <a:extLst>
                  <a:ext uri="{FF2B5EF4-FFF2-40B4-BE49-F238E27FC236}">
                    <a16:creationId xmlns:a16="http://schemas.microsoft.com/office/drawing/2014/main" id="{8BD0F7B2-3E82-DBCE-F0DC-5422A1B29BFD}"/>
                  </a:ext>
                </a:extLst>
              </p:cNvPr>
              <p:cNvSpPr/>
              <p:nvPr/>
            </p:nvSpPr>
            <p:spPr>
              <a:xfrm>
                <a:off x="4593431" y="1819275"/>
                <a:ext cx="3005137" cy="4762"/>
              </a:xfrm>
              <a:custGeom>
                <a:avLst/>
                <a:gdLst>
                  <a:gd name="connsiteX0" fmla="*/ 0 w 3005137"/>
                  <a:gd name="connsiteY0" fmla="*/ 0 h 4762"/>
                  <a:gd name="connsiteX1" fmla="*/ 3005138 w 3005137"/>
                  <a:gd name="connsiteY1" fmla="*/ 0 h 4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05137" h="4762">
                    <a:moveTo>
                      <a:pt x="0" y="0"/>
                    </a:moveTo>
                    <a:lnTo>
                      <a:pt x="3005138" y="0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05" name="Figura a mano libera: forma 104">
                <a:extLst>
                  <a:ext uri="{FF2B5EF4-FFF2-40B4-BE49-F238E27FC236}">
                    <a16:creationId xmlns:a16="http://schemas.microsoft.com/office/drawing/2014/main" id="{83FCFF52-0A36-F096-270A-27544F23B7E9}"/>
                  </a:ext>
                </a:extLst>
              </p:cNvPr>
              <p:cNvSpPr/>
              <p:nvPr/>
            </p:nvSpPr>
            <p:spPr>
              <a:xfrm>
                <a:off x="4593431" y="4794361"/>
                <a:ext cx="4762" cy="30051"/>
              </a:xfrm>
              <a:custGeom>
                <a:avLst/>
                <a:gdLst>
                  <a:gd name="connsiteX0" fmla="*/ 0 w 4762"/>
                  <a:gd name="connsiteY0" fmla="*/ 30051 h 30051"/>
                  <a:gd name="connsiteX1" fmla="*/ 0 w 4762"/>
                  <a:gd name="connsiteY1" fmla="*/ 0 h 30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762" h="30051">
                    <a:moveTo>
                      <a:pt x="0" y="30051"/>
                    </a:moveTo>
                    <a:lnTo>
                      <a:pt x="0" y="0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06" name="Figura a mano libera: forma 105">
                <a:extLst>
                  <a:ext uri="{FF2B5EF4-FFF2-40B4-BE49-F238E27FC236}">
                    <a16:creationId xmlns:a16="http://schemas.microsoft.com/office/drawing/2014/main" id="{7651A3F5-651A-E16F-3B53-01D18D305DDC}"/>
                  </a:ext>
                </a:extLst>
              </p:cNvPr>
              <p:cNvSpPr/>
              <p:nvPr/>
            </p:nvSpPr>
            <p:spPr>
              <a:xfrm>
                <a:off x="5022723" y="4794361"/>
                <a:ext cx="4762" cy="30051"/>
              </a:xfrm>
              <a:custGeom>
                <a:avLst/>
                <a:gdLst>
                  <a:gd name="connsiteX0" fmla="*/ 0 w 4762"/>
                  <a:gd name="connsiteY0" fmla="*/ 30051 h 30051"/>
                  <a:gd name="connsiteX1" fmla="*/ 0 w 4762"/>
                  <a:gd name="connsiteY1" fmla="*/ 0 h 30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762" h="30051">
                    <a:moveTo>
                      <a:pt x="0" y="30051"/>
                    </a:moveTo>
                    <a:lnTo>
                      <a:pt x="0" y="0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07" name="Figura a mano libera: forma 106">
                <a:extLst>
                  <a:ext uri="{FF2B5EF4-FFF2-40B4-BE49-F238E27FC236}">
                    <a16:creationId xmlns:a16="http://schemas.microsoft.com/office/drawing/2014/main" id="{1F8902A4-5D68-7518-CD81-D940AED044BA}"/>
                  </a:ext>
                </a:extLst>
              </p:cNvPr>
              <p:cNvSpPr/>
              <p:nvPr/>
            </p:nvSpPr>
            <p:spPr>
              <a:xfrm>
                <a:off x="5452062" y="4794361"/>
                <a:ext cx="4762" cy="30051"/>
              </a:xfrm>
              <a:custGeom>
                <a:avLst/>
                <a:gdLst>
                  <a:gd name="connsiteX0" fmla="*/ 0 w 4762"/>
                  <a:gd name="connsiteY0" fmla="*/ 30051 h 30051"/>
                  <a:gd name="connsiteX1" fmla="*/ 0 w 4762"/>
                  <a:gd name="connsiteY1" fmla="*/ 0 h 30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762" h="30051">
                    <a:moveTo>
                      <a:pt x="0" y="30051"/>
                    </a:moveTo>
                    <a:lnTo>
                      <a:pt x="0" y="0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08" name="Figura a mano libera: forma 107">
                <a:extLst>
                  <a:ext uri="{FF2B5EF4-FFF2-40B4-BE49-F238E27FC236}">
                    <a16:creationId xmlns:a16="http://schemas.microsoft.com/office/drawing/2014/main" id="{2D1591E7-CC83-5342-6C9A-EEAAC191A674}"/>
                  </a:ext>
                </a:extLst>
              </p:cNvPr>
              <p:cNvSpPr/>
              <p:nvPr/>
            </p:nvSpPr>
            <p:spPr>
              <a:xfrm>
                <a:off x="5881354" y="4794361"/>
                <a:ext cx="4762" cy="30051"/>
              </a:xfrm>
              <a:custGeom>
                <a:avLst/>
                <a:gdLst>
                  <a:gd name="connsiteX0" fmla="*/ 0 w 4762"/>
                  <a:gd name="connsiteY0" fmla="*/ 30051 h 30051"/>
                  <a:gd name="connsiteX1" fmla="*/ 0 w 4762"/>
                  <a:gd name="connsiteY1" fmla="*/ 0 h 30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762" h="30051">
                    <a:moveTo>
                      <a:pt x="0" y="30051"/>
                    </a:moveTo>
                    <a:lnTo>
                      <a:pt x="0" y="0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09" name="Figura a mano libera: forma 108">
                <a:extLst>
                  <a:ext uri="{FF2B5EF4-FFF2-40B4-BE49-F238E27FC236}">
                    <a16:creationId xmlns:a16="http://schemas.microsoft.com/office/drawing/2014/main" id="{1FCE8CD9-870C-ADA9-7425-11AA13DA2419}"/>
                  </a:ext>
                </a:extLst>
              </p:cNvPr>
              <p:cNvSpPr/>
              <p:nvPr/>
            </p:nvSpPr>
            <p:spPr>
              <a:xfrm>
                <a:off x="6310645" y="4794361"/>
                <a:ext cx="4762" cy="30051"/>
              </a:xfrm>
              <a:custGeom>
                <a:avLst/>
                <a:gdLst>
                  <a:gd name="connsiteX0" fmla="*/ 0 w 4762"/>
                  <a:gd name="connsiteY0" fmla="*/ 30051 h 30051"/>
                  <a:gd name="connsiteX1" fmla="*/ 0 w 4762"/>
                  <a:gd name="connsiteY1" fmla="*/ 0 h 30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762" h="30051">
                    <a:moveTo>
                      <a:pt x="0" y="30051"/>
                    </a:moveTo>
                    <a:lnTo>
                      <a:pt x="0" y="0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10" name="Figura a mano libera: forma 109">
                <a:extLst>
                  <a:ext uri="{FF2B5EF4-FFF2-40B4-BE49-F238E27FC236}">
                    <a16:creationId xmlns:a16="http://schemas.microsoft.com/office/drawing/2014/main" id="{E9CE79EA-948D-344A-C473-E13C442B6AB6}"/>
                  </a:ext>
                </a:extLst>
              </p:cNvPr>
              <p:cNvSpPr/>
              <p:nvPr/>
            </p:nvSpPr>
            <p:spPr>
              <a:xfrm>
                <a:off x="6739937" y="4794361"/>
                <a:ext cx="4762" cy="30051"/>
              </a:xfrm>
              <a:custGeom>
                <a:avLst/>
                <a:gdLst>
                  <a:gd name="connsiteX0" fmla="*/ 0 w 4762"/>
                  <a:gd name="connsiteY0" fmla="*/ 30051 h 30051"/>
                  <a:gd name="connsiteX1" fmla="*/ 0 w 4762"/>
                  <a:gd name="connsiteY1" fmla="*/ 0 h 30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762" h="30051">
                    <a:moveTo>
                      <a:pt x="0" y="30051"/>
                    </a:moveTo>
                    <a:lnTo>
                      <a:pt x="0" y="0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11" name="Figura a mano libera: forma 110">
                <a:extLst>
                  <a:ext uri="{FF2B5EF4-FFF2-40B4-BE49-F238E27FC236}">
                    <a16:creationId xmlns:a16="http://schemas.microsoft.com/office/drawing/2014/main" id="{29C8F317-7823-0EA9-1CB3-3F7385EA5BE9}"/>
                  </a:ext>
                </a:extLst>
              </p:cNvPr>
              <p:cNvSpPr/>
              <p:nvPr/>
            </p:nvSpPr>
            <p:spPr>
              <a:xfrm>
                <a:off x="7169276" y="4794361"/>
                <a:ext cx="4762" cy="30051"/>
              </a:xfrm>
              <a:custGeom>
                <a:avLst/>
                <a:gdLst>
                  <a:gd name="connsiteX0" fmla="*/ 0 w 4762"/>
                  <a:gd name="connsiteY0" fmla="*/ 30051 h 30051"/>
                  <a:gd name="connsiteX1" fmla="*/ 0 w 4762"/>
                  <a:gd name="connsiteY1" fmla="*/ 0 h 30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762" h="30051">
                    <a:moveTo>
                      <a:pt x="0" y="30051"/>
                    </a:moveTo>
                    <a:lnTo>
                      <a:pt x="0" y="0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12" name="Figura a mano libera: forma 111">
                <a:extLst>
                  <a:ext uri="{FF2B5EF4-FFF2-40B4-BE49-F238E27FC236}">
                    <a16:creationId xmlns:a16="http://schemas.microsoft.com/office/drawing/2014/main" id="{31DA9FFD-A59A-7CDF-B63A-17D449AE1246}"/>
                  </a:ext>
                </a:extLst>
              </p:cNvPr>
              <p:cNvSpPr/>
              <p:nvPr/>
            </p:nvSpPr>
            <p:spPr>
              <a:xfrm>
                <a:off x="7598568" y="4794361"/>
                <a:ext cx="4762" cy="30051"/>
              </a:xfrm>
              <a:custGeom>
                <a:avLst/>
                <a:gdLst>
                  <a:gd name="connsiteX0" fmla="*/ 0 w 4762"/>
                  <a:gd name="connsiteY0" fmla="*/ 30051 h 30051"/>
                  <a:gd name="connsiteX1" fmla="*/ 0 w 4762"/>
                  <a:gd name="connsiteY1" fmla="*/ 0 h 30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762" h="30051">
                    <a:moveTo>
                      <a:pt x="0" y="30051"/>
                    </a:moveTo>
                    <a:lnTo>
                      <a:pt x="0" y="0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13" name="Figura a mano libera: forma 112">
                <a:extLst>
                  <a:ext uri="{FF2B5EF4-FFF2-40B4-BE49-F238E27FC236}">
                    <a16:creationId xmlns:a16="http://schemas.microsoft.com/office/drawing/2014/main" id="{88C74A81-FA95-C7E7-A941-E364C6C17E54}"/>
                  </a:ext>
                </a:extLst>
              </p:cNvPr>
              <p:cNvSpPr/>
              <p:nvPr/>
            </p:nvSpPr>
            <p:spPr>
              <a:xfrm>
                <a:off x="4593431" y="1819275"/>
                <a:ext cx="4762" cy="30051"/>
              </a:xfrm>
              <a:custGeom>
                <a:avLst/>
                <a:gdLst>
                  <a:gd name="connsiteX0" fmla="*/ 0 w 4762"/>
                  <a:gd name="connsiteY0" fmla="*/ 0 h 30051"/>
                  <a:gd name="connsiteX1" fmla="*/ 0 w 4762"/>
                  <a:gd name="connsiteY1" fmla="*/ 30051 h 30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762" h="30051">
                    <a:moveTo>
                      <a:pt x="0" y="0"/>
                    </a:moveTo>
                    <a:lnTo>
                      <a:pt x="0" y="30051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14" name="Figura a mano libera: forma 113">
                <a:extLst>
                  <a:ext uri="{FF2B5EF4-FFF2-40B4-BE49-F238E27FC236}">
                    <a16:creationId xmlns:a16="http://schemas.microsoft.com/office/drawing/2014/main" id="{C1A845A0-B8AA-9E3F-2450-CFC8D22B2321}"/>
                  </a:ext>
                </a:extLst>
              </p:cNvPr>
              <p:cNvSpPr/>
              <p:nvPr/>
            </p:nvSpPr>
            <p:spPr>
              <a:xfrm>
                <a:off x="5022723" y="1819275"/>
                <a:ext cx="4762" cy="30051"/>
              </a:xfrm>
              <a:custGeom>
                <a:avLst/>
                <a:gdLst>
                  <a:gd name="connsiteX0" fmla="*/ 0 w 4762"/>
                  <a:gd name="connsiteY0" fmla="*/ 0 h 30051"/>
                  <a:gd name="connsiteX1" fmla="*/ 0 w 4762"/>
                  <a:gd name="connsiteY1" fmla="*/ 30051 h 30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762" h="30051">
                    <a:moveTo>
                      <a:pt x="0" y="0"/>
                    </a:moveTo>
                    <a:lnTo>
                      <a:pt x="0" y="30051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15" name="Figura a mano libera: forma 114">
                <a:extLst>
                  <a:ext uri="{FF2B5EF4-FFF2-40B4-BE49-F238E27FC236}">
                    <a16:creationId xmlns:a16="http://schemas.microsoft.com/office/drawing/2014/main" id="{897B5350-EFF6-F65C-FAE8-032D2B1CE90A}"/>
                  </a:ext>
                </a:extLst>
              </p:cNvPr>
              <p:cNvSpPr/>
              <p:nvPr/>
            </p:nvSpPr>
            <p:spPr>
              <a:xfrm>
                <a:off x="5452062" y="1819275"/>
                <a:ext cx="4762" cy="30051"/>
              </a:xfrm>
              <a:custGeom>
                <a:avLst/>
                <a:gdLst>
                  <a:gd name="connsiteX0" fmla="*/ 0 w 4762"/>
                  <a:gd name="connsiteY0" fmla="*/ 0 h 30051"/>
                  <a:gd name="connsiteX1" fmla="*/ 0 w 4762"/>
                  <a:gd name="connsiteY1" fmla="*/ 30051 h 30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762" h="30051">
                    <a:moveTo>
                      <a:pt x="0" y="0"/>
                    </a:moveTo>
                    <a:lnTo>
                      <a:pt x="0" y="30051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16" name="Figura a mano libera: forma 115">
                <a:extLst>
                  <a:ext uri="{FF2B5EF4-FFF2-40B4-BE49-F238E27FC236}">
                    <a16:creationId xmlns:a16="http://schemas.microsoft.com/office/drawing/2014/main" id="{65612B0D-E04A-81DE-6C85-18B945BF4A10}"/>
                  </a:ext>
                </a:extLst>
              </p:cNvPr>
              <p:cNvSpPr/>
              <p:nvPr/>
            </p:nvSpPr>
            <p:spPr>
              <a:xfrm>
                <a:off x="5881354" y="1819275"/>
                <a:ext cx="4762" cy="30051"/>
              </a:xfrm>
              <a:custGeom>
                <a:avLst/>
                <a:gdLst>
                  <a:gd name="connsiteX0" fmla="*/ 0 w 4762"/>
                  <a:gd name="connsiteY0" fmla="*/ 0 h 30051"/>
                  <a:gd name="connsiteX1" fmla="*/ 0 w 4762"/>
                  <a:gd name="connsiteY1" fmla="*/ 30051 h 30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762" h="30051">
                    <a:moveTo>
                      <a:pt x="0" y="0"/>
                    </a:moveTo>
                    <a:lnTo>
                      <a:pt x="0" y="30051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17" name="Figura a mano libera: forma 116">
                <a:extLst>
                  <a:ext uri="{FF2B5EF4-FFF2-40B4-BE49-F238E27FC236}">
                    <a16:creationId xmlns:a16="http://schemas.microsoft.com/office/drawing/2014/main" id="{F6068440-1BA9-7AFA-F841-598C57718E3C}"/>
                  </a:ext>
                </a:extLst>
              </p:cNvPr>
              <p:cNvSpPr/>
              <p:nvPr/>
            </p:nvSpPr>
            <p:spPr>
              <a:xfrm>
                <a:off x="6310645" y="1819275"/>
                <a:ext cx="4762" cy="30051"/>
              </a:xfrm>
              <a:custGeom>
                <a:avLst/>
                <a:gdLst>
                  <a:gd name="connsiteX0" fmla="*/ 0 w 4762"/>
                  <a:gd name="connsiteY0" fmla="*/ 0 h 30051"/>
                  <a:gd name="connsiteX1" fmla="*/ 0 w 4762"/>
                  <a:gd name="connsiteY1" fmla="*/ 30051 h 30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762" h="30051">
                    <a:moveTo>
                      <a:pt x="0" y="0"/>
                    </a:moveTo>
                    <a:lnTo>
                      <a:pt x="0" y="30051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18" name="Figura a mano libera: forma 117">
                <a:extLst>
                  <a:ext uri="{FF2B5EF4-FFF2-40B4-BE49-F238E27FC236}">
                    <a16:creationId xmlns:a16="http://schemas.microsoft.com/office/drawing/2014/main" id="{773D88F2-0985-BACD-F295-BCDD68296DE3}"/>
                  </a:ext>
                </a:extLst>
              </p:cNvPr>
              <p:cNvSpPr/>
              <p:nvPr/>
            </p:nvSpPr>
            <p:spPr>
              <a:xfrm>
                <a:off x="6739937" y="1819275"/>
                <a:ext cx="4762" cy="30051"/>
              </a:xfrm>
              <a:custGeom>
                <a:avLst/>
                <a:gdLst>
                  <a:gd name="connsiteX0" fmla="*/ 0 w 4762"/>
                  <a:gd name="connsiteY0" fmla="*/ 0 h 30051"/>
                  <a:gd name="connsiteX1" fmla="*/ 0 w 4762"/>
                  <a:gd name="connsiteY1" fmla="*/ 30051 h 30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762" h="30051">
                    <a:moveTo>
                      <a:pt x="0" y="0"/>
                    </a:moveTo>
                    <a:lnTo>
                      <a:pt x="0" y="30051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19" name="Figura a mano libera: forma 118">
                <a:extLst>
                  <a:ext uri="{FF2B5EF4-FFF2-40B4-BE49-F238E27FC236}">
                    <a16:creationId xmlns:a16="http://schemas.microsoft.com/office/drawing/2014/main" id="{126CEE5C-A5B8-8141-6B2F-FC3317BA488B}"/>
                  </a:ext>
                </a:extLst>
              </p:cNvPr>
              <p:cNvSpPr/>
              <p:nvPr/>
            </p:nvSpPr>
            <p:spPr>
              <a:xfrm>
                <a:off x="7169276" y="1819275"/>
                <a:ext cx="4762" cy="30051"/>
              </a:xfrm>
              <a:custGeom>
                <a:avLst/>
                <a:gdLst>
                  <a:gd name="connsiteX0" fmla="*/ 0 w 4762"/>
                  <a:gd name="connsiteY0" fmla="*/ 0 h 30051"/>
                  <a:gd name="connsiteX1" fmla="*/ 0 w 4762"/>
                  <a:gd name="connsiteY1" fmla="*/ 30051 h 30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762" h="30051">
                    <a:moveTo>
                      <a:pt x="0" y="0"/>
                    </a:moveTo>
                    <a:lnTo>
                      <a:pt x="0" y="30051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20" name="Figura a mano libera: forma 119">
                <a:extLst>
                  <a:ext uri="{FF2B5EF4-FFF2-40B4-BE49-F238E27FC236}">
                    <a16:creationId xmlns:a16="http://schemas.microsoft.com/office/drawing/2014/main" id="{C2439434-B648-505B-8570-4D576B6CAB5B}"/>
                  </a:ext>
                </a:extLst>
              </p:cNvPr>
              <p:cNvSpPr/>
              <p:nvPr/>
            </p:nvSpPr>
            <p:spPr>
              <a:xfrm>
                <a:off x="7598568" y="1819275"/>
                <a:ext cx="4762" cy="30051"/>
              </a:xfrm>
              <a:custGeom>
                <a:avLst/>
                <a:gdLst>
                  <a:gd name="connsiteX0" fmla="*/ 0 w 4762"/>
                  <a:gd name="connsiteY0" fmla="*/ 0 h 30051"/>
                  <a:gd name="connsiteX1" fmla="*/ 0 w 4762"/>
                  <a:gd name="connsiteY1" fmla="*/ 30051 h 30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762" h="30051">
                    <a:moveTo>
                      <a:pt x="0" y="0"/>
                    </a:moveTo>
                    <a:lnTo>
                      <a:pt x="0" y="30051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</p:grpSp>
        <p:sp>
          <p:nvSpPr>
            <p:cNvPr id="121" name="Figura a mano libera: forma 120">
              <a:extLst>
                <a:ext uri="{FF2B5EF4-FFF2-40B4-BE49-F238E27FC236}">
                  <a16:creationId xmlns:a16="http://schemas.microsoft.com/office/drawing/2014/main" id="{72B19232-1C1F-6422-09B1-2EC771E5B1C6}"/>
                </a:ext>
              </a:extLst>
            </p:cNvPr>
            <p:cNvSpPr/>
            <p:nvPr/>
          </p:nvSpPr>
          <p:spPr>
            <a:xfrm>
              <a:off x="4559553" y="5828219"/>
              <a:ext cx="37802" cy="59159"/>
            </a:xfrm>
            <a:custGeom>
              <a:avLst/>
              <a:gdLst>
                <a:gd name="connsiteX0" fmla="*/ 965 w 37802"/>
                <a:gd name="connsiteY0" fmla="*/ 30565 h 59159"/>
                <a:gd name="connsiteX1" fmla="*/ 3085 w 37802"/>
                <a:gd name="connsiteY1" fmla="*/ 14007 h 59159"/>
                <a:gd name="connsiteX2" fmla="*/ 9374 w 37802"/>
                <a:gd name="connsiteY2" fmla="*/ 4334 h 59159"/>
                <a:gd name="connsiteX3" fmla="*/ 19866 w 37802"/>
                <a:gd name="connsiteY3" fmla="*/ 948 h 59159"/>
                <a:gd name="connsiteX4" fmla="*/ 28051 w 37802"/>
                <a:gd name="connsiteY4" fmla="*/ 2808 h 59159"/>
                <a:gd name="connsiteX5" fmla="*/ 33856 w 37802"/>
                <a:gd name="connsiteY5" fmla="*/ 8240 h 59159"/>
                <a:gd name="connsiteX6" fmla="*/ 37465 w 37802"/>
                <a:gd name="connsiteY6" fmla="*/ 16873 h 59159"/>
                <a:gd name="connsiteX7" fmla="*/ 38767 w 37802"/>
                <a:gd name="connsiteY7" fmla="*/ 30565 h 59159"/>
                <a:gd name="connsiteX8" fmla="*/ 36683 w 37802"/>
                <a:gd name="connsiteY8" fmla="*/ 47010 h 59159"/>
                <a:gd name="connsiteX9" fmla="*/ 30432 w 37802"/>
                <a:gd name="connsiteY9" fmla="*/ 56684 h 59159"/>
                <a:gd name="connsiteX10" fmla="*/ 19866 w 37802"/>
                <a:gd name="connsiteY10" fmla="*/ 60107 h 59159"/>
                <a:gd name="connsiteX11" fmla="*/ 6694 w 37802"/>
                <a:gd name="connsiteY11" fmla="*/ 54154 h 59159"/>
                <a:gd name="connsiteX12" fmla="*/ 965 w 37802"/>
                <a:gd name="connsiteY12" fmla="*/ 30565 h 59159"/>
                <a:gd name="connsiteX13" fmla="*/ 8257 w 37802"/>
                <a:gd name="connsiteY13" fmla="*/ 30565 h 59159"/>
                <a:gd name="connsiteX14" fmla="*/ 11606 w 37802"/>
                <a:gd name="connsiteY14" fmla="*/ 49578 h 59159"/>
                <a:gd name="connsiteX15" fmla="*/ 19866 w 37802"/>
                <a:gd name="connsiteY15" fmla="*/ 54303 h 59159"/>
                <a:gd name="connsiteX16" fmla="*/ 28126 w 37802"/>
                <a:gd name="connsiteY16" fmla="*/ 49540 h 59159"/>
                <a:gd name="connsiteX17" fmla="*/ 31475 w 37802"/>
                <a:gd name="connsiteY17" fmla="*/ 30565 h 59159"/>
                <a:gd name="connsiteX18" fmla="*/ 28126 w 37802"/>
                <a:gd name="connsiteY18" fmla="*/ 11552 h 59159"/>
                <a:gd name="connsiteX19" fmla="*/ 19791 w 37802"/>
                <a:gd name="connsiteY19" fmla="*/ 6826 h 59159"/>
                <a:gd name="connsiteX20" fmla="*/ 11978 w 37802"/>
                <a:gd name="connsiteY20" fmla="*/ 10994 h 59159"/>
                <a:gd name="connsiteX21" fmla="*/ 8257 w 37802"/>
                <a:gd name="connsiteY21" fmla="*/ 30565 h 59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802" h="59159">
                  <a:moveTo>
                    <a:pt x="965" y="30565"/>
                  </a:moveTo>
                  <a:cubicBezTo>
                    <a:pt x="965" y="23719"/>
                    <a:pt x="1671" y="18200"/>
                    <a:pt x="3085" y="14007"/>
                  </a:cubicBezTo>
                  <a:cubicBezTo>
                    <a:pt x="4499" y="9815"/>
                    <a:pt x="6596" y="6591"/>
                    <a:pt x="9374" y="4334"/>
                  </a:cubicBezTo>
                  <a:cubicBezTo>
                    <a:pt x="12152" y="2076"/>
                    <a:pt x="15649" y="948"/>
                    <a:pt x="19866" y="948"/>
                  </a:cubicBezTo>
                  <a:cubicBezTo>
                    <a:pt x="22991" y="948"/>
                    <a:pt x="25719" y="1568"/>
                    <a:pt x="28051" y="2808"/>
                  </a:cubicBezTo>
                  <a:cubicBezTo>
                    <a:pt x="30383" y="4049"/>
                    <a:pt x="32318" y="5859"/>
                    <a:pt x="33856" y="8240"/>
                  </a:cubicBezTo>
                  <a:cubicBezTo>
                    <a:pt x="35394" y="10622"/>
                    <a:pt x="36597" y="13499"/>
                    <a:pt x="37465" y="16873"/>
                  </a:cubicBezTo>
                  <a:cubicBezTo>
                    <a:pt x="38333" y="20246"/>
                    <a:pt x="38767" y="24810"/>
                    <a:pt x="38767" y="30565"/>
                  </a:cubicBezTo>
                  <a:cubicBezTo>
                    <a:pt x="38767" y="37361"/>
                    <a:pt x="38072" y="42843"/>
                    <a:pt x="36683" y="47010"/>
                  </a:cubicBezTo>
                  <a:cubicBezTo>
                    <a:pt x="35294" y="51177"/>
                    <a:pt x="33211" y="54402"/>
                    <a:pt x="30432" y="56684"/>
                  </a:cubicBezTo>
                  <a:cubicBezTo>
                    <a:pt x="27654" y="58966"/>
                    <a:pt x="24132" y="60107"/>
                    <a:pt x="19866" y="60107"/>
                  </a:cubicBezTo>
                  <a:cubicBezTo>
                    <a:pt x="14260" y="60107"/>
                    <a:pt x="9869" y="58122"/>
                    <a:pt x="6694" y="54154"/>
                  </a:cubicBezTo>
                  <a:cubicBezTo>
                    <a:pt x="2874" y="49292"/>
                    <a:pt x="965" y="41429"/>
                    <a:pt x="965" y="30565"/>
                  </a:cubicBezTo>
                  <a:close/>
                  <a:moveTo>
                    <a:pt x="8257" y="30565"/>
                  </a:moveTo>
                  <a:cubicBezTo>
                    <a:pt x="8257" y="40090"/>
                    <a:pt x="9374" y="46427"/>
                    <a:pt x="11606" y="49578"/>
                  </a:cubicBezTo>
                  <a:cubicBezTo>
                    <a:pt x="13838" y="52728"/>
                    <a:pt x="16592" y="54303"/>
                    <a:pt x="19866" y="54303"/>
                  </a:cubicBezTo>
                  <a:cubicBezTo>
                    <a:pt x="23140" y="54303"/>
                    <a:pt x="25893" y="52716"/>
                    <a:pt x="28126" y="49540"/>
                  </a:cubicBezTo>
                  <a:cubicBezTo>
                    <a:pt x="30358" y="46365"/>
                    <a:pt x="31475" y="40040"/>
                    <a:pt x="31475" y="30565"/>
                  </a:cubicBezTo>
                  <a:cubicBezTo>
                    <a:pt x="31475" y="21040"/>
                    <a:pt x="30358" y="14702"/>
                    <a:pt x="28126" y="11552"/>
                  </a:cubicBezTo>
                  <a:cubicBezTo>
                    <a:pt x="25893" y="8402"/>
                    <a:pt x="23115" y="6826"/>
                    <a:pt x="19791" y="6826"/>
                  </a:cubicBezTo>
                  <a:cubicBezTo>
                    <a:pt x="16517" y="6826"/>
                    <a:pt x="13913" y="8216"/>
                    <a:pt x="11978" y="10994"/>
                  </a:cubicBezTo>
                  <a:cubicBezTo>
                    <a:pt x="9497" y="14516"/>
                    <a:pt x="8257" y="21040"/>
                    <a:pt x="8257" y="30565"/>
                  </a:cubicBezTo>
                  <a:close/>
                </a:path>
              </a:pathLst>
            </a:custGeom>
            <a:solidFill>
              <a:srgbClr val="262626"/>
            </a:solidFill>
            <a:ln w="4763" cap="sq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22" name="Figura a mano libera: forma 121">
              <a:extLst>
                <a:ext uri="{FF2B5EF4-FFF2-40B4-BE49-F238E27FC236}">
                  <a16:creationId xmlns:a16="http://schemas.microsoft.com/office/drawing/2014/main" id="{FCB90B74-4D65-D068-14BD-CD519948F9E8}"/>
                </a:ext>
              </a:extLst>
            </p:cNvPr>
            <p:cNvSpPr/>
            <p:nvPr/>
          </p:nvSpPr>
          <p:spPr>
            <a:xfrm>
              <a:off x="4967413" y="5828219"/>
              <a:ext cx="81919" cy="59159"/>
            </a:xfrm>
            <a:custGeom>
              <a:avLst/>
              <a:gdLst>
                <a:gd name="connsiteX0" fmla="*/ 1055 w 81919"/>
                <a:gd name="connsiteY0" fmla="*/ 43959 h 59159"/>
                <a:gd name="connsiteX1" fmla="*/ 8570 w 81919"/>
                <a:gd name="connsiteY1" fmla="*/ 43290 h 59159"/>
                <a:gd name="connsiteX2" fmla="*/ 12403 w 81919"/>
                <a:gd name="connsiteY2" fmla="*/ 51549 h 59159"/>
                <a:gd name="connsiteX3" fmla="*/ 19658 w 81919"/>
                <a:gd name="connsiteY3" fmla="*/ 54303 h 59159"/>
                <a:gd name="connsiteX4" fmla="*/ 28365 w 81919"/>
                <a:gd name="connsiteY4" fmla="*/ 50433 h 59159"/>
                <a:gd name="connsiteX5" fmla="*/ 31937 w 81919"/>
                <a:gd name="connsiteY5" fmla="*/ 40090 h 59159"/>
                <a:gd name="connsiteX6" fmla="*/ 28514 w 81919"/>
                <a:gd name="connsiteY6" fmla="*/ 30528 h 59159"/>
                <a:gd name="connsiteX7" fmla="*/ 19584 w 81919"/>
                <a:gd name="connsiteY7" fmla="*/ 26993 h 59159"/>
                <a:gd name="connsiteX8" fmla="*/ 13370 w 81919"/>
                <a:gd name="connsiteY8" fmla="*/ 28555 h 59159"/>
                <a:gd name="connsiteX9" fmla="*/ 9017 w 81919"/>
                <a:gd name="connsiteY9" fmla="*/ 32648 h 59159"/>
                <a:gd name="connsiteX10" fmla="*/ 2320 w 81919"/>
                <a:gd name="connsiteY10" fmla="*/ 31755 h 59159"/>
                <a:gd name="connsiteX11" fmla="*/ 7975 w 81919"/>
                <a:gd name="connsiteY11" fmla="*/ 1990 h 59159"/>
                <a:gd name="connsiteX12" fmla="*/ 36773 w 81919"/>
                <a:gd name="connsiteY12" fmla="*/ 1990 h 59159"/>
                <a:gd name="connsiteX13" fmla="*/ 36773 w 81919"/>
                <a:gd name="connsiteY13" fmla="*/ 8762 h 59159"/>
                <a:gd name="connsiteX14" fmla="*/ 13631 w 81919"/>
                <a:gd name="connsiteY14" fmla="*/ 8762 h 59159"/>
                <a:gd name="connsiteX15" fmla="*/ 10505 w 81919"/>
                <a:gd name="connsiteY15" fmla="*/ 24314 h 59159"/>
                <a:gd name="connsiteX16" fmla="*/ 21444 w 81919"/>
                <a:gd name="connsiteY16" fmla="*/ 20742 h 59159"/>
                <a:gd name="connsiteX17" fmla="*/ 34281 w 81919"/>
                <a:gd name="connsiteY17" fmla="*/ 25988 h 59159"/>
                <a:gd name="connsiteX18" fmla="*/ 39527 w 81919"/>
                <a:gd name="connsiteY18" fmla="*/ 39494 h 59159"/>
                <a:gd name="connsiteX19" fmla="*/ 34913 w 81919"/>
                <a:gd name="connsiteY19" fmla="*/ 53112 h 59159"/>
                <a:gd name="connsiteX20" fmla="*/ 19658 w 81919"/>
                <a:gd name="connsiteY20" fmla="*/ 60107 h 59159"/>
                <a:gd name="connsiteX21" fmla="*/ 6784 w 81919"/>
                <a:gd name="connsiteY21" fmla="*/ 55679 h 59159"/>
                <a:gd name="connsiteX22" fmla="*/ 1055 w 81919"/>
                <a:gd name="connsiteY22" fmla="*/ 43959 h 59159"/>
                <a:gd name="connsiteX23" fmla="*/ 45172 w 81919"/>
                <a:gd name="connsiteY23" fmla="*/ 30565 h 59159"/>
                <a:gd name="connsiteX24" fmla="*/ 47292 w 81919"/>
                <a:gd name="connsiteY24" fmla="*/ 14007 h 59159"/>
                <a:gd name="connsiteX25" fmla="*/ 53581 w 81919"/>
                <a:gd name="connsiteY25" fmla="*/ 4334 h 59159"/>
                <a:gd name="connsiteX26" fmla="*/ 64073 w 81919"/>
                <a:gd name="connsiteY26" fmla="*/ 948 h 59159"/>
                <a:gd name="connsiteX27" fmla="*/ 72258 w 81919"/>
                <a:gd name="connsiteY27" fmla="*/ 2808 h 59159"/>
                <a:gd name="connsiteX28" fmla="*/ 78063 w 81919"/>
                <a:gd name="connsiteY28" fmla="*/ 8240 h 59159"/>
                <a:gd name="connsiteX29" fmla="*/ 81672 w 81919"/>
                <a:gd name="connsiteY29" fmla="*/ 16873 h 59159"/>
                <a:gd name="connsiteX30" fmla="*/ 82974 w 81919"/>
                <a:gd name="connsiteY30" fmla="*/ 30565 h 59159"/>
                <a:gd name="connsiteX31" fmla="*/ 80890 w 81919"/>
                <a:gd name="connsiteY31" fmla="*/ 47010 h 59159"/>
                <a:gd name="connsiteX32" fmla="*/ 74640 w 81919"/>
                <a:gd name="connsiteY32" fmla="*/ 56684 h 59159"/>
                <a:gd name="connsiteX33" fmla="*/ 64073 w 81919"/>
                <a:gd name="connsiteY33" fmla="*/ 60107 h 59159"/>
                <a:gd name="connsiteX34" fmla="*/ 50902 w 81919"/>
                <a:gd name="connsiteY34" fmla="*/ 54154 h 59159"/>
                <a:gd name="connsiteX35" fmla="*/ 45172 w 81919"/>
                <a:gd name="connsiteY35" fmla="*/ 30565 h 59159"/>
                <a:gd name="connsiteX36" fmla="*/ 52464 w 81919"/>
                <a:gd name="connsiteY36" fmla="*/ 30565 h 59159"/>
                <a:gd name="connsiteX37" fmla="*/ 55813 w 81919"/>
                <a:gd name="connsiteY37" fmla="*/ 49578 h 59159"/>
                <a:gd name="connsiteX38" fmla="*/ 64073 w 81919"/>
                <a:gd name="connsiteY38" fmla="*/ 54303 h 59159"/>
                <a:gd name="connsiteX39" fmla="*/ 72333 w 81919"/>
                <a:gd name="connsiteY39" fmla="*/ 49540 h 59159"/>
                <a:gd name="connsiteX40" fmla="*/ 75682 w 81919"/>
                <a:gd name="connsiteY40" fmla="*/ 30565 h 59159"/>
                <a:gd name="connsiteX41" fmla="*/ 72333 w 81919"/>
                <a:gd name="connsiteY41" fmla="*/ 11552 h 59159"/>
                <a:gd name="connsiteX42" fmla="*/ 63999 w 81919"/>
                <a:gd name="connsiteY42" fmla="*/ 6826 h 59159"/>
                <a:gd name="connsiteX43" fmla="*/ 56185 w 81919"/>
                <a:gd name="connsiteY43" fmla="*/ 10994 h 59159"/>
                <a:gd name="connsiteX44" fmla="*/ 52464 w 81919"/>
                <a:gd name="connsiteY44" fmla="*/ 30565 h 59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81919" h="59159">
                  <a:moveTo>
                    <a:pt x="1055" y="43959"/>
                  </a:moveTo>
                  <a:lnTo>
                    <a:pt x="8570" y="43290"/>
                  </a:lnTo>
                  <a:cubicBezTo>
                    <a:pt x="9116" y="46961"/>
                    <a:pt x="10394" y="49714"/>
                    <a:pt x="12403" y="51549"/>
                  </a:cubicBezTo>
                  <a:cubicBezTo>
                    <a:pt x="14412" y="53385"/>
                    <a:pt x="16831" y="54303"/>
                    <a:pt x="19658" y="54303"/>
                  </a:cubicBezTo>
                  <a:cubicBezTo>
                    <a:pt x="23081" y="54303"/>
                    <a:pt x="25983" y="53013"/>
                    <a:pt x="28365" y="50433"/>
                  </a:cubicBezTo>
                  <a:cubicBezTo>
                    <a:pt x="30746" y="47854"/>
                    <a:pt x="31937" y="44406"/>
                    <a:pt x="31937" y="40090"/>
                  </a:cubicBezTo>
                  <a:cubicBezTo>
                    <a:pt x="31937" y="36072"/>
                    <a:pt x="30796" y="32884"/>
                    <a:pt x="28514" y="30528"/>
                  </a:cubicBezTo>
                  <a:cubicBezTo>
                    <a:pt x="26232" y="28171"/>
                    <a:pt x="23255" y="26993"/>
                    <a:pt x="19584" y="26993"/>
                  </a:cubicBezTo>
                  <a:cubicBezTo>
                    <a:pt x="17302" y="26993"/>
                    <a:pt x="15231" y="27514"/>
                    <a:pt x="13370" y="28555"/>
                  </a:cubicBezTo>
                  <a:cubicBezTo>
                    <a:pt x="11510" y="29597"/>
                    <a:pt x="10059" y="30961"/>
                    <a:pt x="9017" y="32648"/>
                  </a:cubicBezTo>
                  <a:lnTo>
                    <a:pt x="2320" y="31755"/>
                  </a:lnTo>
                  <a:lnTo>
                    <a:pt x="7975" y="1990"/>
                  </a:lnTo>
                  <a:lnTo>
                    <a:pt x="36773" y="1990"/>
                  </a:lnTo>
                  <a:lnTo>
                    <a:pt x="36773" y="8762"/>
                  </a:lnTo>
                  <a:lnTo>
                    <a:pt x="13631" y="8762"/>
                  </a:lnTo>
                  <a:lnTo>
                    <a:pt x="10505" y="24314"/>
                  </a:lnTo>
                  <a:cubicBezTo>
                    <a:pt x="13978" y="21933"/>
                    <a:pt x="17624" y="20742"/>
                    <a:pt x="21444" y="20742"/>
                  </a:cubicBezTo>
                  <a:cubicBezTo>
                    <a:pt x="26504" y="20742"/>
                    <a:pt x="30783" y="22491"/>
                    <a:pt x="34281" y="25988"/>
                  </a:cubicBezTo>
                  <a:cubicBezTo>
                    <a:pt x="37778" y="29486"/>
                    <a:pt x="39527" y="33988"/>
                    <a:pt x="39527" y="39494"/>
                  </a:cubicBezTo>
                  <a:cubicBezTo>
                    <a:pt x="39527" y="44753"/>
                    <a:pt x="37989" y="49292"/>
                    <a:pt x="34913" y="53112"/>
                  </a:cubicBezTo>
                  <a:cubicBezTo>
                    <a:pt x="31192" y="57775"/>
                    <a:pt x="26107" y="60107"/>
                    <a:pt x="19658" y="60107"/>
                  </a:cubicBezTo>
                  <a:cubicBezTo>
                    <a:pt x="14400" y="60107"/>
                    <a:pt x="10108" y="58631"/>
                    <a:pt x="6784" y="55679"/>
                  </a:cubicBezTo>
                  <a:cubicBezTo>
                    <a:pt x="3461" y="52728"/>
                    <a:pt x="1551" y="48821"/>
                    <a:pt x="1055" y="43959"/>
                  </a:cubicBezTo>
                  <a:close/>
                  <a:moveTo>
                    <a:pt x="45172" y="30565"/>
                  </a:moveTo>
                  <a:cubicBezTo>
                    <a:pt x="45172" y="23719"/>
                    <a:pt x="45878" y="18200"/>
                    <a:pt x="47292" y="14007"/>
                  </a:cubicBezTo>
                  <a:cubicBezTo>
                    <a:pt x="48706" y="9815"/>
                    <a:pt x="50803" y="6591"/>
                    <a:pt x="53581" y="4334"/>
                  </a:cubicBezTo>
                  <a:cubicBezTo>
                    <a:pt x="56359" y="2076"/>
                    <a:pt x="59856" y="948"/>
                    <a:pt x="64073" y="948"/>
                  </a:cubicBezTo>
                  <a:cubicBezTo>
                    <a:pt x="67198" y="948"/>
                    <a:pt x="69927" y="1568"/>
                    <a:pt x="72258" y="2808"/>
                  </a:cubicBezTo>
                  <a:cubicBezTo>
                    <a:pt x="74590" y="4049"/>
                    <a:pt x="76525" y="5859"/>
                    <a:pt x="78063" y="8240"/>
                  </a:cubicBezTo>
                  <a:cubicBezTo>
                    <a:pt x="79601" y="10622"/>
                    <a:pt x="80804" y="13499"/>
                    <a:pt x="81672" y="16873"/>
                  </a:cubicBezTo>
                  <a:cubicBezTo>
                    <a:pt x="82540" y="20246"/>
                    <a:pt x="82974" y="24810"/>
                    <a:pt x="82974" y="30565"/>
                  </a:cubicBezTo>
                  <a:cubicBezTo>
                    <a:pt x="82974" y="37361"/>
                    <a:pt x="82279" y="42843"/>
                    <a:pt x="80890" y="47010"/>
                  </a:cubicBezTo>
                  <a:cubicBezTo>
                    <a:pt x="79501" y="51177"/>
                    <a:pt x="77418" y="54402"/>
                    <a:pt x="74640" y="56684"/>
                  </a:cubicBezTo>
                  <a:cubicBezTo>
                    <a:pt x="71861" y="58966"/>
                    <a:pt x="68339" y="60107"/>
                    <a:pt x="64073" y="60107"/>
                  </a:cubicBezTo>
                  <a:cubicBezTo>
                    <a:pt x="58467" y="60107"/>
                    <a:pt x="54077" y="58122"/>
                    <a:pt x="50902" y="54154"/>
                  </a:cubicBezTo>
                  <a:cubicBezTo>
                    <a:pt x="47082" y="49292"/>
                    <a:pt x="45172" y="41429"/>
                    <a:pt x="45172" y="30565"/>
                  </a:cubicBezTo>
                  <a:close/>
                  <a:moveTo>
                    <a:pt x="52464" y="30565"/>
                  </a:moveTo>
                  <a:cubicBezTo>
                    <a:pt x="52464" y="40090"/>
                    <a:pt x="53581" y="46427"/>
                    <a:pt x="55813" y="49578"/>
                  </a:cubicBezTo>
                  <a:cubicBezTo>
                    <a:pt x="58045" y="52728"/>
                    <a:pt x="60799" y="54303"/>
                    <a:pt x="64073" y="54303"/>
                  </a:cubicBezTo>
                  <a:cubicBezTo>
                    <a:pt x="67347" y="54303"/>
                    <a:pt x="70100" y="52716"/>
                    <a:pt x="72333" y="49540"/>
                  </a:cubicBezTo>
                  <a:cubicBezTo>
                    <a:pt x="74565" y="46365"/>
                    <a:pt x="75682" y="40040"/>
                    <a:pt x="75682" y="30565"/>
                  </a:cubicBezTo>
                  <a:cubicBezTo>
                    <a:pt x="75682" y="21040"/>
                    <a:pt x="74565" y="14702"/>
                    <a:pt x="72333" y="11552"/>
                  </a:cubicBezTo>
                  <a:cubicBezTo>
                    <a:pt x="70100" y="8402"/>
                    <a:pt x="67322" y="6826"/>
                    <a:pt x="63999" y="6826"/>
                  </a:cubicBezTo>
                  <a:cubicBezTo>
                    <a:pt x="60724" y="6826"/>
                    <a:pt x="58120" y="8216"/>
                    <a:pt x="56185" y="10994"/>
                  </a:cubicBezTo>
                  <a:cubicBezTo>
                    <a:pt x="53705" y="14516"/>
                    <a:pt x="52464" y="21040"/>
                    <a:pt x="52464" y="30565"/>
                  </a:cubicBezTo>
                  <a:close/>
                </a:path>
              </a:pathLst>
            </a:custGeom>
            <a:solidFill>
              <a:srgbClr val="262626"/>
            </a:solidFill>
            <a:ln w="4763" cap="sq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23" name="Figura a mano libera: forma 122">
              <a:extLst>
                <a:ext uri="{FF2B5EF4-FFF2-40B4-BE49-F238E27FC236}">
                  <a16:creationId xmlns:a16="http://schemas.microsoft.com/office/drawing/2014/main" id="{8C74E7C7-E536-196B-66D5-0FD4E1155D57}"/>
                </a:ext>
              </a:extLst>
            </p:cNvPr>
            <p:cNvSpPr/>
            <p:nvPr/>
          </p:nvSpPr>
          <p:spPr>
            <a:xfrm>
              <a:off x="5380754" y="5828219"/>
              <a:ext cx="120603" cy="59159"/>
            </a:xfrm>
            <a:custGeom>
              <a:avLst/>
              <a:gdLst>
                <a:gd name="connsiteX0" fmla="*/ 22501 w 120603"/>
                <a:gd name="connsiteY0" fmla="*/ 59140 h 59159"/>
                <a:gd name="connsiteX1" fmla="*/ 15432 w 120603"/>
                <a:gd name="connsiteY1" fmla="*/ 59140 h 59159"/>
                <a:gd name="connsiteX2" fmla="*/ 15432 w 120603"/>
                <a:gd name="connsiteY2" fmla="*/ 13822 h 59159"/>
                <a:gd name="connsiteX3" fmla="*/ 8660 w 120603"/>
                <a:gd name="connsiteY3" fmla="*/ 18696 h 59159"/>
                <a:gd name="connsiteX4" fmla="*/ 1145 w 120603"/>
                <a:gd name="connsiteY4" fmla="*/ 22379 h 59159"/>
                <a:gd name="connsiteX5" fmla="*/ 1145 w 120603"/>
                <a:gd name="connsiteY5" fmla="*/ 15459 h 59159"/>
                <a:gd name="connsiteX6" fmla="*/ 11637 w 120603"/>
                <a:gd name="connsiteY6" fmla="*/ 8687 h 59159"/>
                <a:gd name="connsiteX7" fmla="*/ 17962 w 120603"/>
                <a:gd name="connsiteY7" fmla="*/ 948 h 59159"/>
                <a:gd name="connsiteX8" fmla="*/ 22501 w 120603"/>
                <a:gd name="connsiteY8" fmla="*/ 948 h 59159"/>
                <a:gd name="connsiteX9" fmla="*/ 22501 w 120603"/>
                <a:gd name="connsiteY9" fmla="*/ 59140 h 59159"/>
                <a:gd name="connsiteX10" fmla="*/ 39829 w 120603"/>
                <a:gd name="connsiteY10" fmla="*/ 30565 h 59159"/>
                <a:gd name="connsiteX11" fmla="*/ 41950 w 120603"/>
                <a:gd name="connsiteY11" fmla="*/ 14007 h 59159"/>
                <a:gd name="connsiteX12" fmla="*/ 48238 w 120603"/>
                <a:gd name="connsiteY12" fmla="*/ 4334 h 59159"/>
                <a:gd name="connsiteX13" fmla="*/ 58731 w 120603"/>
                <a:gd name="connsiteY13" fmla="*/ 948 h 59159"/>
                <a:gd name="connsiteX14" fmla="*/ 66916 w 120603"/>
                <a:gd name="connsiteY14" fmla="*/ 2808 h 59159"/>
                <a:gd name="connsiteX15" fmla="*/ 72720 w 120603"/>
                <a:gd name="connsiteY15" fmla="*/ 8240 h 59159"/>
                <a:gd name="connsiteX16" fmla="*/ 76329 w 120603"/>
                <a:gd name="connsiteY16" fmla="*/ 16873 h 59159"/>
                <a:gd name="connsiteX17" fmla="*/ 77631 w 120603"/>
                <a:gd name="connsiteY17" fmla="*/ 30565 h 59159"/>
                <a:gd name="connsiteX18" fmla="*/ 75548 w 120603"/>
                <a:gd name="connsiteY18" fmla="*/ 47010 h 59159"/>
                <a:gd name="connsiteX19" fmla="*/ 69297 w 120603"/>
                <a:gd name="connsiteY19" fmla="*/ 56684 h 59159"/>
                <a:gd name="connsiteX20" fmla="*/ 58731 w 120603"/>
                <a:gd name="connsiteY20" fmla="*/ 60107 h 59159"/>
                <a:gd name="connsiteX21" fmla="*/ 45559 w 120603"/>
                <a:gd name="connsiteY21" fmla="*/ 54154 h 59159"/>
                <a:gd name="connsiteX22" fmla="*/ 39829 w 120603"/>
                <a:gd name="connsiteY22" fmla="*/ 30565 h 59159"/>
                <a:gd name="connsiteX23" fmla="*/ 47122 w 120603"/>
                <a:gd name="connsiteY23" fmla="*/ 30565 h 59159"/>
                <a:gd name="connsiteX24" fmla="*/ 50470 w 120603"/>
                <a:gd name="connsiteY24" fmla="*/ 49578 h 59159"/>
                <a:gd name="connsiteX25" fmla="*/ 58731 w 120603"/>
                <a:gd name="connsiteY25" fmla="*/ 54303 h 59159"/>
                <a:gd name="connsiteX26" fmla="*/ 66991 w 120603"/>
                <a:gd name="connsiteY26" fmla="*/ 49540 h 59159"/>
                <a:gd name="connsiteX27" fmla="*/ 70339 w 120603"/>
                <a:gd name="connsiteY27" fmla="*/ 30565 h 59159"/>
                <a:gd name="connsiteX28" fmla="*/ 66991 w 120603"/>
                <a:gd name="connsiteY28" fmla="*/ 11552 h 59159"/>
                <a:gd name="connsiteX29" fmla="*/ 58656 w 120603"/>
                <a:gd name="connsiteY29" fmla="*/ 6826 h 59159"/>
                <a:gd name="connsiteX30" fmla="*/ 50842 w 120603"/>
                <a:gd name="connsiteY30" fmla="*/ 10994 h 59159"/>
                <a:gd name="connsiteX31" fmla="*/ 47122 w 120603"/>
                <a:gd name="connsiteY31" fmla="*/ 30565 h 59159"/>
                <a:gd name="connsiteX32" fmla="*/ 83946 w 120603"/>
                <a:gd name="connsiteY32" fmla="*/ 30565 h 59159"/>
                <a:gd name="connsiteX33" fmla="*/ 86067 w 120603"/>
                <a:gd name="connsiteY33" fmla="*/ 14007 h 59159"/>
                <a:gd name="connsiteX34" fmla="*/ 92355 w 120603"/>
                <a:gd name="connsiteY34" fmla="*/ 4334 h 59159"/>
                <a:gd name="connsiteX35" fmla="*/ 102848 w 120603"/>
                <a:gd name="connsiteY35" fmla="*/ 948 h 59159"/>
                <a:gd name="connsiteX36" fmla="*/ 111033 w 120603"/>
                <a:gd name="connsiteY36" fmla="*/ 2808 h 59159"/>
                <a:gd name="connsiteX37" fmla="*/ 116837 w 120603"/>
                <a:gd name="connsiteY37" fmla="*/ 8240 h 59159"/>
                <a:gd name="connsiteX38" fmla="*/ 120446 w 120603"/>
                <a:gd name="connsiteY38" fmla="*/ 16873 h 59159"/>
                <a:gd name="connsiteX39" fmla="*/ 121748 w 120603"/>
                <a:gd name="connsiteY39" fmla="*/ 30565 h 59159"/>
                <a:gd name="connsiteX40" fmla="*/ 119665 w 120603"/>
                <a:gd name="connsiteY40" fmla="*/ 47010 h 59159"/>
                <a:gd name="connsiteX41" fmla="*/ 113414 w 120603"/>
                <a:gd name="connsiteY41" fmla="*/ 56684 h 59159"/>
                <a:gd name="connsiteX42" fmla="*/ 102848 w 120603"/>
                <a:gd name="connsiteY42" fmla="*/ 60107 h 59159"/>
                <a:gd name="connsiteX43" fmla="*/ 89676 w 120603"/>
                <a:gd name="connsiteY43" fmla="*/ 54154 h 59159"/>
                <a:gd name="connsiteX44" fmla="*/ 83946 w 120603"/>
                <a:gd name="connsiteY44" fmla="*/ 30565 h 59159"/>
                <a:gd name="connsiteX45" fmla="*/ 91239 w 120603"/>
                <a:gd name="connsiteY45" fmla="*/ 30565 h 59159"/>
                <a:gd name="connsiteX46" fmla="*/ 94587 w 120603"/>
                <a:gd name="connsiteY46" fmla="*/ 49578 h 59159"/>
                <a:gd name="connsiteX47" fmla="*/ 102848 w 120603"/>
                <a:gd name="connsiteY47" fmla="*/ 54303 h 59159"/>
                <a:gd name="connsiteX48" fmla="*/ 111108 w 120603"/>
                <a:gd name="connsiteY48" fmla="*/ 49540 h 59159"/>
                <a:gd name="connsiteX49" fmla="*/ 114456 w 120603"/>
                <a:gd name="connsiteY49" fmla="*/ 30565 h 59159"/>
                <a:gd name="connsiteX50" fmla="*/ 111108 w 120603"/>
                <a:gd name="connsiteY50" fmla="*/ 11552 h 59159"/>
                <a:gd name="connsiteX51" fmla="*/ 102773 w 120603"/>
                <a:gd name="connsiteY51" fmla="*/ 6826 h 59159"/>
                <a:gd name="connsiteX52" fmla="*/ 94959 w 120603"/>
                <a:gd name="connsiteY52" fmla="*/ 10994 h 59159"/>
                <a:gd name="connsiteX53" fmla="*/ 91239 w 120603"/>
                <a:gd name="connsiteY53" fmla="*/ 30565 h 59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20603" h="59159">
                  <a:moveTo>
                    <a:pt x="22501" y="59140"/>
                  </a:moveTo>
                  <a:lnTo>
                    <a:pt x="15432" y="59140"/>
                  </a:lnTo>
                  <a:lnTo>
                    <a:pt x="15432" y="13822"/>
                  </a:lnTo>
                  <a:cubicBezTo>
                    <a:pt x="13696" y="15459"/>
                    <a:pt x="11439" y="17083"/>
                    <a:pt x="8660" y="18696"/>
                  </a:cubicBezTo>
                  <a:cubicBezTo>
                    <a:pt x="5883" y="20308"/>
                    <a:pt x="3377" y="21536"/>
                    <a:pt x="1145" y="22379"/>
                  </a:cubicBezTo>
                  <a:lnTo>
                    <a:pt x="1145" y="15459"/>
                  </a:lnTo>
                  <a:cubicBezTo>
                    <a:pt x="5163" y="13623"/>
                    <a:pt x="8660" y="11366"/>
                    <a:pt x="11637" y="8687"/>
                  </a:cubicBezTo>
                  <a:cubicBezTo>
                    <a:pt x="14614" y="6008"/>
                    <a:pt x="16722" y="3428"/>
                    <a:pt x="17962" y="948"/>
                  </a:cubicBezTo>
                  <a:lnTo>
                    <a:pt x="22501" y="948"/>
                  </a:lnTo>
                  <a:lnTo>
                    <a:pt x="22501" y="59140"/>
                  </a:lnTo>
                  <a:close/>
                  <a:moveTo>
                    <a:pt x="39829" y="30565"/>
                  </a:moveTo>
                  <a:cubicBezTo>
                    <a:pt x="39829" y="23719"/>
                    <a:pt x="40536" y="18200"/>
                    <a:pt x="41950" y="14007"/>
                  </a:cubicBezTo>
                  <a:cubicBezTo>
                    <a:pt x="43364" y="9815"/>
                    <a:pt x="45460" y="6591"/>
                    <a:pt x="48238" y="4334"/>
                  </a:cubicBezTo>
                  <a:cubicBezTo>
                    <a:pt x="51016" y="2076"/>
                    <a:pt x="54514" y="948"/>
                    <a:pt x="58731" y="948"/>
                  </a:cubicBezTo>
                  <a:cubicBezTo>
                    <a:pt x="61856" y="948"/>
                    <a:pt x="64584" y="1568"/>
                    <a:pt x="66916" y="2808"/>
                  </a:cubicBezTo>
                  <a:cubicBezTo>
                    <a:pt x="69248" y="4049"/>
                    <a:pt x="71182" y="5859"/>
                    <a:pt x="72720" y="8240"/>
                  </a:cubicBezTo>
                  <a:cubicBezTo>
                    <a:pt x="74258" y="10622"/>
                    <a:pt x="75461" y="13499"/>
                    <a:pt x="76329" y="16873"/>
                  </a:cubicBezTo>
                  <a:cubicBezTo>
                    <a:pt x="77197" y="20246"/>
                    <a:pt x="77631" y="24810"/>
                    <a:pt x="77631" y="30565"/>
                  </a:cubicBezTo>
                  <a:cubicBezTo>
                    <a:pt x="77631" y="37361"/>
                    <a:pt x="76937" y="42843"/>
                    <a:pt x="75548" y="47010"/>
                  </a:cubicBezTo>
                  <a:cubicBezTo>
                    <a:pt x="74159" y="51177"/>
                    <a:pt x="72075" y="54402"/>
                    <a:pt x="69297" y="56684"/>
                  </a:cubicBezTo>
                  <a:cubicBezTo>
                    <a:pt x="66519" y="58966"/>
                    <a:pt x="62997" y="60107"/>
                    <a:pt x="58731" y="60107"/>
                  </a:cubicBezTo>
                  <a:cubicBezTo>
                    <a:pt x="53125" y="60107"/>
                    <a:pt x="48734" y="58122"/>
                    <a:pt x="45559" y="54154"/>
                  </a:cubicBezTo>
                  <a:cubicBezTo>
                    <a:pt x="41739" y="49292"/>
                    <a:pt x="39829" y="41429"/>
                    <a:pt x="39829" y="30565"/>
                  </a:cubicBezTo>
                  <a:close/>
                  <a:moveTo>
                    <a:pt x="47122" y="30565"/>
                  </a:moveTo>
                  <a:cubicBezTo>
                    <a:pt x="47122" y="40090"/>
                    <a:pt x="48238" y="46427"/>
                    <a:pt x="50470" y="49578"/>
                  </a:cubicBezTo>
                  <a:cubicBezTo>
                    <a:pt x="52703" y="52728"/>
                    <a:pt x="55456" y="54303"/>
                    <a:pt x="58731" y="54303"/>
                  </a:cubicBezTo>
                  <a:cubicBezTo>
                    <a:pt x="62005" y="54303"/>
                    <a:pt x="64758" y="52716"/>
                    <a:pt x="66991" y="49540"/>
                  </a:cubicBezTo>
                  <a:cubicBezTo>
                    <a:pt x="69223" y="46365"/>
                    <a:pt x="70339" y="40040"/>
                    <a:pt x="70339" y="30565"/>
                  </a:cubicBezTo>
                  <a:cubicBezTo>
                    <a:pt x="70339" y="21040"/>
                    <a:pt x="69223" y="14702"/>
                    <a:pt x="66991" y="11552"/>
                  </a:cubicBezTo>
                  <a:cubicBezTo>
                    <a:pt x="64758" y="8402"/>
                    <a:pt x="61980" y="6826"/>
                    <a:pt x="58656" y="6826"/>
                  </a:cubicBezTo>
                  <a:cubicBezTo>
                    <a:pt x="55382" y="6826"/>
                    <a:pt x="52777" y="8216"/>
                    <a:pt x="50842" y="10994"/>
                  </a:cubicBezTo>
                  <a:cubicBezTo>
                    <a:pt x="48362" y="14516"/>
                    <a:pt x="47122" y="21040"/>
                    <a:pt x="47122" y="30565"/>
                  </a:cubicBezTo>
                  <a:close/>
                  <a:moveTo>
                    <a:pt x="83946" y="30565"/>
                  </a:moveTo>
                  <a:cubicBezTo>
                    <a:pt x="83946" y="23719"/>
                    <a:pt x="84653" y="18200"/>
                    <a:pt x="86067" y="14007"/>
                  </a:cubicBezTo>
                  <a:cubicBezTo>
                    <a:pt x="87481" y="9815"/>
                    <a:pt x="89577" y="6591"/>
                    <a:pt x="92355" y="4334"/>
                  </a:cubicBezTo>
                  <a:cubicBezTo>
                    <a:pt x="95133" y="2076"/>
                    <a:pt x="98631" y="948"/>
                    <a:pt x="102848" y="948"/>
                  </a:cubicBezTo>
                  <a:cubicBezTo>
                    <a:pt x="105973" y="948"/>
                    <a:pt x="108702" y="1568"/>
                    <a:pt x="111033" y="2808"/>
                  </a:cubicBezTo>
                  <a:cubicBezTo>
                    <a:pt x="113365" y="4049"/>
                    <a:pt x="115300" y="5859"/>
                    <a:pt x="116837" y="8240"/>
                  </a:cubicBezTo>
                  <a:cubicBezTo>
                    <a:pt x="118375" y="10622"/>
                    <a:pt x="119578" y="13499"/>
                    <a:pt x="120446" y="16873"/>
                  </a:cubicBezTo>
                  <a:cubicBezTo>
                    <a:pt x="121315" y="20246"/>
                    <a:pt x="121748" y="24810"/>
                    <a:pt x="121748" y="30565"/>
                  </a:cubicBezTo>
                  <a:cubicBezTo>
                    <a:pt x="121748" y="37361"/>
                    <a:pt x="121054" y="42843"/>
                    <a:pt x="119665" y="47010"/>
                  </a:cubicBezTo>
                  <a:cubicBezTo>
                    <a:pt x="118276" y="51177"/>
                    <a:pt x="116192" y="54402"/>
                    <a:pt x="113414" y="56684"/>
                  </a:cubicBezTo>
                  <a:cubicBezTo>
                    <a:pt x="110636" y="58966"/>
                    <a:pt x="107114" y="60107"/>
                    <a:pt x="102848" y="60107"/>
                  </a:cubicBezTo>
                  <a:cubicBezTo>
                    <a:pt x="97242" y="60107"/>
                    <a:pt x="92851" y="58122"/>
                    <a:pt x="89676" y="54154"/>
                  </a:cubicBezTo>
                  <a:cubicBezTo>
                    <a:pt x="85856" y="49292"/>
                    <a:pt x="83946" y="41429"/>
                    <a:pt x="83946" y="30565"/>
                  </a:cubicBezTo>
                  <a:close/>
                  <a:moveTo>
                    <a:pt x="91239" y="30565"/>
                  </a:moveTo>
                  <a:cubicBezTo>
                    <a:pt x="91239" y="40090"/>
                    <a:pt x="92355" y="46427"/>
                    <a:pt x="94587" y="49578"/>
                  </a:cubicBezTo>
                  <a:cubicBezTo>
                    <a:pt x="96820" y="52728"/>
                    <a:pt x="99573" y="54303"/>
                    <a:pt x="102848" y="54303"/>
                  </a:cubicBezTo>
                  <a:cubicBezTo>
                    <a:pt x="106122" y="54303"/>
                    <a:pt x="108875" y="52716"/>
                    <a:pt x="111108" y="49540"/>
                  </a:cubicBezTo>
                  <a:cubicBezTo>
                    <a:pt x="113340" y="46365"/>
                    <a:pt x="114456" y="40040"/>
                    <a:pt x="114456" y="30565"/>
                  </a:cubicBezTo>
                  <a:cubicBezTo>
                    <a:pt x="114456" y="21040"/>
                    <a:pt x="113340" y="14702"/>
                    <a:pt x="111108" y="11552"/>
                  </a:cubicBezTo>
                  <a:cubicBezTo>
                    <a:pt x="108875" y="8402"/>
                    <a:pt x="106097" y="6826"/>
                    <a:pt x="102773" y="6826"/>
                  </a:cubicBezTo>
                  <a:cubicBezTo>
                    <a:pt x="99499" y="6826"/>
                    <a:pt x="96894" y="8216"/>
                    <a:pt x="94959" y="10994"/>
                  </a:cubicBezTo>
                  <a:cubicBezTo>
                    <a:pt x="92479" y="14516"/>
                    <a:pt x="91239" y="21040"/>
                    <a:pt x="91239" y="30565"/>
                  </a:cubicBezTo>
                  <a:close/>
                </a:path>
              </a:pathLst>
            </a:custGeom>
            <a:solidFill>
              <a:srgbClr val="262626"/>
            </a:solidFill>
            <a:ln w="4763" cap="sq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24" name="Figura a mano libera: forma 123">
              <a:extLst>
                <a:ext uri="{FF2B5EF4-FFF2-40B4-BE49-F238E27FC236}">
                  <a16:creationId xmlns:a16="http://schemas.microsoft.com/office/drawing/2014/main" id="{5937EA58-3AE1-4A4D-95FC-FF329295C416}"/>
                </a:ext>
              </a:extLst>
            </p:cNvPr>
            <p:cNvSpPr/>
            <p:nvPr/>
          </p:nvSpPr>
          <p:spPr>
            <a:xfrm>
              <a:off x="5810046" y="5828219"/>
              <a:ext cx="120603" cy="59159"/>
            </a:xfrm>
            <a:custGeom>
              <a:avLst/>
              <a:gdLst>
                <a:gd name="connsiteX0" fmla="*/ 22591 w 120603"/>
                <a:gd name="connsiteY0" fmla="*/ 59140 h 59159"/>
                <a:gd name="connsiteX1" fmla="*/ 15522 w 120603"/>
                <a:gd name="connsiteY1" fmla="*/ 59140 h 59159"/>
                <a:gd name="connsiteX2" fmla="*/ 15522 w 120603"/>
                <a:gd name="connsiteY2" fmla="*/ 13822 h 59159"/>
                <a:gd name="connsiteX3" fmla="*/ 8751 w 120603"/>
                <a:gd name="connsiteY3" fmla="*/ 18696 h 59159"/>
                <a:gd name="connsiteX4" fmla="*/ 1235 w 120603"/>
                <a:gd name="connsiteY4" fmla="*/ 22379 h 59159"/>
                <a:gd name="connsiteX5" fmla="*/ 1235 w 120603"/>
                <a:gd name="connsiteY5" fmla="*/ 15459 h 59159"/>
                <a:gd name="connsiteX6" fmla="*/ 11727 w 120603"/>
                <a:gd name="connsiteY6" fmla="*/ 8687 h 59159"/>
                <a:gd name="connsiteX7" fmla="*/ 18052 w 120603"/>
                <a:gd name="connsiteY7" fmla="*/ 948 h 59159"/>
                <a:gd name="connsiteX8" fmla="*/ 22591 w 120603"/>
                <a:gd name="connsiteY8" fmla="*/ 948 h 59159"/>
                <a:gd name="connsiteX9" fmla="*/ 22591 w 120603"/>
                <a:gd name="connsiteY9" fmla="*/ 59140 h 59159"/>
                <a:gd name="connsiteX10" fmla="*/ 39919 w 120603"/>
                <a:gd name="connsiteY10" fmla="*/ 43959 h 59159"/>
                <a:gd name="connsiteX11" fmla="*/ 47435 w 120603"/>
                <a:gd name="connsiteY11" fmla="*/ 43290 h 59159"/>
                <a:gd name="connsiteX12" fmla="*/ 51267 w 120603"/>
                <a:gd name="connsiteY12" fmla="*/ 51549 h 59159"/>
                <a:gd name="connsiteX13" fmla="*/ 58523 w 120603"/>
                <a:gd name="connsiteY13" fmla="*/ 54303 h 59159"/>
                <a:gd name="connsiteX14" fmla="*/ 67229 w 120603"/>
                <a:gd name="connsiteY14" fmla="*/ 50433 h 59159"/>
                <a:gd name="connsiteX15" fmla="*/ 70801 w 120603"/>
                <a:gd name="connsiteY15" fmla="*/ 40090 h 59159"/>
                <a:gd name="connsiteX16" fmla="*/ 67378 w 120603"/>
                <a:gd name="connsiteY16" fmla="*/ 30528 h 59159"/>
                <a:gd name="connsiteX17" fmla="*/ 58449 w 120603"/>
                <a:gd name="connsiteY17" fmla="*/ 26993 h 59159"/>
                <a:gd name="connsiteX18" fmla="*/ 52235 w 120603"/>
                <a:gd name="connsiteY18" fmla="*/ 28555 h 59159"/>
                <a:gd name="connsiteX19" fmla="*/ 47882 w 120603"/>
                <a:gd name="connsiteY19" fmla="*/ 32648 h 59159"/>
                <a:gd name="connsiteX20" fmla="*/ 41185 w 120603"/>
                <a:gd name="connsiteY20" fmla="*/ 31755 h 59159"/>
                <a:gd name="connsiteX21" fmla="*/ 46840 w 120603"/>
                <a:gd name="connsiteY21" fmla="*/ 1990 h 59159"/>
                <a:gd name="connsiteX22" fmla="*/ 75638 w 120603"/>
                <a:gd name="connsiteY22" fmla="*/ 1990 h 59159"/>
                <a:gd name="connsiteX23" fmla="*/ 75638 w 120603"/>
                <a:gd name="connsiteY23" fmla="*/ 8762 h 59159"/>
                <a:gd name="connsiteX24" fmla="*/ 52496 w 120603"/>
                <a:gd name="connsiteY24" fmla="*/ 8762 h 59159"/>
                <a:gd name="connsiteX25" fmla="*/ 49370 w 120603"/>
                <a:gd name="connsiteY25" fmla="*/ 24314 h 59159"/>
                <a:gd name="connsiteX26" fmla="*/ 60309 w 120603"/>
                <a:gd name="connsiteY26" fmla="*/ 20742 h 59159"/>
                <a:gd name="connsiteX27" fmla="*/ 73145 w 120603"/>
                <a:gd name="connsiteY27" fmla="*/ 25988 h 59159"/>
                <a:gd name="connsiteX28" fmla="*/ 78392 w 120603"/>
                <a:gd name="connsiteY28" fmla="*/ 39494 h 59159"/>
                <a:gd name="connsiteX29" fmla="*/ 73778 w 120603"/>
                <a:gd name="connsiteY29" fmla="*/ 53112 h 59159"/>
                <a:gd name="connsiteX30" fmla="*/ 58523 w 120603"/>
                <a:gd name="connsiteY30" fmla="*/ 60107 h 59159"/>
                <a:gd name="connsiteX31" fmla="*/ 45650 w 120603"/>
                <a:gd name="connsiteY31" fmla="*/ 55679 h 59159"/>
                <a:gd name="connsiteX32" fmla="*/ 39919 w 120603"/>
                <a:gd name="connsiteY32" fmla="*/ 43959 h 59159"/>
                <a:gd name="connsiteX33" fmla="*/ 84036 w 120603"/>
                <a:gd name="connsiteY33" fmla="*/ 30565 h 59159"/>
                <a:gd name="connsiteX34" fmla="*/ 86157 w 120603"/>
                <a:gd name="connsiteY34" fmla="*/ 14007 h 59159"/>
                <a:gd name="connsiteX35" fmla="*/ 92445 w 120603"/>
                <a:gd name="connsiteY35" fmla="*/ 4334 h 59159"/>
                <a:gd name="connsiteX36" fmla="*/ 102938 w 120603"/>
                <a:gd name="connsiteY36" fmla="*/ 948 h 59159"/>
                <a:gd name="connsiteX37" fmla="*/ 111123 w 120603"/>
                <a:gd name="connsiteY37" fmla="*/ 2808 h 59159"/>
                <a:gd name="connsiteX38" fmla="*/ 116927 w 120603"/>
                <a:gd name="connsiteY38" fmla="*/ 8240 h 59159"/>
                <a:gd name="connsiteX39" fmla="*/ 120537 w 120603"/>
                <a:gd name="connsiteY39" fmla="*/ 16873 h 59159"/>
                <a:gd name="connsiteX40" fmla="*/ 121839 w 120603"/>
                <a:gd name="connsiteY40" fmla="*/ 30565 h 59159"/>
                <a:gd name="connsiteX41" fmla="*/ 119755 w 120603"/>
                <a:gd name="connsiteY41" fmla="*/ 47010 h 59159"/>
                <a:gd name="connsiteX42" fmla="*/ 113504 w 120603"/>
                <a:gd name="connsiteY42" fmla="*/ 56684 h 59159"/>
                <a:gd name="connsiteX43" fmla="*/ 102938 w 120603"/>
                <a:gd name="connsiteY43" fmla="*/ 60107 h 59159"/>
                <a:gd name="connsiteX44" fmla="*/ 89766 w 120603"/>
                <a:gd name="connsiteY44" fmla="*/ 54154 h 59159"/>
                <a:gd name="connsiteX45" fmla="*/ 84036 w 120603"/>
                <a:gd name="connsiteY45" fmla="*/ 30565 h 59159"/>
                <a:gd name="connsiteX46" fmla="*/ 91329 w 120603"/>
                <a:gd name="connsiteY46" fmla="*/ 30565 h 59159"/>
                <a:gd name="connsiteX47" fmla="*/ 94678 w 120603"/>
                <a:gd name="connsiteY47" fmla="*/ 49578 h 59159"/>
                <a:gd name="connsiteX48" fmla="*/ 102938 w 120603"/>
                <a:gd name="connsiteY48" fmla="*/ 54303 h 59159"/>
                <a:gd name="connsiteX49" fmla="*/ 111198 w 120603"/>
                <a:gd name="connsiteY49" fmla="*/ 49540 h 59159"/>
                <a:gd name="connsiteX50" fmla="*/ 114546 w 120603"/>
                <a:gd name="connsiteY50" fmla="*/ 30565 h 59159"/>
                <a:gd name="connsiteX51" fmla="*/ 111198 w 120603"/>
                <a:gd name="connsiteY51" fmla="*/ 11552 h 59159"/>
                <a:gd name="connsiteX52" fmla="*/ 102863 w 120603"/>
                <a:gd name="connsiteY52" fmla="*/ 6826 h 59159"/>
                <a:gd name="connsiteX53" fmla="*/ 95050 w 120603"/>
                <a:gd name="connsiteY53" fmla="*/ 10994 h 59159"/>
                <a:gd name="connsiteX54" fmla="*/ 91329 w 120603"/>
                <a:gd name="connsiteY54" fmla="*/ 30565 h 59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20603" h="59159">
                  <a:moveTo>
                    <a:pt x="22591" y="59140"/>
                  </a:moveTo>
                  <a:lnTo>
                    <a:pt x="15522" y="59140"/>
                  </a:lnTo>
                  <a:lnTo>
                    <a:pt x="15522" y="13822"/>
                  </a:lnTo>
                  <a:cubicBezTo>
                    <a:pt x="13786" y="15459"/>
                    <a:pt x="11529" y="17083"/>
                    <a:pt x="8751" y="18696"/>
                  </a:cubicBezTo>
                  <a:cubicBezTo>
                    <a:pt x="5973" y="20308"/>
                    <a:pt x="3467" y="21536"/>
                    <a:pt x="1235" y="22379"/>
                  </a:cubicBezTo>
                  <a:lnTo>
                    <a:pt x="1235" y="15459"/>
                  </a:lnTo>
                  <a:cubicBezTo>
                    <a:pt x="5253" y="13623"/>
                    <a:pt x="8751" y="11366"/>
                    <a:pt x="11727" y="8687"/>
                  </a:cubicBezTo>
                  <a:cubicBezTo>
                    <a:pt x="14704" y="6008"/>
                    <a:pt x="16812" y="3428"/>
                    <a:pt x="18052" y="948"/>
                  </a:cubicBezTo>
                  <a:lnTo>
                    <a:pt x="22591" y="948"/>
                  </a:lnTo>
                  <a:lnTo>
                    <a:pt x="22591" y="59140"/>
                  </a:lnTo>
                  <a:close/>
                  <a:moveTo>
                    <a:pt x="39919" y="43959"/>
                  </a:moveTo>
                  <a:lnTo>
                    <a:pt x="47435" y="43290"/>
                  </a:lnTo>
                  <a:cubicBezTo>
                    <a:pt x="47981" y="46961"/>
                    <a:pt x="49258" y="49714"/>
                    <a:pt x="51267" y="51549"/>
                  </a:cubicBezTo>
                  <a:cubicBezTo>
                    <a:pt x="53277" y="53385"/>
                    <a:pt x="55695" y="54303"/>
                    <a:pt x="58523" y="54303"/>
                  </a:cubicBezTo>
                  <a:cubicBezTo>
                    <a:pt x="61946" y="54303"/>
                    <a:pt x="64848" y="53013"/>
                    <a:pt x="67229" y="50433"/>
                  </a:cubicBezTo>
                  <a:cubicBezTo>
                    <a:pt x="69611" y="47854"/>
                    <a:pt x="70801" y="44406"/>
                    <a:pt x="70801" y="40090"/>
                  </a:cubicBezTo>
                  <a:cubicBezTo>
                    <a:pt x="70801" y="36072"/>
                    <a:pt x="69660" y="32884"/>
                    <a:pt x="67378" y="30528"/>
                  </a:cubicBezTo>
                  <a:cubicBezTo>
                    <a:pt x="65096" y="28171"/>
                    <a:pt x="62120" y="26993"/>
                    <a:pt x="58449" y="26993"/>
                  </a:cubicBezTo>
                  <a:cubicBezTo>
                    <a:pt x="56167" y="26993"/>
                    <a:pt x="54095" y="27514"/>
                    <a:pt x="52235" y="28555"/>
                  </a:cubicBezTo>
                  <a:cubicBezTo>
                    <a:pt x="50375" y="29597"/>
                    <a:pt x="48923" y="30961"/>
                    <a:pt x="47882" y="32648"/>
                  </a:cubicBezTo>
                  <a:lnTo>
                    <a:pt x="41185" y="31755"/>
                  </a:lnTo>
                  <a:lnTo>
                    <a:pt x="46840" y="1990"/>
                  </a:lnTo>
                  <a:lnTo>
                    <a:pt x="75638" y="1990"/>
                  </a:lnTo>
                  <a:lnTo>
                    <a:pt x="75638" y="8762"/>
                  </a:lnTo>
                  <a:lnTo>
                    <a:pt x="52496" y="8762"/>
                  </a:lnTo>
                  <a:lnTo>
                    <a:pt x="49370" y="24314"/>
                  </a:lnTo>
                  <a:cubicBezTo>
                    <a:pt x="52843" y="21933"/>
                    <a:pt x="56489" y="20742"/>
                    <a:pt x="60309" y="20742"/>
                  </a:cubicBezTo>
                  <a:cubicBezTo>
                    <a:pt x="65369" y="20742"/>
                    <a:pt x="69648" y="22491"/>
                    <a:pt x="73145" y="25988"/>
                  </a:cubicBezTo>
                  <a:cubicBezTo>
                    <a:pt x="76643" y="29486"/>
                    <a:pt x="78392" y="33988"/>
                    <a:pt x="78392" y="39494"/>
                  </a:cubicBezTo>
                  <a:cubicBezTo>
                    <a:pt x="78392" y="44753"/>
                    <a:pt x="76854" y="49292"/>
                    <a:pt x="73778" y="53112"/>
                  </a:cubicBezTo>
                  <a:cubicBezTo>
                    <a:pt x="70057" y="57775"/>
                    <a:pt x="64972" y="60107"/>
                    <a:pt x="58523" y="60107"/>
                  </a:cubicBezTo>
                  <a:cubicBezTo>
                    <a:pt x="53264" y="60107"/>
                    <a:pt x="48973" y="58631"/>
                    <a:pt x="45650" y="55679"/>
                  </a:cubicBezTo>
                  <a:cubicBezTo>
                    <a:pt x="42326" y="52728"/>
                    <a:pt x="40416" y="48821"/>
                    <a:pt x="39919" y="43959"/>
                  </a:cubicBezTo>
                  <a:close/>
                  <a:moveTo>
                    <a:pt x="84036" y="30565"/>
                  </a:moveTo>
                  <a:cubicBezTo>
                    <a:pt x="84036" y="23719"/>
                    <a:pt x="84743" y="18200"/>
                    <a:pt x="86157" y="14007"/>
                  </a:cubicBezTo>
                  <a:cubicBezTo>
                    <a:pt x="87571" y="9815"/>
                    <a:pt x="89667" y="6591"/>
                    <a:pt x="92445" y="4334"/>
                  </a:cubicBezTo>
                  <a:cubicBezTo>
                    <a:pt x="95223" y="2076"/>
                    <a:pt x="98721" y="948"/>
                    <a:pt x="102938" y="948"/>
                  </a:cubicBezTo>
                  <a:cubicBezTo>
                    <a:pt x="106063" y="948"/>
                    <a:pt x="108792" y="1568"/>
                    <a:pt x="111123" y="2808"/>
                  </a:cubicBezTo>
                  <a:cubicBezTo>
                    <a:pt x="113455" y="4049"/>
                    <a:pt x="115390" y="5859"/>
                    <a:pt x="116927" y="8240"/>
                  </a:cubicBezTo>
                  <a:cubicBezTo>
                    <a:pt x="118465" y="10622"/>
                    <a:pt x="119668" y="13499"/>
                    <a:pt x="120537" y="16873"/>
                  </a:cubicBezTo>
                  <a:cubicBezTo>
                    <a:pt x="121405" y="20246"/>
                    <a:pt x="121839" y="24810"/>
                    <a:pt x="121839" y="30565"/>
                  </a:cubicBezTo>
                  <a:cubicBezTo>
                    <a:pt x="121839" y="37361"/>
                    <a:pt x="121144" y="42843"/>
                    <a:pt x="119755" y="47010"/>
                  </a:cubicBezTo>
                  <a:cubicBezTo>
                    <a:pt x="118366" y="51177"/>
                    <a:pt x="116282" y="54402"/>
                    <a:pt x="113504" y="56684"/>
                  </a:cubicBezTo>
                  <a:cubicBezTo>
                    <a:pt x="110726" y="58966"/>
                    <a:pt x="107204" y="60107"/>
                    <a:pt x="102938" y="60107"/>
                  </a:cubicBezTo>
                  <a:cubicBezTo>
                    <a:pt x="97332" y="60107"/>
                    <a:pt x="92941" y="58122"/>
                    <a:pt x="89766" y="54154"/>
                  </a:cubicBezTo>
                  <a:cubicBezTo>
                    <a:pt x="85946" y="49292"/>
                    <a:pt x="84036" y="41429"/>
                    <a:pt x="84036" y="30565"/>
                  </a:cubicBezTo>
                  <a:close/>
                  <a:moveTo>
                    <a:pt x="91329" y="30565"/>
                  </a:moveTo>
                  <a:cubicBezTo>
                    <a:pt x="91329" y="40090"/>
                    <a:pt x="92445" y="46427"/>
                    <a:pt x="94678" y="49578"/>
                  </a:cubicBezTo>
                  <a:cubicBezTo>
                    <a:pt x="96910" y="52728"/>
                    <a:pt x="99663" y="54303"/>
                    <a:pt x="102938" y="54303"/>
                  </a:cubicBezTo>
                  <a:cubicBezTo>
                    <a:pt x="106212" y="54303"/>
                    <a:pt x="108965" y="52716"/>
                    <a:pt x="111198" y="49540"/>
                  </a:cubicBezTo>
                  <a:cubicBezTo>
                    <a:pt x="113430" y="46365"/>
                    <a:pt x="114546" y="40040"/>
                    <a:pt x="114546" y="30565"/>
                  </a:cubicBezTo>
                  <a:cubicBezTo>
                    <a:pt x="114546" y="21040"/>
                    <a:pt x="113430" y="14702"/>
                    <a:pt x="111198" y="11552"/>
                  </a:cubicBezTo>
                  <a:cubicBezTo>
                    <a:pt x="108965" y="8402"/>
                    <a:pt x="106187" y="6826"/>
                    <a:pt x="102863" y="6826"/>
                  </a:cubicBezTo>
                  <a:cubicBezTo>
                    <a:pt x="99589" y="6826"/>
                    <a:pt x="96984" y="8216"/>
                    <a:pt x="95050" y="10994"/>
                  </a:cubicBezTo>
                  <a:cubicBezTo>
                    <a:pt x="92569" y="14516"/>
                    <a:pt x="91329" y="21040"/>
                    <a:pt x="91329" y="30565"/>
                  </a:cubicBezTo>
                  <a:close/>
                </a:path>
              </a:pathLst>
            </a:custGeom>
            <a:solidFill>
              <a:srgbClr val="262626"/>
            </a:solidFill>
            <a:ln w="4763" cap="sq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25" name="Figura a mano libera: forma 124">
              <a:extLst>
                <a:ext uri="{FF2B5EF4-FFF2-40B4-BE49-F238E27FC236}">
                  <a16:creationId xmlns:a16="http://schemas.microsoft.com/office/drawing/2014/main" id="{FCAD0BD1-1FC9-8A49-EFC3-65DAD9AAA173}"/>
                </a:ext>
              </a:extLst>
            </p:cNvPr>
            <p:cNvSpPr/>
            <p:nvPr/>
          </p:nvSpPr>
          <p:spPr>
            <a:xfrm>
              <a:off x="6233006" y="5828219"/>
              <a:ext cx="126934" cy="59159"/>
            </a:xfrm>
            <a:custGeom>
              <a:avLst/>
              <a:gdLst>
                <a:gd name="connsiteX0" fmla="*/ 39654 w 126934"/>
                <a:gd name="connsiteY0" fmla="*/ 52294 h 59159"/>
                <a:gd name="connsiteX1" fmla="*/ 39654 w 126934"/>
                <a:gd name="connsiteY1" fmla="*/ 59140 h 59159"/>
                <a:gd name="connsiteX2" fmla="*/ 1331 w 126934"/>
                <a:gd name="connsiteY2" fmla="*/ 59140 h 59159"/>
                <a:gd name="connsiteX3" fmla="*/ 2149 w 126934"/>
                <a:gd name="connsiteY3" fmla="*/ 54229 h 59159"/>
                <a:gd name="connsiteX4" fmla="*/ 6838 w 126934"/>
                <a:gd name="connsiteY4" fmla="*/ 46490 h 59159"/>
                <a:gd name="connsiteX5" fmla="*/ 16139 w 126934"/>
                <a:gd name="connsiteY5" fmla="*/ 37708 h 59159"/>
                <a:gd name="connsiteX6" fmla="*/ 28901 w 126934"/>
                <a:gd name="connsiteY6" fmla="*/ 25430 h 59159"/>
                <a:gd name="connsiteX7" fmla="*/ 32213 w 126934"/>
                <a:gd name="connsiteY7" fmla="*/ 16873 h 59159"/>
                <a:gd name="connsiteX8" fmla="*/ 29199 w 126934"/>
                <a:gd name="connsiteY8" fmla="*/ 9729 h 59159"/>
                <a:gd name="connsiteX9" fmla="*/ 21349 w 126934"/>
                <a:gd name="connsiteY9" fmla="*/ 6826 h 59159"/>
                <a:gd name="connsiteX10" fmla="*/ 13126 w 126934"/>
                <a:gd name="connsiteY10" fmla="*/ 9915 h 59159"/>
                <a:gd name="connsiteX11" fmla="*/ 9963 w 126934"/>
                <a:gd name="connsiteY11" fmla="*/ 18435 h 59159"/>
                <a:gd name="connsiteX12" fmla="*/ 2670 w 126934"/>
                <a:gd name="connsiteY12" fmla="*/ 17691 h 59159"/>
                <a:gd name="connsiteX13" fmla="*/ 8326 w 126934"/>
                <a:gd name="connsiteY13" fmla="*/ 5227 h 59159"/>
                <a:gd name="connsiteX14" fmla="*/ 21497 w 126934"/>
                <a:gd name="connsiteY14" fmla="*/ 948 h 59159"/>
                <a:gd name="connsiteX15" fmla="*/ 34705 w 126934"/>
                <a:gd name="connsiteY15" fmla="*/ 5562 h 59159"/>
                <a:gd name="connsiteX16" fmla="*/ 39580 w 126934"/>
                <a:gd name="connsiteY16" fmla="*/ 17021 h 59159"/>
                <a:gd name="connsiteX17" fmla="*/ 38129 w 126934"/>
                <a:gd name="connsiteY17" fmla="*/ 23868 h 59159"/>
                <a:gd name="connsiteX18" fmla="*/ 33403 w 126934"/>
                <a:gd name="connsiteY18" fmla="*/ 30937 h 59159"/>
                <a:gd name="connsiteX19" fmla="*/ 22464 w 126934"/>
                <a:gd name="connsiteY19" fmla="*/ 41132 h 59159"/>
                <a:gd name="connsiteX20" fmla="*/ 14242 w 126934"/>
                <a:gd name="connsiteY20" fmla="*/ 48461 h 59159"/>
                <a:gd name="connsiteX21" fmla="*/ 11228 w 126934"/>
                <a:gd name="connsiteY21" fmla="*/ 52294 h 59159"/>
                <a:gd name="connsiteX22" fmla="*/ 39654 w 126934"/>
                <a:gd name="connsiteY22" fmla="*/ 52294 h 59159"/>
                <a:gd name="connsiteX23" fmla="*/ 46341 w 126934"/>
                <a:gd name="connsiteY23" fmla="*/ 30565 h 59159"/>
                <a:gd name="connsiteX24" fmla="*/ 48461 w 126934"/>
                <a:gd name="connsiteY24" fmla="*/ 14007 h 59159"/>
                <a:gd name="connsiteX25" fmla="*/ 54750 w 126934"/>
                <a:gd name="connsiteY25" fmla="*/ 4334 h 59159"/>
                <a:gd name="connsiteX26" fmla="*/ 65242 w 126934"/>
                <a:gd name="connsiteY26" fmla="*/ 948 h 59159"/>
                <a:gd name="connsiteX27" fmla="*/ 73427 w 126934"/>
                <a:gd name="connsiteY27" fmla="*/ 2808 h 59159"/>
                <a:gd name="connsiteX28" fmla="*/ 79232 w 126934"/>
                <a:gd name="connsiteY28" fmla="*/ 8240 h 59159"/>
                <a:gd name="connsiteX29" fmla="*/ 82841 w 126934"/>
                <a:gd name="connsiteY29" fmla="*/ 16873 h 59159"/>
                <a:gd name="connsiteX30" fmla="*/ 84143 w 126934"/>
                <a:gd name="connsiteY30" fmla="*/ 30565 h 59159"/>
                <a:gd name="connsiteX31" fmla="*/ 82059 w 126934"/>
                <a:gd name="connsiteY31" fmla="*/ 47010 h 59159"/>
                <a:gd name="connsiteX32" fmla="*/ 75809 w 126934"/>
                <a:gd name="connsiteY32" fmla="*/ 56684 h 59159"/>
                <a:gd name="connsiteX33" fmla="*/ 65242 w 126934"/>
                <a:gd name="connsiteY33" fmla="*/ 60107 h 59159"/>
                <a:gd name="connsiteX34" fmla="*/ 52071 w 126934"/>
                <a:gd name="connsiteY34" fmla="*/ 54154 h 59159"/>
                <a:gd name="connsiteX35" fmla="*/ 46341 w 126934"/>
                <a:gd name="connsiteY35" fmla="*/ 30565 h 59159"/>
                <a:gd name="connsiteX36" fmla="*/ 53634 w 126934"/>
                <a:gd name="connsiteY36" fmla="*/ 30565 h 59159"/>
                <a:gd name="connsiteX37" fmla="*/ 56982 w 126934"/>
                <a:gd name="connsiteY37" fmla="*/ 49578 h 59159"/>
                <a:gd name="connsiteX38" fmla="*/ 65242 w 126934"/>
                <a:gd name="connsiteY38" fmla="*/ 54303 h 59159"/>
                <a:gd name="connsiteX39" fmla="*/ 73502 w 126934"/>
                <a:gd name="connsiteY39" fmla="*/ 49540 h 59159"/>
                <a:gd name="connsiteX40" fmla="*/ 76851 w 126934"/>
                <a:gd name="connsiteY40" fmla="*/ 30565 h 59159"/>
                <a:gd name="connsiteX41" fmla="*/ 73502 w 126934"/>
                <a:gd name="connsiteY41" fmla="*/ 11552 h 59159"/>
                <a:gd name="connsiteX42" fmla="*/ 65168 w 126934"/>
                <a:gd name="connsiteY42" fmla="*/ 6826 h 59159"/>
                <a:gd name="connsiteX43" fmla="*/ 57354 w 126934"/>
                <a:gd name="connsiteY43" fmla="*/ 10994 h 59159"/>
                <a:gd name="connsiteX44" fmla="*/ 53634 w 126934"/>
                <a:gd name="connsiteY44" fmla="*/ 30565 h 59159"/>
                <a:gd name="connsiteX45" fmla="*/ 90458 w 126934"/>
                <a:gd name="connsiteY45" fmla="*/ 30565 h 59159"/>
                <a:gd name="connsiteX46" fmla="*/ 92579 w 126934"/>
                <a:gd name="connsiteY46" fmla="*/ 14007 h 59159"/>
                <a:gd name="connsiteX47" fmla="*/ 98867 w 126934"/>
                <a:gd name="connsiteY47" fmla="*/ 4334 h 59159"/>
                <a:gd name="connsiteX48" fmla="*/ 109359 w 126934"/>
                <a:gd name="connsiteY48" fmla="*/ 948 h 59159"/>
                <a:gd name="connsiteX49" fmla="*/ 117544 w 126934"/>
                <a:gd name="connsiteY49" fmla="*/ 2808 h 59159"/>
                <a:gd name="connsiteX50" fmla="*/ 123349 w 126934"/>
                <a:gd name="connsiteY50" fmla="*/ 8240 h 59159"/>
                <a:gd name="connsiteX51" fmla="*/ 126958 w 126934"/>
                <a:gd name="connsiteY51" fmla="*/ 16873 h 59159"/>
                <a:gd name="connsiteX52" fmla="*/ 128260 w 126934"/>
                <a:gd name="connsiteY52" fmla="*/ 30565 h 59159"/>
                <a:gd name="connsiteX53" fmla="*/ 126176 w 126934"/>
                <a:gd name="connsiteY53" fmla="*/ 47010 h 59159"/>
                <a:gd name="connsiteX54" fmla="*/ 119926 w 126934"/>
                <a:gd name="connsiteY54" fmla="*/ 56684 h 59159"/>
                <a:gd name="connsiteX55" fmla="*/ 109359 w 126934"/>
                <a:gd name="connsiteY55" fmla="*/ 60107 h 59159"/>
                <a:gd name="connsiteX56" fmla="*/ 96188 w 126934"/>
                <a:gd name="connsiteY56" fmla="*/ 54154 h 59159"/>
                <a:gd name="connsiteX57" fmla="*/ 90458 w 126934"/>
                <a:gd name="connsiteY57" fmla="*/ 30565 h 59159"/>
                <a:gd name="connsiteX58" fmla="*/ 97750 w 126934"/>
                <a:gd name="connsiteY58" fmla="*/ 30565 h 59159"/>
                <a:gd name="connsiteX59" fmla="*/ 101099 w 126934"/>
                <a:gd name="connsiteY59" fmla="*/ 49578 h 59159"/>
                <a:gd name="connsiteX60" fmla="*/ 109359 w 126934"/>
                <a:gd name="connsiteY60" fmla="*/ 54303 h 59159"/>
                <a:gd name="connsiteX61" fmla="*/ 117619 w 126934"/>
                <a:gd name="connsiteY61" fmla="*/ 49540 h 59159"/>
                <a:gd name="connsiteX62" fmla="*/ 120968 w 126934"/>
                <a:gd name="connsiteY62" fmla="*/ 30565 h 59159"/>
                <a:gd name="connsiteX63" fmla="*/ 117619 w 126934"/>
                <a:gd name="connsiteY63" fmla="*/ 11552 h 59159"/>
                <a:gd name="connsiteX64" fmla="*/ 109285 w 126934"/>
                <a:gd name="connsiteY64" fmla="*/ 6826 h 59159"/>
                <a:gd name="connsiteX65" fmla="*/ 101471 w 126934"/>
                <a:gd name="connsiteY65" fmla="*/ 10994 h 59159"/>
                <a:gd name="connsiteX66" fmla="*/ 97750 w 126934"/>
                <a:gd name="connsiteY66" fmla="*/ 30565 h 59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6934" h="59159">
                  <a:moveTo>
                    <a:pt x="39654" y="52294"/>
                  </a:moveTo>
                  <a:lnTo>
                    <a:pt x="39654" y="59140"/>
                  </a:lnTo>
                  <a:lnTo>
                    <a:pt x="1331" y="59140"/>
                  </a:lnTo>
                  <a:cubicBezTo>
                    <a:pt x="1281" y="57403"/>
                    <a:pt x="1554" y="55766"/>
                    <a:pt x="2149" y="54229"/>
                  </a:cubicBezTo>
                  <a:cubicBezTo>
                    <a:pt x="3141" y="51599"/>
                    <a:pt x="4705" y="49019"/>
                    <a:pt x="6838" y="46490"/>
                  </a:cubicBezTo>
                  <a:cubicBezTo>
                    <a:pt x="8971" y="43959"/>
                    <a:pt x="12072" y="41032"/>
                    <a:pt x="16139" y="37708"/>
                  </a:cubicBezTo>
                  <a:cubicBezTo>
                    <a:pt x="22440" y="32549"/>
                    <a:pt x="26694" y="28456"/>
                    <a:pt x="28901" y="25430"/>
                  </a:cubicBezTo>
                  <a:cubicBezTo>
                    <a:pt x="31109" y="22404"/>
                    <a:pt x="32213" y="19552"/>
                    <a:pt x="32213" y="16873"/>
                  </a:cubicBezTo>
                  <a:cubicBezTo>
                    <a:pt x="32213" y="14045"/>
                    <a:pt x="31208" y="11664"/>
                    <a:pt x="29199" y="9729"/>
                  </a:cubicBezTo>
                  <a:cubicBezTo>
                    <a:pt x="27190" y="7794"/>
                    <a:pt x="24573" y="6826"/>
                    <a:pt x="21349" y="6826"/>
                  </a:cubicBezTo>
                  <a:cubicBezTo>
                    <a:pt x="17925" y="6826"/>
                    <a:pt x="15184" y="7856"/>
                    <a:pt x="13126" y="9915"/>
                  </a:cubicBezTo>
                  <a:cubicBezTo>
                    <a:pt x="11067" y="11974"/>
                    <a:pt x="10013" y="14814"/>
                    <a:pt x="9963" y="18435"/>
                  </a:cubicBezTo>
                  <a:lnTo>
                    <a:pt x="2670" y="17691"/>
                  </a:lnTo>
                  <a:cubicBezTo>
                    <a:pt x="3166" y="12234"/>
                    <a:pt x="5052" y="8079"/>
                    <a:pt x="8326" y="5227"/>
                  </a:cubicBezTo>
                  <a:cubicBezTo>
                    <a:pt x="11600" y="2374"/>
                    <a:pt x="15990" y="948"/>
                    <a:pt x="21497" y="948"/>
                  </a:cubicBezTo>
                  <a:cubicBezTo>
                    <a:pt x="27053" y="948"/>
                    <a:pt x="31456" y="2486"/>
                    <a:pt x="34705" y="5562"/>
                  </a:cubicBezTo>
                  <a:cubicBezTo>
                    <a:pt x="37955" y="8638"/>
                    <a:pt x="39580" y="12457"/>
                    <a:pt x="39580" y="17021"/>
                  </a:cubicBezTo>
                  <a:cubicBezTo>
                    <a:pt x="39580" y="19353"/>
                    <a:pt x="39096" y="21635"/>
                    <a:pt x="38129" y="23868"/>
                  </a:cubicBezTo>
                  <a:cubicBezTo>
                    <a:pt x="37161" y="26100"/>
                    <a:pt x="35586" y="28456"/>
                    <a:pt x="33403" y="30937"/>
                  </a:cubicBezTo>
                  <a:cubicBezTo>
                    <a:pt x="31221" y="33417"/>
                    <a:pt x="27574" y="36815"/>
                    <a:pt x="22464" y="41132"/>
                  </a:cubicBezTo>
                  <a:cubicBezTo>
                    <a:pt x="18198" y="44753"/>
                    <a:pt x="15457" y="47196"/>
                    <a:pt x="14242" y="48461"/>
                  </a:cubicBezTo>
                  <a:cubicBezTo>
                    <a:pt x="13027" y="49726"/>
                    <a:pt x="12022" y="51003"/>
                    <a:pt x="11228" y="52294"/>
                  </a:cubicBezTo>
                  <a:lnTo>
                    <a:pt x="39654" y="52294"/>
                  </a:lnTo>
                  <a:close/>
                  <a:moveTo>
                    <a:pt x="46341" y="30565"/>
                  </a:moveTo>
                  <a:cubicBezTo>
                    <a:pt x="46341" y="23719"/>
                    <a:pt x="47048" y="18200"/>
                    <a:pt x="48461" y="14007"/>
                  </a:cubicBezTo>
                  <a:cubicBezTo>
                    <a:pt x="49876" y="9815"/>
                    <a:pt x="51972" y="6591"/>
                    <a:pt x="54750" y="4334"/>
                  </a:cubicBezTo>
                  <a:cubicBezTo>
                    <a:pt x="57528" y="2076"/>
                    <a:pt x="61025" y="948"/>
                    <a:pt x="65242" y="948"/>
                  </a:cubicBezTo>
                  <a:cubicBezTo>
                    <a:pt x="68368" y="948"/>
                    <a:pt x="71096" y="1568"/>
                    <a:pt x="73427" y="2808"/>
                  </a:cubicBezTo>
                  <a:cubicBezTo>
                    <a:pt x="75759" y="4049"/>
                    <a:pt x="77694" y="5859"/>
                    <a:pt x="79232" y="8240"/>
                  </a:cubicBezTo>
                  <a:cubicBezTo>
                    <a:pt x="80770" y="10622"/>
                    <a:pt x="81973" y="13499"/>
                    <a:pt x="82841" y="16873"/>
                  </a:cubicBezTo>
                  <a:cubicBezTo>
                    <a:pt x="83709" y="20246"/>
                    <a:pt x="84143" y="24810"/>
                    <a:pt x="84143" y="30565"/>
                  </a:cubicBezTo>
                  <a:cubicBezTo>
                    <a:pt x="84143" y="37361"/>
                    <a:pt x="83449" y="42843"/>
                    <a:pt x="82059" y="47010"/>
                  </a:cubicBezTo>
                  <a:cubicBezTo>
                    <a:pt x="80670" y="51177"/>
                    <a:pt x="78587" y="54402"/>
                    <a:pt x="75809" y="56684"/>
                  </a:cubicBezTo>
                  <a:cubicBezTo>
                    <a:pt x="73031" y="58966"/>
                    <a:pt x="69508" y="60107"/>
                    <a:pt x="65242" y="60107"/>
                  </a:cubicBezTo>
                  <a:cubicBezTo>
                    <a:pt x="59636" y="60107"/>
                    <a:pt x="55246" y="58122"/>
                    <a:pt x="52071" y="54154"/>
                  </a:cubicBezTo>
                  <a:cubicBezTo>
                    <a:pt x="48251" y="49292"/>
                    <a:pt x="46341" y="41429"/>
                    <a:pt x="46341" y="30565"/>
                  </a:cubicBezTo>
                  <a:close/>
                  <a:moveTo>
                    <a:pt x="53634" y="30565"/>
                  </a:moveTo>
                  <a:cubicBezTo>
                    <a:pt x="53634" y="40090"/>
                    <a:pt x="54750" y="46427"/>
                    <a:pt x="56982" y="49578"/>
                  </a:cubicBezTo>
                  <a:cubicBezTo>
                    <a:pt x="59214" y="52728"/>
                    <a:pt x="61968" y="54303"/>
                    <a:pt x="65242" y="54303"/>
                  </a:cubicBezTo>
                  <a:cubicBezTo>
                    <a:pt x="68516" y="54303"/>
                    <a:pt x="71270" y="52716"/>
                    <a:pt x="73502" y="49540"/>
                  </a:cubicBezTo>
                  <a:cubicBezTo>
                    <a:pt x="75735" y="46365"/>
                    <a:pt x="76851" y="40040"/>
                    <a:pt x="76851" y="30565"/>
                  </a:cubicBezTo>
                  <a:cubicBezTo>
                    <a:pt x="76851" y="21040"/>
                    <a:pt x="75735" y="14702"/>
                    <a:pt x="73502" y="11552"/>
                  </a:cubicBezTo>
                  <a:cubicBezTo>
                    <a:pt x="71270" y="8402"/>
                    <a:pt x="68491" y="6826"/>
                    <a:pt x="65168" y="6826"/>
                  </a:cubicBezTo>
                  <a:cubicBezTo>
                    <a:pt x="61893" y="6826"/>
                    <a:pt x="59289" y="8216"/>
                    <a:pt x="57354" y="10994"/>
                  </a:cubicBezTo>
                  <a:cubicBezTo>
                    <a:pt x="54874" y="14516"/>
                    <a:pt x="53634" y="21040"/>
                    <a:pt x="53634" y="30565"/>
                  </a:cubicBezTo>
                  <a:close/>
                  <a:moveTo>
                    <a:pt x="90458" y="30565"/>
                  </a:moveTo>
                  <a:cubicBezTo>
                    <a:pt x="90458" y="23719"/>
                    <a:pt x="91165" y="18200"/>
                    <a:pt x="92579" y="14007"/>
                  </a:cubicBezTo>
                  <a:cubicBezTo>
                    <a:pt x="93993" y="9815"/>
                    <a:pt x="96089" y="6591"/>
                    <a:pt x="98867" y="4334"/>
                  </a:cubicBezTo>
                  <a:cubicBezTo>
                    <a:pt x="101645" y="2076"/>
                    <a:pt x="105142" y="948"/>
                    <a:pt x="109359" y="948"/>
                  </a:cubicBezTo>
                  <a:cubicBezTo>
                    <a:pt x="112485" y="948"/>
                    <a:pt x="115213" y="1568"/>
                    <a:pt x="117544" y="2808"/>
                  </a:cubicBezTo>
                  <a:cubicBezTo>
                    <a:pt x="119876" y="4049"/>
                    <a:pt x="121811" y="5859"/>
                    <a:pt x="123349" y="8240"/>
                  </a:cubicBezTo>
                  <a:cubicBezTo>
                    <a:pt x="124887" y="10622"/>
                    <a:pt x="126090" y="13499"/>
                    <a:pt x="126958" y="16873"/>
                  </a:cubicBezTo>
                  <a:cubicBezTo>
                    <a:pt x="127826" y="20246"/>
                    <a:pt x="128260" y="24810"/>
                    <a:pt x="128260" y="30565"/>
                  </a:cubicBezTo>
                  <a:cubicBezTo>
                    <a:pt x="128260" y="37361"/>
                    <a:pt x="127566" y="42843"/>
                    <a:pt x="126176" y="47010"/>
                  </a:cubicBezTo>
                  <a:cubicBezTo>
                    <a:pt x="124787" y="51177"/>
                    <a:pt x="122704" y="54402"/>
                    <a:pt x="119926" y="56684"/>
                  </a:cubicBezTo>
                  <a:cubicBezTo>
                    <a:pt x="117148" y="58966"/>
                    <a:pt x="113625" y="60107"/>
                    <a:pt x="109359" y="60107"/>
                  </a:cubicBezTo>
                  <a:cubicBezTo>
                    <a:pt x="103753" y="60107"/>
                    <a:pt x="99363" y="58122"/>
                    <a:pt x="96188" y="54154"/>
                  </a:cubicBezTo>
                  <a:cubicBezTo>
                    <a:pt x="92368" y="49292"/>
                    <a:pt x="90458" y="41429"/>
                    <a:pt x="90458" y="30565"/>
                  </a:cubicBezTo>
                  <a:close/>
                  <a:moveTo>
                    <a:pt x="97750" y="30565"/>
                  </a:moveTo>
                  <a:cubicBezTo>
                    <a:pt x="97750" y="40090"/>
                    <a:pt x="98867" y="46427"/>
                    <a:pt x="101099" y="49578"/>
                  </a:cubicBezTo>
                  <a:cubicBezTo>
                    <a:pt x="103331" y="52728"/>
                    <a:pt x="106085" y="54303"/>
                    <a:pt x="109359" y="54303"/>
                  </a:cubicBezTo>
                  <a:cubicBezTo>
                    <a:pt x="112633" y="54303"/>
                    <a:pt x="115386" y="52716"/>
                    <a:pt x="117619" y="49540"/>
                  </a:cubicBezTo>
                  <a:cubicBezTo>
                    <a:pt x="119851" y="46365"/>
                    <a:pt x="120968" y="40040"/>
                    <a:pt x="120968" y="30565"/>
                  </a:cubicBezTo>
                  <a:cubicBezTo>
                    <a:pt x="120968" y="21040"/>
                    <a:pt x="119851" y="14702"/>
                    <a:pt x="117619" y="11552"/>
                  </a:cubicBezTo>
                  <a:cubicBezTo>
                    <a:pt x="115386" y="8402"/>
                    <a:pt x="112608" y="6826"/>
                    <a:pt x="109285" y="6826"/>
                  </a:cubicBezTo>
                  <a:cubicBezTo>
                    <a:pt x="106010" y="6826"/>
                    <a:pt x="103406" y="8216"/>
                    <a:pt x="101471" y="10994"/>
                  </a:cubicBezTo>
                  <a:cubicBezTo>
                    <a:pt x="98991" y="14516"/>
                    <a:pt x="97750" y="21040"/>
                    <a:pt x="97750" y="30565"/>
                  </a:cubicBezTo>
                  <a:close/>
                </a:path>
              </a:pathLst>
            </a:custGeom>
            <a:solidFill>
              <a:srgbClr val="262626"/>
            </a:solidFill>
            <a:ln w="4763" cap="sq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26" name="Figura a mano libera: forma 125">
              <a:extLst>
                <a:ext uri="{FF2B5EF4-FFF2-40B4-BE49-F238E27FC236}">
                  <a16:creationId xmlns:a16="http://schemas.microsoft.com/office/drawing/2014/main" id="{CF5E737D-5BF9-D458-6F0C-7AFAE28B6B70}"/>
                </a:ext>
              </a:extLst>
            </p:cNvPr>
            <p:cNvSpPr/>
            <p:nvPr/>
          </p:nvSpPr>
          <p:spPr>
            <a:xfrm>
              <a:off x="6662298" y="5828219"/>
              <a:ext cx="126934" cy="59159"/>
            </a:xfrm>
            <a:custGeom>
              <a:avLst/>
              <a:gdLst>
                <a:gd name="connsiteX0" fmla="*/ 39744 w 126934"/>
                <a:gd name="connsiteY0" fmla="*/ 52294 h 59159"/>
                <a:gd name="connsiteX1" fmla="*/ 39744 w 126934"/>
                <a:gd name="connsiteY1" fmla="*/ 59140 h 59159"/>
                <a:gd name="connsiteX2" fmla="*/ 1421 w 126934"/>
                <a:gd name="connsiteY2" fmla="*/ 59140 h 59159"/>
                <a:gd name="connsiteX3" fmla="*/ 2240 w 126934"/>
                <a:gd name="connsiteY3" fmla="*/ 54229 h 59159"/>
                <a:gd name="connsiteX4" fmla="*/ 6928 w 126934"/>
                <a:gd name="connsiteY4" fmla="*/ 46490 h 59159"/>
                <a:gd name="connsiteX5" fmla="*/ 16229 w 126934"/>
                <a:gd name="connsiteY5" fmla="*/ 37708 h 59159"/>
                <a:gd name="connsiteX6" fmla="*/ 28992 w 126934"/>
                <a:gd name="connsiteY6" fmla="*/ 25430 h 59159"/>
                <a:gd name="connsiteX7" fmla="*/ 32303 w 126934"/>
                <a:gd name="connsiteY7" fmla="*/ 16873 h 59159"/>
                <a:gd name="connsiteX8" fmla="*/ 29289 w 126934"/>
                <a:gd name="connsiteY8" fmla="*/ 9729 h 59159"/>
                <a:gd name="connsiteX9" fmla="*/ 21439 w 126934"/>
                <a:gd name="connsiteY9" fmla="*/ 6826 h 59159"/>
                <a:gd name="connsiteX10" fmla="*/ 13216 w 126934"/>
                <a:gd name="connsiteY10" fmla="*/ 9915 h 59159"/>
                <a:gd name="connsiteX11" fmla="*/ 10053 w 126934"/>
                <a:gd name="connsiteY11" fmla="*/ 18435 h 59159"/>
                <a:gd name="connsiteX12" fmla="*/ 2761 w 126934"/>
                <a:gd name="connsiteY12" fmla="*/ 17691 h 59159"/>
                <a:gd name="connsiteX13" fmla="*/ 8416 w 126934"/>
                <a:gd name="connsiteY13" fmla="*/ 5227 h 59159"/>
                <a:gd name="connsiteX14" fmla="*/ 21587 w 126934"/>
                <a:gd name="connsiteY14" fmla="*/ 948 h 59159"/>
                <a:gd name="connsiteX15" fmla="*/ 34796 w 126934"/>
                <a:gd name="connsiteY15" fmla="*/ 5562 h 59159"/>
                <a:gd name="connsiteX16" fmla="*/ 39670 w 126934"/>
                <a:gd name="connsiteY16" fmla="*/ 17021 h 59159"/>
                <a:gd name="connsiteX17" fmla="*/ 38219 w 126934"/>
                <a:gd name="connsiteY17" fmla="*/ 23868 h 59159"/>
                <a:gd name="connsiteX18" fmla="*/ 33493 w 126934"/>
                <a:gd name="connsiteY18" fmla="*/ 30937 h 59159"/>
                <a:gd name="connsiteX19" fmla="*/ 22555 w 126934"/>
                <a:gd name="connsiteY19" fmla="*/ 41132 h 59159"/>
                <a:gd name="connsiteX20" fmla="*/ 14332 w 126934"/>
                <a:gd name="connsiteY20" fmla="*/ 48461 h 59159"/>
                <a:gd name="connsiteX21" fmla="*/ 11318 w 126934"/>
                <a:gd name="connsiteY21" fmla="*/ 52294 h 59159"/>
                <a:gd name="connsiteX22" fmla="*/ 39744 w 126934"/>
                <a:gd name="connsiteY22" fmla="*/ 52294 h 59159"/>
                <a:gd name="connsiteX23" fmla="*/ 46431 w 126934"/>
                <a:gd name="connsiteY23" fmla="*/ 43959 h 59159"/>
                <a:gd name="connsiteX24" fmla="*/ 53947 w 126934"/>
                <a:gd name="connsiteY24" fmla="*/ 43290 h 59159"/>
                <a:gd name="connsiteX25" fmla="*/ 57779 w 126934"/>
                <a:gd name="connsiteY25" fmla="*/ 51549 h 59159"/>
                <a:gd name="connsiteX26" fmla="*/ 65035 w 126934"/>
                <a:gd name="connsiteY26" fmla="*/ 54303 h 59159"/>
                <a:gd name="connsiteX27" fmla="*/ 73741 w 126934"/>
                <a:gd name="connsiteY27" fmla="*/ 50433 h 59159"/>
                <a:gd name="connsiteX28" fmla="*/ 77313 w 126934"/>
                <a:gd name="connsiteY28" fmla="*/ 40090 h 59159"/>
                <a:gd name="connsiteX29" fmla="*/ 73890 w 126934"/>
                <a:gd name="connsiteY29" fmla="*/ 30528 h 59159"/>
                <a:gd name="connsiteX30" fmla="*/ 64960 w 126934"/>
                <a:gd name="connsiteY30" fmla="*/ 26993 h 59159"/>
                <a:gd name="connsiteX31" fmla="*/ 58747 w 126934"/>
                <a:gd name="connsiteY31" fmla="*/ 28555 h 59159"/>
                <a:gd name="connsiteX32" fmla="*/ 54393 w 126934"/>
                <a:gd name="connsiteY32" fmla="*/ 32648 h 59159"/>
                <a:gd name="connsiteX33" fmla="*/ 47696 w 126934"/>
                <a:gd name="connsiteY33" fmla="*/ 31755 h 59159"/>
                <a:gd name="connsiteX34" fmla="*/ 53352 w 126934"/>
                <a:gd name="connsiteY34" fmla="*/ 1990 h 59159"/>
                <a:gd name="connsiteX35" fmla="*/ 82150 w 126934"/>
                <a:gd name="connsiteY35" fmla="*/ 1990 h 59159"/>
                <a:gd name="connsiteX36" fmla="*/ 82150 w 126934"/>
                <a:gd name="connsiteY36" fmla="*/ 8762 h 59159"/>
                <a:gd name="connsiteX37" fmla="*/ 59007 w 126934"/>
                <a:gd name="connsiteY37" fmla="*/ 8762 h 59159"/>
                <a:gd name="connsiteX38" fmla="*/ 55882 w 126934"/>
                <a:gd name="connsiteY38" fmla="*/ 24314 h 59159"/>
                <a:gd name="connsiteX39" fmla="*/ 66821 w 126934"/>
                <a:gd name="connsiteY39" fmla="*/ 20742 h 59159"/>
                <a:gd name="connsiteX40" fmla="*/ 79657 w 126934"/>
                <a:gd name="connsiteY40" fmla="*/ 25988 h 59159"/>
                <a:gd name="connsiteX41" fmla="*/ 84903 w 126934"/>
                <a:gd name="connsiteY41" fmla="*/ 39494 h 59159"/>
                <a:gd name="connsiteX42" fmla="*/ 80289 w 126934"/>
                <a:gd name="connsiteY42" fmla="*/ 53112 h 59159"/>
                <a:gd name="connsiteX43" fmla="*/ 65035 w 126934"/>
                <a:gd name="connsiteY43" fmla="*/ 60107 h 59159"/>
                <a:gd name="connsiteX44" fmla="*/ 52161 w 126934"/>
                <a:gd name="connsiteY44" fmla="*/ 55679 h 59159"/>
                <a:gd name="connsiteX45" fmla="*/ 46431 w 126934"/>
                <a:gd name="connsiteY45" fmla="*/ 43959 h 59159"/>
                <a:gd name="connsiteX46" fmla="*/ 90548 w 126934"/>
                <a:gd name="connsiteY46" fmla="*/ 30565 h 59159"/>
                <a:gd name="connsiteX47" fmla="*/ 92669 w 126934"/>
                <a:gd name="connsiteY47" fmla="*/ 14007 h 59159"/>
                <a:gd name="connsiteX48" fmla="*/ 98957 w 126934"/>
                <a:gd name="connsiteY48" fmla="*/ 4334 h 59159"/>
                <a:gd name="connsiteX49" fmla="*/ 109449 w 126934"/>
                <a:gd name="connsiteY49" fmla="*/ 948 h 59159"/>
                <a:gd name="connsiteX50" fmla="*/ 117634 w 126934"/>
                <a:gd name="connsiteY50" fmla="*/ 2808 h 59159"/>
                <a:gd name="connsiteX51" fmla="*/ 123439 w 126934"/>
                <a:gd name="connsiteY51" fmla="*/ 8240 h 59159"/>
                <a:gd name="connsiteX52" fmla="*/ 127048 w 126934"/>
                <a:gd name="connsiteY52" fmla="*/ 16873 h 59159"/>
                <a:gd name="connsiteX53" fmla="*/ 128350 w 126934"/>
                <a:gd name="connsiteY53" fmla="*/ 30565 h 59159"/>
                <a:gd name="connsiteX54" fmla="*/ 126267 w 126934"/>
                <a:gd name="connsiteY54" fmla="*/ 47010 h 59159"/>
                <a:gd name="connsiteX55" fmla="*/ 120016 w 126934"/>
                <a:gd name="connsiteY55" fmla="*/ 56684 h 59159"/>
                <a:gd name="connsiteX56" fmla="*/ 109449 w 126934"/>
                <a:gd name="connsiteY56" fmla="*/ 60107 h 59159"/>
                <a:gd name="connsiteX57" fmla="*/ 96278 w 126934"/>
                <a:gd name="connsiteY57" fmla="*/ 54154 h 59159"/>
                <a:gd name="connsiteX58" fmla="*/ 90548 w 126934"/>
                <a:gd name="connsiteY58" fmla="*/ 30565 h 59159"/>
                <a:gd name="connsiteX59" fmla="*/ 97841 w 126934"/>
                <a:gd name="connsiteY59" fmla="*/ 30565 h 59159"/>
                <a:gd name="connsiteX60" fmla="*/ 101189 w 126934"/>
                <a:gd name="connsiteY60" fmla="*/ 49578 h 59159"/>
                <a:gd name="connsiteX61" fmla="*/ 109449 w 126934"/>
                <a:gd name="connsiteY61" fmla="*/ 54303 h 59159"/>
                <a:gd name="connsiteX62" fmla="*/ 117709 w 126934"/>
                <a:gd name="connsiteY62" fmla="*/ 49540 h 59159"/>
                <a:gd name="connsiteX63" fmla="*/ 121058 w 126934"/>
                <a:gd name="connsiteY63" fmla="*/ 30565 h 59159"/>
                <a:gd name="connsiteX64" fmla="*/ 117709 w 126934"/>
                <a:gd name="connsiteY64" fmla="*/ 11552 h 59159"/>
                <a:gd name="connsiteX65" fmla="*/ 109375 w 126934"/>
                <a:gd name="connsiteY65" fmla="*/ 6826 h 59159"/>
                <a:gd name="connsiteX66" fmla="*/ 101561 w 126934"/>
                <a:gd name="connsiteY66" fmla="*/ 10994 h 59159"/>
                <a:gd name="connsiteX67" fmla="*/ 97841 w 126934"/>
                <a:gd name="connsiteY67" fmla="*/ 30565 h 59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26934" h="59159">
                  <a:moveTo>
                    <a:pt x="39744" y="52294"/>
                  </a:moveTo>
                  <a:lnTo>
                    <a:pt x="39744" y="59140"/>
                  </a:lnTo>
                  <a:lnTo>
                    <a:pt x="1421" y="59140"/>
                  </a:lnTo>
                  <a:cubicBezTo>
                    <a:pt x="1371" y="57403"/>
                    <a:pt x="1644" y="55766"/>
                    <a:pt x="2240" y="54229"/>
                  </a:cubicBezTo>
                  <a:cubicBezTo>
                    <a:pt x="3232" y="51599"/>
                    <a:pt x="4795" y="49019"/>
                    <a:pt x="6928" y="46490"/>
                  </a:cubicBezTo>
                  <a:cubicBezTo>
                    <a:pt x="9061" y="43959"/>
                    <a:pt x="12162" y="41032"/>
                    <a:pt x="16229" y="37708"/>
                  </a:cubicBezTo>
                  <a:cubicBezTo>
                    <a:pt x="22530" y="32549"/>
                    <a:pt x="26784" y="28456"/>
                    <a:pt x="28992" y="25430"/>
                  </a:cubicBezTo>
                  <a:cubicBezTo>
                    <a:pt x="31199" y="22404"/>
                    <a:pt x="32303" y="19552"/>
                    <a:pt x="32303" y="16873"/>
                  </a:cubicBezTo>
                  <a:cubicBezTo>
                    <a:pt x="32303" y="14045"/>
                    <a:pt x="31298" y="11664"/>
                    <a:pt x="29289" y="9729"/>
                  </a:cubicBezTo>
                  <a:cubicBezTo>
                    <a:pt x="27280" y="7794"/>
                    <a:pt x="24663" y="6826"/>
                    <a:pt x="21439" y="6826"/>
                  </a:cubicBezTo>
                  <a:cubicBezTo>
                    <a:pt x="18015" y="6826"/>
                    <a:pt x="15275" y="7856"/>
                    <a:pt x="13216" y="9915"/>
                  </a:cubicBezTo>
                  <a:cubicBezTo>
                    <a:pt x="11157" y="11974"/>
                    <a:pt x="10103" y="14814"/>
                    <a:pt x="10053" y="18435"/>
                  </a:cubicBezTo>
                  <a:lnTo>
                    <a:pt x="2761" y="17691"/>
                  </a:lnTo>
                  <a:cubicBezTo>
                    <a:pt x="3256" y="12234"/>
                    <a:pt x="5142" y="8079"/>
                    <a:pt x="8416" y="5227"/>
                  </a:cubicBezTo>
                  <a:cubicBezTo>
                    <a:pt x="11690" y="2374"/>
                    <a:pt x="16080" y="948"/>
                    <a:pt x="21587" y="948"/>
                  </a:cubicBezTo>
                  <a:cubicBezTo>
                    <a:pt x="27144" y="948"/>
                    <a:pt x="31546" y="2486"/>
                    <a:pt x="34796" y="5562"/>
                  </a:cubicBezTo>
                  <a:cubicBezTo>
                    <a:pt x="38045" y="8638"/>
                    <a:pt x="39670" y="12457"/>
                    <a:pt x="39670" y="17021"/>
                  </a:cubicBezTo>
                  <a:cubicBezTo>
                    <a:pt x="39670" y="19353"/>
                    <a:pt x="39186" y="21635"/>
                    <a:pt x="38219" y="23868"/>
                  </a:cubicBezTo>
                  <a:cubicBezTo>
                    <a:pt x="37251" y="26100"/>
                    <a:pt x="35676" y="28456"/>
                    <a:pt x="33493" y="30937"/>
                  </a:cubicBezTo>
                  <a:cubicBezTo>
                    <a:pt x="31311" y="33417"/>
                    <a:pt x="27664" y="36815"/>
                    <a:pt x="22555" y="41132"/>
                  </a:cubicBezTo>
                  <a:cubicBezTo>
                    <a:pt x="18288" y="44753"/>
                    <a:pt x="15547" y="47196"/>
                    <a:pt x="14332" y="48461"/>
                  </a:cubicBezTo>
                  <a:cubicBezTo>
                    <a:pt x="13117" y="49726"/>
                    <a:pt x="12112" y="51003"/>
                    <a:pt x="11318" y="52294"/>
                  </a:cubicBezTo>
                  <a:lnTo>
                    <a:pt x="39744" y="52294"/>
                  </a:lnTo>
                  <a:close/>
                  <a:moveTo>
                    <a:pt x="46431" y="43959"/>
                  </a:moveTo>
                  <a:lnTo>
                    <a:pt x="53947" y="43290"/>
                  </a:lnTo>
                  <a:cubicBezTo>
                    <a:pt x="54492" y="46961"/>
                    <a:pt x="55770" y="49714"/>
                    <a:pt x="57779" y="51549"/>
                  </a:cubicBezTo>
                  <a:cubicBezTo>
                    <a:pt x="59788" y="53385"/>
                    <a:pt x="62207" y="54303"/>
                    <a:pt x="65035" y="54303"/>
                  </a:cubicBezTo>
                  <a:cubicBezTo>
                    <a:pt x="68458" y="54303"/>
                    <a:pt x="71360" y="53013"/>
                    <a:pt x="73741" y="50433"/>
                  </a:cubicBezTo>
                  <a:cubicBezTo>
                    <a:pt x="76122" y="47854"/>
                    <a:pt x="77313" y="44406"/>
                    <a:pt x="77313" y="40090"/>
                  </a:cubicBezTo>
                  <a:cubicBezTo>
                    <a:pt x="77313" y="36072"/>
                    <a:pt x="76172" y="32884"/>
                    <a:pt x="73890" y="30528"/>
                  </a:cubicBezTo>
                  <a:cubicBezTo>
                    <a:pt x="71608" y="28171"/>
                    <a:pt x="68631" y="26993"/>
                    <a:pt x="64960" y="26993"/>
                  </a:cubicBezTo>
                  <a:cubicBezTo>
                    <a:pt x="62678" y="26993"/>
                    <a:pt x="60607" y="27514"/>
                    <a:pt x="58747" y="28555"/>
                  </a:cubicBezTo>
                  <a:cubicBezTo>
                    <a:pt x="56886" y="29597"/>
                    <a:pt x="55435" y="30961"/>
                    <a:pt x="54393" y="32648"/>
                  </a:cubicBezTo>
                  <a:lnTo>
                    <a:pt x="47696" y="31755"/>
                  </a:lnTo>
                  <a:lnTo>
                    <a:pt x="53352" y="1990"/>
                  </a:lnTo>
                  <a:lnTo>
                    <a:pt x="82150" y="1990"/>
                  </a:lnTo>
                  <a:lnTo>
                    <a:pt x="82150" y="8762"/>
                  </a:lnTo>
                  <a:lnTo>
                    <a:pt x="59007" y="8762"/>
                  </a:lnTo>
                  <a:lnTo>
                    <a:pt x="55882" y="24314"/>
                  </a:lnTo>
                  <a:cubicBezTo>
                    <a:pt x="59354" y="21933"/>
                    <a:pt x="63001" y="20742"/>
                    <a:pt x="66821" y="20742"/>
                  </a:cubicBezTo>
                  <a:cubicBezTo>
                    <a:pt x="71881" y="20742"/>
                    <a:pt x="76159" y="22491"/>
                    <a:pt x="79657" y="25988"/>
                  </a:cubicBezTo>
                  <a:cubicBezTo>
                    <a:pt x="83154" y="29486"/>
                    <a:pt x="84903" y="33988"/>
                    <a:pt x="84903" y="39494"/>
                  </a:cubicBezTo>
                  <a:cubicBezTo>
                    <a:pt x="84903" y="44753"/>
                    <a:pt x="83365" y="49292"/>
                    <a:pt x="80289" y="53112"/>
                  </a:cubicBezTo>
                  <a:cubicBezTo>
                    <a:pt x="76569" y="57775"/>
                    <a:pt x="71484" y="60107"/>
                    <a:pt x="65035" y="60107"/>
                  </a:cubicBezTo>
                  <a:cubicBezTo>
                    <a:pt x="59776" y="60107"/>
                    <a:pt x="55485" y="58631"/>
                    <a:pt x="52161" y="55679"/>
                  </a:cubicBezTo>
                  <a:cubicBezTo>
                    <a:pt x="48837" y="52728"/>
                    <a:pt x="46927" y="48821"/>
                    <a:pt x="46431" y="43959"/>
                  </a:cubicBezTo>
                  <a:close/>
                  <a:moveTo>
                    <a:pt x="90548" y="30565"/>
                  </a:moveTo>
                  <a:cubicBezTo>
                    <a:pt x="90548" y="23719"/>
                    <a:pt x="91255" y="18200"/>
                    <a:pt x="92669" y="14007"/>
                  </a:cubicBezTo>
                  <a:cubicBezTo>
                    <a:pt x="94083" y="9815"/>
                    <a:pt x="96179" y="6591"/>
                    <a:pt x="98957" y="4334"/>
                  </a:cubicBezTo>
                  <a:cubicBezTo>
                    <a:pt x="101735" y="2076"/>
                    <a:pt x="105232" y="948"/>
                    <a:pt x="109449" y="948"/>
                  </a:cubicBezTo>
                  <a:cubicBezTo>
                    <a:pt x="112575" y="948"/>
                    <a:pt x="115303" y="1568"/>
                    <a:pt x="117634" y="2808"/>
                  </a:cubicBezTo>
                  <a:cubicBezTo>
                    <a:pt x="119966" y="4049"/>
                    <a:pt x="121901" y="5859"/>
                    <a:pt x="123439" y="8240"/>
                  </a:cubicBezTo>
                  <a:cubicBezTo>
                    <a:pt x="124977" y="10622"/>
                    <a:pt x="126180" y="13499"/>
                    <a:pt x="127048" y="16873"/>
                  </a:cubicBezTo>
                  <a:cubicBezTo>
                    <a:pt x="127916" y="20246"/>
                    <a:pt x="128350" y="24810"/>
                    <a:pt x="128350" y="30565"/>
                  </a:cubicBezTo>
                  <a:cubicBezTo>
                    <a:pt x="128350" y="37361"/>
                    <a:pt x="127656" y="42843"/>
                    <a:pt x="126267" y="47010"/>
                  </a:cubicBezTo>
                  <a:cubicBezTo>
                    <a:pt x="124877" y="51177"/>
                    <a:pt x="122794" y="54402"/>
                    <a:pt x="120016" y="56684"/>
                  </a:cubicBezTo>
                  <a:cubicBezTo>
                    <a:pt x="117238" y="58966"/>
                    <a:pt x="113715" y="60107"/>
                    <a:pt x="109449" y="60107"/>
                  </a:cubicBezTo>
                  <a:cubicBezTo>
                    <a:pt x="103843" y="60107"/>
                    <a:pt x="99453" y="58122"/>
                    <a:pt x="96278" y="54154"/>
                  </a:cubicBezTo>
                  <a:cubicBezTo>
                    <a:pt x="92458" y="49292"/>
                    <a:pt x="90548" y="41429"/>
                    <a:pt x="90548" y="30565"/>
                  </a:cubicBezTo>
                  <a:close/>
                  <a:moveTo>
                    <a:pt x="97841" y="30565"/>
                  </a:moveTo>
                  <a:cubicBezTo>
                    <a:pt x="97841" y="40090"/>
                    <a:pt x="98957" y="46427"/>
                    <a:pt x="101189" y="49578"/>
                  </a:cubicBezTo>
                  <a:cubicBezTo>
                    <a:pt x="103421" y="52728"/>
                    <a:pt x="106175" y="54303"/>
                    <a:pt x="109449" y="54303"/>
                  </a:cubicBezTo>
                  <a:cubicBezTo>
                    <a:pt x="112723" y="54303"/>
                    <a:pt x="115477" y="52716"/>
                    <a:pt x="117709" y="49540"/>
                  </a:cubicBezTo>
                  <a:cubicBezTo>
                    <a:pt x="119941" y="46365"/>
                    <a:pt x="121058" y="40040"/>
                    <a:pt x="121058" y="30565"/>
                  </a:cubicBezTo>
                  <a:cubicBezTo>
                    <a:pt x="121058" y="21040"/>
                    <a:pt x="119941" y="14702"/>
                    <a:pt x="117709" y="11552"/>
                  </a:cubicBezTo>
                  <a:cubicBezTo>
                    <a:pt x="115477" y="8402"/>
                    <a:pt x="112698" y="6826"/>
                    <a:pt x="109375" y="6826"/>
                  </a:cubicBezTo>
                  <a:cubicBezTo>
                    <a:pt x="106101" y="6826"/>
                    <a:pt x="103496" y="8216"/>
                    <a:pt x="101561" y="10994"/>
                  </a:cubicBezTo>
                  <a:cubicBezTo>
                    <a:pt x="99081" y="14516"/>
                    <a:pt x="97841" y="21040"/>
                    <a:pt x="97841" y="30565"/>
                  </a:cubicBezTo>
                  <a:close/>
                </a:path>
              </a:pathLst>
            </a:custGeom>
            <a:solidFill>
              <a:srgbClr val="262626"/>
            </a:solidFill>
            <a:ln w="4763" cap="sq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27" name="Figura a mano libera: forma 126">
              <a:extLst>
                <a:ext uri="{FF2B5EF4-FFF2-40B4-BE49-F238E27FC236}">
                  <a16:creationId xmlns:a16="http://schemas.microsoft.com/office/drawing/2014/main" id="{43BC2329-3BE4-2BD1-8C6F-590F9B968F8F}"/>
                </a:ext>
              </a:extLst>
            </p:cNvPr>
            <p:cNvSpPr/>
            <p:nvPr/>
          </p:nvSpPr>
          <p:spPr>
            <a:xfrm>
              <a:off x="7092611" y="5828219"/>
              <a:ext cx="125961" cy="59234"/>
            </a:xfrm>
            <a:custGeom>
              <a:avLst/>
              <a:gdLst>
                <a:gd name="connsiteX0" fmla="*/ 1505 w 125961"/>
                <a:gd name="connsiteY0" fmla="*/ 43810 h 59234"/>
                <a:gd name="connsiteX1" fmla="*/ 8574 w 125961"/>
                <a:gd name="connsiteY1" fmla="*/ 42918 h 59234"/>
                <a:gd name="connsiteX2" fmla="*/ 12779 w 125961"/>
                <a:gd name="connsiteY2" fmla="*/ 51624 h 59234"/>
                <a:gd name="connsiteX3" fmla="*/ 19960 w 125961"/>
                <a:gd name="connsiteY3" fmla="*/ 54303 h 59234"/>
                <a:gd name="connsiteX4" fmla="*/ 28406 w 125961"/>
                <a:gd name="connsiteY4" fmla="*/ 50805 h 59234"/>
                <a:gd name="connsiteX5" fmla="*/ 31866 w 125961"/>
                <a:gd name="connsiteY5" fmla="*/ 42173 h 59234"/>
                <a:gd name="connsiteX6" fmla="*/ 28666 w 125961"/>
                <a:gd name="connsiteY6" fmla="*/ 34099 h 59234"/>
                <a:gd name="connsiteX7" fmla="*/ 20555 w 125961"/>
                <a:gd name="connsiteY7" fmla="*/ 30937 h 59234"/>
                <a:gd name="connsiteX8" fmla="*/ 15495 w 125961"/>
                <a:gd name="connsiteY8" fmla="*/ 31681 h 59234"/>
                <a:gd name="connsiteX9" fmla="*/ 16313 w 125961"/>
                <a:gd name="connsiteY9" fmla="*/ 25430 h 59234"/>
                <a:gd name="connsiteX10" fmla="*/ 17430 w 125961"/>
                <a:gd name="connsiteY10" fmla="*/ 25505 h 59234"/>
                <a:gd name="connsiteX11" fmla="*/ 25615 w 125961"/>
                <a:gd name="connsiteY11" fmla="*/ 23160 h 59234"/>
                <a:gd name="connsiteX12" fmla="*/ 29262 w 125961"/>
                <a:gd name="connsiteY12" fmla="*/ 15830 h 59234"/>
                <a:gd name="connsiteX13" fmla="*/ 26620 w 125961"/>
                <a:gd name="connsiteY13" fmla="*/ 9394 h 59234"/>
                <a:gd name="connsiteX14" fmla="*/ 19811 w 125961"/>
                <a:gd name="connsiteY14" fmla="*/ 6826 h 59234"/>
                <a:gd name="connsiteX15" fmla="*/ 12891 w 125961"/>
                <a:gd name="connsiteY15" fmla="*/ 9431 h 59234"/>
                <a:gd name="connsiteX16" fmla="*/ 9319 w 125961"/>
                <a:gd name="connsiteY16" fmla="*/ 17244 h 59234"/>
                <a:gd name="connsiteX17" fmla="*/ 2175 w 125961"/>
                <a:gd name="connsiteY17" fmla="*/ 15980 h 59234"/>
                <a:gd name="connsiteX18" fmla="*/ 8128 w 125961"/>
                <a:gd name="connsiteY18" fmla="*/ 4892 h 59234"/>
                <a:gd name="connsiteX19" fmla="*/ 19662 w 125961"/>
                <a:gd name="connsiteY19" fmla="*/ 948 h 59234"/>
                <a:gd name="connsiteX20" fmla="*/ 28369 w 125961"/>
                <a:gd name="connsiteY20" fmla="*/ 2994 h 59234"/>
                <a:gd name="connsiteX21" fmla="*/ 34470 w 125961"/>
                <a:gd name="connsiteY21" fmla="*/ 8538 h 59234"/>
                <a:gd name="connsiteX22" fmla="*/ 36554 w 125961"/>
                <a:gd name="connsiteY22" fmla="*/ 15980 h 59234"/>
                <a:gd name="connsiteX23" fmla="*/ 34545 w 125961"/>
                <a:gd name="connsiteY23" fmla="*/ 22863 h 59234"/>
                <a:gd name="connsiteX24" fmla="*/ 28592 w 125961"/>
                <a:gd name="connsiteY24" fmla="*/ 27737 h 59234"/>
                <a:gd name="connsiteX25" fmla="*/ 36591 w 125961"/>
                <a:gd name="connsiteY25" fmla="*/ 32685 h 59234"/>
                <a:gd name="connsiteX26" fmla="*/ 39456 w 125961"/>
                <a:gd name="connsiteY26" fmla="*/ 42024 h 59234"/>
                <a:gd name="connsiteX27" fmla="*/ 33912 w 125961"/>
                <a:gd name="connsiteY27" fmla="*/ 54898 h 59234"/>
                <a:gd name="connsiteX28" fmla="*/ 19885 w 125961"/>
                <a:gd name="connsiteY28" fmla="*/ 60182 h 59234"/>
                <a:gd name="connsiteX29" fmla="*/ 7235 w 125961"/>
                <a:gd name="connsiteY29" fmla="*/ 55642 h 59234"/>
                <a:gd name="connsiteX30" fmla="*/ 1505 w 125961"/>
                <a:gd name="connsiteY30" fmla="*/ 43810 h 59234"/>
                <a:gd name="connsiteX31" fmla="*/ 45548 w 125961"/>
                <a:gd name="connsiteY31" fmla="*/ 30565 h 59234"/>
                <a:gd name="connsiteX32" fmla="*/ 47668 w 125961"/>
                <a:gd name="connsiteY32" fmla="*/ 14007 h 59234"/>
                <a:gd name="connsiteX33" fmla="*/ 53957 w 125961"/>
                <a:gd name="connsiteY33" fmla="*/ 4334 h 59234"/>
                <a:gd name="connsiteX34" fmla="*/ 64449 w 125961"/>
                <a:gd name="connsiteY34" fmla="*/ 948 h 59234"/>
                <a:gd name="connsiteX35" fmla="*/ 72634 w 125961"/>
                <a:gd name="connsiteY35" fmla="*/ 2808 h 59234"/>
                <a:gd name="connsiteX36" fmla="*/ 78439 w 125961"/>
                <a:gd name="connsiteY36" fmla="*/ 8240 h 59234"/>
                <a:gd name="connsiteX37" fmla="*/ 82048 w 125961"/>
                <a:gd name="connsiteY37" fmla="*/ 16873 h 59234"/>
                <a:gd name="connsiteX38" fmla="*/ 83350 w 125961"/>
                <a:gd name="connsiteY38" fmla="*/ 30565 h 59234"/>
                <a:gd name="connsiteX39" fmla="*/ 81266 w 125961"/>
                <a:gd name="connsiteY39" fmla="*/ 47010 h 59234"/>
                <a:gd name="connsiteX40" fmla="*/ 75016 w 125961"/>
                <a:gd name="connsiteY40" fmla="*/ 56684 h 59234"/>
                <a:gd name="connsiteX41" fmla="*/ 64449 w 125961"/>
                <a:gd name="connsiteY41" fmla="*/ 60107 h 59234"/>
                <a:gd name="connsiteX42" fmla="*/ 51278 w 125961"/>
                <a:gd name="connsiteY42" fmla="*/ 54154 h 59234"/>
                <a:gd name="connsiteX43" fmla="*/ 45548 w 125961"/>
                <a:gd name="connsiteY43" fmla="*/ 30565 h 59234"/>
                <a:gd name="connsiteX44" fmla="*/ 52840 w 125961"/>
                <a:gd name="connsiteY44" fmla="*/ 30565 h 59234"/>
                <a:gd name="connsiteX45" fmla="*/ 56189 w 125961"/>
                <a:gd name="connsiteY45" fmla="*/ 49578 h 59234"/>
                <a:gd name="connsiteX46" fmla="*/ 64449 w 125961"/>
                <a:gd name="connsiteY46" fmla="*/ 54303 h 59234"/>
                <a:gd name="connsiteX47" fmla="*/ 72709 w 125961"/>
                <a:gd name="connsiteY47" fmla="*/ 49540 h 59234"/>
                <a:gd name="connsiteX48" fmla="*/ 76058 w 125961"/>
                <a:gd name="connsiteY48" fmla="*/ 30565 h 59234"/>
                <a:gd name="connsiteX49" fmla="*/ 72709 w 125961"/>
                <a:gd name="connsiteY49" fmla="*/ 11552 h 59234"/>
                <a:gd name="connsiteX50" fmla="*/ 64375 w 125961"/>
                <a:gd name="connsiteY50" fmla="*/ 6826 h 59234"/>
                <a:gd name="connsiteX51" fmla="*/ 56561 w 125961"/>
                <a:gd name="connsiteY51" fmla="*/ 10994 h 59234"/>
                <a:gd name="connsiteX52" fmla="*/ 52840 w 125961"/>
                <a:gd name="connsiteY52" fmla="*/ 30565 h 59234"/>
                <a:gd name="connsiteX53" fmla="*/ 89664 w 125961"/>
                <a:gd name="connsiteY53" fmla="*/ 30565 h 59234"/>
                <a:gd name="connsiteX54" fmla="*/ 91786 w 125961"/>
                <a:gd name="connsiteY54" fmla="*/ 14007 h 59234"/>
                <a:gd name="connsiteX55" fmla="*/ 98074 w 125961"/>
                <a:gd name="connsiteY55" fmla="*/ 4334 h 59234"/>
                <a:gd name="connsiteX56" fmla="*/ 108566 w 125961"/>
                <a:gd name="connsiteY56" fmla="*/ 948 h 59234"/>
                <a:gd name="connsiteX57" fmla="*/ 116751 w 125961"/>
                <a:gd name="connsiteY57" fmla="*/ 2808 h 59234"/>
                <a:gd name="connsiteX58" fmla="*/ 122556 w 125961"/>
                <a:gd name="connsiteY58" fmla="*/ 8240 h 59234"/>
                <a:gd name="connsiteX59" fmla="*/ 126165 w 125961"/>
                <a:gd name="connsiteY59" fmla="*/ 16873 h 59234"/>
                <a:gd name="connsiteX60" fmla="*/ 127467 w 125961"/>
                <a:gd name="connsiteY60" fmla="*/ 30565 h 59234"/>
                <a:gd name="connsiteX61" fmla="*/ 125383 w 125961"/>
                <a:gd name="connsiteY61" fmla="*/ 47010 h 59234"/>
                <a:gd name="connsiteX62" fmla="*/ 119132 w 125961"/>
                <a:gd name="connsiteY62" fmla="*/ 56684 h 59234"/>
                <a:gd name="connsiteX63" fmla="*/ 108566 w 125961"/>
                <a:gd name="connsiteY63" fmla="*/ 60107 h 59234"/>
                <a:gd name="connsiteX64" fmla="*/ 95395 w 125961"/>
                <a:gd name="connsiteY64" fmla="*/ 54154 h 59234"/>
                <a:gd name="connsiteX65" fmla="*/ 89664 w 125961"/>
                <a:gd name="connsiteY65" fmla="*/ 30565 h 59234"/>
                <a:gd name="connsiteX66" fmla="*/ 96957 w 125961"/>
                <a:gd name="connsiteY66" fmla="*/ 30565 h 59234"/>
                <a:gd name="connsiteX67" fmla="*/ 100306 w 125961"/>
                <a:gd name="connsiteY67" fmla="*/ 49578 h 59234"/>
                <a:gd name="connsiteX68" fmla="*/ 108566 w 125961"/>
                <a:gd name="connsiteY68" fmla="*/ 54303 h 59234"/>
                <a:gd name="connsiteX69" fmla="*/ 116826 w 125961"/>
                <a:gd name="connsiteY69" fmla="*/ 49540 h 59234"/>
                <a:gd name="connsiteX70" fmla="*/ 120174 w 125961"/>
                <a:gd name="connsiteY70" fmla="*/ 30565 h 59234"/>
                <a:gd name="connsiteX71" fmla="*/ 116826 w 125961"/>
                <a:gd name="connsiteY71" fmla="*/ 11552 h 59234"/>
                <a:gd name="connsiteX72" fmla="*/ 108492 w 125961"/>
                <a:gd name="connsiteY72" fmla="*/ 6826 h 59234"/>
                <a:gd name="connsiteX73" fmla="*/ 100678 w 125961"/>
                <a:gd name="connsiteY73" fmla="*/ 10994 h 59234"/>
                <a:gd name="connsiteX74" fmla="*/ 96957 w 125961"/>
                <a:gd name="connsiteY74" fmla="*/ 30565 h 59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25961" h="59234">
                  <a:moveTo>
                    <a:pt x="1505" y="43810"/>
                  </a:moveTo>
                  <a:lnTo>
                    <a:pt x="8574" y="42918"/>
                  </a:lnTo>
                  <a:cubicBezTo>
                    <a:pt x="9418" y="46936"/>
                    <a:pt x="10819" y="49838"/>
                    <a:pt x="12779" y="51624"/>
                  </a:cubicBezTo>
                  <a:cubicBezTo>
                    <a:pt x="14738" y="53410"/>
                    <a:pt x="17132" y="54303"/>
                    <a:pt x="19960" y="54303"/>
                  </a:cubicBezTo>
                  <a:cubicBezTo>
                    <a:pt x="23284" y="54303"/>
                    <a:pt x="26099" y="53137"/>
                    <a:pt x="28406" y="50805"/>
                  </a:cubicBezTo>
                  <a:cubicBezTo>
                    <a:pt x="30713" y="48474"/>
                    <a:pt x="31866" y="45596"/>
                    <a:pt x="31866" y="42173"/>
                  </a:cubicBezTo>
                  <a:cubicBezTo>
                    <a:pt x="31866" y="38899"/>
                    <a:pt x="30800" y="36208"/>
                    <a:pt x="28666" y="34099"/>
                  </a:cubicBezTo>
                  <a:cubicBezTo>
                    <a:pt x="26533" y="31991"/>
                    <a:pt x="23829" y="30937"/>
                    <a:pt x="20555" y="30937"/>
                  </a:cubicBezTo>
                  <a:cubicBezTo>
                    <a:pt x="19216" y="30937"/>
                    <a:pt x="17529" y="31185"/>
                    <a:pt x="15495" y="31681"/>
                  </a:cubicBezTo>
                  <a:lnTo>
                    <a:pt x="16313" y="25430"/>
                  </a:lnTo>
                  <a:cubicBezTo>
                    <a:pt x="16760" y="25480"/>
                    <a:pt x="17132" y="25505"/>
                    <a:pt x="17430" y="25505"/>
                  </a:cubicBezTo>
                  <a:cubicBezTo>
                    <a:pt x="20456" y="25505"/>
                    <a:pt x="23184" y="24723"/>
                    <a:pt x="25615" y="23160"/>
                  </a:cubicBezTo>
                  <a:cubicBezTo>
                    <a:pt x="28046" y="21598"/>
                    <a:pt x="29262" y="19154"/>
                    <a:pt x="29262" y="15830"/>
                  </a:cubicBezTo>
                  <a:cubicBezTo>
                    <a:pt x="29262" y="13251"/>
                    <a:pt x="28381" y="11106"/>
                    <a:pt x="26620" y="9394"/>
                  </a:cubicBezTo>
                  <a:cubicBezTo>
                    <a:pt x="24859" y="7682"/>
                    <a:pt x="22589" y="6826"/>
                    <a:pt x="19811" y="6826"/>
                  </a:cubicBezTo>
                  <a:cubicBezTo>
                    <a:pt x="17033" y="6826"/>
                    <a:pt x="14726" y="7695"/>
                    <a:pt x="12891" y="9431"/>
                  </a:cubicBezTo>
                  <a:cubicBezTo>
                    <a:pt x="11055" y="11168"/>
                    <a:pt x="9864" y="13772"/>
                    <a:pt x="9319" y="17244"/>
                  </a:cubicBezTo>
                  <a:lnTo>
                    <a:pt x="2175" y="15980"/>
                  </a:lnTo>
                  <a:cubicBezTo>
                    <a:pt x="3068" y="11217"/>
                    <a:pt x="5052" y="7521"/>
                    <a:pt x="8128" y="4892"/>
                  </a:cubicBezTo>
                  <a:cubicBezTo>
                    <a:pt x="11204" y="2262"/>
                    <a:pt x="15048" y="948"/>
                    <a:pt x="19662" y="948"/>
                  </a:cubicBezTo>
                  <a:cubicBezTo>
                    <a:pt x="22787" y="948"/>
                    <a:pt x="25690" y="1630"/>
                    <a:pt x="28369" y="2994"/>
                  </a:cubicBezTo>
                  <a:cubicBezTo>
                    <a:pt x="31047" y="4358"/>
                    <a:pt x="33081" y="6206"/>
                    <a:pt x="34470" y="8538"/>
                  </a:cubicBezTo>
                  <a:cubicBezTo>
                    <a:pt x="35860" y="10870"/>
                    <a:pt x="36554" y="13350"/>
                    <a:pt x="36554" y="15980"/>
                  </a:cubicBezTo>
                  <a:cubicBezTo>
                    <a:pt x="36554" y="18510"/>
                    <a:pt x="35884" y="20804"/>
                    <a:pt x="34545" y="22863"/>
                  </a:cubicBezTo>
                  <a:cubicBezTo>
                    <a:pt x="33206" y="24921"/>
                    <a:pt x="31221" y="26546"/>
                    <a:pt x="28592" y="27737"/>
                  </a:cubicBezTo>
                  <a:cubicBezTo>
                    <a:pt x="32015" y="28531"/>
                    <a:pt x="34681" y="30180"/>
                    <a:pt x="36591" y="32685"/>
                  </a:cubicBezTo>
                  <a:cubicBezTo>
                    <a:pt x="38501" y="35191"/>
                    <a:pt x="39456" y="38304"/>
                    <a:pt x="39456" y="42024"/>
                  </a:cubicBezTo>
                  <a:cubicBezTo>
                    <a:pt x="39456" y="47084"/>
                    <a:pt x="37608" y="51376"/>
                    <a:pt x="33912" y="54898"/>
                  </a:cubicBezTo>
                  <a:cubicBezTo>
                    <a:pt x="30217" y="58421"/>
                    <a:pt x="25541" y="60182"/>
                    <a:pt x="19885" y="60182"/>
                  </a:cubicBezTo>
                  <a:cubicBezTo>
                    <a:pt x="14825" y="60182"/>
                    <a:pt x="10608" y="58669"/>
                    <a:pt x="7235" y="55642"/>
                  </a:cubicBezTo>
                  <a:cubicBezTo>
                    <a:pt x="3862" y="52616"/>
                    <a:pt x="1952" y="48672"/>
                    <a:pt x="1505" y="43810"/>
                  </a:cubicBezTo>
                  <a:close/>
                  <a:moveTo>
                    <a:pt x="45548" y="30565"/>
                  </a:moveTo>
                  <a:cubicBezTo>
                    <a:pt x="45548" y="23719"/>
                    <a:pt x="46254" y="18200"/>
                    <a:pt x="47668" y="14007"/>
                  </a:cubicBezTo>
                  <a:cubicBezTo>
                    <a:pt x="49082" y="9815"/>
                    <a:pt x="51179" y="6591"/>
                    <a:pt x="53957" y="4334"/>
                  </a:cubicBezTo>
                  <a:cubicBezTo>
                    <a:pt x="56735" y="2076"/>
                    <a:pt x="60232" y="948"/>
                    <a:pt x="64449" y="948"/>
                  </a:cubicBezTo>
                  <a:cubicBezTo>
                    <a:pt x="67574" y="948"/>
                    <a:pt x="70303" y="1568"/>
                    <a:pt x="72634" y="2808"/>
                  </a:cubicBezTo>
                  <a:cubicBezTo>
                    <a:pt x="74966" y="4049"/>
                    <a:pt x="76901" y="5859"/>
                    <a:pt x="78439" y="8240"/>
                  </a:cubicBezTo>
                  <a:cubicBezTo>
                    <a:pt x="79977" y="10622"/>
                    <a:pt x="81180" y="13499"/>
                    <a:pt x="82048" y="16873"/>
                  </a:cubicBezTo>
                  <a:cubicBezTo>
                    <a:pt x="82916" y="20246"/>
                    <a:pt x="83350" y="24810"/>
                    <a:pt x="83350" y="30565"/>
                  </a:cubicBezTo>
                  <a:cubicBezTo>
                    <a:pt x="83350" y="37361"/>
                    <a:pt x="82655" y="42843"/>
                    <a:pt x="81266" y="47010"/>
                  </a:cubicBezTo>
                  <a:cubicBezTo>
                    <a:pt x="79877" y="51177"/>
                    <a:pt x="77794" y="54402"/>
                    <a:pt x="75016" y="56684"/>
                  </a:cubicBezTo>
                  <a:cubicBezTo>
                    <a:pt x="72237" y="58966"/>
                    <a:pt x="68715" y="60107"/>
                    <a:pt x="64449" y="60107"/>
                  </a:cubicBezTo>
                  <a:cubicBezTo>
                    <a:pt x="58843" y="60107"/>
                    <a:pt x="54453" y="58122"/>
                    <a:pt x="51278" y="54154"/>
                  </a:cubicBezTo>
                  <a:cubicBezTo>
                    <a:pt x="47458" y="49292"/>
                    <a:pt x="45548" y="41429"/>
                    <a:pt x="45548" y="30565"/>
                  </a:cubicBezTo>
                  <a:close/>
                  <a:moveTo>
                    <a:pt x="52840" y="30565"/>
                  </a:moveTo>
                  <a:cubicBezTo>
                    <a:pt x="52840" y="40090"/>
                    <a:pt x="53957" y="46427"/>
                    <a:pt x="56189" y="49578"/>
                  </a:cubicBezTo>
                  <a:cubicBezTo>
                    <a:pt x="58421" y="52728"/>
                    <a:pt x="61175" y="54303"/>
                    <a:pt x="64449" y="54303"/>
                  </a:cubicBezTo>
                  <a:cubicBezTo>
                    <a:pt x="67723" y="54303"/>
                    <a:pt x="70476" y="52716"/>
                    <a:pt x="72709" y="49540"/>
                  </a:cubicBezTo>
                  <a:cubicBezTo>
                    <a:pt x="74941" y="46365"/>
                    <a:pt x="76058" y="40040"/>
                    <a:pt x="76058" y="30565"/>
                  </a:cubicBezTo>
                  <a:cubicBezTo>
                    <a:pt x="76058" y="21040"/>
                    <a:pt x="74941" y="14702"/>
                    <a:pt x="72709" y="11552"/>
                  </a:cubicBezTo>
                  <a:cubicBezTo>
                    <a:pt x="70476" y="8402"/>
                    <a:pt x="67698" y="6826"/>
                    <a:pt x="64375" y="6826"/>
                  </a:cubicBezTo>
                  <a:cubicBezTo>
                    <a:pt x="61100" y="6826"/>
                    <a:pt x="58496" y="8216"/>
                    <a:pt x="56561" y="10994"/>
                  </a:cubicBezTo>
                  <a:cubicBezTo>
                    <a:pt x="54081" y="14516"/>
                    <a:pt x="52840" y="21040"/>
                    <a:pt x="52840" y="30565"/>
                  </a:cubicBezTo>
                  <a:close/>
                  <a:moveTo>
                    <a:pt x="89664" y="30565"/>
                  </a:moveTo>
                  <a:cubicBezTo>
                    <a:pt x="89664" y="23719"/>
                    <a:pt x="90372" y="18200"/>
                    <a:pt x="91786" y="14007"/>
                  </a:cubicBezTo>
                  <a:cubicBezTo>
                    <a:pt x="93200" y="9815"/>
                    <a:pt x="95296" y="6591"/>
                    <a:pt x="98074" y="4334"/>
                  </a:cubicBezTo>
                  <a:cubicBezTo>
                    <a:pt x="100852" y="2076"/>
                    <a:pt x="104349" y="948"/>
                    <a:pt x="108566" y="948"/>
                  </a:cubicBezTo>
                  <a:cubicBezTo>
                    <a:pt x="111691" y="948"/>
                    <a:pt x="114420" y="1568"/>
                    <a:pt x="116751" y="2808"/>
                  </a:cubicBezTo>
                  <a:cubicBezTo>
                    <a:pt x="119083" y="4049"/>
                    <a:pt x="121018" y="5859"/>
                    <a:pt x="122556" y="8240"/>
                  </a:cubicBezTo>
                  <a:cubicBezTo>
                    <a:pt x="124094" y="10622"/>
                    <a:pt x="125297" y="13499"/>
                    <a:pt x="126165" y="16873"/>
                  </a:cubicBezTo>
                  <a:cubicBezTo>
                    <a:pt x="127033" y="20246"/>
                    <a:pt x="127467" y="24810"/>
                    <a:pt x="127467" y="30565"/>
                  </a:cubicBezTo>
                  <a:cubicBezTo>
                    <a:pt x="127467" y="37361"/>
                    <a:pt x="126772" y="42843"/>
                    <a:pt x="125383" y="47010"/>
                  </a:cubicBezTo>
                  <a:cubicBezTo>
                    <a:pt x="123994" y="51177"/>
                    <a:pt x="121910" y="54402"/>
                    <a:pt x="119132" y="56684"/>
                  </a:cubicBezTo>
                  <a:cubicBezTo>
                    <a:pt x="116354" y="58966"/>
                    <a:pt x="112832" y="60107"/>
                    <a:pt x="108566" y="60107"/>
                  </a:cubicBezTo>
                  <a:cubicBezTo>
                    <a:pt x="102960" y="60107"/>
                    <a:pt x="98570" y="58122"/>
                    <a:pt x="95395" y="54154"/>
                  </a:cubicBezTo>
                  <a:cubicBezTo>
                    <a:pt x="91575" y="49292"/>
                    <a:pt x="89664" y="41429"/>
                    <a:pt x="89664" y="30565"/>
                  </a:cubicBezTo>
                  <a:close/>
                  <a:moveTo>
                    <a:pt x="96957" y="30565"/>
                  </a:moveTo>
                  <a:cubicBezTo>
                    <a:pt x="96957" y="40090"/>
                    <a:pt x="98073" y="46427"/>
                    <a:pt x="100306" y="49578"/>
                  </a:cubicBezTo>
                  <a:cubicBezTo>
                    <a:pt x="102538" y="52728"/>
                    <a:pt x="105292" y="54303"/>
                    <a:pt x="108566" y="54303"/>
                  </a:cubicBezTo>
                  <a:cubicBezTo>
                    <a:pt x="111840" y="54303"/>
                    <a:pt x="114593" y="52716"/>
                    <a:pt x="116826" y="49540"/>
                  </a:cubicBezTo>
                  <a:cubicBezTo>
                    <a:pt x="119058" y="46365"/>
                    <a:pt x="120174" y="40040"/>
                    <a:pt x="120174" y="30565"/>
                  </a:cubicBezTo>
                  <a:cubicBezTo>
                    <a:pt x="120174" y="21040"/>
                    <a:pt x="119058" y="14702"/>
                    <a:pt x="116826" y="11552"/>
                  </a:cubicBezTo>
                  <a:cubicBezTo>
                    <a:pt x="114593" y="8402"/>
                    <a:pt x="111815" y="6826"/>
                    <a:pt x="108492" y="6826"/>
                  </a:cubicBezTo>
                  <a:cubicBezTo>
                    <a:pt x="105217" y="6826"/>
                    <a:pt x="102613" y="8216"/>
                    <a:pt x="100678" y="10994"/>
                  </a:cubicBezTo>
                  <a:cubicBezTo>
                    <a:pt x="98197" y="14516"/>
                    <a:pt x="96957" y="21040"/>
                    <a:pt x="96957" y="30565"/>
                  </a:cubicBezTo>
                  <a:close/>
                </a:path>
              </a:pathLst>
            </a:custGeom>
            <a:solidFill>
              <a:srgbClr val="262626"/>
            </a:solidFill>
            <a:ln w="4763" cap="sq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28" name="Figura a mano libera: forma 127">
              <a:extLst>
                <a:ext uri="{FF2B5EF4-FFF2-40B4-BE49-F238E27FC236}">
                  <a16:creationId xmlns:a16="http://schemas.microsoft.com/office/drawing/2014/main" id="{B3B8F4AE-920D-74DD-6391-C52BE9AE51DC}"/>
                </a:ext>
              </a:extLst>
            </p:cNvPr>
            <p:cNvSpPr/>
            <p:nvPr/>
          </p:nvSpPr>
          <p:spPr>
            <a:xfrm>
              <a:off x="7521903" y="5828219"/>
              <a:ext cx="125961" cy="59234"/>
            </a:xfrm>
            <a:custGeom>
              <a:avLst/>
              <a:gdLst>
                <a:gd name="connsiteX0" fmla="*/ 1596 w 125961"/>
                <a:gd name="connsiteY0" fmla="*/ 43810 h 59234"/>
                <a:gd name="connsiteX1" fmla="*/ 8664 w 125961"/>
                <a:gd name="connsiteY1" fmla="*/ 42918 h 59234"/>
                <a:gd name="connsiteX2" fmla="*/ 12869 w 125961"/>
                <a:gd name="connsiteY2" fmla="*/ 51624 h 59234"/>
                <a:gd name="connsiteX3" fmla="*/ 20050 w 125961"/>
                <a:gd name="connsiteY3" fmla="*/ 54303 h 59234"/>
                <a:gd name="connsiteX4" fmla="*/ 28496 w 125961"/>
                <a:gd name="connsiteY4" fmla="*/ 50805 h 59234"/>
                <a:gd name="connsiteX5" fmla="*/ 31956 w 125961"/>
                <a:gd name="connsiteY5" fmla="*/ 42173 h 59234"/>
                <a:gd name="connsiteX6" fmla="*/ 28757 w 125961"/>
                <a:gd name="connsiteY6" fmla="*/ 34099 h 59234"/>
                <a:gd name="connsiteX7" fmla="*/ 20646 w 125961"/>
                <a:gd name="connsiteY7" fmla="*/ 30937 h 59234"/>
                <a:gd name="connsiteX8" fmla="*/ 15585 w 125961"/>
                <a:gd name="connsiteY8" fmla="*/ 31681 h 59234"/>
                <a:gd name="connsiteX9" fmla="*/ 16404 w 125961"/>
                <a:gd name="connsiteY9" fmla="*/ 25430 h 59234"/>
                <a:gd name="connsiteX10" fmla="*/ 17520 w 125961"/>
                <a:gd name="connsiteY10" fmla="*/ 25505 h 59234"/>
                <a:gd name="connsiteX11" fmla="*/ 25705 w 125961"/>
                <a:gd name="connsiteY11" fmla="*/ 23160 h 59234"/>
                <a:gd name="connsiteX12" fmla="*/ 29352 w 125961"/>
                <a:gd name="connsiteY12" fmla="*/ 15830 h 59234"/>
                <a:gd name="connsiteX13" fmla="*/ 26710 w 125961"/>
                <a:gd name="connsiteY13" fmla="*/ 9394 h 59234"/>
                <a:gd name="connsiteX14" fmla="*/ 19901 w 125961"/>
                <a:gd name="connsiteY14" fmla="*/ 6826 h 59234"/>
                <a:gd name="connsiteX15" fmla="*/ 12981 w 125961"/>
                <a:gd name="connsiteY15" fmla="*/ 9431 h 59234"/>
                <a:gd name="connsiteX16" fmla="*/ 9409 w 125961"/>
                <a:gd name="connsiteY16" fmla="*/ 17244 h 59234"/>
                <a:gd name="connsiteX17" fmla="*/ 2265 w 125961"/>
                <a:gd name="connsiteY17" fmla="*/ 15980 h 59234"/>
                <a:gd name="connsiteX18" fmla="*/ 8218 w 125961"/>
                <a:gd name="connsiteY18" fmla="*/ 4892 h 59234"/>
                <a:gd name="connsiteX19" fmla="*/ 19752 w 125961"/>
                <a:gd name="connsiteY19" fmla="*/ 948 h 59234"/>
                <a:gd name="connsiteX20" fmla="*/ 28459 w 125961"/>
                <a:gd name="connsiteY20" fmla="*/ 2994 h 59234"/>
                <a:gd name="connsiteX21" fmla="*/ 34561 w 125961"/>
                <a:gd name="connsiteY21" fmla="*/ 8538 h 59234"/>
                <a:gd name="connsiteX22" fmla="*/ 36644 w 125961"/>
                <a:gd name="connsiteY22" fmla="*/ 15980 h 59234"/>
                <a:gd name="connsiteX23" fmla="*/ 34635 w 125961"/>
                <a:gd name="connsiteY23" fmla="*/ 22863 h 59234"/>
                <a:gd name="connsiteX24" fmla="*/ 28682 w 125961"/>
                <a:gd name="connsiteY24" fmla="*/ 27737 h 59234"/>
                <a:gd name="connsiteX25" fmla="*/ 36681 w 125961"/>
                <a:gd name="connsiteY25" fmla="*/ 32685 h 59234"/>
                <a:gd name="connsiteX26" fmla="*/ 39546 w 125961"/>
                <a:gd name="connsiteY26" fmla="*/ 42024 h 59234"/>
                <a:gd name="connsiteX27" fmla="*/ 34002 w 125961"/>
                <a:gd name="connsiteY27" fmla="*/ 54898 h 59234"/>
                <a:gd name="connsiteX28" fmla="*/ 19975 w 125961"/>
                <a:gd name="connsiteY28" fmla="*/ 60182 h 59234"/>
                <a:gd name="connsiteX29" fmla="*/ 7325 w 125961"/>
                <a:gd name="connsiteY29" fmla="*/ 55642 h 59234"/>
                <a:gd name="connsiteX30" fmla="*/ 1596 w 125961"/>
                <a:gd name="connsiteY30" fmla="*/ 43810 h 59234"/>
                <a:gd name="connsiteX31" fmla="*/ 45638 w 125961"/>
                <a:gd name="connsiteY31" fmla="*/ 43959 h 59234"/>
                <a:gd name="connsiteX32" fmla="*/ 53154 w 125961"/>
                <a:gd name="connsiteY32" fmla="*/ 43290 h 59234"/>
                <a:gd name="connsiteX33" fmla="*/ 56986 w 125961"/>
                <a:gd name="connsiteY33" fmla="*/ 51549 h 59234"/>
                <a:gd name="connsiteX34" fmla="*/ 64241 w 125961"/>
                <a:gd name="connsiteY34" fmla="*/ 54303 h 59234"/>
                <a:gd name="connsiteX35" fmla="*/ 72948 w 125961"/>
                <a:gd name="connsiteY35" fmla="*/ 50433 h 59234"/>
                <a:gd name="connsiteX36" fmla="*/ 76520 w 125961"/>
                <a:gd name="connsiteY36" fmla="*/ 40090 h 59234"/>
                <a:gd name="connsiteX37" fmla="*/ 73097 w 125961"/>
                <a:gd name="connsiteY37" fmla="*/ 30528 h 59234"/>
                <a:gd name="connsiteX38" fmla="*/ 64167 w 125961"/>
                <a:gd name="connsiteY38" fmla="*/ 26993 h 59234"/>
                <a:gd name="connsiteX39" fmla="*/ 57954 w 125961"/>
                <a:gd name="connsiteY39" fmla="*/ 28555 h 59234"/>
                <a:gd name="connsiteX40" fmla="*/ 53600 w 125961"/>
                <a:gd name="connsiteY40" fmla="*/ 32648 h 59234"/>
                <a:gd name="connsiteX41" fmla="*/ 46903 w 125961"/>
                <a:gd name="connsiteY41" fmla="*/ 31755 h 59234"/>
                <a:gd name="connsiteX42" fmla="*/ 52559 w 125961"/>
                <a:gd name="connsiteY42" fmla="*/ 1990 h 59234"/>
                <a:gd name="connsiteX43" fmla="*/ 81356 w 125961"/>
                <a:gd name="connsiteY43" fmla="*/ 1990 h 59234"/>
                <a:gd name="connsiteX44" fmla="*/ 81356 w 125961"/>
                <a:gd name="connsiteY44" fmla="*/ 8762 h 59234"/>
                <a:gd name="connsiteX45" fmla="*/ 58214 w 125961"/>
                <a:gd name="connsiteY45" fmla="*/ 8762 h 59234"/>
                <a:gd name="connsiteX46" fmla="*/ 55088 w 125961"/>
                <a:gd name="connsiteY46" fmla="*/ 24314 h 59234"/>
                <a:gd name="connsiteX47" fmla="*/ 66027 w 125961"/>
                <a:gd name="connsiteY47" fmla="*/ 20742 h 59234"/>
                <a:gd name="connsiteX48" fmla="*/ 78864 w 125961"/>
                <a:gd name="connsiteY48" fmla="*/ 25988 h 59234"/>
                <a:gd name="connsiteX49" fmla="*/ 84110 w 125961"/>
                <a:gd name="connsiteY49" fmla="*/ 39494 h 59234"/>
                <a:gd name="connsiteX50" fmla="*/ 79496 w 125961"/>
                <a:gd name="connsiteY50" fmla="*/ 53112 h 59234"/>
                <a:gd name="connsiteX51" fmla="*/ 64241 w 125961"/>
                <a:gd name="connsiteY51" fmla="*/ 60107 h 59234"/>
                <a:gd name="connsiteX52" fmla="*/ 51368 w 125961"/>
                <a:gd name="connsiteY52" fmla="*/ 55679 h 59234"/>
                <a:gd name="connsiteX53" fmla="*/ 45638 w 125961"/>
                <a:gd name="connsiteY53" fmla="*/ 43959 h 59234"/>
                <a:gd name="connsiteX54" fmla="*/ 89755 w 125961"/>
                <a:gd name="connsiteY54" fmla="*/ 30565 h 59234"/>
                <a:gd name="connsiteX55" fmla="*/ 91876 w 125961"/>
                <a:gd name="connsiteY55" fmla="*/ 14007 h 59234"/>
                <a:gd name="connsiteX56" fmla="*/ 98164 w 125961"/>
                <a:gd name="connsiteY56" fmla="*/ 4334 h 59234"/>
                <a:gd name="connsiteX57" fmla="*/ 108656 w 125961"/>
                <a:gd name="connsiteY57" fmla="*/ 948 h 59234"/>
                <a:gd name="connsiteX58" fmla="*/ 116841 w 125961"/>
                <a:gd name="connsiteY58" fmla="*/ 2808 h 59234"/>
                <a:gd name="connsiteX59" fmla="*/ 122646 w 125961"/>
                <a:gd name="connsiteY59" fmla="*/ 8240 h 59234"/>
                <a:gd name="connsiteX60" fmla="*/ 126255 w 125961"/>
                <a:gd name="connsiteY60" fmla="*/ 16873 h 59234"/>
                <a:gd name="connsiteX61" fmla="*/ 127557 w 125961"/>
                <a:gd name="connsiteY61" fmla="*/ 30565 h 59234"/>
                <a:gd name="connsiteX62" fmla="*/ 125473 w 125961"/>
                <a:gd name="connsiteY62" fmla="*/ 47010 h 59234"/>
                <a:gd name="connsiteX63" fmla="*/ 119223 w 125961"/>
                <a:gd name="connsiteY63" fmla="*/ 56684 h 59234"/>
                <a:gd name="connsiteX64" fmla="*/ 108656 w 125961"/>
                <a:gd name="connsiteY64" fmla="*/ 60107 h 59234"/>
                <a:gd name="connsiteX65" fmla="*/ 95485 w 125961"/>
                <a:gd name="connsiteY65" fmla="*/ 54154 h 59234"/>
                <a:gd name="connsiteX66" fmla="*/ 89755 w 125961"/>
                <a:gd name="connsiteY66" fmla="*/ 30565 h 59234"/>
                <a:gd name="connsiteX67" fmla="*/ 97047 w 125961"/>
                <a:gd name="connsiteY67" fmla="*/ 30565 h 59234"/>
                <a:gd name="connsiteX68" fmla="*/ 100396 w 125961"/>
                <a:gd name="connsiteY68" fmla="*/ 49578 h 59234"/>
                <a:gd name="connsiteX69" fmla="*/ 108656 w 125961"/>
                <a:gd name="connsiteY69" fmla="*/ 54303 h 59234"/>
                <a:gd name="connsiteX70" fmla="*/ 116916 w 125961"/>
                <a:gd name="connsiteY70" fmla="*/ 49540 h 59234"/>
                <a:gd name="connsiteX71" fmla="*/ 120265 w 125961"/>
                <a:gd name="connsiteY71" fmla="*/ 30565 h 59234"/>
                <a:gd name="connsiteX72" fmla="*/ 116916 w 125961"/>
                <a:gd name="connsiteY72" fmla="*/ 11552 h 59234"/>
                <a:gd name="connsiteX73" fmla="*/ 108582 w 125961"/>
                <a:gd name="connsiteY73" fmla="*/ 6826 h 59234"/>
                <a:gd name="connsiteX74" fmla="*/ 100768 w 125961"/>
                <a:gd name="connsiteY74" fmla="*/ 10994 h 59234"/>
                <a:gd name="connsiteX75" fmla="*/ 97047 w 125961"/>
                <a:gd name="connsiteY75" fmla="*/ 30565 h 59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25961" h="59234">
                  <a:moveTo>
                    <a:pt x="1596" y="43810"/>
                  </a:moveTo>
                  <a:lnTo>
                    <a:pt x="8664" y="42918"/>
                  </a:lnTo>
                  <a:cubicBezTo>
                    <a:pt x="9508" y="46936"/>
                    <a:pt x="10910" y="49838"/>
                    <a:pt x="12869" y="51624"/>
                  </a:cubicBezTo>
                  <a:cubicBezTo>
                    <a:pt x="14829" y="53410"/>
                    <a:pt x="17222" y="54303"/>
                    <a:pt x="20050" y="54303"/>
                  </a:cubicBezTo>
                  <a:cubicBezTo>
                    <a:pt x="23374" y="54303"/>
                    <a:pt x="26189" y="53137"/>
                    <a:pt x="28496" y="50805"/>
                  </a:cubicBezTo>
                  <a:cubicBezTo>
                    <a:pt x="30803" y="48474"/>
                    <a:pt x="31956" y="45596"/>
                    <a:pt x="31956" y="42173"/>
                  </a:cubicBezTo>
                  <a:cubicBezTo>
                    <a:pt x="31956" y="38899"/>
                    <a:pt x="30890" y="36208"/>
                    <a:pt x="28757" y="34099"/>
                  </a:cubicBezTo>
                  <a:cubicBezTo>
                    <a:pt x="26623" y="31991"/>
                    <a:pt x="23920" y="30937"/>
                    <a:pt x="20646" y="30937"/>
                  </a:cubicBezTo>
                  <a:cubicBezTo>
                    <a:pt x="19306" y="30937"/>
                    <a:pt x="17619" y="31185"/>
                    <a:pt x="15585" y="31681"/>
                  </a:cubicBezTo>
                  <a:lnTo>
                    <a:pt x="16404" y="25430"/>
                  </a:lnTo>
                  <a:cubicBezTo>
                    <a:pt x="16850" y="25480"/>
                    <a:pt x="17222" y="25505"/>
                    <a:pt x="17520" y="25505"/>
                  </a:cubicBezTo>
                  <a:cubicBezTo>
                    <a:pt x="20546" y="25505"/>
                    <a:pt x="23274" y="24723"/>
                    <a:pt x="25705" y="23160"/>
                  </a:cubicBezTo>
                  <a:cubicBezTo>
                    <a:pt x="28136" y="21598"/>
                    <a:pt x="29352" y="19154"/>
                    <a:pt x="29352" y="15830"/>
                  </a:cubicBezTo>
                  <a:cubicBezTo>
                    <a:pt x="29352" y="13251"/>
                    <a:pt x="28471" y="11106"/>
                    <a:pt x="26710" y="9394"/>
                  </a:cubicBezTo>
                  <a:cubicBezTo>
                    <a:pt x="24949" y="7682"/>
                    <a:pt x="22679" y="6826"/>
                    <a:pt x="19901" y="6826"/>
                  </a:cubicBezTo>
                  <a:cubicBezTo>
                    <a:pt x="17123" y="6826"/>
                    <a:pt x="14816" y="7695"/>
                    <a:pt x="12981" y="9431"/>
                  </a:cubicBezTo>
                  <a:cubicBezTo>
                    <a:pt x="11145" y="11168"/>
                    <a:pt x="9954" y="13772"/>
                    <a:pt x="9409" y="17244"/>
                  </a:cubicBezTo>
                  <a:lnTo>
                    <a:pt x="2265" y="15980"/>
                  </a:lnTo>
                  <a:cubicBezTo>
                    <a:pt x="3158" y="11217"/>
                    <a:pt x="5142" y="7521"/>
                    <a:pt x="8218" y="4892"/>
                  </a:cubicBezTo>
                  <a:cubicBezTo>
                    <a:pt x="11294" y="2262"/>
                    <a:pt x="15139" y="948"/>
                    <a:pt x="19752" y="948"/>
                  </a:cubicBezTo>
                  <a:cubicBezTo>
                    <a:pt x="22878" y="948"/>
                    <a:pt x="25780" y="1630"/>
                    <a:pt x="28459" y="2994"/>
                  </a:cubicBezTo>
                  <a:cubicBezTo>
                    <a:pt x="31138" y="4358"/>
                    <a:pt x="33171" y="6206"/>
                    <a:pt x="34561" y="8538"/>
                  </a:cubicBezTo>
                  <a:cubicBezTo>
                    <a:pt x="35950" y="10870"/>
                    <a:pt x="36644" y="13350"/>
                    <a:pt x="36644" y="15980"/>
                  </a:cubicBezTo>
                  <a:cubicBezTo>
                    <a:pt x="36644" y="18510"/>
                    <a:pt x="35974" y="20804"/>
                    <a:pt x="34635" y="22863"/>
                  </a:cubicBezTo>
                  <a:cubicBezTo>
                    <a:pt x="33296" y="24921"/>
                    <a:pt x="31311" y="26546"/>
                    <a:pt x="28682" y="27737"/>
                  </a:cubicBezTo>
                  <a:cubicBezTo>
                    <a:pt x="32105" y="28531"/>
                    <a:pt x="34772" y="30180"/>
                    <a:pt x="36681" y="32685"/>
                  </a:cubicBezTo>
                  <a:cubicBezTo>
                    <a:pt x="38591" y="35191"/>
                    <a:pt x="39546" y="38304"/>
                    <a:pt x="39546" y="42024"/>
                  </a:cubicBezTo>
                  <a:cubicBezTo>
                    <a:pt x="39546" y="47084"/>
                    <a:pt x="37698" y="51376"/>
                    <a:pt x="34002" y="54898"/>
                  </a:cubicBezTo>
                  <a:cubicBezTo>
                    <a:pt x="30307" y="58421"/>
                    <a:pt x="25631" y="60182"/>
                    <a:pt x="19975" y="60182"/>
                  </a:cubicBezTo>
                  <a:cubicBezTo>
                    <a:pt x="14915" y="60182"/>
                    <a:pt x="10699" y="58669"/>
                    <a:pt x="7325" y="55642"/>
                  </a:cubicBezTo>
                  <a:cubicBezTo>
                    <a:pt x="3952" y="52616"/>
                    <a:pt x="2042" y="48672"/>
                    <a:pt x="1596" y="43810"/>
                  </a:cubicBezTo>
                  <a:close/>
                  <a:moveTo>
                    <a:pt x="45638" y="43959"/>
                  </a:moveTo>
                  <a:lnTo>
                    <a:pt x="53154" y="43290"/>
                  </a:lnTo>
                  <a:cubicBezTo>
                    <a:pt x="53699" y="46961"/>
                    <a:pt x="54977" y="49714"/>
                    <a:pt x="56986" y="51549"/>
                  </a:cubicBezTo>
                  <a:cubicBezTo>
                    <a:pt x="58995" y="53385"/>
                    <a:pt x="61414" y="54303"/>
                    <a:pt x="64241" y="54303"/>
                  </a:cubicBezTo>
                  <a:cubicBezTo>
                    <a:pt x="67664" y="54303"/>
                    <a:pt x="70567" y="53013"/>
                    <a:pt x="72948" y="50433"/>
                  </a:cubicBezTo>
                  <a:cubicBezTo>
                    <a:pt x="75329" y="47854"/>
                    <a:pt x="76520" y="44406"/>
                    <a:pt x="76520" y="40090"/>
                  </a:cubicBezTo>
                  <a:cubicBezTo>
                    <a:pt x="76520" y="36072"/>
                    <a:pt x="75379" y="32884"/>
                    <a:pt x="73097" y="30528"/>
                  </a:cubicBezTo>
                  <a:cubicBezTo>
                    <a:pt x="70815" y="28171"/>
                    <a:pt x="67838" y="26993"/>
                    <a:pt x="64167" y="26993"/>
                  </a:cubicBezTo>
                  <a:cubicBezTo>
                    <a:pt x="61885" y="26993"/>
                    <a:pt x="59814" y="27514"/>
                    <a:pt x="57954" y="28555"/>
                  </a:cubicBezTo>
                  <a:cubicBezTo>
                    <a:pt x="56093" y="29597"/>
                    <a:pt x="54642" y="30961"/>
                    <a:pt x="53600" y="32648"/>
                  </a:cubicBezTo>
                  <a:lnTo>
                    <a:pt x="46903" y="31755"/>
                  </a:lnTo>
                  <a:lnTo>
                    <a:pt x="52559" y="1990"/>
                  </a:lnTo>
                  <a:lnTo>
                    <a:pt x="81356" y="1990"/>
                  </a:lnTo>
                  <a:lnTo>
                    <a:pt x="81356" y="8762"/>
                  </a:lnTo>
                  <a:lnTo>
                    <a:pt x="58214" y="8762"/>
                  </a:lnTo>
                  <a:lnTo>
                    <a:pt x="55088" y="24314"/>
                  </a:lnTo>
                  <a:cubicBezTo>
                    <a:pt x="58561" y="21933"/>
                    <a:pt x="62208" y="20742"/>
                    <a:pt x="66027" y="20742"/>
                  </a:cubicBezTo>
                  <a:cubicBezTo>
                    <a:pt x="71087" y="20742"/>
                    <a:pt x="75366" y="22491"/>
                    <a:pt x="78864" y="25988"/>
                  </a:cubicBezTo>
                  <a:cubicBezTo>
                    <a:pt x="82361" y="29486"/>
                    <a:pt x="84110" y="33988"/>
                    <a:pt x="84110" y="39494"/>
                  </a:cubicBezTo>
                  <a:cubicBezTo>
                    <a:pt x="84110" y="44753"/>
                    <a:pt x="82572" y="49292"/>
                    <a:pt x="79496" y="53112"/>
                  </a:cubicBezTo>
                  <a:cubicBezTo>
                    <a:pt x="75775" y="57775"/>
                    <a:pt x="70690" y="60107"/>
                    <a:pt x="64241" y="60107"/>
                  </a:cubicBezTo>
                  <a:cubicBezTo>
                    <a:pt x="58983" y="60107"/>
                    <a:pt x="54692" y="58631"/>
                    <a:pt x="51368" y="55679"/>
                  </a:cubicBezTo>
                  <a:cubicBezTo>
                    <a:pt x="48044" y="52728"/>
                    <a:pt x="46134" y="48821"/>
                    <a:pt x="45638" y="43959"/>
                  </a:cubicBezTo>
                  <a:close/>
                  <a:moveTo>
                    <a:pt x="89755" y="30565"/>
                  </a:moveTo>
                  <a:cubicBezTo>
                    <a:pt x="89755" y="23719"/>
                    <a:pt x="90462" y="18200"/>
                    <a:pt x="91876" y="14007"/>
                  </a:cubicBezTo>
                  <a:cubicBezTo>
                    <a:pt x="93290" y="9815"/>
                    <a:pt x="95386" y="6591"/>
                    <a:pt x="98164" y="4334"/>
                  </a:cubicBezTo>
                  <a:cubicBezTo>
                    <a:pt x="100942" y="2076"/>
                    <a:pt x="104439" y="948"/>
                    <a:pt x="108656" y="948"/>
                  </a:cubicBezTo>
                  <a:cubicBezTo>
                    <a:pt x="111782" y="948"/>
                    <a:pt x="114510" y="1568"/>
                    <a:pt x="116841" y="2808"/>
                  </a:cubicBezTo>
                  <a:cubicBezTo>
                    <a:pt x="119173" y="4049"/>
                    <a:pt x="121108" y="5859"/>
                    <a:pt x="122646" y="8240"/>
                  </a:cubicBezTo>
                  <a:cubicBezTo>
                    <a:pt x="124184" y="10622"/>
                    <a:pt x="125387" y="13499"/>
                    <a:pt x="126255" y="16873"/>
                  </a:cubicBezTo>
                  <a:cubicBezTo>
                    <a:pt x="127123" y="20246"/>
                    <a:pt x="127557" y="24810"/>
                    <a:pt x="127557" y="30565"/>
                  </a:cubicBezTo>
                  <a:cubicBezTo>
                    <a:pt x="127557" y="37361"/>
                    <a:pt x="126863" y="42843"/>
                    <a:pt x="125473" y="47010"/>
                  </a:cubicBezTo>
                  <a:cubicBezTo>
                    <a:pt x="124084" y="51177"/>
                    <a:pt x="122001" y="54402"/>
                    <a:pt x="119223" y="56684"/>
                  </a:cubicBezTo>
                  <a:cubicBezTo>
                    <a:pt x="116445" y="58966"/>
                    <a:pt x="112922" y="60107"/>
                    <a:pt x="108656" y="60107"/>
                  </a:cubicBezTo>
                  <a:cubicBezTo>
                    <a:pt x="103050" y="60107"/>
                    <a:pt x="98660" y="58122"/>
                    <a:pt x="95485" y="54154"/>
                  </a:cubicBezTo>
                  <a:cubicBezTo>
                    <a:pt x="91665" y="49292"/>
                    <a:pt x="89755" y="41429"/>
                    <a:pt x="89755" y="30565"/>
                  </a:cubicBezTo>
                  <a:close/>
                  <a:moveTo>
                    <a:pt x="97047" y="30565"/>
                  </a:moveTo>
                  <a:cubicBezTo>
                    <a:pt x="97047" y="40090"/>
                    <a:pt x="98164" y="46427"/>
                    <a:pt x="100396" y="49578"/>
                  </a:cubicBezTo>
                  <a:cubicBezTo>
                    <a:pt x="102628" y="52728"/>
                    <a:pt x="105382" y="54303"/>
                    <a:pt x="108656" y="54303"/>
                  </a:cubicBezTo>
                  <a:cubicBezTo>
                    <a:pt x="111930" y="54303"/>
                    <a:pt x="114683" y="52716"/>
                    <a:pt x="116916" y="49540"/>
                  </a:cubicBezTo>
                  <a:cubicBezTo>
                    <a:pt x="119148" y="46365"/>
                    <a:pt x="120265" y="40040"/>
                    <a:pt x="120265" y="30565"/>
                  </a:cubicBezTo>
                  <a:cubicBezTo>
                    <a:pt x="120265" y="21040"/>
                    <a:pt x="119148" y="14702"/>
                    <a:pt x="116916" y="11552"/>
                  </a:cubicBezTo>
                  <a:cubicBezTo>
                    <a:pt x="114683" y="8402"/>
                    <a:pt x="111905" y="6826"/>
                    <a:pt x="108582" y="6826"/>
                  </a:cubicBezTo>
                  <a:cubicBezTo>
                    <a:pt x="105307" y="6826"/>
                    <a:pt x="102703" y="8216"/>
                    <a:pt x="100768" y="10994"/>
                  </a:cubicBezTo>
                  <a:cubicBezTo>
                    <a:pt x="98288" y="14516"/>
                    <a:pt x="97047" y="21040"/>
                    <a:pt x="97047" y="30565"/>
                  </a:cubicBezTo>
                  <a:close/>
                </a:path>
              </a:pathLst>
            </a:custGeom>
            <a:solidFill>
              <a:srgbClr val="262626"/>
            </a:solidFill>
            <a:ln w="4763" cap="sq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29" name="Figura a mano libera: forma 128">
              <a:extLst>
                <a:ext uri="{FF2B5EF4-FFF2-40B4-BE49-F238E27FC236}">
                  <a16:creationId xmlns:a16="http://schemas.microsoft.com/office/drawing/2014/main" id="{6C44681F-9F22-408C-884A-E9045A2419CF}"/>
                </a:ext>
              </a:extLst>
            </p:cNvPr>
            <p:cNvSpPr/>
            <p:nvPr/>
          </p:nvSpPr>
          <p:spPr>
            <a:xfrm>
              <a:off x="5874896" y="5941449"/>
              <a:ext cx="411431" cy="79474"/>
            </a:xfrm>
            <a:custGeom>
              <a:avLst/>
              <a:gdLst>
                <a:gd name="connsiteX0" fmla="*/ 47417 w 411431"/>
                <a:gd name="connsiteY0" fmla="*/ 41898 h 79474"/>
                <a:gd name="connsiteX1" fmla="*/ 55528 w 411431"/>
                <a:gd name="connsiteY1" fmla="*/ 43907 h 79474"/>
                <a:gd name="connsiteX2" fmla="*/ 46375 w 411431"/>
                <a:gd name="connsiteY2" fmla="*/ 59200 h 79474"/>
                <a:gd name="connsiteX3" fmla="*/ 30153 w 411431"/>
                <a:gd name="connsiteY3" fmla="*/ 64446 h 79474"/>
                <a:gd name="connsiteX4" fmla="*/ 14042 w 411431"/>
                <a:gd name="connsiteY4" fmla="*/ 60390 h 79474"/>
                <a:gd name="connsiteX5" fmla="*/ 4554 w 411431"/>
                <a:gd name="connsiteY5" fmla="*/ 48707 h 79474"/>
                <a:gd name="connsiteX6" fmla="*/ 1280 w 411431"/>
                <a:gd name="connsiteY6" fmla="*/ 32224 h 79474"/>
                <a:gd name="connsiteX7" fmla="*/ 4964 w 411431"/>
                <a:gd name="connsiteY7" fmla="*/ 15555 h 79474"/>
                <a:gd name="connsiteX8" fmla="*/ 15419 w 411431"/>
                <a:gd name="connsiteY8" fmla="*/ 4691 h 79474"/>
                <a:gd name="connsiteX9" fmla="*/ 30302 w 411431"/>
                <a:gd name="connsiteY9" fmla="*/ 970 h 79474"/>
                <a:gd name="connsiteX10" fmla="*/ 45743 w 411431"/>
                <a:gd name="connsiteY10" fmla="*/ 5659 h 79474"/>
                <a:gd name="connsiteX11" fmla="*/ 54486 w 411431"/>
                <a:gd name="connsiteY11" fmla="*/ 18830 h 79474"/>
                <a:gd name="connsiteX12" fmla="*/ 46524 w 411431"/>
                <a:gd name="connsiteY12" fmla="*/ 20765 h 79474"/>
                <a:gd name="connsiteX13" fmla="*/ 40310 w 411431"/>
                <a:gd name="connsiteY13" fmla="*/ 11016 h 79474"/>
                <a:gd name="connsiteX14" fmla="*/ 30078 w 411431"/>
                <a:gd name="connsiteY14" fmla="*/ 7965 h 79474"/>
                <a:gd name="connsiteX15" fmla="*/ 18284 w 411431"/>
                <a:gd name="connsiteY15" fmla="*/ 11351 h 79474"/>
                <a:gd name="connsiteX16" fmla="*/ 11624 w 411431"/>
                <a:gd name="connsiteY16" fmla="*/ 20430 h 79474"/>
                <a:gd name="connsiteX17" fmla="*/ 9689 w 411431"/>
                <a:gd name="connsiteY17" fmla="*/ 32224 h 79474"/>
                <a:gd name="connsiteX18" fmla="*/ 11958 w 411431"/>
                <a:gd name="connsiteY18" fmla="*/ 45879 h 79474"/>
                <a:gd name="connsiteX19" fmla="*/ 19065 w 411431"/>
                <a:gd name="connsiteY19" fmla="*/ 54623 h 79474"/>
                <a:gd name="connsiteX20" fmla="*/ 29483 w 411431"/>
                <a:gd name="connsiteY20" fmla="*/ 57525 h 79474"/>
                <a:gd name="connsiteX21" fmla="*/ 41055 w 411431"/>
                <a:gd name="connsiteY21" fmla="*/ 53581 h 79474"/>
                <a:gd name="connsiteX22" fmla="*/ 47417 w 411431"/>
                <a:gd name="connsiteY22" fmla="*/ 41898 h 79474"/>
                <a:gd name="connsiteX23" fmla="*/ 94773 w 411431"/>
                <a:gd name="connsiteY23" fmla="*/ 63404 h 79474"/>
                <a:gd name="connsiteX24" fmla="*/ 94773 w 411431"/>
                <a:gd name="connsiteY24" fmla="*/ 56855 h 79474"/>
                <a:gd name="connsiteX25" fmla="*/ 80709 w 411431"/>
                <a:gd name="connsiteY25" fmla="*/ 64446 h 79474"/>
                <a:gd name="connsiteX26" fmla="*/ 73341 w 411431"/>
                <a:gd name="connsiteY26" fmla="*/ 62920 h 79474"/>
                <a:gd name="connsiteX27" fmla="*/ 68281 w 411431"/>
                <a:gd name="connsiteY27" fmla="*/ 59125 h 79474"/>
                <a:gd name="connsiteX28" fmla="*/ 65974 w 411431"/>
                <a:gd name="connsiteY28" fmla="*/ 53507 h 79474"/>
                <a:gd name="connsiteX29" fmla="*/ 65528 w 411431"/>
                <a:gd name="connsiteY29" fmla="*/ 46512 h 79474"/>
                <a:gd name="connsiteX30" fmla="*/ 65528 w 411431"/>
                <a:gd name="connsiteY30" fmla="*/ 18979 h 79474"/>
                <a:gd name="connsiteX31" fmla="*/ 73044 w 411431"/>
                <a:gd name="connsiteY31" fmla="*/ 18979 h 79474"/>
                <a:gd name="connsiteX32" fmla="*/ 73044 w 411431"/>
                <a:gd name="connsiteY32" fmla="*/ 43610 h 79474"/>
                <a:gd name="connsiteX33" fmla="*/ 73490 w 411431"/>
                <a:gd name="connsiteY33" fmla="*/ 51572 h 79474"/>
                <a:gd name="connsiteX34" fmla="*/ 76541 w 411431"/>
                <a:gd name="connsiteY34" fmla="*/ 56223 h 79474"/>
                <a:gd name="connsiteX35" fmla="*/ 82197 w 411431"/>
                <a:gd name="connsiteY35" fmla="*/ 57897 h 79474"/>
                <a:gd name="connsiteX36" fmla="*/ 88596 w 411431"/>
                <a:gd name="connsiteY36" fmla="*/ 56186 h 79474"/>
                <a:gd name="connsiteX37" fmla="*/ 92800 w 411431"/>
                <a:gd name="connsiteY37" fmla="*/ 51460 h 79474"/>
                <a:gd name="connsiteX38" fmla="*/ 94028 w 411431"/>
                <a:gd name="connsiteY38" fmla="*/ 42791 h 79474"/>
                <a:gd name="connsiteX39" fmla="*/ 94028 w 411431"/>
                <a:gd name="connsiteY39" fmla="*/ 18979 h 79474"/>
                <a:gd name="connsiteX40" fmla="*/ 101544 w 411431"/>
                <a:gd name="connsiteY40" fmla="*/ 18979 h 79474"/>
                <a:gd name="connsiteX41" fmla="*/ 101544 w 411431"/>
                <a:gd name="connsiteY41" fmla="*/ 63404 h 79474"/>
                <a:gd name="connsiteX42" fmla="*/ 94773 w 411431"/>
                <a:gd name="connsiteY42" fmla="*/ 63404 h 79474"/>
                <a:gd name="connsiteX43" fmla="*/ 114106 w 411431"/>
                <a:gd name="connsiteY43" fmla="*/ 63404 h 79474"/>
                <a:gd name="connsiteX44" fmla="*/ 114106 w 411431"/>
                <a:gd name="connsiteY44" fmla="*/ 18979 h 79474"/>
                <a:gd name="connsiteX45" fmla="*/ 120878 w 411431"/>
                <a:gd name="connsiteY45" fmla="*/ 18979 h 79474"/>
                <a:gd name="connsiteX46" fmla="*/ 120878 w 411431"/>
                <a:gd name="connsiteY46" fmla="*/ 25676 h 79474"/>
                <a:gd name="connsiteX47" fmla="*/ 125677 w 411431"/>
                <a:gd name="connsiteY47" fmla="*/ 19462 h 79474"/>
                <a:gd name="connsiteX48" fmla="*/ 130477 w 411431"/>
                <a:gd name="connsiteY48" fmla="*/ 17937 h 79474"/>
                <a:gd name="connsiteX49" fmla="*/ 138216 w 411431"/>
                <a:gd name="connsiteY49" fmla="*/ 20393 h 79474"/>
                <a:gd name="connsiteX50" fmla="*/ 135686 w 411431"/>
                <a:gd name="connsiteY50" fmla="*/ 27387 h 79474"/>
                <a:gd name="connsiteX51" fmla="*/ 130105 w 411431"/>
                <a:gd name="connsiteY51" fmla="*/ 25751 h 79474"/>
                <a:gd name="connsiteX52" fmla="*/ 125677 w 411431"/>
                <a:gd name="connsiteY52" fmla="*/ 27238 h 79474"/>
                <a:gd name="connsiteX53" fmla="*/ 122887 w 411431"/>
                <a:gd name="connsiteY53" fmla="*/ 31331 h 79474"/>
                <a:gd name="connsiteX54" fmla="*/ 121622 w 411431"/>
                <a:gd name="connsiteY54" fmla="*/ 40112 h 79474"/>
                <a:gd name="connsiteX55" fmla="*/ 121622 w 411431"/>
                <a:gd name="connsiteY55" fmla="*/ 63404 h 79474"/>
                <a:gd name="connsiteX56" fmla="*/ 114106 w 411431"/>
                <a:gd name="connsiteY56" fmla="*/ 63404 h 79474"/>
                <a:gd name="connsiteX57" fmla="*/ 143149 w 411431"/>
                <a:gd name="connsiteY57" fmla="*/ 63404 h 79474"/>
                <a:gd name="connsiteX58" fmla="*/ 143149 w 411431"/>
                <a:gd name="connsiteY58" fmla="*/ 18979 h 79474"/>
                <a:gd name="connsiteX59" fmla="*/ 149920 w 411431"/>
                <a:gd name="connsiteY59" fmla="*/ 18979 h 79474"/>
                <a:gd name="connsiteX60" fmla="*/ 149920 w 411431"/>
                <a:gd name="connsiteY60" fmla="*/ 25676 h 79474"/>
                <a:gd name="connsiteX61" fmla="*/ 154720 w 411431"/>
                <a:gd name="connsiteY61" fmla="*/ 19462 h 79474"/>
                <a:gd name="connsiteX62" fmla="*/ 159520 w 411431"/>
                <a:gd name="connsiteY62" fmla="*/ 17937 h 79474"/>
                <a:gd name="connsiteX63" fmla="*/ 167259 w 411431"/>
                <a:gd name="connsiteY63" fmla="*/ 20393 h 79474"/>
                <a:gd name="connsiteX64" fmla="*/ 164729 w 411431"/>
                <a:gd name="connsiteY64" fmla="*/ 27387 h 79474"/>
                <a:gd name="connsiteX65" fmla="*/ 159148 w 411431"/>
                <a:gd name="connsiteY65" fmla="*/ 25751 h 79474"/>
                <a:gd name="connsiteX66" fmla="*/ 154720 w 411431"/>
                <a:gd name="connsiteY66" fmla="*/ 27238 h 79474"/>
                <a:gd name="connsiteX67" fmla="*/ 151930 w 411431"/>
                <a:gd name="connsiteY67" fmla="*/ 31331 h 79474"/>
                <a:gd name="connsiteX68" fmla="*/ 150664 w 411431"/>
                <a:gd name="connsiteY68" fmla="*/ 40112 h 79474"/>
                <a:gd name="connsiteX69" fmla="*/ 150664 w 411431"/>
                <a:gd name="connsiteY69" fmla="*/ 63404 h 79474"/>
                <a:gd name="connsiteX70" fmla="*/ 143149 w 411431"/>
                <a:gd name="connsiteY70" fmla="*/ 63404 h 79474"/>
                <a:gd name="connsiteX71" fmla="*/ 202701 w 411431"/>
                <a:gd name="connsiteY71" fmla="*/ 49116 h 79474"/>
                <a:gd name="connsiteX72" fmla="*/ 210515 w 411431"/>
                <a:gd name="connsiteY72" fmla="*/ 50084 h 79474"/>
                <a:gd name="connsiteX73" fmla="*/ 203669 w 411431"/>
                <a:gd name="connsiteY73" fmla="*/ 60651 h 79474"/>
                <a:gd name="connsiteX74" fmla="*/ 190944 w 411431"/>
                <a:gd name="connsiteY74" fmla="*/ 64446 h 79474"/>
                <a:gd name="connsiteX75" fmla="*/ 175466 w 411431"/>
                <a:gd name="connsiteY75" fmla="*/ 58418 h 79474"/>
                <a:gd name="connsiteX76" fmla="*/ 169736 w 411431"/>
                <a:gd name="connsiteY76" fmla="*/ 41526 h 79474"/>
                <a:gd name="connsiteX77" fmla="*/ 175503 w 411431"/>
                <a:gd name="connsiteY77" fmla="*/ 24150 h 79474"/>
                <a:gd name="connsiteX78" fmla="*/ 190497 w 411431"/>
                <a:gd name="connsiteY78" fmla="*/ 17937 h 79474"/>
                <a:gd name="connsiteX79" fmla="*/ 205083 w 411431"/>
                <a:gd name="connsiteY79" fmla="*/ 24002 h 79474"/>
                <a:gd name="connsiteX80" fmla="*/ 210738 w 411431"/>
                <a:gd name="connsiteY80" fmla="*/ 41080 h 79474"/>
                <a:gd name="connsiteX81" fmla="*/ 210664 w 411431"/>
                <a:gd name="connsiteY81" fmla="*/ 43089 h 79474"/>
                <a:gd name="connsiteX82" fmla="*/ 177549 w 411431"/>
                <a:gd name="connsiteY82" fmla="*/ 43089 h 79474"/>
                <a:gd name="connsiteX83" fmla="*/ 181679 w 411431"/>
                <a:gd name="connsiteY83" fmla="*/ 54326 h 79474"/>
                <a:gd name="connsiteX84" fmla="*/ 190944 w 411431"/>
                <a:gd name="connsiteY84" fmla="*/ 58195 h 79474"/>
                <a:gd name="connsiteX85" fmla="*/ 198050 w 411431"/>
                <a:gd name="connsiteY85" fmla="*/ 56037 h 79474"/>
                <a:gd name="connsiteX86" fmla="*/ 202701 w 411431"/>
                <a:gd name="connsiteY86" fmla="*/ 49116 h 79474"/>
                <a:gd name="connsiteX87" fmla="*/ 177922 w 411431"/>
                <a:gd name="connsiteY87" fmla="*/ 36912 h 79474"/>
                <a:gd name="connsiteX88" fmla="*/ 202776 w 411431"/>
                <a:gd name="connsiteY88" fmla="*/ 36912 h 79474"/>
                <a:gd name="connsiteX89" fmla="*/ 199948 w 411431"/>
                <a:gd name="connsiteY89" fmla="*/ 28504 h 79474"/>
                <a:gd name="connsiteX90" fmla="*/ 190572 w 411431"/>
                <a:gd name="connsiteY90" fmla="*/ 24113 h 79474"/>
                <a:gd name="connsiteX91" fmla="*/ 181903 w 411431"/>
                <a:gd name="connsiteY91" fmla="*/ 27611 h 79474"/>
                <a:gd name="connsiteX92" fmla="*/ 177922 w 411431"/>
                <a:gd name="connsiteY92" fmla="*/ 36912 h 79474"/>
                <a:gd name="connsiteX93" fmla="*/ 220770 w 411431"/>
                <a:gd name="connsiteY93" fmla="*/ 63404 h 79474"/>
                <a:gd name="connsiteX94" fmla="*/ 220770 w 411431"/>
                <a:gd name="connsiteY94" fmla="*/ 18979 h 79474"/>
                <a:gd name="connsiteX95" fmla="*/ 227542 w 411431"/>
                <a:gd name="connsiteY95" fmla="*/ 18979 h 79474"/>
                <a:gd name="connsiteX96" fmla="*/ 227542 w 411431"/>
                <a:gd name="connsiteY96" fmla="*/ 25304 h 79474"/>
                <a:gd name="connsiteX97" fmla="*/ 241680 w 411431"/>
                <a:gd name="connsiteY97" fmla="*/ 17937 h 79474"/>
                <a:gd name="connsiteX98" fmla="*/ 249084 w 411431"/>
                <a:gd name="connsiteY98" fmla="*/ 19388 h 79474"/>
                <a:gd name="connsiteX99" fmla="*/ 254144 w 411431"/>
                <a:gd name="connsiteY99" fmla="*/ 23183 h 79474"/>
                <a:gd name="connsiteX100" fmla="*/ 256489 w 411431"/>
                <a:gd name="connsiteY100" fmla="*/ 28727 h 79474"/>
                <a:gd name="connsiteX101" fmla="*/ 256861 w 411431"/>
                <a:gd name="connsiteY101" fmla="*/ 36094 h 79474"/>
                <a:gd name="connsiteX102" fmla="*/ 256861 w 411431"/>
                <a:gd name="connsiteY102" fmla="*/ 63404 h 79474"/>
                <a:gd name="connsiteX103" fmla="*/ 249345 w 411431"/>
                <a:gd name="connsiteY103" fmla="*/ 63404 h 79474"/>
                <a:gd name="connsiteX104" fmla="*/ 249345 w 411431"/>
                <a:gd name="connsiteY104" fmla="*/ 36391 h 79474"/>
                <a:gd name="connsiteX105" fmla="*/ 248489 w 411431"/>
                <a:gd name="connsiteY105" fmla="*/ 29471 h 79474"/>
                <a:gd name="connsiteX106" fmla="*/ 245364 w 411431"/>
                <a:gd name="connsiteY106" fmla="*/ 25825 h 79474"/>
                <a:gd name="connsiteX107" fmla="*/ 240117 w 411431"/>
                <a:gd name="connsiteY107" fmla="*/ 24485 h 79474"/>
                <a:gd name="connsiteX108" fmla="*/ 231783 w 411431"/>
                <a:gd name="connsiteY108" fmla="*/ 27537 h 79474"/>
                <a:gd name="connsiteX109" fmla="*/ 228286 w 411431"/>
                <a:gd name="connsiteY109" fmla="*/ 39145 h 79474"/>
                <a:gd name="connsiteX110" fmla="*/ 228286 w 411431"/>
                <a:gd name="connsiteY110" fmla="*/ 63404 h 79474"/>
                <a:gd name="connsiteX111" fmla="*/ 220770 w 411431"/>
                <a:gd name="connsiteY111" fmla="*/ 63404 h 79474"/>
                <a:gd name="connsiteX112" fmla="*/ 285719 w 411431"/>
                <a:gd name="connsiteY112" fmla="*/ 56632 h 79474"/>
                <a:gd name="connsiteX113" fmla="*/ 286835 w 411431"/>
                <a:gd name="connsiteY113" fmla="*/ 63330 h 79474"/>
                <a:gd name="connsiteX114" fmla="*/ 281105 w 411431"/>
                <a:gd name="connsiteY114" fmla="*/ 63999 h 79474"/>
                <a:gd name="connsiteX115" fmla="*/ 274743 w 411431"/>
                <a:gd name="connsiteY115" fmla="*/ 62697 h 79474"/>
                <a:gd name="connsiteX116" fmla="*/ 271580 w 411431"/>
                <a:gd name="connsiteY116" fmla="*/ 59274 h 79474"/>
                <a:gd name="connsiteX117" fmla="*/ 270688 w 411431"/>
                <a:gd name="connsiteY117" fmla="*/ 50381 h 79474"/>
                <a:gd name="connsiteX118" fmla="*/ 270688 w 411431"/>
                <a:gd name="connsiteY118" fmla="*/ 24783 h 79474"/>
                <a:gd name="connsiteX119" fmla="*/ 265106 w 411431"/>
                <a:gd name="connsiteY119" fmla="*/ 24783 h 79474"/>
                <a:gd name="connsiteX120" fmla="*/ 265106 w 411431"/>
                <a:gd name="connsiteY120" fmla="*/ 18979 h 79474"/>
                <a:gd name="connsiteX121" fmla="*/ 270688 w 411431"/>
                <a:gd name="connsiteY121" fmla="*/ 18979 h 79474"/>
                <a:gd name="connsiteX122" fmla="*/ 270688 w 411431"/>
                <a:gd name="connsiteY122" fmla="*/ 7965 h 79474"/>
                <a:gd name="connsiteX123" fmla="*/ 278129 w 411431"/>
                <a:gd name="connsiteY123" fmla="*/ 3426 h 79474"/>
                <a:gd name="connsiteX124" fmla="*/ 278129 w 411431"/>
                <a:gd name="connsiteY124" fmla="*/ 18979 h 79474"/>
                <a:gd name="connsiteX125" fmla="*/ 285719 w 411431"/>
                <a:gd name="connsiteY125" fmla="*/ 18979 h 79474"/>
                <a:gd name="connsiteX126" fmla="*/ 285719 w 411431"/>
                <a:gd name="connsiteY126" fmla="*/ 24783 h 79474"/>
                <a:gd name="connsiteX127" fmla="*/ 278129 w 411431"/>
                <a:gd name="connsiteY127" fmla="*/ 24783 h 79474"/>
                <a:gd name="connsiteX128" fmla="*/ 278129 w 411431"/>
                <a:gd name="connsiteY128" fmla="*/ 50828 h 79474"/>
                <a:gd name="connsiteX129" fmla="*/ 278538 w 411431"/>
                <a:gd name="connsiteY129" fmla="*/ 54958 h 79474"/>
                <a:gd name="connsiteX130" fmla="*/ 279841 w 411431"/>
                <a:gd name="connsiteY130" fmla="*/ 56409 h 79474"/>
                <a:gd name="connsiteX131" fmla="*/ 282445 w 411431"/>
                <a:gd name="connsiteY131" fmla="*/ 56930 h 79474"/>
                <a:gd name="connsiteX132" fmla="*/ 285719 w 411431"/>
                <a:gd name="connsiteY132" fmla="*/ 56632 h 79474"/>
                <a:gd name="connsiteX133" fmla="*/ 317884 w 411431"/>
                <a:gd name="connsiteY133" fmla="*/ 80445 h 79474"/>
                <a:gd name="connsiteX134" fmla="*/ 317884 w 411431"/>
                <a:gd name="connsiteY134" fmla="*/ 2012 h 79474"/>
                <a:gd name="connsiteX135" fmla="*/ 334553 w 411431"/>
                <a:gd name="connsiteY135" fmla="*/ 2012 h 79474"/>
                <a:gd name="connsiteX136" fmla="*/ 334553 w 411431"/>
                <a:gd name="connsiteY136" fmla="*/ 8263 h 79474"/>
                <a:gd name="connsiteX137" fmla="*/ 325400 w 411431"/>
                <a:gd name="connsiteY137" fmla="*/ 8263 h 79474"/>
                <a:gd name="connsiteX138" fmla="*/ 325400 w 411431"/>
                <a:gd name="connsiteY138" fmla="*/ 74194 h 79474"/>
                <a:gd name="connsiteX139" fmla="*/ 334553 w 411431"/>
                <a:gd name="connsiteY139" fmla="*/ 74194 h 79474"/>
                <a:gd name="connsiteX140" fmla="*/ 334553 w 411431"/>
                <a:gd name="connsiteY140" fmla="*/ 80445 h 79474"/>
                <a:gd name="connsiteX141" fmla="*/ 317884 w 411431"/>
                <a:gd name="connsiteY141" fmla="*/ 80445 h 79474"/>
                <a:gd name="connsiteX142" fmla="*/ 336161 w 411431"/>
                <a:gd name="connsiteY142" fmla="*/ 63404 h 79474"/>
                <a:gd name="connsiteX143" fmla="*/ 359751 w 411431"/>
                <a:gd name="connsiteY143" fmla="*/ 2012 h 79474"/>
                <a:gd name="connsiteX144" fmla="*/ 368532 w 411431"/>
                <a:gd name="connsiteY144" fmla="*/ 2012 h 79474"/>
                <a:gd name="connsiteX145" fmla="*/ 393609 w 411431"/>
                <a:gd name="connsiteY145" fmla="*/ 63404 h 79474"/>
                <a:gd name="connsiteX146" fmla="*/ 384382 w 411431"/>
                <a:gd name="connsiteY146" fmla="*/ 63404 h 79474"/>
                <a:gd name="connsiteX147" fmla="*/ 377238 w 411431"/>
                <a:gd name="connsiteY147" fmla="*/ 44801 h 79474"/>
                <a:gd name="connsiteX148" fmla="*/ 351565 w 411431"/>
                <a:gd name="connsiteY148" fmla="*/ 44801 h 79474"/>
                <a:gd name="connsiteX149" fmla="*/ 344793 w 411431"/>
                <a:gd name="connsiteY149" fmla="*/ 63404 h 79474"/>
                <a:gd name="connsiteX150" fmla="*/ 336161 w 411431"/>
                <a:gd name="connsiteY150" fmla="*/ 63404 h 79474"/>
                <a:gd name="connsiteX151" fmla="*/ 353872 w 411431"/>
                <a:gd name="connsiteY151" fmla="*/ 38177 h 79474"/>
                <a:gd name="connsiteX152" fmla="*/ 374708 w 411431"/>
                <a:gd name="connsiteY152" fmla="*/ 38177 h 79474"/>
                <a:gd name="connsiteX153" fmla="*/ 368308 w 411431"/>
                <a:gd name="connsiteY153" fmla="*/ 21211 h 79474"/>
                <a:gd name="connsiteX154" fmla="*/ 363918 w 411431"/>
                <a:gd name="connsiteY154" fmla="*/ 8487 h 79474"/>
                <a:gd name="connsiteX155" fmla="*/ 360644 w 411431"/>
                <a:gd name="connsiteY155" fmla="*/ 20169 h 79474"/>
                <a:gd name="connsiteX156" fmla="*/ 353872 w 411431"/>
                <a:gd name="connsiteY156" fmla="*/ 38177 h 79474"/>
                <a:gd name="connsiteX157" fmla="*/ 412712 w 411431"/>
                <a:gd name="connsiteY157" fmla="*/ 80445 h 79474"/>
                <a:gd name="connsiteX158" fmla="*/ 396118 w 411431"/>
                <a:gd name="connsiteY158" fmla="*/ 80445 h 79474"/>
                <a:gd name="connsiteX159" fmla="*/ 396118 w 411431"/>
                <a:gd name="connsiteY159" fmla="*/ 74194 h 79474"/>
                <a:gd name="connsiteX160" fmla="*/ 405196 w 411431"/>
                <a:gd name="connsiteY160" fmla="*/ 74194 h 79474"/>
                <a:gd name="connsiteX161" fmla="*/ 405196 w 411431"/>
                <a:gd name="connsiteY161" fmla="*/ 8263 h 79474"/>
                <a:gd name="connsiteX162" fmla="*/ 396118 w 411431"/>
                <a:gd name="connsiteY162" fmla="*/ 8263 h 79474"/>
                <a:gd name="connsiteX163" fmla="*/ 396118 w 411431"/>
                <a:gd name="connsiteY163" fmla="*/ 2012 h 79474"/>
                <a:gd name="connsiteX164" fmla="*/ 412712 w 411431"/>
                <a:gd name="connsiteY164" fmla="*/ 2012 h 79474"/>
                <a:gd name="connsiteX165" fmla="*/ 412712 w 411431"/>
                <a:gd name="connsiteY165" fmla="*/ 80445 h 79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411431" h="79474">
                  <a:moveTo>
                    <a:pt x="47417" y="41898"/>
                  </a:moveTo>
                  <a:lnTo>
                    <a:pt x="55528" y="43907"/>
                  </a:lnTo>
                  <a:cubicBezTo>
                    <a:pt x="53841" y="50605"/>
                    <a:pt x="50790" y="55702"/>
                    <a:pt x="46375" y="59200"/>
                  </a:cubicBezTo>
                  <a:cubicBezTo>
                    <a:pt x="41960" y="62697"/>
                    <a:pt x="36553" y="64446"/>
                    <a:pt x="30153" y="64446"/>
                  </a:cubicBezTo>
                  <a:cubicBezTo>
                    <a:pt x="23555" y="64446"/>
                    <a:pt x="18185" y="63094"/>
                    <a:pt x="14042" y="60390"/>
                  </a:cubicBezTo>
                  <a:cubicBezTo>
                    <a:pt x="9900" y="57686"/>
                    <a:pt x="6737" y="53792"/>
                    <a:pt x="4554" y="48707"/>
                  </a:cubicBezTo>
                  <a:cubicBezTo>
                    <a:pt x="2372" y="43622"/>
                    <a:pt x="1280" y="38128"/>
                    <a:pt x="1280" y="32224"/>
                  </a:cubicBezTo>
                  <a:cubicBezTo>
                    <a:pt x="1280" y="25874"/>
                    <a:pt x="2508" y="20318"/>
                    <a:pt x="4964" y="15555"/>
                  </a:cubicBezTo>
                  <a:cubicBezTo>
                    <a:pt x="7419" y="10793"/>
                    <a:pt x="10905" y="7172"/>
                    <a:pt x="15419" y="4691"/>
                  </a:cubicBezTo>
                  <a:cubicBezTo>
                    <a:pt x="19933" y="2211"/>
                    <a:pt x="24894" y="970"/>
                    <a:pt x="30302" y="970"/>
                  </a:cubicBezTo>
                  <a:cubicBezTo>
                    <a:pt x="36403" y="970"/>
                    <a:pt x="41550" y="2533"/>
                    <a:pt x="45743" y="5659"/>
                  </a:cubicBezTo>
                  <a:cubicBezTo>
                    <a:pt x="49935" y="8784"/>
                    <a:pt x="52849" y="13174"/>
                    <a:pt x="54486" y="18830"/>
                  </a:cubicBezTo>
                  <a:lnTo>
                    <a:pt x="46524" y="20765"/>
                  </a:lnTo>
                  <a:cubicBezTo>
                    <a:pt x="45085" y="16300"/>
                    <a:pt x="43014" y="13050"/>
                    <a:pt x="40310" y="11016"/>
                  </a:cubicBezTo>
                  <a:cubicBezTo>
                    <a:pt x="37606" y="8982"/>
                    <a:pt x="34196" y="7965"/>
                    <a:pt x="30078" y="7965"/>
                  </a:cubicBezTo>
                  <a:cubicBezTo>
                    <a:pt x="25365" y="7965"/>
                    <a:pt x="21434" y="9094"/>
                    <a:pt x="18284" y="11351"/>
                  </a:cubicBezTo>
                  <a:cubicBezTo>
                    <a:pt x="15134" y="13608"/>
                    <a:pt x="12914" y="16635"/>
                    <a:pt x="11624" y="20430"/>
                  </a:cubicBezTo>
                  <a:cubicBezTo>
                    <a:pt x="10334" y="24225"/>
                    <a:pt x="9689" y="28157"/>
                    <a:pt x="9689" y="32224"/>
                  </a:cubicBezTo>
                  <a:cubicBezTo>
                    <a:pt x="9689" y="37433"/>
                    <a:pt x="10445" y="41985"/>
                    <a:pt x="11958" y="45879"/>
                  </a:cubicBezTo>
                  <a:cubicBezTo>
                    <a:pt x="13472" y="49774"/>
                    <a:pt x="15840" y="52688"/>
                    <a:pt x="19065" y="54623"/>
                  </a:cubicBezTo>
                  <a:cubicBezTo>
                    <a:pt x="22290" y="56558"/>
                    <a:pt x="25762" y="57525"/>
                    <a:pt x="29483" y="57525"/>
                  </a:cubicBezTo>
                  <a:cubicBezTo>
                    <a:pt x="34047" y="57525"/>
                    <a:pt x="37904" y="56211"/>
                    <a:pt x="41055" y="53581"/>
                  </a:cubicBezTo>
                  <a:cubicBezTo>
                    <a:pt x="44205" y="50952"/>
                    <a:pt x="46326" y="47058"/>
                    <a:pt x="47417" y="41898"/>
                  </a:cubicBezTo>
                  <a:close/>
                  <a:moveTo>
                    <a:pt x="94773" y="63404"/>
                  </a:moveTo>
                  <a:lnTo>
                    <a:pt x="94773" y="56855"/>
                  </a:lnTo>
                  <a:cubicBezTo>
                    <a:pt x="91350" y="61916"/>
                    <a:pt x="86662" y="64446"/>
                    <a:pt x="80709" y="64446"/>
                  </a:cubicBezTo>
                  <a:cubicBezTo>
                    <a:pt x="78079" y="64446"/>
                    <a:pt x="75623" y="63937"/>
                    <a:pt x="73341" y="62920"/>
                  </a:cubicBezTo>
                  <a:cubicBezTo>
                    <a:pt x="71059" y="61903"/>
                    <a:pt x="69372" y="60638"/>
                    <a:pt x="68281" y="59125"/>
                  </a:cubicBezTo>
                  <a:cubicBezTo>
                    <a:pt x="67190" y="57612"/>
                    <a:pt x="66421" y="55739"/>
                    <a:pt x="65974" y="53507"/>
                  </a:cubicBezTo>
                  <a:cubicBezTo>
                    <a:pt x="65677" y="52019"/>
                    <a:pt x="65528" y="49687"/>
                    <a:pt x="65528" y="46512"/>
                  </a:cubicBezTo>
                  <a:lnTo>
                    <a:pt x="65528" y="18979"/>
                  </a:lnTo>
                  <a:lnTo>
                    <a:pt x="73044" y="18979"/>
                  </a:lnTo>
                  <a:lnTo>
                    <a:pt x="73044" y="43610"/>
                  </a:lnTo>
                  <a:cubicBezTo>
                    <a:pt x="73044" y="47529"/>
                    <a:pt x="73192" y="50183"/>
                    <a:pt x="73490" y="51572"/>
                  </a:cubicBezTo>
                  <a:cubicBezTo>
                    <a:pt x="73986" y="53556"/>
                    <a:pt x="75004" y="55107"/>
                    <a:pt x="76541" y="56223"/>
                  </a:cubicBezTo>
                  <a:cubicBezTo>
                    <a:pt x="78079" y="57339"/>
                    <a:pt x="79964" y="57897"/>
                    <a:pt x="82197" y="57897"/>
                  </a:cubicBezTo>
                  <a:cubicBezTo>
                    <a:pt x="84479" y="57897"/>
                    <a:pt x="86612" y="57327"/>
                    <a:pt x="88596" y="56186"/>
                  </a:cubicBezTo>
                  <a:cubicBezTo>
                    <a:pt x="90581" y="55045"/>
                    <a:pt x="91982" y="53470"/>
                    <a:pt x="92800" y="51460"/>
                  </a:cubicBezTo>
                  <a:cubicBezTo>
                    <a:pt x="93619" y="49451"/>
                    <a:pt x="94028" y="46562"/>
                    <a:pt x="94028" y="42791"/>
                  </a:cubicBezTo>
                  <a:lnTo>
                    <a:pt x="94028" y="18979"/>
                  </a:lnTo>
                  <a:lnTo>
                    <a:pt x="101544" y="18979"/>
                  </a:lnTo>
                  <a:lnTo>
                    <a:pt x="101544" y="63404"/>
                  </a:lnTo>
                  <a:lnTo>
                    <a:pt x="94773" y="63404"/>
                  </a:lnTo>
                  <a:close/>
                  <a:moveTo>
                    <a:pt x="114106" y="63404"/>
                  </a:moveTo>
                  <a:lnTo>
                    <a:pt x="114106" y="18979"/>
                  </a:lnTo>
                  <a:lnTo>
                    <a:pt x="120878" y="18979"/>
                  </a:lnTo>
                  <a:lnTo>
                    <a:pt x="120878" y="25676"/>
                  </a:lnTo>
                  <a:cubicBezTo>
                    <a:pt x="122614" y="22551"/>
                    <a:pt x="124214" y="20479"/>
                    <a:pt x="125677" y="19462"/>
                  </a:cubicBezTo>
                  <a:cubicBezTo>
                    <a:pt x="127141" y="18445"/>
                    <a:pt x="128741" y="17937"/>
                    <a:pt x="130477" y="17937"/>
                  </a:cubicBezTo>
                  <a:cubicBezTo>
                    <a:pt x="133057" y="17937"/>
                    <a:pt x="135636" y="18755"/>
                    <a:pt x="138216" y="20393"/>
                  </a:cubicBezTo>
                  <a:lnTo>
                    <a:pt x="135686" y="27387"/>
                  </a:lnTo>
                  <a:cubicBezTo>
                    <a:pt x="133801" y="26296"/>
                    <a:pt x="131941" y="25751"/>
                    <a:pt x="130105" y="25751"/>
                  </a:cubicBezTo>
                  <a:cubicBezTo>
                    <a:pt x="128468" y="25751"/>
                    <a:pt x="126992" y="26246"/>
                    <a:pt x="125677" y="27238"/>
                  </a:cubicBezTo>
                  <a:cubicBezTo>
                    <a:pt x="124363" y="28231"/>
                    <a:pt x="123432" y="29595"/>
                    <a:pt x="122887" y="31331"/>
                  </a:cubicBezTo>
                  <a:cubicBezTo>
                    <a:pt x="122044" y="34010"/>
                    <a:pt x="121622" y="36937"/>
                    <a:pt x="121622" y="40112"/>
                  </a:cubicBezTo>
                  <a:lnTo>
                    <a:pt x="121622" y="63404"/>
                  </a:lnTo>
                  <a:lnTo>
                    <a:pt x="114106" y="63404"/>
                  </a:lnTo>
                  <a:close/>
                  <a:moveTo>
                    <a:pt x="143149" y="63404"/>
                  </a:moveTo>
                  <a:lnTo>
                    <a:pt x="143149" y="18979"/>
                  </a:lnTo>
                  <a:lnTo>
                    <a:pt x="149920" y="18979"/>
                  </a:lnTo>
                  <a:lnTo>
                    <a:pt x="149920" y="25676"/>
                  </a:lnTo>
                  <a:cubicBezTo>
                    <a:pt x="151657" y="22551"/>
                    <a:pt x="153257" y="20479"/>
                    <a:pt x="154720" y="19462"/>
                  </a:cubicBezTo>
                  <a:cubicBezTo>
                    <a:pt x="156184" y="18445"/>
                    <a:pt x="157783" y="17937"/>
                    <a:pt x="159520" y="17937"/>
                  </a:cubicBezTo>
                  <a:cubicBezTo>
                    <a:pt x="162099" y="17937"/>
                    <a:pt x="164679" y="18755"/>
                    <a:pt x="167259" y="20393"/>
                  </a:cubicBezTo>
                  <a:lnTo>
                    <a:pt x="164729" y="27387"/>
                  </a:lnTo>
                  <a:cubicBezTo>
                    <a:pt x="162844" y="26296"/>
                    <a:pt x="160983" y="25751"/>
                    <a:pt x="159148" y="25751"/>
                  </a:cubicBezTo>
                  <a:cubicBezTo>
                    <a:pt x="157511" y="25751"/>
                    <a:pt x="156035" y="26246"/>
                    <a:pt x="154720" y="27238"/>
                  </a:cubicBezTo>
                  <a:cubicBezTo>
                    <a:pt x="153405" y="28231"/>
                    <a:pt x="152475" y="29595"/>
                    <a:pt x="151930" y="31331"/>
                  </a:cubicBezTo>
                  <a:cubicBezTo>
                    <a:pt x="151086" y="34010"/>
                    <a:pt x="150664" y="36937"/>
                    <a:pt x="150664" y="40112"/>
                  </a:cubicBezTo>
                  <a:lnTo>
                    <a:pt x="150664" y="63404"/>
                  </a:lnTo>
                  <a:lnTo>
                    <a:pt x="143149" y="63404"/>
                  </a:lnTo>
                  <a:close/>
                  <a:moveTo>
                    <a:pt x="202701" y="49116"/>
                  </a:moveTo>
                  <a:lnTo>
                    <a:pt x="210515" y="50084"/>
                  </a:lnTo>
                  <a:cubicBezTo>
                    <a:pt x="209275" y="54598"/>
                    <a:pt x="206993" y="58120"/>
                    <a:pt x="203669" y="60651"/>
                  </a:cubicBezTo>
                  <a:cubicBezTo>
                    <a:pt x="200345" y="63181"/>
                    <a:pt x="196103" y="64446"/>
                    <a:pt x="190944" y="64446"/>
                  </a:cubicBezTo>
                  <a:cubicBezTo>
                    <a:pt x="184445" y="64446"/>
                    <a:pt x="179286" y="62437"/>
                    <a:pt x="175466" y="58418"/>
                  </a:cubicBezTo>
                  <a:cubicBezTo>
                    <a:pt x="171646" y="54400"/>
                    <a:pt x="169736" y="48769"/>
                    <a:pt x="169736" y="41526"/>
                  </a:cubicBezTo>
                  <a:cubicBezTo>
                    <a:pt x="169736" y="34084"/>
                    <a:pt x="171658" y="28293"/>
                    <a:pt x="175503" y="24150"/>
                  </a:cubicBezTo>
                  <a:cubicBezTo>
                    <a:pt x="179348" y="20008"/>
                    <a:pt x="184346" y="17937"/>
                    <a:pt x="190497" y="17937"/>
                  </a:cubicBezTo>
                  <a:cubicBezTo>
                    <a:pt x="196451" y="17937"/>
                    <a:pt x="201312" y="19958"/>
                    <a:pt x="205083" y="24002"/>
                  </a:cubicBezTo>
                  <a:cubicBezTo>
                    <a:pt x="208853" y="28045"/>
                    <a:pt x="210738" y="33737"/>
                    <a:pt x="210738" y="41080"/>
                  </a:cubicBezTo>
                  <a:cubicBezTo>
                    <a:pt x="210738" y="41526"/>
                    <a:pt x="210713" y="42196"/>
                    <a:pt x="210664" y="43089"/>
                  </a:cubicBezTo>
                  <a:lnTo>
                    <a:pt x="177549" y="43089"/>
                  </a:lnTo>
                  <a:cubicBezTo>
                    <a:pt x="177797" y="48000"/>
                    <a:pt x="179174" y="51746"/>
                    <a:pt x="181679" y="54326"/>
                  </a:cubicBezTo>
                  <a:cubicBezTo>
                    <a:pt x="184185" y="56905"/>
                    <a:pt x="187273" y="58195"/>
                    <a:pt x="190944" y="58195"/>
                  </a:cubicBezTo>
                  <a:cubicBezTo>
                    <a:pt x="193722" y="58195"/>
                    <a:pt x="196091" y="57475"/>
                    <a:pt x="198050" y="56037"/>
                  </a:cubicBezTo>
                  <a:cubicBezTo>
                    <a:pt x="200010" y="54598"/>
                    <a:pt x="201560" y="52292"/>
                    <a:pt x="202701" y="49116"/>
                  </a:cubicBezTo>
                  <a:close/>
                  <a:moveTo>
                    <a:pt x="177922" y="36912"/>
                  </a:moveTo>
                  <a:lnTo>
                    <a:pt x="202776" y="36912"/>
                  </a:lnTo>
                  <a:cubicBezTo>
                    <a:pt x="202428" y="33192"/>
                    <a:pt x="201486" y="30389"/>
                    <a:pt x="199948" y="28504"/>
                  </a:cubicBezTo>
                  <a:cubicBezTo>
                    <a:pt x="197517" y="25577"/>
                    <a:pt x="194392" y="24113"/>
                    <a:pt x="190572" y="24113"/>
                  </a:cubicBezTo>
                  <a:cubicBezTo>
                    <a:pt x="187149" y="24113"/>
                    <a:pt x="184259" y="25279"/>
                    <a:pt x="181903" y="27611"/>
                  </a:cubicBezTo>
                  <a:cubicBezTo>
                    <a:pt x="179546" y="29943"/>
                    <a:pt x="178219" y="33043"/>
                    <a:pt x="177922" y="36912"/>
                  </a:cubicBezTo>
                  <a:close/>
                  <a:moveTo>
                    <a:pt x="220770" y="63404"/>
                  </a:moveTo>
                  <a:lnTo>
                    <a:pt x="220770" y="18979"/>
                  </a:lnTo>
                  <a:lnTo>
                    <a:pt x="227542" y="18979"/>
                  </a:lnTo>
                  <a:lnTo>
                    <a:pt x="227542" y="25304"/>
                  </a:lnTo>
                  <a:cubicBezTo>
                    <a:pt x="230816" y="20392"/>
                    <a:pt x="235528" y="17937"/>
                    <a:pt x="241680" y="17937"/>
                  </a:cubicBezTo>
                  <a:cubicBezTo>
                    <a:pt x="244359" y="17937"/>
                    <a:pt x="246827" y="18420"/>
                    <a:pt x="249084" y="19388"/>
                  </a:cubicBezTo>
                  <a:cubicBezTo>
                    <a:pt x="251341" y="20355"/>
                    <a:pt x="253028" y="21621"/>
                    <a:pt x="254144" y="23183"/>
                  </a:cubicBezTo>
                  <a:cubicBezTo>
                    <a:pt x="255261" y="24746"/>
                    <a:pt x="256042" y="26594"/>
                    <a:pt x="256489" y="28727"/>
                  </a:cubicBezTo>
                  <a:cubicBezTo>
                    <a:pt x="256737" y="30116"/>
                    <a:pt x="256861" y="32571"/>
                    <a:pt x="256861" y="36094"/>
                  </a:cubicBezTo>
                  <a:lnTo>
                    <a:pt x="256861" y="63404"/>
                  </a:lnTo>
                  <a:lnTo>
                    <a:pt x="249345" y="63404"/>
                  </a:lnTo>
                  <a:lnTo>
                    <a:pt x="249345" y="36391"/>
                  </a:lnTo>
                  <a:cubicBezTo>
                    <a:pt x="249345" y="33316"/>
                    <a:pt x="249060" y="31009"/>
                    <a:pt x="248489" y="29471"/>
                  </a:cubicBezTo>
                  <a:cubicBezTo>
                    <a:pt x="247918" y="27933"/>
                    <a:pt x="246877" y="26718"/>
                    <a:pt x="245364" y="25825"/>
                  </a:cubicBezTo>
                  <a:cubicBezTo>
                    <a:pt x="243851" y="24932"/>
                    <a:pt x="242102" y="24485"/>
                    <a:pt x="240117" y="24485"/>
                  </a:cubicBezTo>
                  <a:cubicBezTo>
                    <a:pt x="236893" y="24485"/>
                    <a:pt x="234115" y="25502"/>
                    <a:pt x="231783" y="27537"/>
                  </a:cubicBezTo>
                  <a:cubicBezTo>
                    <a:pt x="229451" y="29571"/>
                    <a:pt x="228286" y="33440"/>
                    <a:pt x="228286" y="39145"/>
                  </a:cubicBezTo>
                  <a:lnTo>
                    <a:pt x="228286" y="63404"/>
                  </a:lnTo>
                  <a:lnTo>
                    <a:pt x="220770" y="63404"/>
                  </a:lnTo>
                  <a:close/>
                  <a:moveTo>
                    <a:pt x="285719" y="56632"/>
                  </a:moveTo>
                  <a:lnTo>
                    <a:pt x="286835" y="63330"/>
                  </a:lnTo>
                  <a:cubicBezTo>
                    <a:pt x="284702" y="63776"/>
                    <a:pt x="282792" y="63999"/>
                    <a:pt x="281105" y="63999"/>
                  </a:cubicBezTo>
                  <a:cubicBezTo>
                    <a:pt x="278377" y="63999"/>
                    <a:pt x="276256" y="63565"/>
                    <a:pt x="274743" y="62697"/>
                  </a:cubicBezTo>
                  <a:cubicBezTo>
                    <a:pt x="273230" y="61829"/>
                    <a:pt x="272176" y="60688"/>
                    <a:pt x="271580" y="59274"/>
                  </a:cubicBezTo>
                  <a:cubicBezTo>
                    <a:pt x="270985" y="57860"/>
                    <a:pt x="270688" y="54896"/>
                    <a:pt x="270688" y="50381"/>
                  </a:cubicBezTo>
                  <a:lnTo>
                    <a:pt x="270688" y="24783"/>
                  </a:lnTo>
                  <a:lnTo>
                    <a:pt x="265106" y="24783"/>
                  </a:lnTo>
                  <a:lnTo>
                    <a:pt x="265106" y="18979"/>
                  </a:lnTo>
                  <a:lnTo>
                    <a:pt x="270688" y="18979"/>
                  </a:lnTo>
                  <a:lnTo>
                    <a:pt x="270688" y="7965"/>
                  </a:lnTo>
                  <a:lnTo>
                    <a:pt x="278129" y="3426"/>
                  </a:lnTo>
                  <a:lnTo>
                    <a:pt x="278129" y="18979"/>
                  </a:lnTo>
                  <a:lnTo>
                    <a:pt x="285719" y="18979"/>
                  </a:lnTo>
                  <a:lnTo>
                    <a:pt x="285719" y="24783"/>
                  </a:lnTo>
                  <a:lnTo>
                    <a:pt x="278129" y="24783"/>
                  </a:lnTo>
                  <a:lnTo>
                    <a:pt x="278129" y="50828"/>
                  </a:lnTo>
                  <a:cubicBezTo>
                    <a:pt x="278129" y="52961"/>
                    <a:pt x="278265" y="54337"/>
                    <a:pt x="278538" y="54958"/>
                  </a:cubicBezTo>
                  <a:cubicBezTo>
                    <a:pt x="278811" y="55578"/>
                    <a:pt x="279245" y="56062"/>
                    <a:pt x="279841" y="56409"/>
                  </a:cubicBezTo>
                  <a:cubicBezTo>
                    <a:pt x="280436" y="56756"/>
                    <a:pt x="281304" y="56930"/>
                    <a:pt x="282445" y="56930"/>
                  </a:cubicBezTo>
                  <a:cubicBezTo>
                    <a:pt x="283239" y="56930"/>
                    <a:pt x="284330" y="56831"/>
                    <a:pt x="285719" y="56632"/>
                  </a:cubicBezTo>
                  <a:close/>
                  <a:moveTo>
                    <a:pt x="317884" y="80445"/>
                  </a:moveTo>
                  <a:lnTo>
                    <a:pt x="317884" y="2012"/>
                  </a:lnTo>
                  <a:lnTo>
                    <a:pt x="334553" y="2012"/>
                  </a:lnTo>
                  <a:lnTo>
                    <a:pt x="334553" y="8263"/>
                  </a:lnTo>
                  <a:lnTo>
                    <a:pt x="325400" y="8263"/>
                  </a:lnTo>
                  <a:lnTo>
                    <a:pt x="325400" y="74194"/>
                  </a:lnTo>
                  <a:lnTo>
                    <a:pt x="334553" y="74194"/>
                  </a:lnTo>
                  <a:lnTo>
                    <a:pt x="334553" y="80445"/>
                  </a:lnTo>
                  <a:lnTo>
                    <a:pt x="317884" y="80445"/>
                  </a:lnTo>
                  <a:close/>
                  <a:moveTo>
                    <a:pt x="336161" y="63404"/>
                  </a:moveTo>
                  <a:lnTo>
                    <a:pt x="359751" y="2012"/>
                  </a:lnTo>
                  <a:lnTo>
                    <a:pt x="368532" y="2012"/>
                  </a:lnTo>
                  <a:lnTo>
                    <a:pt x="393609" y="63404"/>
                  </a:lnTo>
                  <a:lnTo>
                    <a:pt x="384382" y="63404"/>
                  </a:lnTo>
                  <a:lnTo>
                    <a:pt x="377238" y="44801"/>
                  </a:lnTo>
                  <a:lnTo>
                    <a:pt x="351565" y="44801"/>
                  </a:lnTo>
                  <a:lnTo>
                    <a:pt x="344793" y="63404"/>
                  </a:lnTo>
                  <a:lnTo>
                    <a:pt x="336161" y="63404"/>
                  </a:lnTo>
                  <a:close/>
                  <a:moveTo>
                    <a:pt x="353872" y="38177"/>
                  </a:moveTo>
                  <a:lnTo>
                    <a:pt x="374708" y="38177"/>
                  </a:lnTo>
                  <a:lnTo>
                    <a:pt x="368308" y="21211"/>
                  </a:lnTo>
                  <a:cubicBezTo>
                    <a:pt x="366324" y="16052"/>
                    <a:pt x="364860" y="11810"/>
                    <a:pt x="363918" y="8487"/>
                  </a:cubicBezTo>
                  <a:cubicBezTo>
                    <a:pt x="363173" y="12405"/>
                    <a:pt x="362082" y="16300"/>
                    <a:pt x="360644" y="20169"/>
                  </a:cubicBezTo>
                  <a:lnTo>
                    <a:pt x="353872" y="38177"/>
                  </a:lnTo>
                  <a:close/>
                  <a:moveTo>
                    <a:pt x="412712" y="80445"/>
                  </a:moveTo>
                  <a:lnTo>
                    <a:pt x="396118" y="80445"/>
                  </a:lnTo>
                  <a:lnTo>
                    <a:pt x="396118" y="74194"/>
                  </a:lnTo>
                  <a:lnTo>
                    <a:pt x="405196" y="74194"/>
                  </a:lnTo>
                  <a:lnTo>
                    <a:pt x="405196" y="8263"/>
                  </a:lnTo>
                  <a:lnTo>
                    <a:pt x="396118" y="8263"/>
                  </a:lnTo>
                  <a:lnTo>
                    <a:pt x="396118" y="2012"/>
                  </a:lnTo>
                  <a:lnTo>
                    <a:pt x="412712" y="2012"/>
                  </a:lnTo>
                  <a:lnTo>
                    <a:pt x="412712" y="80445"/>
                  </a:lnTo>
                  <a:close/>
                </a:path>
              </a:pathLst>
            </a:custGeom>
            <a:solidFill>
              <a:srgbClr val="262626"/>
            </a:solidFill>
            <a:ln w="4763" cap="sq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grpSp>
          <p:nvGrpSpPr>
            <p:cNvPr id="130" name="Elemento grafico 9">
              <a:extLst>
                <a:ext uri="{FF2B5EF4-FFF2-40B4-BE49-F238E27FC236}">
                  <a16:creationId xmlns:a16="http://schemas.microsoft.com/office/drawing/2014/main" id="{702B73F3-5C61-47E9-9E4B-BFB41E321CEB}"/>
                </a:ext>
              </a:extLst>
            </p:cNvPr>
            <p:cNvGrpSpPr/>
            <p:nvPr/>
          </p:nvGrpSpPr>
          <p:grpSpPr>
            <a:xfrm>
              <a:off x="4580017" y="2768560"/>
              <a:ext cx="3005137" cy="3005137"/>
              <a:chOff x="4593431" y="1819275"/>
              <a:chExt cx="3005137" cy="3005137"/>
            </a:xfrm>
          </p:grpSpPr>
          <p:sp>
            <p:nvSpPr>
              <p:cNvPr id="131" name="Figura a mano libera: forma 130">
                <a:extLst>
                  <a:ext uri="{FF2B5EF4-FFF2-40B4-BE49-F238E27FC236}">
                    <a16:creationId xmlns:a16="http://schemas.microsoft.com/office/drawing/2014/main" id="{87F7AEE7-0F86-032F-DCA3-B3005E320969}"/>
                  </a:ext>
                </a:extLst>
              </p:cNvPr>
              <p:cNvSpPr/>
              <p:nvPr/>
            </p:nvSpPr>
            <p:spPr>
              <a:xfrm>
                <a:off x="4593431" y="1819275"/>
                <a:ext cx="4762" cy="3005137"/>
              </a:xfrm>
              <a:custGeom>
                <a:avLst/>
                <a:gdLst>
                  <a:gd name="connsiteX0" fmla="*/ 0 w 4762"/>
                  <a:gd name="connsiteY0" fmla="*/ 3005138 h 3005137"/>
                  <a:gd name="connsiteX1" fmla="*/ 0 w 4762"/>
                  <a:gd name="connsiteY1" fmla="*/ 0 h 3005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762" h="3005137">
                    <a:moveTo>
                      <a:pt x="0" y="3005138"/>
                    </a:moveTo>
                    <a:lnTo>
                      <a:pt x="0" y="0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32" name="Figura a mano libera: forma 131">
                <a:extLst>
                  <a:ext uri="{FF2B5EF4-FFF2-40B4-BE49-F238E27FC236}">
                    <a16:creationId xmlns:a16="http://schemas.microsoft.com/office/drawing/2014/main" id="{D044C69A-31F6-2D36-B7A2-D07A2D9E17AA}"/>
                  </a:ext>
                </a:extLst>
              </p:cNvPr>
              <p:cNvSpPr/>
              <p:nvPr/>
            </p:nvSpPr>
            <p:spPr>
              <a:xfrm>
                <a:off x="7598568" y="1819275"/>
                <a:ext cx="4762" cy="3005137"/>
              </a:xfrm>
              <a:custGeom>
                <a:avLst/>
                <a:gdLst>
                  <a:gd name="connsiteX0" fmla="*/ 0 w 4762"/>
                  <a:gd name="connsiteY0" fmla="*/ 3005138 h 3005137"/>
                  <a:gd name="connsiteX1" fmla="*/ 0 w 4762"/>
                  <a:gd name="connsiteY1" fmla="*/ 0 h 3005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762" h="3005137">
                    <a:moveTo>
                      <a:pt x="0" y="3005138"/>
                    </a:moveTo>
                    <a:lnTo>
                      <a:pt x="0" y="0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33" name="Figura a mano libera: forma 132">
                <a:extLst>
                  <a:ext uri="{FF2B5EF4-FFF2-40B4-BE49-F238E27FC236}">
                    <a16:creationId xmlns:a16="http://schemas.microsoft.com/office/drawing/2014/main" id="{71C11FD7-B392-0076-8C5F-3884D0EB80FB}"/>
                  </a:ext>
                </a:extLst>
              </p:cNvPr>
              <p:cNvSpPr/>
              <p:nvPr/>
            </p:nvSpPr>
            <p:spPr>
              <a:xfrm>
                <a:off x="4593431" y="4824412"/>
                <a:ext cx="30051" cy="4762"/>
              </a:xfrm>
              <a:custGeom>
                <a:avLst/>
                <a:gdLst>
                  <a:gd name="connsiteX0" fmla="*/ 0 w 30051"/>
                  <a:gd name="connsiteY0" fmla="*/ 0 h 4762"/>
                  <a:gd name="connsiteX1" fmla="*/ 30051 w 30051"/>
                  <a:gd name="connsiteY1" fmla="*/ 0 h 4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051" h="4762">
                    <a:moveTo>
                      <a:pt x="0" y="0"/>
                    </a:moveTo>
                    <a:lnTo>
                      <a:pt x="30051" y="0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34" name="Figura a mano libera: forma 133">
                <a:extLst>
                  <a:ext uri="{FF2B5EF4-FFF2-40B4-BE49-F238E27FC236}">
                    <a16:creationId xmlns:a16="http://schemas.microsoft.com/office/drawing/2014/main" id="{E2A3C2BA-775F-8675-F885-BD5E74016FCE}"/>
                  </a:ext>
                </a:extLst>
              </p:cNvPr>
              <p:cNvSpPr/>
              <p:nvPr/>
            </p:nvSpPr>
            <p:spPr>
              <a:xfrm>
                <a:off x="4593431" y="4223385"/>
                <a:ext cx="30051" cy="4762"/>
              </a:xfrm>
              <a:custGeom>
                <a:avLst/>
                <a:gdLst>
                  <a:gd name="connsiteX0" fmla="*/ 0 w 30051"/>
                  <a:gd name="connsiteY0" fmla="*/ 0 h 4762"/>
                  <a:gd name="connsiteX1" fmla="*/ 30051 w 30051"/>
                  <a:gd name="connsiteY1" fmla="*/ 0 h 4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051" h="4762">
                    <a:moveTo>
                      <a:pt x="0" y="0"/>
                    </a:moveTo>
                    <a:lnTo>
                      <a:pt x="30051" y="0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35" name="Figura a mano libera: forma 134">
                <a:extLst>
                  <a:ext uri="{FF2B5EF4-FFF2-40B4-BE49-F238E27FC236}">
                    <a16:creationId xmlns:a16="http://schemas.microsoft.com/office/drawing/2014/main" id="{C1F10B91-A706-A20E-1FA9-CAF7B844F336}"/>
                  </a:ext>
                </a:extLst>
              </p:cNvPr>
              <p:cNvSpPr/>
              <p:nvPr/>
            </p:nvSpPr>
            <p:spPr>
              <a:xfrm>
                <a:off x="4593431" y="3622357"/>
                <a:ext cx="30051" cy="4762"/>
              </a:xfrm>
              <a:custGeom>
                <a:avLst/>
                <a:gdLst>
                  <a:gd name="connsiteX0" fmla="*/ 0 w 30051"/>
                  <a:gd name="connsiteY0" fmla="*/ 0 h 4762"/>
                  <a:gd name="connsiteX1" fmla="*/ 30051 w 30051"/>
                  <a:gd name="connsiteY1" fmla="*/ 0 h 4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051" h="4762">
                    <a:moveTo>
                      <a:pt x="0" y="0"/>
                    </a:moveTo>
                    <a:lnTo>
                      <a:pt x="30051" y="0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36" name="Figura a mano libera: forma 135">
                <a:extLst>
                  <a:ext uri="{FF2B5EF4-FFF2-40B4-BE49-F238E27FC236}">
                    <a16:creationId xmlns:a16="http://schemas.microsoft.com/office/drawing/2014/main" id="{3FD872EF-D4B3-E52A-DED0-9268ACAF4071}"/>
                  </a:ext>
                </a:extLst>
              </p:cNvPr>
              <p:cNvSpPr/>
              <p:nvPr/>
            </p:nvSpPr>
            <p:spPr>
              <a:xfrm>
                <a:off x="4593431" y="3021330"/>
                <a:ext cx="30051" cy="4762"/>
              </a:xfrm>
              <a:custGeom>
                <a:avLst/>
                <a:gdLst>
                  <a:gd name="connsiteX0" fmla="*/ 0 w 30051"/>
                  <a:gd name="connsiteY0" fmla="*/ 0 h 4762"/>
                  <a:gd name="connsiteX1" fmla="*/ 30051 w 30051"/>
                  <a:gd name="connsiteY1" fmla="*/ 0 h 4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051" h="4762">
                    <a:moveTo>
                      <a:pt x="0" y="0"/>
                    </a:moveTo>
                    <a:lnTo>
                      <a:pt x="30051" y="0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37" name="Figura a mano libera: forma 136">
                <a:extLst>
                  <a:ext uri="{FF2B5EF4-FFF2-40B4-BE49-F238E27FC236}">
                    <a16:creationId xmlns:a16="http://schemas.microsoft.com/office/drawing/2014/main" id="{39D44EEF-E40D-590E-5CBF-CDDE4CE95DE7}"/>
                  </a:ext>
                </a:extLst>
              </p:cNvPr>
              <p:cNvSpPr/>
              <p:nvPr/>
            </p:nvSpPr>
            <p:spPr>
              <a:xfrm>
                <a:off x="4593431" y="2420302"/>
                <a:ext cx="30051" cy="4762"/>
              </a:xfrm>
              <a:custGeom>
                <a:avLst/>
                <a:gdLst>
                  <a:gd name="connsiteX0" fmla="*/ 0 w 30051"/>
                  <a:gd name="connsiteY0" fmla="*/ 0 h 4762"/>
                  <a:gd name="connsiteX1" fmla="*/ 30051 w 30051"/>
                  <a:gd name="connsiteY1" fmla="*/ 0 h 4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051" h="4762">
                    <a:moveTo>
                      <a:pt x="0" y="0"/>
                    </a:moveTo>
                    <a:lnTo>
                      <a:pt x="30051" y="0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38" name="Figura a mano libera: forma 137">
                <a:extLst>
                  <a:ext uri="{FF2B5EF4-FFF2-40B4-BE49-F238E27FC236}">
                    <a16:creationId xmlns:a16="http://schemas.microsoft.com/office/drawing/2014/main" id="{EFD858DE-CA55-9A87-60FC-31CC0E8D6010}"/>
                  </a:ext>
                </a:extLst>
              </p:cNvPr>
              <p:cNvSpPr/>
              <p:nvPr/>
            </p:nvSpPr>
            <p:spPr>
              <a:xfrm>
                <a:off x="4593431" y="1819275"/>
                <a:ext cx="30051" cy="4762"/>
              </a:xfrm>
              <a:custGeom>
                <a:avLst/>
                <a:gdLst>
                  <a:gd name="connsiteX0" fmla="*/ 0 w 30051"/>
                  <a:gd name="connsiteY0" fmla="*/ 0 h 4762"/>
                  <a:gd name="connsiteX1" fmla="*/ 30051 w 30051"/>
                  <a:gd name="connsiteY1" fmla="*/ 0 h 4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051" h="4762">
                    <a:moveTo>
                      <a:pt x="0" y="0"/>
                    </a:moveTo>
                    <a:lnTo>
                      <a:pt x="30051" y="0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39" name="Figura a mano libera: forma 138">
                <a:extLst>
                  <a:ext uri="{FF2B5EF4-FFF2-40B4-BE49-F238E27FC236}">
                    <a16:creationId xmlns:a16="http://schemas.microsoft.com/office/drawing/2014/main" id="{832D63F7-C249-E090-3658-49780F5C004B}"/>
                  </a:ext>
                </a:extLst>
              </p:cNvPr>
              <p:cNvSpPr/>
              <p:nvPr/>
            </p:nvSpPr>
            <p:spPr>
              <a:xfrm>
                <a:off x="7568517" y="4824412"/>
                <a:ext cx="30051" cy="4762"/>
              </a:xfrm>
              <a:custGeom>
                <a:avLst/>
                <a:gdLst>
                  <a:gd name="connsiteX0" fmla="*/ 30051 w 30051"/>
                  <a:gd name="connsiteY0" fmla="*/ 0 h 4762"/>
                  <a:gd name="connsiteX1" fmla="*/ 0 w 30051"/>
                  <a:gd name="connsiteY1" fmla="*/ 0 h 4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051" h="4762">
                    <a:moveTo>
                      <a:pt x="30051" y="0"/>
                    </a:moveTo>
                    <a:lnTo>
                      <a:pt x="0" y="0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40" name="Figura a mano libera: forma 139">
                <a:extLst>
                  <a:ext uri="{FF2B5EF4-FFF2-40B4-BE49-F238E27FC236}">
                    <a16:creationId xmlns:a16="http://schemas.microsoft.com/office/drawing/2014/main" id="{15E8D253-7591-8B3A-01E0-1EFFDF1D0094}"/>
                  </a:ext>
                </a:extLst>
              </p:cNvPr>
              <p:cNvSpPr/>
              <p:nvPr/>
            </p:nvSpPr>
            <p:spPr>
              <a:xfrm>
                <a:off x="7568517" y="4223385"/>
                <a:ext cx="30051" cy="4762"/>
              </a:xfrm>
              <a:custGeom>
                <a:avLst/>
                <a:gdLst>
                  <a:gd name="connsiteX0" fmla="*/ 30051 w 30051"/>
                  <a:gd name="connsiteY0" fmla="*/ 0 h 4762"/>
                  <a:gd name="connsiteX1" fmla="*/ 0 w 30051"/>
                  <a:gd name="connsiteY1" fmla="*/ 0 h 4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051" h="4762">
                    <a:moveTo>
                      <a:pt x="30051" y="0"/>
                    </a:moveTo>
                    <a:lnTo>
                      <a:pt x="0" y="0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41" name="Figura a mano libera: forma 140">
                <a:extLst>
                  <a:ext uri="{FF2B5EF4-FFF2-40B4-BE49-F238E27FC236}">
                    <a16:creationId xmlns:a16="http://schemas.microsoft.com/office/drawing/2014/main" id="{EEF78658-C3E5-7923-733C-816061867B5B}"/>
                  </a:ext>
                </a:extLst>
              </p:cNvPr>
              <p:cNvSpPr/>
              <p:nvPr/>
            </p:nvSpPr>
            <p:spPr>
              <a:xfrm>
                <a:off x="7568517" y="3622357"/>
                <a:ext cx="30051" cy="4762"/>
              </a:xfrm>
              <a:custGeom>
                <a:avLst/>
                <a:gdLst>
                  <a:gd name="connsiteX0" fmla="*/ 30051 w 30051"/>
                  <a:gd name="connsiteY0" fmla="*/ 0 h 4762"/>
                  <a:gd name="connsiteX1" fmla="*/ 0 w 30051"/>
                  <a:gd name="connsiteY1" fmla="*/ 0 h 4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051" h="4762">
                    <a:moveTo>
                      <a:pt x="30051" y="0"/>
                    </a:moveTo>
                    <a:lnTo>
                      <a:pt x="0" y="0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42" name="Figura a mano libera: forma 141">
                <a:extLst>
                  <a:ext uri="{FF2B5EF4-FFF2-40B4-BE49-F238E27FC236}">
                    <a16:creationId xmlns:a16="http://schemas.microsoft.com/office/drawing/2014/main" id="{38A46500-A64E-AC41-5F5E-CB70996B6FE7}"/>
                  </a:ext>
                </a:extLst>
              </p:cNvPr>
              <p:cNvSpPr/>
              <p:nvPr/>
            </p:nvSpPr>
            <p:spPr>
              <a:xfrm>
                <a:off x="7568517" y="3021330"/>
                <a:ext cx="30051" cy="4762"/>
              </a:xfrm>
              <a:custGeom>
                <a:avLst/>
                <a:gdLst>
                  <a:gd name="connsiteX0" fmla="*/ 30051 w 30051"/>
                  <a:gd name="connsiteY0" fmla="*/ 0 h 4762"/>
                  <a:gd name="connsiteX1" fmla="*/ 0 w 30051"/>
                  <a:gd name="connsiteY1" fmla="*/ 0 h 4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051" h="4762">
                    <a:moveTo>
                      <a:pt x="30051" y="0"/>
                    </a:moveTo>
                    <a:lnTo>
                      <a:pt x="0" y="0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43" name="Figura a mano libera: forma 142">
                <a:extLst>
                  <a:ext uri="{FF2B5EF4-FFF2-40B4-BE49-F238E27FC236}">
                    <a16:creationId xmlns:a16="http://schemas.microsoft.com/office/drawing/2014/main" id="{2676DEBA-644E-30B4-8010-409B87AAD543}"/>
                  </a:ext>
                </a:extLst>
              </p:cNvPr>
              <p:cNvSpPr/>
              <p:nvPr/>
            </p:nvSpPr>
            <p:spPr>
              <a:xfrm>
                <a:off x="7568517" y="2420302"/>
                <a:ext cx="30051" cy="4762"/>
              </a:xfrm>
              <a:custGeom>
                <a:avLst/>
                <a:gdLst>
                  <a:gd name="connsiteX0" fmla="*/ 30051 w 30051"/>
                  <a:gd name="connsiteY0" fmla="*/ 0 h 4762"/>
                  <a:gd name="connsiteX1" fmla="*/ 0 w 30051"/>
                  <a:gd name="connsiteY1" fmla="*/ 0 h 4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051" h="4762">
                    <a:moveTo>
                      <a:pt x="30051" y="0"/>
                    </a:moveTo>
                    <a:lnTo>
                      <a:pt x="0" y="0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44" name="Figura a mano libera: forma 143">
                <a:extLst>
                  <a:ext uri="{FF2B5EF4-FFF2-40B4-BE49-F238E27FC236}">
                    <a16:creationId xmlns:a16="http://schemas.microsoft.com/office/drawing/2014/main" id="{5BFD976B-8DE2-5627-B36C-C3EADB4B8941}"/>
                  </a:ext>
                </a:extLst>
              </p:cNvPr>
              <p:cNvSpPr/>
              <p:nvPr/>
            </p:nvSpPr>
            <p:spPr>
              <a:xfrm>
                <a:off x="7568517" y="1819275"/>
                <a:ext cx="30051" cy="4762"/>
              </a:xfrm>
              <a:custGeom>
                <a:avLst/>
                <a:gdLst>
                  <a:gd name="connsiteX0" fmla="*/ 30051 w 30051"/>
                  <a:gd name="connsiteY0" fmla="*/ 0 h 4762"/>
                  <a:gd name="connsiteX1" fmla="*/ 0 w 30051"/>
                  <a:gd name="connsiteY1" fmla="*/ 0 h 4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0051" h="4762">
                    <a:moveTo>
                      <a:pt x="30051" y="0"/>
                    </a:moveTo>
                    <a:lnTo>
                      <a:pt x="0" y="0"/>
                    </a:lnTo>
                  </a:path>
                </a:pathLst>
              </a:custGeom>
              <a:ln w="3969" cap="sq">
                <a:solidFill>
                  <a:srgbClr val="262626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</p:grpSp>
        <p:sp>
          <p:nvSpPr>
            <p:cNvPr id="145" name="Figura a mano libera: forma 144">
              <a:extLst>
                <a:ext uri="{FF2B5EF4-FFF2-40B4-BE49-F238E27FC236}">
                  <a16:creationId xmlns:a16="http://schemas.microsoft.com/office/drawing/2014/main" id="{D12EC590-8465-0ADF-D11F-1D984691E767}"/>
                </a:ext>
              </a:extLst>
            </p:cNvPr>
            <p:cNvSpPr/>
            <p:nvPr/>
          </p:nvSpPr>
          <p:spPr>
            <a:xfrm>
              <a:off x="4479432" y="5746461"/>
              <a:ext cx="53949" cy="58192"/>
            </a:xfrm>
            <a:custGeom>
              <a:avLst/>
              <a:gdLst>
                <a:gd name="connsiteX0" fmla="*/ 958 w 53949"/>
                <a:gd name="connsiteY0" fmla="*/ 41720 h 58192"/>
                <a:gd name="connsiteX1" fmla="*/ 958 w 53949"/>
                <a:gd name="connsiteY1" fmla="*/ 34577 h 58192"/>
                <a:gd name="connsiteX2" fmla="*/ 22761 w 53949"/>
                <a:gd name="connsiteY2" fmla="*/ 34577 h 58192"/>
                <a:gd name="connsiteX3" fmla="*/ 22761 w 53949"/>
                <a:gd name="connsiteY3" fmla="*/ 41720 h 58192"/>
                <a:gd name="connsiteX4" fmla="*/ 958 w 53949"/>
                <a:gd name="connsiteY4" fmla="*/ 41720 h 58192"/>
                <a:gd name="connsiteX5" fmla="*/ 54907 w 53949"/>
                <a:gd name="connsiteY5" fmla="*/ 59133 h 58192"/>
                <a:gd name="connsiteX6" fmla="*/ 47838 w 53949"/>
                <a:gd name="connsiteY6" fmla="*/ 59133 h 58192"/>
                <a:gd name="connsiteX7" fmla="*/ 47838 w 53949"/>
                <a:gd name="connsiteY7" fmla="*/ 13815 h 58192"/>
                <a:gd name="connsiteX8" fmla="*/ 41066 w 53949"/>
                <a:gd name="connsiteY8" fmla="*/ 18689 h 58192"/>
                <a:gd name="connsiteX9" fmla="*/ 33550 w 53949"/>
                <a:gd name="connsiteY9" fmla="*/ 22372 h 58192"/>
                <a:gd name="connsiteX10" fmla="*/ 33550 w 53949"/>
                <a:gd name="connsiteY10" fmla="*/ 15452 h 58192"/>
                <a:gd name="connsiteX11" fmla="*/ 44042 w 53949"/>
                <a:gd name="connsiteY11" fmla="*/ 8680 h 58192"/>
                <a:gd name="connsiteX12" fmla="*/ 50368 w 53949"/>
                <a:gd name="connsiteY12" fmla="*/ 941 h 58192"/>
                <a:gd name="connsiteX13" fmla="*/ 54907 w 53949"/>
                <a:gd name="connsiteY13" fmla="*/ 941 h 58192"/>
                <a:gd name="connsiteX14" fmla="*/ 54907 w 53949"/>
                <a:gd name="connsiteY14" fmla="*/ 59133 h 58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949" h="58192">
                  <a:moveTo>
                    <a:pt x="958" y="41720"/>
                  </a:moveTo>
                  <a:lnTo>
                    <a:pt x="958" y="34577"/>
                  </a:lnTo>
                  <a:lnTo>
                    <a:pt x="22761" y="34577"/>
                  </a:lnTo>
                  <a:lnTo>
                    <a:pt x="22761" y="41720"/>
                  </a:lnTo>
                  <a:lnTo>
                    <a:pt x="958" y="41720"/>
                  </a:lnTo>
                  <a:close/>
                  <a:moveTo>
                    <a:pt x="54907" y="59133"/>
                  </a:moveTo>
                  <a:lnTo>
                    <a:pt x="47838" y="59133"/>
                  </a:lnTo>
                  <a:lnTo>
                    <a:pt x="47838" y="13815"/>
                  </a:lnTo>
                  <a:cubicBezTo>
                    <a:pt x="46101" y="15452"/>
                    <a:pt x="43844" y="17077"/>
                    <a:pt x="41066" y="18689"/>
                  </a:cubicBezTo>
                  <a:cubicBezTo>
                    <a:pt x="38288" y="20301"/>
                    <a:pt x="35782" y="21529"/>
                    <a:pt x="33550" y="22372"/>
                  </a:cubicBezTo>
                  <a:lnTo>
                    <a:pt x="33550" y="15452"/>
                  </a:lnTo>
                  <a:cubicBezTo>
                    <a:pt x="37568" y="13616"/>
                    <a:pt x="41066" y="11359"/>
                    <a:pt x="44042" y="8680"/>
                  </a:cubicBezTo>
                  <a:cubicBezTo>
                    <a:pt x="47019" y="6001"/>
                    <a:pt x="49127" y="3422"/>
                    <a:pt x="50368" y="941"/>
                  </a:cubicBezTo>
                  <a:lnTo>
                    <a:pt x="54907" y="941"/>
                  </a:lnTo>
                  <a:lnTo>
                    <a:pt x="54907" y="59133"/>
                  </a:lnTo>
                  <a:close/>
                </a:path>
              </a:pathLst>
            </a:custGeom>
            <a:solidFill>
              <a:srgbClr val="262626"/>
            </a:solidFill>
            <a:ln w="4763" cap="sq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46" name="Figura a mano libera: forma 145">
              <a:extLst>
                <a:ext uri="{FF2B5EF4-FFF2-40B4-BE49-F238E27FC236}">
                  <a16:creationId xmlns:a16="http://schemas.microsoft.com/office/drawing/2014/main" id="{31CC8223-20EF-55D8-5D06-9FA3E43238B1}"/>
                </a:ext>
              </a:extLst>
            </p:cNvPr>
            <p:cNvSpPr/>
            <p:nvPr/>
          </p:nvSpPr>
          <p:spPr>
            <a:xfrm>
              <a:off x="4412757" y="5145434"/>
              <a:ext cx="131788" cy="59159"/>
            </a:xfrm>
            <a:custGeom>
              <a:avLst/>
              <a:gdLst>
                <a:gd name="connsiteX0" fmla="*/ 958 w 131788"/>
                <a:gd name="connsiteY0" fmla="*/ 41594 h 59159"/>
                <a:gd name="connsiteX1" fmla="*/ 958 w 131788"/>
                <a:gd name="connsiteY1" fmla="*/ 34450 h 59159"/>
                <a:gd name="connsiteX2" fmla="*/ 22761 w 131788"/>
                <a:gd name="connsiteY2" fmla="*/ 34450 h 59159"/>
                <a:gd name="connsiteX3" fmla="*/ 22761 w 131788"/>
                <a:gd name="connsiteY3" fmla="*/ 41594 h 59159"/>
                <a:gd name="connsiteX4" fmla="*/ 958 w 131788"/>
                <a:gd name="connsiteY4" fmla="*/ 41594 h 59159"/>
                <a:gd name="connsiteX5" fmla="*/ 28118 w 131788"/>
                <a:gd name="connsiteY5" fmla="*/ 30432 h 59159"/>
                <a:gd name="connsiteX6" fmla="*/ 30239 w 131788"/>
                <a:gd name="connsiteY6" fmla="*/ 13875 h 59159"/>
                <a:gd name="connsiteX7" fmla="*/ 36527 w 131788"/>
                <a:gd name="connsiteY7" fmla="*/ 4201 h 59159"/>
                <a:gd name="connsiteX8" fmla="*/ 47019 w 131788"/>
                <a:gd name="connsiteY8" fmla="*/ 815 h 59159"/>
                <a:gd name="connsiteX9" fmla="*/ 55205 w 131788"/>
                <a:gd name="connsiteY9" fmla="*/ 2676 h 59159"/>
                <a:gd name="connsiteX10" fmla="*/ 61009 w 131788"/>
                <a:gd name="connsiteY10" fmla="*/ 8108 h 59159"/>
                <a:gd name="connsiteX11" fmla="*/ 64618 w 131788"/>
                <a:gd name="connsiteY11" fmla="*/ 16740 h 59159"/>
                <a:gd name="connsiteX12" fmla="*/ 65920 w 131788"/>
                <a:gd name="connsiteY12" fmla="*/ 30432 h 59159"/>
                <a:gd name="connsiteX13" fmla="*/ 63837 w 131788"/>
                <a:gd name="connsiteY13" fmla="*/ 46877 h 59159"/>
                <a:gd name="connsiteX14" fmla="*/ 57586 w 131788"/>
                <a:gd name="connsiteY14" fmla="*/ 56551 h 59159"/>
                <a:gd name="connsiteX15" fmla="*/ 47019 w 131788"/>
                <a:gd name="connsiteY15" fmla="*/ 59974 h 59159"/>
                <a:gd name="connsiteX16" fmla="*/ 33848 w 131788"/>
                <a:gd name="connsiteY16" fmla="*/ 54021 h 59159"/>
                <a:gd name="connsiteX17" fmla="*/ 28118 w 131788"/>
                <a:gd name="connsiteY17" fmla="*/ 30432 h 59159"/>
                <a:gd name="connsiteX18" fmla="*/ 35410 w 131788"/>
                <a:gd name="connsiteY18" fmla="*/ 30432 h 59159"/>
                <a:gd name="connsiteX19" fmla="*/ 38759 w 131788"/>
                <a:gd name="connsiteY19" fmla="*/ 49445 h 59159"/>
                <a:gd name="connsiteX20" fmla="*/ 47019 w 131788"/>
                <a:gd name="connsiteY20" fmla="*/ 54170 h 59159"/>
                <a:gd name="connsiteX21" fmla="*/ 55279 w 131788"/>
                <a:gd name="connsiteY21" fmla="*/ 49408 h 59159"/>
                <a:gd name="connsiteX22" fmla="*/ 58627 w 131788"/>
                <a:gd name="connsiteY22" fmla="*/ 30432 h 59159"/>
                <a:gd name="connsiteX23" fmla="*/ 55279 w 131788"/>
                <a:gd name="connsiteY23" fmla="*/ 11419 h 59159"/>
                <a:gd name="connsiteX24" fmla="*/ 46945 w 131788"/>
                <a:gd name="connsiteY24" fmla="*/ 6694 h 59159"/>
                <a:gd name="connsiteX25" fmla="*/ 39131 w 131788"/>
                <a:gd name="connsiteY25" fmla="*/ 10861 h 59159"/>
                <a:gd name="connsiteX26" fmla="*/ 35410 w 131788"/>
                <a:gd name="connsiteY26" fmla="*/ 30432 h 59159"/>
                <a:gd name="connsiteX27" fmla="*/ 76253 w 131788"/>
                <a:gd name="connsiteY27" fmla="*/ 59007 h 59159"/>
                <a:gd name="connsiteX28" fmla="*/ 76253 w 131788"/>
                <a:gd name="connsiteY28" fmla="*/ 50896 h 59159"/>
                <a:gd name="connsiteX29" fmla="*/ 84364 w 131788"/>
                <a:gd name="connsiteY29" fmla="*/ 50896 h 59159"/>
                <a:gd name="connsiteX30" fmla="*/ 84364 w 131788"/>
                <a:gd name="connsiteY30" fmla="*/ 59007 h 59159"/>
                <a:gd name="connsiteX31" fmla="*/ 76253 w 131788"/>
                <a:gd name="connsiteY31" fmla="*/ 59007 h 59159"/>
                <a:gd name="connsiteX32" fmla="*/ 94274 w 131788"/>
                <a:gd name="connsiteY32" fmla="*/ 43826 h 59159"/>
                <a:gd name="connsiteX33" fmla="*/ 101790 w 131788"/>
                <a:gd name="connsiteY33" fmla="*/ 43157 h 59159"/>
                <a:gd name="connsiteX34" fmla="*/ 105622 w 131788"/>
                <a:gd name="connsiteY34" fmla="*/ 51416 h 59159"/>
                <a:gd name="connsiteX35" fmla="*/ 112878 w 131788"/>
                <a:gd name="connsiteY35" fmla="*/ 54170 h 59159"/>
                <a:gd name="connsiteX36" fmla="*/ 121584 w 131788"/>
                <a:gd name="connsiteY36" fmla="*/ 50301 h 59159"/>
                <a:gd name="connsiteX37" fmla="*/ 125156 w 131788"/>
                <a:gd name="connsiteY37" fmla="*/ 39957 h 59159"/>
                <a:gd name="connsiteX38" fmla="*/ 121733 w 131788"/>
                <a:gd name="connsiteY38" fmla="*/ 30395 h 59159"/>
                <a:gd name="connsiteX39" fmla="*/ 112803 w 131788"/>
                <a:gd name="connsiteY39" fmla="*/ 26860 h 59159"/>
                <a:gd name="connsiteX40" fmla="*/ 106590 w 131788"/>
                <a:gd name="connsiteY40" fmla="*/ 28423 h 59159"/>
                <a:gd name="connsiteX41" fmla="*/ 102236 w 131788"/>
                <a:gd name="connsiteY41" fmla="*/ 32515 h 59159"/>
                <a:gd name="connsiteX42" fmla="*/ 95539 w 131788"/>
                <a:gd name="connsiteY42" fmla="*/ 31622 h 59159"/>
                <a:gd name="connsiteX43" fmla="*/ 101195 w 131788"/>
                <a:gd name="connsiteY43" fmla="*/ 1857 h 59159"/>
                <a:gd name="connsiteX44" fmla="*/ 129993 w 131788"/>
                <a:gd name="connsiteY44" fmla="*/ 1857 h 59159"/>
                <a:gd name="connsiteX45" fmla="*/ 129993 w 131788"/>
                <a:gd name="connsiteY45" fmla="*/ 8629 h 59159"/>
                <a:gd name="connsiteX46" fmla="*/ 106850 w 131788"/>
                <a:gd name="connsiteY46" fmla="*/ 8629 h 59159"/>
                <a:gd name="connsiteX47" fmla="*/ 103724 w 131788"/>
                <a:gd name="connsiteY47" fmla="*/ 24181 h 59159"/>
                <a:gd name="connsiteX48" fmla="*/ 114663 w 131788"/>
                <a:gd name="connsiteY48" fmla="*/ 20609 h 59159"/>
                <a:gd name="connsiteX49" fmla="*/ 127500 w 131788"/>
                <a:gd name="connsiteY49" fmla="*/ 25856 h 59159"/>
                <a:gd name="connsiteX50" fmla="*/ 132746 w 131788"/>
                <a:gd name="connsiteY50" fmla="*/ 39362 h 59159"/>
                <a:gd name="connsiteX51" fmla="*/ 128132 w 131788"/>
                <a:gd name="connsiteY51" fmla="*/ 52979 h 59159"/>
                <a:gd name="connsiteX52" fmla="*/ 112878 w 131788"/>
                <a:gd name="connsiteY52" fmla="*/ 59974 h 59159"/>
                <a:gd name="connsiteX53" fmla="*/ 100004 w 131788"/>
                <a:gd name="connsiteY53" fmla="*/ 55546 h 59159"/>
                <a:gd name="connsiteX54" fmla="*/ 94274 w 131788"/>
                <a:gd name="connsiteY54" fmla="*/ 43826 h 59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31788" h="59159">
                  <a:moveTo>
                    <a:pt x="958" y="41594"/>
                  </a:moveTo>
                  <a:lnTo>
                    <a:pt x="958" y="34450"/>
                  </a:lnTo>
                  <a:lnTo>
                    <a:pt x="22761" y="34450"/>
                  </a:lnTo>
                  <a:lnTo>
                    <a:pt x="22761" y="41594"/>
                  </a:lnTo>
                  <a:lnTo>
                    <a:pt x="958" y="41594"/>
                  </a:lnTo>
                  <a:close/>
                  <a:moveTo>
                    <a:pt x="28118" y="30432"/>
                  </a:moveTo>
                  <a:cubicBezTo>
                    <a:pt x="28118" y="23586"/>
                    <a:pt x="28825" y="18067"/>
                    <a:pt x="30239" y="13875"/>
                  </a:cubicBezTo>
                  <a:cubicBezTo>
                    <a:pt x="31653" y="9683"/>
                    <a:pt x="33749" y="6458"/>
                    <a:pt x="36527" y="4201"/>
                  </a:cubicBezTo>
                  <a:cubicBezTo>
                    <a:pt x="39305" y="1944"/>
                    <a:pt x="42802" y="815"/>
                    <a:pt x="47019" y="815"/>
                  </a:cubicBezTo>
                  <a:cubicBezTo>
                    <a:pt x="50144" y="815"/>
                    <a:pt x="52873" y="1435"/>
                    <a:pt x="55205" y="2676"/>
                  </a:cubicBezTo>
                  <a:cubicBezTo>
                    <a:pt x="57536" y="3916"/>
                    <a:pt x="59471" y="5726"/>
                    <a:pt x="61009" y="8108"/>
                  </a:cubicBezTo>
                  <a:cubicBezTo>
                    <a:pt x="62546" y="10489"/>
                    <a:pt x="63749" y="13366"/>
                    <a:pt x="64618" y="16740"/>
                  </a:cubicBezTo>
                  <a:cubicBezTo>
                    <a:pt x="65486" y="20113"/>
                    <a:pt x="65920" y="24677"/>
                    <a:pt x="65920" y="30432"/>
                  </a:cubicBezTo>
                  <a:cubicBezTo>
                    <a:pt x="65920" y="37228"/>
                    <a:pt x="65226" y="42710"/>
                    <a:pt x="63837" y="46877"/>
                  </a:cubicBezTo>
                  <a:cubicBezTo>
                    <a:pt x="62447" y="51044"/>
                    <a:pt x="60364" y="54269"/>
                    <a:pt x="57586" y="56551"/>
                  </a:cubicBezTo>
                  <a:cubicBezTo>
                    <a:pt x="54808" y="58833"/>
                    <a:pt x="51286" y="59974"/>
                    <a:pt x="47019" y="59974"/>
                  </a:cubicBezTo>
                  <a:cubicBezTo>
                    <a:pt x="41413" y="59974"/>
                    <a:pt x="37023" y="57990"/>
                    <a:pt x="33848" y="54021"/>
                  </a:cubicBezTo>
                  <a:cubicBezTo>
                    <a:pt x="30028" y="49159"/>
                    <a:pt x="28118" y="41296"/>
                    <a:pt x="28118" y="30432"/>
                  </a:cubicBezTo>
                  <a:close/>
                  <a:moveTo>
                    <a:pt x="35410" y="30432"/>
                  </a:moveTo>
                  <a:cubicBezTo>
                    <a:pt x="35410" y="39957"/>
                    <a:pt x="36527" y="46294"/>
                    <a:pt x="38759" y="49445"/>
                  </a:cubicBezTo>
                  <a:cubicBezTo>
                    <a:pt x="40991" y="52595"/>
                    <a:pt x="43745" y="54170"/>
                    <a:pt x="47019" y="54170"/>
                  </a:cubicBezTo>
                  <a:cubicBezTo>
                    <a:pt x="50293" y="54170"/>
                    <a:pt x="53047" y="52583"/>
                    <a:pt x="55279" y="49408"/>
                  </a:cubicBezTo>
                  <a:cubicBezTo>
                    <a:pt x="57511" y="46233"/>
                    <a:pt x="58627" y="39907"/>
                    <a:pt x="58627" y="30432"/>
                  </a:cubicBezTo>
                  <a:cubicBezTo>
                    <a:pt x="58627" y="20907"/>
                    <a:pt x="57511" y="14569"/>
                    <a:pt x="55279" y="11419"/>
                  </a:cubicBezTo>
                  <a:cubicBezTo>
                    <a:pt x="53047" y="8269"/>
                    <a:pt x="50268" y="6694"/>
                    <a:pt x="46945" y="6694"/>
                  </a:cubicBezTo>
                  <a:cubicBezTo>
                    <a:pt x="43670" y="6694"/>
                    <a:pt x="41066" y="8083"/>
                    <a:pt x="39131" y="10861"/>
                  </a:cubicBezTo>
                  <a:cubicBezTo>
                    <a:pt x="36650" y="14383"/>
                    <a:pt x="35410" y="20907"/>
                    <a:pt x="35410" y="30432"/>
                  </a:cubicBezTo>
                  <a:close/>
                  <a:moveTo>
                    <a:pt x="76253" y="59007"/>
                  </a:moveTo>
                  <a:lnTo>
                    <a:pt x="76253" y="50896"/>
                  </a:lnTo>
                  <a:lnTo>
                    <a:pt x="84364" y="50896"/>
                  </a:lnTo>
                  <a:lnTo>
                    <a:pt x="84364" y="59007"/>
                  </a:lnTo>
                  <a:lnTo>
                    <a:pt x="76253" y="59007"/>
                  </a:lnTo>
                  <a:close/>
                  <a:moveTo>
                    <a:pt x="94274" y="43826"/>
                  </a:moveTo>
                  <a:lnTo>
                    <a:pt x="101790" y="43157"/>
                  </a:lnTo>
                  <a:cubicBezTo>
                    <a:pt x="102335" y="46828"/>
                    <a:pt x="103613" y="49581"/>
                    <a:pt x="105622" y="51416"/>
                  </a:cubicBezTo>
                  <a:cubicBezTo>
                    <a:pt x="107632" y="53252"/>
                    <a:pt x="110050" y="54170"/>
                    <a:pt x="112878" y="54170"/>
                  </a:cubicBezTo>
                  <a:cubicBezTo>
                    <a:pt x="116300" y="54170"/>
                    <a:pt x="119203" y="52880"/>
                    <a:pt x="121584" y="50301"/>
                  </a:cubicBezTo>
                  <a:cubicBezTo>
                    <a:pt x="123965" y="47721"/>
                    <a:pt x="125156" y="44273"/>
                    <a:pt x="125156" y="39957"/>
                  </a:cubicBezTo>
                  <a:cubicBezTo>
                    <a:pt x="125156" y="35939"/>
                    <a:pt x="124015" y="32751"/>
                    <a:pt x="121733" y="30395"/>
                  </a:cubicBezTo>
                  <a:cubicBezTo>
                    <a:pt x="119451" y="28038"/>
                    <a:pt x="116474" y="26860"/>
                    <a:pt x="112803" y="26860"/>
                  </a:cubicBezTo>
                  <a:cubicBezTo>
                    <a:pt x="110521" y="26860"/>
                    <a:pt x="108450" y="27381"/>
                    <a:pt x="106590" y="28423"/>
                  </a:cubicBezTo>
                  <a:cubicBezTo>
                    <a:pt x="104729" y="29464"/>
                    <a:pt x="103278" y="30829"/>
                    <a:pt x="102236" y="32515"/>
                  </a:cubicBezTo>
                  <a:lnTo>
                    <a:pt x="95539" y="31622"/>
                  </a:lnTo>
                  <a:lnTo>
                    <a:pt x="101195" y="1857"/>
                  </a:lnTo>
                  <a:lnTo>
                    <a:pt x="129993" y="1857"/>
                  </a:lnTo>
                  <a:lnTo>
                    <a:pt x="129993" y="8629"/>
                  </a:lnTo>
                  <a:lnTo>
                    <a:pt x="106850" y="8629"/>
                  </a:lnTo>
                  <a:lnTo>
                    <a:pt x="103724" y="24181"/>
                  </a:lnTo>
                  <a:cubicBezTo>
                    <a:pt x="107197" y="21800"/>
                    <a:pt x="110844" y="20609"/>
                    <a:pt x="114663" y="20609"/>
                  </a:cubicBezTo>
                  <a:cubicBezTo>
                    <a:pt x="119723" y="20609"/>
                    <a:pt x="124002" y="22358"/>
                    <a:pt x="127500" y="25856"/>
                  </a:cubicBezTo>
                  <a:cubicBezTo>
                    <a:pt x="130997" y="29353"/>
                    <a:pt x="132746" y="33855"/>
                    <a:pt x="132746" y="39362"/>
                  </a:cubicBezTo>
                  <a:cubicBezTo>
                    <a:pt x="132746" y="44620"/>
                    <a:pt x="131208" y="49159"/>
                    <a:pt x="128132" y="52979"/>
                  </a:cubicBezTo>
                  <a:cubicBezTo>
                    <a:pt x="124412" y="57643"/>
                    <a:pt x="119327" y="59974"/>
                    <a:pt x="112878" y="59974"/>
                  </a:cubicBezTo>
                  <a:cubicBezTo>
                    <a:pt x="107619" y="59974"/>
                    <a:pt x="103328" y="58498"/>
                    <a:pt x="100004" y="55546"/>
                  </a:cubicBezTo>
                  <a:cubicBezTo>
                    <a:pt x="96680" y="52595"/>
                    <a:pt x="94770" y="48688"/>
                    <a:pt x="94274" y="43826"/>
                  </a:cubicBezTo>
                  <a:close/>
                </a:path>
              </a:pathLst>
            </a:custGeom>
            <a:solidFill>
              <a:srgbClr val="262626"/>
            </a:solidFill>
            <a:ln w="4763" cap="sq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47" name="Figura a mano libera: forma 146">
              <a:extLst>
                <a:ext uri="{FF2B5EF4-FFF2-40B4-BE49-F238E27FC236}">
                  <a16:creationId xmlns:a16="http://schemas.microsoft.com/office/drawing/2014/main" id="{8C962D16-9D61-0CE4-0804-6EA7B4260AF3}"/>
                </a:ext>
              </a:extLst>
            </p:cNvPr>
            <p:cNvSpPr/>
            <p:nvPr/>
          </p:nvSpPr>
          <p:spPr>
            <a:xfrm>
              <a:off x="4503989" y="4544406"/>
              <a:ext cx="37802" cy="59159"/>
            </a:xfrm>
            <a:custGeom>
              <a:avLst/>
              <a:gdLst>
                <a:gd name="connsiteX0" fmla="*/ 958 w 37802"/>
                <a:gd name="connsiteY0" fmla="*/ 30306 h 59159"/>
                <a:gd name="connsiteX1" fmla="*/ 3079 w 37802"/>
                <a:gd name="connsiteY1" fmla="*/ 13748 h 59159"/>
                <a:gd name="connsiteX2" fmla="*/ 9367 w 37802"/>
                <a:gd name="connsiteY2" fmla="*/ 4075 h 59159"/>
                <a:gd name="connsiteX3" fmla="*/ 19859 w 37802"/>
                <a:gd name="connsiteY3" fmla="*/ 689 h 59159"/>
                <a:gd name="connsiteX4" fmla="*/ 28045 w 37802"/>
                <a:gd name="connsiteY4" fmla="*/ 2549 h 59159"/>
                <a:gd name="connsiteX5" fmla="*/ 33849 w 37802"/>
                <a:gd name="connsiteY5" fmla="*/ 7981 h 59159"/>
                <a:gd name="connsiteX6" fmla="*/ 37458 w 37802"/>
                <a:gd name="connsiteY6" fmla="*/ 16613 h 59159"/>
                <a:gd name="connsiteX7" fmla="*/ 38760 w 37802"/>
                <a:gd name="connsiteY7" fmla="*/ 30306 h 59159"/>
                <a:gd name="connsiteX8" fmla="*/ 36677 w 37802"/>
                <a:gd name="connsiteY8" fmla="*/ 46751 h 59159"/>
                <a:gd name="connsiteX9" fmla="*/ 30426 w 37802"/>
                <a:gd name="connsiteY9" fmla="*/ 56425 h 59159"/>
                <a:gd name="connsiteX10" fmla="*/ 19859 w 37802"/>
                <a:gd name="connsiteY10" fmla="*/ 59848 h 59159"/>
                <a:gd name="connsiteX11" fmla="*/ 6688 w 37802"/>
                <a:gd name="connsiteY11" fmla="*/ 53895 h 59159"/>
                <a:gd name="connsiteX12" fmla="*/ 958 w 37802"/>
                <a:gd name="connsiteY12" fmla="*/ 30306 h 59159"/>
                <a:gd name="connsiteX13" fmla="*/ 8251 w 37802"/>
                <a:gd name="connsiteY13" fmla="*/ 30306 h 59159"/>
                <a:gd name="connsiteX14" fmla="*/ 11599 w 37802"/>
                <a:gd name="connsiteY14" fmla="*/ 49318 h 59159"/>
                <a:gd name="connsiteX15" fmla="*/ 19859 w 37802"/>
                <a:gd name="connsiteY15" fmla="*/ 54044 h 59159"/>
                <a:gd name="connsiteX16" fmla="*/ 28119 w 37802"/>
                <a:gd name="connsiteY16" fmla="*/ 49281 h 59159"/>
                <a:gd name="connsiteX17" fmla="*/ 31468 w 37802"/>
                <a:gd name="connsiteY17" fmla="*/ 30306 h 59159"/>
                <a:gd name="connsiteX18" fmla="*/ 28119 w 37802"/>
                <a:gd name="connsiteY18" fmla="*/ 11293 h 59159"/>
                <a:gd name="connsiteX19" fmla="*/ 19784 w 37802"/>
                <a:gd name="connsiteY19" fmla="*/ 6567 h 59159"/>
                <a:gd name="connsiteX20" fmla="*/ 11971 w 37802"/>
                <a:gd name="connsiteY20" fmla="*/ 10735 h 59159"/>
                <a:gd name="connsiteX21" fmla="*/ 8251 w 37802"/>
                <a:gd name="connsiteY21" fmla="*/ 30306 h 59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802" h="59159">
                  <a:moveTo>
                    <a:pt x="958" y="30306"/>
                  </a:moveTo>
                  <a:cubicBezTo>
                    <a:pt x="958" y="23460"/>
                    <a:pt x="1665" y="17941"/>
                    <a:pt x="3079" y="13748"/>
                  </a:cubicBezTo>
                  <a:cubicBezTo>
                    <a:pt x="4493" y="9556"/>
                    <a:pt x="6589" y="6332"/>
                    <a:pt x="9367" y="4075"/>
                  </a:cubicBezTo>
                  <a:cubicBezTo>
                    <a:pt x="12145" y="1817"/>
                    <a:pt x="15643" y="689"/>
                    <a:pt x="19859" y="689"/>
                  </a:cubicBezTo>
                  <a:cubicBezTo>
                    <a:pt x="22984" y="689"/>
                    <a:pt x="25713" y="1309"/>
                    <a:pt x="28045" y="2549"/>
                  </a:cubicBezTo>
                  <a:cubicBezTo>
                    <a:pt x="30376" y="3789"/>
                    <a:pt x="32311" y="5600"/>
                    <a:pt x="33849" y="7981"/>
                  </a:cubicBezTo>
                  <a:cubicBezTo>
                    <a:pt x="35387" y="10363"/>
                    <a:pt x="36590" y="13240"/>
                    <a:pt x="37458" y="16613"/>
                  </a:cubicBezTo>
                  <a:cubicBezTo>
                    <a:pt x="38326" y="19987"/>
                    <a:pt x="38760" y="24551"/>
                    <a:pt x="38760" y="30306"/>
                  </a:cubicBezTo>
                  <a:cubicBezTo>
                    <a:pt x="38760" y="37102"/>
                    <a:pt x="38066" y="42584"/>
                    <a:pt x="36677" y="46751"/>
                  </a:cubicBezTo>
                  <a:cubicBezTo>
                    <a:pt x="35288" y="50918"/>
                    <a:pt x="33204" y="54143"/>
                    <a:pt x="30426" y="56425"/>
                  </a:cubicBezTo>
                  <a:cubicBezTo>
                    <a:pt x="27648" y="58707"/>
                    <a:pt x="24125" y="59848"/>
                    <a:pt x="19859" y="59848"/>
                  </a:cubicBezTo>
                  <a:cubicBezTo>
                    <a:pt x="14253" y="59848"/>
                    <a:pt x="9863" y="57864"/>
                    <a:pt x="6688" y="53895"/>
                  </a:cubicBezTo>
                  <a:cubicBezTo>
                    <a:pt x="2868" y="49033"/>
                    <a:pt x="958" y="41170"/>
                    <a:pt x="958" y="30306"/>
                  </a:cubicBezTo>
                  <a:close/>
                  <a:moveTo>
                    <a:pt x="8251" y="30306"/>
                  </a:moveTo>
                  <a:cubicBezTo>
                    <a:pt x="8251" y="39831"/>
                    <a:pt x="9367" y="46168"/>
                    <a:pt x="11599" y="49318"/>
                  </a:cubicBezTo>
                  <a:cubicBezTo>
                    <a:pt x="13831" y="52469"/>
                    <a:pt x="16585" y="54044"/>
                    <a:pt x="19859" y="54044"/>
                  </a:cubicBezTo>
                  <a:cubicBezTo>
                    <a:pt x="23133" y="54044"/>
                    <a:pt x="25887" y="52456"/>
                    <a:pt x="28119" y="49281"/>
                  </a:cubicBezTo>
                  <a:cubicBezTo>
                    <a:pt x="30352" y="46106"/>
                    <a:pt x="31468" y="39781"/>
                    <a:pt x="31468" y="30306"/>
                  </a:cubicBezTo>
                  <a:cubicBezTo>
                    <a:pt x="31468" y="20781"/>
                    <a:pt x="30352" y="14443"/>
                    <a:pt x="28119" y="11293"/>
                  </a:cubicBezTo>
                  <a:cubicBezTo>
                    <a:pt x="25887" y="8143"/>
                    <a:pt x="23108" y="6567"/>
                    <a:pt x="19784" y="6567"/>
                  </a:cubicBezTo>
                  <a:cubicBezTo>
                    <a:pt x="16510" y="6567"/>
                    <a:pt x="13906" y="7957"/>
                    <a:pt x="11971" y="10735"/>
                  </a:cubicBezTo>
                  <a:cubicBezTo>
                    <a:pt x="9491" y="14257"/>
                    <a:pt x="8251" y="20781"/>
                    <a:pt x="8251" y="30306"/>
                  </a:cubicBezTo>
                  <a:close/>
                </a:path>
              </a:pathLst>
            </a:custGeom>
            <a:solidFill>
              <a:srgbClr val="262626"/>
            </a:solidFill>
            <a:ln w="4763" cap="sq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48" name="Figura a mano libera: forma 147">
              <a:extLst>
                <a:ext uri="{FF2B5EF4-FFF2-40B4-BE49-F238E27FC236}">
                  <a16:creationId xmlns:a16="http://schemas.microsoft.com/office/drawing/2014/main" id="{1627A399-438D-75D5-F13D-2AE86FEF5799}"/>
                </a:ext>
              </a:extLst>
            </p:cNvPr>
            <p:cNvSpPr/>
            <p:nvPr/>
          </p:nvSpPr>
          <p:spPr>
            <a:xfrm>
              <a:off x="4437314" y="3943379"/>
              <a:ext cx="104628" cy="59159"/>
            </a:xfrm>
            <a:custGeom>
              <a:avLst/>
              <a:gdLst>
                <a:gd name="connsiteX0" fmla="*/ 958 w 104628"/>
                <a:gd name="connsiteY0" fmla="*/ 30179 h 59159"/>
                <a:gd name="connsiteX1" fmla="*/ 3079 w 104628"/>
                <a:gd name="connsiteY1" fmla="*/ 13622 h 59159"/>
                <a:gd name="connsiteX2" fmla="*/ 9367 w 104628"/>
                <a:gd name="connsiteY2" fmla="*/ 3949 h 59159"/>
                <a:gd name="connsiteX3" fmla="*/ 19859 w 104628"/>
                <a:gd name="connsiteY3" fmla="*/ 562 h 59159"/>
                <a:gd name="connsiteX4" fmla="*/ 28045 w 104628"/>
                <a:gd name="connsiteY4" fmla="*/ 2423 h 59159"/>
                <a:gd name="connsiteX5" fmla="*/ 33849 w 104628"/>
                <a:gd name="connsiteY5" fmla="*/ 7855 h 59159"/>
                <a:gd name="connsiteX6" fmla="*/ 37458 w 104628"/>
                <a:gd name="connsiteY6" fmla="*/ 16487 h 59159"/>
                <a:gd name="connsiteX7" fmla="*/ 38760 w 104628"/>
                <a:gd name="connsiteY7" fmla="*/ 30179 h 59159"/>
                <a:gd name="connsiteX8" fmla="*/ 36677 w 104628"/>
                <a:gd name="connsiteY8" fmla="*/ 46625 h 59159"/>
                <a:gd name="connsiteX9" fmla="*/ 30426 w 104628"/>
                <a:gd name="connsiteY9" fmla="*/ 56299 h 59159"/>
                <a:gd name="connsiteX10" fmla="*/ 19859 w 104628"/>
                <a:gd name="connsiteY10" fmla="*/ 59722 h 59159"/>
                <a:gd name="connsiteX11" fmla="*/ 6688 w 104628"/>
                <a:gd name="connsiteY11" fmla="*/ 53769 h 59159"/>
                <a:gd name="connsiteX12" fmla="*/ 958 w 104628"/>
                <a:gd name="connsiteY12" fmla="*/ 30179 h 59159"/>
                <a:gd name="connsiteX13" fmla="*/ 8251 w 104628"/>
                <a:gd name="connsiteY13" fmla="*/ 30179 h 59159"/>
                <a:gd name="connsiteX14" fmla="*/ 11599 w 104628"/>
                <a:gd name="connsiteY14" fmla="*/ 49192 h 59159"/>
                <a:gd name="connsiteX15" fmla="*/ 19859 w 104628"/>
                <a:gd name="connsiteY15" fmla="*/ 53918 h 59159"/>
                <a:gd name="connsiteX16" fmla="*/ 28119 w 104628"/>
                <a:gd name="connsiteY16" fmla="*/ 49155 h 59159"/>
                <a:gd name="connsiteX17" fmla="*/ 31468 w 104628"/>
                <a:gd name="connsiteY17" fmla="*/ 30179 h 59159"/>
                <a:gd name="connsiteX18" fmla="*/ 28119 w 104628"/>
                <a:gd name="connsiteY18" fmla="*/ 11167 h 59159"/>
                <a:gd name="connsiteX19" fmla="*/ 19784 w 104628"/>
                <a:gd name="connsiteY19" fmla="*/ 6441 h 59159"/>
                <a:gd name="connsiteX20" fmla="*/ 11971 w 104628"/>
                <a:gd name="connsiteY20" fmla="*/ 10608 h 59159"/>
                <a:gd name="connsiteX21" fmla="*/ 8251 w 104628"/>
                <a:gd name="connsiteY21" fmla="*/ 30179 h 59159"/>
                <a:gd name="connsiteX22" fmla="*/ 49093 w 104628"/>
                <a:gd name="connsiteY22" fmla="*/ 58754 h 59159"/>
                <a:gd name="connsiteX23" fmla="*/ 49093 w 104628"/>
                <a:gd name="connsiteY23" fmla="*/ 50643 h 59159"/>
                <a:gd name="connsiteX24" fmla="*/ 57204 w 104628"/>
                <a:gd name="connsiteY24" fmla="*/ 50643 h 59159"/>
                <a:gd name="connsiteX25" fmla="*/ 57204 w 104628"/>
                <a:gd name="connsiteY25" fmla="*/ 58754 h 59159"/>
                <a:gd name="connsiteX26" fmla="*/ 49093 w 104628"/>
                <a:gd name="connsiteY26" fmla="*/ 58754 h 59159"/>
                <a:gd name="connsiteX27" fmla="*/ 67114 w 104628"/>
                <a:gd name="connsiteY27" fmla="*/ 43574 h 59159"/>
                <a:gd name="connsiteX28" fmla="*/ 74630 w 104628"/>
                <a:gd name="connsiteY28" fmla="*/ 42904 h 59159"/>
                <a:gd name="connsiteX29" fmla="*/ 78462 w 104628"/>
                <a:gd name="connsiteY29" fmla="*/ 51164 h 59159"/>
                <a:gd name="connsiteX30" fmla="*/ 85717 w 104628"/>
                <a:gd name="connsiteY30" fmla="*/ 53918 h 59159"/>
                <a:gd name="connsiteX31" fmla="*/ 94424 w 104628"/>
                <a:gd name="connsiteY31" fmla="*/ 50048 h 59159"/>
                <a:gd name="connsiteX32" fmla="*/ 97996 w 104628"/>
                <a:gd name="connsiteY32" fmla="*/ 39704 h 59159"/>
                <a:gd name="connsiteX33" fmla="*/ 94573 w 104628"/>
                <a:gd name="connsiteY33" fmla="*/ 30142 h 59159"/>
                <a:gd name="connsiteX34" fmla="*/ 85643 w 104628"/>
                <a:gd name="connsiteY34" fmla="*/ 26608 h 59159"/>
                <a:gd name="connsiteX35" fmla="*/ 79430 w 104628"/>
                <a:gd name="connsiteY35" fmla="*/ 28170 h 59159"/>
                <a:gd name="connsiteX36" fmla="*/ 75077 w 104628"/>
                <a:gd name="connsiteY36" fmla="*/ 32263 h 59159"/>
                <a:gd name="connsiteX37" fmla="*/ 68379 w 104628"/>
                <a:gd name="connsiteY37" fmla="*/ 31370 h 59159"/>
                <a:gd name="connsiteX38" fmla="*/ 74035 w 104628"/>
                <a:gd name="connsiteY38" fmla="*/ 1604 h 59159"/>
                <a:gd name="connsiteX39" fmla="*/ 102833 w 104628"/>
                <a:gd name="connsiteY39" fmla="*/ 1604 h 59159"/>
                <a:gd name="connsiteX40" fmla="*/ 102833 w 104628"/>
                <a:gd name="connsiteY40" fmla="*/ 8376 h 59159"/>
                <a:gd name="connsiteX41" fmla="*/ 79690 w 104628"/>
                <a:gd name="connsiteY41" fmla="*/ 8376 h 59159"/>
                <a:gd name="connsiteX42" fmla="*/ 76565 w 104628"/>
                <a:gd name="connsiteY42" fmla="*/ 23929 h 59159"/>
                <a:gd name="connsiteX43" fmla="*/ 87503 w 104628"/>
                <a:gd name="connsiteY43" fmla="*/ 20357 h 59159"/>
                <a:gd name="connsiteX44" fmla="*/ 100340 w 104628"/>
                <a:gd name="connsiteY44" fmla="*/ 25603 h 59159"/>
                <a:gd name="connsiteX45" fmla="*/ 105586 w 104628"/>
                <a:gd name="connsiteY45" fmla="*/ 39109 h 59159"/>
                <a:gd name="connsiteX46" fmla="*/ 100973 w 104628"/>
                <a:gd name="connsiteY46" fmla="*/ 52727 h 59159"/>
                <a:gd name="connsiteX47" fmla="*/ 85717 w 104628"/>
                <a:gd name="connsiteY47" fmla="*/ 59722 h 59159"/>
                <a:gd name="connsiteX48" fmla="*/ 72844 w 104628"/>
                <a:gd name="connsiteY48" fmla="*/ 55294 h 59159"/>
                <a:gd name="connsiteX49" fmla="*/ 67114 w 104628"/>
                <a:gd name="connsiteY49" fmla="*/ 43574 h 59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04628" h="59159">
                  <a:moveTo>
                    <a:pt x="958" y="30179"/>
                  </a:moveTo>
                  <a:cubicBezTo>
                    <a:pt x="958" y="23333"/>
                    <a:pt x="1665" y="17814"/>
                    <a:pt x="3079" y="13622"/>
                  </a:cubicBezTo>
                  <a:cubicBezTo>
                    <a:pt x="4493" y="9430"/>
                    <a:pt x="6589" y="6206"/>
                    <a:pt x="9367" y="3949"/>
                  </a:cubicBezTo>
                  <a:cubicBezTo>
                    <a:pt x="12145" y="1691"/>
                    <a:pt x="15643" y="562"/>
                    <a:pt x="19859" y="562"/>
                  </a:cubicBezTo>
                  <a:cubicBezTo>
                    <a:pt x="22984" y="562"/>
                    <a:pt x="25713" y="1183"/>
                    <a:pt x="28045" y="2423"/>
                  </a:cubicBezTo>
                  <a:cubicBezTo>
                    <a:pt x="30376" y="3663"/>
                    <a:pt x="32311" y="5474"/>
                    <a:pt x="33849" y="7855"/>
                  </a:cubicBezTo>
                  <a:cubicBezTo>
                    <a:pt x="35387" y="10236"/>
                    <a:pt x="36590" y="13114"/>
                    <a:pt x="37458" y="16487"/>
                  </a:cubicBezTo>
                  <a:cubicBezTo>
                    <a:pt x="38326" y="19861"/>
                    <a:pt x="38760" y="24425"/>
                    <a:pt x="38760" y="30179"/>
                  </a:cubicBezTo>
                  <a:cubicBezTo>
                    <a:pt x="38760" y="36976"/>
                    <a:pt x="38066" y="42458"/>
                    <a:pt x="36677" y="46625"/>
                  </a:cubicBezTo>
                  <a:cubicBezTo>
                    <a:pt x="35287" y="50792"/>
                    <a:pt x="33204" y="54017"/>
                    <a:pt x="30426" y="56299"/>
                  </a:cubicBezTo>
                  <a:cubicBezTo>
                    <a:pt x="27648" y="58581"/>
                    <a:pt x="24125" y="59722"/>
                    <a:pt x="19859" y="59722"/>
                  </a:cubicBezTo>
                  <a:cubicBezTo>
                    <a:pt x="14253" y="59722"/>
                    <a:pt x="9863" y="57737"/>
                    <a:pt x="6688" y="53769"/>
                  </a:cubicBezTo>
                  <a:cubicBezTo>
                    <a:pt x="2868" y="48907"/>
                    <a:pt x="958" y="41044"/>
                    <a:pt x="958" y="30179"/>
                  </a:cubicBezTo>
                  <a:close/>
                  <a:moveTo>
                    <a:pt x="8251" y="30179"/>
                  </a:moveTo>
                  <a:cubicBezTo>
                    <a:pt x="8251" y="39704"/>
                    <a:pt x="9367" y="46042"/>
                    <a:pt x="11599" y="49192"/>
                  </a:cubicBezTo>
                  <a:cubicBezTo>
                    <a:pt x="13831" y="52343"/>
                    <a:pt x="16585" y="53918"/>
                    <a:pt x="19859" y="53918"/>
                  </a:cubicBezTo>
                  <a:cubicBezTo>
                    <a:pt x="23133" y="53918"/>
                    <a:pt x="25887" y="52330"/>
                    <a:pt x="28119" y="49155"/>
                  </a:cubicBezTo>
                  <a:cubicBezTo>
                    <a:pt x="30352" y="45980"/>
                    <a:pt x="31468" y="39655"/>
                    <a:pt x="31468" y="30179"/>
                  </a:cubicBezTo>
                  <a:cubicBezTo>
                    <a:pt x="31468" y="20654"/>
                    <a:pt x="30352" y="14317"/>
                    <a:pt x="28119" y="11167"/>
                  </a:cubicBezTo>
                  <a:cubicBezTo>
                    <a:pt x="25887" y="8016"/>
                    <a:pt x="23108" y="6441"/>
                    <a:pt x="19784" y="6441"/>
                  </a:cubicBezTo>
                  <a:cubicBezTo>
                    <a:pt x="16510" y="6441"/>
                    <a:pt x="13906" y="7830"/>
                    <a:pt x="11971" y="10608"/>
                  </a:cubicBezTo>
                  <a:cubicBezTo>
                    <a:pt x="9491" y="14131"/>
                    <a:pt x="8251" y="20654"/>
                    <a:pt x="8251" y="30179"/>
                  </a:cubicBezTo>
                  <a:close/>
                  <a:moveTo>
                    <a:pt x="49093" y="58754"/>
                  </a:moveTo>
                  <a:lnTo>
                    <a:pt x="49093" y="50643"/>
                  </a:lnTo>
                  <a:lnTo>
                    <a:pt x="57204" y="50643"/>
                  </a:lnTo>
                  <a:lnTo>
                    <a:pt x="57204" y="58754"/>
                  </a:lnTo>
                  <a:lnTo>
                    <a:pt x="49093" y="58754"/>
                  </a:lnTo>
                  <a:close/>
                  <a:moveTo>
                    <a:pt x="67114" y="43574"/>
                  </a:moveTo>
                  <a:lnTo>
                    <a:pt x="74630" y="42904"/>
                  </a:lnTo>
                  <a:cubicBezTo>
                    <a:pt x="75176" y="46575"/>
                    <a:pt x="76453" y="49328"/>
                    <a:pt x="78462" y="51164"/>
                  </a:cubicBezTo>
                  <a:cubicBezTo>
                    <a:pt x="80471" y="53000"/>
                    <a:pt x="82890" y="53918"/>
                    <a:pt x="85717" y="53918"/>
                  </a:cubicBezTo>
                  <a:cubicBezTo>
                    <a:pt x="89141" y="53918"/>
                    <a:pt x="92043" y="52628"/>
                    <a:pt x="94424" y="50048"/>
                  </a:cubicBezTo>
                  <a:cubicBezTo>
                    <a:pt x="96806" y="47468"/>
                    <a:pt x="97996" y="44021"/>
                    <a:pt x="97996" y="39704"/>
                  </a:cubicBezTo>
                  <a:cubicBezTo>
                    <a:pt x="97996" y="35686"/>
                    <a:pt x="96855" y="32499"/>
                    <a:pt x="94573" y="30142"/>
                  </a:cubicBezTo>
                  <a:cubicBezTo>
                    <a:pt x="92291" y="27786"/>
                    <a:pt x="89314" y="26608"/>
                    <a:pt x="85643" y="26608"/>
                  </a:cubicBezTo>
                  <a:cubicBezTo>
                    <a:pt x="83361" y="26608"/>
                    <a:pt x="81290" y="27128"/>
                    <a:pt x="79430" y="28170"/>
                  </a:cubicBezTo>
                  <a:cubicBezTo>
                    <a:pt x="77569" y="29212"/>
                    <a:pt x="76118" y="30576"/>
                    <a:pt x="75077" y="32263"/>
                  </a:cubicBezTo>
                  <a:lnTo>
                    <a:pt x="68379" y="31370"/>
                  </a:lnTo>
                  <a:lnTo>
                    <a:pt x="74035" y="1604"/>
                  </a:lnTo>
                  <a:lnTo>
                    <a:pt x="102833" y="1604"/>
                  </a:lnTo>
                  <a:lnTo>
                    <a:pt x="102833" y="8376"/>
                  </a:lnTo>
                  <a:lnTo>
                    <a:pt x="79690" y="8376"/>
                  </a:lnTo>
                  <a:lnTo>
                    <a:pt x="76565" y="23929"/>
                  </a:lnTo>
                  <a:cubicBezTo>
                    <a:pt x="80037" y="21547"/>
                    <a:pt x="83684" y="20357"/>
                    <a:pt x="87503" y="20357"/>
                  </a:cubicBezTo>
                  <a:cubicBezTo>
                    <a:pt x="92564" y="20357"/>
                    <a:pt x="96843" y="22106"/>
                    <a:pt x="100340" y="25603"/>
                  </a:cubicBezTo>
                  <a:cubicBezTo>
                    <a:pt x="103837" y="29100"/>
                    <a:pt x="105586" y="33602"/>
                    <a:pt x="105586" y="39109"/>
                  </a:cubicBezTo>
                  <a:cubicBezTo>
                    <a:pt x="105586" y="44368"/>
                    <a:pt x="104048" y="48907"/>
                    <a:pt x="100973" y="52727"/>
                  </a:cubicBezTo>
                  <a:cubicBezTo>
                    <a:pt x="97252" y="57390"/>
                    <a:pt x="92167" y="59722"/>
                    <a:pt x="85717" y="59722"/>
                  </a:cubicBezTo>
                  <a:cubicBezTo>
                    <a:pt x="80459" y="59722"/>
                    <a:pt x="76168" y="58246"/>
                    <a:pt x="72844" y="55294"/>
                  </a:cubicBezTo>
                  <a:cubicBezTo>
                    <a:pt x="69520" y="52343"/>
                    <a:pt x="67610" y="48436"/>
                    <a:pt x="67114" y="43574"/>
                  </a:cubicBezTo>
                  <a:close/>
                </a:path>
              </a:pathLst>
            </a:custGeom>
            <a:solidFill>
              <a:srgbClr val="262626"/>
            </a:solidFill>
            <a:ln w="4763" cap="sq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49" name="Figura a mano libera: forma 148">
              <a:extLst>
                <a:ext uri="{FF2B5EF4-FFF2-40B4-BE49-F238E27FC236}">
                  <a16:creationId xmlns:a16="http://schemas.microsoft.com/office/drawing/2014/main" id="{8C77689E-7493-081D-D09F-82C6651A487C}"/>
                </a:ext>
              </a:extLst>
            </p:cNvPr>
            <p:cNvSpPr/>
            <p:nvPr/>
          </p:nvSpPr>
          <p:spPr>
            <a:xfrm>
              <a:off x="4509421" y="3342351"/>
              <a:ext cx="21356" cy="58192"/>
            </a:xfrm>
            <a:custGeom>
              <a:avLst/>
              <a:gdLst>
                <a:gd name="connsiteX0" fmla="*/ 22314 w 21356"/>
                <a:gd name="connsiteY0" fmla="*/ 58628 h 58192"/>
                <a:gd name="connsiteX1" fmla="*/ 15245 w 21356"/>
                <a:gd name="connsiteY1" fmla="*/ 58628 h 58192"/>
                <a:gd name="connsiteX2" fmla="*/ 15245 w 21356"/>
                <a:gd name="connsiteY2" fmla="*/ 13310 h 58192"/>
                <a:gd name="connsiteX3" fmla="*/ 8474 w 21356"/>
                <a:gd name="connsiteY3" fmla="*/ 18184 h 58192"/>
                <a:gd name="connsiteX4" fmla="*/ 958 w 21356"/>
                <a:gd name="connsiteY4" fmla="*/ 21867 h 58192"/>
                <a:gd name="connsiteX5" fmla="*/ 958 w 21356"/>
                <a:gd name="connsiteY5" fmla="*/ 14947 h 58192"/>
                <a:gd name="connsiteX6" fmla="*/ 11450 w 21356"/>
                <a:gd name="connsiteY6" fmla="*/ 8175 h 58192"/>
                <a:gd name="connsiteX7" fmla="*/ 17775 w 21356"/>
                <a:gd name="connsiteY7" fmla="*/ 436 h 58192"/>
                <a:gd name="connsiteX8" fmla="*/ 22314 w 21356"/>
                <a:gd name="connsiteY8" fmla="*/ 436 h 58192"/>
                <a:gd name="connsiteX9" fmla="*/ 22314 w 21356"/>
                <a:gd name="connsiteY9" fmla="*/ 58628 h 58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356" h="58192">
                  <a:moveTo>
                    <a:pt x="22314" y="58628"/>
                  </a:moveTo>
                  <a:lnTo>
                    <a:pt x="15245" y="58628"/>
                  </a:lnTo>
                  <a:lnTo>
                    <a:pt x="15245" y="13310"/>
                  </a:lnTo>
                  <a:cubicBezTo>
                    <a:pt x="13509" y="14947"/>
                    <a:pt x="11252" y="16572"/>
                    <a:pt x="8474" y="18184"/>
                  </a:cubicBezTo>
                  <a:cubicBezTo>
                    <a:pt x="5695" y="19796"/>
                    <a:pt x="3190" y="21024"/>
                    <a:pt x="958" y="21867"/>
                  </a:cubicBezTo>
                  <a:lnTo>
                    <a:pt x="958" y="14947"/>
                  </a:lnTo>
                  <a:cubicBezTo>
                    <a:pt x="4976" y="13112"/>
                    <a:pt x="8474" y="10854"/>
                    <a:pt x="11450" y="8175"/>
                  </a:cubicBezTo>
                  <a:cubicBezTo>
                    <a:pt x="14427" y="5496"/>
                    <a:pt x="16535" y="2917"/>
                    <a:pt x="17775" y="436"/>
                  </a:cubicBezTo>
                  <a:lnTo>
                    <a:pt x="22314" y="436"/>
                  </a:lnTo>
                  <a:lnTo>
                    <a:pt x="22314" y="58628"/>
                  </a:lnTo>
                  <a:close/>
                </a:path>
              </a:pathLst>
            </a:custGeom>
            <a:solidFill>
              <a:srgbClr val="262626"/>
            </a:solidFill>
            <a:ln w="4763" cap="sq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50" name="Figura a mano libera: forma 149">
              <a:extLst>
                <a:ext uri="{FF2B5EF4-FFF2-40B4-BE49-F238E27FC236}">
                  <a16:creationId xmlns:a16="http://schemas.microsoft.com/office/drawing/2014/main" id="{23D6869D-2EC8-5862-6D4B-0DA8FE007D4E}"/>
                </a:ext>
              </a:extLst>
            </p:cNvPr>
            <p:cNvSpPr/>
            <p:nvPr/>
          </p:nvSpPr>
          <p:spPr>
            <a:xfrm>
              <a:off x="4442746" y="2741324"/>
              <a:ext cx="99195" cy="59159"/>
            </a:xfrm>
            <a:custGeom>
              <a:avLst/>
              <a:gdLst>
                <a:gd name="connsiteX0" fmla="*/ 22314 w 99195"/>
                <a:gd name="connsiteY0" fmla="*/ 58502 h 59159"/>
                <a:gd name="connsiteX1" fmla="*/ 15245 w 99195"/>
                <a:gd name="connsiteY1" fmla="*/ 58502 h 59159"/>
                <a:gd name="connsiteX2" fmla="*/ 15245 w 99195"/>
                <a:gd name="connsiteY2" fmla="*/ 13184 h 59159"/>
                <a:gd name="connsiteX3" fmla="*/ 8474 w 99195"/>
                <a:gd name="connsiteY3" fmla="*/ 18058 h 59159"/>
                <a:gd name="connsiteX4" fmla="*/ 958 w 99195"/>
                <a:gd name="connsiteY4" fmla="*/ 21741 h 59159"/>
                <a:gd name="connsiteX5" fmla="*/ 958 w 99195"/>
                <a:gd name="connsiteY5" fmla="*/ 14821 h 59159"/>
                <a:gd name="connsiteX6" fmla="*/ 11450 w 99195"/>
                <a:gd name="connsiteY6" fmla="*/ 8049 h 59159"/>
                <a:gd name="connsiteX7" fmla="*/ 17775 w 99195"/>
                <a:gd name="connsiteY7" fmla="*/ 310 h 59159"/>
                <a:gd name="connsiteX8" fmla="*/ 22314 w 99195"/>
                <a:gd name="connsiteY8" fmla="*/ 310 h 59159"/>
                <a:gd name="connsiteX9" fmla="*/ 22314 w 99195"/>
                <a:gd name="connsiteY9" fmla="*/ 58502 h 59159"/>
                <a:gd name="connsiteX10" fmla="*/ 43661 w 99195"/>
                <a:gd name="connsiteY10" fmla="*/ 58502 h 59159"/>
                <a:gd name="connsiteX11" fmla="*/ 43661 w 99195"/>
                <a:gd name="connsiteY11" fmla="*/ 50391 h 59159"/>
                <a:gd name="connsiteX12" fmla="*/ 51772 w 99195"/>
                <a:gd name="connsiteY12" fmla="*/ 50391 h 59159"/>
                <a:gd name="connsiteX13" fmla="*/ 51772 w 99195"/>
                <a:gd name="connsiteY13" fmla="*/ 58502 h 59159"/>
                <a:gd name="connsiteX14" fmla="*/ 43661 w 99195"/>
                <a:gd name="connsiteY14" fmla="*/ 58502 h 59159"/>
                <a:gd name="connsiteX15" fmla="*/ 61682 w 99195"/>
                <a:gd name="connsiteY15" fmla="*/ 43322 h 59159"/>
                <a:gd name="connsiteX16" fmla="*/ 69197 w 99195"/>
                <a:gd name="connsiteY16" fmla="*/ 42652 h 59159"/>
                <a:gd name="connsiteX17" fmla="*/ 73030 w 99195"/>
                <a:gd name="connsiteY17" fmla="*/ 50912 h 59159"/>
                <a:gd name="connsiteX18" fmla="*/ 80285 w 99195"/>
                <a:gd name="connsiteY18" fmla="*/ 53665 h 59159"/>
                <a:gd name="connsiteX19" fmla="*/ 88992 w 99195"/>
                <a:gd name="connsiteY19" fmla="*/ 49796 h 59159"/>
                <a:gd name="connsiteX20" fmla="*/ 92564 w 99195"/>
                <a:gd name="connsiteY20" fmla="*/ 39452 h 59159"/>
                <a:gd name="connsiteX21" fmla="*/ 89140 w 99195"/>
                <a:gd name="connsiteY21" fmla="*/ 29890 h 59159"/>
                <a:gd name="connsiteX22" fmla="*/ 80211 w 99195"/>
                <a:gd name="connsiteY22" fmla="*/ 26355 h 59159"/>
                <a:gd name="connsiteX23" fmla="*/ 73997 w 99195"/>
                <a:gd name="connsiteY23" fmla="*/ 27918 h 59159"/>
                <a:gd name="connsiteX24" fmla="*/ 69644 w 99195"/>
                <a:gd name="connsiteY24" fmla="*/ 32011 h 59159"/>
                <a:gd name="connsiteX25" fmla="*/ 62947 w 99195"/>
                <a:gd name="connsiteY25" fmla="*/ 31118 h 59159"/>
                <a:gd name="connsiteX26" fmla="*/ 68602 w 99195"/>
                <a:gd name="connsiteY26" fmla="*/ 1352 h 59159"/>
                <a:gd name="connsiteX27" fmla="*/ 97400 w 99195"/>
                <a:gd name="connsiteY27" fmla="*/ 1352 h 59159"/>
                <a:gd name="connsiteX28" fmla="*/ 97400 w 99195"/>
                <a:gd name="connsiteY28" fmla="*/ 8124 h 59159"/>
                <a:gd name="connsiteX29" fmla="*/ 74257 w 99195"/>
                <a:gd name="connsiteY29" fmla="*/ 8124 h 59159"/>
                <a:gd name="connsiteX30" fmla="*/ 71132 w 99195"/>
                <a:gd name="connsiteY30" fmla="*/ 23676 h 59159"/>
                <a:gd name="connsiteX31" fmla="*/ 82071 w 99195"/>
                <a:gd name="connsiteY31" fmla="*/ 20104 h 59159"/>
                <a:gd name="connsiteX32" fmla="*/ 94907 w 99195"/>
                <a:gd name="connsiteY32" fmla="*/ 25351 h 59159"/>
                <a:gd name="connsiteX33" fmla="*/ 100154 w 99195"/>
                <a:gd name="connsiteY33" fmla="*/ 38857 h 59159"/>
                <a:gd name="connsiteX34" fmla="*/ 95540 w 99195"/>
                <a:gd name="connsiteY34" fmla="*/ 52475 h 59159"/>
                <a:gd name="connsiteX35" fmla="*/ 80285 w 99195"/>
                <a:gd name="connsiteY35" fmla="*/ 59469 h 59159"/>
                <a:gd name="connsiteX36" fmla="*/ 67411 w 99195"/>
                <a:gd name="connsiteY36" fmla="*/ 55042 h 59159"/>
                <a:gd name="connsiteX37" fmla="*/ 61682 w 99195"/>
                <a:gd name="connsiteY37" fmla="*/ 43322 h 59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99195" h="59159">
                  <a:moveTo>
                    <a:pt x="22314" y="58502"/>
                  </a:moveTo>
                  <a:lnTo>
                    <a:pt x="15245" y="58502"/>
                  </a:lnTo>
                  <a:lnTo>
                    <a:pt x="15245" y="13184"/>
                  </a:lnTo>
                  <a:cubicBezTo>
                    <a:pt x="13509" y="14821"/>
                    <a:pt x="11252" y="16446"/>
                    <a:pt x="8474" y="18058"/>
                  </a:cubicBezTo>
                  <a:cubicBezTo>
                    <a:pt x="5696" y="19670"/>
                    <a:pt x="3190" y="20898"/>
                    <a:pt x="958" y="21741"/>
                  </a:cubicBezTo>
                  <a:lnTo>
                    <a:pt x="958" y="14821"/>
                  </a:lnTo>
                  <a:cubicBezTo>
                    <a:pt x="4976" y="12985"/>
                    <a:pt x="8474" y="10728"/>
                    <a:pt x="11450" y="8049"/>
                  </a:cubicBezTo>
                  <a:cubicBezTo>
                    <a:pt x="14427" y="5370"/>
                    <a:pt x="16535" y="2791"/>
                    <a:pt x="17775" y="310"/>
                  </a:cubicBezTo>
                  <a:lnTo>
                    <a:pt x="22314" y="310"/>
                  </a:lnTo>
                  <a:lnTo>
                    <a:pt x="22314" y="58502"/>
                  </a:lnTo>
                  <a:close/>
                  <a:moveTo>
                    <a:pt x="43661" y="58502"/>
                  </a:moveTo>
                  <a:lnTo>
                    <a:pt x="43661" y="50391"/>
                  </a:lnTo>
                  <a:lnTo>
                    <a:pt x="51772" y="50391"/>
                  </a:lnTo>
                  <a:lnTo>
                    <a:pt x="51772" y="58502"/>
                  </a:lnTo>
                  <a:lnTo>
                    <a:pt x="43661" y="58502"/>
                  </a:lnTo>
                  <a:close/>
                  <a:moveTo>
                    <a:pt x="61682" y="43322"/>
                  </a:moveTo>
                  <a:lnTo>
                    <a:pt x="69197" y="42652"/>
                  </a:lnTo>
                  <a:cubicBezTo>
                    <a:pt x="69743" y="46323"/>
                    <a:pt x="71021" y="49076"/>
                    <a:pt x="73030" y="50912"/>
                  </a:cubicBezTo>
                  <a:cubicBezTo>
                    <a:pt x="75039" y="52747"/>
                    <a:pt x="77457" y="53665"/>
                    <a:pt x="80285" y="53665"/>
                  </a:cubicBezTo>
                  <a:cubicBezTo>
                    <a:pt x="83708" y="53665"/>
                    <a:pt x="86610" y="52375"/>
                    <a:pt x="88992" y="49796"/>
                  </a:cubicBezTo>
                  <a:cubicBezTo>
                    <a:pt x="91373" y="47216"/>
                    <a:pt x="92564" y="43768"/>
                    <a:pt x="92564" y="39452"/>
                  </a:cubicBezTo>
                  <a:cubicBezTo>
                    <a:pt x="92564" y="35434"/>
                    <a:pt x="91422" y="32246"/>
                    <a:pt x="89140" y="29890"/>
                  </a:cubicBezTo>
                  <a:cubicBezTo>
                    <a:pt x="86858" y="27533"/>
                    <a:pt x="83882" y="26355"/>
                    <a:pt x="80211" y="26355"/>
                  </a:cubicBezTo>
                  <a:cubicBezTo>
                    <a:pt x="77929" y="26355"/>
                    <a:pt x="75858" y="26876"/>
                    <a:pt x="73997" y="27918"/>
                  </a:cubicBezTo>
                  <a:cubicBezTo>
                    <a:pt x="72137" y="28959"/>
                    <a:pt x="70686" y="30324"/>
                    <a:pt x="69644" y="32011"/>
                  </a:cubicBezTo>
                  <a:lnTo>
                    <a:pt x="62947" y="31118"/>
                  </a:lnTo>
                  <a:lnTo>
                    <a:pt x="68602" y="1352"/>
                  </a:lnTo>
                  <a:lnTo>
                    <a:pt x="97400" y="1352"/>
                  </a:lnTo>
                  <a:lnTo>
                    <a:pt x="97400" y="8124"/>
                  </a:lnTo>
                  <a:lnTo>
                    <a:pt x="74257" y="8124"/>
                  </a:lnTo>
                  <a:lnTo>
                    <a:pt x="71132" y="23676"/>
                  </a:lnTo>
                  <a:cubicBezTo>
                    <a:pt x="74605" y="21295"/>
                    <a:pt x="78251" y="20104"/>
                    <a:pt x="82071" y="20104"/>
                  </a:cubicBezTo>
                  <a:cubicBezTo>
                    <a:pt x="87131" y="20104"/>
                    <a:pt x="91410" y="21853"/>
                    <a:pt x="94907" y="25351"/>
                  </a:cubicBezTo>
                  <a:cubicBezTo>
                    <a:pt x="98405" y="28848"/>
                    <a:pt x="100154" y="33350"/>
                    <a:pt x="100154" y="38857"/>
                  </a:cubicBezTo>
                  <a:cubicBezTo>
                    <a:pt x="100154" y="44115"/>
                    <a:pt x="98616" y="48654"/>
                    <a:pt x="95540" y="52475"/>
                  </a:cubicBezTo>
                  <a:cubicBezTo>
                    <a:pt x="91819" y="57138"/>
                    <a:pt x="86734" y="59469"/>
                    <a:pt x="80285" y="59469"/>
                  </a:cubicBezTo>
                  <a:cubicBezTo>
                    <a:pt x="75026" y="59469"/>
                    <a:pt x="70735" y="57993"/>
                    <a:pt x="67411" y="55042"/>
                  </a:cubicBezTo>
                  <a:cubicBezTo>
                    <a:pt x="64087" y="52090"/>
                    <a:pt x="62178" y="48183"/>
                    <a:pt x="61682" y="43322"/>
                  </a:cubicBezTo>
                  <a:close/>
                </a:path>
              </a:pathLst>
            </a:custGeom>
            <a:solidFill>
              <a:srgbClr val="262626"/>
            </a:solidFill>
            <a:ln w="4763" cap="sq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51" name="Figura a mano libera: forma 150">
              <a:extLst>
                <a:ext uri="{FF2B5EF4-FFF2-40B4-BE49-F238E27FC236}">
                  <a16:creationId xmlns:a16="http://schemas.microsoft.com/office/drawing/2014/main" id="{3FF9DBE1-9E98-795F-74F2-593E35D2FB14}"/>
                </a:ext>
              </a:extLst>
            </p:cNvPr>
            <p:cNvSpPr/>
            <p:nvPr/>
          </p:nvSpPr>
          <p:spPr>
            <a:xfrm rot="16200000">
              <a:off x="4118058" y="4234497"/>
              <a:ext cx="444514" cy="80441"/>
            </a:xfrm>
            <a:custGeom>
              <a:avLst/>
              <a:gdLst>
                <a:gd name="connsiteX0" fmla="*/ 24727 w 444514"/>
                <a:gd name="connsiteY0" fmla="*/ 63069 h 80441"/>
                <a:gd name="connsiteX1" fmla="*/ 915 w 444514"/>
                <a:gd name="connsiteY1" fmla="*/ 1678 h 80441"/>
                <a:gd name="connsiteX2" fmla="*/ 9696 w 444514"/>
                <a:gd name="connsiteY2" fmla="*/ 1678 h 80441"/>
                <a:gd name="connsiteX3" fmla="*/ 25695 w 444514"/>
                <a:gd name="connsiteY3" fmla="*/ 46252 h 80441"/>
                <a:gd name="connsiteX4" fmla="*/ 28895 w 444514"/>
                <a:gd name="connsiteY4" fmla="*/ 56298 h 80441"/>
                <a:gd name="connsiteX5" fmla="*/ 32169 w 444514"/>
                <a:gd name="connsiteY5" fmla="*/ 46252 h 80441"/>
                <a:gd name="connsiteX6" fmla="*/ 48763 w 444514"/>
                <a:gd name="connsiteY6" fmla="*/ 1678 h 80441"/>
                <a:gd name="connsiteX7" fmla="*/ 57023 w 444514"/>
                <a:gd name="connsiteY7" fmla="*/ 1678 h 80441"/>
                <a:gd name="connsiteX8" fmla="*/ 33062 w 444514"/>
                <a:gd name="connsiteY8" fmla="*/ 63069 h 80441"/>
                <a:gd name="connsiteX9" fmla="*/ 24727 w 444514"/>
                <a:gd name="connsiteY9" fmla="*/ 63069 h 80441"/>
                <a:gd name="connsiteX10" fmla="*/ 61541 w 444514"/>
                <a:gd name="connsiteY10" fmla="*/ 40820 h 80441"/>
                <a:gd name="connsiteX11" fmla="*/ 68462 w 444514"/>
                <a:gd name="connsiteY11" fmla="*/ 22514 h 80441"/>
                <a:gd name="connsiteX12" fmla="*/ 82377 w 444514"/>
                <a:gd name="connsiteY12" fmla="*/ 17602 h 80441"/>
                <a:gd name="connsiteX13" fmla="*/ 97409 w 444514"/>
                <a:gd name="connsiteY13" fmla="*/ 23630 h 80441"/>
                <a:gd name="connsiteX14" fmla="*/ 103213 w 444514"/>
                <a:gd name="connsiteY14" fmla="*/ 40224 h 80441"/>
                <a:gd name="connsiteX15" fmla="*/ 100646 w 444514"/>
                <a:gd name="connsiteY15" fmla="*/ 53693 h 80441"/>
                <a:gd name="connsiteX16" fmla="*/ 93167 w 444514"/>
                <a:gd name="connsiteY16" fmla="*/ 61358 h 80441"/>
                <a:gd name="connsiteX17" fmla="*/ 82377 w 444514"/>
                <a:gd name="connsiteY17" fmla="*/ 64111 h 80441"/>
                <a:gd name="connsiteX18" fmla="*/ 67308 w 444514"/>
                <a:gd name="connsiteY18" fmla="*/ 58121 h 80441"/>
                <a:gd name="connsiteX19" fmla="*/ 61541 w 444514"/>
                <a:gd name="connsiteY19" fmla="*/ 40820 h 80441"/>
                <a:gd name="connsiteX20" fmla="*/ 69280 w 444514"/>
                <a:gd name="connsiteY20" fmla="*/ 40820 h 80441"/>
                <a:gd name="connsiteX21" fmla="*/ 73001 w 444514"/>
                <a:gd name="connsiteY21" fmla="*/ 53619 h 80441"/>
                <a:gd name="connsiteX22" fmla="*/ 82377 w 444514"/>
                <a:gd name="connsiteY22" fmla="*/ 57860 h 80441"/>
                <a:gd name="connsiteX23" fmla="*/ 91753 w 444514"/>
                <a:gd name="connsiteY23" fmla="*/ 53582 h 80441"/>
                <a:gd name="connsiteX24" fmla="*/ 95474 w 444514"/>
                <a:gd name="connsiteY24" fmla="*/ 40596 h 80441"/>
                <a:gd name="connsiteX25" fmla="*/ 91716 w 444514"/>
                <a:gd name="connsiteY25" fmla="*/ 28095 h 80441"/>
                <a:gd name="connsiteX26" fmla="*/ 82377 w 444514"/>
                <a:gd name="connsiteY26" fmla="*/ 23853 h 80441"/>
                <a:gd name="connsiteX27" fmla="*/ 73001 w 444514"/>
                <a:gd name="connsiteY27" fmla="*/ 28095 h 80441"/>
                <a:gd name="connsiteX28" fmla="*/ 69280 w 444514"/>
                <a:gd name="connsiteY28" fmla="*/ 40820 h 80441"/>
                <a:gd name="connsiteX29" fmla="*/ 112724 w 444514"/>
                <a:gd name="connsiteY29" fmla="*/ 63069 h 80441"/>
                <a:gd name="connsiteX30" fmla="*/ 112724 w 444514"/>
                <a:gd name="connsiteY30" fmla="*/ 1678 h 80441"/>
                <a:gd name="connsiteX31" fmla="*/ 120240 w 444514"/>
                <a:gd name="connsiteY31" fmla="*/ 1678 h 80441"/>
                <a:gd name="connsiteX32" fmla="*/ 120240 w 444514"/>
                <a:gd name="connsiteY32" fmla="*/ 63069 h 80441"/>
                <a:gd name="connsiteX33" fmla="*/ 112724 w 444514"/>
                <a:gd name="connsiteY33" fmla="*/ 63069 h 80441"/>
                <a:gd name="connsiteX34" fmla="*/ 148694 w 444514"/>
                <a:gd name="connsiteY34" fmla="*/ 56298 h 80441"/>
                <a:gd name="connsiteX35" fmla="*/ 149811 w 444514"/>
                <a:gd name="connsiteY35" fmla="*/ 62995 h 80441"/>
                <a:gd name="connsiteX36" fmla="*/ 144081 w 444514"/>
                <a:gd name="connsiteY36" fmla="*/ 63665 h 80441"/>
                <a:gd name="connsiteX37" fmla="*/ 137718 w 444514"/>
                <a:gd name="connsiteY37" fmla="*/ 62363 h 80441"/>
                <a:gd name="connsiteX38" fmla="*/ 134556 w 444514"/>
                <a:gd name="connsiteY38" fmla="*/ 58939 h 80441"/>
                <a:gd name="connsiteX39" fmla="*/ 133663 w 444514"/>
                <a:gd name="connsiteY39" fmla="*/ 50047 h 80441"/>
                <a:gd name="connsiteX40" fmla="*/ 133663 w 444514"/>
                <a:gd name="connsiteY40" fmla="*/ 24448 h 80441"/>
                <a:gd name="connsiteX41" fmla="*/ 128082 w 444514"/>
                <a:gd name="connsiteY41" fmla="*/ 24448 h 80441"/>
                <a:gd name="connsiteX42" fmla="*/ 128082 w 444514"/>
                <a:gd name="connsiteY42" fmla="*/ 18644 h 80441"/>
                <a:gd name="connsiteX43" fmla="*/ 133663 w 444514"/>
                <a:gd name="connsiteY43" fmla="*/ 18644 h 80441"/>
                <a:gd name="connsiteX44" fmla="*/ 133663 w 444514"/>
                <a:gd name="connsiteY44" fmla="*/ 7631 h 80441"/>
                <a:gd name="connsiteX45" fmla="*/ 141104 w 444514"/>
                <a:gd name="connsiteY45" fmla="*/ 3091 h 80441"/>
                <a:gd name="connsiteX46" fmla="*/ 141104 w 444514"/>
                <a:gd name="connsiteY46" fmla="*/ 18644 h 80441"/>
                <a:gd name="connsiteX47" fmla="*/ 148694 w 444514"/>
                <a:gd name="connsiteY47" fmla="*/ 18644 h 80441"/>
                <a:gd name="connsiteX48" fmla="*/ 148694 w 444514"/>
                <a:gd name="connsiteY48" fmla="*/ 24448 h 80441"/>
                <a:gd name="connsiteX49" fmla="*/ 141104 w 444514"/>
                <a:gd name="connsiteY49" fmla="*/ 24448 h 80441"/>
                <a:gd name="connsiteX50" fmla="*/ 141104 w 444514"/>
                <a:gd name="connsiteY50" fmla="*/ 50494 h 80441"/>
                <a:gd name="connsiteX51" fmla="*/ 141513 w 444514"/>
                <a:gd name="connsiteY51" fmla="*/ 54624 h 80441"/>
                <a:gd name="connsiteX52" fmla="*/ 142816 w 444514"/>
                <a:gd name="connsiteY52" fmla="*/ 56074 h 80441"/>
                <a:gd name="connsiteX53" fmla="*/ 145420 w 444514"/>
                <a:gd name="connsiteY53" fmla="*/ 56595 h 80441"/>
                <a:gd name="connsiteX54" fmla="*/ 148694 w 444514"/>
                <a:gd name="connsiteY54" fmla="*/ 56298 h 80441"/>
                <a:gd name="connsiteX55" fmla="*/ 185501 w 444514"/>
                <a:gd name="connsiteY55" fmla="*/ 57563 h 80441"/>
                <a:gd name="connsiteX56" fmla="*/ 177427 w 444514"/>
                <a:gd name="connsiteY56" fmla="*/ 62623 h 80441"/>
                <a:gd name="connsiteX57" fmla="*/ 169130 w 444514"/>
                <a:gd name="connsiteY57" fmla="*/ 64111 h 80441"/>
                <a:gd name="connsiteX58" fmla="*/ 157856 w 444514"/>
                <a:gd name="connsiteY58" fmla="*/ 60502 h 80441"/>
                <a:gd name="connsiteX59" fmla="*/ 153949 w 444514"/>
                <a:gd name="connsiteY59" fmla="*/ 51312 h 80441"/>
                <a:gd name="connsiteX60" fmla="*/ 155438 w 444514"/>
                <a:gd name="connsiteY60" fmla="*/ 45396 h 80441"/>
                <a:gd name="connsiteX61" fmla="*/ 159307 w 444514"/>
                <a:gd name="connsiteY61" fmla="*/ 41043 h 80441"/>
                <a:gd name="connsiteX62" fmla="*/ 164740 w 444514"/>
                <a:gd name="connsiteY62" fmla="*/ 38587 h 80441"/>
                <a:gd name="connsiteX63" fmla="*/ 171437 w 444514"/>
                <a:gd name="connsiteY63" fmla="*/ 37471 h 80441"/>
                <a:gd name="connsiteX64" fmla="*/ 184831 w 444514"/>
                <a:gd name="connsiteY64" fmla="*/ 34866 h 80441"/>
                <a:gd name="connsiteX65" fmla="*/ 184906 w 444514"/>
                <a:gd name="connsiteY65" fmla="*/ 32857 h 80441"/>
                <a:gd name="connsiteX66" fmla="*/ 182748 w 444514"/>
                <a:gd name="connsiteY66" fmla="*/ 26383 h 80441"/>
                <a:gd name="connsiteX67" fmla="*/ 174190 w 444514"/>
                <a:gd name="connsiteY67" fmla="*/ 23853 h 80441"/>
                <a:gd name="connsiteX68" fmla="*/ 166302 w 444514"/>
                <a:gd name="connsiteY68" fmla="*/ 25713 h 80441"/>
                <a:gd name="connsiteX69" fmla="*/ 162581 w 444514"/>
                <a:gd name="connsiteY69" fmla="*/ 32337 h 80441"/>
                <a:gd name="connsiteX70" fmla="*/ 155215 w 444514"/>
                <a:gd name="connsiteY70" fmla="*/ 31295 h 80441"/>
                <a:gd name="connsiteX71" fmla="*/ 158526 w 444514"/>
                <a:gd name="connsiteY71" fmla="*/ 23630 h 80441"/>
                <a:gd name="connsiteX72" fmla="*/ 165149 w 444514"/>
                <a:gd name="connsiteY72" fmla="*/ 19165 h 80441"/>
                <a:gd name="connsiteX73" fmla="*/ 175306 w 444514"/>
                <a:gd name="connsiteY73" fmla="*/ 17602 h 80441"/>
                <a:gd name="connsiteX74" fmla="*/ 184534 w 444514"/>
                <a:gd name="connsiteY74" fmla="*/ 18942 h 80441"/>
                <a:gd name="connsiteX75" fmla="*/ 189780 w 444514"/>
                <a:gd name="connsiteY75" fmla="*/ 22328 h 80441"/>
                <a:gd name="connsiteX76" fmla="*/ 192124 w 444514"/>
                <a:gd name="connsiteY76" fmla="*/ 27425 h 80441"/>
                <a:gd name="connsiteX77" fmla="*/ 192496 w 444514"/>
                <a:gd name="connsiteY77" fmla="*/ 34420 h 80441"/>
                <a:gd name="connsiteX78" fmla="*/ 192496 w 444514"/>
                <a:gd name="connsiteY78" fmla="*/ 44466 h 80441"/>
                <a:gd name="connsiteX79" fmla="*/ 192979 w 444514"/>
                <a:gd name="connsiteY79" fmla="*/ 57749 h 80441"/>
                <a:gd name="connsiteX80" fmla="*/ 194877 w 444514"/>
                <a:gd name="connsiteY80" fmla="*/ 63069 h 80441"/>
                <a:gd name="connsiteX81" fmla="*/ 186989 w 444514"/>
                <a:gd name="connsiteY81" fmla="*/ 63069 h 80441"/>
                <a:gd name="connsiteX82" fmla="*/ 185501 w 444514"/>
                <a:gd name="connsiteY82" fmla="*/ 57563 h 80441"/>
                <a:gd name="connsiteX83" fmla="*/ 184831 w 444514"/>
                <a:gd name="connsiteY83" fmla="*/ 40745 h 80441"/>
                <a:gd name="connsiteX84" fmla="*/ 172553 w 444514"/>
                <a:gd name="connsiteY84" fmla="*/ 43573 h 80441"/>
                <a:gd name="connsiteX85" fmla="*/ 166005 w 444514"/>
                <a:gd name="connsiteY85" fmla="*/ 45099 h 80441"/>
                <a:gd name="connsiteX86" fmla="*/ 163028 w 444514"/>
                <a:gd name="connsiteY86" fmla="*/ 47554 h 80441"/>
                <a:gd name="connsiteX87" fmla="*/ 161986 w 444514"/>
                <a:gd name="connsiteY87" fmla="*/ 51163 h 80441"/>
                <a:gd name="connsiteX88" fmla="*/ 164256 w 444514"/>
                <a:gd name="connsiteY88" fmla="*/ 56149 h 80441"/>
                <a:gd name="connsiteX89" fmla="*/ 170916 w 444514"/>
                <a:gd name="connsiteY89" fmla="*/ 58158 h 80441"/>
                <a:gd name="connsiteX90" fmla="*/ 178692 w 444514"/>
                <a:gd name="connsiteY90" fmla="*/ 56260 h 80441"/>
                <a:gd name="connsiteX91" fmla="*/ 183641 w 444514"/>
                <a:gd name="connsiteY91" fmla="*/ 51089 h 80441"/>
                <a:gd name="connsiteX92" fmla="*/ 184831 w 444514"/>
                <a:gd name="connsiteY92" fmla="*/ 43498 h 80441"/>
                <a:gd name="connsiteX93" fmla="*/ 184831 w 444514"/>
                <a:gd name="connsiteY93" fmla="*/ 40745 h 80441"/>
                <a:gd name="connsiteX94" fmla="*/ 203569 w 444514"/>
                <a:gd name="connsiteY94" fmla="*/ 66790 h 80441"/>
                <a:gd name="connsiteX95" fmla="*/ 210936 w 444514"/>
                <a:gd name="connsiteY95" fmla="*/ 67832 h 80441"/>
                <a:gd name="connsiteX96" fmla="*/ 213467 w 444514"/>
                <a:gd name="connsiteY96" fmla="*/ 72818 h 80441"/>
                <a:gd name="connsiteX97" fmla="*/ 221131 w 444514"/>
                <a:gd name="connsiteY97" fmla="*/ 74901 h 80441"/>
                <a:gd name="connsiteX98" fmla="*/ 229205 w 444514"/>
                <a:gd name="connsiteY98" fmla="*/ 72781 h 80441"/>
                <a:gd name="connsiteX99" fmla="*/ 233037 w 444514"/>
                <a:gd name="connsiteY99" fmla="*/ 66939 h 80441"/>
                <a:gd name="connsiteX100" fmla="*/ 233633 w 444514"/>
                <a:gd name="connsiteY100" fmla="*/ 57265 h 80441"/>
                <a:gd name="connsiteX101" fmla="*/ 221280 w 444514"/>
                <a:gd name="connsiteY101" fmla="*/ 63069 h 80441"/>
                <a:gd name="connsiteX102" fmla="*/ 207104 w 444514"/>
                <a:gd name="connsiteY102" fmla="*/ 56447 h 80441"/>
                <a:gd name="connsiteX103" fmla="*/ 202081 w 444514"/>
                <a:gd name="connsiteY103" fmla="*/ 40596 h 80441"/>
                <a:gd name="connsiteX104" fmla="*/ 204388 w 444514"/>
                <a:gd name="connsiteY104" fmla="*/ 28839 h 80441"/>
                <a:gd name="connsiteX105" fmla="*/ 211085 w 444514"/>
                <a:gd name="connsiteY105" fmla="*/ 20542 h 80441"/>
                <a:gd name="connsiteX106" fmla="*/ 221354 w 444514"/>
                <a:gd name="connsiteY106" fmla="*/ 17602 h 80441"/>
                <a:gd name="connsiteX107" fmla="*/ 234303 w 444514"/>
                <a:gd name="connsiteY107" fmla="*/ 24002 h 80441"/>
                <a:gd name="connsiteX108" fmla="*/ 234303 w 444514"/>
                <a:gd name="connsiteY108" fmla="*/ 18644 h 80441"/>
                <a:gd name="connsiteX109" fmla="*/ 241297 w 444514"/>
                <a:gd name="connsiteY109" fmla="*/ 18644 h 80441"/>
                <a:gd name="connsiteX110" fmla="*/ 241297 w 444514"/>
                <a:gd name="connsiteY110" fmla="*/ 57042 h 80441"/>
                <a:gd name="connsiteX111" fmla="*/ 239177 w 444514"/>
                <a:gd name="connsiteY111" fmla="*/ 71776 h 80441"/>
                <a:gd name="connsiteX112" fmla="*/ 232480 w 444514"/>
                <a:gd name="connsiteY112" fmla="*/ 78585 h 80441"/>
                <a:gd name="connsiteX113" fmla="*/ 221206 w 444514"/>
                <a:gd name="connsiteY113" fmla="*/ 81077 h 80441"/>
                <a:gd name="connsiteX114" fmla="*/ 208332 w 444514"/>
                <a:gd name="connsiteY114" fmla="*/ 77506 h 80441"/>
                <a:gd name="connsiteX115" fmla="*/ 203569 w 444514"/>
                <a:gd name="connsiteY115" fmla="*/ 66790 h 80441"/>
                <a:gd name="connsiteX116" fmla="*/ 209820 w 444514"/>
                <a:gd name="connsiteY116" fmla="*/ 40076 h 80441"/>
                <a:gd name="connsiteX117" fmla="*/ 213318 w 444514"/>
                <a:gd name="connsiteY117" fmla="*/ 52801 h 80441"/>
                <a:gd name="connsiteX118" fmla="*/ 222024 w 444514"/>
                <a:gd name="connsiteY118" fmla="*/ 56819 h 80441"/>
                <a:gd name="connsiteX119" fmla="*/ 230731 w 444514"/>
                <a:gd name="connsiteY119" fmla="*/ 52838 h 80441"/>
                <a:gd name="connsiteX120" fmla="*/ 234228 w 444514"/>
                <a:gd name="connsiteY120" fmla="*/ 40299 h 80441"/>
                <a:gd name="connsiteX121" fmla="*/ 230619 w 444514"/>
                <a:gd name="connsiteY121" fmla="*/ 27983 h 80441"/>
                <a:gd name="connsiteX122" fmla="*/ 221875 w 444514"/>
                <a:gd name="connsiteY122" fmla="*/ 23853 h 80441"/>
                <a:gd name="connsiteX123" fmla="*/ 213355 w 444514"/>
                <a:gd name="connsiteY123" fmla="*/ 27946 h 80441"/>
                <a:gd name="connsiteX124" fmla="*/ 209820 w 444514"/>
                <a:gd name="connsiteY124" fmla="*/ 40076 h 80441"/>
                <a:gd name="connsiteX125" fmla="*/ 283923 w 444514"/>
                <a:gd name="connsiteY125" fmla="*/ 48782 h 80441"/>
                <a:gd name="connsiteX126" fmla="*/ 291736 w 444514"/>
                <a:gd name="connsiteY126" fmla="*/ 49749 h 80441"/>
                <a:gd name="connsiteX127" fmla="*/ 284890 w 444514"/>
                <a:gd name="connsiteY127" fmla="*/ 60316 h 80441"/>
                <a:gd name="connsiteX128" fmla="*/ 272165 w 444514"/>
                <a:gd name="connsiteY128" fmla="*/ 64111 h 80441"/>
                <a:gd name="connsiteX129" fmla="*/ 256687 w 444514"/>
                <a:gd name="connsiteY129" fmla="*/ 58084 h 80441"/>
                <a:gd name="connsiteX130" fmla="*/ 250957 w 444514"/>
                <a:gd name="connsiteY130" fmla="*/ 41191 h 80441"/>
                <a:gd name="connsiteX131" fmla="*/ 256725 w 444514"/>
                <a:gd name="connsiteY131" fmla="*/ 23816 h 80441"/>
                <a:gd name="connsiteX132" fmla="*/ 271719 w 444514"/>
                <a:gd name="connsiteY132" fmla="*/ 17602 h 80441"/>
                <a:gd name="connsiteX133" fmla="*/ 286304 w 444514"/>
                <a:gd name="connsiteY133" fmla="*/ 23667 h 80441"/>
                <a:gd name="connsiteX134" fmla="*/ 291959 w 444514"/>
                <a:gd name="connsiteY134" fmla="*/ 40745 h 80441"/>
                <a:gd name="connsiteX135" fmla="*/ 291885 w 444514"/>
                <a:gd name="connsiteY135" fmla="*/ 42755 h 80441"/>
                <a:gd name="connsiteX136" fmla="*/ 258771 w 444514"/>
                <a:gd name="connsiteY136" fmla="*/ 42755 h 80441"/>
                <a:gd name="connsiteX137" fmla="*/ 262901 w 444514"/>
                <a:gd name="connsiteY137" fmla="*/ 53991 h 80441"/>
                <a:gd name="connsiteX138" fmla="*/ 272165 w 444514"/>
                <a:gd name="connsiteY138" fmla="*/ 57860 h 80441"/>
                <a:gd name="connsiteX139" fmla="*/ 279272 w 444514"/>
                <a:gd name="connsiteY139" fmla="*/ 55702 h 80441"/>
                <a:gd name="connsiteX140" fmla="*/ 283923 w 444514"/>
                <a:gd name="connsiteY140" fmla="*/ 48782 h 80441"/>
                <a:gd name="connsiteX141" fmla="*/ 259143 w 444514"/>
                <a:gd name="connsiteY141" fmla="*/ 36578 h 80441"/>
                <a:gd name="connsiteX142" fmla="*/ 283997 w 444514"/>
                <a:gd name="connsiteY142" fmla="*/ 36578 h 80441"/>
                <a:gd name="connsiteX143" fmla="*/ 281169 w 444514"/>
                <a:gd name="connsiteY143" fmla="*/ 28169 h 80441"/>
                <a:gd name="connsiteX144" fmla="*/ 271793 w 444514"/>
                <a:gd name="connsiteY144" fmla="*/ 23779 h 80441"/>
                <a:gd name="connsiteX145" fmla="*/ 263124 w 444514"/>
                <a:gd name="connsiteY145" fmla="*/ 27276 h 80441"/>
                <a:gd name="connsiteX146" fmla="*/ 259143 w 444514"/>
                <a:gd name="connsiteY146" fmla="*/ 36578 h 80441"/>
                <a:gd name="connsiteX147" fmla="*/ 326371 w 444514"/>
                <a:gd name="connsiteY147" fmla="*/ 80110 h 80441"/>
                <a:gd name="connsiteX148" fmla="*/ 326371 w 444514"/>
                <a:gd name="connsiteY148" fmla="*/ 1678 h 80441"/>
                <a:gd name="connsiteX149" fmla="*/ 343040 w 444514"/>
                <a:gd name="connsiteY149" fmla="*/ 1678 h 80441"/>
                <a:gd name="connsiteX150" fmla="*/ 343040 w 444514"/>
                <a:gd name="connsiteY150" fmla="*/ 7929 h 80441"/>
                <a:gd name="connsiteX151" fmla="*/ 333887 w 444514"/>
                <a:gd name="connsiteY151" fmla="*/ 7929 h 80441"/>
                <a:gd name="connsiteX152" fmla="*/ 333887 w 444514"/>
                <a:gd name="connsiteY152" fmla="*/ 73859 h 80441"/>
                <a:gd name="connsiteX153" fmla="*/ 343040 w 444514"/>
                <a:gd name="connsiteY153" fmla="*/ 73859 h 80441"/>
                <a:gd name="connsiteX154" fmla="*/ 343040 w 444514"/>
                <a:gd name="connsiteY154" fmla="*/ 80110 h 80441"/>
                <a:gd name="connsiteX155" fmla="*/ 326371 w 444514"/>
                <a:gd name="connsiteY155" fmla="*/ 80110 h 80441"/>
                <a:gd name="connsiteX156" fmla="*/ 362582 w 444514"/>
                <a:gd name="connsiteY156" fmla="*/ 64111 h 80441"/>
                <a:gd name="connsiteX157" fmla="*/ 344797 w 444514"/>
                <a:gd name="connsiteY157" fmla="*/ 636 h 80441"/>
                <a:gd name="connsiteX158" fmla="*/ 350899 w 444514"/>
                <a:gd name="connsiteY158" fmla="*/ 636 h 80441"/>
                <a:gd name="connsiteX159" fmla="*/ 368609 w 444514"/>
                <a:gd name="connsiteY159" fmla="*/ 64111 h 80441"/>
                <a:gd name="connsiteX160" fmla="*/ 362582 w 444514"/>
                <a:gd name="connsiteY160" fmla="*/ 64111 h 80441"/>
                <a:gd name="connsiteX161" fmla="*/ 393212 w 444514"/>
                <a:gd name="connsiteY161" fmla="*/ 63069 h 80441"/>
                <a:gd name="connsiteX162" fmla="*/ 369400 w 444514"/>
                <a:gd name="connsiteY162" fmla="*/ 1678 h 80441"/>
                <a:gd name="connsiteX163" fmla="*/ 378181 w 444514"/>
                <a:gd name="connsiteY163" fmla="*/ 1678 h 80441"/>
                <a:gd name="connsiteX164" fmla="*/ 394180 w 444514"/>
                <a:gd name="connsiteY164" fmla="*/ 46252 h 80441"/>
                <a:gd name="connsiteX165" fmla="*/ 397379 w 444514"/>
                <a:gd name="connsiteY165" fmla="*/ 56298 h 80441"/>
                <a:gd name="connsiteX166" fmla="*/ 400653 w 444514"/>
                <a:gd name="connsiteY166" fmla="*/ 46252 h 80441"/>
                <a:gd name="connsiteX167" fmla="*/ 417248 w 444514"/>
                <a:gd name="connsiteY167" fmla="*/ 1678 h 80441"/>
                <a:gd name="connsiteX168" fmla="*/ 425508 w 444514"/>
                <a:gd name="connsiteY168" fmla="*/ 1678 h 80441"/>
                <a:gd name="connsiteX169" fmla="*/ 401546 w 444514"/>
                <a:gd name="connsiteY169" fmla="*/ 63069 h 80441"/>
                <a:gd name="connsiteX170" fmla="*/ 393212 w 444514"/>
                <a:gd name="connsiteY170" fmla="*/ 63069 h 80441"/>
                <a:gd name="connsiteX171" fmla="*/ 445430 w 444514"/>
                <a:gd name="connsiteY171" fmla="*/ 80110 h 80441"/>
                <a:gd name="connsiteX172" fmla="*/ 428835 w 444514"/>
                <a:gd name="connsiteY172" fmla="*/ 80110 h 80441"/>
                <a:gd name="connsiteX173" fmla="*/ 428835 w 444514"/>
                <a:gd name="connsiteY173" fmla="*/ 73859 h 80441"/>
                <a:gd name="connsiteX174" fmla="*/ 437914 w 444514"/>
                <a:gd name="connsiteY174" fmla="*/ 73859 h 80441"/>
                <a:gd name="connsiteX175" fmla="*/ 437914 w 444514"/>
                <a:gd name="connsiteY175" fmla="*/ 7929 h 80441"/>
                <a:gd name="connsiteX176" fmla="*/ 428835 w 444514"/>
                <a:gd name="connsiteY176" fmla="*/ 7929 h 80441"/>
                <a:gd name="connsiteX177" fmla="*/ 428835 w 444514"/>
                <a:gd name="connsiteY177" fmla="*/ 1678 h 80441"/>
                <a:gd name="connsiteX178" fmla="*/ 445430 w 444514"/>
                <a:gd name="connsiteY178" fmla="*/ 1678 h 80441"/>
                <a:gd name="connsiteX179" fmla="*/ 445430 w 444514"/>
                <a:gd name="connsiteY179" fmla="*/ 80110 h 80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</a:cxnLst>
              <a:rect l="l" t="t" r="r" b="b"/>
              <a:pathLst>
                <a:path w="444514" h="80441">
                  <a:moveTo>
                    <a:pt x="24727" y="63069"/>
                  </a:moveTo>
                  <a:lnTo>
                    <a:pt x="915" y="1678"/>
                  </a:lnTo>
                  <a:lnTo>
                    <a:pt x="9696" y="1678"/>
                  </a:lnTo>
                  <a:lnTo>
                    <a:pt x="25695" y="46252"/>
                  </a:lnTo>
                  <a:cubicBezTo>
                    <a:pt x="26935" y="49824"/>
                    <a:pt x="28002" y="53172"/>
                    <a:pt x="28895" y="56298"/>
                  </a:cubicBezTo>
                  <a:cubicBezTo>
                    <a:pt x="29837" y="52974"/>
                    <a:pt x="30929" y="49625"/>
                    <a:pt x="32169" y="46252"/>
                  </a:cubicBezTo>
                  <a:lnTo>
                    <a:pt x="48763" y="1678"/>
                  </a:lnTo>
                  <a:lnTo>
                    <a:pt x="57023" y="1678"/>
                  </a:lnTo>
                  <a:lnTo>
                    <a:pt x="33062" y="63069"/>
                  </a:lnTo>
                  <a:lnTo>
                    <a:pt x="24727" y="63069"/>
                  </a:lnTo>
                  <a:close/>
                  <a:moveTo>
                    <a:pt x="61541" y="40820"/>
                  </a:moveTo>
                  <a:cubicBezTo>
                    <a:pt x="61541" y="32585"/>
                    <a:pt x="63848" y="26482"/>
                    <a:pt x="68462" y="22514"/>
                  </a:cubicBezTo>
                  <a:cubicBezTo>
                    <a:pt x="72282" y="19240"/>
                    <a:pt x="76920" y="17602"/>
                    <a:pt x="82377" y="17602"/>
                  </a:cubicBezTo>
                  <a:cubicBezTo>
                    <a:pt x="88529" y="17602"/>
                    <a:pt x="93539" y="19612"/>
                    <a:pt x="97409" y="23630"/>
                  </a:cubicBezTo>
                  <a:cubicBezTo>
                    <a:pt x="101278" y="27648"/>
                    <a:pt x="103213" y="33180"/>
                    <a:pt x="103213" y="40224"/>
                  </a:cubicBezTo>
                  <a:cubicBezTo>
                    <a:pt x="103213" y="45929"/>
                    <a:pt x="102357" y="50419"/>
                    <a:pt x="100646" y="53693"/>
                  </a:cubicBezTo>
                  <a:cubicBezTo>
                    <a:pt x="98934" y="56967"/>
                    <a:pt x="96442" y="59522"/>
                    <a:pt x="93167" y="61358"/>
                  </a:cubicBezTo>
                  <a:cubicBezTo>
                    <a:pt x="89893" y="63194"/>
                    <a:pt x="86296" y="64111"/>
                    <a:pt x="82377" y="64111"/>
                  </a:cubicBezTo>
                  <a:cubicBezTo>
                    <a:pt x="76176" y="64111"/>
                    <a:pt x="71153" y="62115"/>
                    <a:pt x="67308" y="58121"/>
                  </a:cubicBezTo>
                  <a:cubicBezTo>
                    <a:pt x="63464" y="54127"/>
                    <a:pt x="61541" y="48360"/>
                    <a:pt x="61541" y="40820"/>
                  </a:cubicBezTo>
                  <a:close/>
                  <a:moveTo>
                    <a:pt x="69280" y="40820"/>
                  </a:moveTo>
                  <a:cubicBezTo>
                    <a:pt x="69280" y="46525"/>
                    <a:pt x="70520" y="50791"/>
                    <a:pt x="73001" y="53619"/>
                  </a:cubicBezTo>
                  <a:cubicBezTo>
                    <a:pt x="75481" y="56446"/>
                    <a:pt x="78607" y="57860"/>
                    <a:pt x="82377" y="57860"/>
                  </a:cubicBezTo>
                  <a:cubicBezTo>
                    <a:pt x="86147" y="57860"/>
                    <a:pt x="89273" y="56434"/>
                    <a:pt x="91753" y="53582"/>
                  </a:cubicBezTo>
                  <a:cubicBezTo>
                    <a:pt x="94234" y="50729"/>
                    <a:pt x="95474" y="46401"/>
                    <a:pt x="95474" y="40596"/>
                  </a:cubicBezTo>
                  <a:cubicBezTo>
                    <a:pt x="95474" y="35090"/>
                    <a:pt x="94221" y="30923"/>
                    <a:pt x="91716" y="28095"/>
                  </a:cubicBezTo>
                  <a:cubicBezTo>
                    <a:pt x="89211" y="25267"/>
                    <a:pt x="86098" y="23853"/>
                    <a:pt x="82377" y="23853"/>
                  </a:cubicBezTo>
                  <a:cubicBezTo>
                    <a:pt x="78607" y="23853"/>
                    <a:pt x="75481" y="25267"/>
                    <a:pt x="73001" y="28095"/>
                  </a:cubicBezTo>
                  <a:cubicBezTo>
                    <a:pt x="70520" y="30923"/>
                    <a:pt x="69280" y="35164"/>
                    <a:pt x="69280" y="40820"/>
                  </a:cubicBezTo>
                  <a:close/>
                  <a:moveTo>
                    <a:pt x="112724" y="63069"/>
                  </a:moveTo>
                  <a:lnTo>
                    <a:pt x="112724" y="1678"/>
                  </a:lnTo>
                  <a:lnTo>
                    <a:pt x="120240" y="1678"/>
                  </a:lnTo>
                  <a:lnTo>
                    <a:pt x="120240" y="63069"/>
                  </a:lnTo>
                  <a:lnTo>
                    <a:pt x="112724" y="63069"/>
                  </a:lnTo>
                  <a:close/>
                  <a:moveTo>
                    <a:pt x="148694" y="56298"/>
                  </a:moveTo>
                  <a:lnTo>
                    <a:pt x="149811" y="62995"/>
                  </a:lnTo>
                  <a:cubicBezTo>
                    <a:pt x="147678" y="63442"/>
                    <a:pt x="145767" y="63665"/>
                    <a:pt x="144081" y="63665"/>
                  </a:cubicBezTo>
                  <a:cubicBezTo>
                    <a:pt x="141352" y="63665"/>
                    <a:pt x="139231" y="63231"/>
                    <a:pt x="137718" y="62363"/>
                  </a:cubicBezTo>
                  <a:cubicBezTo>
                    <a:pt x="136205" y="61494"/>
                    <a:pt x="135151" y="60353"/>
                    <a:pt x="134556" y="58939"/>
                  </a:cubicBezTo>
                  <a:cubicBezTo>
                    <a:pt x="133961" y="57526"/>
                    <a:pt x="133663" y="54561"/>
                    <a:pt x="133663" y="50047"/>
                  </a:cubicBezTo>
                  <a:lnTo>
                    <a:pt x="133663" y="24448"/>
                  </a:lnTo>
                  <a:lnTo>
                    <a:pt x="128082" y="24448"/>
                  </a:lnTo>
                  <a:lnTo>
                    <a:pt x="128082" y="18644"/>
                  </a:lnTo>
                  <a:lnTo>
                    <a:pt x="133663" y="18644"/>
                  </a:lnTo>
                  <a:lnTo>
                    <a:pt x="133663" y="7631"/>
                  </a:lnTo>
                  <a:lnTo>
                    <a:pt x="141104" y="3091"/>
                  </a:lnTo>
                  <a:lnTo>
                    <a:pt x="141104" y="18644"/>
                  </a:lnTo>
                  <a:lnTo>
                    <a:pt x="148694" y="18644"/>
                  </a:lnTo>
                  <a:lnTo>
                    <a:pt x="148694" y="24448"/>
                  </a:lnTo>
                  <a:lnTo>
                    <a:pt x="141104" y="24448"/>
                  </a:lnTo>
                  <a:lnTo>
                    <a:pt x="141104" y="50494"/>
                  </a:lnTo>
                  <a:cubicBezTo>
                    <a:pt x="141104" y="52627"/>
                    <a:pt x="141241" y="54003"/>
                    <a:pt x="141513" y="54624"/>
                  </a:cubicBezTo>
                  <a:cubicBezTo>
                    <a:pt x="141786" y="55244"/>
                    <a:pt x="142220" y="55727"/>
                    <a:pt x="142816" y="56074"/>
                  </a:cubicBezTo>
                  <a:cubicBezTo>
                    <a:pt x="143411" y="56422"/>
                    <a:pt x="144279" y="56595"/>
                    <a:pt x="145420" y="56595"/>
                  </a:cubicBezTo>
                  <a:cubicBezTo>
                    <a:pt x="146214" y="56595"/>
                    <a:pt x="147305" y="56496"/>
                    <a:pt x="148694" y="56298"/>
                  </a:cubicBezTo>
                  <a:close/>
                  <a:moveTo>
                    <a:pt x="185501" y="57563"/>
                  </a:moveTo>
                  <a:cubicBezTo>
                    <a:pt x="182723" y="59944"/>
                    <a:pt x="180031" y="61631"/>
                    <a:pt x="177427" y="62623"/>
                  </a:cubicBezTo>
                  <a:cubicBezTo>
                    <a:pt x="174822" y="63615"/>
                    <a:pt x="172057" y="64111"/>
                    <a:pt x="169130" y="64111"/>
                  </a:cubicBezTo>
                  <a:cubicBezTo>
                    <a:pt x="164219" y="64111"/>
                    <a:pt x="160461" y="62908"/>
                    <a:pt x="157856" y="60502"/>
                  </a:cubicBezTo>
                  <a:cubicBezTo>
                    <a:pt x="155251" y="58096"/>
                    <a:pt x="153949" y="55033"/>
                    <a:pt x="153949" y="51312"/>
                  </a:cubicBezTo>
                  <a:cubicBezTo>
                    <a:pt x="153949" y="49179"/>
                    <a:pt x="154446" y="47207"/>
                    <a:pt x="155438" y="45396"/>
                  </a:cubicBezTo>
                  <a:cubicBezTo>
                    <a:pt x="156430" y="43586"/>
                    <a:pt x="157720" y="42134"/>
                    <a:pt x="159307" y="41043"/>
                  </a:cubicBezTo>
                  <a:cubicBezTo>
                    <a:pt x="160894" y="39951"/>
                    <a:pt x="162706" y="39133"/>
                    <a:pt x="164740" y="38587"/>
                  </a:cubicBezTo>
                  <a:cubicBezTo>
                    <a:pt x="166228" y="38191"/>
                    <a:pt x="168460" y="37818"/>
                    <a:pt x="171437" y="37471"/>
                  </a:cubicBezTo>
                  <a:cubicBezTo>
                    <a:pt x="177489" y="36727"/>
                    <a:pt x="181954" y="35858"/>
                    <a:pt x="184831" y="34866"/>
                  </a:cubicBezTo>
                  <a:cubicBezTo>
                    <a:pt x="184881" y="33825"/>
                    <a:pt x="184906" y="33155"/>
                    <a:pt x="184906" y="32857"/>
                  </a:cubicBezTo>
                  <a:cubicBezTo>
                    <a:pt x="184906" y="29831"/>
                    <a:pt x="184186" y="27673"/>
                    <a:pt x="182748" y="26383"/>
                  </a:cubicBezTo>
                  <a:cubicBezTo>
                    <a:pt x="180813" y="24697"/>
                    <a:pt x="177960" y="23853"/>
                    <a:pt x="174190" y="23853"/>
                  </a:cubicBezTo>
                  <a:cubicBezTo>
                    <a:pt x="170618" y="23853"/>
                    <a:pt x="167989" y="24473"/>
                    <a:pt x="166302" y="25713"/>
                  </a:cubicBezTo>
                  <a:cubicBezTo>
                    <a:pt x="164615" y="26954"/>
                    <a:pt x="163375" y="29161"/>
                    <a:pt x="162581" y="32337"/>
                  </a:cubicBezTo>
                  <a:lnTo>
                    <a:pt x="155215" y="31295"/>
                  </a:lnTo>
                  <a:cubicBezTo>
                    <a:pt x="155909" y="28119"/>
                    <a:pt x="157013" y="25565"/>
                    <a:pt x="158526" y="23630"/>
                  </a:cubicBezTo>
                  <a:cubicBezTo>
                    <a:pt x="160039" y="21695"/>
                    <a:pt x="162247" y="20207"/>
                    <a:pt x="165149" y="19165"/>
                  </a:cubicBezTo>
                  <a:cubicBezTo>
                    <a:pt x="168051" y="18123"/>
                    <a:pt x="171437" y="17602"/>
                    <a:pt x="175306" y="17602"/>
                  </a:cubicBezTo>
                  <a:cubicBezTo>
                    <a:pt x="179077" y="17602"/>
                    <a:pt x="182152" y="18049"/>
                    <a:pt x="184534" y="18942"/>
                  </a:cubicBezTo>
                  <a:cubicBezTo>
                    <a:pt x="186915" y="19835"/>
                    <a:pt x="188664" y="20963"/>
                    <a:pt x="189780" y="22328"/>
                  </a:cubicBezTo>
                  <a:cubicBezTo>
                    <a:pt x="190896" y="23692"/>
                    <a:pt x="191677" y="25391"/>
                    <a:pt x="192124" y="27425"/>
                  </a:cubicBezTo>
                  <a:cubicBezTo>
                    <a:pt x="192372" y="28715"/>
                    <a:pt x="192496" y="31047"/>
                    <a:pt x="192496" y="34420"/>
                  </a:cubicBezTo>
                  <a:lnTo>
                    <a:pt x="192496" y="44466"/>
                  </a:lnTo>
                  <a:cubicBezTo>
                    <a:pt x="192496" y="51461"/>
                    <a:pt x="192657" y="55889"/>
                    <a:pt x="192979" y="57749"/>
                  </a:cubicBezTo>
                  <a:cubicBezTo>
                    <a:pt x="193302" y="59609"/>
                    <a:pt x="193935" y="61383"/>
                    <a:pt x="194877" y="63069"/>
                  </a:cubicBezTo>
                  <a:lnTo>
                    <a:pt x="186989" y="63069"/>
                  </a:lnTo>
                  <a:cubicBezTo>
                    <a:pt x="186195" y="61482"/>
                    <a:pt x="185699" y="59646"/>
                    <a:pt x="185501" y="57563"/>
                  </a:cubicBezTo>
                  <a:close/>
                  <a:moveTo>
                    <a:pt x="184831" y="40745"/>
                  </a:moveTo>
                  <a:cubicBezTo>
                    <a:pt x="182103" y="41886"/>
                    <a:pt x="178010" y="42829"/>
                    <a:pt x="172553" y="43573"/>
                  </a:cubicBezTo>
                  <a:cubicBezTo>
                    <a:pt x="169477" y="44019"/>
                    <a:pt x="167294" y="44528"/>
                    <a:pt x="166005" y="45099"/>
                  </a:cubicBezTo>
                  <a:cubicBezTo>
                    <a:pt x="164714" y="45669"/>
                    <a:pt x="163722" y="46487"/>
                    <a:pt x="163028" y="47554"/>
                  </a:cubicBezTo>
                  <a:cubicBezTo>
                    <a:pt x="162333" y="48621"/>
                    <a:pt x="161986" y="49824"/>
                    <a:pt x="161986" y="51163"/>
                  </a:cubicBezTo>
                  <a:cubicBezTo>
                    <a:pt x="161986" y="53148"/>
                    <a:pt x="162743" y="54809"/>
                    <a:pt x="164256" y="56149"/>
                  </a:cubicBezTo>
                  <a:cubicBezTo>
                    <a:pt x="165769" y="57489"/>
                    <a:pt x="167989" y="58158"/>
                    <a:pt x="170916" y="58158"/>
                  </a:cubicBezTo>
                  <a:cubicBezTo>
                    <a:pt x="173843" y="58158"/>
                    <a:pt x="176435" y="57526"/>
                    <a:pt x="178692" y="56260"/>
                  </a:cubicBezTo>
                  <a:cubicBezTo>
                    <a:pt x="180949" y="54996"/>
                    <a:pt x="182599" y="53272"/>
                    <a:pt x="183641" y="51089"/>
                  </a:cubicBezTo>
                  <a:cubicBezTo>
                    <a:pt x="184434" y="49352"/>
                    <a:pt x="184831" y="46822"/>
                    <a:pt x="184831" y="43498"/>
                  </a:cubicBezTo>
                  <a:lnTo>
                    <a:pt x="184831" y="40745"/>
                  </a:lnTo>
                  <a:close/>
                  <a:moveTo>
                    <a:pt x="203569" y="66790"/>
                  </a:moveTo>
                  <a:lnTo>
                    <a:pt x="210936" y="67832"/>
                  </a:lnTo>
                  <a:cubicBezTo>
                    <a:pt x="211234" y="70114"/>
                    <a:pt x="212078" y="71776"/>
                    <a:pt x="213467" y="72818"/>
                  </a:cubicBezTo>
                  <a:cubicBezTo>
                    <a:pt x="215352" y="74207"/>
                    <a:pt x="217906" y="74901"/>
                    <a:pt x="221131" y="74901"/>
                  </a:cubicBezTo>
                  <a:cubicBezTo>
                    <a:pt x="224604" y="74901"/>
                    <a:pt x="227295" y="74194"/>
                    <a:pt x="229205" y="72781"/>
                  </a:cubicBezTo>
                  <a:cubicBezTo>
                    <a:pt x="231115" y="71367"/>
                    <a:pt x="232392" y="69420"/>
                    <a:pt x="233037" y="66939"/>
                  </a:cubicBezTo>
                  <a:cubicBezTo>
                    <a:pt x="233434" y="65401"/>
                    <a:pt x="233633" y="62176"/>
                    <a:pt x="233633" y="57265"/>
                  </a:cubicBezTo>
                  <a:cubicBezTo>
                    <a:pt x="230309" y="61135"/>
                    <a:pt x="226192" y="63069"/>
                    <a:pt x="221280" y="63069"/>
                  </a:cubicBezTo>
                  <a:cubicBezTo>
                    <a:pt x="215178" y="63069"/>
                    <a:pt x="210453" y="60862"/>
                    <a:pt x="207104" y="56447"/>
                  </a:cubicBezTo>
                  <a:cubicBezTo>
                    <a:pt x="203755" y="52032"/>
                    <a:pt x="202081" y="46748"/>
                    <a:pt x="202081" y="40596"/>
                  </a:cubicBezTo>
                  <a:cubicBezTo>
                    <a:pt x="202081" y="36330"/>
                    <a:pt x="202850" y="32411"/>
                    <a:pt x="204388" y="28839"/>
                  </a:cubicBezTo>
                  <a:cubicBezTo>
                    <a:pt x="205926" y="25267"/>
                    <a:pt x="208158" y="22502"/>
                    <a:pt x="211085" y="20542"/>
                  </a:cubicBezTo>
                  <a:cubicBezTo>
                    <a:pt x="214012" y="18582"/>
                    <a:pt x="217435" y="17602"/>
                    <a:pt x="221354" y="17602"/>
                  </a:cubicBezTo>
                  <a:cubicBezTo>
                    <a:pt x="226613" y="17602"/>
                    <a:pt x="230929" y="19735"/>
                    <a:pt x="234303" y="24002"/>
                  </a:cubicBezTo>
                  <a:lnTo>
                    <a:pt x="234303" y="18644"/>
                  </a:lnTo>
                  <a:lnTo>
                    <a:pt x="241297" y="18644"/>
                  </a:lnTo>
                  <a:lnTo>
                    <a:pt x="241297" y="57042"/>
                  </a:lnTo>
                  <a:cubicBezTo>
                    <a:pt x="241297" y="63987"/>
                    <a:pt x="240590" y="68899"/>
                    <a:pt x="239177" y="71776"/>
                  </a:cubicBezTo>
                  <a:cubicBezTo>
                    <a:pt x="237763" y="74653"/>
                    <a:pt x="235530" y="76923"/>
                    <a:pt x="232480" y="78585"/>
                  </a:cubicBezTo>
                  <a:cubicBezTo>
                    <a:pt x="229428" y="80246"/>
                    <a:pt x="225670" y="81077"/>
                    <a:pt x="221206" y="81077"/>
                  </a:cubicBezTo>
                  <a:cubicBezTo>
                    <a:pt x="215898" y="81077"/>
                    <a:pt x="211606" y="79887"/>
                    <a:pt x="208332" y="77506"/>
                  </a:cubicBezTo>
                  <a:cubicBezTo>
                    <a:pt x="205058" y="75124"/>
                    <a:pt x="203470" y="71552"/>
                    <a:pt x="203569" y="66790"/>
                  </a:cubicBezTo>
                  <a:close/>
                  <a:moveTo>
                    <a:pt x="209820" y="40076"/>
                  </a:moveTo>
                  <a:cubicBezTo>
                    <a:pt x="209820" y="45880"/>
                    <a:pt x="210986" y="50121"/>
                    <a:pt x="213318" y="52801"/>
                  </a:cubicBezTo>
                  <a:cubicBezTo>
                    <a:pt x="215649" y="55479"/>
                    <a:pt x="218552" y="56819"/>
                    <a:pt x="222024" y="56819"/>
                  </a:cubicBezTo>
                  <a:cubicBezTo>
                    <a:pt x="225497" y="56819"/>
                    <a:pt x="228399" y="55492"/>
                    <a:pt x="230731" y="52838"/>
                  </a:cubicBezTo>
                  <a:cubicBezTo>
                    <a:pt x="233062" y="50183"/>
                    <a:pt x="234228" y="46004"/>
                    <a:pt x="234228" y="40299"/>
                  </a:cubicBezTo>
                  <a:cubicBezTo>
                    <a:pt x="234228" y="34842"/>
                    <a:pt x="233025" y="30736"/>
                    <a:pt x="230619" y="27983"/>
                  </a:cubicBezTo>
                  <a:cubicBezTo>
                    <a:pt x="228213" y="25230"/>
                    <a:pt x="225298" y="23853"/>
                    <a:pt x="221875" y="23853"/>
                  </a:cubicBezTo>
                  <a:cubicBezTo>
                    <a:pt x="218552" y="23853"/>
                    <a:pt x="215711" y="25218"/>
                    <a:pt x="213355" y="27946"/>
                  </a:cubicBezTo>
                  <a:cubicBezTo>
                    <a:pt x="210998" y="30674"/>
                    <a:pt x="209820" y="34718"/>
                    <a:pt x="209820" y="40076"/>
                  </a:cubicBezTo>
                  <a:close/>
                  <a:moveTo>
                    <a:pt x="283923" y="48782"/>
                  </a:moveTo>
                  <a:lnTo>
                    <a:pt x="291736" y="49749"/>
                  </a:lnTo>
                  <a:cubicBezTo>
                    <a:pt x="290496" y="54264"/>
                    <a:pt x="288214" y="57786"/>
                    <a:pt x="284890" y="60316"/>
                  </a:cubicBezTo>
                  <a:cubicBezTo>
                    <a:pt x="281566" y="62846"/>
                    <a:pt x="277324" y="64111"/>
                    <a:pt x="272165" y="64111"/>
                  </a:cubicBezTo>
                  <a:cubicBezTo>
                    <a:pt x="265666" y="64111"/>
                    <a:pt x="260507" y="62102"/>
                    <a:pt x="256687" y="58084"/>
                  </a:cubicBezTo>
                  <a:cubicBezTo>
                    <a:pt x="252867" y="54065"/>
                    <a:pt x="250957" y="48435"/>
                    <a:pt x="250957" y="41191"/>
                  </a:cubicBezTo>
                  <a:cubicBezTo>
                    <a:pt x="250957" y="33750"/>
                    <a:pt x="252880" y="27958"/>
                    <a:pt x="256725" y="23816"/>
                  </a:cubicBezTo>
                  <a:cubicBezTo>
                    <a:pt x="260569" y="19674"/>
                    <a:pt x="265567" y="17602"/>
                    <a:pt x="271719" y="17602"/>
                  </a:cubicBezTo>
                  <a:cubicBezTo>
                    <a:pt x="277672" y="17602"/>
                    <a:pt x="282533" y="19624"/>
                    <a:pt x="286304" y="23667"/>
                  </a:cubicBezTo>
                  <a:cubicBezTo>
                    <a:pt x="290074" y="27710"/>
                    <a:pt x="291959" y="33403"/>
                    <a:pt x="291959" y="40745"/>
                  </a:cubicBezTo>
                  <a:cubicBezTo>
                    <a:pt x="291959" y="41192"/>
                    <a:pt x="291935" y="41861"/>
                    <a:pt x="291885" y="42755"/>
                  </a:cubicBezTo>
                  <a:lnTo>
                    <a:pt x="258771" y="42755"/>
                  </a:lnTo>
                  <a:cubicBezTo>
                    <a:pt x="259019" y="47666"/>
                    <a:pt x="260395" y="51411"/>
                    <a:pt x="262901" y="53991"/>
                  </a:cubicBezTo>
                  <a:cubicBezTo>
                    <a:pt x="265406" y="56571"/>
                    <a:pt x="268494" y="57860"/>
                    <a:pt x="272165" y="57860"/>
                  </a:cubicBezTo>
                  <a:cubicBezTo>
                    <a:pt x="274943" y="57860"/>
                    <a:pt x="277312" y="57141"/>
                    <a:pt x="279272" y="55702"/>
                  </a:cubicBezTo>
                  <a:cubicBezTo>
                    <a:pt x="281231" y="54264"/>
                    <a:pt x="282782" y="51957"/>
                    <a:pt x="283923" y="48782"/>
                  </a:cubicBezTo>
                  <a:close/>
                  <a:moveTo>
                    <a:pt x="259143" y="36578"/>
                  </a:moveTo>
                  <a:lnTo>
                    <a:pt x="283997" y="36578"/>
                  </a:lnTo>
                  <a:cubicBezTo>
                    <a:pt x="283650" y="32857"/>
                    <a:pt x="282707" y="30054"/>
                    <a:pt x="281169" y="28169"/>
                  </a:cubicBezTo>
                  <a:cubicBezTo>
                    <a:pt x="278738" y="25242"/>
                    <a:pt x="275613" y="23779"/>
                    <a:pt x="271793" y="23779"/>
                  </a:cubicBezTo>
                  <a:cubicBezTo>
                    <a:pt x="268370" y="23779"/>
                    <a:pt x="265480" y="24945"/>
                    <a:pt x="263124" y="27276"/>
                  </a:cubicBezTo>
                  <a:cubicBezTo>
                    <a:pt x="260767" y="29608"/>
                    <a:pt x="259440" y="32708"/>
                    <a:pt x="259143" y="36578"/>
                  </a:cubicBezTo>
                  <a:close/>
                  <a:moveTo>
                    <a:pt x="326371" y="80110"/>
                  </a:moveTo>
                  <a:lnTo>
                    <a:pt x="326371" y="1678"/>
                  </a:lnTo>
                  <a:lnTo>
                    <a:pt x="343040" y="1678"/>
                  </a:lnTo>
                  <a:lnTo>
                    <a:pt x="343040" y="7929"/>
                  </a:lnTo>
                  <a:lnTo>
                    <a:pt x="333887" y="7929"/>
                  </a:lnTo>
                  <a:lnTo>
                    <a:pt x="333887" y="73859"/>
                  </a:lnTo>
                  <a:lnTo>
                    <a:pt x="343040" y="73859"/>
                  </a:lnTo>
                  <a:lnTo>
                    <a:pt x="343040" y="80110"/>
                  </a:lnTo>
                  <a:lnTo>
                    <a:pt x="326371" y="80110"/>
                  </a:lnTo>
                  <a:close/>
                  <a:moveTo>
                    <a:pt x="362582" y="64111"/>
                  </a:moveTo>
                  <a:lnTo>
                    <a:pt x="344797" y="636"/>
                  </a:lnTo>
                  <a:lnTo>
                    <a:pt x="350899" y="636"/>
                  </a:lnTo>
                  <a:lnTo>
                    <a:pt x="368609" y="64111"/>
                  </a:lnTo>
                  <a:lnTo>
                    <a:pt x="362582" y="64111"/>
                  </a:lnTo>
                  <a:close/>
                  <a:moveTo>
                    <a:pt x="393212" y="63069"/>
                  </a:moveTo>
                  <a:lnTo>
                    <a:pt x="369400" y="1678"/>
                  </a:lnTo>
                  <a:lnTo>
                    <a:pt x="378181" y="1678"/>
                  </a:lnTo>
                  <a:lnTo>
                    <a:pt x="394180" y="46252"/>
                  </a:lnTo>
                  <a:cubicBezTo>
                    <a:pt x="395420" y="49824"/>
                    <a:pt x="396486" y="53172"/>
                    <a:pt x="397379" y="56298"/>
                  </a:cubicBezTo>
                  <a:cubicBezTo>
                    <a:pt x="398322" y="52974"/>
                    <a:pt x="399413" y="49625"/>
                    <a:pt x="400653" y="46252"/>
                  </a:cubicBezTo>
                  <a:lnTo>
                    <a:pt x="417248" y="1678"/>
                  </a:lnTo>
                  <a:lnTo>
                    <a:pt x="425508" y="1678"/>
                  </a:lnTo>
                  <a:lnTo>
                    <a:pt x="401546" y="63069"/>
                  </a:lnTo>
                  <a:lnTo>
                    <a:pt x="393212" y="63069"/>
                  </a:lnTo>
                  <a:close/>
                  <a:moveTo>
                    <a:pt x="445430" y="80110"/>
                  </a:moveTo>
                  <a:lnTo>
                    <a:pt x="428835" y="80110"/>
                  </a:lnTo>
                  <a:lnTo>
                    <a:pt x="428835" y="73859"/>
                  </a:lnTo>
                  <a:lnTo>
                    <a:pt x="437914" y="73859"/>
                  </a:lnTo>
                  <a:lnTo>
                    <a:pt x="437914" y="7929"/>
                  </a:lnTo>
                  <a:lnTo>
                    <a:pt x="428835" y="7929"/>
                  </a:lnTo>
                  <a:lnTo>
                    <a:pt x="428835" y="1678"/>
                  </a:lnTo>
                  <a:lnTo>
                    <a:pt x="445430" y="1678"/>
                  </a:lnTo>
                  <a:lnTo>
                    <a:pt x="445430" y="80110"/>
                  </a:lnTo>
                  <a:close/>
                </a:path>
              </a:pathLst>
            </a:custGeom>
            <a:solidFill>
              <a:srgbClr val="262626"/>
            </a:solidFill>
            <a:ln w="4763" cap="sq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52" name="Figura a mano libera: forma 151">
              <a:extLst>
                <a:ext uri="{FF2B5EF4-FFF2-40B4-BE49-F238E27FC236}">
                  <a16:creationId xmlns:a16="http://schemas.microsoft.com/office/drawing/2014/main" id="{994DFC8E-8872-3F20-8AD0-08E9A7FA26C0}"/>
                </a:ext>
              </a:extLst>
            </p:cNvPr>
            <p:cNvSpPr/>
            <p:nvPr/>
          </p:nvSpPr>
          <p:spPr>
            <a:xfrm>
              <a:off x="4594304" y="2709772"/>
              <a:ext cx="39067" cy="38993"/>
            </a:xfrm>
            <a:custGeom>
              <a:avLst/>
              <a:gdLst>
                <a:gd name="connsiteX0" fmla="*/ 965 w 39067"/>
                <a:gd name="connsiteY0" fmla="*/ 37736 h 38993"/>
                <a:gd name="connsiteX1" fmla="*/ 1337 w 39067"/>
                <a:gd name="connsiteY1" fmla="*/ 36546 h 38993"/>
                <a:gd name="connsiteX2" fmla="*/ 18229 w 39067"/>
                <a:gd name="connsiteY2" fmla="*/ 19803 h 38993"/>
                <a:gd name="connsiteX3" fmla="*/ 1337 w 39067"/>
                <a:gd name="connsiteY3" fmla="*/ 2985 h 38993"/>
                <a:gd name="connsiteX4" fmla="*/ 965 w 39067"/>
                <a:gd name="connsiteY4" fmla="*/ 1869 h 38993"/>
                <a:gd name="connsiteX5" fmla="*/ 1449 w 39067"/>
                <a:gd name="connsiteY5" fmla="*/ 790 h 38993"/>
                <a:gd name="connsiteX6" fmla="*/ 2602 w 39067"/>
                <a:gd name="connsiteY6" fmla="*/ 306 h 38993"/>
                <a:gd name="connsiteX7" fmla="*/ 3793 w 39067"/>
                <a:gd name="connsiteY7" fmla="*/ 753 h 38993"/>
                <a:gd name="connsiteX8" fmla="*/ 20536 w 39067"/>
                <a:gd name="connsiteY8" fmla="*/ 17570 h 38993"/>
                <a:gd name="connsiteX9" fmla="*/ 37279 w 39067"/>
                <a:gd name="connsiteY9" fmla="*/ 753 h 38993"/>
                <a:gd name="connsiteX10" fmla="*/ 38470 w 39067"/>
                <a:gd name="connsiteY10" fmla="*/ 306 h 38993"/>
                <a:gd name="connsiteX11" fmla="*/ 39586 w 39067"/>
                <a:gd name="connsiteY11" fmla="*/ 753 h 38993"/>
                <a:gd name="connsiteX12" fmla="*/ 40032 w 39067"/>
                <a:gd name="connsiteY12" fmla="*/ 1869 h 38993"/>
                <a:gd name="connsiteX13" fmla="*/ 39660 w 39067"/>
                <a:gd name="connsiteY13" fmla="*/ 2985 h 38993"/>
                <a:gd name="connsiteX14" fmla="*/ 22843 w 39067"/>
                <a:gd name="connsiteY14" fmla="*/ 19803 h 38993"/>
                <a:gd name="connsiteX15" fmla="*/ 39660 w 39067"/>
                <a:gd name="connsiteY15" fmla="*/ 36546 h 38993"/>
                <a:gd name="connsiteX16" fmla="*/ 40032 w 39067"/>
                <a:gd name="connsiteY16" fmla="*/ 37736 h 38993"/>
                <a:gd name="connsiteX17" fmla="*/ 39586 w 39067"/>
                <a:gd name="connsiteY17" fmla="*/ 38853 h 38993"/>
                <a:gd name="connsiteX18" fmla="*/ 38470 w 39067"/>
                <a:gd name="connsiteY18" fmla="*/ 39299 h 38993"/>
                <a:gd name="connsiteX19" fmla="*/ 37279 w 39067"/>
                <a:gd name="connsiteY19" fmla="*/ 38704 h 38993"/>
                <a:gd name="connsiteX20" fmla="*/ 20536 w 39067"/>
                <a:gd name="connsiteY20" fmla="*/ 22035 h 38993"/>
                <a:gd name="connsiteX21" fmla="*/ 3793 w 39067"/>
                <a:gd name="connsiteY21" fmla="*/ 38704 h 38993"/>
                <a:gd name="connsiteX22" fmla="*/ 2602 w 39067"/>
                <a:gd name="connsiteY22" fmla="*/ 39299 h 38993"/>
                <a:gd name="connsiteX23" fmla="*/ 1449 w 39067"/>
                <a:gd name="connsiteY23" fmla="*/ 38816 h 38993"/>
                <a:gd name="connsiteX24" fmla="*/ 965 w 39067"/>
                <a:gd name="connsiteY24" fmla="*/ 37736 h 38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9067" h="38993">
                  <a:moveTo>
                    <a:pt x="965" y="37736"/>
                  </a:moveTo>
                  <a:cubicBezTo>
                    <a:pt x="965" y="37290"/>
                    <a:pt x="1089" y="36893"/>
                    <a:pt x="1337" y="36546"/>
                  </a:cubicBezTo>
                  <a:lnTo>
                    <a:pt x="18229" y="19803"/>
                  </a:lnTo>
                  <a:lnTo>
                    <a:pt x="1337" y="2985"/>
                  </a:lnTo>
                  <a:cubicBezTo>
                    <a:pt x="1089" y="2688"/>
                    <a:pt x="965" y="2315"/>
                    <a:pt x="965" y="1869"/>
                  </a:cubicBezTo>
                  <a:cubicBezTo>
                    <a:pt x="965" y="1472"/>
                    <a:pt x="1126" y="1112"/>
                    <a:pt x="1449" y="790"/>
                  </a:cubicBezTo>
                  <a:cubicBezTo>
                    <a:pt x="1771" y="467"/>
                    <a:pt x="2156" y="306"/>
                    <a:pt x="2602" y="306"/>
                  </a:cubicBezTo>
                  <a:cubicBezTo>
                    <a:pt x="2949" y="306"/>
                    <a:pt x="3346" y="455"/>
                    <a:pt x="3793" y="753"/>
                  </a:cubicBezTo>
                  <a:lnTo>
                    <a:pt x="20536" y="17570"/>
                  </a:lnTo>
                  <a:lnTo>
                    <a:pt x="37279" y="753"/>
                  </a:lnTo>
                  <a:cubicBezTo>
                    <a:pt x="37725" y="455"/>
                    <a:pt x="38123" y="306"/>
                    <a:pt x="38470" y="306"/>
                  </a:cubicBezTo>
                  <a:cubicBezTo>
                    <a:pt x="38916" y="306"/>
                    <a:pt x="39288" y="455"/>
                    <a:pt x="39586" y="753"/>
                  </a:cubicBezTo>
                  <a:cubicBezTo>
                    <a:pt x="39884" y="1051"/>
                    <a:pt x="40032" y="1423"/>
                    <a:pt x="40032" y="1869"/>
                  </a:cubicBezTo>
                  <a:cubicBezTo>
                    <a:pt x="40032" y="2315"/>
                    <a:pt x="39908" y="2688"/>
                    <a:pt x="39660" y="2985"/>
                  </a:cubicBezTo>
                  <a:lnTo>
                    <a:pt x="22843" y="19803"/>
                  </a:lnTo>
                  <a:lnTo>
                    <a:pt x="39660" y="36546"/>
                  </a:lnTo>
                  <a:cubicBezTo>
                    <a:pt x="39908" y="36893"/>
                    <a:pt x="40032" y="37290"/>
                    <a:pt x="40032" y="37736"/>
                  </a:cubicBezTo>
                  <a:cubicBezTo>
                    <a:pt x="40032" y="38183"/>
                    <a:pt x="39884" y="38555"/>
                    <a:pt x="39586" y="38853"/>
                  </a:cubicBezTo>
                  <a:cubicBezTo>
                    <a:pt x="39288" y="39151"/>
                    <a:pt x="38916" y="39299"/>
                    <a:pt x="38470" y="39299"/>
                  </a:cubicBezTo>
                  <a:cubicBezTo>
                    <a:pt x="38073" y="39299"/>
                    <a:pt x="37676" y="39101"/>
                    <a:pt x="37279" y="38704"/>
                  </a:cubicBezTo>
                  <a:lnTo>
                    <a:pt x="20536" y="22035"/>
                  </a:lnTo>
                  <a:lnTo>
                    <a:pt x="3793" y="38704"/>
                  </a:lnTo>
                  <a:cubicBezTo>
                    <a:pt x="3396" y="39101"/>
                    <a:pt x="2999" y="39299"/>
                    <a:pt x="2602" y="39299"/>
                  </a:cubicBezTo>
                  <a:cubicBezTo>
                    <a:pt x="2156" y="39299"/>
                    <a:pt x="1771" y="39138"/>
                    <a:pt x="1449" y="38816"/>
                  </a:cubicBezTo>
                  <a:cubicBezTo>
                    <a:pt x="1126" y="38493"/>
                    <a:pt x="965" y="38133"/>
                    <a:pt x="965" y="37736"/>
                  </a:cubicBezTo>
                  <a:close/>
                </a:path>
              </a:pathLst>
            </a:custGeom>
            <a:solidFill>
              <a:srgbClr val="262626"/>
            </a:solidFill>
            <a:ln w="4763" cap="sq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53" name="Figura a mano libera: forma 152">
              <a:extLst>
                <a:ext uri="{FF2B5EF4-FFF2-40B4-BE49-F238E27FC236}">
                  <a16:creationId xmlns:a16="http://schemas.microsoft.com/office/drawing/2014/main" id="{5CF88912-909E-4748-2372-66C3155FE4F5}"/>
                </a:ext>
              </a:extLst>
            </p:cNvPr>
            <p:cNvSpPr/>
            <p:nvPr/>
          </p:nvSpPr>
          <p:spPr>
            <a:xfrm>
              <a:off x="4653092" y="2691317"/>
              <a:ext cx="76486" cy="59159"/>
            </a:xfrm>
            <a:custGeom>
              <a:avLst/>
              <a:gdLst>
                <a:gd name="connsiteX0" fmla="*/ 22334 w 76486"/>
                <a:gd name="connsiteY0" fmla="*/ 58498 h 59159"/>
                <a:gd name="connsiteX1" fmla="*/ 15266 w 76486"/>
                <a:gd name="connsiteY1" fmla="*/ 58498 h 59159"/>
                <a:gd name="connsiteX2" fmla="*/ 15266 w 76486"/>
                <a:gd name="connsiteY2" fmla="*/ 13180 h 59159"/>
                <a:gd name="connsiteX3" fmla="*/ 8494 w 76486"/>
                <a:gd name="connsiteY3" fmla="*/ 18054 h 59159"/>
                <a:gd name="connsiteX4" fmla="*/ 978 w 76486"/>
                <a:gd name="connsiteY4" fmla="*/ 21737 h 59159"/>
                <a:gd name="connsiteX5" fmla="*/ 978 w 76486"/>
                <a:gd name="connsiteY5" fmla="*/ 14817 h 59159"/>
                <a:gd name="connsiteX6" fmla="*/ 11470 w 76486"/>
                <a:gd name="connsiteY6" fmla="*/ 8045 h 59159"/>
                <a:gd name="connsiteX7" fmla="*/ 17795 w 76486"/>
                <a:gd name="connsiteY7" fmla="*/ 306 h 59159"/>
                <a:gd name="connsiteX8" fmla="*/ 22334 w 76486"/>
                <a:gd name="connsiteY8" fmla="*/ 306 h 59159"/>
                <a:gd name="connsiteX9" fmla="*/ 22334 w 76486"/>
                <a:gd name="connsiteY9" fmla="*/ 58498 h 59159"/>
                <a:gd name="connsiteX10" fmla="*/ 39662 w 76486"/>
                <a:gd name="connsiteY10" fmla="*/ 29923 h 59159"/>
                <a:gd name="connsiteX11" fmla="*/ 41783 w 76486"/>
                <a:gd name="connsiteY11" fmla="*/ 13366 h 59159"/>
                <a:gd name="connsiteX12" fmla="*/ 48072 w 76486"/>
                <a:gd name="connsiteY12" fmla="*/ 3692 h 59159"/>
                <a:gd name="connsiteX13" fmla="*/ 58564 w 76486"/>
                <a:gd name="connsiteY13" fmla="*/ 306 h 59159"/>
                <a:gd name="connsiteX14" fmla="*/ 66749 w 76486"/>
                <a:gd name="connsiteY14" fmla="*/ 2167 h 59159"/>
                <a:gd name="connsiteX15" fmla="*/ 72554 w 76486"/>
                <a:gd name="connsiteY15" fmla="*/ 7599 h 59159"/>
                <a:gd name="connsiteX16" fmla="*/ 76163 w 76486"/>
                <a:gd name="connsiteY16" fmla="*/ 16231 h 59159"/>
                <a:gd name="connsiteX17" fmla="*/ 77465 w 76486"/>
                <a:gd name="connsiteY17" fmla="*/ 29923 h 59159"/>
                <a:gd name="connsiteX18" fmla="*/ 75381 w 76486"/>
                <a:gd name="connsiteY18" fmla="*/ 46368 h 59159"/>
                <a:gd name="connsiteX19" fmla="*/ 69130 w 76486"/>
                <a:gd name="connsiteY19" fmla="*/ 56042 h 59159"/>
                <a:gd name="connsiteX20" fmla="*/ 58564 w 76486"/>
                <a:gd name="connsiteY20" fmla="*/ 59465 h 59159"/>
                <a:gd name="connsiteX21" fmla="*/ 45393 w 76486"/>
                <a:gd name="connsiteY21" fmla="*/ 53512 h 59159"/>
                <a:gd name="connsiteX22" fmla="*/ 39662 w 76486"/>
                <a:gd name="connsiteY22" fmla="*/ 29923 h 59159"/>
                <a:gd name="connsiteX23" fmla="*/ 46955 w 76486"/>
                <a:gd name="connsiteY23" fmla="*/ 29923 h 59159"/>
                <a:gd name="connsiteX24" fmla="*/ 50304 w 76486"/>
                <a:gd name="connsiteY24" fmla="*/ 48936 h 59159"/>
                <a:gd name="connsiteX25" fmla="*/ 58564 w 76486"/>
                <a:gd name="connsiteY25" fmla="*/ 53661 h 59159"/>
                <a:gd name="connsiteX26" fmla="*/ 66824 w 76486"/>
                <a:gd name="connsiteY26" fmla="*/ 48899 h 59159"/>
                <a:gd name="connsiteX27" fmla="*/ 70172 w 76486"/>
                <a:gd name="connsiteY27" fmla="*/ 29923 h 59159"/>
                <a:gd name="connsiteX28" fmla="*/ 66824 w 76486"/>
                <a:gd name="connsiteY28" fmla="*/ 10910 h 59159"/>
                <a:gd name="connsiteX29" fmla="*/ 58489 w 76486"/>
                <a:gd name="connsiteY29" fmla="*/ 6185 h 59159"/>
                <a:gd name="connsiteX30" fmla="*/ 50676 w 76486"/>
                <a:gd name="connsiteY30" fmla="*/ 10352 h 59159"/>
                <a:gd name="connsiteX31" fmla="*/ 46955 w 76486"/>
                <a:gd name="connsiteY31" fmla="*/ 29923 h 59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6486" h="59159">
                  <a:moveTo>
                    <a:pt x="22334" y="58498"/>
                  </a:moveTo>
                  <a:lnTo>
                    <a:pt x="15266" y="58498"/>
                  </a:lnTo>
                  <a:lnTo>
                    <a:pt x="15266" y="13180"/>
                  </a:lnTo>
                  <a:cubicBezTo>
                    <a:pt x="13529" y="14817"/>
                    <a:pt x="11272" y="16442"/>
                    <a:pt x="8494" y="18054"/>
                  </a:cubicBezTo>
                  <a:cubicBezTo>
                    <a:pt x="5716" y="19666"/>
                    <a:pt x="3210" y="20894"/>
                    <a:pt x="978" y="21737"/>
                  </a:cubicBezTo>
                  <a:lnTo>
                    <a:pt x="978" y="14817"/>
                  </a:lnTo>
                  <a:cubicBezTo>
                    <a:pt x="4996" y="12981"/>
                    <a:pt x="8494" y="10724"/>
                    <a:pt x="11470" y="8045"/>
                  </a:cubicBezTo>
                  <a:cubicBezTo>
                    <a:pt x="14447" y="5366"/>
                    <a:pt x="16555" y="2787"/>
                    <a:pt x="17795" y="306"/>
                  </a:cubicBezTo>
                  <a:lnTo>
                    <a:pt x="22334" y="306"/>
                  </a:lnTo>
                  <a:lnTo>
                    <a:pt x="22334" y="58498"/>
                  </a:lnTo>
                  <a:close/>
                  <a:moveTo>
                    <a:pt x="39662" y="29923"/>
                  </a:moveTo>
                  <a:cubicBezTo>
                    <a:pt x="39662" y="23077"/>
                    <a:pt x="40369" y="17558"/>
                    <a:pt x="41783" y="13366"/>
                  </a:cubicBezTo>
                  <a:cubicBezTo>
                    <a:pt x="43197" y="9174"/>
                    <a:pt x="45294" y="5949"/>
                    <a:pt x="48072" y="3692"/>
                  </a:cubicBezTo>
                  <a:cubicBezTo>
                    <a:pt x="50849" y="1435"/>
                    <a:pt x="54347" y="306"/>
                    <a:pt x="58564" y="306"/>
                  </a:cubicBezTo>
                  <a:cubicBezTo>
                    <a:pt x="61689" y="306"/>
                    <a:pt x="64418" y="926"/>
                    <a:pt x="66749" y="2167"/>
                  </a:cubicBezTo>
                  <a:cubicBezTo>
                    <a:pt x="69081" y="3407"/>
                    <a:pt x="71016" y="5218"/>
                    <a:pt x="72554" y="7599"/>
                  </a:cubicBezTo>
                  <a:cubicBezTo>
                    <a:pt x="74091" y="9980"/>
                    <a:pt x="75294" y="12857"/>
                    <a:pt x="76163" y="16231"/>
                  </a:cubicBezTo>
                  <a:cubicBezTo>
                    <a:pt x="77031" y="19604"/>
                    <a:pt x="77465" y="24168"/>
                    <a:pt x="77465" y="29923"/>
                  </a:cubicBezTo>
                  <a:cubicBezTo>
                    <a:pt x="77465" y="36719"/>
                    <a:pt x="76770" y="42201"/>
                    <a:pt x="75381" y="46368"/>
                  </a:cubicBezTo>
                  <a:cubicBezTo>
                    <a:pt x="73992" y="50536"/>
                    <a:pt x="71908" y="53760"/>
                    <a:pt x="69130" y="56042"/>
                  </a:cubicBezTo>
                  <a:cubicBezTo>
                    <a:pt x="66352" y="58324"/>
                    <a:pt x="62830" y="59465"/>
                    <a:pt x="58564" y="59465"/>
                  </a:cubicBezTo>
                  <a:cubicBezTo>
                    <a:pt x="52958" y="59465"/>
                    <a:pt x="48568" y="57481"/>
                    <a:pt x="45393" y="53512"/>
                  </a:cubicBezTo>
                  <a:cubicBezTo>
                    <a:pt x="41573" y="48651"/>
                    <a:pt x="39662" y="40788"/>
                    <a:pt x="39662" y="29923"/>
                  </a:cubicBezTo>
                  <a:close/>
                  <a:moveTo>
                    <a:pt x="46955" y="29923"/>
                  </a:moveTo>
                  <a:cubicBezTo>
                    <a:pt x="46955" y="39448"/>
                    <a:pt x="48072" y="45786"/>
                    <a:pt x="50304" y="48936"/>
                  </a:cubicBezTo>
                  <a:cubicBezTo>
                    <a:pt x="52536" y="52086"/>
                    <a:pt x="55290" y="53661"/>
                    <a:pt x="58564" y="53661"/>
                  </a:cubicBezTo>
                  <a:cubicBezTo>
                    <a:pt x="61838" y="53661"/>
                    <a:pt x="64591" y="52074"/>
                    <a:pt x="66824" y="48899"/>
                  </a:cubicBezTo>
                  <a:cubicBezTo>
                    <a:pt x="69056" y="45724"/>
                    <a:pt x="70172" y="39399"/>
                    <a:pt x="70172" y="29923"/>
                  </a:cubicBezTo>
                  <a:cubicBezTo>
                    <a:pt x="70172" y="20398"/>
                    <a:pt x="69056" y="14060"/>
                    <a:pt x="66824" y="10910"/>
                  </a:cubicBezTo>
                  <a:cubicBezTo>
                    <a:pt x="64591" y="7760"/>
                    <a:pt x="61813" y="6185"/>
                    <a:pt x="58489" y="6185"/>
                  </a:cubicBezTo>
                  <a:cubicBezTo>
                    <a:pt x="55215" y="6185"/>
                    <a:pt x="52611" y="7574"/>
                    <a:pt x="50676" y="10352"/>
                  </a:cubicBezTo>
                  <a:cubicBezTo>
                    <a:pt x="48195" y="13874"/>
                    <a:pt x="46955" y="20398"/>
                    <a:pt x="46955" y="29923"/>
                  </a:cubicBezTo>
                  <a:close/>
                </a:path>
              </a:pathLst>
            </a:custGeom>
            <a:solidFill>
              <a:srgbClr val="262626"/>
            </a:solidFill>
            <a:ln w="4763" cap="sq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54" name="Figura a mano libera: forma 153">
              <a:extLst>
                <a:ext uri="{FF2B5EF4-FFF2-40B4-BE49-F238E27FC236}">
                  <a16:creationId xmlns:a16="http://schemas.microsoft.com/office/drawing/2014/main" id="{A59E71B4-40D7-AF8A-5E72-03A4AA333AB9}"/>
                </a:ext>
              </a:extLst>
            </p:cNvPr>
            <p:cNvSpPr/>
            <p:nvPr/>
          </p:nvSpPr>
          <p:spPr>
            <a:xfrm>
              <a:off x="4736733" y="2666910"/>
              <a:ext cx="50804" cy="45243"/>
            </a:xfrm>
            <a:custGeom>
              <a:avLst/>
              <a:gdLst>
                <a:gd name="connsiteX0" fmla="*/ 997 w 50804"/>
                <a:gd name="connsiteY0" fmla="*/ 31478 h 45243"/>
                <a:gd name="connsiteX1" fmla="*/ 997 w 50804"/>
                <a:gd name="connsiteY1" fmla="*/ 26046 h 45243"/>
                <a:gd name="connsiteX2" fmla="*/ 17741 w 50804"/>
                <a:gd name="connsiteY2" fmla="*/ 26046 h 45243"/>
                <a:gd name="connsiteX3" fmla="*/ 17741 w 50804"/>
                <a:gd name="connsiteY3" fmla="*/ 31478 h 45243"/>
                <a:gd name="connsiteX4" fmla="*/ 997 w 50804"/>
                <a:gd name="connsiteY4" fmla="*/ 31478 h 45243"/>
                <a:gd name="connsiteX5" fmla="*/ 50983 w 50804"/>
                <a:gd name="connsiteY5" fmla="*/ 11312 h 45243"/>
                <a:gd name="connsiteX6" fmla="*/ 45551 w 50804"/>
                <a:gd name="connsiteY6" fmla="*/ 11758 h 45243"/>
                <a:gd name="connsiteX7" fmla="*/ 43541 w 50804"/>
                <a:gd name="connsiteY7" fmla="*/ 7070 h 45243"/>
                <a:gd name="connsiteX8" fmla="*/ 38109 w 50804"/>
                <a:gd name="connsiteY8" fmla="*/ 4763 h 45243"/>
                <a:gd name="connsiteX9" fmla="*/ 33495 w 50804"/>
                <a:gd name="connsiteY9" fmla="*/ 6251 h 45243"/>
                <a:gd name="connsiteX10" fmla="*/ 29477 w 50804"/>
                <a:gd name="connsiteY10" fmla="*/ 11684 h 45243"/>
                <a:gd name="connsiteX11" fmla="*/ 27915 w 50804"/>
                <a:gd name="connsiteY11" fmla="*/ 21953 h 45243"/>
                <a:gd name="connsiteX12" fmla="*/ 32714 w 50804"/>
                <a:gd name="connsiteY12" fmla="*/ 17525 h 45243"/>
                <a:gd name="connsiteX13" fmla="*/ 38705 w 50804"/>
                <a:gd name="connsiteY13" fmla="*/ 16074 h 45243"/>
                <a:gd name="connsiteX14" fmla="*/ 47969 w 50804"/>
                <a:gd name="connsiteY14" fmla="*/ 20055 h 45243"/>
                <a:gd name="connsiteX15" fmla="*/ 51801 w 50804"/>
                <a:gd name="connsiteY15" fmla="*/ 30436 h 45243"/>
                <a:gd name="connsiteX16" fmla="*/ 49978 w 50804"/>
                <a:gd name="connsiteY16" fmla="*/ 38175 h 45243"/>
                <a:gd name="connsiteX17" fmla="*/ 45030 w 50804"/>
                <a:gd name="connsiteY17" fmla="*/ 43644 h 45243"/>
                <a:gd name="connsiteX18" fmla="*/ 37886 w 50804"/>
                <a:gd name="connsiteY18" fmla="*/ 45542 h 45243"/>
                <a:gd name="connsiteX19" fmla="*/ 26798 w 50804"/>
                <a:gd name="connsiteY19" fmla="*/ 40556 h 45243"/>
                <a:gd name="connsiteX20" fmla="*/ 22482 w 50804"/>
                <a:gd name="connsiteY20" fmla="*/ 24036 h 45243"/>
                <a:gd name="connsiteX21" fmla="*/ 27245 w 50804"/>
                <a:gd name="connsiteY21" fmla="*/ 5359 h 45243"/>
                <a:gd name="connsiteX22" fmla="*/ 38407 w 50804"/>
                <a:gd name="connsiteY22" fmla="*/ 298 h 45243"/>
                <a:gd name="connsiteX23" fmla="*/ 46965 w 50804"/>
                <a:gd name="connsiteY23" fmla="*/ 3237 h 45243"/>
                <a:gd name="connsiteX24" fmla="*/ 50983 w 50804"/>
                <a:gd name="connsiteY24" fmla="*/ 11312 h 45243"/>
                <a:gd name="connsiteX25" fmla="*/ 28733 w 50804"/>
                <a:gd name="connsiteY25" fmla="*/ 30436 h 45243"/>
                <a:gd name="connsiteX26" fmla="*/ 29923 w 50804"/>
                <a:gd name="connsiteY26" fmla="*/ 35831 h 45243"/>
                <a:gd name="connsiteX27" fmla="*/ 33272 w 50804"/>
                <a:gd name="connsiteY27" fmla="*/ 39738 h 45243"/>
                <a:gd name="connsiteX28" fmla="*/ 37812 w 50804"/>
                <a:gd name="connsiteY28" fmla="*/ 41077 h 45243"/>
                <a:gd name="connsiteX29" fmla="*/ 43728 w 50804"/>
                <a:gd name="connsiteY29" fmla="*/ 38287 h 45243"/>
                <a:gd name="connsiteX30" fmla="*/ 46220 w 50804"/>
                <a:gd name="connsiteY30" fmla="*/ 30734 h 45243"/>
                <a:gd name="connsiteX31" fmla="*/ 43765 w 50804"/>
                <a:gd name="connsiteY31" fmla="*/ 23478 h 45243"/>
                <a:gd name="connsiteX32" fmla="*/ 37588 w 50804"/>
                <a:gd name="connsiteY32" fmla="*/ 20837 h 45243"/>
                <a:gd name="connsiteX33" fmla="*/ 31300 w 50804"/>
                <a:gd name="connsiteY33" fmla="*/ 23478 h 45243"/>
                <a:gd name="connsiteX34" fmla="*/ 28733 w 50804"/>
                <a:gd name="connsiteY34" fmla="*/ 30436 h 45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0804" h="45243">
                  <a:moveTo>
                    <a:pt x="997" y="31478"/>
                  </a:moveTo>
                  <a:lnTo>
                    <a:pt x="997" y="26046"/>
                  </a:lnTo>
                  <a:lnTo>
                    <a:pt x="17741" y="26046"/>
                  </a:lnTo>
                  <a:lnTo>
                    <a:pt x="17741" y="31478"/>
                  </a:lnTo>
                  <a:lnTo>
                    <a:pt x="997" y="31478"/>
                  </a:lnTo>
                  <a:close/>
                  <a:moveTo>
                    <a:pt x="50983" y="11312"/>
                  </a:moveTo>
                  <a:lnTo>
                    <a:pt x="45551" y="11758"/>
                  </a:lnTo>
                  <a:cubicBezTo>
                    <a:pt x="45104" y="9625"/>
                    <a:pt x="44434" y="8062"/>
                    <a:pt x="43541" y="7070"/>
                  </a:cubicBezTo>
                  <a:cubicBezTo>
                    <a:pt x="42053" y="5532"/>
                    <a:pt x="40243" y="4763"/>
                    <a:pt x="38109" y="4763"/>
                  </a:cubicBezTo>
                  <a:cubicBezTo>
                    <a:pt x="36373" y="4763"/>
                    <a:pt x="34835" y="5259"/>
                    <a:pt x="33495" y="6251"/>
                  </a:cubicBezTo>
                  <a:cubicBezTo>
                    <a:pt x="31809" y="7492"/>
                    <a:pt x="30469" y="9302"/>
                    <a:pt x="29477" y="11684"/>
                  </a:cubicBezTo>
                  <a:cubicBezTo>
                    <a:pt x="28485" y="14065"/>
                    <a:pt x="27964" y="17488"/>
                    <a:pt x="27915" y="21953"/>
                  </a:cubicBezTo>
                  <a:cubicBezTo>
                    <a:pt x="29204" y="19968"/>
                    <a:pt x="30804" y="18492"/>
                    <a:pt x="32714" y="17525"/>
                  </a:cubicBezTo>
                  <a:cubicBezTo>
                    <a:pt x="34624" y="16558"/>
                    <a:pt x="36621" y="16074"/>
                    <a:pt x="38705" y="16074"/>
                  </a:cubicBezTo>
                  <a:cubicBezTo>
                    <a:pt x="42326" y="16074"/>
                    <a:pt x="45414" y="17401"/>
                    <a:pt x="47969" y="20055"/>
                  </a:cubicBezTo>
                  <a:cubicBezTo>
                    <a:pt x="50524" y="22709"/>
                    <a:pt x="51801" y="26169"/>
                    <a:pt x="51801" y="30436"/>
                  </a:cubicBezTo>
                  <a:cubicBezTo>
                    <a:pt x="51801" y="33214"/>
                    <a:pt x="51194" y="35794"/>
                    <a:pt x="49978" y="38175"/>
                  </a:cubicBezTo>
                  <a:cubicBezTo>
                    <a:pt x="48763" y="40556"/>
                    <a:pt x="47113" y="42379"/>
                    <a:pt x="45030" y="43644"/>
                  </a:cubicBezTo>
                  <a:cubicBezTo>
                    <a:pt x="42946" y="44909"/>
                    <a:pt x="40565" y="45542"/>
                    <a:pt x="37886" y="45542"/>
                  </a:cubicBezTo>
                  <a:cubicBezTo>
                    <a:pt x="33371" y="45542"/>
                    <a:pt x="29675" y="43880"/>
                    <a:pt x="26798" y="40556"/>
                  </a:cubicBezTo>
                  <a:cubicBezTo>
                    <a:pt x="23921" y="37232"/>
                    <a:pt x="22482" y="31726"/>
                    <a:pt x="22482" y="24036"/>
                  </a:cubicBezTo>
                  <a:cubicBezTo>
                    <a:pt x="22482" y="15503"/>
                    <a:pt x="24070" y="9278"/>
                    <a:pt x="27245" y="5359"/>
                  </a:cubicBezTo>
                  <a:cubicBezTo>
                    <a:pt x="30023" y="1985"/>
                    <a:pt x="33743" y="298"/>
                    <a:pt x="38407" y="298"/>
                  </a:cubicBezTo>
                  <a:cubicBezTo>
                    <a:pt x="41879" y="298"/>
                    <a:pt x="44732" y="1278"/>
                    <a:pt x="46965" y="3237"/>
                  </a:cubicBezTo>
                  <a:cubicBezTo>
                    <a:pt x="49197" y="5197"/>
                    <a:pt x="50537" y="7888"/>
                    <a:pt x="50983" y="11312"/>
                  </a:cubicBezTo>
                  <a:close/>
                  <a:moveTo>
                    <a:pt x="28733" y="30436"/>
                  </a:moveTo>
                  <a:cubicBezTo>
                    <a:pt x="28733" y="32321"/>
                    <a:pt x="29130" y="34119"/>
                    <a:pt x="29923" y="35831"/>
                  </a:cubicBezTo>
                  <a:cubicBezTo>
                    <a:pt x="30717" y="37542"/>
                    <a:pt x="31834" y="38845"/>
                    <a:pt x="33272" y="39738"/>
                  </a:cubicBezTo>
                  <a:cubicBezTo>
                    <a:pt x="34711" y="40631"/>
                    <a:pt x="36224" y="41077"/>
                    <a:pt x="37812" y="41077"/>
                  </a:cubicBezTo>
                  <a:cubicBezTo>
                    <a:pt x="40093" y="41077"/>
                    <a:pt x="42065" y="40147"/>
                    <a:pt x="43728" y="38287"/>
                  </a:cubicBezTo>
                  <a:cubicBezTo>
                    <a:pt x="45389" y="36426"/>
                    <a:pt x="46220" y="33909"/>
                    <a:pt x="46220" y="30734"/>
                  </a:cubicBezTo>
                  <a:cubicBezTo>
                    <a:pt x="46220" y="27658"/>
                    <a:pt x="45402" y="25239"/>
                    <a:pt x="43765" y="23478"/>
                  </a:cubicBezTo>
                  <a:cubicBezTo>
                    <a:pt x="42128" y="21717"/>
                    <a:pt x="40069" y="20837"/>
                    <a:pt x="37588" y="20837"/>
                  </a:cubicBezTo>
                  <a:cubicBezTo>
                    <a:pt x="35108" y="20837"/>
                    <a:pt x="33012" y="21717"/>
                    <a:pt x="31300" y="23478"/>
                  </a:cubicBezTo>
                  <a:cubicBezTo>
                    <a:pt x="29589" y="25239"/>
                    <a:pt x="28733" y="27559"/>
                    <a:pt x="28733" y="30436"/>
                  </a:cubicBezTo>
                  <a:close/>
                </a:path>
              </a:pathLst>
            </a:custGeom>
            <a:solidFill>
              <a:srgbClr val="262626"/>
            </a:solidFill>
            <a:ln w="4763" cap="sq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55" name="Figura a mano libera: forma 154">
              <a:extLst>
                <a:ext uri="{FF2B5EF4-FFF2-40B4-BE49-F238E27FC236}">
                  <a16:creationId xmlns:a16="http://schemas.microsoft.com/office/drawing/2014/main" id="{D73C65AD-8F22-ADEF-1094-31E43806B3F5}"/>
                </a:ext>
              </a:extLst>
            </p:cNvPr>
            <p:cNvSpPr/>
            <p:nvPr/>
          </p:nvSpPr>
          <p:spPr>
            <a:xfrm>
              <a:off x="5948343" y="2669217"/>
              <a:ext cx="264893" cy="63549"/>
            </a:xfrm>
            <a:custGeom>
              <a:avLst/>
              <a:gdLst>
                <a:gd name="connsiteX0" fmla="*/ 1280 w 264893"/>
                <a:gd name="connsiteY0" fmla="*/ 62741 h 63549"/>
                <a:gd name="connsiteX1" fmla="*/ 1280 w 264893"/>
                <a:gd name="connsiteY1" fmla="*/ 1349 h 63549"/>
                <a:gd name="connsiteX2" fmla="*/ 21149 w 264893"/>
                <a:gd name="connsiteY2" fmla="*/ 1349 h 63549"/>
                <a:gd name="connsiteX3" fmla="*/ 35882 w 264893"/>
                <a:gd name="connsiteY3" fmla="*/ 2317 h 63549"/>
                <a:gd name="connsiteX4" fmla="*/ 44738 w 264893"/>
                <a:gd name="connsiteY4" fmla="*/ 8307 h 63549"/>
                <a:gd name="connsiteX5" fmla="*/ 48310 w 264893"/>
                <a:gd name="connsiteY5" fmla="*/ 20250 h 63549"/>
                <a:gd name="connsiteX6" fmla="*/ 46226 w 264893"/>
                <a:gd name="connsiteY6" fmla="*/ 29738 h 63549"/>
                <a:gd name="connsiteX7" fmla="*/ 40980 w 264893"/>
                <a:gd name="connsiteY7" fmla="*/ 35803 h 63549"/>
                <a:gd name="connsiteX8" fmla="*/ 34618 w 264893"/>
                <a:gd name="connsiteY8" fmla="*/ 38705 h 63549"/>
                <a:gd name="connsiteX9" fmla="*/ 21744 w 264893"/>
                <a:gd name="connsiteY9" fmla="*/ 39598 h 63549"/>
                <a:gd name="connsiteX10" fmla="*/ 13632 w 264893"/>
                <a:gd name="connsiteY10" fmla="*/ 39598 h 63549"/>
                <a:gd name="connsiteX11" fmla="*/ 13632 w 264893"/>
                <a:gd name="connsiteY11" fmla="*/ 62741 h 63549"/>
                <a:gd name="connsiteX12" fmla="*/ 1280 w 264893"/>
                <a:gd name="connsiteY12" fmla="*/ 62741 h 63549"/>
                <a:gd name="connsiteX13" fmla="*/ 13632 w 264893"/>
                <a:gd name="connsiteY13" fmla="*/ 11767 h 63549"/>
                <a:gd name="connsiteX14" fmla="*/ 13632 w 264893"/>
                <a:gd name="connsiteY14" fmla="*/ 29180 h 63549"/>
                <a:gd name="connsiteX15" fmla="*/ 20404 w 264893"/>
                <a:gd name="connsiteY15" fmla="*/ 29180 h 63549"/>
                <a:gd name="connsiteX16" fmla="*/ 30227 w 264893"/>
                <a:gd name="connsiteY16" fmla="*/ 28213 h 63549"/>
                <a:gd name="connsiteX17" fmla="*/ 34096 w 264893"/>
                <a:gd name="connsiteY17" fmla="*/ 25199 h 63549"/>
                <a:gd name="connsiteX18" fmla="*/ 35510 w 264893"/>
                <a:gd name="connsiteY18" fmla="*/ 20399 h 63549"/>
                <a:gd name="connsiteX19" fmla="*/ 33538 w 264893"/>
                <a:gd name="connsiteY19" fmla="*/ 14892 h 63549"/>
                <a:gd name="connsiteX20" fmla="*/ 28590 w 264893"/>
                <a:gd name="connsiteY20" fmla="*/ 12139 h 63549"/>
                <a:gd name="connsiteX21" fmla="*/ 19660 w 264893"/>
                <a:gd name="connsiteY21" fmla="*/ 11767 h 63549"/>
                <a:gd name="connsiteX22" fmla="*/ 13632 w 264893"/>
                <a:gd name="connsiteY22" fmla="*/ 11767 h 63549"/>
                <a:gd name="connsiteX23" fmla="*/ 59451 w 264893"/>
                <a:gd name="connsiteY23" fmla="*/ 62741 h 63549"/>
                <a:gd name="connsiteX24" fmla="*/ 59451 w 264893"/>
                <a:gd name="connsiteY24" fmla="*/ 1349 h 63549"/>
                <a:gd name="connsiteX25" fmla="*/ 71878 w 264893"/>
                <a:gd name="connsiteY25" fmla="*/ 1349 h 63549"/>
                <a:gd name="connsiteX26" fmla="*/ 71878 w 264893"/>
                <a:gd name="connsiteY26" fmla="*/ 25534 h 63549"/>
                <a:gd name="connsiteX27" fmla="*/ 96137 w 264893"/>
                <a:gd name="connsiteY27" fmla="*/ 25534 h 63549"/>
                <a:gd name="connsiteX28" fmla="*/ 96137 w 264893"/>
                <a:gd name="connsiteY28" fmla="*/ 1349 h 63549"/>
                <a:gd name="connsiteX29" fmla="*/ 108564 w 264893"/>
                <a:gd name="connsiteY29" fmla="*/ 1349 h 63549"/>
                <a:gd name="connsiteX30" fmla="*/ 108564 w 264893"/>
                <a:gd name="connsiteY30" fmla="*/ 62741 h 63549"/>
                <a:gd name="connsiteX31" fmla="*/ 96137 w 264893"/>
                <a:gd name="connsiteY31" fmla="*/ 62741 h 63549"/>
                <a:gd name="connsiteX32" fmla="*/ 96137 w 264893"/>
                <a:gd name="connsiteY32" fmla="*/ 35877 h 63549"/>
                <a:gd name="connsiteX33" fmla="*/ 71878 w 264893"/>
                <a:gd name="connsiteY33" fmla="*/ 35877 h 63549"/>
                <a:gd name="connsiteX34" fmla="*/ 71878 w 264893"/>
                <a:gd name="connsiteY34" fmla="*/ 62741 h 63549"/>
                <a:gd name="connsiteX35" fmla="*/ 59451 w 264893"/>
                <a:gd name="connsiteY35" fmla="*/ 62741 h 63549"/>
                <a:gd name="connsiteX36" fmla="*/ 119382 w 264893"/>
                <a:gd name="connsiteY36" fmla="*/ 46444 h 63549"/>
                <a:gd name="connsiteX37" fmla="*/ 130768 w 264893"/>
                <a:gd name="connsiteY37" fmla="*/ 45105 h 63549"/>
                <a:gd name="connsiteX38" fmla="*/ 133744 w 264893"/>
                <a:gd name="connsiteY38" fmla="*/ 51727 h 63549"/>
                <a:gd name="connsiteX39" fmla="*/ 139474 w 264893"/>
                <a:gd name="connsiteY39" fmla="*/ 54034 h 63549"/>
                <a:gd name="connsiteX40" fmla="*/ 145613 w 264893"/>
                <a:gd name="connsiteY40" fmla="*/ 51281 h 63549"/>
                <a:gd name="connsiteX41" fmla="*/ 148106 w 264893"/>
                <a:gd name="connsiteY41" fmla="*/ 43839 h 63549"/>
                <a:gd name="connsiteX42" fmla="*/ 145725 w 264893"/>
                <a:gd name="connsiteY42" fmla="*/ 36770 h 63549"/>
                <a:gd name="connsiteX43" fmla="*/ 139921 w 264893"/>
                <a:gd name="connsiteY43" fmla="*/ 34166 h 63549"/>
                <a:gd name="connsiteX44" fmla="*/ 134488 w 264893"/>
                <a:gd name="connsiteY44" fmla="*/ 35059 h 63549"/>
                <a:gd name="connsiteX45" fmla="*/ 135828 w 264893"/>
                <a:gd name="connsiteY45" fmla="*/ 25459 h 63549"/>
                <a:gd name="connsiteX46" fmla="*/ 143083 w 264893"/>
                <a:gd name="connsiteY46" fmla="*/ 23413 h 63549"/>
                <a:gd name="connsiteX47" fmla="*/ 145576 w 264893"/>
                <a:gd name="connsiteY47" fmla="*/ 17571 h 63549"/>
                <a:gd name="connsiteX48" fmla="*/ 143753 w 264893"/>
                <a:gd name="connsiteY48" fmla="*/ 12623 h 63549"/>
                <a:gd name="connsiteX49" fmla="*/ 138879 w 264893"/>
                <a:gd name="connsiteY49" fmla="*/ 10800 h 63549"/>
                <a:gd name="connsiteX50" fmla="*/ 133707 w 264893"/>
                <a:gd name="connsiteY50" fmla="*/ 12883 h 63549"/>
                <a:gd name="connsiteX51" fmla="*/ 131140 w 264893"/>
                <a:gd name="connsiteY51" fmla="*/ 18985 h 63549"/>
                <a:gd name="connsiteX52" fmla="*/ 120275 w 264893"/>
                <a:gd name="connsiteY52" fmla="*/ 17125 h 63549"/>
                <a:gd name="connsiteX53" fmla="*/ 123698 w 264893"/>
                <a:gd name="connsiteY53" fmla="*/ 8270 h 63549"/>
                <a:gd name="connsiteX54" fmla="*/ 130061 w 264893"/>
                <a:gd name="connsiteY54" fmla="*/ 3023 h 63549"/>
                <a:gd name="connsiteX55" fmla="*/ 139176 w 264893"/>
                <a:gd name="connsiteY55" fmla="*/ 1126 h 63549"/>
                <a:gd name="connsiteX56" fmla="*/ 153092 w 264893"/>
                <a:gd name="connsiteY56" fmla="*/ 6633 h 63549"/>
                <a:gd name="connsiteX57" fmla="*/ 157408 w 264893"/>
                <a:gd name="connsiteY57" fmla="*/ 16827 h 63549"/>
                <a:gd name="connsiteX58" fmla="*/ 148553 w 264893"/>
                <a:gd name="connsiteY58" fmla="*/ 29775 h 63549"/>
                <a:gd name="connsiteX59" fmla="*/ 156999 w 264893"/>
                <a:gd name="connsiteY59" fmla="*/ 34835 h 63549"/>
                <a:gd name="connsiteX60" fmla="*/ 160161 w 264893"/>
                <a:gd name="connsiteY60" fmla="*/ 44286 h 63549"/>
                <a:gd name="connsiteX61" fmla="*/ 154282 w 264893"/>
                <a:gd name="connsiteY61" fmla="*/ 58090 h 63549"/>
                <a:gd name="connsiteX62" fmla="*/ 139548 w 264893"/>
                <a:gd name="connsiteY62" fmla="*/ 63783 h 63549"/>
                <a:gd name="connsiteX63" fmla="*/ 125782 w 264893"/>
                <a:gd name="connsiteY63" fmla="*/ 58983 h 63549"/>
                <a:gd name="connsiteX64" fmla="*/ 119382 w 264893"/>
                <a:gd name="connsiteY64" fmla="*/ 46444 h 63549"/>
                <a:gd name="connsiteX65" fmla="*/ 188201 w 264893"/>
                <a:gd name="connsiteY65" fmla="*/ 1126 h 63549"/>
                <a:gd name="connsiteX66" fmla="*/ 202117 w 264893"/>
                <a:gd name="connsiteY66" fmla="*/ 7451 h 63549"/>
                <a:gd name="connsiteX67" fmla="*/ 208144 w 264893"/>
                <a:gd name="connsiteY67" fmla="*/ 32454 h 63549"/>
                <a:gd name="connsiteX68" fmla="*/ 202117 w 264893"/>
                <a:gd name="connsiteY68" fmla="*/ 57532 h 63549"/>
                <a:gd name="connsiteX69" fmla="*/ 188201 w 264893"/>
                <a:gd name="connsiteY69" fmla="*/ 63783 h 63549"/>
                <a:gd name="connsiteX70" fmla="*/ 173765 w 264893"/>
                <a:gd name="connsiteY70" fmla="*/ 56899 h 63549"/>
                <a:gd name="connsiteX71" fmla="*/ 168258 w 264893"/>
                <a:gd name="connsiteY71" fmla="*/ 32380 h 63549"/>
                <a:gd name="connsiteX72" fmla="*/ 174286 w 264893"/>
                <a:gd name="connsiteY72" fmla="*/ 7377 h 63549"/>
                <a:gd name="connsiteX73" fmla="*/ 188201 w 264893"/>
                <a:gd name="connsiteY73" fmla="*/ 1126 h 63549"/>
                <a:gd name="connsiteX74" fmla="*/ 188201 w 264893"/>
                <a:gd name="connsiteY74" fmla="*/ 10874 h 63549"/>
                <a:gd name="connsiteX75" fmla="*/ 184369 w 264893"/>
                <a:gd name="connsiteY75" fmla="*/ 12251 h 63549"/>
                <a:gd name="connsiteX76" fmla="*/ 181802 w 264893"/>
                <a:gd name="connsiteY76" fmla="*/ 17125 h 63549"/>
                <a:gd name="connsiteX77" fmla="*/ 180611 w 264893"/>
                <a:gd name="connsiteY77" fmla="*/ 32454 h 63549"/>
                <a:gd name="connsiteX78" fmla="*/ 181690 w 264893"/>
                <a:gd name="connsiteY78" fmla="*/ 47300 h 63549"/>
                <a:gd name="connsiteX79" fmla="*/ 184406 w 264893"/>
                <a:gd name="connsiteY79" fmla="*/ 52695 h 63549"/>
                <a:gd name="connsiteX80" fmla="*/ 188201 w 264893"/>
                <a:gd name="connsiteY80" fmla="*/ 54034 h 63549"/>
                <a:gd name="connsiteX81" fmla="*/ 192033 w 264893"/>
                <a:gd name="connsiteY81" fmla="*/ 52658 h 63549"/>
                <a:gd name="connsiteX82" fmla="*/ 194601 w 264893"/>
                <a:gd name="connsiteY82" fmla="*/ 47784 h 63549"/>
                <a:gd name="connsiteX83" fmla="*/ 195866 w 264893"/>
                <a:gd name="connsiteY83" fmla="*/ 32454 h 63549"/>
                <a:gd name="connsiteX84" fmla="*/ 194749 w 264893"/>
                <a:gd name="connsiteY84" fmla="*/ 17646 h 63549"/>
                <a:gd name="connsiteX85" fmla="*/ 191996 w 264893"/>
                <a:gd name="connsiteY85" fmla="*/ 12251 h 63549"/>
                <a:gd name="connsiteX86" fmla="*/ 188201 w 264893"/>
                <a:gd name="connsiteY86" fmla="*/ 10874 h 63549"/>
                <a:gd name="connsiteX87" fmla="*/ 216315 w 264893"/>
                <a:gd name="connsiteY87" fmla="*/ 42798 h 63549"/>
                <a:gd name="connsiteX88" fmla="*/ 228371 w 264893"/>
                <a:gd name="connsiteY88" fmla="*/ 41607 h 63549"/>
                <a:gd name="connsiteX89" fmla="*/ 232761 w 264893"/>
                <a:gd name="connsiteY89" fmla="*/ 50500 h 63549"/>
                <a:gd name="connsiteX90" fmla="*/ 241765 w 264893"/>
                <a:gd name="connsiteY90" fmla="*/ 53364 h 63549"/>
                <a:gd name="connsiteX91" fmla="*/ 250769 w 264893"/>
                <a:gd name="connsiteY91" fmla="*/ 50835 h 63549"/>
                <a:gd name="connsiteX92" fmla="*/ 253820 w 264893"/>
                <a:gd name="connsiteY92" fmla="*/ 44881 h 63549"/>
                <a:gd name="connsiteX93" fmla="*/ 252518 w 264893"/>
                <a:gd name="connsiteY93" fmla="*/ 41198 h 63549"/>
                <a:gd name="connsiteX94" fmla="*/ 248090 w 264893"/>
                <a:gd name="connsiteY94" fmla="*/ 38556 h 63549"/>
                <a:gd name="connsiteX95" fmla="*/ 238119 w 264893"/>
                <a:gd name="connsiteY95" fmla="*/ 35877 h 63549"/>
                <a:gd name="connsiteX96" fmla="*/ 224129 w 264893"/>
                <a:gd name="connsiteY96" fmla="*/ 29775 h 63549"/>
                <a:gd name="connsiteX97" fmla="*/ 218473 w 264893"/>
                <a:gd name="connsiteY97" fmla="*/ 17423 h 63549"/>
                <a:gd name="connsiteX98" fmla="*/ 221152 w 264893"/>
                <a:gd name="connsiteY98" fmla="*/ 8679 h 63549"/>
                <a:gd name="connsiteX99" fmla="*/ 228817 w 264893"/>
                <a:gd name="connsiteY99" fmla="*/ 2466 h 63549"/>
                <a:gd name="connsiteX100" fmla="*/ 240872 w 264893"/>
                <a:gd name="connsiteY100" fmla="*/ 307 h 63549"/>
                <a:gd name="connsiteX101" fmla="*/ 258322 w 264893"/>
                <a:gd name="connsiteY101" fmla="*/ 5367 h 63549"/>
                <a:gd name="connsiteX102" fmla="*/ 264461 w 264893"/>
                <a:gd name="connsiteY102" fmla="*/ 18911 h 63549"/>
                <a:gd name="connsiteX103" fmla="*/ 252034 w 264893"/>
                <a:gd name="connsiteY103" fmla="*/ 19432 h 63549"/>
                <a:gd name="connsiteX104" fmla="*/ 248611 w 264893"/>
                <a:gd name="connsiteY104" fmla="*/ 12660 h 63549"/>
                <a:gd name="connsiteX105" fmla="*/ 240798 w 264893"/>
                <a:gd name="connsiteY105" fmla="*/ 10577 h 63549"/>
                <a:gd name="connsiteX106" fmla="*/ 232315 w 264893"/>
                <a:gd name="connsiteY106" fmla="*/ 12809 h 63549"/>
                <a:gd name="connsiteX107" fmla="*/ 230380 w 264893"/>
                <a:gd name="connsiteY107" fmla="*/ 16604 h 63549"/>
                <a:gd name="connsiteX108" fmla="*/ 232166 w 264893"/>
                <a:gd name="connsiteY108" fmla="*/ 20325 h 63549"/>
                <a:gd name="connsiteX109" fmla="*/ 243588 w 264893"/>
                <a:gd name="connsiteY109" fmla="*/ 24455 h 63549"/>
                <a:gd name="connsiteX110" fmla="*/ 256946 w 264893"/>
                <a:gd name="connsiteY110" fmla="*/ 28845 h 63549"/>
                <a:gd name="connsiteX111" fmla="*/ 263717 w 264893"/>
                <a:gd name="connsiteY111" fmla="*/ 35096 h 63549"/>
                <a:gd name="connsiteX112" fmla="*/ 266173 w 264893"/>
                <a:gd name="connsiteY112" fmla="*/ 44881 h 63549"/>
                <a:gd name="connsiteX113" fmla="*/ 263234 w 264893"/>
                <a:gd name="connsiteY113" fmla="*/ 54741 h 63549"/>
                <a:gd name="connsiteX114" fmla="*/ 254936 w 264893"/>
                <a:gd name="connsiteY114" fmla="*/ 61587 h 63549"/>
                <a:gd name="connsiteX115" fmla="*/ 241616 w 264893"/>
                <a:gd name="connsiteY115" fmla="*/ 63857 h 63549"/>
                <a:gd name="connsiteX116" fmla="*/ 223757 w 264893"/>
                <a:gd name="connsiteY116" fmla="*/ 58462 h 63549"/>
                <a:gd name="connsiteX117" fmla="*/ 216315 w 264893"/>
                <a:gd name="connsiteY117" fmla="*/ 42798 h 63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264893" h="63549">
                  <a:moveTo>
                    <a:pt x="1280" y="62741"/>
                  </a:moveTo>
                  <a:lnTo>
                    <a:pt x="1280" y="1349"/>
                  </a:lnTo>
                  <a:lnTo>
                    <a:pt x="21149" y="1349"/>
                  </a:lnTo>
                  <a:cubicBezTo>
                    <a:pt x="28689" y="1349"/>
                    <a:pt x="33601" y="1672"/>
                    <a:pt x="35882" y="2317"/>
                  </a:cubicBezTo>
                  <a:cubicBezTo>
                    <a:pt x="39405" y="3210"/>
                    <a:pt x="42357" y="5206"/>
                    <a:pt x="44738" y="8307"/>
                  </a:cubicBezTo>
                  <a:cubicBezTo>
                    <a:pt x="47119" y="11408"/>
                    <a:pt x="48310" y="15389"/>
                    <a:pt x="48310" y="20250"/>
                  </a:cubicBezTo>
                  <a:cubicBezTo>
                    <a:pt x="48310" y="24021"/>
                    <a:pt x="47615" y="27183"/>
                    <a:pt x="46226" y="29738"/>
                  </a:cubicBezTo>
                  <a:cubicBezTo>
                    <a:pt x="44837" y="32293"/>
                    <a:pt x="43088" y="34315"/>
                    <a:pt x="40980" y="35803"/>
                  </a:cubicBezTo>
                  <a:cubicBezTo>
                    <a:pt x="38871" y="37291"/>
                    <a:pt x="36751" y="38259"/>
                    <a:pt x="34618" y="38705"/>
                  </a:cubicBezTo>
                  <a:cubicBezTo>
                    <a:pt x="31641" y="39300"/>
                    <a:pt x="27350" y="39598"/>
                    <a:pt x="21744" y="39598"/>
                  </a:cubicBezTo>
                  <a:lnTo>
                    <a:pt x="13632" y="39598"/>
                  </a:lnTo>
                  <a:lnTo>
                    <a:pt x="13632" y="62741"/>
                  </a:lnTo>
                  <a:lnTo>
                    <a:pt x="1280" y="62741"/>
                  </a:lnTo>
                  <a:close/>
                  <a:moveTo>
                    <a:pt x="13632" y="11767"/>
                  </a:moveTo>
                  <a:lnTo>
                    <a:pt x="13632" y="29180"/>
                  </a:lnTo>
                  <a:lnTo>
                    <a:pt x="20404" y="29180"/>
                  </a:lnTo>
                  <a:cubicBezTo>
                    <a:pt x="25316" y="29180"/>
                    <a:pt x="28590" y="28857"/>
                    <a:pt x="30227" y="28213"/>
                  </a:cubicBezTo>
                  <a:cubicBezTo>
                    <a:pt x="31864" y="27568"/>
                    <a:pt x="33154" y="26563"/>
                    <a:pt x="34096" y="25199"/>
                  </a:cubicBezTo>
                  <a:cubicBezTo>
                    <a:pt x="35039" y="23834"/>
                    <a:pt x="35510" y="22235"/>
                    <a:pt x="35510" y="20399"/>
                  </a:cubicBezTo>
                  <a:cubicBezTo>
                    <a:pt x="35510" y="18167"/>
                    <a:pt x="34853" y="16331"/>
                    <a:pt x="33538" y="14892"/>
                  </a:cubicBezTo>
                  <a:cubicBezTo>
                    <a:pt x="32224" y="13454"/>
                    <a:pt x="30575" y="12536"/>
                    <a:pt x="28590" y="12139"/>
                  </a:cubicBezTo>
                  <a:cubicBezTo>
                    <a:pt x="27102" y="11891"/>
                    <a:pt x="24125" y="11767"/>
                    <a:pt x="19660" y="11767"/>
                  </a:cubicBezTo>
                  <a:lnTo>
                    <a:pt x="13632" y="11767"/>
                  </a:lnTo>
                  <a:close/>
                  <a:moveTo>
                    <a:pt x="59451" y="62741"/>
                  </a:moveTo>
                  <a:lnTo>
                    <a:pt x="59451" y="1349"/>
                  </a:lnTo>
                  <a:lnTo>
                    <a:pt x="71878" y="1349"/>
                  </a:lnTo>
                  <a:lnTo>
                    <a:pt x="71878" y="25534"/>
                  </a:lnTo>
                  <a:lnTo>
                    <a:pt x="96137" y="25534"/>
                  </a:lnTo>
                  <a:lnTo>
                    <a:pt x="96137" y="1349"/>
                  </a:lnTo>
                  <a:lnTo>
                    <a:pt x="108564" y="1349"/>
                  </a:lnTo>
                  <a:lnTo>
                    <a:pt x="108564" y="62741"/>
                  </a:lnTo>
                  <a:lnTo>
                    <a:pt x="96137" y="62741"/>
                  </a:lnTo>
                  <a:lnTo>
                    <a:pt x="96137" y="35877"/>
                  </a:lnTo>
                  <a:lnTo>
                    <a:pt x="71878" y="35877"/>
                  </a:lnTo>
                  <a:lnTo>
                    <a:pt x="71878" y="62741"/>
                  </a:lnTo>
                  <a:lnTo>
                    <a:pt x="59451" y="62741"/>
                  </a:lnTo>
                  <a:close/>
                  <a:moveTo>
                    <a:pt x="119382" y="46444"/>
                  </a:moveTo>
                  <a:lnTo>
                    <a:pt x="130768" y="45105"/>
                  </a:lnTo>
                  <a:cubicBezTo>
                    <a:pt x="131164" y="47982"/>
                    <a:pt x="132157" y="50190"/>
                    <a:pt x="133744" y="51727"/>
                  </a:cubicBezTo>
                  <a:cubicBezTo>
                    <a:pt x="135332" y="53265"/>
                    <a:pt x="137242" y="54034"/>
                    <a:pt x="139474" y="54034"/>
                  </a:cubicBezTo>
                  <a:cubicBezTo>
                    <a:pt x="141905" y="54034"/>
                    <a:pt x="143951" y="53117"/>
                    <a:pt x="145613" y="51281"/>
                  </a:cubicBezTo>
                  <a:cubicBezTo>
                    <a:pt x="147275" y="49445"/>
                    <a:pt x="148106" y="46965"/>
                    <a:pt x="148106" y="43839"/>
                  </a:cubicBezTo>
                  <a:cubicBezTo>
                    <a:pt x="148106" y="40863"/>
                    <a:pt x="147312" y="38507"/>
                    <a:pt x="145725" y="36770"/>
                  </a:cubicBezTo>
                  <a:cubicBezTo>
                    <a:pt x="144137" y="35034"/>
                    <a:pt x="142203" y="34166"/>
                    <a:pt x="139921" y="34166"/>
                  </a:cubicBezTo>
                  <a:cubicBezTo>
                    <a:pt x="138432" y="34166"/>
                    <a:pt x="136621" y="34463"/>
                    <a:pt x="134488" y="35059"/>
                  </a:cubicBezTo>
                  <a:lnTo>
                    <a:pt x="135828" y="25459"/>
                  </a:lnTo>
                  <a:cubicBezTo>
                    <a:pt x="139003" y="25559"/>
                    <a:pt x="141421" y="24877"/>
                    <a:pt x="143083" y="23413"/>
                  </a:cubicBezTo>
                  <a:cubicBezTo>
                    <a:pt x="144745" y="21949"/>
                    <a:pt x="145576" y="20002"/>
                    <a:pt x="145576" y="17571"/>
                  </a:cubicBezTo>
                  <a:cubicBezTo>
                    <a:pt x="145576" y="15488"/>
                    <a:pt x="144968" y="13838"/>
                    <a:pt x="143753" y="12623"/>
                  </a:cubicBezTo>
                  <a:cubicBezTo>
                    <a:pt x="142537" y="11408"/>
                    <a:pt x="140913" y="10800"/>
                    <a:pt x="138879" y="10800"/>
                  </a:cubicBezTo>
                  <a:cubicBezTo>
                    <a:pt x="136845" y="10800"/>
                    <a:pt x="135121" y="11494"/>
                    <a:pt x="133707" y="12883"/>
                  </a:cubicBezTo>
                  <a:cubicBezTo>
                    <a:pt x="132293" y="14272"/>
                    <a:pt x="131437" y="16306"/>
                    <a:pt x="131140" y="18985"/>
                  </a:cubicBezTo>
                  <a:lnTo>
                    <a:pt x="120275" y="17125"/>
                  </a:lnTo>
                  <a:cubicBezTo>
                    <a:pt x="121019" y="13454"/>
                    <a:pt x="122160" y="10502"/>
                    <a:pt x="123698" y="8270"/>
                  </a:cubicBezTo>
                  <a:cubicBezTo>
                    <a:pt x="125236" y="6037"/>
                    <a:pt x="127357" y="4289"/>
                    <a:pt x="130061" y="3023"/>
                  </a:cubicBezTo>
                  <a:cubicBezTo>
                    <a:pt x="132764" y="1758"/>
                    <a:pt x="135803" y="1126"/>
                    <a:pt x="139176" y="1126"/>
                  </a:cubicBezTo>
                  <a:cubicBezTo>
                    <a:pt x="144980" y="1126"/>
                    <a:pt x="149619" y="2961"/>
                    <a:pt x="153092" y="6633"/>
                  </a:cubicBezTo>
                  <a:cubicBezTo>
                    <a:pt x="155969" y="9659"/>
                    <a:pt x="157408" y="13057"/>
                    <a:pt x="157408" y="16827"/>
                  </a:cubicBezTo>
                  <a:cubicBezTo>
                    <a:pt x="157408" y="22235"/>
                    <a:pt x="154456" y="26551"/>
                    <a:pt x="148553" y="29775"/>
                  </a:cubicBezTo>
                  <a:cubicBezTo>
                    <a:pt x="152075" y="30520"/>
                    <a:pt x="154890" y="32206"/>
                    <a:pt x="156999" y="34835"/>
                  </a:cubicBezTo>
                  <a:cubicBezTo>
                    <a:pt x="159107" y="37465"/>
                    <a:pt x="160161" y="40615"/>
                    <a:pt x="160161" y="44286"/>
                  </a:cubicBezTo>
                  <a:cubicBezTo>
                    <a:pt x="160161" y="49693"/>
                    <a:pt x="158202" y="54295"/>
                    <a:pt x="154282" y="58090"/>
                  </a:cubicBezTo>
                  <a:cubicBezTo>
                    <a:pt x="150363" y="61885"/>
                    <a:pt x="145452" y="63783"/>
                    <a:pt x="139548" y="63783"/>
                  </a:cubicBezTo>
                  <a:cubicBezTo>
                    <a:pt x="134042" y="63783"/>
                    <a:pt x="129453" y="62183"/>
                    <a:pt x="125782" y="58983"/>
                  </a:cubicBezTo>
                  <a:cubicBezTo>
                    <a:pt x="122111" y="55783"/>
                    <a:pt x="119978" y="51603"/>
                    <a:pt x="119382" y="46444"/>
                  </a:cubicBezTo>
                  <a:close/>
                  <a:moveTo>
                    <a:pt x="188201" y="1126"/>
                  </a:moveTo>
                  <a:cubicBezTo>
                    <a:pt x="194154" y="1126"/>
                    <a:pt x="198793" y="3234"/>
                    <a:pt x="202117" y="7451"/>
                  </a:cubicBezTo>
                  <a:cubicBezTo>
                    <a:pt x="206135" y="12511"/>
                    <a:pt x="208144" y="20846"/>
                    <a:pt x="208144" y="32454"/>
                  </a:cubicBezTo>
                  <a:cubicBezTo>
                    <a:pt x="208144" y="44063"/>
                    <a:pt x="206135" y="52422"/>
                    <a:pt x="202117" y="57532"/>
                  </a:cubicBezTo>
                  <a:cubicBezTo>
                    <a:pt x="198793" y="61699"/>
                    <a:pt x="194154" y="63783"/>
                    <a:pt x="188201" y="63783"/>
                  </a:cubicBezTo>
                  <a:cubicBezTo>
                    <a:pt x="182248" y="63783"/>
                    <a:pt x="177436" y="61488"/>
                    <a:pt x="173765" y="56899"/>
                  </a:cubicBezTo>
                  <a:cubicBezTo>
                    <a:pt x="170094" y="52310"/>
                    <a:pt x="168258" y="44137"/>
                    <a:pt x="168258" y="32380"/>
                  </a:cubicBezTo>
                  <a:cubicBezTo>
                    <a:pt x="168258" y="20821"/>
                    <a:pt x="170267" y="12486"/>
                    <a:pt x="174286" y="7377"/>
                  </a:cubicBezTo>
                  <a:cubicBezTo>
                    <a:pt x="177610" y="3210"/>
                    <a:pt x="182248" y="1126"/>
                    <a:pt x="188201" y="1126"/>
                  </a:cubicBezTo>
                  <a:close/>
                  <a:moveTo>
                    <a:pt x="188201" y="10874"/>
                  </a:moveTo>
                  <a:cubicBezTo>
                    <a:pt x="186762" y="10874"/>
                    <a:pt x="185485" y="11333"/>
                    <a:pt x="184369" y="12251"/>
                  </a:cubicBezTo>
                  <a:cubicBezTo>
                    <a:pt x="183253" y="13168"/>
                    <a:pt x="182397" y="14793"/>
                    <a:pt x="181802" y="17125"/>
                  </a:cubicBezTo>
                  <a:cubicBezTo>
                    <a:pt x="181008" y="20151"/>
                    <a:pt x="180611" y="25261"/>
                    <a:pt x="180611" y="32454"/>
                  </a:cubicBezTo>
                  <a:cubicBezTo>
                    <a:pt x="180611" y="39647"/>
                    <a:pt x="180971" y="44596"/>
                    <a:pt x="181690" y="47300"/>
                  </a:cubicBezTo>
                  <a:cubicBezTo>
                    <a:pt x="182409" y="50004"/>
                    <a:pt x="183315" y="51802"/>
                    <a:pt x="184406" y="52695"/>
                  </a:cubicBezTo>
                  <a:cubicBezTo>
                    <a:pt x="185497" y="53588"/>
                    <a:pt x="186762" y="54034"/>
                    <a:pt x="188201" y="54034"/>
                  </a:cubicBezTo>
                  <a:cubicBezTo>
                    <a:pt x="189640" y="54034"/>
                    <a:pt x="190918" y="53575"/>
                    <a:pt x="192033" y="52658"/>
                  </a:cubicBezTo>
                  <a:cubicBezTo>
                    <a:pt x="193150" y="51740"/>
                    <a:pt x="194006" y="50115"/>
                    <a:pt x="194601" y="47784"/>
                  </a:cubicBezTo>
                  <a:cubicBezTo>
                    <a:pt x="195444" y="44757"/>
                    <a:pt x="195866" y="39647"/>
                    <a:pt x="195866" y="32454"/>
                  </a:cubicBezTo>
                  <a:cubicBezTo>
                    <a:pt x="195866" y="25261"/>
                    <a:pt x="195494" y="20325"/>
                    <a:pt x="194749" y="17646"/>
                  </a:cubicBezTo>
                  <a:cubicBezTo>
                    <a:pt x="194006" y="14967"/>
                    <a:pt x="193088" y="13168"/>
                    <a:pt x="191996" y="12251"/>
                  </a:cubicBezTo>
                  <a:cubicBezTo>
                    <a:pt x="190905" y="11333"/>
                    <a:pt x="189640" y="10874"/>
                    <a:pt x="188201" y="10874"/>
                  </a:cubicBezTo>
                  <a:close/>
                  <a:moveTo>
                    <a:pt x="216315" y="42798"/>
                  </a:moveTo>
                  <a:lnTo>
                    <a:pt x="228371" y="41607"/>
                  </a:lnTo>
                  <a:cubicBezTo>
                    <a:pt x="229065" y="45625"/>
                    <a:pt x="230529" y="48590"/>
                    <a:pt x="232761" y="50500"/>
                  </a:cubicBezTo>
                  <a:cubicBezTo>
                    <a:pt x="234994" y="52409"/>
                    <a:pt x="237995" y="53364"/>
                    <a:pt x="241765" y="53364"/>
                  </a:cubicBezTo>
                  <a:cubicBezTo>
                    <a:pt x="245734" y="53364"/>
                    <a:pt x="248735" y="52521"/>
                    <a:pt x="250769" y="50835"/>
                  </a:cubicBezTo>
                  <a:cubicBezTo>
                    <a:pt x="252803" y="49148"/>
                    <a:pt x="253820" y="47164"/>
                    <a:pt x="253820" y="44881"/>
                  </a:cubicBezTo>
                  <a:cubicBezTo>
                    <a:pt x="253820" y="43443"/>
                    <a:pt x="253386" y="42215"/>
                    <a:pt x="252518" y="41198"/>
                  </a:cubicBezTo>
                  <a:cubicBezTo>
                    <a:pt x="251650" y="40181"/>
                    <a:pt x="250174" y="39300"/>
                    <a:pt x="248090" y="38556"/>
                  </a:cubicBezTo>
                  <a:cubicBezTo>
                    <a:pt x="246602" y="38060"/>
                    <a:pt x="243278" y="37167"/>
                    <a:pt x="238119" y="35877"/>
                  </a:cubicBezTo>
                  <a:cubicBezTo>
                    <a:pt x="231471" y="34241"/>
                    <a:pt x="226808" y="32206"/>
                    <a:pt x="224129" y="29775"/>
                  </a:cubicBezTo>
                  <a:cubicBezTo>
                    <a:pt x="220358" y="26402"/>
                    <a:pt x="218473" y="22284"/>
                    <a:pt x="218473" y="17423"/>
                  </a:cubicBezTo>
                  <a:cubicBezTo>
                    <a:pt x="218473" y="14297"/>
                    <a:pt x="219366" y="11382"/>
                    <a:pt x="221152" y="8679"/>
                  </a:cubicBezTo>
                  <a:cubicBezTo>
                    <a:pt x="222938" y="5975"/>
                    <a:pt x="225493" y="3904"/>
                    <a:pt x="228817" y="2466"/>
                  </a:cubicBezTo>
                  <a:cubicBezTo>
                    <a:pt x="232141" y="1027"/>
                    <a:pt x="236159" y="307"/>
                    <a:pt x="240872" y="307"/>
                  </a:cubicBezTo>
                  <a:cubicBezTo>
                    <a:pt x="248611" y="307"/>
                    <a:pt x="254428" y="1994"/>
                    <a:pt x="258322" y="5367"/>
                  </a:cubicBezTo>
                  <a:cubicBezTo>
                    <a:pt x="262216" y="8741"/>
                    <a:pt x="264263" y="13256"/>
                    <a:pt x="264461" y="18911"/>
                  </a:cubicBezTo>
                  <a:lnTo>
                    <a:pt x="252034" y="19432"/>
                  </a:lnTo>
                  <a:cubicBezTo>
                    <a:pt x="251488" y="16306"/>
                    <a:pt x="250347" y="14049"/>
                    <a:pt x="248611" y="12660"/>
                  </a:cubicBezTo>
                  <a:cubicBezTo>
                    <a:pt x="246875" y="11271"/>
                    <a:pt x="244270" y="10577"/>
                    <a:pt x="240798" y="10577"/>
                  </a:cubicBezTo>
                  <a:cubicBezTo>
                    <a:pt x="237176" y="10577"/>
                    <a:pt x="234349" y="11321"/>
                    <a:pt x="232315" y="12809"/>
                  </a:cubicBezTo>
                  <a:cubicBezTo>
                    <a:pt x="231024" y="13751"/>
                    <a:pt x="230380" y="15017"/>
                    <a:pt x="230380" y="16604"/>
                  </a:cubicBezTo>
                  <a:cubicBezTo>
                    <a:pt x="230380" y="18043"/>
                    <a:pt x="230975" y="19283"/>
                    <a:pt x="232166" y="20325"/>
                  </a:cubicBezTo>
                  <a:cubicBezTo>
                    <a:pt x="233753" y="21664"/>
                    <a:pt x="237560" y="23041"/>
                    <a:pt x="243588" y="24455"/>
                  </a:cubicBezTo>
                  <a:cubicBezTo>
                    <a:pt x="249616" y="25869"/>
                    <a:pt x="254068" y="27332"/>
                    <a:pt x="256946" y="28845"/>
                  </a:cubicBezTo>
                  <a:cubicBezTo>
                    <a:pt x="259823" y="30358"/>
                    <a:pt x="262080" y="32442"/>
                    <a:pt x="263717" y="35096"/>
                  </a:cubicBezTo>
                  <a:cubicBezTo>
                    <a:pt x="265354" y="37750"/>
                    <a:pt x="266173" y="41012"/>
                    <a:pt x="266173" y="44881"/>
                  </a:cubicBezTo>
                  <a:cubicBezTo>
                    <a:pt x="266173" y="48404"/>
                    <a:pt x="265193" y="51690"/>
                    <a:pt x="263234" y="54741"/>
                  </a:cubicBezTo>
                  <a:cubicBezTo>
                    <a:pt x="261274" y="57792"/>
                    <a:pt x="258508" y="60074"/>
                    <a:pt x="254936" y="61587"/>
                  </a:cubicBezTo>
                  <a:cubicBezTo>
                    <a:pt x="251365" y="63100"/>
                    <a:pt x="246925" y="63857"/>
                    <a:pt x="241616" y="63857"/>
                  </a:cubicBezTo>
                  <a:cubicBezTo>
                    <a:pt x="233877" y="63857"/>
                    <a:pt x="227924" y="62059"/>
                    <a:pt x="223757" y="58462"/>
                  </a:cubicBezTo>
                  <a:cubicBezTo>
                    <a:pt x="219590" y="54865"/>
                    <a:pt x="217109" y="49644"/>
                    <a:pt x="216315" y="42798"/>
                  </a:cubicBezTo>
                  <a:close/>
                </a:path>
              </a:pathLst>
            </a:custGeom>
            <a:solidFill>
              <a:srgbClr val="000000"/>
            </a:solidFill>
            <a:ln w="4763" cap="sq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grpSp>
          <p:nvGrpSpPr>
            <p:cNvPr id="156" name="Elemento grafico 9">
              <a:extLst>
                <a:ext uri="{FF2B5EF4-FFF2-40B4-BE49-F238E27FC236}">
                  <a16:creationId xmlns:a16="http://schemas.microsoft.com/office/drawing/2014/main" id="{F7D3C871-B96E-745F-8E65-30A5E20A4D86}"/>
                </a:ext>
              </a:extLst>
            </p:cNvPr>
            <p:cNvGrpSpPr/>
            <p:nvPr/>
          </p:nvGrpSpPr>
          <p:grpSpPr>
            <a:xfrm>
              <a:off x="4563174" y="3371592"/>
              <a:ext cx="3038813" cy="2131683"/>
              <a:chOff x="4576588" y="2422307"/>
              <a:chExt cx="3038813" cy="2131683"/>
            </a:xfrm>
            <a:noFill/>
          </p:grpSpPr>
          <p:sp>
            <p:nvSpPr>
              <p:cNvPr id="157" name="Figura a mano libera: forma 156">
                <a:extLst>
                  <a:ext uri="{FF2B5EF4-FFF2-40B4-BE49-F238E27FC236}">
                    <a16:creationId xmlns:a16="http://schemas.microsoft.com/office/drawing/2014/main" id="{BDF2AAFA-C065-408A-F583-51CE6A913778}"/>
                  </a:ext>
                </a:extLst>
              </p:cNvPr>
              <p:cNvSpPr/>
              <p:nvPr/>
            </p:nvSpPr>
            <p:spPr>
              <a:xfrm>
                <a:off x="6293808" y="3266282"/>
                <a:ext cx="33675" cy="33675"/>
              </a:xfrm>
              <a:custGeom>
                <a:avLst/>
                <a:gdLst>
                  <a:gd name="connsiteX0" fmla="*/ 1325 w 33675"/>
                  <a:gd name="connsiteY0" fmla="*/ 617 h 33675"/>
                  <a:gd name="connsiteX1" fmla="*/ 35001 w 33675"/>
                  <a:gd name="connsiteY1" fmla="*/ 34293 h 33675"/>
                  <a:gd name="connsiteX2" fmla="*/ 1325 w 33675"/>
                  <a:gd name="connsiteY2" fmla="*/ 34293 h 33675"/>
                  <a:gd name="connsiteX3" fmla="*/ 35001 w 33675"/>
                  <a:gd name="connsiteY3" fmla="*/ 617 h 3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675" h="33675">
                    <a:moveTo>
                      <a:pt x="1325" y="617"/>
                    </a:moveTo>
                    <a:lnTo>
                      <a:pt x="35001" y="34293"/>
                    </a:lnTo>
                    <a:moveTo>
                      <a:pt x="1325" y="34293"/>
                    </a:moveTo>
                    <a:lnTo>
                      <a:pt x="35001" y="617"/>
                    </a:lnTo>
                  </a:path>
                </a:pathLst>
              </a:custGeom>
              <a:noFill/>
              <a:ln w="3969" cap="flat">
                <a:solidFill>
                  <a:srgbClr val="0000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58" name="Figura a mano libera: forma 157">
                <a:extLst>
                  <a:ext uri="{FF2B5EF4-FFF2-40B4-BE49-F238E27FC236}">
                    <a16:creationId xmlns:a16="http://schemas.microsoft.com/office/drawing/2014/main" id="{73F62649-9348-1F90-C038-04A5B6984261}"/>
                  </a:ext>
                </a:extLst>
              </p:cNvPr>
              <p:cNvSpPr/>
              <p:nvPr/>
            </p:nvSpPr>
            <p:spPr>
              <a:xfrm>
                <a:off x="7152420" y="2714917"/>
                <a:ext cx="33675" cy="33675"/>
              </a:xfrm>
              <a:custGeom>
                <a:avLst/>
                <a:gdLst>
                  <a:gd name="connsiteX0" fmla="*/ 1505 w 33675"/>
                  <a:gd name="connsiteY0" fmla="*/ 502 h 33675"/>
                  <a:gd name="connsiteX1" fmla="*/ 35181 w 33675"/>
                  <a:gd name="connsiteY1" fmla="*/ 34177 h 33675"/>
                  <a:gd name="connsiteX2" fmla="*/ 1505 w 33675"/>
                  <a:gd name="connsiteY2" fmla="*/ 34177 h 33675"/>
                  <a:gd name="connsiteX3" fmla="*/ 35181 w 33675"/>
                  <a:gd name="connsiteY3" fmla="*/ 502 h 3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675" h="33675">
                    <a:moveTo>
                      <a:pt x="1505" y="502"/>
                    </a:moveTo>
                    <a:lnTo>
                      <a:pt x="35181" y="34177"/>
                    </a:lnTo>
                    <a:moveTo>
                      <a:pt x="1505" y="34177"/>
                    </a:moveTo>
                    <a:lnTo>
                      <a:pt x="35181" y="502"/>
                    </a:lnTo>
                  </a:path>
                </a:pathLst>
              </a:custGeom>
              <a:noFill/>
              <a:ln w="3969" cap="flat">
                <a:solidFill>
                  <a:srgbClr val="0000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59" name="Figura a mano libera: forma 158">
                <a:extLst>
                  <a:ext uri="{FF2B5EF4-FFF2-40B4-BE49-F238E27FC236}">
                    <a16:creationId xmlns:a16="http://schemas.microsoft.com/office/drawing/2014/main" id="{1C97BD37-1611-87CE-7D1F-1F0707FCABB9}"/>
                  </a:ext>
                </a:extLst>
              </p:cNvPr>
              <p:cNvSpPr/>
              <p:nvPr/>
            </p:nvSpPr>
            <p:spPr>
              <a:xfrm>
                <a:off x="7581726" y="2450437"/>
                <a:ext cx="33675" cy="33675"/>
              </a:xfrm>
              <a:custGeom>
                <a:avLst/>
                <a:gdLst>
                  <a:gd name="connsiteX0" fmla="*/ 1595 w 33675"/>
                  <a:gd name="connsiteY0" fmla="*/ 446 h 33675"/>
                  <a:gd name="connsiteX1" fmla="*/ 35271 w 33675"/>
                  <a:gd name="connsiteY1" fmla="*/ 34122 h 33675"/>
                  <a:gd name="connsiteX2" fmla="*/ 1595 w 33675"/>
                  <a:gd name="connsiteY2" fmla="*/ 34122 h 33675"/>
                  <a:gd name="connsiteX3" fmla="*/ 35271 w 33675"/>
                  <a:gd name="connsiteY3" fmla="*/ 446 h 3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675" h="33675">
                    <a:moveTo>
                      <a:pt x="1595" y="446"/>
                    </a:moveTo>
                    <a:lnTo>
                      <a:pt x="35271" y="34122"/>
                    </a:lnTo>
                    <a:moveTo>
                      <a:pt x="1595" y="34122"/>
                    </a:moveTo>
                    <a:lnTo>
                      <a:pt x="35271" y="446"/>
                    </a:lnTo>
                  </a:path>
                </a:pathLst>
              </a:custGeom>
              <a:noFill/>
              <a:ln w="3969" cap="flat">
                <a:solidFill>
                  <a:srgbClr val="0000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60" name="Figura a mano libera: forma 159">
                <a:extLst>
                  <a:ext uri="{FF2B5EF4-FFF2-40B4-BE49-F238E27FC236}">
                    <a16:creationId xmlns:a16="http://schemas.microsoft.com/office/drawing/2014/main" id="{E04D96C5-849E-F12A-60A4-4EB978A529BF}"/>
                  </a:ext>
                </a:extLst>
              </p:cNvPr>
              <p:cNvSpPr/>
              <p:nvPr/>
            </p:nvSpPr>
            <p:spPr>
              <a:xfrm>
                <a:off x="5435195" y="3747594"/>
                <a:ext cx="33675" cy="33675"/>
              </a:xfrm>
              <a:custGeom>
                <a:avLst/>
                <a:gdLst>
                  <a:gd name="connsiteX0" fmla="*/ 1145 w 33675"/>
                  <a:gd name="connsiteY0" fmla="*/ 718 h 33675"/>
                  <a:gd name="connsiteX1" fmla="*/ 34820 w 33675"/>
                  <a:gd name="connsiteY1" fmla="*/ 34394 h 33675"/>
                  <a:gd name="connsiteX2" fmla="*/ 1145 w 33675"/>
                  <a:gd name="connsiteY2" fmla="*/ 34394 h 33675"/>
                  <a:gd name="connsiteX3" fmla="*/ 34820 w 33675"/>
                  <a:gd name="connsiteY3" fmla="*/ 718 h 3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675" h="33675">
                    <a:moveTo>
                      <a:pt x="1145" y="718"/>
                    </a:moveTo>
                    <a:lnTo>
                      <a:pt x="34820" y="34394"/>
                    </a:lnTo>
                    <a:moveTo>
                      <a:pt x="1145" y="34394"/>
                    </a:moveTo>
                    <a:lnTo>
                      <a:pt x="34820" y="718"/>
                    </a:lnTo>
                  </a:path>
                </a:pathLst>
              </a:custGeom>
              <a:noFill/>
              <a:ln w="3969" cap="flat">
                <a:solidFill>
                  <a:srgbClr val="0000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61" name="Figura a mano libera: forma 160">
                <a:extLst>
                  <a:ext uri="{FF2B5EF4-FFF2-40B4-BE49-F238E27FC236}">
                    <a16:creationId xmlns:a16="http://schemas.microsoft.com/office/drawing/2014/main" id="{9BB0C56D-2F8E-73FE-22CE-CED79ECB19CD}"/>
                  </a:ext>
                </a:extLst>
              </p:cNvPr>
              <p:cNvSpPr/>
              <p:nvPr/>
            </p:nvSpPr>
            <p:spPr>
              <a:xfrm>
                <a:off x="4576588" y="4520314"/>
                <a:ext cx="33675" cy="33675"/>
              </a:xfrm>
              <a:custGeom>
                <a:avLst/>
                <a:gdLst>
                  <a:gd name="connsiteX0" fmla="*/ 964 w 33675"/>
                  <a:gd name="connsiteY0" fmla="*/ 881 h 33675"/>
                  <a:gd name="connsiteX1" fmla="*/ 34640 w 33675"/>
                  <a:gd name="connsiteY1" fmla="*/ 34556 h 33675"/>
                  <a:gd name="connsiteX2" fmla="*/ 964 w 33675"/>
                  <a:gd name="connsiteY2" fmla="*/ 34556 h 33675"/>
                  <a:gd name="connsiteX3" fmla="*/ 34640 w 33675"/>
                  <a:gd name="connsiteY3" fmla="*/ 881 h 3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675" h="33675">
                    <a:moveTo>
                      <a:pt x="964" y="881"/>
                    </a:moveTo>
                    <a:lnTo>
                      <a:pt x="34640" y="34556"/>
                    </a:lnTo>
                    <a:moveTo>
                      <a:pt x="964" y="34556"/>
                    </a:moveTo>
                    <a:lnTo>
                      <a:pt x="34640" y="881"/>
                    </a:lnTo>
                  </a:path>
                </a:pathLst>
              </a:custGeom>
              <a:noFill/>
              <a:ln w="3969" cap="flat">
                <a:solidFill>
                  <a:srgbClr val="0000F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62" name="Figura a mano libera: forma 161">
                <a:extLst>
                  <a:ext uri="{FF2B5EF4-FFF2-40B4-BE49-F238E27FC236}">
                    <a16:creationId xmlns:a16="http://schemas.microsoft.com/office/drawing/2014/main" id="{4ED36875-D78A-4FFA-0DD3-28E6FC18E630}"/>
                  </a:ext>
                </a:extLst>
              </p:cNvPr>
              <p:cNvSpPr/>
              <p:nvPr/>
            </p:nvSpPr>
            <p:spPr>
              <a:xfrm>
                <a:off x="4593431" y="2422307"/>
                <a:ext cx="3005137" cy="2011670"/>
              </a:xfrm>
              <a:custGeom>
                <a:avLst/>
                <a:gdLst>
                  <a:gd name="connsiteX0" fmla="*/ 0 w 3005137"/>
                  <a:gd name="connsiteY0" fmla="*/ 2011670 h 2011670"/>
                  <a:gd name="connsiteX1" fmla="*/ 30356 w 3005137"/>
                  <a:gd name="connsiteY1" fmla="*/ 1991354 h 2011670"/>
                  <a:gd name="connsiteX2" fmla="*/ 60708 w 3005137"/>
                  <a:gd name="connsiteY2" fmla="*/ 1971032 h 2011670"/>
                  <a:gd name="connsiteX3" fmla="*/ 91064 w 3005137"/>
                  <a:gd name="connsiteY3" fmla="*/ 1950710 h 2011670"/>
                  <a:gd name="connsiteX4" fmla="*/ 121420 w 3005137"/>
                  <a:gd name="connsiteY4" fmla="*/ 1930394 h 2011670"/>
                  <a:gd name="connsiteX5" fmla="*/ 151776 w 3005137"/>
                  <a:gd name="connsiteY5" fmla="*/ 1910072 h 2011670"/>
                  <a:gd name="connsiteX6" fmla="*/ 182118 w 3005137"/>
                  <a:gd name="connsiteY6" fmla="*/ 1889751 h 2011670"/>
                  <a:gd name="connsiteX7" fmla="*/ 212503 w 3005137"/>
                  <a:gd name="connsiteY7" fmla="*/ 1869434 h 2011670"/>
                  <a:gd name="connsiteX8" fmla="*/ 242840 w 3005137"/>
                  <a:gd name="connsiteY8" fmla="*/ 1849112 h 2011670"/>
                  <a:gd name="connsiteX9" fmla="*/ 273177 w 3005137"/>
                  <a:gd name="connsiteY9" fmla="*/ 1828795 h 2011670"/>
                  <a:gd name="connsiteX10" fmla="*/ 303562 w 3005137"/>
                  <a:gd name="connsiteY10" fmla="*/ 1808474 h 2011670"/>
                  <a:gd name="connsiteX11" fmla="*/ 333899 w 3005137"/>
                  <a:gd name="connsiteY11" fmla="*/ 1788152 h 2011670"/>
                  <a:gd name="connsiteX12" fmla="*/ 364236 w 3005137"/>
                  <a:gd name="connsiteY12" fmla="*/ 1767835 h 2011670"/>
                  <a:gd name="connsiteX13" fmla="*/ 394621 w 3005137"/>
                  <a:gd name="connsiteY13" fmla="*/ 1747514 h 2011670"/>
                  <a:gd name="connsiteX14" fmla="*/ 424958 w 3005137"/>
                  <a:gd name="connsiteY14" fmla="*/ 1727192 h 2011670"/>
                  <a:gd name="connsiteX15" fmla="*/ 455343 w 3005137"/>
                  <a:gd name="connsiteY15" fmla="*/ 1706875 h 2011670"/>
                  <a:gd name="connsiteX16" fmla="*/ 485680 w 3005137"/>
                  <a:gd name="connsiteY16" fmla="*/ 1686554 h 2011670"/>
                  <a:gd name="connsiteX17" fmla="*/ 516017 w 3005137"/>
                  <a:gd name="connsiteY17" fmla="*/ 1666232 h 2011670"/>
                  <a:gd name="connsiteX18" fmla="*/ 546402 w 3005137"/>
                  <a:gd name="connsiteY18" fmla="*/ 1645915 h 2011670"/>
                  <a:gd name="connsiteX19" fmla="*/ 576739 w 3005137"/>
                  <a:gd name="connsiteY19" fmla="*/ 1625594 h 2011670"/>
                  <a:gd name="connsiteX20" fmla="*/ 607076 w 3005137"/>
                  <a:gd name="connsiteY20" fmla="*/ 1605272 h 2011670"/>
                  <a:gd name="connsiteX21" fmla="*/ 637461 w 3005137"/>
                  <a:gd name="connsiteY21" fmla="*/ 1584955 h 2011670"/>
                  <a:gd name="connsiteX22" fmla="*/ 667798 w 3005137"/>
                  <a:gd name="connsiteY22" fmla="*/ 1564634 h 2011670"/>
                  <a:gd name="connsiteX23" fmla="*/ 698182 w 3005137"/>
                  <a:gd name="connsiteY23" fmla="*/ 1544312 h 2011670"/>
                  <a:gd name="connsiteX24" fmla="*/ 728520 w 3005137"/>
                  <a:gd name="connsiteY24" fmla="*/ 1523995 h 2011670"/>
                  <a:gd name="connsiteX25" fmla="*/ 758857 w 3005137"/>
                  <a:gd name="connsiteY25" fmla="*/ 1503674 h 2011670"/>
                  <a:gd name="connsiteX26" fmla="*/ 789241 w 3005137"/>
                  <a:gd name="connsiteY26" fmla="*/ 1483352 h 2011670"/>
                  <a:gd name="connsiteX27" fmla="*/ 819578 w 3005137"/>
                  <a:gd name="connsiteY27" fmla="*/ 1463035 h 2011670"/>
                  <a:gd name="connsiteX28" fmla="*/ 849916 w 3005137"/>
                  <a:gd name="connsiteY28" fmla="*/ 1442714 h 2011670"/>
                  <a:gd name="connsiteX29" fmla="*/ 880300 w 3005137"/>
                  <a:gd name="connsiteY29" fmla="*/ 1422392 h 2011670"/>
                  <a:gd name="connsiteX30" fmla="*/ 910637 w 3005137"/>
                  <a:gd name="connsiteY30" fmla="*/ 1402075 h 2011670"/>
                  <a:gd name="connsiteX31" fmla="*/ 941022 w 3005137"/>
                  <a:gd name="connsiteY31" fmla="*/ 1381754 h 2011670"/>
                  <a:gd name="connsiteX32" fmla="*/ 971359 w 3005137"/>
                  <a:gd name="connsiteY32" fmla="*/ 1361437 h 2011670"/>
                  <a:gd name="connsiteX33" fmla="*/ 1001696 w 3005137"/>
                  <a:gd name="connsiteY33" fmla="*/ 1341115 h 2011670"/>
                  <a:gd name="connsiteX34" fmla="*/ 1032081 w 3005137"/>
                  <a:gd name="connsiteY34" fmla="*/ 1320794 h 2011670"/>
                  <a:gd name="connsiteX35" fmla="*/ 1062418 w 3005137"/>
                  <a:gd name="connsiteY35" fmla="*/ 1300477 h 2011670"/>
                  <a:gd name="connsiteX36" fmla="*/ 1092755 w 3005137"/>
                  <a:gd name="connsiteY36" fmla="*/ 1280155 h 2011670"/>
                  <a:gd name="connsiteX37" fmla="*/ 1123140 w 3005137"/>
                  <a:gd name="connsiteY37" fmla="*/ 1259834 h 2011670"/>
                  <a:gd name="connsiteX38" fmla="*/ 1153477 w 3005137"/>
                  <a:gd name="connsiteY38" fmla="*/ 1239512 h 2011670"/>
                  <a:gd name="connsiteX39" fmla="*/ 1183862 w 3005137"/>
                  <a:gd name="connsiteY39" fmla="*/ 1219195 h 2011670"/>
                  <a:gd name="connsiteX40" fmla="*/ 1214199 w 3005137"/>
                  <a:gd name="connsiteY40" fmla="*/ 1198874 h 2011670"/>
                  <a:gd name="connsiteX41" fmla="*/ 1244536 w 3005137"/>
                  <a:gd name="connsiteY41" fmla="*/ 1178552 h 2011670"/>
                  <a:gd name="connsiteX42" fmla="*/ 1274921 w 3005137"/>
                  <a:gd name="connsiteY42" fmla="*/ 1158235 h 2011670"/>
                  <a:gd name="connsiteX43" fmla="*/ 1305258 w 3005137"/>
                  <a:gd name="connsiteY43" fmla="*/ 1137914 h 2011670"/>
                  <a:gd name="connsiteX44" fmla="*/ 1335595 w 3005137"/>
                  <a:gd name="connsiteY44" fmla="*/ 1117597 h 2011670"/>
                  <a:gd name="connsiteX45" fmla="*/ 1365980 w 3005137"/>
                  <a:gd name="connsiteY45" fmla="*/ 1097275 h 2011670"/>
                  <a:gd name="connsiteX46" fmla="*/ 1396317 w 3005137"/>
                  <a:gd name="connsiteY46" fmla="*/ 1076954 h 2011670"/>
                  <a:gd name="connsiteX47" fmla="*/ 1426702 w 3005137"/>
                  <a:gd name="connsiteY47" fmla="*/ 1056637 h 2011670"/>
                  <a:gd name="connsiteX48" fmla="*/ 1457039 w 3005137"/>
                  <a:gd name="connsiteY48" fmla="*/ 1036315 h 2011670"/>
                  <a:gd name="connsiteX49" fmla="*/ 1487377 w 3005137"/>
                  <a:gd name="connsiteY49" fmla="*/ 1015994 h 2011670"/>
                  <a:gd name="connsiteX50" fmla="*/ 1517761 w 3005137"/>
                  <a:gd name="connsiteY50" fmla="*/ 995677 h 2011670"/>
                  <a:gd name="connsiteX51" fmla="*/ 1548099 w 3005137"/>
                  <a:gd name="connsiteY51" fmla="*/ 975355 h 2011670"/>
                  <a:gd name="connsiteX52" fmla="*/ 1578436 w 3005137"/>
                  <a:gd name="connsiteY52" fmla="*/ 955034 h 2011670"/>
                  <a:gd name="connsiteX53" fmla="*/ 1608820 w 3005137"/>
                  <a:gd name="connsiteY53" fmla="*/ 934717 h 2011670"/>
                  <a:gd name="connsiteX54" fmla="*/ 1639158 w 3005137"/>
                  <a:gd name="connsiteY54" fmla="*/ 914395 h 2011670"/>
                  <a:gd name="connsiteX55" fmla="*/ 1669542 w 3005137"/>
                  <a:gd name="connsiteY55" fmla="*/ 894074 h 2011670"/>
                  <a:gd name="connsiteX56" fmla="*/ 1699879 w 3005137"/>
                  <a:gd name="connsiteY56" fmla="*/ 873757 h 2011670"/>
                  <a:gd name="connsiteX57" fmla="*/ 1730217 w 3005137"/>
                  <a:gd name="connsiteY57" fmla="*/ 853435 h 2011670"/>
                  <a:gd name="connsiteX58" fmla="*/ 1760601 w 3005137"/>
                  <a:gd name="connsiteY58" fmla="*/ 833119 h 2011670"/>
                  <a:gd name="connsiteX59" fmla="*/ 1790938 w 3005137"/>
                  <a:gd name="connsiteY59" fmla="*/ 812797 h 2011670"/>
                  <a:gd name="connsiteX60" fmla="*/ 1821276 w 3005137"/>
                  <a:gd name="connsiteY60" fmla="*/ 792475 h 2011670"/>
                  <a:gd name="connsiteX61" fmla="*/ 1851660 w 3005137"/>
                  <a:gd name="connsiteY61" fmla="*/ 772154 h 2011670"/>
                  <a:gd name="connsiteX62" fmla="*/ 1881997 w 3005137"/>
                  <a:gd name="connsiteY62" fmla="*/ 751837 h 2011670"/>
                  <a:gd name="connsiteX63" fmla="*/ 1912382 w 3005137"/>
                  <a:gd name="connsiteY63" fmla="*/ 731515 h 2011670"/>
                  <a:gd name="connsiteX64" fmla="*/ 1942719 w 3005137"/>
                  <a:gd name="connsiteY64" fmla="*/ 711194 h 2011670"/>
                  <a:gd name="connsiteX65" fmla="*/ 1973056 w 3005137"/>
                  <a:gd name="connsiteY65" fmla="*/ 690877 h 2011670"/>
                  <a:gd name="connsiteX66" fmla="*/ 2003441 w 3005137"/>
                  <a:gd name="connsiteY66" fmla="*/ 670555 h 2011670"/>
                  <a:gd name="connsiteX67" fmla="*/ 2033778 w 3005137"/>
                  <a:gd name="connsiteY67" fmla="*/ 650238 h 2011670"/>
                  <a:gd name="connsiteX68" fmla="*/ 2064115 w 3005137"/>
                  <a:gd name="connsiteY68" fmla="*/ 629917 h 2011670"/>
                  <a:gd name="connsiteX69" fmla="*/ 2094500 w 3005137"/>
                  <a:gd name="connsiteY69" fmla="*/ 609595 h 2011670"/>
                  <a:gd name="connsiteX70" fmla="*/ 2124837 w 3005137"/>
                  <a:gd name="connsiteY70" fmla="*/ 589278 h 2011670"/>
                  <a:gd name="connsiteX71" fmla="*/ 2155222 w 3005137"/>
                  <a:gd name="connsiteY71" fmla="*/ 568957 h 2011670"/>
                  <a:gd name="connsiteX72" fmla="*/ 2185559 w 3005137"/>
                  <a:gd name="connsiteY72" fmla="*/ 548635 h 2011670"/>
                  <a:gd name="connsiteX73" fmla="*/ 2215896 w 3005137"/>
                  <a:gd name="connsiteY73" fmla="*/ 528319 h 2011670"/>
                  <a:gd name="connsiteX74" fmla="*/ 2246281 w 3005137"/>
                  <a:gd name="connsiteY74" fmla="*/ 507997 h 2011670"/>
                  <a:gd name="connsiteX75" fmla="*/ 2276618 w 3005137"/>
                  <a:gd name="connsiteY75" fmla="*/ 487675 h 2011670"/>
                  <a:gd name="connsiteX76" fmla="*/ 2306955 w 3005137"/>
                  <a:gd name="connsiteY76" fmla="*/ 467359 h 2011670"/>
                  <a:gd name="connsiteX77" fmla="*/ 2337340 w 3005137"/>
                  <a:gd name="connsiteY77" fmla="*/ 447037 h 2011670"/>
                  <a:gd name="connsiteX78" fmla="*/ 2367677 w 3005137"/>
                  <a:gd name="connsiteY78" fmla="*/ 426715 h 2011670"/>
                  <a:gd name="connsiteX79" fmla="*/ 2398062 w 3005137"/>
                  <a:gd name="connsiteY79" fmla="*/ 406398 h 2011670"/>
                  <a:gd name="connsiteX80" fmla="*/ 2428399 w 3005137"/>
                  <a:gd name="connsiteY80" fmla="*/ 386077 h 2011670"/>
                  <a:gd name="connsiteX81" fmla="*/ 2458736 w 3005137"/>
                  <a:gd name="connsiteY81" fmla="*/ 365755 h 2011670"/>
                  <a:gd name="connsiteX82" fmla="*/ 2489121 w 3005137"/>
                  <a:gd name="connsiteY82" fmla="*/ 345438 h 2011670"/>
                  <a:gd name="connsiteX83" fmla="*/ 2519458 w 3005137"/>
                  <a:gd name="connsiteY83" fmla="*/ 325117 h 2011670"/>
                  <a:gd name="connsiteX84" fmla="*/ 2549795 w 3005137"/>
                  <a:gd name="connsiteY84" fmla="*/ 304800 h 2011670"/>
                  <a:gd name="connsiteX85" fmla="*/ 2580180 w 3005137"/>
                  <a:gd name="connsiteY85" fmla="*/ 284478 h 2011670"/>
                  <a:gd name="connsiteX86" fmla="*/ 2610517 w 3005137"/>
                  <a:gd name="connsiteY86" fmla="*/ 264157 h 2011670"/>
                  <a:gd name="connsiteX87" fmla="*/ 2640902 w 3005137"/>
                  <a:gd name="connsiteY87" fmla="*/ 243835 h 2011670"/>
                  <a:gd name="connsiteX88" fmla="*/ 2671239 w 3005137"/>
                  <a:gd name="connsiteY88" fmla="*/ 223518 h 2011670"/>
                  <a:gd name="connsiteX89" fmla="*/ 2701576 w 3005137"/>
                  <a:gd name="connsiteY89" fmla="*/ 203197 h 2011670"/>
                  <a:gd name="connsiteX90" fmla="*/ 2731961 w 3005137"/>
                  <a:gd name="connsiteY90" fmla="*/ 182880 h 2011670"/>
                  <a:gd name="connsiteX91" fmla="*/ 2762298 w 3005137"/>
                  <a:gd name="connsiteY91" fmla="*/ 162558 h 2011670"/>
                  <a:gd name="connsiteX92" fmla="*/ 2792635 w 3005137"/>
                  <a:gd name="connsiteY92" fmla="*/ 142237 h 2011670"/>
                  <a:gd name="connsiteX93" fmla="*/ 2823020 w 3005137"/>
                  <a:gd name="connsiteY93" fmla="*/ 121920 h 2011670"/>
                  <a:gd name="connsiteX94" fmla="*/ 2853357 w 3005137"/>
                  <a:gd name="connsiteY94" fmla="*/ 101598 h 2011670"/>
                  <a:gd name="connsiteX95" fmla="*/ 2883742 w 3005137"/>
                  <a:gd name="connsiteY95" fmla="*/ 81277 h 2011670"/>
                  <a:gd name="connsiteX96" fmla="*/ 2914079 w 3005137"/>
                  <a:gd name="connsiteY96" fmla="*/ 60960 h 2011670"/>
                  <a:gd name="connsiteX97" fmla="*/ 2944416 w 3005137"/>
                  <a:gd name="connsiteY97" fmla="*/ 40638 h 2011670"/>
                  <a:gd name="connsiteX98" fmla="*/ 2974801 w 3005137"/>
                  <a:gd name="connsiteY98" fmla="*/ 20317 h 2011670"/>
                  <a:gd name="connsiteX99" fmla="*/ 3005138 w 3005137"/>
                  <a:gd name="connsiteY99" fmla="*/ 0 h 2011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3005137" h="2011670">
                    <a:moveTo>
                      <a:pt x="0" y="2011670"/>
                    </a:moveTo>
                    <a:lnTo>
                      <a:pt x="30356" y="1991354"/>
                    </a:lnTo>
                    <a:lnTo>
                      <a:pt x="60708" y="1971032"/>
                    </a:lnTo>
                    <a:lnTo>
                      <a:pt x="91064" y="1950710"/>
                    </a:lnTo>
                    <a:lnTo>
                      <a:pt x="121420" y="1930394"/>
                    </a:lnTo>
                    <a:lnTo>
                      <a:pt x="151776" y="1910072"/>
                    </a:lnTo>
                    <a:lnTo>
                      <a:pt x="182118" y="1889751"/>
                    </a:lnTo>
                    <a:lnTo>
                      <a:pt x="212503" y="1869434"/>
                    </a:lnTo>
                    <a:lnTo>
                      <a:pt x="242840" y="1849112"/>
                    </a:lnTo>
                    <a:lnTo>
                      <a:pt x="273177" y="1828795"/>
                    </a:lnTo>
                    <a:lnTo>
                      <a:pt x="303562" y="1808474"/>
                    </a:lnTo>
                    <a:lnTo>
                      <a:pt x="333899" y="1788152"/>
                    </a:lnTo>
                    <a:lnTo>
                      <a:pt x="364236" y="1767835"/>
                    </a:lnTo>
                    <a:lnTo>
                      <a:pt x="394621" y="1747514"/>
                    </a:lnTo>
                    <a:lnTo>
                      <a:pt x="424958" y="1727192"/>
                    </a:lnTo>
                    <a:lnTo>
                      <a:pt x="455343" y="1706875"/>
                    </a:lnTo>
                    <a:lnTo>
                      <a:pt x="485680" y="1686554"/>
                    </a:lnTo>
                    <a:lnTo>
                      <a:pt x="516017" y="1666232"/>
                    </a:lnTo>
                    <a:lnTo>
                      <a:pt x="546402" y="1645915"/>
                    </a:lnTo>
                    <a:lnTo>
                      <a:pt x="576739" y="1625594"/>
                    </a:lnTo>
                    <a:lnTo>
                      <a:pt x="607076" y="1605272"/>
                    </a:lnTo>
                    <a:lnTo>
                      <a:pt x="637461" y="1584955"/>
                    </a:lnTo>
                    <a:lnTo>
                      <a:pt x="667798" y="1564634"/>
                    </a:lnTo>
                    <a:lnTo>
                      <a:pt x="698182" y="1544312"/>
                    </a:lnTo>
                    <a:lnTo>
                      <a:pt x="728520" y="1523995"/>
                    </a:lnTo>
                    <a:lnTo>
                      <a:pt x="758857" y="1503674"/>
                    </a:lnTo>
                    <a:lnTo>
                      <a:pt x="789241" y="1483352"/>
                    </a:lnTo>
                    <a:lnTo>
                      <a:pt x="819578" y="1463035"/>
                    </a:lnTo>
                    <a:lnTo>
                      <a:pt x="849916" y="1442714"/>
                    </a:lnTo>
                    <a:lnTo>
                      <a:pt x="880300" y="1422392"/>
                    </a:lnTo>
                    <a:lnTo>
                      <a:pt x="910637" y="1402075"/>
                    </a:lnTo>
                    <a:lnTo>
                      <a:pt x="941022" y="1381754"/>
                    </a:lnTo>
                    <a:lnTo>
                      <a:pt x="971359" y="1361437"/>
                    </a:lnTo>
                    <a:lnTo>
                      <a:pt x="1001696" y="1341115"/>
                    </a:lnTo>
                    <a:lnTo>
                      <a:pt x="1032081" y="1320794"/>
                    </a:lnTo>
                    <a:lnTo>
                      <a:pt x="1062418" y="1300477"/>
                    </a:lnTo>
                    <a:lnTo>
                      <a:pt x="1092755" y="1280155"/>
                    </a:lnTo>
                    <a:lnTo>
                      <a:pt x="1123140" y="1259834"/>
                    </a:lnTo>
                    <a:lnTo>
                      <a:pt x="1153477" y="1239512"/>
                    </a:lnTo>
                    <a:lnTo>
                      <a:pt x="1183862" y="1219195"/>
                    </a:lnTo>
                    <a:lnTo>
                      <a:pt x="1214199" y="1198874"/>
                    </a:lnTo>
                    <a:lnTo>
                      <a:pt x="1244536" y="1178552"/>
                    </a:lnTo>
                    <a:lnTo>
                      <a:pt x="1274921" y="1158235"/>
                    </a:lnTo>
                    <a:lnTo>
                      <a:pt x="1305258" y="1137914"/>
                    </a:lnTo>
                    <a:lnTo>
                      <a:pt x="1335595" y="1117597"/>
                    </a:lnTo>
                    <a:lnTo>
                      <a:pt x="1365980" y="1097275"/>
                    </a:lnTo>
                    <a:lnTo>
                      <a:pt x="1396317" y="1076954"/>
                    </a:lnTo>
                    <a:lnTo>
                      <a:pt x="1426702" y="1056637"/>
                    </a:lnTo>
                    <a:lnTo>
                      <a:pt x="1457039" y="1036315"/>
                    </a:lnTo>
                    <a:lnTo>
                      <a:pt x="1487377" y="1015994"/>
                    </a:lnTo>
                    <a:lnTo>
                      <a:pt x="1517761" y="995677"/>
                    </a:lnTo>
                    <a:lnTo>
                      <a:pt x="1548099" y="975355"/>
                    </a:lnTo>
                    <a:lnTo>
                      <a:pt x="1578436" y="955034"/>
                    </a:lnTo>
                    <a:lnTo>
                      <a:pt x="1608820" y="934717"/>
                    </a:lnTo>
                    <a:lnTo>
                      <a:pt x="1639158" y="914395"/>
                    </a:lnTo>
                    <a:lnTo>
                      <a:pt x="1669542" y="894074"/>
                    </a:lnTo>
                    <a:lnTo>
                      <a:pt x="1699879" y="873757"/>
                    </a:lnTo>
                    <a:lnTo>
                      <a:pt x="1730217" y="853435"/>
                    </a:lnTo>
                    <a:lnTo>
                      <a:pt x="1760601" y="833119"/>
                    </a:lnTo>
                    <a:lnTo>
                      <a:pt x="1790938" y="812797"/>
                    </a:lnTo>
                    <a:lnTo>
                      <a:pt x="1821276" y="792475"/>
                    </a:lnTo>
                    <a:lnTo>
                      <a:pt x="1851660" y="772154"/>
                    </a:lnTo>
                    <a:lnTo>
                      <a:pt x="1881997" y="751837"/>
                    </a:lnTo>
                    <a:lnTo>
                      <a:pt x="1912382" y="731515"/>
                    </a:lnTo>
                    <a:lnTo>
                      <a:pt x="1942719" y="711194"/>
                    </a:lnTo>
                    <a:lnTo>
                      <a:pt x="1973056" y="690877"/>
                    </a:lnTo>
                    <a:lnTo>
                      <a:pt x="2003441" y="670555"/>
                    </a:lnTo>
                    <a:lnTo>
                      <a:pt x="2033778" y="650238"/>
                    </a:lnTo>
                    <a:lnTo>
                      <a:pt x="2064115" y="629917"/>
                    </a:lnTo>
                    <a:lnTo>
                      <a:pt x="2094500" y="609595"/>
                    </a:lnTo>
                    <a:lnTo>
                      <a:pt x="2124837" y="589278"/>
                    </a:lnTo>
                    <a:lnTo>
                      <a:pt x="2155222" y="568957"/>
                    </a:lnTo>
                    <a:lnTo>
                      <a:pt x="2185559" y="548635"/>
                    </a:lnTo>
                    <a:lnTo>
                      <a:pt x="2215896" y="528319"/>
                    </a:lnTo>
                    <a:lnTo>
                      <a:pt x="2246281" y="507997"/>
                    </a:lnTo>
                    <a:lnTo>
                      <a:pt x="2276618" y="487675"/>
                    </a:lnTo>
                    <a:lnTo>
                      <a:pt x="2306955" y="467359"/>
                    </a:lnTo>
                    <a:lnTo>
                      <a:pt x="2337340" y="447037"/>
                    </a:lnTo>
                    <a:lnTo>
                      <a:pt x="2367677" y="426715"/>
                    </a:lnTo>
                    <a:lnTo>
                      <a:pt x="2398062" y="406398"/>
                    </a:lnTo>
                    <a:lnTo>
                      <a:pt x="2428399" y="386077"/>
                    </a:lnTo>
                    <a:lnTo>
                      <a:pt x="2458736" y="365755"/>
                    </a:lnTo>
                    <a:lnTo>
                      <a:pt x="2489121" y="345438"/>
                    </a:lnTo>
                    <a:lnTo>
                      <a:pt x="2519458" y="325117"/>
                    </a:lnTo>
                    <a:lnTo>
                      <a:pt x="2549795" y="304800"/>
                    </a:lnTo>
                    <a:lnTo>
                      <a:pt x="2580180" y="284478"/>
                    </a:lnTo>
                    <a:lnTo>
                      <a:pt x="2610517" y="264157"/>
                    </a:lnTo>
                    <a:lnTo>
                      <a:pt x="2640902" y="243835"/>
                    </a:lnTo>
                    <a:lnTo>
                      <a:pt x="2671239" y="223518"/>
                    </a:lnTo>
                    <a:lnTo>
                      <a:pt x="2701576" y="203197"/>
                    </a:lnTo>
                    <a:lnTo>
                      <a:pt x="2731961" y="182880"/>
                    </a:lnTo>
                    <a:lnTo>
                      <a:pt x="2762298" y="162558"/>
                    </a:lnTo>
                    <a:lnTo>
                      <a:pt x="2792635" y="142237"/>
                    </a:lnTo>
                    <a:lnTo>
                      <a:pt x="2823020" y="121920"/>
                    </a:lnTo>
                    <a:lnTo>
                      <a:pt x="2853357" y="101598"/>
                    </a:lnTo>
                    <a:lnTo>
                      <a:pt x="2883742" y="81277"/>
                    </a:lnTo>
                    <a:lnTo>
                      <a:pt x="2914079" y="60960"/>
                    </a:lnTo>
                    <a:lnTo>
                      <a:pt x="2944416" y="40638"/>
                    </a:lnTo>
                    <a:lnTo>
                      <a:pt x="2974801" y="20317"/>
                    </a:lnTo>
                    <a:lnTo>
                      <a:pt x="3005138" y="0"/>
                    </a:lnTo>
                  </a:path>
                </a:pathLst>
              </a:custGeom>
              <a:noFill/>
              <a:ln w="3969" cap="flat">
                <a:solidFill>
                  <a:srgbClr val="FF0000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</p:grpSp>
        <p:grpSp>
          <p:nvGrpSpPr>
            <p:cNvPr id="163" name="Elemento grafico 9">
              <a:extLst>
                <a:ext uri="{FF2B5EF4-FFF2-40B4-BE49-F238E27FC236}">
                  <a16:creationId xmlns:a16="http://schemas.microsoft.com/office/drawing/2014/main" id="{5772729B-9330-C73B-099C-FBAFD1930E02}"/>
                </a:ext>
              </a:extLst>
            </p:cNvPr>
            <p:cNvGrpSpPr/>
            <p:nvPr/>
          </p:nvGrpSpPr>
          <p:grpSpPr>
            <a:xfrm>
              <a:off x="4580017" y="3117479"/>
              <a:ext cx="3005137" cy="2491516"/>
              <a:chOff x="4593431" y="2168194"/>
              <a:chExt cx="3005137" cy="2491516"/>
            </a:xfrm>
            <a:noFill/>
          </p:grpSpPr>
          <p:sp>
            <p:nvSpPr>
              <p:cNvPr id="164" name="Figura a mano libera: forma 163">
                <a:extLst>
                  <a:ext uri="{FF2B5EF4-FFF2-40B4-BE49-F238E27FC236}">
                    <a16:creationId xmlns:a16="http://schemas.microsoft.com/office/drawing/2014/main" id="{83234983-F1EA-F563-226F-FEEE054EC5C1}"/>
                  </a:ext>
                </a:extLst>
              </p:cNvPr>
              <p:cNvSpPr/>
              <p:nvPr/>
            </p:nvSpPr>
            <p:spPr>
              <a:xfrm>
                <a:off x="4593431" y="2676420"/>
                <a:ext cx="3005137" cy="1983290"/>
              </a:xfrm>
              <a:custGeom>
                <a:avLst/>
                <a:gdLst>
                  <a:gd name="connsiteX0" fmla="*/ 0 w 3005137"/>
                  <a:gd name="connsiteY0" fmla="*/ 1983291 h 1983290"/>
                  <a:gd name="connsiteX1" fmla="*/ 30356 w 3005137"/>
                  <a:gd name="connsiteY1" fmla="*/ 1959778 h 1983290"/>
                  <a:gd name="connsiteX2" fmla="*/ 60708 w 3005137"/>
                  <a:gd name="connsiteY2" fmla="*/ 1936290 h 1983290"/>
                  <a:gd name="connsiteX3" fmla="*/ 91064 w 3005137"/>
                  <a:gd name="connsiteY3" fmla="*/ 1912830 h 1983290"/>
                  <a:gd name="connsiteX4" fmla="*/ 121420 w 3005137"/>
                  <a:gd name="connsiteY4" fmla="*/ 1889403 h 1983290"/>
                  <a:gd name="connsiteX5" fmla="*/ 151776 w 3005137"/>
                  <a:gd name="connsiteY5" fmla="*/ 1866000 h 1983290"/>
                  <a:gd name="connsiteX6" fmla="*/ 182118 w 3005137"/>
                  <a:gd name="connsiteY6" fmla="*/ 1842630 h 1983290"/>
                  <a:gd name="connsiteX7" fmla="*/ 212503 w 3005137"/>
                  <a:gd name="connsiteY7" fmla="*/ 1819294 h 1983290"/>
                  <a:gd name="connsiteX8" fmla="*/ 242840 w 3005137"/>
                  <a:gd name="connsiteY8" fmla="*/ 1795996 h 1983290"/>
                  <a:gd name="connsiteX9" fmla="*/ 273177 w 3005137"/>
                  <a:gd name="connsiteY9" fmla="*/ 1772731 h 1983290"/>
                  <a:gd name="connsiteX10" fmla="*/ 303562 w 3005137"/>
                  <a:gd name="connsiteY10" fmla="*/ 1749504 h 1983290"/>
                  <a:gd name="connsiteX11" fmla="*/ 333899 w 3005137"/>
                  <a:gd name="connsiteY11" fmla="*/ 1726316 h 1983290"/>
                  <a:gd name="connsiteX12" fmla="*/ 364236 w 3005137"/>
                  <a:gd name="connsiteY12" fmla="*/ 1703165 h 1983290"/>
                  <a:gd name="connsiteX13" fmla="*/ 394621 w 3005137"/>
                  <a:gd name="connsiteY13" fmla="*/ 1680062 h 1983290"/>
                  <a:gd name="connsiteX14" fmla="*/ 424958 w 3005137"/>
                  <a:gd name="connsiteY14" fmla="*/ 1657003 h 1983290"/>
                  <a:gd name="connsiteX15" fmla="*/ 455343 w 3005137"/>
                  <a:gd name="connsiteY15" fmla="*/ 1633990 h 1983290"/>
                  <a:gd name="connsiteX16" fmla="*/ 485680 w 3005137"/>
                  <a:gd name="connsiteY16" fmla="*/ 1611030 h 1983290"/>
                  <a:gd name="connsiteX17" fmla="*/ 516017 w 3005137"/>
                  <a:gd name="connsiteY17" fmla="*/ 1588118 h 1983290"/>
                  <a:gd name="connsiteX18" fmla="*/ 546402 w 3005137"/>
                  <a:gd name="connsiteY18" fmla="*/ 1565258 h 1983290"/>
                  <a:gd name="connsiteX19" fmla="*/ 576739 w 3005137"/>
                  <a:gd name="connsiteY19" fmla="*/ 1542455 h 1983290"/>
                  <a:gd name="connsiteX20" fmla="*/ 607076 w 3005137"/>
                  <a:gd name="connsiteY20" fmla="*/ 1519714 h 1983290"/>
                  <a:gd name="connsiteX21" fmla="*/ 637461 w 3005137"/>
                  <a:gd name="connsiteY21" fmla="*/ 1497030 h 1983290"/>
                  <a:gd name="connsiteX22" fmla="*/ 667798 w 3005137"/>
                  <a:gd name="connsiteY22" fmla="*/ 1474408 h 1983290"/>
                  <a:gd name="connsiteX23" fmla="*/ 698182 w 3005137"/>
                  <a:gd name="connsiteY23" fmla="*/ 1451858 h 1983290"/>
                  <a:gd name="connsiteX24" fmla="*/ 728520 w 3005137"/>
                  <a:gd name="connsiteY24" fmla="*/ 1429374 h 1983290"/>
                  <a:gd name="connsiteX25" fmla="*/ 758857 w 3005137"/>
                  <a:gd name="connsiteY25" fmla="*/ 1406962 h 1983290"/>
                  <a:gd name="connsiteX26" fmla="*/ 789241 w 3005137"/>
                  <a:gd name="connsiteY26" fmla="*/ 1384626 h 1983290"/>
                  <a:gd name="connsiteX27" fmla="*/ 819578 w 3005137"/>
                  <a:gd name="connsiteY27" fmla="*/ 1362366 h 1983290"/>
                  <a:gd name="connsiteX28" fmla="*/ 849916 w 3005137"/>
                  <a:gd name="connsiteY28" fmla="*/ 1340187 h 1983290"/>
                  <a:gd name="connsiteX29" fmla="*/ 880300 w 3005137"/>
                  <a:gd name="connsiteY29" fmla="*/ 1318093 h 1983290"/>
                  <a:gd name="connsiteX30" fmla="*/ 910637 w 3005137"/>
                  <a:gd name="connsiteY30" fmla="*/ 1296086 h 1983290"/>
                  <a:gd name="connsiteX31" fmla="*/ 941022 w 3005137"/>
                  <a:gd name="connsiteY31" fmla="*/ 1274164 h 1983290"/>
                  <a:gd name="connsiteX32" fmla="*/ 971359 w 3005137"/>
                  <a:gd name="connsiteY32" fmla="*/ 1252342 h 1983290"/>
                  <a:gd name="connsiteX33" fmla="*/ 1001696 w 3005137"/>
                  <a:gd name="connsiteY33" fmla="*/ 1230611 h 1983290"/>
                  <a:gd name="connsiteX34" fmla="*/ 1032081 w 3005137"/>
                  <a:gd name="connsiteY34" fmla="*/ 1208980 h 1983290"/>
                  <a:gd name="connsiteX35" fmla="*/ 1062418 w 3005137"/>
                  <a:gd name="connsiteY35" fmla="*/ 1187453 h 1983290"/>
                  <a:gd name="connsiteX36" fmla="*/ 1092755 w 3005137"/>
                  <a:gd name="connsiteY36" fmla="*/ 1166027 h 1983290"/>
                  <a:gd name="connsiteX37" fmla="*/ 1123140 w 3005137"/>
                  <a:gd name="connsiteY37" fmla="*/ 1144705 h 1983290"/>
                  <a:gd name="connsiteX38" fmla="*/ 1153477 w 3005137"/>
                  <a:gd name="connsiteY38" fmla="*/ 1123498 h 1983290"/>
                  <a:gd name="connsiteX39" fmla="*/ 1183862 w 3005137"/>
                  <a:gd name="connsiteY39" fmla="*/ 1102400 h 1983290"/>
                  <a:gd name="connsiteX40" fmla="*/ 1214199 w 3005137"/>
                  <a:gd name="connsiteY40" fmla="*/ 1081412 h 1983290"/>
                  <a:gd name="connsiteX41" fmla="*/ 1244536 w 3005137"/>
                  <a:gd name="connsiteY41" fmla="*/ 1060538 h 1983290"/>
                  <a:gd name="connsiteX42" fmla="*/ 1274921 w 3005137"/>
                  <a:gd name="connsiteY42" fmla="*/ 1039782 h 1983290"/>
                  <a:gd name="connsiteX43" fmla="*/ 1305258 w 3005137"/>
                  <a:gd name="connsiteY43" fmla="*/ 1019142 h 1983290"/>
                  <a:gd name="connsiteX44" fmla="*/ 1335595 w 3005137"/>
                  <a:gd name="connsiteY44" fmla="*/ 998620 h 1983290"/>
                  <a:gd name="connsiteX45" fmla="*/ 1365980 w 3005137"/>
                  <a:gd name="connsiteY45" fmla="*/ 978218 h 1983290"/>
                  <a:gd name="connsiteX46" fmla="*/ 1396317 w 3005137"/>
                  <a:gd name="connsiteY46" fmla="*/ 957934 h 1983290"/>
                  <a:gd name="connsiteX47" fmla="*/ 1426702 w 3005137"/>
                  <a:gd name="connsiteY47" fmla="*/ 937765 h 1983290"/>
                  <a:gd name="connsiteX48" fmla="*/ 1457039 w 3005137"/>
                  <a:gd name="connsiteY48" fmla="*/ 917719 h 1983290"/>
                  <a:gd name="connsiteX49" fmla="*/ 1487377 w 3005137"/>
                  <a:gd name="connsiteY49" fmla="*/ 897788 h 1983290"/>
                  <a:gd name="connsiteX50" fmla="*/ 1517761 w 3005137"/>
                  <a:gd name="connsiteY50" fmla="*/ 877972 h 1983290"/>
                  <a:gd name="connsiteX51" fmla="*/ 1548099 w 3005137"/>
                  <a:gd name="connsiteY51" fmla="*/ 858274 h 1983290"/>
                  <a:gd name="connsiteX52" fmla="*/ 1578436 w 3005137"/>
                  <a:gd name="connsiteY52" fmla="*/ 838686 h 1983290"/>
                  <a:gd name="connsiteX53" fmla="*/ 1608820 w 3005137"/>
                  <a:gd name="connsiteY53" fmla="*/ 819212 h 1983290"/>
                  <a:gd name="connsiteX54" fmla="*/ 1639158 w 3005137"/>
                  <a:gd name="connsiteY54" fmla="*/ 799848 h 1983290"/>
                  <a:gd name="connsiteX55" fmla="*/ 1669542 w 3005137"/>
                  <a:gd name="connsiteY55" fmla="*/ 780588 h 1983290"/>
                  <a:gd name="connsiteX56" fmla="*/ 1699879 w 3005137"/>
                  <a:gd name="connsiteY56" fmla="*/ 761438 h 1983290"/>
                  <a:gd name="connsiteX57" fmla="*/ 1730217 w 3005137"/>
                  <a:gd name="connsiteY57" fmla="*/ 742388 h 1983290"/>
                  <a:gd name="connsiteX58" fmla="*/ 1760601 w 3005137"/>
                  <a:gd name="connsiteY58" fmla="*/ 723438 h 1983290"/>
                  <a:gd name="connsiteX59" fmla="*/ 1790938 w 3005137"/>
                  <a:gd name="connsiteY59" fmla="*/ 704583 h 1983290"/>
                  <a:gd name="connsiteX60" fmla="*/ 1821276 w 3005137"/>
                  <a:gd name="connsiteY60" fmla="*/ 685824 h 1983290"/>
                  <a:gd name="connsiteX61" fmla="*/ 1851660 w 3005137"/>
                  <a:gd name="connsiteY61" fmla="*/ 667155 h 1983290"/>
                  <a:gd name="connsiteX62" fmla="*/ 1881997 w 3005137"/>
                  <a:gd name="connsiteY62" fmla="*/ 648576 h 1983290"/>
                  <a:gd name="connsiteX63" fmla="*/ 1912382 w 3005137"/>
                  <a:gd name="connsiteY63" fmla="*/ 630079 h 1983290"/>
                  <a:gd name="connsiteX64" fmla="*/ 1942719 w 3005137"/>
                  <a:gd name="connsiteY64" fmla="*/ 611667 h 1983290"/>
                  <a:gd name="connsiteX65" fmla="*/ 1973056 w 3005137"/>
                  <a:gd name="connsiteY65" fmla="*/ 593331 h 1983290"/>
                  <a:gd name="connsiteX66" fmla="*/ 2003441 w 3005137"/>
                  <a:gd name="connsiteY66" fmla="*/ 575072 h 1983290"/>
                  <a:gd name="connsiteX67" fmla="*/ 2033778 w 3005137"/>
                  <a:gd name="connsiteY67" fmla="*/ 556889 h 1983290"/>
                  <a:gd name="connsiteX68" fmla="*/ 2064115 w 3005137"/>
                  <a:gd name="connsiteY68" fmla="*/ 538772 h 1983290"/>
                  <a:gd name="connsiteX69" fmla="*/ 2094500 w 3005137"/>
                  <a:gd name="connsiteY69" fmla="*/ 520727 h 1983290"/>
                  <a:gd name="connsiteX70" fmla="*/ 2124837 w 3005137"/>
                  <a:gd name="connsiteY70" fmla="*/ 502744 h 1983290"/>
                  <a:gd name="connsiteX71" fmla="*/ 2155222 w 3005137"/>
                  <a:gd name="connsiteY71" fmla="*/ 484823 h 1983290"/>
                  <a:gd name="connsiteX72" fmla="*/ 2185559 w 3005137"/>
                  <a:gd name="connsiteY72" fmla="*/ 466963 h 1983290"/>
                  <a:gd name="connsiteX73" fmla="*/ 2215896 w 3005137"/>
                  <a:gd name="connsiteY73" fmla="*/ 449161 h 1983290"/>
                  <a:gd name="connsiteX74" fmla="*/ 2246281 w 3005137"/>
                  <a:gd name="connsiteY74" fmla="*/ 431411 h 1983290"/>
                  <a:gd name="connsiteX75" fmla="*/ 2276618 w 3005137"/>
                  <a:gd name="connsiteY75" fmla="*/ 413714 h 1983290"/>
                  <a:gd name="connsiteX76" fmla="*/ 2306955 w 3005137"/>
                  <a:gd name="connsiteY76" fmla="*/ 396064 h 1983290"/>
                  <a:gd name="connsiteX77" fmla="*/ 2337340 w 3005137"/>
                  <a:gd name="connsiteY77" fmla="*/ 378466 h 1983290"/>
                  <a:gd name="connsiteX78" fmla="*/ 2367677 w 3005137"/>
                  <a:gd name="connsiteY78" fmla="*/ 360912 h 1983290"/>
                  <a:gd name="connsiteX79" fmla="*/ 2398062 w 3005137"/>
                  <a:gd name="connsiteY79" fmla="*/ 343400 h 1983290"/>
                  <a:gd name="connsiteX80" fmla="*/ 2428399 w 3005137"/>
                  <a:gd name="connsiteY80" fmla="*/ 325936 h 1983290"/>
                  <a:gd name="connsiteX81" fmla="*/ 2458736 w 3005137"/>
                  <a:gd name="connsiteY81" fmla="*/ 308505 h 1983290"/>
                  <a:gd name="connsiteX82" fmla="*/ 2489121 w 3005137"/>
                  <a:gd name="connsiteY82" fmla="*/ 291117 h 1983290"/>
                  <a:gd name="connsiteX83" fmla="*/ 2519458 w 3005137"/>
                  <a:gd name="connsiteY83" fmla="*/ 273763 h 1983290"/>
                  <a:gd name="connsiteX84" fmla="*/ 2549795 w 3005137"/>
                  <a:gd name="connsiteY84" fmla="*/ 256446 h 1983290"/>
                  <a:gd name="connsiteX85" fmla="*/ 2580180 w 3005137"/>
                  <a:gd name="connsiteY85" fmla="*/ 239159 h 1983290"/>
                  <a:gd name="connsiteX86" fmla="*/ 2610517 w 3005137"/>
                  <a:gd name="connsiteY86" fmla="*/ 221909 h 1983290"/>
                  <a:gd name="connsiteX87" fmla="*/ 2640902 w 3005137"/>
                  <a:gd name="connsiteY87" fmla="*/ 204683 h 1983290"/>
                  <a:gd name="connsiteX88" fmla="*/ 2671239 w 3005137"/>
                  <a:gd name="connsiteY88" fmla="*/ 187490 h 1983290"/>
                  <a:gd name="connsiteX89" fmla="*/ 2701576 w 3005137"/>
                  <a:gd name="connsiteY89" fmla="*/ 170326 h 1983290"/>
                  <a:gd name="connsiteX90" fmla="*/ 2731961 w 3005137"/>
                  <a:gd name="connsiteY90" fmla="*/ 153191 h 1983290"/>
                  <a:gd name="connsiteX91" fmla="*/ 2762298 w 3005137"/>
                  <a:gd name="connsiteY91" fmla="*/ 136079 h 1983290"/>
                  <a:gd name="connsiteX92" fmla="*/ 2792635 w 3005137"/>
                  <a:gd name="connsiteY92" fmla="*/ 118991 h 1983290"/>
                  <a:gd name="connsiteX93" fmla="*/ 2823020 w 3005137"/>
                  <a:gd name="connsiteY93" fmla="*/ 101927 h 1983290"/>
                  <a:gd name="connsiteX94" fmla="*/ 2853357 w 3005137"/>
                  <a:gd name="connsiteY94" fmla="*/ 84887 h 1983290"/>
                  <a:gd name="connsiteX95" fmla="*/ 2883742 w 3005137"/>
                  <a:gd name="connsiteY95" fmla="*/ 67870 h 1983290"/>
                  <a:gd name="connsiteX96" fmla="*/ 2914079 w 3005137"/>
                  <a:gd name="connsiteY96" fmla="*/ 50873 h 1983290"/>
                  <a:gd name="connsiteX97" fmla="*/ 2944416 w 3005137"/>
                  <a:gd name="connsiteY97" fmla="*/ 33895 h 1983290"/>
                  <a:gd name="connsiteX98" fmla="*/ 2974801 w 3005137"/>
                  <a:gd name="connsiteY98" fmla="*/ 16935 h 1983290"/>
                  <a:gd name="connsiteX99" fmla="*/ 3005138 w 3005137"/>
                  <a:gd name="connsiteY99" fmla="*/ 0 h 19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3005137" h="1983290">
                    <a:moveTo>
                      <a:pt x="0" y="1983291"/>
                    </a:moveTo>
                    <a:lnTo>
                      <a:pt x="30356" y="1959778"/>
                    </a:lnTo>
                    <a:lnTo>
                      <a:pt x="60708" y="1936290"/>
                    </a:lnTo>
                    <a:lnTo>
                      <a:pt x="91064" y="1912830"/>
                    </a:lnTo>
                    <a:lnTo>
                      <a:pt x="121420" y="1889403"/>
                    </a:lnTo>
                    <a:lnTo>
                      <a:pt x="151776" y="1866000"/>
                    </a:lnTo>
                    <a:lnTo>
                      <a:pt x="182118" y="1842630"/>
                    </a:lnTo>
                    <a:lnTo>
                      <a:pt x="212503" y="1819294"/>
                    </a:lnTo>
                    <a:lnTo>
                      <a:pt x="242840" y="1795996"/>
                    </a:lnTo>
                    <a:lnTo>
                      <a:pt x="273177" y="1772731"/>
                    </a:lnTo>
                    <a:lnTo>
                      <a:pt x="303562" y="1749504"/>
                    </a:lnTo>
                    <a:lnTo>
                      <a:pt x="333899" y="1726316"/>
                    </a:lnTo>
                    <a:lnTo>
                      <a:pt x="364236" y="1703165"/>
                    </a:lnTo>
                    <a:lnTo>
                      <a:pt x="394621" y="1680062"/>
                    </a:lnTo>
                    <a:lnTo>
                      <a:pt x="424958" y="1657003"/>
                    </a:lnTo>
                    <a:lnTo>
                      <a:pt x="455343" y="1633990"/>
                    </a:lnTo>
                    <a:lnTo>
                      <a:pt x="485680" y="1611030"/>
                    </a:lnTo>
                    <a:lnTo>
                      <a:pt x="516017" y="1588118"/>
                    </a:lnTo>
                    <a:lnTo>
                      <a:pt x="546402" y="1565258"/>
                    </a:lnTo>
                    <a:lnTo>
                      <a:pt x="576739" y="1542455"/>
                    </a:lnTo>
                    <a:lnTo>
                      <a:pt x="607076" y="1519714"/>
                    </a:lnTo>
                    <a:lnTo>
                      <a:pt x="637461" y="1497030"/>
                    </a:lnTo>
                    <a:lnTo>
                      <a:pt x="667798" y="1474408"/>
                    </a:lnTo>
                    <a:lnTo>
                      <a:pt x="698182" y="1451858"/>
                    </a:lnTo>
                    <a:lnTo>
                      <a:pt x="728520" y="1429374"/>
                    </a:lnTo>
                    <a:lnTo>
                      <a:pt x="758857" y="1406962"/>
                    </a:lnTo>
                    <a:lnTo>
                      <a:pt x="789241" y="1384626"/>
                    </a:lnTo>
                    <a:lnTo>
                      <a:pt x="819578" y="1362366"/>
                    </a:lnTo>
                    <a:lnTo>
                      <a:pt x="849916" y="1340187"/>
                    </a:lnTo>
                    <a:lnTo>
                      <a:pt x="880300" y="1318093"/>
                    </a:lnTo>
                    <a:lnTo>
                      <a:pt x="910637" y="1296086"/>
                    </a:lnTo>
                    <a:lnTo>
                      <a:pt x="941022" y="1274164"/>
                    </a:lnTo>
                    <a:lnTo>
                      <a:pt x="971359" y="1252342"/>
                    </a:lnTo>
                    <a:lnTo>
                      <a:pt x="1001696" y="1230611"/>
                    </a:lnTo>
                    <a:lnTo>
                      <a:pt x="1032081" y="1208980"/>
                    </a:lnTo>
                    <a:lnTo>
                      <a:pt x="1062418" y="1187453"/>
                    </a:lnTo>
                    <a:lnTo>
                      <a:pt x="1092755" y="1166027"/>
                    </a:lnTo>
                    <a:lnTo>
                      <a:pt x="1123140" y="1144705"/>
                    </a:lnTo>
                    <a:lnTo>
                      <a:pt x="1153477" y="1123498"/>
                    </a:lnTo>
                    <a:lnTo>
                      <a:pt x="1183862" y="1102400"/>
                    </a:lnTo>
                    <a:lnTo>
                      <a:pt x="1214199" y="1081412"/>
                    </a:lnTo>
                    <a:lnTo>
                      <a:pt x="1244536" y="1060538"/>
                    </a:lnTo>
                    <a:lnTo>
                      <a:pt x="1274921" y="1039782"/>
                    </a:lnTo>
                    <a:lnTo>
                      <a:pt x="1305258" y="1019142"/>
                    </a:lnTo>
                    <a:lnTo>
                      <a:pt x="1335595" y="998620"/>
                    </a:lnTo>
                    <a:lnTo>
                      <a:pt x="1365980" y="978218"/>
                    </a:lnTo>
                    <a:lnTo>
                      <a:pt x="1396317" y="957934"/>
                    </a:lnTo>
                    <a:lnTo>
                      <a:pt x="1426702" y="937765"/>
                    </a:lnTo>
                    <a:lnTo>
                      <a:pt x="1457039" y="917719"/>
                    </a:lnTo>
                    <a:lnTo>
                      <a:pt x="1487377" y="897788"/>
                    </a:lnTo>
                    <a:lnTo>
                      <a:pt x="1517761" y="877972"/>
                    </a:lnTo>
                    <a:lnTo>
                      <a:pt x="1548099" y="858274"/>
                    </a:lnTo>
                    <a:lnTo>
                      <a:pt x="1578436" y="838686"/>
                    </a:lnTo>
                    <a:lnTo>
                      <a:pt x="1608820" y="819212"/>
                    </a:lnTo>
                    <a:lnTo>
                      <a:pt x="1639158" y="799848"/>
                    </a:lnTo>
                    <a:lnTo>
                      <a:pt x="1669542" y="780588"/>
                    </a:lnTo>
                    <a:lnTo>
                      <a:pt x="1699879" y="761438"/>
                    </a:lnTo>
                    <a:lnTo>
                      <a:pt x="1730217" y="742388"/>
                    </a:lnTo>
                    <a:lnTo>
                      <a:pt x="1760601" y="723438"/>
                    </a:lnTo>
                    <a:lnTo>
                      <a:pt x="1790938" y="704583"/>
                    </a:lnTo>
                    <a:lnTo>
                      <a:pt x="1821276" y="685824"/>
                    </a:lnTo>
                    <a:lnTo>
                      <a:pt x="1851660" y="667155"/>
                    </a:lnTo>
                    <a:lnTo>
                      <a:pt x="1881997" y="648576"/>
                    </a:lnTo>
                    <a:lnTo>
                      <a:pt x="1912382" y="630079"/>
                    </a:lnTo>
                    <a:lnTo>
                      <a:pt x="1942719" y="611667"/>
                    </a:lnTo>
                    <a:lnTo>
                      <a:pt x="1973056" y="593331"/>
                    </a:lnTo>
                    <a:lnTo>
                      <a:pt x="2003441" y="575072"/>
                    </a:lnTo>
                    <a:lnTo>
                      <a:pt x="2033778" y="556889"/>
                    </a:lnTo>
                    <a:lnTo>
                      <a:pt x="2064115" y="538772"/>
                    </a:lnTo>
                    <a:lnTo>
                      <a:pt x="2094500" y="520727"/>
                    </a:lnTo>
                    <a:lnTo>
                      <a:pt x="2124837" y="502744"/>
                    </a:lnTo>
                    <a:lnTo>
                      <a:pt x="2155222" y="484823"/>
                    </a:lnTo>
                    <a:lnTo>
                      <a:pt x="2185559" y="466963"/>
                    </a:lnTo>
                    <a:lnTo>
                      <a:pt x="2215896" y="449161"/>
                    </a:lnTo>
                    <a:lnTo>
                      <a:pt x="2246281" y="431411"/>
                    </a:lnTo>
                    <a:lnTo>
                      <a:pt x="2276618" y="413714"/>
                    </a:lnTo>
                    <a:lnTo>
                      <a:pt x="2306955" y="396064"/>
                    </a:lnTo>
                    <a:lnTo>
                      <a:pt x="2337340" y="378466"/>
                    </a:lnTo>
                    <a:lnTo>
                      <a:pt x="2367677" y="360912"/>
                    </a:lnTo>
                    <a:lnTo>
                      <a:pt x="2398062" y="343400"/>
                    </a:lnTo>
                    <a:lnTo>
                      <a:pt x="2428399" y="325936"/>
                    </a:lnTo>
                    <a:lnTo>
                      <a:pt x="2458736" y="308505"/>
                    </a:lnTo>
                    <a:lnTo>
                      <a:pt x="2489121" y="291117"/>
                    </a:lnTo>
                    <a:lnTo>
                      <a:pt x="2519458" y="273763"/>
                    </a:lnTo>
                    <a:lnTo>
                      <a:pt x="2549795" y="256446"/>
                    </a:lnTo>
                    <a:lnTo>
                      <a:pt x="2580180" y="239159"/>
                    </a:lnTo>
                    <a:lnTo>
                      <a:pt x="2610517" y="221909"/>
                    </a:lnTo>
                    <a:lnTo>
                      <a:pt x="2640902" y="204683"/>
                    </a:lnTo>
                    <a:lnTo>
                      <a:pt x="2671239" y="187490"/>
                    </a:lnTo>
                    <a:lnTo>
                      <a:pt x="2701576" y="170326"/>
                    </a:lnTo>
                    <a:lnTo>
                      <a:pt x="2731961" y="153191"/>
                    </a:lnTo>
                    <a:lnTo>
                      <a:pt x="2762298" y="136079"/>
                    </a:lnTo>
                    <a:lnTo>
                      <a:pt x="2792635" y="118991"/>
                    </a:lnTo>
                    <a:lnTo>
                      <a:pt x="2823020" y="101927"/>
                    </a:lnTo>
                    <a:lnTo>
                      <a:pt x="2853357" y="84887"/>
                    </a:lnTo>
                    <a:lnTo>
                      <a:pt x="2883742" y="67870"/>
                    </a:lnTo>
                    <a:lnTo>
                      <a:pt x="2914079" y="50873"/>
                    </a:lnTo>
                    <a:lnTo>
                      <a:pt x="2944416" y="33895"/>
                    </a:lnTo>
                    <a:lnTo>
                      <a:pt x="2974801" y="16935"/>
                    </a:lnTo>
                    <a:lnTo>
                      <a:pt x="3005138" y="0"/>
                    </a:lnTo>
                  </a:path>
                </a:pathLst>
              </a:custGeom>
              <a:noFill/>
              <a:ln w="3969" cap="flat">
                <a:solidFill>
                  <a:srgbClr val="FF0000"/>
                </a:solidFill>
                <a:custDash>
                  <a:ds d="75000" sp="225000"/>
                </a:custDash>
                <a:bevel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  <p:sp>
            <p:nvSpPr>
              <p:cNvPr id="165" name="Figura a mano libera: forma 164">
                <a:extLst>
                  <a:ext uri="{FF2B5EF4-FFF2-40B4-BE49-F238E27FC236}">
                    <a16:creationId xmlns:a16="http://schemas.microsoft.com/office/drawing/2014/main" id="{03571B61-B416-AA4C-DF95-2C2E0B253919}"/>
                  </a:ext>
                </a:extLst>
              </p:cNvPr>
              <p:cNvSpPr/>
              <p:nvPr/>
            </p:nvSpPr>
            <p:spPr>
              <a:xfrm>
                <a:off x="4593431" y="2168194"/>
                <a:ext cx="3005137" cy="2040054"/>
              </a:xfrm>
              <a:custGeom>
                <a:avLst/>
                <a:gdLst>
                  <a:gd name="connsiteX0" fmla="*/ 0 w 3005137"/>
                  <a:gd name="connsiteY0" fmla="*/ 2040055 h 2040054"/>
                  <a:gd name="connsiteX1" fmla="*/ 30356 w 3005137"/>
                  <a:gd name="connsiteY1" fmla="*/ 2022929 h 2040054"/>
                  <a:gd name="connsiteX2" fmla="*/ 60708 w 3005137"/>
                  <a:gd name="connsiteY2" fmla="*/ 2005775 h 2040054"/>
                  <a:gd name="connsiteX3" fmla="*/ 91064 w 3005137"/>
                  <a:gd name="connsiteY3" fmla="*/ 1988596 h 2040054"/>
                  <a:gd name="connsiteX4" fmla="*/ 121420 w 3005137"/>
                  <a:gd name="connsiteY4" fmla="*/ 1971385 h 2040054"/>
                  <a:gd name="connsiteX5" fmla="*/ 151776 w 3005137"/>
                  <a:gd name="connsiteY5" fmla="*/ 1954144 h 2040054"/>
                  <a:gd name="connsiteX6" fmla="*/ 182118 w 3005137"/>
                  <a:gd name="connsiteY6" fmla="*/ 1936875 h 2040054"/>
                  <a:gd name="connsiteX7" fmla="*/ 212503 w 3005137"/>
                  <a:gd name="connsiteY7" fmla="*/ 1919569 h 2040054"/>
                  <a:gd name="connsiteX8" fmla="*/ 242840 w 3005137"/>
                  <a:gd name="connsiteY8" fmla="*/ 1902228 h 2040054"/>
                  <a:gd name="connsiteX9" fmla="*/ 273177 w 3005137"/>
                  <a:gd name="connsiteY9" fmla="*/ 1884855 h 2040054"/>
                  <a:gd name="connsiteX10" fmla="*/ 303562 w 3005137"/>
                  <a:gd name="connsiteY10" fmla="*/ 1867443 h 2040054"/>
                  <a:gd name="connsiteX11" fmla="*/ 333899 w 3005137"/>
                  <a:gd name="connsiteY11" fmla="*/ 1849993 h 2040054"/>
                  <a:gd name="connsiteX12" fmla="*/ 364236 w 3005137"/>
                  <a:gd name="connsiteY12" fmla="*/ 1832501 h 2040054"/>
                  <a:gd name="connsiteX13" fmla="*/ 394621 w 3005137"/>
                  <a:gd name="connsiteY13" fmla="*/ 1814965 h 2040054"/>
                  <a:gd name="connsiteX14" fmla="*/ 424958 w 3005137"/>
                  <a:gd name="connsiteY14" fmla="*/ 1797382 h 2040054"/>
                  <a:gd name="connsiteX15" fmla="*/ 455343 w 3005137"/>
                  <a:gd name="connsiteY15" fmla="*/ 1779756 h 2040054"/>
                  <a:gd name="connsiteX16" fmla="*/ 485680 w 3005137"/>
                  <a:gd name="connsiteY16" fmla="*/ 1762078 h 2040054"/>
                  <a:gd name="connsiteX17" fmla="*/ 516017 w 3005137"/>
                  <a:gd name="connsiteY17" fmla="*/ 1744351 h 2040054"/>
                  <a:gd name="connsiteX18" fmla="*/ 546402 w 3005137"/>
                  <a:gd name="connsiteY18" fmla="*/ 1726568 h 2040054"/>
                  <a:gd name="connsiteX19" fmla="*/ 576739 w 3005137"/>
                  <a:gd name="connsiteY19" fmla="*/ 1708733 h 2040054"/>
                  <a:gd name="connsiteX20" fmla="*/ 607076 w 3005137"/>
                  <a:gd name="connsiteY20" fmla="*/ 1690835 h 2040054"/>
                  <a:gd name="connsiteX21" fmla="*/ 637461 w 3005137"/>
                  <a:gd name="connsiteY21" fmla="*/ 1672881 h 2040054"/>
                  <a:gd name="connsiteX22" fmla="*/ 667798 w 3005137"/>
                  <a:gd name="connsiteY22" fmla="*/ 1654859 h 2040054"/>
                  <a:gd name="connsiteX23" fmla="*/ 698182 w 3005137"/>
                  <a:gd name="connsiteY23" fmla="*/ 1636771 h 2040054"/>
                  <a:gd name="connsiteX24" fmla="*/ 728520 w 3005137"/>
                  <a:gd name="connsiteY24" fmla="*/ 1618617 h 2040054"/>
                  <a:gd name="connsiteX25" fmla="*/ 758857 w 3005137"/>
                  <a:gd name="connsiteY25" fmla="*/ 1600386 h 2040054"/>
                  <a:gd name="connsiteX26" fmla="*/ 789241 w 3005137"/>
                  <a:gd name="connsiteY26" fmla="*/ 1582084 h 2040054"/>
                  <a:gd name="connsiteX27" fmla="*/ 819578 w 3005137"/>
                  <a:gd name="connsiteY27" fmla="*/ 1563705 h 2040054"/>
                  <a:gd name="connsiteX28" fmla="*/ 849916 w 3005137"/>
                  <a:gd name="connsiteY28" fmla="*/ 1545241 h 2040054"/>
                  <a:gd name="connsiteX29" fmla="*/ 880300 w 3005137"/>
                  <a:gd name="connsiteY29" fmla="*/ 1526696 h 2040054"/>
                  <a:gd name="connsiteX30" fmla="*/ 910637 w 3005137"/>
                  <a:gd name="connsiteY30" fmla="*/ 1508065 h 2040054"/>
                  <a:gd name="connsiteX31" fmla="*/ 941022 w 3005137"/>
                  <a:gd name="connsiteY31" fmla="*/ 1489343 h 2040054"/>
                  <a:gd name="connsiteX32" fmla="*/ 971359 w 3005137"/>
                  <a:gd name="connsiteY32" fmla="*/ 1470527 h 2040054"/>
                  <a:gd name="connsiteX33" fmla="*/ 1001696 w 3005137"/>
                  <a:gd name="connsiteY33" fmla="*/ 1451619 h 2040054"/>
                  <a:gd name="connsiteX34" fmla="*/ 1032081 w 3005137"/>
                  <a:gd name="connsiteY34" fmla="*/ 1432608 h 2040054"/>
                  <a:gd name="connsiteX35" fmla="*/ 1062418 w 3005137"/>
                  <a:gd name="connsiteY35" fmla="*/ 1413496 h 2040054"/>
                  <a:gd name="connsiteX36" fmla="*/ 1092755 w 3005137"/>
                  <a:gd name="connsiteY36" fmla="*/ 1394284 h 2040054"/>
                  <a:gd name="connsiteX37" fmla="*/ 1123140 w 3005137"/>
                  <a:gd name="connsiteY37" fmla="*/ 1374962 h 2040054"/>
                  <a:gd name="connsiteX38" fmla="*/ 1153477 w 3005137"/>
                  <a:gd name="connsiteY38" fmla="*/ 1355531 h 2040054"/>
                  <a:gd name="connsiteX39" fmla="*/ 1183862 w 3005137"/>
                  <a:gd name="connsiteY39" fmla="*/ 1335991 h 2040054"/>
                  <a:gd name="connsiteX40" fmla="*/ 1214199 w 3005137"/>
                  <a:gd name="connsiteY40" fmla="*/ 1316341 h 2040054"/>
                  <a:gd name="connsiteX41" fmla="*/ 1244536 w 3005137"/>
                  <a:gd name="connsiteY41" fmla="*/ 1296572 h 2040054"/>
                  <a:gd name="connsiteX42" fmla="*/ 1274921 w 3005137"/>
                  <a:gd name="connsiteY42" fmla="*/ 1276688 h 2040054"/>
                  <a:gd name="connsiteX43" fmla="*/ 1305258 w 3005137"/>
                  <a:gd name="connsiteY43" fmla="*/ 1256686 h 2040054"/>
                  <a:gd name="connsiteX44" fmla="*/ 1335595 w 3005137"/>
                  <a:gd name="connsiteY44" fmla="*/ 1236569 h 2040054"/>
                  <a:gd name="connsiteX45" fmla="*/ 1365980 w 3005137"/>
                  <a:gd name="connsiteY45" fmla="*/ 1216333 h 2040054"/>
                  <a:gd name="connsiteX46" fmla="*/ 1396317 w 3005137"/>
                  <a:gd name="connsiteY46" fmla="*/ 1195978 h 2040054"/>
                  <a:gd name="connsiteX47" fmla="*/ 1426702 w 3005137"/>
                  <a:gd name="connsiteY47" fmla="*/ 1175504 h 2040054"/>
                  <a:gd name="connsiteX48" fmla="*/ 1457039 w 3005137"/>
                  <a:gd name="connsiteY48" fmla="*/ 1154911 h 2040054"/>
                  <a:gd name="connsiteX49" fmla="*/ 1487377 w 3005137"/>
                  <a:gd name="connsiteY49" fmla="*/ 1134204 h 2040054"/>
                  <a:gd name="connsiteX50" fmla="*/ 1517761 w 3005137"/>
                  <a:gd name="connsiteY50" fmla="*/ 1113377 h 2040054"/>
                  <a:gd name="connsiteX51" fmla="*/ 1548099 w 3005137"/>
                  <a:gd name="connsiteY51" fmla="*/ 1092436 h 2040054"/>
                  <a:gd name="connsiteX52" fmla="*/ 1578436 w 3005137"/>
                  <a:gd name="connsiteY52" fmla="*/ 1071386 h 2040054"/>
                  <a:gd name="connsiteX53" fmla="*/ 1608820 w 3005137"/>
                  <a:gd name="connsiteY53" fmla="*/ 1050217 h 2040054"/>
                  <a:gd name="connsiteX54" fmla="*/ 1639158 w 3005137"/>
                  <a:gd name="connsiteY54" fmla="*/ 1028943 h 2040054"/>
                  <a:gd name="connsiteX55" fmla="*/ 1669542 w 3005137"/>
                  <a:gd name="connsiteY55" fmla="*/ 1007564 h 2040054"/>
                  <a:gd name="connsiteX56" fmla="*/ 1699879 w 3005137"/>
                  <a:gd name="connsiteY56" fmla="*/ 986076 h 2040054"/>
                  <a:gd name="connsiteX57" fmla="*/ 1730217 w 3005137"/>
                  <a:gd name="connsiteY57" fmla="*/ 964487 h 2040054"/>
                  <a:gd name="connsiteX58" fmla="*/ 1760601 w 3005137"/>
                  <a:gd name="connsiteY58" fmla="*/ 942794 h 2040054"/>
                  <a:gd name="connsiteX59" fmla="*/ 1790938 w 3005137"/>
                  <a:gd name="connsiteY59" fmla="*/ 921010 h 2040054"/>
                  <a:gd name="connsiteX60" fmla="*/ 1821276 w 3005137"/>
                  <a:gd name="connsiteY60" fmla="*/ 899127 h 2040054"/>
                  <a:gd name="connsiteX61" fmla="*/ 1851660 w 3005137"/>
                  <a:gd name="connsiteY61" fmla="*/ 877157 h 2040054"/>
                  <a:gd name="connsiteX62" fmla="*/ 1881997 w 3005137"/>
                  <a:gd name="connsiteY62" fmla="*/ 855097 h 2040054"/>
                  <a:gd name="connsiteX63" fmla="*/ 1912382 w 3005137"/>
                  <a:gd name="connsiteY63" fmla="*/ 832952 h 2040054"/>
                  <a:gd name="connsiteX64" fmla="*/ 1942719 w 3005137"/>
                  <a:gd name="connsiteY64" fmla="*/ 810725 h 2040054"/>
                  <a:gd name="connsiteX65" fmla="*/ 1973056 w 3005137"/>
                  <a:gd name="connsiteY65" fmla="*/ 788422 h 2040054"/>
                  <a:gd name="connsiteX66" fmla="*/ 2003441 w 3005137"/>
                  <a:gd name="connsiteY66" fmla="*/ 766039 h 2040054"/>
                  <a:gd name="connsiteX67" fmla="*/ 2033778 w 3005137"/>
                  <a:gd name="connsiteY67" fmla="*/ 743583 h 2040054"/>
                  <a:gd name="connsiteX68" fmla="*/ 2064115 w 3005137"/>
                  <a:gd name="connsiteY68" fmla="*/ 721057 h 2040054"/>
                  <a:gd name="connsiteX69" fmla="*/ 2094500 w 3005137"/>
                  <a:gd name="connsiteY69" fmla="*/ 698468 h 2040054"/>
                  <a:gd name="connsiteX70" fmla="*/ 2124837 w 3005137"/>
                  <a:gd name="connsiteY70" fmla="*/ 675808 h 2040054"/>
                  <a:gd name="connsiteX71" fmla="*/ 2155222 w 3005137"/>
                  <a:gd name="connsiteY71" fmla="*/ 653091 h 2040054"/>
                  <a:gd name="connsiteX72" fmla="*/ 2185559 w 3005137"/>
                  <a:gd name="connsiteY72" fmla="*/ 630312 h 2040054"/>
                  <a:gd name="connsiteX73" fmla="*/ 2215896 w 3005137"/>
                  <a:gd name="connsiteY73" fmla="*/ 607476 h 2040054"/>
                  <a:gd name="connsiteX74" fmla="*/ 2246281 w 3005137"/>
                  <a:gd name="connsiteY74" fmla="*/ 584583 h 2040054"/>
                  <a:gd name="connsiteX75" fmla="*/ 2276618 w 3005137"/>
                  <a:gd name="connsiteY75" fmla="*/ 561642 h 2040054"/>
                  <a:gd name="connsiteX76" fmla="*/ 2306955 w 3005137"/>
                  <a:gd name="connsiteY76" fmla="*/ 538648 h 2040054"/>
                  <a:gd name="connsiteX77" fmla="*/ 2337340 w 3005137"/>
                  <a:gd name="connsiteY77" fmla="*/ 515607 h 2040054"/>
                  <a:gd name="connsiteX78" fmla="*/ 2367677 w 3005137"/>
                  <a:gd name="connsiteY78" fmla="*/ 492523 h 2040054"/>
                  <a:gd name="connsiteX79" fmla="*/ 2398062 w 3005137"/>
                  <a:gd name="connsiteY79" fmla="*/ 469392 h 2040054"/>
                  <a:gd name="connsiteX80" fmla="*/ 2428399 w 3005137"/>
                  <a:gd name="connsiteY80" fmla="*/ 446222 h 2040054"/>
                  <a:gd name="connsiteX81" fmla="*/ 2458736 w 3005137"/>
                  <a:gd name="connsiteY81" fmla="*/ 423010 h 2040054"/>
                  <a:gd name="connsiteX82" fmla="*/ 2489121 w 3005137"/>
                  <a:gd name="connsiteY82" fmla="*/ 399759 h 2040054"/>
                  <a:gd name="connsiteX83" fmla="*/ 2519458 w 3005137"/>
                  <a:gd name="connsiteY83" fmla="*/ 376471 h 2040054"/>
                  <a:gd name="connsiteX84" fmla="*/ 2549795 w 3005137"/>
                  <a:gd name="connsiteY84" fmla="*/ 353149 h 2040054"/>
                  <a:gd name="connsiteX85" fmla="*/ 2580180 w 3005137"/>
                  <a:gd name="connsiteY85" fmla="*/ 329794 h 2040054"/>
                  <a:gd name="connsiteX86" fmla="*/ 2610517 w 3005137"/>
                  <a:gd name="connsiteY86" fmla="*/ 306410 h 2040054"/>
                  <a:gd name="connsiteX87" fmla="*/ 2640902 w 3005137"/>
                  <a:gd name="connsiteY87" fmla="*/ 282992 h 2040054"/>
                  <a:gd name="connsiteX88" fmla="*/ 2671239 w 3005137"/>
                  <a:gd name="connsiteY88" fmla="*/ 259542 h 2040054"/>
                  <a:gd name="connsiteX89" fmla="*/ 2701576 w 3005137"/>
                  <a:gd name="connsiteY89" fmla="*/ 236068 h 2040054"/>
                  <a:gd name="connsiteX90" fmla="*/ 2731961 w 3005137"/>
                  <a:gd name="connsiteY90" fmla="*/ 212565 h 2040054"/>
                  <a:gd name="connsiteX91" fmla="*/ 2762298 w 3005137"/>
                  <a:gd name="connsiteY91" fmla="*/ 189038 h 2040054"/>
                  <a:gd name="connsiteX92" fmla="*/ 2792635 w 3005137"/>
                  <a:gd name="connsiteY92" fmla="*/ 165482 h 2040054"/>
                  <a:gd name="connsiteX93" fmla="*/ 2823020 w 3005137"/>
                  <a:gd name="connsiteY93" fmla="*/ 141908 h 2040054"/>
                  <a:gd name="connsiteX94" fmla="*/ 2853357 w 3005137"/>
                  <a:gd name="connsiteY94" fmla="*/ 118305 h 2040054"/>
                  <a:gd name="connsiteX95" fmla="*/ 2883742 w 3005137"/>
                  <a:gd name="connsiteY95" fmla="*/ 94683 h 2040054"/>
                  <a:gd name="connsiteX96" fmla="*/ 2914079 w 3005137"/>
                  <a:gd name="connsiteY96" fmla="*/ 71042 h 2040054"/>
                  <a:gd name="connsiteX97" fmla="*/ 2944416 w 3005137"/>
                  <a:gd name="connsiteY97" fmla="*/ 47382 h 2040054"/>
                  <a:gd name="connsiteX98" fmla="*/ 2974801 w 3005137"/>
                  <a:gd name="connsiteY98" fmla="*/ 23698 h 2040054"/>
                  <a:gd name="connsiteX99" fmla="*/ 3005138 w 3005137"/>
                  <a:gd name="connsiteY99" fmla="*/ 0 h 2040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3005137" h="2040054">
                    <a:moveTo>
                      <a:pt x="0" y="2040055"/>
                    </a:moveTo>
                    <a:lnTo>
                      <a:pt x="30356" y="2022929"/>
                    </a:lnTo>
                    <a:lnTo>
                      <a:pt x="60708" y="2005775"/>
                    </a:lnTo>
                    <a:lnTo>
                      <a:pt x="91064" y="1988596"/>
                    </a:lnTo>
                    <a:lnTo>
                      <a:pt x="121420" y="1971385"/>
                    </a:lnTo>
                    <a:lnTo>
                      <a:pt x="151776" y="1954144"/>
                    </a:lnTo>
                    <a:lnTo>
                      <a:pt x="182118" y="1936875"/>
                    </a:lnTo>
                    <a:lnTo>
                      <a:pt x="212503" y="1919569"/>
                    </a:lnTo>
                    <a:lnTo>
                      <a:pt x="242840" y="1902228"/>
                    </a:lnTo>
                    <a:lnTo>
                      <a:pt x="273177" y="1884855"/>
                    </a:lnTo>
                    <a:lnTo>
                      <a:pt x="303562" y="1867443"/>
                    </a:lnTo>
                    <a:lnTo>
                      <a:pt x="333899" y="1849993"/>
                    </a:lnTo>
                    <a:lnTo>
                      <a:pt x="364236" y="1832501"/>
                    </a:lnTo>
                    <a:lnTo>
                      <a:pt x="394621" y="1814965"/>
                    </a:lnTo>
                    <a:lnTo>
                      <a:pt x="424958" y="1797382"/>
                    </a:lnTo>
                    <a:lnTo>
                      <a:pt x="455343" y="1779756"/>
                    </a:lnTo>
                    <a:lnTo>
                      <a:pt x="485680" y="1762078"/>
                    </a:lnTo>
                    <a:lnTo>
                      <a:pt x="516017" y="1744351"/>
                    </a:lnTo>
                    <a:lnTo>
                      <a:pt x="546402" y="1726568"/>
                    </a:lnTo>
                    <a:lnTo>
                      <a:pt x="576739" y="1708733"/>
                    </a:lnTo>
                    <a:lnTo>
                      <a:pt x="607076" y="1690835"/>
                    </a:lnTo>
                    <a:lnTo>
                      <a:pt x="637461" y="1672881"/>
                    </a:lnTo>
                    <a:lnTo>
                      <a:pt x="667798" y="1654859"/>
                    </a:lnTo>
                    <a:lnTo>
                      <a:pt x="698182" y="1636771"/>
                    </a:lnTo>
                    <a:lnTo>
                      <a:pt x="728520" y="1618617"/>
                    </a:lnTo>
                    <a:lnTo>
                      <a:pt x="758857" y="1600386"/>
                    </a:lnTo>
                    <a:lnTo>
                      <a:pt x="789241" y="1582084"/>
                    </a:lnTo>
                    <a:lnTo>
                      <a:pt x="819578" y="1563705"/>
                    </a:lnTo>
                    <a:lnTo>
                      <a:pt x="849916" y="1545241"/>
                    </a:lnTo>
                    <a:lnTo>
                      <a:pt x="880300" y="1526696"/>
                    </a:lnTo>
                    <a:lnTo>
                      <a:pt x="910637" y="1508065"/>
                    </a:lnTo>
                    <a:lnTo>
                      <a:pt x="941022" y="1489343"/>
                    </a:lnTo>
                    <a:lnTo>
                      <a:pt x="971359" y="1470527"/>
                    </a:lnTo>
                    <a:lnTo>
                      <a:pt x="1001696" y="1451619"/>
                    </a:lnTo>
                    <a:lnTo>
                      <a:pt x="1032081" y="1432608"/>
                    </a:lnTo>
                    <a:lnTo>
                      <a:pt x="1062418" y="1413496"/>
                    </a:lnTo>
                    <a:lnTo>
                      <a:pt x="1092755" y="1394284"/>
                    </a:lnTo>
                    <a:lnTo>
                      <a:pt x="1123140" y="1374962"/>
                    </a:lnTo>
                    <a:lnTo>
                      <a:pt x="1153477" y="1355531"/>
                    </a:lnTo>
                    <a:lnTo>
                      <a:pt x="1183862" y="1335991"/>
                    </a:lnTo>
                    <a:lnTo>
                      <a:pt x="1214199" y="1316341"/>
                    </a:lnTo>
                    <a:lnTo>
                      <a:pt x="1244536" y="1296572"/>
                    </a:lnTo>
                    <a:lnTo>
                      <a:pt x="1274921" y="1276688"/>
                    </a:lnTo>
                    <a:lnTo>
                      <a:pt x="1305258" y="1256686"/>
                    </a:lnTo>
                    <a:lnTo>
                      <a:pt x="1335595" y="1236569"/>
                    </a:lnTo>
                    <a:lnTo>
                      <a:pt x="1365980" y="1216333"/>
                    </a:lnTo>
                    <a:lnTo>
                      <a:pt x="1396317" y="1195978"/>
                    </a:lnTo>
                    <a:lnTo>
                      <a:pt x="1426702" y="1175504"/>
                    </a:lnTo>
                    <a:lnTo>
                      <a:pt x="1457039" y="1154911"/>
                    </a:lnTo>
                    <a:lnTo>
                      <a:pt x="1487377" y="1134204"/>
                    </a:lnTo>
                    <a:lnTo>
                      <a:pt x="1517761" y="1113377"/>
                    </a:lnTo>
                    <a:lnTo>
                      <a:pt x="1548099" y="1092436"/>
                    </a:lnTo>
                    <a:lnTo>
                      <a:pt x="1578436" y="1071386"/>
                    </a:lnTo>
                    <a:lnTo>
                      <a:pt x="1608820" y="1050217"/>
                    </a:lnTo>
                    <a:lnTo>
                      <a:pt x="1639158" y="1028943"/>
                    </a:lnTo>
                    <a:lnTo>
                      <a:pt x="1669542" y="1007564"/>
                    </a:lnTo>
                    <a:lnTo>
                      <a:pt x="1699879" y="986076"/>
                    </a:lnTo>
                    <a:lnTo>
                      <a:pt x="1730217" y="964487"/>
                    </a:lnTo>
                    <a:lnTo>
                      <a:pt x="1760601" y="942794"/>
                    </a:lnTo>
                    <a:lnTo>
                      <a:pt x="1790938" y="921010"/>
                    </a:lnTo>
                    <a:lnTo>
                      <a:pt x="1821276" y="899127"/>
                    </a:lnTo>
                    <a:lnTo>
                      <a:pt x="1851660" y="877157"/>
                    </a:lnTo>
                    <a:lnTo>
                      <a:pt x="1881997" y="855097"/>
                    </a:lnTo>
                    <a:lnTo>
                      <a:pt x="1912382" y="832952"/>
                    </a:lnTo>
                    <a:lnTo>
                      <a:pt x="1942719" y="810725"/>
                    </a:lnTo>
                    <a:lnTo>
                      <a:pt x="1973056" y="788422"/>
                    </a:lnTo>
                    <a:lnTo>
                      <a:pt x="2003441" y="766039"/>
                    </a:lnTo>
                    <a:lnTo>
                      <a:pt x="2033778" y="743583"/>
                    </a:lnTo>
                    <a:lnTo>
                      <a:pt x="2064115" y="721057"/>
                    </a:lnTo>
                    <a:lnTo>
                      <a:pt x="2094500" y="698468"/>
                    </a:lnTo>
                    <a:lnTo>
                      <a:pt x="2124837" y="675808"/>
                    </a:lnTo>
                    <a:lnTo>
                      <a:pt x="2155222" y="653091"/>
                    </a:lnTo>
                    <a:lnTo>
                      <a:pt x="2185559" y="630312"/>
                    </a:lnTo>
                    <a:lnTo>
                      <a:pt x="2215896" y="607476"/>
                    </a:lnTo>
                    <a:lnTo>
                      <a:pt x="2246281" y="584583"/>
                    </a:lnTo>
                    <a:lnTo>
                      <a:pt x="2276618" y="561642"/>
                    </a:lnTo>
                    <a:lnTo>
                      <a:pt x="2306955" y="538648"/>
                    </a:lnTo>
                    <a:lnTo>
                      <a:pt x="2337340" y="515607"/>
                    </a:lnTo>
                    <a:lnTo>
                      <a:pt x="2367677" y="492523"/>
                    </a:lnTo>
                    <a:lnTo>
                      <a:pt x="2398062" y="469392"/>
                    </a:lnTo>
                    <a:lnTo>
                      <a:pt x="2428399" y="446222"/>
                    </a:lnTo>
                    <a:lnTo>
                      <a:pt x="2458736" y="423010"/>
                    </a:lnTo>
                    <a:lnTo>
                      <a:pt x="2489121" y="399759"/>
                    </a:lnTo>
                    <a:lnTo>
                      <a:pt x="2519458" y="376471"/>
                    </a:lnTo>
                    <a:lnTo>
                      <a:pt x="2549795" y="353149"/>
                    </a:lnTo>
                    <a:lnTo>
                      <a:pt x="2580180" y="329794"/>
                    </a:lnTo>
                    <a:lnTo>
                      <a:pt x="2610517" y="306410"/>
                    </a:lnTo>
                    <a:lnTo>
                      <a:pt x="2640902" y="282992"/>
                    </a:lnTo>
                    <a:lnTo>
                      <a:pt x="2671239" y="259542"/>
                    </a:lnTo>
                    <a:lnTo>
                      <a:pt x="2701576" y="236068"/>
                    </a:lnTo>
                    <a:lnTo>
                      <a:pt x="2731961" y="212565"/>
                    </a:lnTo>
                    <a:lnTo>
                      <a:pt x="2762298" y="189038"/>
                    </a:lnTo>
                    <a:lnTo>
                      <a:pt x="2792635" y="165482"/>
                    </a:lnTo>
                    <a:lnTo>
                      <a:pt x="2823020" y="141908"/>
                    </a:lnTo>
                    <a:lnTo>
                      <a:pt x="2853357" y="118305"/>
                    </a:lnTo>
                    <a:lnTo>
                      <a:pt x="2883742" y="94683"/>
                    </a:lnTo>
                    <a:lnTo>
                      <a:pt x="2914079" y="71042"/>
                    </a:lnTo>
                    <a:lnTo>
                      <a:pt x="2944416" y="47382"/>
                    </a:lnTo>
                    <a:lnTo>
                      <a:pt x="2974801" y="23698"/>
                    </a:lnTo>
                    <a:lnTo>
                      <a:pt x="3005138" y="0"/>
                    </a:lnTo>
                  </a:path>
                </a:pathLst>
              </a:custGeom>
              <a:noFill/>
              <a:ln w="3969" cap="flat">
                <a:solidFill>
                  <a:srgbClr val="FF0000"/>
                </a:solidFill>
                <a:custDash>
                  <a:ds d="75000" sp="225000"/>
                </a:custDash>
                <a:bevel/>
              </a:ln>
            </p:spPr>
            <p:txBody>
              <a:bodyPr rtlCol="0" anchor="ctr"/>
              <a:lstStyle/>
              <a:p>
                <a:endParaRPr lang="it-IT"/>
              </a:p>
            </p:txBody>
          </p:sp>
        </p:grpSp>
        <p:sp>
          <p:nvSpPr>
            <p:cNvPr id="166" name="Figura a mano libera: forma 165">
              <a:extLst>
                <a:ext uri="{FF2B5EF4-FFF2-40B4-BE49-F238E27FC236}">
                  <a16:creationId xmlns:a16="http://schemas.microsoft.com/office/drawing/2014/main" id="{4AECED21-D7B0-D8D8-94B8-3D77528CB3CE}"/>
                </a:ext>
              </a:extLst>
            </p:cNvPr>
            <p:cNvSpPr/>
            <p:nvPr/>
          </p:nvSpPr>
          <p:spPr>
            <a:xfrm>
              <a:off x="7218572" y="5073060"/>
              <a:ext cx="923925" cy="314325"/>
            </a:xfrm>
            <a:custGeom>
              <a:avLst/>
              <a:gdLst>
                <a:gd name="connsiteX0" fmla="*/ 923925 w 923925"/>
                <a:gd name="connsiteY0" fmla="*/ 314325 h 314325"/>
                <a:gd name="connsiteX1" fmla="*/ 923925 w 923925"/>
                <a:gd name="connsiteY1" fmla="*/ 0 h 314325"/>
                <a:gd name="connsiteX2" fmla="*/ 0 w 923925"/>
                <a:gd name="connsiteY2" fmla="*/ 0 h 314325"/>
                <a:gd name="connsiteX3" fmla="*/ 0 w 923925"/>
                <a:gd name="connsiteY3" fmla="*/ 314325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925" h="314325">
                  <a:moveTo>
                    <a:pt x="923925" y="314325"/>
                  </a:moveTo>
                  <a:lnTo>
                    <a:pt x="923925" y="0"/>
                  </a:lnTo>
                  <a:lnTo>
                    <a:pt x="0" y="0"/>
                  </a:lnTo>
                  <a:lnTo>
                    <a:pt x="0" y="314325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it-IT" sz="800" dirty="0"/>
                <a:t>95%</a:t>
              </a:r>
            </a:p>
          </p:txBody>
        </p:sp>
        <p:sp>
          <p:nvSpPr>
            <p:cNvPr id="167" name="Figura a mano libera: forma 166">
              <a:extLst>
                <a:ext uri="{FF2B5EF4-FFF2-40B4-BE49-F238E27FC236}">
                  <a16:creationId xmlns:a16="http://schemas.microsoft.com/office/drawing/2014/main" id="{BCB05285-2710-92C8-5E9D-CD6305E6A32E}"/>
                </a:ext>
              </a:extLst>
            </p:cNvPr>
            <p:cNvSpPr/>
            <p:nvPr/>
          </p:nvSpPr>
          <p:spPr>
            <a:xfrm>
              <a:off x="6658782" y="5010357"/>
              <a:ext cx="142347" cy="51941"/>
            </a:xfrm>
            <a:custGeom>
              <a:avLst/>
              <a:gdLst>
                <a:gd name="connsiteX0" fmla="*/ 1400 w 142347"/>
                <a:gd name="connsiteY0" fmla="*/ 51908 h 51941"/>
                <a:gd name="connsiteX1" fmla="*/ 1400 w 142347"/>
                <a:gd name="connsiteY1" fmla="*/ 785 h 51941"/>
                <a:gd name="connsiteX2" fmla="*/ 19036 w 142347"/>
                <a:gd name="connsiteY2" fmla="*/ 785 h 51941"/>
                <a:gd name="connsiteX3" fmla="*/ 28115 w 142347"/>
                <a:gd name="connsiteY3" fmla="*/ 1530 h 51941"/>
                <a:gd name="connsiteX4" fmla="*/ 35631 w 142347"/>
                <a:gd name="connsiteY4" fmla="*/ 5176 h 51941"/>
                <a:gd name="connsiteX5" fmla="*/ 41658 w 142347"/>
                <a:gd name="connsiteY5" fmla="*/ 13919 h 51941"/>
                <a:gd name="connsiteX6" fmla="*/ 43667 w 142347"/>
                <a:gd name="connsiteY6" fmla="*/ 26086 h 51941"/>
                <a:gd name="connsiteX7" fmla="*/ 42328 w 142347"/>
                <a:gd name="connsiteY7" fmla="*/ 36393 h 51941"/>
                <a:gd name="connsiteX8" fmla="*/ 38830 w 142347"/>
                <a:gd name="connsiteY8" fmla="*/ 43834 h 51941"/>
                <a:gd name="connsiteX9" fmla="*/ 34142 w 142347"/>
                <a:gd name="connsiteY9" fmla="*/ 48485 h 51941"/>
                <a:gd name="connsiteX10" fmla="*/ 28040 w 142347"/>
                <a:gd name="connsiteY10" fmla="*/ 51052 h 51941"/>
                <a:gd name="connsiteX11" fmla="*/ 19855 w 142347"/>
                <a:gd name="connsiteY11" fmla="*/ 51908 h 51941"/>
                <a:gd name="connsiteX12" fmla="*/ 1400 w 142347"/>
                <a:gd name="connsiteY12" fmla="*/ 51908 h 51941"/>
                <a:gd name="connsiteX13" fmla="*/ 8172 w 142347"/>
                <a:gd name="connsiteY13" fmla="*/ 45881 h 51941"/>
                <a:gd name="connsiteX14" fmla="*/ 19111 w 142347"/>
                <a:gd name="connsiteY14" fmla="*/ 45881 h 51941"/>
                <a:gd name="connsiteX15" fmla="*/ 27036 w 142347"/>
                <a:gd name="connsiteY15" fmla="*/ 44950 h 51941"/>
                <a:gd name="connsiteX16" fmla="*/ 31612 w 142347"/>
                <a:gd name="connsiteY16" fmla="*/ 42309 h 51941"/>
                <a:gd name="connsiteX17" fmla="*/ 35333 w 142347"/>
                <a:gd name="connsiteY17" fmla="*/ 35797 h 51941"/>
                <a:gd name="connsiteX18" fmla="*/ 36672 w 142347"/>
                <a:gd name="connsiteY18" fmla="*/ 25938 h 51941"/>
                <a:gd name="connsiteX19" fmla="*/ 34068 w 142347"/>
                <a:gd name="connsiteY19" fmla="*/ 13622 h 51941"/>
                <a:gd name="connsiteX20" fmla="*/ 27668 w 142347"/>
                <a:gd name="connsiteY20" fmla="*/ 7855 h 51941"/>
                <a:gd name="connsiteX21" fmla="*/ 18887 w 142347"/>
                <a:gd name="connsiteY21" fmla="*/ 6813 h 51941"/>
                <a:gd name="connsiteX22" fmla="*/ 8172 w 142347"/>
                <a:gd name="connsiteY22" fmla="*/ 6813 h 51941"/>
                <a:gd name="connsiteX23" fmla="*/ 8172 w 142347"/>
                <a:gd name="connsiteY23" fmla="*/ 45881 h 51941"/>
                <a:gd name="connsiteX24" fmla="*/ 76356 w 142347"/>
                <a:gd name="connsiteY24" fmla="*/ 47369 h 51941"/>
                <a:gd name="connsiteX25" fmla="*/ 69659 w 142347"/>
                <a:gd name="connsiteY25" fmla="*/ 51499 h 51941"/>
                <a:gd name="connsiteX26" fmla="*/ 62738 w 142347"/>
                <a:gd name="connsiteY26" fmla="*/ 52727 h 51941"/>
                <a:gd name="connsiteX27" fmla="*/ 53362 w 142347"/>
                <a:gd name="connsiteY27" fmla="*/ 49750 h 51941"/>
                <a:gd name="connsiteX28" fmla="*/ 50088 w 142347"/>
                <a:gd name="connsiteY28" fmla="*/ 42160 h 51941"/>
                <a:gd name="connsiteX29" fmla="*/ 51316 w 142347"/>
                <a:gd name="connsiteY29" fmla="*/ 37174 h 51941"/>
                <a:gd name="connsiteX30" fmla="*/ 54553 w 142347"/>
                <a:gd name="connsiteY30" fmla="*/ 33565 h 51941"/>
                <a:gd name="connsiteX31" fmla="*/ 59092 w 142347"/>
                <a:gd name="connsiteY31" fmla="*/ 31519 h 51941"/>
                <a:gd name="connsiteX32" fmla="*/ 64673 w 142347"/>
                <a:gd name="connsiteY32" fmla="*/ 30551 h 51941"/>
                <a:gd name="connsiteX33" fmla="*/ 75835 w 142347"/>
                <a:gd name="connsiteY33" fmla="*/ 28393 h 51941"/>
                <a:gd name="connsiteX34" fmla="*/ 75910 w 142347"/>
                <a:gd name="connsiteY34" fmla="*/ 26756 h 51941"/>
                <a:gd name="connsiteX35" fmla="*/ 74124 w 142347"/>
                <a:gd name="connsiteY35" fmla="*/ 21324 h 51941"/>
                <a:gd name="connsiteX36" fmla="*/ 66980 w 142347"/>
                <a:gd name="connsiteY36" fmla="*/ 19240 h 51941"/>
                <a:gd name="connsiteX37" fmla="*/ 60394 w 142347"/>
                <a:gd name="connsiteY37" fmla="*/ 20766 h 51941"/>
                <a:gd name="connsiteX38" fmla="*/ 57306 w 142347"/>
                <a:gd name="connsiteY38" fmla="*/ 26235 h 51941"/>
                <a:gd name="connsiteX39" fmla="*/ 51129 w 142347"/>
                <a:gd name="connsiteY39" fmla="*/ 25417 h 51941"/>
                <a:gd name="connsiteX40" fmla="*/ 53883 w 142347"/>
                <a:gd name="connsiteY40" fmla="*/ 19054 h 51941"/>
                <a:gd name="connsiteX41" fmla="*/ 59464 w 142347"/>
                <a:gd name="connsiteY41" fmla="*/ 15333 h 51941"/>
                <a:gd name="connsiteX42" fmla="*/ 67873 w 142347"/>
                <a:gd name="connsiteY42" fmla="*/ 14031 h 51941"/>
                <a:gd name="connsiteX43" fmla="*/ 75575 w 142347"/>
                <a:gd name="connsiteY43" fmla="*/ 15147 h 51941"/>
                <a:gd name="connsiteX44" fmla="*/ 79928 w 142347"/>
                <a:gd name="connsiteY44" fmla="*/ 17938 h 51941"/>
                <a:gd name="connsiteX45" fmla="*/ 81863 w 142347"/>
                <a:gd name="connsiteY45" fmla="*/ 22217 h 51941"/>
                <a:gd name="connsiteX46" fmla="*/ 82160 w 142347"/>
                <a:gd name="connsiteY46" fmla="*/ 28021 h 51941"/>
                <a:gd name="connsiteX47" fmla="*/ 82160 w 142347"/>
                <a:gd name="connsiteY47" fmla="*/ 36356 h 51941"/>
                <a:gd name="connsiteX48" fmla="*/ 82569 w 142347"/>
                <a:gd name="connsiteY48" fmla="*/ 47443 h 51941"/>
                <a:gd name="connsiteX49" fmla="*/ 84169 w 142347"/>
                <a:gd name="connsiteY49" fmla="*/ 51908 h 51941"/>
                <a:gd name="connsiteX50" fmla="*/ 77621 w 142347"/>
                <a:gd name="connsiteY50" fmla="*/ 51908 h 51941"/>
                <a:gd name="connsiteX51" fmla="*/ 76356 w 142347"/>
                <a:gd name="connsiteY51" fmla="*/ 47369 h 51941"/>
                <a:gd name="connsiteX52" fmla="*/ 75835 w 142347"/>
                <a:gd name="connsiteY52" fmla="*/ 33305 h 51941"/>
                <a:gd name="connsiteX53" fmla="*/ 65566 w 142347"/>
                <a:gd name="connsiteY53" fmla="*/ 35686 h 51941"/>
                <a:gd name="connsiteX54" fmla="*/ 60097 w 142347"/>
                <a:gd name="connsiteY54" fmla="*/ 36951 h 51941"/>
                <a:gd name="connsiteX55" fmla="*/ 57641 w 142347"/>
                <a:gd name="connsiteY55" fmla="*/ 38960 h 51941"/>
                <a:gd name="connsiteX56" fmla="*/ 56785 w 142347"/>
                <a:gd name="connsiteY56" fmla="*/ 41936 h 51941"/>
                <a:gd name="connsiteX57" fmla="*/ 58683 w 142347"/>
                <a:gd name="connsiteY57" fmla="*/ 46141 h 51941"/>
                <a:gd name="connsiteX58" fmla="*/ 64226 w 142347"/>
                <a:gd name="connsiteY58" fmla="*/ 47815 h 51941"/>
                <a:gd name="connsiteX59" fmla="*/ 70700 w 142347"/>
                <a:gd name="connsiteY59" fmla="*/ 46215 h 51941"/>
                <a:gd name="connsiteX60" fmla="*/ 74868 w 142347"/>
                <a:gd name="connsiteY60" fmla="*/ 41862 h 51941"/>
                <a:gd name="connsiteX61" fmla="*/ 75835 w 142347"/>
                <a:gd name="connsiteY61" fmla="*/ 35611 h 51941"/>
                <a:gd name="connsiteX62" fmla="*/ 75835 w 142347"/>
                <a:gd name="connsiteY62" fmla="*/ 33305 h 51941"/>
                <a:gd name="connsiteX63" fmla="*/ 105668 w 142347"/>
                <a:gd name="connsiteY63" fmla="*/ 46327 h 51941"/>
                <a:gd name="connsiteX64" fmla="*/ 106561 w 142347"/>
                <a:gd name="connsiteY64" fmla="*/ 51834 h 51941"/>
                <a:gd name="connsiteX65" fmla="*/ 101799 w 142347"/>
                <a:gd name="connsiteY65" fmla="*/ 52429 h 51941"/>
                <a:gd name="connsiteX66" fmla="*/ 96478 w 142347"/>
                <a:gd name="connsiteY66" fmla="*/ 51313 h 51941"/>
                <a:gd name="connsiteX67" fmla="*/ 93836 w 142347"/>
                <a:gd name="connsiteY67" fmla="*/ 48448 h 51941"/>
                <a:gd name="connsiteX68" fmla="*/ 93092 w 142347"/>
                <a:gd name="connsiteY68" fmla="*/ 41044 h 51941"/>
                <a:gd name="connsiteX69" fmla="*/ 93092 w 142347"/>
                <a:gd name="connsiteY69" fmla="*/ 19761 h 51941"/>
                <a:gd name="connsiteX70" fmla="*/ 88478 w 142347"/>
                <a:gd name="connsiteY70" fmla="*/ 19761 h 51941"/>
                <a:gd name="connsiteX71" fmla="*/ 88478 w 142347"/>
                <a:gd name="connsiteY71" fmla="*/ 14850 h 51941"/>
                <a:gd name="connsiteX72" fmla="*/ 93092 w 142347"/>
                <a:gd name="connsiteY72" fmla="*/ 14850 h 51941"/>
                <a:gd name="connsiteX73" fmla="*/ 93092 w 142347"/>
                <a:gd name="connsiteY73" fmla="*/ 5697 h 51941"/>
                <a:gd name="connsiteX74" fmla="*/ 99343 w 142347"/>
                <a:gd name="connsiteY74" fmla="*/ 1902 h 51941"/>
                <a:gd name="connsiteX75" fmla="*/ 99343 w 142347"/>
                <a:gd name="connsiteY75" fmla="*/ 14850 h 51941"/>
                <a:gd name="connsiteX76" fmla="*/ 105668 w 142347"/>
                <a:gd name="connsiteY76" fmla="*/ 14850 h 51941"/>
                <a:gd name="connsiteX77" fmla="*/ 105668 w 142347"/>
                <a:gd name="connsiteY77" fmla="*/ 19761 h 51941"/>
                <a:gd name="connsiteX78" fmla="*/ 99343 w 142347"/>
                <a:gd name="connsiteY78" fmla="*/ 19761 h 51941"/>
                <a:gd name="connsiteX79" fmla="*/ 99343 w 142347"/>
                <a:gd name="connsiteY79" fmla="*/ 41416 h 51941"/>
                <a:gd name="connsiteX80" fmla="*/ 99678 w 142347"/>
                <a:gd name="connsiteY80" fmla="*/ 44876 h 51941"/>
                <a:gd name="connsiteX81" fmla="*/ 100757 w 142347"/>
                <a:gd name="connsiteY81" fmla="*/ 46103 h 51941"/>
                <a:gd name="connsiteX82" fmla="*/ 102841 w 142347"/>
                <a:gd name="connsiteY82" fmla="*/ 46550 h 51941"/>
                <a:gd name="connsiteX83" fmla="*/ 105668 w 142347"/>
                <a:gd name="connsiteY83" fmla="*/ 46327 h 51941"/>
                <a:gd name="connsiteX84" fmla="*/ 135934 w 142347"/>
                <a:gd name="connsiteY84" fmla="*/ 47369 h 51941"/>
                <a:gd name="connsiteX85" fmla="*/ 129236 w 142347"/>
                <a:gd name="connsiteY85" fmla="*/ 51499 h 51941"/>
                <a:gd name="connsiteX86" fmla="*/ 122316 w 142347"/>
                <a:gd name="connsiteY86" fmla="*/ 52727 h 51941"/>
                <a:gd name="connsiteX87" fmla="*/ 112940 w 142347"/>
                <a:gd name="connsiteY87" fmla="*/ 49750 h 51941"/>
                <a:gd name="connsiteX88" fmla="*/ 109666 w 142347"/>
                <a:gd name="connsiteY88" fmla="*/ 42160 h 51941"/>
                <a:gd name="connsiteX89" fmla="*/ 110894 w 142347"/>
                <a:gd name="connsiteY89" fmla="*/ 37174 h 51941"/>
                <a:gd name="connsiteX90" fmla="*/ 114131 w 142347"/>
                <a:gd name="connsiteY90" fmla="*/ 33565 h 51941"/>
                <a:gd name="connsiteX91" fmla="*/ 118670 w 142347"/>
                <a:gd name="connsiteY91" fmla="*/ 31519 h 51941"/>
                <a:gd name="connsiteX92" fmla="*/ 124251 w 142347"/>
                <a:gd name="connsiteY92" fmla="*/ 30551 h 51941"/>
                <a:gd name="connsiteX93" fmla="*/ 135413 w 142347"/>
                <a:gd name="connsiteY93" fmla="*/ 28393 h 51941"/>
                <a:gd name="connsiteX94" fmla="*/ 135487 w 142347"/>
                <a:gd name="connsiteY94" fmla="*/ 26756 h 51941"/>
                <a:gd name="connsiteX95" fmla="*/ 133701 w 142347"/>
                <a:gd name="connsiteY95" fmla="*/ 21324 h 51941"/>
                <a:gd name="connsiteX96" fmla="*/ 126557 w 142347"/>
                <a:gd name="connsiteY96" fmla="*/ 19240 h 51941"/>
                <a:gd name="connsiteX97" fmla="*/ 119972 w 142347"/>
                <a:gd name="connsiteY97" fmla="*/ 20766 h 51941"/>
                <a:gd name="connsiteX98" fmla="*/ 116884 w 142347"/>
                <a:gd name="connsiteY98" fmla="*/ 26235 h 51941"/>
                <a:gd name="connsiteX99" fmla="*/ 110707 w 142347"/>
                <a:gd name="connsiteY99" fmla="*/ 25417 h 51941"/>
                <a:gd name="connsiteX100" fmla="*/ 113461 w 142347"/>
                <a:gd name="connsiteY100" fmla="*/ 19054 h 51941"/>
                <a:gd name="connsiteX101" fmla="*/ 119042 w 142347"/>
                <a:gd name="connsiteY101" fmla="*/ 15333 h 51941"/>
                <a:gd name="connsiteX102" fmla="*/ 127450 w 142347"/>
                <a:gd name="connsiteY102" fmla="*/ 14031 h 51941"/>
                <a:gd name="connsiteX103" fmla="*/ 135152 w 142347"/>
                <a:gd name="connsiteY103" fmla="*/ 15147 h 51941"/>
                <a:gd name="connsiteX104" fmla="*/ 139506 w 142347"/>
                <a:gd name="connsiteY104" fmla="*/ 17938 h 51941"/>
                <a:gd name="connsiteX105" fmla="*/ 141440 w 142347"/>
                <a:gd name="connsiteY105" fmla="*/ 22217 h 51941"/>
                <a:gd name="connsiteX106" fmla="*/ 141738 w 142347"/>
                <a:gd name="connsiteY106" fmla="*/ 28021 h 51941"/>
                <a:gd name="connsiteX107" fmla="*/ 141738 w 142347"/>
                <a:gd name="connsiteY107" fmla="*/ 36356 h 51941"/>
                <a:gd name="connsiteX108" fmla="*/ 142147 w 142347"/>
                <a:gd name="connsiteY108" fmla="*/ 47443 h 51941"/>
                <a:gd name="connsiteX109" fmla="*/ 143747 w 142347"/>
                <a:gd name="connsiteY109" fmla="*/ 51908 h 51941"/>
                <a:gd name="connsiteX110" fmla="*/ 137199 w 142347"/>
                <a:gd name="connsiteY110" fmla="*/ 51908 h 51941"/>
                <a:gd name="connsiteX111" fmla="*/ 135934 w 142347"/>
                <a:gd name="connsiteY111" fmla="*/ 47369 h 51941"/>
                <a:gd name="connsiteX112" fmla="*/ 135413 w 142347"/>
                <a:gd name="connsiteY112" fmla="*/ 33305 h 51941"/>
                <a:gd name="connsiteX113" fmla="*/ 125144 w 142347"/>
                <a:gd name="connsiteY113" fmla="*/ 35686 h 51941"/>
                <a:gd name="connsiteX114" fmla="*/ 119674 w 142347"/>
                <a:gd name="connsiteY114" fmla="*/ 36951 h 51941"/>
                <a:gd name="connsiteX115" fmla="*/ 117219 w 142347"/>
                <a:gd name="connsiteY115" fmla="*/ 38960 h 51941"/>
                <a:gd name="connsiteX116" fmla="*/ 116363 w 142347"/>
                <a:gd name="connsiteY116" fmla="*/ 41936 h 51941"/>
                <a:gd name="connsiteX117" fmla="*/ 118260 w 142347"/>
                <a:gd name="connsiteY117" fmla="*/ 46141 h 51941"/>
                <a:gd name="connsiteX118" fmla="*/ 123804 w 142347"/>
                <a:gd name="connsiteY118" fmla="*/ 47815 h 51941"/>
                <a:gd name="connsiteX119" fmla="*/ 130278 w 142347"/>
                <a:gd name="connsiteY119" fmla="*/ 46215 h 51941"/>
                <a:gd name="connsiteX120" fmla="*/ 134446 w 142347"/>
                <a:gd name="connsiteY120" fmla="*/ 41862 h 51941"/>
                <a:gd name="connsiteX121" fmla="*/ 135413 w 142347"/>
                <a:gd name="connsiteY121" fmla="*/ 35611 h 51941"/>
                <a:gd name="connsiteX122" fmla="*/ 135413 w 142347"/>
                <a:gd name="connsiteY122" fmla="*/ 33305 h 51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142347" h="51941">
                  <a:moveTo>
                    <a:pt x="1400" y="51908"/>
                  </a:moveTo>
                  <a:lnTo>
                    <a:pt x="1400" y="785"/>
                  </a:lnTo>
                  <a:lnTo>
                    <a:pt x="19036" y="785"/>
                  </a:lnTo>
                  <a:cubicBezTo>
                    <a:pt x="23005" y="785"/>
                    <a:pt x="26031" y="1034"/>
                    <a:pt x="28115" y="1530"/>
                  </a:cubicBezTo>
                  <a:cubicBezTo>
                    <a:pt x="31042" y="2175"/>
                    <a:pt x="33547" y="3390"/>
                    <a:pt x="35631" y="5176"/>
                  </a:cubicBezTo>
                  <a:cubicBezTo>
                    <a:pt x="38310" y="7458"/>
                    <a:pt x="40319" y="10372"/>
                    <a:pt x="41658" y="13919"/>
                  </a:cubicBezTo>
                  <a:cubicBezTo>
                    <a:pt x="42997" y="17467"/>
                    <a:pt x="43667" y="21522"/>
                    <a:pt x="43667" y="26086"/>
                  </a:cubicBezTo>
                  <a:cubicBezTo>
                    <a:pt x="43667" y="29956"/>
                    <a:pt x="43221" y="33391"/>
                    <a:pt x="42328" y="36393"/>
                  </a:cubicBezTo>
                  <a:cubicBezTo>
                    <a:pt x="41435" y="39394"/>
                    <a:pt x="40269" y="41875"/>
                    <a:pt x="38830" y="43834"/>
                  </a:cubicBezTo>
                  <a:cubicBezTo>
                    <a:pt x="37392" y="45794"/>
                    <a:pt x="35829" y="47344"/>
                    <a:pt x="34142" y="48485"/>
                  </a:cubicBezTo>
                  <a:cubicBezTo>
                    <a:pt x="32455" y="49626"/>
                    <a:pt x="30422" y="50482"/>
                    <a:pt x="28040" y="51052"/>
                  </a:cubicBezTo>
                  <a:cubicBezTo>
                    <a:pt x="25659" y="51623"/>
                    <a:pt x="22930" y="51908"/>
                    <a:pt x="19855" y="51908"/>
                  </a:cubicBezTo>
                  <a:lnTo>
                    <a:pt x="1400" y="51908"/>
                  </a:lnTo>
                  <a:close/>
                  <a:moveTo>
                    <a:pt x="8172" y="45881"/>
                  </a:moveTo>
                  <a:lnTo>
                    <a:pt x="19111" y="45881"/>
                  </a:lnTo>
                  <a:cubicBezTo>
                    <a:pt x="22484" y="45881"/>
                    <a:pt x="25126" y="45571"/>
                    <a:pt x="27036" y="44950"/>
                  </a:cubicBezTo>
                  <a:cubicBezTo>
                    <a:pt x="28946" y="44330"/>
                    <a:pt x="30471" y="43450"/>
                    <a:pt x="31612" y="42309"/>
                  </a:cubicBezTo>
                  <a:cubicBezTo>
                    <a:pt x="33200" y="40672"/>
                    <a:pt x="34440" y="38501"/>
                    <a:pt x="35333" y="35797"/>
                  </a:cubicBezTo>
                  <a:cubicBezTo>
                    <a:pt x="36226" y="33094"/>
                    <a:pt x="36672" y="29807"/>
                    <a:pt x="36672" y="25938"/>
                  </a:cubicBezTo>
                  <a:cubicBezTo>
                    <a:pt x="36672" y="20580"/>
                    <a:pt x="35804" y="16475"/>
                    <a:pt x="34068" y="13622"/>
                  </a:cubicBezTo>
                  <a:cubicBezTo>
                    <a:pt x="32332" y="10769"/>
                    <a:pt x="30199" y="8847"/>
                    <a:pt x="27668" y="7855"/>
                  </a:cubicBezTo>
                  <a:cubicBezTo>
                    <a:pt x="25833" y="7160"/>
                    <a:pt x="22906" y="6813"/>
                    <a:pt x="18887" y="6813"/>
                  </a:cubicBezTo>
                  <a:lnTo>
                    <a:pt x="8172" y="6813"/>
                  </a:lnTo>
                  <a:lnTo>
                    <a:pt x="8172" y="45881"/>
                  </a:lnTo>
                  <a:close/>
                  <a:moveTo>
                    <a:pt x="76356" y="47369"/>
                  </a:moveTo>
                  <a:cubicBezTo>
                    <a:pt x="74024" y="49303"/>
                    <a:pt x="71792" y="50680"/>
                    <a:pt x="69659" y="51499"/>
                  </a:cubicBezTo>
                  <a:cubicBezTo>
                    <a:pt x="67526" y="52317"/>
                    <a:pt x="65219" y="52727"/>
                    <a:pt x="62738" y="52727"/>
                  </a:cubicBezTo>
                  <a:cubicBezTo>
                    <a:pt x="58670" y="52727"/>
                    <a:pt x="55545" y="51735"/>
                    <a:pt x="53362" y="49750"/>
                  </a:cubicBezTo>
                  <a:cubicBezTo>
                    <a:pt x="51179" y="47766"/>
                    <a:pt x="50088" y="45236"/>
                    <a:pt x="50088" y="42160"/>
                  </a:cubicBezTo>
                  <a:cubicBezTo>
                    <a:pt x="50088" y="40324"/>
                    <a:pt x="50497" y="38662"/>
                    <a:pt x="51316" y="37174"/>
                  </a:cubicBezTo>
                  <a:cubicBezTo>
                    <a:pt x="52134" y="35686"/>
                    <a:pt x="53213" y="34483"/>
                    <a:pt x="54553" y="33565"/>
                  </a:cubicBezTo>
                  <a:cubicBezTo>
                    <a:pt x="55892" y="32647"/>
                    <a:pt x="57405" y="31965"/>
                    <a:pt x="59092" y="31519"/>
                  </a:cubicBezTo>
                  <a:cubicBezTo>
                    <a:pt x="60282" y="31171"/>
                    <a:pt x="62143" y="30849"/>
                    <a:pt x="64673" y="30551"/>
                  </a:cubicBezTo>
                  <a:cubicBezTo>
                    <a:pt x="69733" y="29956"/>
                    <a:pt x="73454" y="29236"/>
                    <a:pt x="75835" y="28393"/>
                  </a:cubicBezTo>
                  <a:cubicBezTo>
                    <a:pt x="75885" y="27550"/>
                    <a:pt x="75910" y="27004"/>
                    <a:pt x="75910" y="26756"/>
                  </a:cubicBezTo>
                  <a:cubicBezTo>
                    <a:pt x="75910" y="24176"/>
                    <a:pt x="75314" y="22365"/>
                    <a:pt x="74124" y="21324"/>
                  </a:cubicBezTo>
                  <a:cubicBezTo>
                    <a:pt x="72486" y="19935"/>
                    <a:pt x="70105" y="19240"/>
                    <a:pt x="66980" y="19240"/>
                  </a:cubicBezTo>
                  <a:cubicBezTo>
                    <a:pt x="64003" y="19240"/>
                    <a:pt x="61808" y="19749"/>
                    <a:pt x="60394" y="20766"/>
                  </a:cubicBezTo>
                  <a:cubicBezTo>
                    <a:pt x="58980" y="21783"/>
                    <a:pt x="57951" y="23606"/>
                    <a:pt x="57306" y="26235"/>
                  </a:cubicBezTo>
                  <a:lnTo>
                    <a:pt x="51129" y="25417"/>
                  </a:lnTo>
                  <a:cubicBezTo>
                    <a:pt x="51675" y="22787"/>
                    <a:pt x="52593" y="20667"/>
                    <a:pt x="53883" y="19054"/>
                  </a:cubicBezTo>
                  <a:cubicBezTo>
                    <a:pt x="55173" y="17442"/>
                    <a:pt x="57033" y="16202"/>
                    <a:pt x="59464" y="15333"/>
                  </a:cubicBezTo>
                  <a:cubicBezTo>
                    <a:pt x="61895" y="14465"/>
                    <a:pt x="64698" y="14031"/>
                    <a:pt x="67873" y="14031"/>
                  </a:cubicBezTo>
                  <a:cubicBezTo>
                    <a:pt x="71048" y="14031"/>
                    <a:pt x="73615" y="14403"/>
                    <a:pt x="75575" y="15147"/>
                  </a:cubicBezTo>
                  <a:cubicBezTo>
                    <a:pt x="77534" y="15891"/>
                    <a:pt x="78985" y="16822"/>
                    <a:pt x="79928" y="17938"/>
                  </a:cubicBezTo>
                  <a:cubicBezTo>
                    <a:pt x="80870" y="19054"/>
                    <a:pt x="81516" y="20481"/>
                    <a:pt x="81863" y="22217"/>
                  </a:cubicBezTo>
                  <a:cubicBezTo>
                    <a:pt x="82061" y="23308"/>
                    <a:pt x="82160" y="25243"/>
                    <a:pt x="82160" y="28021"/>
                  </a:cubicBezTo>
                  <a:lnTo>
                    <a:pt x="82160" y="36356"/>
                  </a:lnTo>
                  <a:cubicBezTo>
                    <a:pt x="82160" y="42209"/>
                    <a:pt x="82297" y="45905"/>
                    <a:pt x="82569" y="47443"/>
                  </a:cubicBezTo>
                  <a:cubicBezTo>
                    <a:pt x="82842" y="48981"/>
                    <a:pt x="83375" y="50469"/>
                    <a:pt x="84169" y="51908"/>
                  </a:cubicBezTo>
                  <a:lnTo>
                    <a:pt x="77621" y="51908"/>
                  </a:lnTo>
                  <a:cubicBezTo>
                    <a:pt x="76976" y="50618"/>
                    <a:pt x="76554" y="49105"/>
                    <a:pt x="76356" y="47369"/>
                  </a:cubicBezTo>
                  <a:close/>
                  <a:moveTo>
                    <a:pt x="75835" y="33305"/>
                  </a:moveTo>
                  <a:cubicBezTo>
                    <a:pt x="73553" y="34247"/>
                    <a:pt x="70130" y="35041"/>
                    <a:pt x="65566" y="35686"/>
                  </a:cubicBezTo>
                  <a:cubicBezTo>
                    <a:pt x="62986" y="36083"/>
                    <a:pt x="61163" y="36505"/>
                    <a:pt x="60097" y="36951"/>
                  </a:cubicBezTo>
                  <a:cubicBezTo>
                    <a:pt x="59030" y="37397"/>
                    <a:pt x="58211" y="38067"/>
                    <a:pt x="57641" y="38960"/>
                  </a:cubicBezTo>
                  <a:cubicBezTo>
                    <a:pt x="57070" y="39853"/>
                    <a:pt x="56785" y="40845"/>
                    <a:pt x="56785" y="41936"/>
                  </a:cubicBezTo>
                  <a:cubicBezTo>
                    <a:pt x="56785" y="43623"/>
                    <a:pt x="57417" y="45025"/>
                    <a:pt x="58683" y="46141"/>
                  </a:cubicBezTo>
                  <a:cubicBezTo>
                    <a:pt x="59948" y="47257"/>
                    <a:pt x="61795" y="47815"/>
                    <a:pt x="64226" y="47815"/>
                  </a:cubicBezTo>
                  <a:cubicBezTo>
                    <a:pt x="66658" y="47815"/>
                    <a:pt x="68815" y="47282"/>
                    <a:pt x="70700" y="46215"/>
                  </a:cubicBezTo>
                  <a:cubicBezTo>
                    <a:pt x="72586" y="45149"/>
                    <a:pt x="73975" y="43698"/>
                    <a:pt x="74868" y="41862"/>
                  </a:cubicBezTo>
                  <a:cubicBezTo>
                    <a:pt x="75512" y="40473"/>
                    <a:pt x="75835" y="38389"/>
                    <a:pt x="75835" y="35611"/>
                  </a:cubicBezTo>
                  <a:lnTo>
                    <a:pt x="75835" y="33305"/>
                  </a:lnTo>
                  <a:close/>
                  <a:moveTo>
                    <a:pt x="105668" y="46327"/>
                  </a:moveTo>
                  <a:lnTo>
                    <a:pt x="106561" y="51834"/>
                  </a:lnTo>
                  <a:cubicBezTo>
                    <a:pt x="104775" y="52231"/>
                    <a:pt x="103188" y="52429"/>
                    <a:pt x="101799" y="52429"/>
                  </a:cubicBezTo>
                  <a:cubicBezTo>
                    <a:pt x="99517" y="52429"/>
                    <a:pt x="97743" y="52057"/>
                    <a:pt x="96478" y="51313"/>
                  </a:cubicBezTo>
                  <a:cubicBezTo>
                    <a:pt x="95213" y="50568"/>
                    <a:pt x="94332" y="49613"/>
                    <a:pt x="93836" y="48448"/>
                  </a:cubicBezTo>
                  <a:cubicBezTo>
                    <a:pt x="93340" y="47282"/>
                    <a:pt x="93092" y="44814"/>
                    <a:pt x="93092" y="41044"/>
                  </a:cubicBezTo>
                  <a:lnTo>
                    <a:pt x="93092" y="19761"/>
                  </a:lnTo>
                  <a:lnTo>
                    <a:pt x="88478" y="19761"/>
                  </a:lnTo>
                  <a:lnTo>
                    <a:pt x="88478" y="14850"/>
                  </a:lnTo>
                  <a:lnTo>
                    <a:pt x="93092" y="14850"/>
                  </a:lnTo>
                  <a:lnTo>
                    <a:pt x="93092" y="5697"/>
                  </a:lnTo>
                  <a:lnTo>
                    <a:pt x="99343" y="1902"/>
                  </a:lnTo>
                  <a:lnTo>
                    <a:pt x="99343" y="14850"/>
                  </a:lnTo>
                  <a:lnTo>
                    <a:pt x="105668" y="14850"/>
                  </a:lnTo>
                  <a:lnTo>
                    <a:pt x="105668" y="19761"/>
                  </a:lnTo>
                  <a:lnTo>
                    <a:pt x="99343" y="19761"/>
                  </a:lnTo>
                  <a:lnTo>
                    <a:pt x="99343" y="41416"/>
                  </a:lnTo>
                  <a:cubicBezTo>
                    <a:pt x="99343" y="43202"/>
                    <a:pt x="99454" y="44355"/>
                    <a:pt x="99678" y="44876"/>
                  </a:cubicBezTo>
                  <a:cubicBezTo>
                    <a:pt x="99901" y="45397"/>
                    <a:pt x="100261" y="45806"/>
                    <a:pt x="100757" y="46103"/>
                  </a:cubicBezTo>
                  <a:cubicBezTo>
                    <a:pt x="101253" y="46401"/>
                    <a:pt x="101948" y="46550"/>
                    <a:pt x="102841" y="46550"/>
                  </a:cubicBezTo>
                  <a:cubicBezTo>
                    <a:pt x="103585" y="46550"/>
                    <a:pt x="104527" y="46476"/>
                    <a:pt x="105668" y="46327"/>
                  </a:cubicBezTo>
                  <a:close/>
                  <a:moveTo>
                    <a:pt x="135934" y="47369"/>
                  </a:moveTo>
                  <a:cubicBezTo>
                    <a:pt x="133602" y="49303"/>
                    <a:pt x="131369" y="50680"/>
                    <a:pt x="129236" y="51499"/>
                  </a:cubicBezTo>
                  <a:cubicBezTo>
                    <a:pt x="127103" y="52317"/>
                    <a:pt x="124797" y="52727"/>
                    <a:pt x="122316" y="52727"/>
                  </a:cubicBezTo>
                  <a:cubicBezTo>
                    <a:pt x="118248" y="52727"/>
                    <a:pt x="115123" y="51735"/>
                    <a:pt x="112940" y="49750"/>
                  </a:cubicBezTo>
                  <a:cubicBezTo>
                    <a:pt x="110757" y="47766"/>
                    <a:pt x="109666" y="45236"/>
                    <a:pt x="109666" y="42160"/>
                  </a:cubicBezTo>
                  <a:cubicBezTo>
                    <a:pt x="109666" y="40324"/>
                    <a:pt x="110075" y="38662"/>
                    <a:pt x="110894" y="37174"/>
                  </a:cubicBezTo>
                  <a:cubicBezTo>
                    <a:pt x="111712" y="35686"/>
                    <a:pt x="112791" y="34483"/>
                    <a:pt x="114131" y="33565"/>
                  </a:cubicBezTo>
                  <a:cubicBezTo>
                    <a:pt x="115470" y="32647"/>
                    <a:pt x="116983" y="31965"/>
                    <a:pt x="118670" y="31519"/>
                  </a:cubicBezTo>
                  <a:cubicBezTo>
                    <a:pt x="119860" y="31171"/>
                    <a:pt x="121721" y="30849"/>
                    <a:pt x="124251" y="30551"/>
                  </a:cubicBezTo>
                  <a:cubicBezTo>
                    <a:pt x="129311" y="29956"/>
                    <a:pt x="133032" y="29236"/>
                    <a:pt x="135413" y="28393"/>
                  </a:cubicBezTo>
                  <a:cubicBezTo>
                    <a:pt x="135462" y="27550"/>
                    <a:pt x="135487" y="27004"/>
                    <a:pt x="135487" y="26756"/>
                  </a:cubicBezTo>
                  <a:cubicBezTo>
                    <a:pt x="135487" y="24176"/>
                    <a:pt x="134892" y="22365"/>
                    <a:pt x="133701" y="21324"/>
                  </a:cubicBezTo>
                  <a:cubicBezTo>
                    <a:pt x="132064" y="19935"/>
                    <a:pt x="129683" y="19240"/>
                    <a:pt x="126557" y="19240"/>
                  </a:cubicBezTo>
                  <a:cubicBezTo>
                    <a:pt x="123581" y="19240"/>
                    <a:pt x="121386" y="19749"/>
                    <a:pt x="119972" y="20766"/>
                  </a:cubicBezTo>
                  <a:cubicBezTo>
                    <a:pt x="118558" y="21783"/>
                    <a:pt x="117529" y="23606"/>
                    <a:pt x="116884" y="26235"/>
                  </a:cubicBezTo>
                  <a:lnTo>
                    <a:pt x="110707" y="25417"/>
                  </a:lnTo>
                  <a:cubicBezTo>
                    <a:pt x="111253" y="22787"/>
                    <a:pt x="112171" y="20667"/>
                    <a:pt x="113461" y="19054"/>
                  </a:cubicBezTo>
                  <a:cubicBezTo>
                    <a:pt x="114751" y="17442"/>
                    <a:pt x="116611" y="16202"/>
                    <a:pt x="119042" y="15333"/>
                  </a:cubicBezTo>
                  <a:cubicBezTo>
                    <a:pt x="121472" y="14465"/>
                    <a:pt x="124275" y="14031"/>
                    <a:pt x="127450" y="14031"/>
                  </a:cubicBezTo>
                  <a:cubicBezTo>
                    <a:pt x="130626" y="14031"/>
                    <a:pt x="133193" y="14403"/>
                    <a:pt x="135152" y="15147"/>
                  </a:cubicBezTo>
                  <a:cubicBezTo>
                    <a:pt x="137112" y="15891"/>
                    <a:pt x="138563" y="16822"/>
                    <a:pt x="139506" y="17938"/>
                  </a:cubicBezTo>
                  <a:cubicBezTo>
                    <a:pt x="140448" y="19054"/>
                    <a:pt x="141093" y="20481"/>
                    <a:pt x="141440" y="22217"/>
                  </a:cubicBezTo>
                  <a:cubicBezTo>
                    <a:pt x="141639" y="23308"/>
                    <a:pt x="141738" y="25243"/>
                    <a:pt x="141738" y="28021"/>
                  </a:cubicBezTo>
                  <a:lnTo>
                    <a:pt x="141738" y="36356"/>
                  </a:lnTo>
                  <a:cubicBezTo>
                    <a:pt x="141738" y="42209"/>
                    <a:pt x="141875" y="45905"/>
                    <a:pt x="142147" y="47443"/>
                  </a:cubicBezTo>
                  <a:cubicBezTo>
                    <a:pt x="142420" y="48981"/>
                    <a:pt x="142953" y="50469"/>
                    <a:pt x="143747" y="51908"/>
                  </a:cubicBezTo>
                  <a:lnTo>
                    <a:pt x="137199" y="51908"/>
                  </a:lnTo>
                  <a:cubicBezTo>
                    <a:pt x="136554" y="50618"/>
                    <a:pt x="136132" y="49105"/>
                    <a:pt x="135934" y="47369"/>
                  </a:cubicBezTo>
                  <a:close/>
                  <a:moveTo>
                    <a:pt x="135413" y="33305"/>
                  </a:moveTo>
                  <a:cubicBezTo>
                    <a:pt x="133131" y="34247"/>
                    <a:pt x="129708" y="35041"/>
                    <a:pt x="125144" y="35686"/>
                  </a:cubicBezTo>
                  <a:cubicBezTo>
                    <a:pt x="122564" y="36083"/>
                    <a:pt x="120741" y="36505"/>
                    <a:pt x="119674" y="36951"/>
                  </a:cubicBezTo>
                  <a:cubicBezTo>
                    <a:pt x="118608" y="37397"/>
                    <a:pt x="117789" y="38067"/>
                    <a:pt x="117219" y="38960"/>
                  </a:cubicBezTo>
                  <a:cubicBezTo>
                    <a:pt x="116648" y="39853"/>
                    <a:pt x="116363" y="40845"/>
                    <a:pt x="116363" y="41936"/>
                  </a:cubicBezTo>
                  <a:cubicBezTo>
                    <a:pt x="116363" y="43623"/>
                    <a:pt x="116995" y="45025"/>
                    <a:pt x="118260" y="46141"/>
                  </a:cubicBezTo>
                  <a:cubicBezTo>
                    <a:pt x="119526" y="47257"/>
                    <a:pt x="121373" y="47815"/>
                    <a:pt x="123804" y="47815"/>
                  </a:cubicBezTo>
                  <a:cubicBezTo>
                    <a:pt x="126235" y="47815"/>
                    <a:pt x="128393" y="47282"/>
                    <a:pt x="130278" y="46215"/>
                  </a:cubicBezTo>
                  <a:cubicBezTo>
                    <a:pt x="132163" y="45149"/>
                    <a:pt x="133553" y="43698"/>
                    <a:pt x="134446" y="41862"/>
                  </a:cubicBezTo>
                  <a:cubicBezTo>
                    <a:pt x="135090" y="40473"/>
                    <a:pt x="135413" y="38389"/>
                    <a:pt x="135413" y="35611"/>
                  </a:cubicBezTo>
                  <a:lnTo>
                    <a:pt x="135413" y="33305"/>
                  </a:lnTo>
                  <a:close/>
                </a:path>
              </a:pathLst>
            </a:custGeom>
            <a:solidFill>
              <a:srgbClr val="000000"/>
            </a:solidFill>
            <a:ln w="4763" cap="sq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68" name="Figura a mano libera: forma 167">
              <a:extLst>
                <a:ext uri="{FF2B5EF4-FFF2-40B4-BE49-F238E27FC236}">
                  <a16:creationId xmlns:a16="http://schemas.microsoft.com/office/drawing/2014/main" id="{188AC747-BDD1-6276-B0F4-9DA29C5992F5}"/>
                </a:ext>
              </a:extLst>
            </p:cNvPr>
            <p:cNvSpPr/>
            <p:nvPr/>
          </p:nvSpPr>
          <p:spPr>
            <a:xfrm>
              <a:off x="6499326" y="5016067"/>
              <a:ext cx="33675" cy="33675"/>
            </a:xfrm>
            <a:custGeom>
              <a:avLst/>
              <a:gdLst>
                <a:gd name="connsiteX0" fmla="*/ 1371 w 33675"/>
                <a:gd name="connsiteY0" fmla="*/ 785 h 33675"/>
                <a:gd name="connsiteX1" fmla="*/ 35047 w 33675"/>
                <a:gd name="connsiteY1" fmla="*/ 34461 h 33675"/>
                <a:gd name="connsiteX2" fmla="*/ 1371 w 33675"/>
                <a:gd name="connsiteY2" fmla="*/ 34461 h 33675"/>
                <a:gd name="connsiteX3" fmla="*/ 35047 w 33675"/>
                <a:gd name="connsiteY3" fmla="*/ 785 h 3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675" h="33675">
                  <a:moveTo>
                    <a:pt x="1371" y="785"/>
                  </a:moveTo>
                  <a:lnTo>
                    <a:pt x="35047" y="34461"/>
                  </a:lnTo>
                  <a:moveTo>
                    <a:pt x="1371" y="34461"/>
                  </a:moveTo>
                  <a:lnTo>
                    <a:pt x="35047" y="785"/>
                  </a:lnTo>
                </a:path>
              </a:pathLst>
            </a:custGeom>
            <a:noFill/>
            <a:ln w="3969" cap="flat">
              <a:solidFill>
                <a:srgbClr val="0000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69" name="Figura a mano libera: forma 168">
              <a:extLst>
                <a:ext uri="{FF2B5EF4-FFF2-40B4-BE49-F238E27FC236}">
                  <a16:creationId xmlns:a16="http://schemas.microsoft.com/office/drawing/2014/main" id="{3A6743AA-4B49-D405-6445-4580F4BB1C3B}"/>
                </a:ext>
              </a:extLst>
            </p:cNvPr>
            <p:cNvSpPr/>
            <p:nvPr/>
          </p:nvSpPr>
          <p:spPr>
            <a:xfrm>
              <a:off x="6659155" y="5108212"/>
              <a:ext cx="72976" cy="51643"/>
            </a:xfrm>
            <a:custGeom>
              <a:avLst/>
              <a:gdLst>
                <a:gd name="connsiteX0" fmla="*/ 1400 w 72976"/>
                <a:gd name="connsiteY0" fmla="*/ 51929 h 51643"/>
                <a:gd name="connsiteX1" fmla="*/ 1400 w 72976"/>
                <a:gd name="connsiteY1" fmla="*/ 806 h 51643"/>
                <a:gd name="connsiteX2" fmla="*/ 35854 w 72976"/>
                <a:gd name="connsiteY2" fmla="*/ 806 h 51643"/>
                <a:gd name="connsiteX3" fmla="*/ 35854 w 72976"/>
                <a:gd name="connsiteY3" fmla="*/ 6833 h 51643"/>
                <a:gd name="connsiteX4" fmla="*/ 8171 w 72976"/>
                <a:gd name="connsiteY4" fmla="*/ 6833 h 51643"/>
                <a:gd name="connsiteX5" fmla="*/ 8171 w 72976"/>
                <a:gd name="connsiteY5" fmla="*/ 22684 h 51643"/>
                <a:gd name="connsiteX6" fmla="*/ 32133 w 72976"/>
                <a:gd name="connsiteY6" fmla="*/ 22684 h 51643"/>
                <a:gd name="connsiteX7" fmla="*/ 32133 w 72976"/>
                <a:gd name="connsiteY7" fmla="*/ 28711 h 51643"/>
                <a:gd name="connsiteX8" fmla="*/ 8171 w 72976"/>
                <a:gd name="connsiteY8" fmla="*/ 28711 h 51643"/>
                <a:gd name="connsiteX9" fmla="*/ 8171 w 72976"/>
                <a:gd name="connsiteY9" fmla="*/ 51929 h 51643"/>
                <a:gd name="connsiteX10" fmla="*/ 1400 w 72976"/>
                <a:gd name="connsiteY10" fmla="*/ 51929 h 51643"/>
                <a:gd name="connsiteX11" fmla="*/ 43920 w 72976"/>
                <a:gd name="connsiteY11" fmla="*/ 8024 h 51643"/>
                <a:gd name="connsiteX12" fmla="*/ 43920 w 72976"/>
                <a:gd name="connsiteY12" fmla="*/ 806 h 51643"/>
                <a:gd name="connsiteX13" fmla="*/ 50171 w 72976"/>
                <a:gd name="connsiteY13" fmla="*/ 806 h 51643"/>
                <a:gd name="connsiteX14" fmla="*/ 50171 w 72976"/>
                <a:gd name="connsiteY14" fmla="*/ 8024 h 51643"/>
                <a:gd name="connsiteX15" fmla="*/ 43920 w 72976"/>
                <a:gd name="connsiteY15" fmla="*/ 8024 h 51643"/>
                <a:gd name="connsiteX16" fmla="*/ 43920 w 72976"/>
                <a:gd name="connsiteY16" fmla="*/ 51929 h 51643"/>
                <a:gd name="connsiteX17" fmla="*/ 43920 w 72976"/>
                <a:gd name="connsiteY17" fmla="*/ 14871 h 51643"/>
                <a:gd name="connsiteX18" fmla="*/ 50171 w 72976"/>
                <a:gd name="connsiteY18" fmla="*/ 14871 h 51643"/>
                <a:gd name="connsiteX19" fmla="*/ 50171 w 72976"/>
                <a:gd name="connsiteY19" fmla="*/ 51929 h 51643"/>
                <a:gd name="connsiteX20" fmla="*/ 43920 w 72976"/>
                <a:gd name="connsiteY20" fmla="*/ 51929 h 51643"/>
                <a:gd name="connsiteX21" fmla="*/ 73484 w 72976"/>
                <a:gd name="connsiteY21" fmla="*/ 46347 h 51643"/>
                <a:gd name="connsiteX22" fmla="*/ 74377 w 72976"/>
                <a:gd name="connsiteY22" fmla="*/ 51854 h 51643"/>
                <a:gd name="connsiteX23" fmla="*/ 69614 w 72976"/>
                <a:gd name="connsiteY23" fmla="*/ 52450 h 51643"/>
                <a:gd name="connsiteX24" fmla="*/ 64293 w 72976"/>
                <a:gd name="connsiteY24" fmla="*/ 51333 h 51643"/>
                <a:gd name="connsiteX25" fmla="*/ 61652 w 72976"/>
                <a:gd name="connsiteY25" fmla="*/ 48468 h 51643"/>
                <a:gd name="connsiteX26" fmla="*/ 60908 w 72976"/>
                <a:gd name="connsiteY26" fmla="*/ 41064 h 51643"/>
                <a:gd name="connsiteX27" fmla="*/ 60908 w 72976"/>
                <a:gd name="connsiteY27" fmla="*/ 19782 h 51643"/>
                <a:gd name="connsiteX28" fmla="*/ 56294 w 72976"/>
                <a:gd name="connsiteY28" fmla="*/ 19782 h 51643"/>
                <a:gd name="connsiteX29" fmla="*/ 56294 w 72976"/>
                <a:gd name="connsiteY29" fmla="*/ 14871 h 51643"/>
                <a:gd name="connsiteX30" fmla="*/ 60908 w 72976"/>
                <a:gd name="connsiteY30" fmla="*/ 14871 h 51643"/>
                <a:gd name="connsiteX31" fmla="*/ 60908 w 72976"/>
                <a:gd name="connsiteY31" fmla="*/ 5718 h 51643"/>
                <a:gd name="connsiteX32" fmla="*/ 67159 w 72976"/>
                <a:gd name="connsiteY32" fmla="*/ 1922 h 51643"/>
                <a:gd name="connsiteX33" fmla="*/ 67159 w 72976"/>
                <a:gd name="connsiteY33" fmla="*/ 14871 h 51643"/>
                <a:gd name="connsiteX34" fmla="*/ 73484 w 72976"/>
                <a:gd name="connsiteY34" fmla="*/ 14871 h 51643"/>
                <a:gd name="connsiteX35" fmla="*/ 73484 w 72976"/>
                <a:gd name="connsiteY35" fmla="*/ 19782 h 51643"/>
                <a:gd name="connsiteX36" fmla="*/ 67159 w 72976"/>
                <a:gd name="connsiteY36" fmla="*/ 19782 h 51643"/>
                <a:gd name="connsiteX37" fmla="*/ 67159 w 72976"/>
                <a:gd name="connsiteY37" fmla="*/ 41436 h 51643"/>
                <a:gd name="connsiteX38" fmla="*/ 67493 w 72976"/>
                <a:gd name="connsiteY38" fmla="*/ 44896 h 51643"/>
                <a:gd name="connsiteX39" fmla="*/ 68573 w 72976"/>
                <a:gd name="connsiteY39" fmla="*/ 46124 h 51643"/>
                <a:gd name="connsiteX40" fmla="*/ 70656 w 72976"/>
                <a:gd name="connsiteY40" fmla="*/ 46571 h 51643"/>
                <a:gd name="connsiteX41" fmla="*/ 73484 w 72976"/>
                <a:gd name="connsiteY41" fmla="*/ 46347 h 51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72976" h="51643">
                  <a:moveTo>
                    <a:pt x="1400" y="51929"/>
                  </a:moveTo>
                  <a:lnTo>
                    <a:pt x="1400" y="806"/>
                  </a:lnTo>
                  <a:lnTo>
                    <a:pt x="35854" y="806"/>
                  </a:lnTo>
                  <a:lnTo>
                    <a:pt x="35854" y="6833"/>
                  </a:lnTo>
                  <a:lnTo>
                    <a:pt x="8171" y="6833"/>
                  </a:lnTo>
                  <a:lnTo>
                    <a:pt x="8171" y="22684"/>
                  </a:lnTo>
                  <a:lnTo>
                    <a:pt x="32133" y="22684"/>
                  </a:lnTo>
                  <a:lnTo>
                    <a:pt x="32133" y="28711"/>
                  </a:lnTo>
                  <a:lnTo>
                    <a:pt x="8171" y="28711"/>
                  </a:lnTo>
                  <a:lnTo>
                    <a:pt x="8171" y="51929"/>
                  </a:lnTo>
                  <a:lnTo>
                    <a:pt x="1400" y="51929"/>
                  </a:lnTo>
                  <a:close/>
                  <a:moveTo>
                    <a:pt x="43920" y="8024"/>
                  </a:moveTo>
                  <a:lnTo>
                    <a:pt x="43920" y="806"/>
                  </a:lnTo>
                  <a:lnTo>
                    <a:pt x="50171" y="806"/>
                  </a:lnTo>
                  <a:lnTo>
                    <a:pt x="50171" y="8024"/>
                  </a:lnTo>
                  <a:lnTo>
                    <a:pt x="43920" y="8024"/>
                  </a:lnTo>
                  <a:close/>
                  <a:moveTo>
                    <a:pt x="43920" y="51929"/>
                  </a:moveTo>
                  <a:lnTo>
                    <a:pt x="43920" y="14871"/>
                  </a:lnTo>
                  <a:lnTo>
                    <a:pt x="50171" y="14871"/>
                  </a:lnTo>
                  <a:lnTo>
                    <a:pt x="50171" y="51929"/>
                  </a:lnTo>
                  <a:lnTo>
                    <a:pt x="43920" y="51929"/>
                  </a:lnTo>
                  <a:close/>
                  <a:moveTo>
                    <a:pt x="73484" y="46347"/>
                  </a:moveTo>
                  <a:lnTo>
                    <a:pt x="74377" y="51854"/>
                  </a:lnTo>
                  <a:cubicBezTo>
                    <a:pt x="72591" y="52251"/>
                    <a:pt x="71003" y="52450"/>
                    <a:pt x="69614" y="52450"/>
                  </a:cubicBezTo>
                  <a:cubicBezTo>
                    <a:pt x="67332" y="52450"/>
                    <a:pt x="65559" y="52078"/>
                    <a:pt x="64293" y="51333"/>
                  </a:cubicBezTo>
                  <a:cubicBezTo>
                    <a:pt x="63028" y="50589"/>
                    <a:pt x="62148" y="49634"/>
                    <a:pt x="61652" y="48468"/>
                  </a:cubicBezTo>
                  <a:cubicBezTo>
                    <a:pt x="61156" y="47302"/>
                    <a:pt x="60908" y="44834"/>
                    <a:pt x="60908" y="41064"/>
                  </a:cubicBezTo>
                  <a:lnTo>
                    <a:pt x="60908" y="19782"/>
                  </a:lnTo>
                  <a:lnTo>
                    <a:pt x="56294" y="19782"/>
                  </a:lnTo>
                  <a:lnTo>
                    <a:pt x="56294" y="14871"/>
                  </a:lnTo>
                  <a:lnTo>
                    <a:pt x="60908" y="14871"/>
                  </a:lnTo>
                  <a:lnTo>
                    <a:pt x="60908" y="5718"/>
                  </a:lnTo>
                  <a:lnTo>
                    <a:pt x="67159" y="1922"/>
                  </a:lnTo>
                  <a:lnTo>
                    <a:pt x="67159" y="14871"/>
                  </a:lnTo>
                  <a:lnTo>
                    <a:pt x="73484" y="14871"/>
                  </a:lnTo>
                  <a:lnTo>
                    <a:pt x="73484" y="19782"/>
                  </a:lnTo>
                  <a:lnTo>
                    <a:pt x="67159" y="19782"/>
                  </a:lnTo>
                  <a:lnTo>
                    <a:pt x="67159" y="41436"/>
                  </a:lnTo>
                  <a:cubicBezTo>
                    <a:pt x="67159" y="43222"/>
                    <a:pt x="67270" y="44376"/>
                    <a:pt x="67493" y="44896"/>
                  </a:cubicBezTo>
                  <a:cubicBezTo>
                    <a:pt x="67717" y="45417"/>
                    <a:pt x="68076" y="45827"/>
                    <a:pt x="68573" y="46124"/>
                  </a:cubicBezTo>
                  <a:cubicBezTo>
                    <a:pt x="69068" y="46422"/>
                    <a:pt x="69763" y="46571"/>
                    <a:pt x="70656" y="46571"/>
                  </a:cubicBezTo>
                  <a:cubicBezTo>
                    <a:pt x="71400" y="46571"/>
                    <a:pt x="72343" y="46496"/>
                    <a:pt x="73484" y="46347"/>
                  </a:cubicBezTo>
                  <a:close/>
                </a:path>
              </a:pathLst>
            </a:custGeom>
            <a:solidFill>
              <a:srgbClr val="000000"/>
            </a:solidFill>
            <a:ln w="4763" cap="sq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70" name="Figura a mano libera: forma 169">
              <a:extLst>
                <a:ext uri="{FF2B5EF4-FFF2-40B4-BE49-F238E27FC236}">
                  <a16:creationId xmlns:a16="http://schemas.microsoft.com/office/drawing/2014/main" id="{CBB96D60-B929-184A-9929-EA600C4808E6}"/>
                </a:ext>
              </a:extLst>
            </p:cNvPr>
            <p:cNvSpPr/>
            <p:nvPr/>
          </p:nvSpPr>
          <p:spPr>
            <a:xfrm>
              <a:off x="6396958" y="5130760"/>
              <a:ext cx="238410" cy="4762"/>
            </a:xfrm>
            <a:custGeom>
              <a:avLst/>
              <a:gdLst>
                <a:gd name="connsiteX0" fmla="*/ 0 w 238410"/>
                <a:gd name="connsiteY0" fmla="*/ 0 h 4762"/>
                <a:gd name="connsiteX1" fmla="*/ 238411 w 238410"/>
                <a:gd name="connsiteY1" fmla="*/ 0 h 4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8410" h="4762">
                  <a:moveTo>
                    <a:pt x="0" y="0"/>
                  </a:moveTo>
                  <a:lnTo>
                    <a:pt x="238411" y="0"/>
                  </a:lnTo>
                </a:path>
              </a:pathLst>
            </a:custGeom>
            <a:ln w="3969" cap="flat">
              <a:solidFill>
                <a:srgbClr val="FF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71" name="Figura a mano libera: forma 170">
              <a:extLst>
                <a:ext uri="{FF2B5EF4-FFF2-40B4-BE49-F238E27FC236}">
                  <a16:creationId xmlns:a16="http://schemas.microsoft.com/office/drawing/2014/main" id="{96E615E4-2827-8C1A-A336-523DB3661073}"/>
                </a:ext>
              </a:extLst>
            </p:cNvPr>
            <p:cNvSpPr/>
            <p:nvPr/>
          </p:nvSpPr>
          <p:spPr>
            <a:xfrm>
              <a:off x="6656848" y="5205174"/>
              <a:ext cx="609299" cy="52908"/>
            </a:xfrm>
            <a:custGeom>
              <a:avLst/>
              <a:gdLst>
                <a:gd name="connsiteX0" fmla="*/ 39797 w 609299"/>
                <a:gd name="connsiteY0" fmla="*/ 34908 h 52908"/>
                <a:gd name="connsiteX1" fmla="*/ 46569 w 609299"/>
                <a:gd name="connsiteY1" fmla="*/ 36620 h 52908"/>
                <a:gd name="connsiteX2" fmla="*/ 38942 w 609299"/>
                <a:gd name="connsiteY2" fmla="*/ 49345 h 52908"/>
                <a:gd name="connsiteX3" fmla="*/ 25436 w 609299"/>
                <a:gd name="connsiteY3" fmla="*/ 53735 h 52908"/>
                <a:gd name="connsiteX4" fmla="*/ 11967 w 609299"/>
                <a:gd name="connsiteY4" fmla="*/ 50349 h 52908"/>
                <a:gd name="connsiteX5" fmla="*/ 4079 w 609299"/>
                <a:gd name="connsiteY5" fmla="*/ 40601 h 52908"/>
                <a:gd name="connsiteX6" fmla="*/ 1400 w 609299"/>
                <a:gd name="connsiteY6" fmla="*/ 26872 h 52908"/>
                <a:gd name="connsiteX7" fmla="*/ 4451 w 609299"/>
                <a:gd name="connsiteY7" fmla="*/ 12956 h 52908"/>
                <a:gd name="connsiteX8" fmla="*/ 13120 w 609299"/>
                <a:gd name="connsiteY8" fmla="*/ 3915 h 52908"/>
                <a:gd name="connsiteX9" fmla="*/ 25510 w 609299"/>
                <a:gd name="connsiteY9" fmla="*/ 827 h 52908"/>
                <a:gd name="connsiteX10" fmla="*/ 38421 w 609299"/>
                <a:gd name="connsiteY10" fmla="*/ 4733 h 52908"/>
                <a:gd name="connsiteX11" fmla="*/ 45751 w 609299"/>
                <a:gd name="connsiteY11" fmla="*/ 15709 h 52908"/>
                <a:gd name="connsiteX12" fmla="*/ 39053 w 609299"/>
                <a:gd name="connsiteY12" fmla="*/ 17272 h 52908"/>
                <a:gd name="connsiteX13" fmla="*/ 33882 w 609299"/>
                <a:gd name="connsiteY13" fmla="*/ 9161 h 52908"/>
                <a:gd name="connsiteX14" fmla="*/ 25361 w 609299"/>
                <a:gd name="connsiteY14" fmla="*/ 6631 h 52908"/>
                <a:gd name="connsiteX15" fmla="*/ 15539 w 609299"/>
                <a:gd name="connsiteY15" fmla="*/ 9459 h 52908"/>
                <a:gd name="connsiteX16" fmla="*/ 9995 w 609299"/>
                <a:gd name="connsiteY16" fmla="*/ 17049 h 52908"/>
                <a:gd name="connsiteX17" fmla="*/ 8395 w 609299"/>
                <a:gd name="connsiteY17" fmla="*/ 26872 h 52908"/>
                <a:gd name="connsiteX18" fmla="*/ 10292 w 609299"/>
                <a:gd name="connsiteY18" fmla="*/ 38220 h 52908"/>
                <a:gd name="connsiteX19" fmla="*/ 16171 w 609299"/>
                <a:gd name="connsiteY19" fmla="*/ 45512 h 52908"/>
                <a:gd name="connsiteX20" fmla="*/ 24840 w 609299"/>
                <a:gd name="connsiteY20" fmla="*/ 47931 h 52908"/>
                <a:gd name="connsiteX21" fmla="*/ 34514 w 609299"/>
                <a:gd name="connsiteY21" fmla="*/ 44656 h 52908"/>
                <a:gd name="connsiteX22" fmla="*/ 39797 w 609299"/>
                <a:gd name="connsiteY22" fmla="*/ 34908 h 52908"/>
                <a:gd name="connsiteX23" fmla="*/ 51799 w 609299"/>
                <a:gd name="connsiteY23" fmla="*/ 34313 h 52908"/>
                <a:gd name="connsiteX24" fmla="*/ 57529 w 609299"/>
                <a:gd name="connsiteY24" fmla="*/ 19058 h 52908"/>
                <a:gd name="connsiteX25" fmla="*/ 69137 w 609299"/>
                <a:gd name="connsiteY25" fmla="*/ 14965 h 52908"/>
                <a:gd name="connsiteX26" fmla="*/ 81639 w 609299"/>
                <a:gd name="connsiteY26" fmla="*/ 19951 h 52908"/>
                <a:gd name="connsiteX27" fmla="*/ 86476 w 609299"/>
                <a:gd name="connsiteY27" fmla="*/ 33792 h 52908"/>
                <a:gd name="connsiteX28" fmla="*/ 84355 w 609299"/>
                <a:gd name="connsiteY28" fmla="*/ 45029 h 52908"/>
                <a:gd name="connsiteX29" fmla="*/ 78105 w 609299"/>
                <a:gd name="connsiteY29" fmla="*/ 51391 h 52908"/>
                <a:gd name="connsiteX30" fmla="*/ 69137 w 609299"/>
                <a:gd name="connsiteY30" fmla="*/ 53661 h 52908"/>
                <a:gd name="connsiteX31" fmla="*/ 56599 w 609299"/>
                <a:gd name="connsiteY31" fmla="*/ 48675 h 52908"/>
                <a:gd name="connsiteX32" fmla="*/ 51799 w 609299"/>
                <a:gd name="connsiteY32" fmla="*/ 34313 h 52908"/>
                <a:gd name="connsiteX33" fmla="*/ 58273 w 609299"/>
                <a:gd name="connsiteY33" fmla="*/ 34313 h 52908"/>
                <a:gd name="connsiteX34" fmla="*/ 61361 w 609299"/>
                <a:gd name="connsiteY34" fmla="*/ 44992 h 52908"/>
                <a:gd name="connsiteX35" fmla="*/ 69137 w 609299"/>
                <a:gd name="connsiteY35" fmla="*/ 48526 h 52908"/>
                <a:gd name="connsiteX36" fmla="*/ 76951 w 609299"/>
                <a:gd name="connsiteY36" fmla="*/ 44954 h 52908"/>
                <a:gd name="connsiteX37" fmla="*/ 80076 w 609299"/>
                <a:gd name="connsiteY37" fmla="*/ 34090 h 52908"/>
                <a:gd name="connsiteX38" fmla="*/ 76951 w 609299"/>
                <a:gd name="connsiteY38" fmla="*/ 23709 h 52908"/>
                <a:gd name="connsiteX39" fmla="*/ 69137 w 609299"/>
                <a:gd name="connsiteY39" fmla="*/ 20174 h 52908"/>
                <a:gd name="connsiteX40" fmla="*/ 61361 w 609299"/>
                <a:gd name="connsiteY40" fmla="*/ 23672 h 52908"/>
                <a:gd name="connsiteX41" fmla="*/ 58273 w 609299"/>
                <a:gd name="connsiteY41" fmla="*/ 34313 h 52908"/>
                <a:gd name="connsiteX42" fmla="*/ 93836 w 609299"/>
                <a:gd name="connsiteY42" fmla="*/ 52842 h 52908"/>
                <a:gd name="connsiteX43" fmla="*/ 93836 w 609299"/>
                <a:gd name="connsiteY43" fmla="*/ 15784 h 52908"/>
                <a:gd name="connsiteX44" fmla="*/ 99492 w 609299"/>
                <a:gd name="connsiteY44" fmla="*/ 15784 h 52908"/>
                <a:gd name="connsiteX45" fmla="*/ 99492 w 609299"/>
                <a:gd name="connsiteY45" fmla="*/ 21067 h 52908"/>
                <a:gd name="connsiteX46" fmla="*/ 111324 w 609299"/>
                <a:gd name="connsiteY46" fmla="*/ 14965 h 52908"/>
                <a:gd name="connsiteX47" fmla="*/ 117462 w 609299"/>
                <a:gd name="connsiteY47" fmla="*/ 16156 h 52908"/>
                <a:gd name="connsiteX48" fmla="*/ 121667 w 609299"/>
                <a:gd name="connsiteY48" fmla="*/ 19318 h 52908"/>
                <a:gd name="connsiteX49" fmla="*/ 123602 w 609299"/>
                <a:gd name="connsiteY49" fmla="*/ 23969 h 52908"/>
                <a:gd name="connsiteX50" fmla="*/ 123974 w 609299"/>
                <a:gd name="connsiteY50" fmla="*/ 30072 h 52908"/>
                <a:gd name="connsiteX51" fmla="*/ 123974 w 609299"/>
                <a:gd name="connsiteY51" fmla="*/ 52842 h 52908"/>
                <a:gd name="connsiteX52" fmla="*/ 117649 w 609299"/>
                <a:gd name="connsiteY52" fmla="*/ 52842 h 52908"/>
                <a:gd name="connsiteX53" fmla="*/ 117649 w 609299"/>
                <a:gd name="connsiteY53" fmla="*/ 30295 h 52908"/>
                <a:gd name="connsiteX54" fmla="*/ 116941 w 609299"/>
                <a:gd name="connsiteY54" fmla="*/ 24602 h 52908"/>
                <a:gd name="connsiteX55" fmla="*/ 114374 w 609299"/>
                <a:gd name="connsiteY55" fmla="*/ 21551 h 52908"/>
                <a:gd name="connsiteX56" fmla="*/ 109984 w 609299"/>
                <a:gd name="connsiteY56" fmla="*/ 20398 h 52908"/>
                <a:gd name="connsiteX57" fmla="*/ 103063 w 609299"/>
                <a:gd name="connsiteY57" fmla="*/ 22928 h 52908"/>
                <a:gd name="connsiteX58" fmla="*/ 100161 w 609299"/>
                <a:gd name="connsiteY58" fmla="*/ 32601 h 52908"/>
                <a:gd name="connsiteX59" fmla="*/ 100161 w 609299"/>
                <a:gd name="connsiteY59" fmla="*/ 52842 h 52908"/>
                <a:gd name="connsiteX60" fmla="*/ 93836 w 609299"/>
                <a:gd name="connsiteY60" fmla="*/ 52842 h 52908"/>
                <a:gd name="connsiteX61" fmla="*/ 135055 w 609299"/>
                <a:gd name="connsiteY61" fmla="*/ 52842 h 52908"/>
                <a:gd name="connsiteX62" fmla="*/ 135055 w 609299"/>
                <a:gd name="connsiteY62" fmla="*/ 20695 h 52908"/>
                <a:gd name="connsiteX63" fmla="*/ 129548 w 609299"/>
                <a:gd name="connsiteY63" fmla="*/ 20695 h 52908"/>
                <a:gd name="connsiteX64" fmla="*/ 129548 w 609299"/>
                <a:gd name="connsiteY64" fmla="*/ 15784 h 52908"/>
                <a:gd name="connsiteX65" fmla="*/ 135055 w 609299"/>
                <a:gd name="connsiteY65" fmla="*/ 15784 h 52908"/>
                <a:gd name="connsiteX66" fmla="*/ 135055 w 609299"/>
                <a:gd name="connsiteY66" fmla="*/ 11840 h 52908"/>
                <a:gd name="connsiteX67" fmla="*/ 135724 w 609299"/>
                <a:gd name="connsiteY67" fmla="*/ 6333 h 52908"/>
                <a:gd name="connsiteX68" fmla="*/ 138961 w 609299"/>
                <a:gd name="connsiteY68" fmla="*/ 2352 h 52908"/>
                <a:gd name="connsiteX69" fmla="*/ 145324 w 609299"/>
                <a:gd name="connsiteY69" fmla="*/ 827 h 52908"/>
                <a:gd name="connsiteX70" fmla="*/ 151202 w 609299"/>
                <a:gd name="connsiteY70" fmla="*/ 1497 h 52908"/>
                <a:gd name="connsiteX71" fmla="*/ 150235 w 609299"/>
                <a:gd name="connsiteY71" fmla="*/ 6929 h 52908"/>
                <a:gd name="connsiteX72" fmla="*/ 146588 w 609299"/>
                <a:gd name="connsiteY72" fmla="*/ 6556 h 52908"/>
                <a:gd name="connsiteX73" fmla="*/ 142496 w 609299"/>
                <a:gd name="connsiteY73" fmla="*/ 7785 h 52908"/>
                <a:gd name="connsiteX74" fmla="*/ 141305 w 609299"/>
                <a:gd name="connsiteY74" fmla="*/ 12361 h 52908"/>
                <a:gd name="connsiteX75" fmla="*/ 141305 w 609299"/>
                <a:gd name="connsiteY75" fmla="*/ 15784 h 52908"/>
                <a:gd name="connsiteX76" fmla="*/ 148523 w 609299"/>
                <a:gd name="connsiteY76" fmla="*/ 15784 h 52908"/>
                <a:gd name="connsiteX77" fmla="*/ 148523 w 609299"/>
                <a:gd name="connsiteY77" fmla="*/ 20695 h 52908"/>
                <a:gd name="connsiteX78" fmla="*/ 141305 w 609299"/>
                <a:gd name="connsiteY78" fmla="*/ 20695 h 52908"/>
                <a:gd name="connsiteX79" fmla="*/ 141305 w 609299"/>
                <a:gd name="connsiteY79" fmla="*/ 52842 h 52908"/>
                <a:gd name="connsiteX80" fmla="*/ 135055 w 609299"/>
                <a:gd name="connsiteY80" fmla="*/ 52842 h 52908"/>
                <a:gd name="connsiteX81" fmla="*/ 153488 w 609299"/>
                <a:gd name="connsiteY81" fmla="*/ 8938 h 52908"/>
                <a:gd name="connsiteX82" fmla="*/ 153488 w 609299"/>
                <a:gd name="connsiteY82" fmla="*/ 1720 h 52908"/>
                <a:gd name="connsiteX83" fmla="*/ 159739 w 609299"/>
                <a:gd name="connsiteY83" fmla="*/ 1720 h 52908"/>
                <a:gd name="connsiteX84" fmla="*/ 159739 w 609299"/>
                <a:gd name="connsiteY84" fmla="*/ 8938 h 52908"/>
                <a:gd name="connsiteX85" fmla="*/ 153488 w 609299"/>
                <a:gd name="connsiteY85" fmla="*/ 8938 h 52908"/>
                <a:gd name="connsiteX86" fmla="*/ 153488 w 609299"/>
                <a:gd name="connsiteY86" fmla="*/ 52842 h 52908"/>
                <a:gd name="connsiteX87" fmla="*/ 153488 w 609299"/>
                <a:gd name="connsiteY87" fmla="*/ 15784 h 52908"/>
                <a:gd name="connsiteX88" fmla="*/ 159739 w 609299"/>
                <a:gd name="connsiteY88" fmla="*/ 15784 h 52908"/>
                <a:gd name="connsiteX89" fmla="*/ 159739 w 609299"/>
                <a:gd name="connsiteY89" fmla="*/ 52842 h 52908"/>
                <a:gd name="connsiteX90" fmla="*/ 153488 w 609299"/>
                <a:gd name="connsiteY90" fmla="*/ 52842 h 52908"/>
                <a:gd name="connsiteX91" fmla="*/ 193320 w 609299"/>
                <a:gd name="connsiteY91" fmla="*/ 52842 h 52908"/>
                <a:gd name="connsiteX92" fmla="*/ 193320 w 609299"/>
                <a:gd name="connsiteY92" fmla="*/ 48154 h 52908"/>
                <a:gd name="connsiteX93" fmla="*/ 182977 w 609299"/>
                <a:gd name="connsiteY93" fmla="*/ 53661 h 52908"/>
                <a:gd name="connsiteX94" fmla="*/ 174866 w 609299"/>
                <a:gd name="connsiteY94" fmla="*/ 51242 h 52908"/>
                <a:gd name="connsiteX95" fmla="*/ 169099 w 609299"/>
                <a:gd name="connsiteY95" fmla="*/ 44433 h 52908"/>
                <a:gd name="connsiteX96" fmla="*/ 167052 w 609299"/>
                <a:gd name="connsiteY96" fmla="*/ 34387 h 52908"/>
                <a:gd name="connsiteX97" fmla="*/ 168913 w 609299"/>
                <a:gd name="connsiteY97" fmla="*/ 24304 h 52908"/>
                <a:gd name="connsiteX98" fmla="*/ 174457 w 609299"/>
                <a:gd name="connsiteY98" fmla="*/ 17384 h 52908"/>
                <a:gd name="connsiteX99" fmla="*/ 182680 w 609299"/>
                <a:gd name="connsiteY99" fmla="*/ 14965 h 52908"/>
                <a:gd name="connsiteX100" fmla="*/ 188670 w 609299"/>
                <a:gd name="connsiteY100" fmla="*/ 16379 h 52908"/>
                <a:gd name="connsiteX101" fmla="*/ 192949 w 609299"/>
                <a:gd name="connsiteY101" fmla="*/ 20026 h 52908"/>
                <a:gd name="connsiteX102" fmla="*/ 192949 w 609299"/>
                <a:gd name="connsiteY102" fmla="*/ 1720 h 52908"/>
                <a:gd name="connsiteX103" fmla="*/ 199199 w 609299"/>
                <a:gd name="connsiteY103" fmla="*/ 1720 h 52908"/>
                <a:gd name="connsiteX104" fmla="*/ 199199 w 609299"/>
                <a:gd name="connsiteY104" fmla="*/ 52842 h 52908"/>
                <a:gd name="connsiteX105" fmla="*/ 193320 w 609299"/>
                <a:gd name="connsiteY105" fmla="*/ 52842 h 52908"/>
                <a:gd name="connsiteX106" fmla="*/ 173527 w 609299"/>
                <a:gd name="connsiteY106" fmla="*/ 34387 h 52908"/>
                <a:gd name="connsiteX107" fmla="*/ 176503 w 609299"/>
                <a:gd name="connsiteY107" fmla="*/ 44992 h 52908"/>
                <a:gd name="connsiteX108" fmla="*/ 183573 w 609299"/>
                <a:gd name="connsiteY108" fmla="*/ 48526 h 52908"/>
                <a:gd name="connsiteX109" fmla="*/ 190567 w 609299"/>
                <a:gd name="connsiteY109" fmla="*/ 45140 h 52908"/>
                <a:gd name="connsiteX110" fmla="*/ 193470 w 609299"/>
                <a:gd name="connsiteY110" fmla="*/ 34908 h 52908"/>
                <a:gd name="connsiteX111" fmla="*/ 190530 w 609299"/>
                <a:gd name="connsiteY111" fmla="*/ 23709 h 52908"/>
                <a:gd name="connsiteX112" fmla="*/ 183275 w 609299"/>
                <a:gd name="connsiteY112" fmla="*/ 20174 h 52908"/>
                <a:gd name="connsiteX113" fmla="*/ 176317 w 609299"/>
                <a:gd name="connsiteY113" fmla="*/ 23597 h 52908"/>
                <a:gd name="connsiteX114" fmla="*/ 173527 w 609299"/>
                <a:gd name="connsiteY114" fmla="*/ 34387 h 52908"/>
                <a:gd name="connsiteX115" fmla="*/ 234390 w 609299"/>
                <a:gd name="connsiteY115" fmla="*/ 40936 h 52908"/>
                <a:gd name="connsiteX116" fmla="*/ 240864 w 609299"/>
                <a:gd name="connsiteY116" fmla="*/ 41680 h 52908"/>
                <a:gd name="connsiteX117" fmla="*/ 235209 w 609299"/>
                <a:gd name="connsiteY117" fmla="*/ 50535 h 52908"/>
                <a:gd name="connsiteX118" fmla="*/ 224568 w 609299"/>
                <a:gd name="connsiteY118" fmla="*/ 53661 h 52908"/>
                <a:gd name="connsiteX119" fmla="*/ 211694 w 609299"/>
                <a:gd name="connsiteY119" fmla="*/ 48675 h 52908"/>
                <a:gd name="connsiteX120" fmla="*/ 206931 w 609299"/>
                <a:gd name="connsiteY120" fmla="*/ 34611 h 52908"/>
                <a:gd name="connsiteX121" fmla="*/ 211769 w 609299"/>
                <a:gd name="connsiteY121" fmla="*/ 20137 h 52908"/>
                <a:gd name="connsiteX122" fmla="*/ 224270 w 609299"/>
                <a:gd name="connsiteY122" fmla="*/ 14965 h 52908"/>
                <a:gd name="connsiteX123" fmla="*/ 236400 w 609299"/>
                <a:gd name="connsiteY123" fmla="*/ 20026 h 52908"/>
                <a:gd name="connsiteX124" fmla="*/ 241087 w 609299"/>
                <a:gd name="connsiteY124" fmla="*/ 34239 h 52908"/>
                <a:gd name="connsiteX125" fmla="*/ 241087 w 609299"/>
                <a:gd name="connsiteY125" fmla="*/ 35950 h 52908"/>
                <a:gd name="connsiteX126" fmla="*/ 213405 w 609299"/>
                <a:gd name="connsiteY126" fmla="*/ 35950 h 52908"/>
                <a:gd name="connsiteX127" fmla="*/ 216866 w 609299"/>
                <a:gd name="connsiteY127" fmla="*/ 45289 h 52908"/>
                <a:gd name="connsiteX128" fmla="*/ 224642 w 609299"/>
                <a:gd name="connsiteY128" fmla="*/ 48526 h 52908"/>
                <a:gd name="connsiteX129" fmla="*/ 230521 w 609299"/>
                <a:gd name="connsiteY129" fmla="*/ 46703 h 52908"/>
                <a:gd name="connsiteX130" fmla="*/ 234390 w 609299"/>
                <a:gd name="connsiteY130" fmla="*/ 40936 h 52908"/>
                <a:gd name="connsiteX131" fmla="*/ 213778 w 609299"/>
                <a:gd name="connsiteY131" fmla="*/ 30741 h 52908"/>
                <a:gd name="connsiteX132" fmla="*/ 234465 w 609299"/>
                <a:gd name="connsiteY132" fmla="*/ 30741 h 52908"/>
                <a:gd name="connsiteX133" fmla="*/ 232083 w 609299"/>
                <a:gd name="connsiteY133" fmla="*/ 23746 h 52908"/>
                <a:gd name="connsiteX134" fmla="*/ 224344 w 609299"/>
                <a:gd name="connsiteY134" fmla="*/ 20100 h 52908"/>
                <a:gd name="connsiteX135" fmla="*/ 217014 w 609299"/>
                <a:gd name="connsiteY135" fmla="*/ 23002 h 52908"/>
                <a:gd name="connsiteX136" fmla="*/ 213778 w 609299"/>
                <a:gd name="connsiteY136" fmla="*/ 30741 h 52908"/>
                <a:gd name="connsiteX137" fmla="*/ 248745 w 609299"/>
                <a:gd name="connsiteY137" fmla="*/ 52842 h 52908"/>
                <a:gd name="connsiteX138" fmla="*/ 248745 w 609299"/>
                <a:gd name="connsiteY138" fmla="*/ 15784 h 52908"/>
                <a:gd name="connsiteX139" fmla="*/ 254401 w 609299"/>
                <a:gd name="connsiteY139" fmla="*/ 15784 h 52908"/>
                <a:gd name="connsiteX140" fmla="*/ 254401 w 609299"/>
                <a:gd name="connsiteY140" fmla="*/ 21067 h 52908"/>
                <a:gd name="connsiteX141" fmla="*/ 266232 w 609299"/>
                <a:gd name="connsiteY141" fmla="*/ 14965 h 52908"/>
                <a:gd name="connsiteX142" fmla="*/ 272372 w 609299"/>
                <a:gd name="connsiteY142" fmla="*/ 16156 h 52908"/>
                <a:gd name="connsiteX143" fmla="*/ 276576 w 609299"/>
                <a:gd name="connsiteY143" fmla="*/ 19318 h 52908"/>
                <a:gd name="connsiteX144" fmla="*/ 278511 w 609299"/>
                <a:gd name="connsiteY144" fmla="*/ 23969 h 52908"/>
                <a:gd name="connsiteX145" fmla="*/ 278883 w 609299"/>
                <a:gd name="connsiteY145" fmla="*/ 30072 h 52908"/>
                <a:gd name="connsiteX146" fmla="*/ 278883 w 609299"/>
                <a:gd name="connsiteY146" fmla="*/ 52842 h 52908"/>
                <a:gd name="connsiteX147" fmla="*/ 272558 w 609299"/>
                <a:gd name="connsiteY147" fmla="*/ 52842 h 52908"/>
                <a:gd name="connsiteX148" fmla="*/ 272558 w 609299"/>
                <a:gd name="connsiteY148" fmla="*/ 30295 h 52908"/>
                <a:gd name="connsiteX149" fmla="*/ 271851 w 609299"/>
                <a:gd name="connsiteY149" fmla="*/ 24602 h 52908"/>
                <a:gd name="connsiteX150" fmla="*/ 269283 w 609299"/>
                <a:gd name="connsiteY150" fmla="*/ 21551 h 52908"/>
                <a:gd name="connsiteX151" fmla="*/ 264893 w 609299"/>
                <a:gd name="connsiteY151" fmla="*/ 20398 h 52908"/>
                <a:gd name="connsiteX152" fmla="*/ 257972 w 609299"/>
                <a:gd name="connsiteY152" fmla="*/ 22928 h 52908"/>
                <a:gd name="connsiteX153" fmla="*/ 255071 w 609299"/>
                <a:gd name="connsiteY153" fmla="*/ 32601 h 52908"/>
                <a:gd name="connsiteX154" fmla="*/ 255071 w 609299"/>
                <a:gd name="connsiteY154" fmla="*/ 52842 h 52908"/>
                <a:gd name="connsiteX155" fmla="*/ 248745 w 609299"/>
                <a:gd name="connsiteY155" fmla="*/ 52842 h 52908"/>
                <a:gd name="connsiteX156" fmla="*/ 312660 w 609299"/>
                <a:gd name="connsiteY156" fmla="*/ 39298 h 52908"/>
                <a:gd name="connsiteX157" fmla="*/ 318836 w 609299"/>
                <a:gd name="connsiteY157" fmla="*/ 40043 h 52908"/>
                <a:gd name="connsiteX158" fmla="*/ 313665 w 609299"/>
                <a:gd name="connsiteY158" fmla="*/ 50052 h 52908"/>
                <a:gd name="connsiteX159" fmla="*/ 303432 w 609299"/>
                <a:gd name="connsiteY159" fmla="*/ 53661 h 52908"/>
                <a:gd name="connsiteX160" fmla="*/ 291228 w 609299"/>
                <a:gd name="connsiteY160" fmla="*/ 48712 h 52908"/>
                <a:gd name="connsiteX161" fmla="*/ 286615 w 609299"/>
                <a:gd name="connsiteY161" fmla="*/ 34462 h 52908"/>
                <a:gd name="connsiteX162" fmla="*/ 288587 w 609299"/>
                <a:gd name="connsiteY162" fmla="*/ 23932 h 52908"/>
                <a:gd name="connsiteX163" fmla="*/ 294615 w 609299"/>
                <a:gd name="connsiteY163" fmla="*/ 17198 h 52908"/>
                <a:gd name="connsiteX164" fmla="*/ 303432 w 609299"/>
                <a:gd name="connsiteY164" fmla="*/ 14965 h 52908"/>
                <a:gd name="connsiteX165" fmla="*/ 313330 w 609299"/>
                <a:gd name="connsiteY165" fmla="*/ 18016 h 52908"/>
                <a:gd name="connsiteX166" fmla="*/ 318241 w 609299"/>
                <a:gd name="connsiteY166" fmla="*/ 26648 h 52908"/>
                <a:gd name="connsiteX167" fmla="*/ 312139 w 609299"/>
                <a:gd name="connsiteY167" fmla="*/ 27616 h 52908"/>
                <a:gd name="connsiteX168" fmla="*/ 309051 w 609299"/>
                <a:gd name="connsiteY168" fmla="*/ 21997 h 52908"/>
                <a:gd name="connsiteX169" fmla="*/ 303730 w 609299"/>
                <a:gd name="connsiteY169" fmla="*/ 20100 h 52908"/>
                <a:gd name="connsiteX170" fmla="*/ 295991 w 609299"/>
                <a:gd name="connsiteY170" fmla="*/ 23523 h 52908"/>
                <a:gd name="connsiteX171" fmla="*/ 293014 w 609299"/>
                <a:gd name="connsiteY171" fmla="*/ 34313 h 52908"/>
                <a:gd name="connsiteX172" fmla="*/ 295880 w 609299"/>
                <a:gd name="connsiteY172" fmla="*/ 45140 h 52908"/>
                <a:gd name="connsiteX173" fmla="*/ 303358 w 609299"/>
                <a:gd name="connsiteY173" fmla="*/ 48526 h 52908"/>
                <a:gd name="connsiteX174" fmla="*/ 309535 w 609299"/>
                <a:gd name="connsiteY174" fmla="*/ 46257 h 52908"/>
                <a:gd name="connsiteX175" fmla="*/ 312660 w 609299"/>
                <a:gd name="connsiteY175" fmla="*/ 39298 h 52908"/>
                <a:gd name="connsiteX176" fmla="*/ 349569 w 609299"/>
                <a:gd name="connsiteY176" fmla="*/ 40936 h 52908"/>
                <a:gd name="connsiteX177" fmla="*/ 356043 w 609299"/>
                <a:gd name="connsiteY177" fmla="*/ 41680 h 52908"/>
                <a:gd name="connsiteX178" fmla="*/ 350388 w 609299"/>
                <a:gd name="connsiteY178" fmla="*/ 50535 h 52908"/>
                <a:gd name="connsiteX179" fmla="*/ 339746 w 609299"/>
                <a:gd name="connsiteY179" fmla="*/ 53661 h 52908"/>
                <a:gd name="connsiteX180" fmla="*/ 326873 w 609299"/>
                <a:gd name="connsiteY180" fmla="*/ 48675 h 52908"/>
                <a:gd name="connsiteX181" fmla="*/ 322110 w 609299"/>
                <a:gd name="connsiteY181" fmla="*/ 34611 h 52908"/>
                <a:gd name="connsiteX182" fmla="*/ 326947 w 609299"/>
                <a:gd name="connsiteY182" fmla="*/ 20137 h 52908"/>
                <a:gd name="connsiteX183" fmla="*/ 339449 w 609299"/>
                <a:gd name="connsiteY183" fmla="*/ 14965 h 52908"/>
                <a:gd name="connsiteX184" fmla="*/ 351578 w 609299"/>
                <a:gd name="connsiteY184" fmla="*/ 20026 h 52908"/>
                <a:gd name="connsiteX185" fmla="*/ 356267 w 609299"/>
                <a:gd name="connsiteY185" fmla="*/ 34239 h 52908"/>
                <a:gd name="connsiteX186" fmla="*/ 356267 w 609299"/>
                <a:gd name="connsiteY186" fmla="*/ 35950 h 52908"/>
                <a:gd name="connsiteX187" fmla="*/ 328585 w 609299"/>
                <a:gd name="connsiteY187" fmla="*/ 35950 h 52908"/>
                <a:gd name="connsiteX188" fmla="*/ 332045 w 609299"/>
                <a:gd name="connsiteY188" fmla="*/ 45289 h 52908"/>
                <a:gd name="connsiteX189" fmla="*/ 339821 w 609299"/>
                <a:gd name="connsiteY189" fmla="*/ 48526 h 52908"/>
                <a:gd name="connsiteX190" fmla="*/ 345700 w 609299"/>
                <a:gd name="connsiteY190" fmla="*/ 46703 h 52908"/>
                <a:gd name="connsiteX191" fmla="*/ 349569 w 609299"/>
                <a:gd name="connsiteY191" fmla="*/ 40936 h 52908"/>
                <a:gd name="connsiteX192" fmla="*/ 328956 w 609299"/>
                <a:gd name="connsiteY192" fmla="*/ 30741 h 52908"/>
                <a:gd name="connsiteX193" fmla="*/ 349644 w 609299"/>
                <a:gd name="connsiteY193" fmla="*/ 30741 h 52908"/>
                <a:gd name="connsiteX194" fmla="*/ 347263 w 609299"/>
                <a:gd name="connsiteY194" fmla="*/ 23746 h 52908"/>
                <a:gd name="connsiteX195" fmla="*/ 339524 w 609299"/>
                <a:gd name="connsiteY195" fmla="*/ 20100 h 52908"/>
                <a:gd name="connsiteX196" fmla="*/ 332194 w 609299"/>
                <a:gd name="connsiteY196" fmla="*/ 23002 h 52908"/>
                <a:gd name="connsiteX197" fmla="*/ 328956 w 609299"/>
                <a:gd name="connsiteY197" fmla="*/ 30741 h 52908"/>
                <a:gd name="connsiteX198" fmla="*/ 389576 w 609299"/>
                <a:gd name="connsiteY198" fmla="*/ 52842 h 52908"/>
                <a:gd name="connsiteX199" fmla="*/ 383772 w 609299"/>
                <a:gd name="connsiteY199" fmla="*/ 52842 h 52908"/>
                <a:gd name="connsiteX200" fmla="*/ 383772 w 609299"/>
                <a:gd name="connsiteY200" fmla="*/ 1720 h 52908"/>
                <a:gd name="connsiteX201" fmla="*/ 390023 w 609299"/>
                <a:gd name="connsiteY201" fmla="*/ 1720 h 52908"/>
                <a:gd name="connsiteX202" fmla="*/ 390023 w 609299"/>
                <a:gd name="connsiteY202" fmla="*/ 19951 h 52908"/>
                <a:gd name="connsiteX203" fmla="*/ 400217 w 609299"/>
                <a:gd name="connsiteY203" fmla="*/ 14965 h 52908"/>
                <a:gd name="connsiteX204" fmla="*/ 406691 w 609299"/>
                <a:gd name="connsiteY204" fmla="*/ 16342 h 52908"/>
                <a:gd name="connsiteX205" fmla="*/ 411714 w 609299"/>
                <a:gd name="connsiteY205" fmla="*/ 20211 h 52908"/>
                <a:gd name="connsiteX206" fmla="*/ 414802 w 609299"/>
                <a:gd name="connsiteY206" fmla="*/ 26239 h 52908"/>
                <a:gd name="connsiteX207" fmla="*/ 415919 w 609299"/>
                <a:gd name="connsiteY207" fmla="*/ 33792 h 52908"/>
                <a:gd name="connsiteX208" fmla="*/ 411193 w 609299"/>
                <a:gd name="connsiteY208" fmla="*/ 48489 h 52908"/>
                <a:gd name="connsiteX209" fmla="*/ 399845 w 609299"/>
                <a:gd name="connsiteY209" fmla="*/ 53661 h 52908"/>
                <a:gd name="connsiteX210" fmla="*/ 389576 w 609299"/>
                <a:gd name="connsiteY210" fmla="*/ 48228 h 52908"/>
                <a:gd name="connsiteX211" fmla="*/ 389576 w 609299"/>
                <a:gd name="connsiteY211" fmla="*/ 52842 h 52908"/>
                <a:gd name="connsiteX212" fmla="*/ 389502 w 609299"/>
                <a:gd name="connsiteY212" fmla="*/ 34015 h 52908"/>
                <a:gd name="connsiteX213" fmla="*/ 391362 w 609299"/>
                <a:gd name="connsiteY213" fmla="*/ 43689 h 52908"/>
                <a:gd name="connsiteX214" fmla="*/ 399324 w 609299"/>
                <a:gd name="connsiteY214" fmla="*/ 48526 h 52908"/>
                <a:gd name="connsiteX215" fmla="*/ 406468 w 609299"/>
                <a:gd name="connsiteY215" fmla="*/ 44954 h 52908"/>
                <a:gd name="connsiteX216" fmla="*/ 409445 w 609299"/>
                <a:gd name="connsiteY216" fmla="*/ 34313 h 52908"/>
                <a:gd name="connsiteX217" fmla="*/ 406580 w 609299"/>
                <a:gd name="connsiteY217" fmla="*/ 23560 h 52908"/>
                <a:gd name="connsiteX218" fmla="*/ 399622 w 609299"/>
                <a:gd name="connsiteY218" fmla="*/ 20100 h 52908"/>
                <a:gd name="connsiteX219" fmla="*/ 392515 w 609299"/>
                <a:gd name="connsiteY219" fmla="*/ 23672 h 52908"/>
                <a:gd name="connsiteX220" fmla="*/ 389502 w 609299"/>
                <a:gd name="connsiteY220" fmla="*/ 34015 h 52908"/>
                <a:gd name="connsiteX221" fmla="*/ 421195 w 609299"/>
                <a:gd name="connsiteY221" fmla="*/ 34313 h 52908"/>
                <a:gd name="connsiteX222" fmla="*/ 426925 w 609299"/>
                <a:gd name="connsiteY222" fmla="*/ 19058 h 52908"/>
                <a:gd name="connsiteX223" fmla="*/ 438534 w 609299"/>
                <a:gd name="connsiteY223" fmla="*/ 14965 h 52908"/>
                <a:gd name="connsiteX224" fmla="*/ 451035 w 609299"/>
                <a:gd name="connsiteY224" fmla="*/ 19951 h 52908"/>
                <a:gd name="connsiteX225" fmla="*/ 455872 w 609299"/>
                <a:gd name="connsiteY225" fmla="*/ 33792 h 52908"/>
                <a:gd name="connsiteX226" fmla="*/ 453751 w 609299"/>
                <a:gd name="connsiteY226" fmla="*/ 45029 h 52908"/>
                <a:gd name="connsiteX227" fmla="*/ 447500 w 609299"/>
                <a:gd name="connsiteY227" fmla="*/ 51391 h 52908"/>
                <a:gd name="connsiteX228" fmla="*/ 438534 w 609299"/>
                <a:gd name="connsiteY228" fmla="*/ 53661 h 52908"/>
                <a:gd name="connsiteX229" fmla="*/ 425995 w 609299"/>
                <a:gd name="connsiteY229" fmla="*/ 48675 h 52908"/>
                <a:gd name="connsiteX230" fmla="*/ 421195 w 609299"/>
                <a:gd name="connsiteY230" fmla="*/ 34313 h 52908"/>
                <a:gd name="connsiteX231" fmla="*/ 427669 w 609299"/>
                <a:gd name="connsiteY231" fmla="*/ 34313 h 52908"/>
                <a:gd name="connsiteX232" fmla="*/ 430757 w 609299"/>
                <a:gd name="connsiteY232" fmla="*/ 44992 h 52908"/>
                <a:gd name="connsiteX233" fmla="*/ 438534 w 609299"/>
                <a:gd name="connsiteY233" fmla="*/ 48526 h 52908"/>
                <a:gd name="connsiteX234" fmla="*/ 446347 w 609299"/>
                <a:gd name="connsiteY234" fmla="*/ 44954 h 52908"/>
                <a:gd name="connsiteX235" fmla="*/ 449473 w 609299"/>
                <a:gd name="connsiteY235" fmla="*/ 34090 h 52908"/>
                <a:gd name="connsiteX236" fmla="*/ 446347 w 609299"/>
                <a:gd name="connsiteY236" fmla="*/ 23709 h 52908"/>
                <a:gd name="connsiteX237" fmla="*/ 438534 w 609299"/>
                <a:gd name="connsiteY237" fmla="*/ 20174 h 52908"/>
                <a:gd name="connsiteX238" fmla="*/ 430757 w 609299"/>
                <a:gd name="connsiteY238" fmla="*/ 23672 h 52908"/>
                <a:gd name="connsiteX239" fmla="*/ 427669 w 609299"/>
                <a:gd name="connsiteY239" fmla="*/ 34313 h 52908"/>
                <a:gd name="connsiteX240" fmla="*/ 487565 w 609299"/>
                <a:gd name="connsiteY240" fmla="*/ 52842 h 52908"/>
                <a:gd name="connsiteX241" fmla="*/ 487565 w 609299"/>
                <a:gd name="connsiteY241" fmla="*/ 47410 h 52908"/>
                <a:gd name="connsiteX242" fmla="*/ 475807 w 609299"/>
                <a:gd name="connsiteY242" fmla="*/ 53661 h 52908"/>
                <a:gd name="connsiteX243" fmla="*/ 469669 w 609299"/>
                <a:gd name="connsiteY243" fmla="*/ 52395 h 52908"/>
                <a:gd name="connsiteX244" fmla="*/ 465427 w 609299"/>
                <a:gd name="connsiteY244" fmla="*/ 49233 h 52908"/>
                <a:gd name="connsiteX245" fmla="*/ 463530 w 609299"/>
                <a:gd name="connsiteY245" fmla="*/ 44582 h 52908"/>
                <a:gd name="connsiteX246" fmla="*/ 463083 w 609299"/>
                <a:gd name="connsiteY246" fmla="*/ 38778 h 52908"/>
                <a:gd name="connsiteX247" fmla="*/ 463083 w 609299"/>
                <a:gd name="connsiteY247" fmla="*/ 15784 h 52908"/>
                <a:gd name="connsiteX248" fmla="*/ 469408 w 609299"/>
                <a:gd name="connsiteY248" fmla="*/ 15784 h 52908"/>
                <a:gd name="connsiteX249" fmla="*/ 469408 w 609299"/>
                <a:gd name="connsiteY249" fmla="*/ 36322 h 52908"/>
                <a:gd name="connsiteX250" fmla="*/ 469781 w 609299"/>
                <a:gd name="connsiteY250" fmla="*/ 42945 h 52908"/>
                <a:gd name="connsiteX251" fmla="*/ 472273 w 609299"/>
                <a:gd name="connsiteY251" fmla="*/ 46889 h 52908"/>
                <a:gd name="connsiteX252" fmla="*/ 476997 w 609299"/>
                <a:gd name="connsiteY252" fmla="*/ 48303 h 52908"/>
                <a:gd name="connsiteX253" fmla="*/ 482317 w 609299"/>
                <a:gd name="connsiteY253" fmla="*/ 46852 h 52908"/>
                <a:gd name="connsiteX254" fmla="*/ 485856 w 609299"/>
                <a:gd name="connsiteY254" fmla="*/ 42908 h 52908"/>
                <a:gd name="connsiteX255" fmla="*/ 486894 w 609299"/>
                <a:gd name="connsiteY255" fmla="*/ 35652 h 52908"/>
                <a:gd name="connsiteX256" fmla="*/ 486894 w 609299"/>
                <a:gd name="connsiteY256" fmla="*/ 15784 h 52908"/>
                <a:gd name="connsiteX257" fmla="*/ 493147 w 609299"/>
                <a:gd name="connsiteY257" fmla="*/ 15784 h 52908"/>
                <a:gd name="connsiteX258" fmla="*/ 493147 w 609299"/>
                <a:gd name="connsiteY258" fmla="*/ 52842 h 52908"/>
                <a:gd name="connsiteX259" fmla="*/ 487565 w 609299"/>
                <a:gd name="connsiteY259" fmla="*/ 52842 h 52908"/>
                <a:gd name="connsiteX260" fmla="*/ 502963 w 609299"/>
                <a:gd name="connsiteY260" fmla="*/ 52842 h 52908"/>
                <a:gd name="connsiteX261" fmla="*/ 502963 w 609299"/>
                <a:gd name="connsiteY261" fmla="*/ 15784 h 52908"/>
                <a:gd name="connsiteX262" fmla="*/ 508616 w 609299"/>
                <a:gd name="connsiteY262" fmla="*/ 15784 h 52908"/>
                <a:gd name="connsiteX263" fmla="*/ 508616 w 609299"/>
                <a:gd name="connsiteY263" fmla="*/ 21067 h 52908"/>
                <a:gd name="connsiteX264" fmla="*/ 520450 w 609299"/>
                <a:gd name="connsiteY264" fmla="*/ 14965 h 52908"/>
                <a:gd name="connsiteX265" fmla="*/ 526589 w 609299"/>
                <a:gd name="connsiteY265" fmla="*/ 16156 h 52908"/>
                <a:gd name="connsiteX266" fmla="*/ 530795 w 609299"/>
                <a:gd name="connsiteY266" fmla="*/ 19318 h 52908"/>
                <a:gd name="connsiteX267" fmla="*/ 532728 w 609299"/>
                <a:gd name="connsiteY267" fmla="*/ 23969 h 52908"/>
                <a:gd name="connsiteX268" fmla="*/ 533100 w 609299"/>
                <a:gd name="connsiteY268" fmla="*/ 30072 h 52908"/>
                <a:gd name="connsiteX269" fmla="*/ 533100 w 609299"/>
                <a:gd name="connsiteY269" fmla="*/ 52842 h 52908"/>
                <a:gd name="connsiteX270" fmla="*/ 526775 w 609299"/>
                <a:gd name="connsiteY270" fmla="*/ 52842 h 52908"/>
                <a:gd name="connsiteX271" fmla="*/ 526775 w 609299"/>
                <a:gd name="connsiteY271" fmla="*/ 30295 h 52908"/>
                <a:gd name="connsiteX272" fmla="*/ 526065 w 609299"/>
                <a:gd name="connsiteY272" fmla="*/ 24602 h 52908"/>
                <a:gd name="connsiteX273" fmla="*/ 523498 w 609299"/>
                <a:gd name="connsiteY273" fmla="*/ 21551 h 52908"/>
                <a:gd name="connsiteX274" fmla="*/ 519112 w 609299"/>
                <a:gd name="connsiteY274" fmla="*/ 20398 h 52908"/>
                <a:gd name="connsiteX275" fmla="*/ 512187 w 609299"/>
                <a:gd name="connsiteY275" fmla="*/ 22928 h 52908"/>
                <a:gd name="connsiteX276" fmla="*/ 509287 w 609299"/>
                <a:gd name="connsiteY276" fmla="*/ 32601 h 52908"/>
                <a:gd name="connsiteX277" fmla="*/ 509287 w 609299"/>
                <a:gd name="connsiteY277" fmla="*/ 52842 h 52908"/>
                <a:gd name="connsiteX278" fmla="*/ 502963 w 609299"/>
                <a:gd name="connsiteY278" fmla="*/ 52842 h 52908"/>
                <a:gd name="connsiteX279" fmla="*/ 566728 w 609299"/>
                <a:gd name="connsiteY279" fmla="*/ 52842 h 52908"/>
                <a:gd name="connsiteX280" fmla="*/ 566728 w 609299"/>
                <a:gd name="connsiteY280" fmla="*/ 48154 h 52908"/>
                <a:gd name="connsiteX281" fmla="*/ 556384 w 609299"/>
                <a:gd name="connsiteY281" fmla="*/ 53661 h 52908"/>
                <a:gd name="connsiteX282" fmla="*/ 548273 w 609299"/>
                <a:gd name="connsiteY282" fmla="*/ 51242 h 52908"/>
                <a:gd name="connsiteX283" fmla="*/ 542506 w 609299"/>
                <a:gd name="connsiteY283" fmla="*/ 44433 h 52908"/>
                <a:gd name="connsiteX284" fmla="*/ 540458 w 609299"/>
                <a:gd name="connsiteY284" fmla="*/ 34387 h 52908"/>
                <a:gd name="connsiteX285" fmla="*/ 542320 w 609299"/>
                <a:gd name="connsiteY285" fmla="*/ 24304 h 52908"/>
                <a:gd name="connsiteX286" fmla="*/ 547863 w 609299"/>
                <a:gd name="connsiteY286" fmla="*/ 17384 h 52908"/>
                <a:gd name="connsiteX287" fmla="*/ 556088 w 609299"/>
                <a:gd name="connsiteY287" fmla="*/ 14965 h 52908"/>
                <a:gd name="connsiteX288" fmla="*/ 562079 w 609299"/>
                <a:gd name="connsiteY288" fmla="*/ 16379 h 52908"/>
                <a:gd name="connsiteX289" fmla="*/ 566356 w 609299"/>
                <a:gd name="connsiteY289" fmla="*/ 20026 h 52908"/>
                <a:gd name="connsiteX290" fmla="*/ 566356 w 609299"/>
                <a:gd name="connsiteY290" fmla="*/ 1720 h 52908"/>
                <a:gd name="connsiteX291" fmla="*/ 572605 w 609299"/>
                <a:gd name="connsiteY291" fmla="*/ 1720 h 52908"/>
                <a:gd name="connsiteX292" fmla="*/ 572605 w 609299"/>
                <a:gd name="connsiteY292" fmla="*/ 52842 h 52908"/>
                <a:gd name="connsiteX293" fmla="*/ 566728 w 609299"/>
                <a:gd name="connsiteY293" fmla="*/ 52842 h 52908"/>
                <a:gd name="connsiteX294" fmla="*/ 546935 w 609299"/>
                <a:gd name="connsiteY294" fmla="*/ 34387 h 52908"/>
                <a:gd name="connsiteX295" fmla="*/ 549911 w 609299"/>
                <a:gd name="connsiteY295" fmla="*/ 44992 h 52908"/>
                <a:gd name="connsiteX296" fmla="*/ 556979 w 609299"/>
                <a:gd name="connsiteY296" fmla="*/ 48526 h 52908"/>
                <a:gd name="connsiteX297" fmla="*/ 563975 w 609299"/>
                <a:gd name="connsiteY297" fmla="*/ 45140 h 52908"/>
                <a:gd name="connsiteX298" fmla="*/ 566875 w 609299"/>
                <a:gd name="connsiteY298" fmla="*/ 34908 h 52908"/>
                <a:gd name="connsiteX299" fmla="*/ 563937 w 609299"/>
                <a:gd name="connsiteY299" fmla="*/ 23709 h 52908"/>
                <a:gd name="connsiteX300" fmla="*/ 556684 w 609299"/>
                <a:gd name="connsiteY300" fmla="*/ 20174 h 52908"/>
                <a:gd name="connsiteX301" fmla="*/ 549726 w 609299"/>
                <a:gd name="connsiteY301" fmla="*/ 23597 h 52908"/>
                <a:gd name="connsiteX302" fmla="*/ 546935 w 609299"/>
                <a:gd name="connsiteY302" fmla="*/ 34387 h 52908"/>
                <a:gd name="connsiteX303" fmla="*/ 579967 w 609299"/>
                <a:gd name="connsiteY303" fmla="*/ 41755 h 52908"/>
                <a:gd name="connsiteX304" fmla="*/ 586144 w 609299"/>
                <a:gd name="connsiteY304" fmla="*/ 40787 h 52908"/>
                <a:gd name="connsiteX305" fmla="*/ 589045 w 609299"/>
                <a:gd name="connsiteY305" fmla="*/ 46517 h 52908"/>
                <a:gd name="connsiteX306" fmla="*/ 595741 w 609299"/>
                <a:gd name="connsiteY306" fmla="*/ 48526 h 52908"/>
                <a:gd name="connsiteX307" fmla="*/ 602142 w 609299"/>
                <a:gd name="connsiteY307" fmla="*/ 46778 h 52908"/>
                <a:gd name="connsiteX308" fmla="*/ 604228 w 609299"/>
                <a:gd name="connsiteY308" fmla="*/ 42647 h 52908"/>
                <a:gd name="connsiteX309" fmla="*/ 602365 w 609299"/>
                <a:gd name="connsiteY309" fmla="*/ 39298 h 52908"/>
                <a:gd name="connsiteX310" fmla="*/ 595965 w 609299"/>
                <a:gd name="connsiteY310" fmla="*/ 37141 h 52908"/>
                <a:gd name="connsiteX311" fmla="*/ 586402 w 609299"/>
                <a:gd name="connsiteY311" fmla="*/ 34127 h 52908"/>
                <a:gd name="connsiteX312" fmla="*/ 582387 w 609299"/>
                <a:gd name="connsiteY312" fmla="*/ 30592 h 52908"/>
                <a:gd name="connsiteX313" fmla="*/ 581010 w 609299"/>
                <a:gd name="connsiteY313" fmla="*/ 25606 h 52908"/>
                <a:gd name="connsiteX314" fmla="*/ 582125 w 609299"/>
                <a:gd name="connsiteY314" fmla="*/ 21030 h 52908"/>
                <a:gd name="connsiteX315" fmla="*/ 585178 w 609299"/>
                <a:gd name="connsiteY315" fmla="*/ 17570 h 52908"/>
                <a:gd name="connsiteX316" fmla="*/ 589192 w 609299"/>
                <a:gd name="connsiteY316" fmla="*/ 15709 h 52908"/>
                <a:gd name="connsiteX317" fmla="*/ 594626 w 609299"/>
                <a:gd name="connsiteY317" fmla="*/ 14965 h 52908"/>
                <a:gd name="connsiteX318" fmla="*/ 602256 w 609299"/>
                <a:gd name="connsiteY318" fmla="*/ 16230 h 52908"/>
                <a:gd name="connsiteX319" fmla="*/ 607128 w 609299"/>
                <a:gd name="connsiteY319" fmla="*/ 19616 h 52908"/>
                <a:gd name="connsiteX320" fmla="*/ 609285 w 609299"/>
                <a:gd name="connsiteY320" fmla="*/ 25383 h 52908"/>
                <a:gd name="connsiteX321" fmla="*/ 603185 w 609299"/>
                <a:gd name="connsiteY321" fmla="*/ 26202 h 52908"/>
                <a:gd name="connsiteX322" fmla="*/ 600727 w 609299"/>
                <a:gd name="connsiteY322" fmla="*/ 21700 h 52908"/>
                <a:gd name="connsiteX323" fmla="*/ 595074 w 609299"/>
                <a:gd name="connsiteY323" fmla="*/ 20100 h 52908"/>
                <a:gd name="connsiteX324" fmla="*/ 588897 w 609299"/>
                <a:gd name="connsiteY324" fmla="*/ 21551 h 52908"/>
                <a:gd name="connsiteX325" fmla="*/ 587035 w 609299"/>
                <a:gd name="connsiteY325" fmla="*/ 24937 h 52908"/>
                <a:gd name="connsiteX326" fmla="*/ 587778 w 609299"/>
                <a:gd name="connsiteY326" fmla="*/ 27095 h 52908"/>
                <a:gd name="connsiteX327" fmla="*/ 590235 w 609299"/>
                <a:gd name="connsiteY327" fmla="*/ 28806 h 52908"/>
                <a:gd name="connsiteX328" fmla="*/ 595741 w 609299"/>
                <a:gd name="connsiteY328" fmla="*/ 30369 h 52908"/>
                <a:gd name="connsiteX329" fmla="*/ 605080 w 609299"/>
                <a:gd name="connsiteY329" fmla="*/ 33271 h 52908"/>
                <a:gd name="connsiteX330" fmla="*/ 609209 w 609299"/>
                <a:gd name="connsiteY330" fmla="*/ 36582 h 52908"/>
                <a:gd name="connsiteX331" fmla="*/ 610700 w 609299"/>
                <a:gd name="connsiteY331" fmla="*/ 41978 h 52908"/>
                <a:gd name="connsiteX332" fmla="*/ 608876 w 609299"/>
                <a:gd name="connsiteY332" fmla="*/ 47856 h 52908"/>
                <a:gd name="connsiteX333" fmla="*/ 603594 w 609299"/>
                <a:gd name="connsiteY333" fmla="*/ 52135 h 52908"/>
                <a:gd name="connsiteX334" fmla="*/ 595741 w 609299"/>
                <a:gd name="connsiteY334" fmla="*/ 53661 h 52908"/>
                <a:gd name="connsiteX335" fmla="*/ 584768 w 609299"/>
                <a:gd name="connsiteY335" fmla="*/ 50684 h 52908"/>
                <a:gd name="connsiteX336" fmla="*/ 579967 w 609299"/>
                <a:gd name="connsiteY336" fmla="*/ 41755 h 5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</a:cxnLst>
              <a:rect l="l" t="t" r="r" b="b"/>
              <a:pathLst>
                <a:path w="609299" h="52908">
                  <a:moveTo>
                    <a:pt x="39797" y="34908"/>
                  </a:moveTo>
                  <a:lnTo>
                    <a:pt x="46569" y="36620"/>
                  </a:lnTo>
                  <a:cubicBezTo>
                    <a:pt x="45180" y="42176"/>
                    <a:pt x="42638" y="46418"/>
                    <a:pt x="38942" y="49345"/>
                  </a:cubicBezTo>
                  <a:cubicBezTo>
                    <a:pt x="35246" y="52272"/>
                    <a:pt x="30744" y="53735"/>
                    <a:pt x="25436" y="53735"/>
                  </a:cubicBezTo>
                  <a:cubicBezTo>
                    <a:pt x="19929" y="53735"/>
                    <a:pt x="15439" y="52606"/>
                    <a:pt x="11967" y="50349"/>
                  </a:cubicBezTo>
                  <a:cubicBezTo>
                    <a:pt x="8494" y="48092"/>
                    <a:pt x="5865" y="44843"/>
                    <a:pt x="4079" y="40601"/>
                  </a:cubicBezTo>
                  <a:cubicBezTo>
                    <a:pt x="2293" y="36360"/>
                    <a:pt x="1400" y="31783"/>
                    <a:pt x="1400" y="26872"/>
                  </a:cubicBezTo>
                  <a:cubicBezTo>
                    <a:pt x="1400" y="21563"/>
                    <a:pt x="2417" y="16925"/>
                    <a:pt x="4451" y="12956"/>
                  </a:cubicBezTo>
                  <a:cubicBezTo>
                    <a:pt x="6485" y="8987"/>
                    <a:pt x="9374" y="5974"/>
                    <a:pt x="13120" y="3915"/>
                  </a:cubicBezTo>
                  <a:cubicBezTo>
                    <a:pt x="16865" y="1856"/>
                    <a:pt x="20995" y="827"/>
                    <a:pt x="25510" y="827"/>
                  </a:cubicBezTo>
                  <a:cubicBezTo>
                    <a:pt x="30620" y="827"/>
                    <a:pt x="34923" y="2129"/>
                    <a:pt x="38421" y="4733"/>
                  </a:cubicBezTo>
                  <a:cubicBezTo>
                    <a:pt x="41918" y="7338"/>
                    <a:pt x="44362" y="10997"/>
                    <a:pt x="45751" y="15709"/>
                  </a:cubicBezTo>
                  <a:lnTo>
                    <a:pt x="39053" y="17272"/>
                  </a:lnTo>
                  <a:cubicBezTo>
                    <a:pt x="37862" y="13551"/>
                    <a:pt x="36139" y="10848"/>
                    <a:pt x="33882" y="9161"/>
                  </a:cubicBezTo>
                  <a:cubicBezTo>
                    <a:pt x="31624" y="7474"/>
                    <a:pt x="28784" y="6631"/>
                    <a:pt x="25361" y="6631"/>
                  </a:cubicBezTo>
                  <a:cubicBezTo>
                    <a:pt x="21442" y="6631"/>
                    <a:pt x="18168" y="7574"/>
                    <a:pt x="15539" y="9459"/>
                  </a:cubicBezTo>
                  <a:cubicBezTo>
                    <a:pt x="12909" y="11344"/>
                    <a:pt x="11061" y="13874"/>
                    <a:pt x="9995" y="17049"/>
                  </a:cubicBezTo>
                  <a:cubicBezTo>
                    <a:pt x="8928" y="20224"/>
                    <a:pt x="8395" y="23498"/>
                    <a:pt x="8395" y="26872"/>
                  </a:cubicBezTo>
                  <a:cubicBezTo>
                    <a:pt x="8395" y="31187"/>
                    <a:pt x="9027" y="34970"/>
                    <a:pt x="10292" y="38220"/>
                  </a:cubicBezTo>
                  <a:cubicBezTo>
                    <a:pt x="11557" y="41469"/>
                    <a:pt x="13517" y="43900"/>
                    <a:pt x="16171" y="45512"/>
                  </a:cubicBezTo>
                  <a:cubicBezTo>
                    <a:pt x="18825" y="47125"/>
                    <a:pt x="21715" y="47931"/>
                    <a:pt x="24840" y="47931"/>
                  </a:cubicBezTo>
                  <a:cubicBezTo>
                    <a:pt x="28660" y="47931"/>
                    <a:pt x="31885" y="46839"/>
                    <a:pt x="34514" y="44656"/>
                  </a:cubicBezTo>
                  <a:cubicBezTo>
                    <a:pt x="37143" y="42474"/>
                    <a:pt x="38904" y="39225"/>
                    <a:pt x="39797" y="34908"/>
                  </a:cubicBezTo>
                  <a:close/>
                  <a:moveTo>
                    <a:pt x="51799" y="34313"/>
                  </a:moveTo>
                  <a:cubicBezTo>
                    <a:pt x="51799" y="27467"/>
                    <a:pt x="53709" y="22382"/>
                    <a:pt x="57529" y="19058"/>
                  </a:cubicBezTo>
                  <a:cubicBezTo>
                    <a:pt x="60704" y="16330"/>
                    <a:pt x="64573" y="14965"/>
                    <a:pt x="69137" y="14965"/>
                  </a:cubicBezTo>
                  <a:cubicBezTo>
                    <a:pt x="74247" y="14965"/>
                    <a:pt x="78414" y="16627"/>
                    <a:pt x="81639" y="19951"/>
                  </a:cubicBezTo>
                  <a:cubicBezTo>
                    <a:pt x="84864" y="23275"/>
                    <a:pt x="86476" y="27889"/>
                    <a:pt x="86476" y="33792"/>
                  </a:cubicBezTo>
                  <a:cubicBezTo>
                    <a:pt x="86476" y="38555"/>
                    <a:pt x="85769" y="42300"/>
                    <a:pt x="84355" y="45029"/>
                  </a:cubicBezTo>
                  <a:cubicBezTo>
                    <a:pt x="82941" y="47757"/>
                    <a:pt x="80858" y="49878"/>
                    <a:pt x="78105" y="51391"/>
                  </a:cubicBezTo>
                  <a:cubicBezTo>
                    <a:pt x="75351" y="52904"/>
                    <a:pt x="72362" y="53661"/>
                    <a:pt x="69137" y="53661"/>
                  </a:cubicBezTo>
                  <a:cubicBezTo>
                    <a:pt x="63978" y="53661"/>
                    <a:pt x="59799" y="51999"/>
                    <a:pt x="56599" y="48675"/>
                  </a:cubicBezTo>
                  <a:cubicBezTo>
                    <a:pt x="53399" y="45351"/>
                    <a:pt x="51799" y="40564"/>
                    <a:pt x="51799" y="34313"/>
                  </a:cubicBezTo>
                  <a:close/>
                  <a:moveTo>
                    <a:pt x="58273" y="34313"/>
                  </a:moveTo>
                  <a:cubicBezTo>
                    <a:pt x="58273" y="39076"/>
                    <a:pt x="59302" y="42635"/>
                    <a:pt x="61361" y="44992"/>
                  </a:cubicBezTo>
                  <a:cubicBezTo>
                    <a:pt x="63420" y="47348"/>
                    <a:pt x="66012" y="48526"/>
                    <a:pt x="69137" y="48526"/>
                  </a:cubicBezTo>
                  <a:cubicBezTo>
                    <a:pt x="72263" y="48526"/>
                    <a:pt x="74868" y="47336"/>
                    <a:pt x="76951" y="44954"/>
                  </a:cubicBezTo>
                  <a:cubicBezTo>
                    <a:pt x="79035" y="42573"/>
                    <a:pt x="80076" y="38952"/>
                    <a:pt x="80076" y="34090"/>
                  </a:cubicBezTo>
                  <a:cubicBezTo>
                    <a:pt x="80076" y="29526"/>
                    <a:pt x="79035" y="26065"/>
                    <a:pt x="76951" y="23709"/>
                  </a:cubicBezTo>
                  <a:cubicBezTo>
                    <a:pt x="74868" y="21352"/>
                    <a:pt x="72263" y="20174"/>
                    <a:pt x="69137" y="20174"/>
                  </a:cubicBezTo>
                  <a:cubicBezTo>
                    <a:pt x="66012" y="20174"/>
                    <a:pt x="63420" y="21340"/>
                    <a:pt x="61361" y="23672"/>
                  </a:cubicBezTo>
                  <a:cubicBezTo>
                    <a:pt x="59302" y="26004"/>
                    <a:pt x="58273" y="29551"/>
                    <a:pt x="58273" y="34313"/>
                  </a:cubicBezTo>
                  <a:close/>
                  <a:moveTo>
                    <a:pt x="93836" y="52842"/>
                  </a:moveTo>
                  <a:lnTo>
                    <a:pt x="93836" y="15784"/>
                  </a:lnTo>
                  <a:lnTo>
                    <a:pt x="99492" y="15784"/>
                  </a:lnTo>
                  <a:lnTo>
                    <a:pt x="99492" y="21067"/>
                  </a:lnTo>
                  <a:cubicBezTo>
                    <a:pt x="102220" y="16999"/>
                    <a:pt x="106164" y="14965"/>
                    <a:pt x="111324" y="14965"/>
                  </a:cubicBezTo>
                  <a:cubicBezTo>
                    <a:pt x="113556" y="14965"/>
                    <a:pt x="115602" y="15362"/>
                    <a:pt x="117462" y="16156"/>
                  </a:cubicBezTo>
                  <a:cubicBezTo>
                    <a:pt x="119323" y="16950"/>
                    <a:pt x="120724" y="18004"/>
                    <a:pt x="121667" y="19318"/>
                  </a:cubicBezTo>
                  <a:cubicBezTo>
                    <a:pt x="122609" y="20633"/>
                    <a:pt x="123255" y="22184"/>
                    <a:pt x="123602" y="23969"/>
                  </a:cubicBezTo>
                  <a:cubicBezTo>
                    <a:pt x="123850" y="25111"/>
                    <a:pt x="123974" y="27145"/>
                    <a:pt x="123974" y="30072"/>
                  </a:cubicBezTo>
                  <a:lnTo>
                    <a:pt x="123974" y="52842"/>
                  </a:lnTo>
                  <a:lnTo>
                    <a:pt x="117649" y="52842"/>
                  </a:lnTo>
                  <a:lnTo>
                    <a:pt x="117649" y="30295"/>
                  </a:lnTo>
                  <a:cubicBezTo>
                    <a:pt x="117649" y="27765"/>
                    <a:pt x="117413" y="25867"/>
                    <a:pt x="116941" y="24602"/>
                  </a:cubicBezTo>
                  <a:cubicBezTo>
                    <a:pt x="116470" y="23337"/>
                    <a:pt x="115615" y="22320"/>
                    <a:pt x="114374" y="21551"/>
                  </a:cubicBezTo>
                  <a:cubicBezTo>
                    <a:pt x="113134" y="20782"/>
                    <a:pt x="111671" y="20398"/>
                    <a:pt x="109984" y="20398"/>
                  </a:cubicBezTo>
                  <a:cubicBezTo>
                    <a:pt x="107305" y="20398"/>
                    <a:pt x="104998" y="21241"/>
                    <a:pt x="103063" y="22928"/>
                  </a:cubicBezTo>
                  <a:cubicBezTo>
                    <a:pt x="101128" y="24614"/>
                    <a:pt x="100161" y="27839"/>
                    <a:pt x="100161" y="32601"/>
                  </a:cubicBezTo>
                  <a:lnTo>
                    <a:pt x="100161" y="52842"/>
                  </a:lnTo>
                  <a:lnTo>
                    <a:pt x="93836" y="52842"/>
                  </a:lnTo>
                  <a:close/>
                  <a:moveTo>
                    <a:pt x="135055" y="52842"/>
                  </a:moveTo>
                  <a:lnTo>
                    <a:pt x="135055" y="20695"/>
                  </a:lnTo>
                  <a:lnTo>
                    <a:pt x="129548" y="20695"/>
                  </a:lnTo>
                  <a:lnTo>
                    <a:pt x="129548" y="15784"/>
                  </a:lnTo>
                  <a:lnTo>
                    <a:pt x="135055" y="15784"/>
                  </a:lnTo>
                  <a:lnTo>
                    <a:pt x="135055" y="11840"/>
                  </a:lnTo>
                  <a:cubicBezTo>
                    <a:pt x="135055" y="9360"/>
                    <a:pt x="135278" y="7524"/>
                    <a:pt x="135724" y="6333"/>
                  </a:cubicBezTo>
                  <a:cubicBezTo>
                    <a:pt x="136369" y="4696"/>
                    <a:pt x="137448" y="3369"/>
                    <a:pt x="138961" y="2352"/>
                  </a:cubicBezTo>
                  <a:cubicBezTo>
                    <a:pt x="140474" y="1335"/>
                    <a:pt x="142595" y="827"/>
                    <a:pt x="145324" y="827"/>
                  </a:cubicBezTo>
                  <a:cubicBezTo>
                    <a:pt x="147109" y="827"/>
                    <a:pt x="149069" y="1050"/>
                    <a:pt x="151202" y="1497"/>
                  </a:cubicBezTo>
                  <a:lnTo>
                    <a:pt x="150235" y="6929"/>
                  </a:lnTo>
                  <a:cubicBezTo>
                    <a:pt x="148945" y="6680"/>
                    <a:pt x="147730" y="6556"/>
                    <a:pt x="146588" y="6556"/>
                  </a:cubicBezTo>
                  <a:cubicBezTo>
                    <a:pt x="144654" y="6556"/>
                    <a:pt x="143290" y="6966"/>
                    <a:pt x="142496" y="7785"/>
                  </a:cubicBezTo>
                  <a:cubicBezTo>
                    <a:pt x="141702" y="8603"/>
                    <a:pt x="141305" y="10129"/>
                    <a:pt x="141305" y="12361"/>
                  </a:cubicBezTo>
                  <a:lnTo>
                    <a:pt x="141305" y="15784"/>
                  </a:lnTo>
                  <a:lnTo>
                    <a:pt x="148523" y="15784"/>
                  </a:lnTo>
                  <a:lnTo>
                    <a:pt x="148523" y="20695"/>
                  </a:lnTo>
                  <a:lnTo>
                    <a:pt x="141305" y="20695"/>
                  </a:lnTo>
                  <a:lnTo>
                    <a:pt x="141305" y="52842"/>
                  </a:lnTo>
                  <a:lnTo>
                    <a:pt x="135055" y="52842"/>
                  </a:lnTo>
                  <a:close/>
                  <a:moveTo>
                    <a:pt x="153488" y="8938"/>
                  </a:moveTo>
                  <a:lnTo>
                    <a:pt x="153488" y="1720"/>
                  </a:lnTo>
                  <a:lnTo>
                    <a:pt x="159739" y="1720"/>
                  </a:lnTo>
                  <a:lnTo>
                    <a:pt x="159739" y="8938"/>
                  </a:lnTo>
                  <a:lnTo>
                    <a:pt x="153488" y="8938"/>
                  </a:lnTo>
                  <a:close/>
                  <a:moveTo>
                    <a:pt x="153488" y="52842"/>
                  </a:moveTo>
                  <a:lnTo>
                    <a:pt x="153488" y="15784"/>
                  </a:lnTo>
                  <a:lnTo>
                    <a:pt x="159739" y="15784"/>
                  </a:lnTo>
                  <a:lnTo>
                    <a:pt x="159739" y="52842"/>
                  </a:lnTo>
                  <a:lnTo>
                    <a:pt x="153488" y="52842"/>
                  </a:lnTo>
                  <a:close/>
                  <a:moveTo>
                    <a:pt x="193320" y="52842"/>
                  </a:moveTo>
                  <a:lnTo>
                    <a:pt x="193320" y="48154"/>
                  </a:lnTo>
                  <a:cubicBezTo>
                    <a:pt x="190989" y="51825"/>
                    <a:pt x="187541" y="53661"/>
                    <a:pt x="182977" y="53661"/>
                  </a:cubicBezTo>
                  <a:cubicBezTo>
                    <a:pt x="180050" y="53661"/>
                    <a:pt x="177347" y="52855"/>
                    <a:pt x="174866" y="51242"/>
                  </a:cubicBezTo>
                  <a:cubicBezTo>
                    <a:pt x="172385" y="49630"/>
                    <a:pt x="170463" y="47360"/>
                    <a:pt x="169099" y="44433"/>
                  </a:cubicBezTo>
                  <a:cubicBezTo>
                    <a:pt x="167734" y="41506"/>
                    <a:pt x="167052" y="38158"/>
                    <a:pt x="167052" y="34387"/>
                  </a:cubicBezTo>
                  <a:cubicBezTo>
                    <a:pt x="167052" y="30667"/>
                    <a:pt x="167673" y="27306"/>
                    <a:pt x="168913" y="24304"/>
                  </a:cubicBezTo>
                  <a:cubicBezTo>
                    <a:pt x="170153" y="21303"/>
                    <a:pt x="172001" y="18996"/>
                    <a:pt x="174457" y="17384"/>
                  </a:cubicBezTo>
                  <a:cubicBezTo>
                    <a:pt x="176912" y="15772"/>
                    <a:pt x="179653" y="14965"/>
                    <a:pt x="182680" y="14965"/>
                  </a:cubicBezTo>
                  <a:cubicBezTo>
                    <a:pt x="184912" y="14965"/>
                    <a:pt x="186909" y="15437"/>
                    <a:pt x="188670" y="16379"/>
                  </a:cubicBezTo>
                  <a:cubicBezTo>
                    <a:pt x="190431" y="17322"/>
                    <a:pt x="191857" y="18537"/>
                    <a:pt x="192949" y="20026"/>
                  </a:cubicBezTo>
                  <a:lnTo>
                    <a:pt x="192949" y="1720"/>
                  </a:lnTo>
                  <a:lnTo>
                    <a:pt x="199199" y="1720"/>
                  </a:lnTo>
                  <a:lnTo>
                    <a:pt x="199199" y="52842"/>
                  </a:lnTo>
                  <a:lnTo>
                    <a:pt x="193320" y="52842"/>
                  </a:lnTo>
                  <a:close/>
                  <a:moveTo>
                    <a:pt x="173527" y="34387"/>
                  </a:moveTo>
                  <a:cubicBezTo>
                    <a:pt x="173527" y="39100"/>
                    <a:pt x="174519" y="42635"/>
                    <a:pt x="176503" y="44992"/>
                  </a:cubicBezTo>
                  <a:cubicBezTo>
                    <a:pt x="178488" y="47348"/>
                    <a:pt x="180844" y="48526"/>
                    <a:pt x="183573" y="48526"/>
                  </a:cubicBezTo>
                  <a:cubicBezTo>
                    <a:pt x="186301" y="48526"/>
                    <a:pt x="188632" y="47398"/>
                    <a:pt x="190567" y="45140"/>
                  </a:cubicBezTo>
                  <a:cubicBezTo>
                    <a:pt x="192502" y="42883"/>
                    <a:pt x="193470" y="39472"/>
                    <a:pt x="193470" y="34908"/>
                  </a:cubicBezTo>
                  <a:cubicBezTo>
                    <a:pt x="193470" y="29799"/>
                    <a:pt x="192490" y="26065"/>
                    <a:pt x="190530" y="23709"/>
                  </a:cubicBezTo>
                  <a:cubicBezTo>
                    <a:pt x="188570" y="21352"/>
                    <a:pt x="186152" y="20174"/>
                    <a:pt x="183275" y="20174"/>
                  </a:cubicBezTo>
                  <a:cubicBezTo>
                    <a:pt x="180497" y="20174"/>
                    <a:pt x="178178" y="21315"/>
                    <a:pt x="176317" y="23597"/>
                  </a:cubicBezTo>
                  <a:cubicBezTo>
                    <a:pt x="174457" y="25879"/>
                    <a:pt x="173527" y="29476"/>
                    <a:pt x="173527" y="34387"/>
                  </a:cubicBezTo>
                  <a:close/>
                  <a:moveTo>
                    <a:pt x="234390" y="40936"/>
                  </a:moveTo>
                  <a:lnTo>
                    <a:pt x="240864" y="41680"/>
                  </a:lnTo>
                  <a:cubicBezTo>
                    <a:pt x="239872" y="45500"/>
                    <a:pt x="237987" y="48452"/>
                    <a:pt x="235209" y="50535"/>
                  </a:cubicBezTo>
                  <a:cubicBezTo>
                    <a:pt x="232431" y="52619"/>
                    <a:pt x="228884" y="53661"/>
                    <a:pt x="224568" y="53661"/>
                  </a:cubicBezTo>
                  <a:cubicBezTo>
                    <a:pt x="219160" y="53661"/>
                    <a:pt x="214869" y="51999"/>
                    <a:pt x="211694" y="48675"/>
                  </a:cubicBezTo>
                  <a:cubicBezTo>
                    <a:pt x="208519" y="45351"/>
                    <a:pt x="206931" y="40663"/>
                    <a:pt x="206931" y="34611"/>
                  </a:cubicBezTo>
                  <a:cubicBezTo>
                    <a:pt x="206931" y="28410"/>
                    <a:pt x="208544" y="23585"/>
                    <a:pt x="211769" y="20137"/>
                  </a:cubicBezTo>
                  <a:cubicBezTo>
                    <a:pt x="214993" y="16689"/>
                    <a:pt x="219160" y="14965"/>
                    <a:pt x="224270" y="14965"/>
                  </a:cubicBezTo>
                  <a:cubicBezTo>
                    <a:pt x="229231" y="14965"/>
                    <a:pt x="233274" y="16652"/>
                    <a:pt x="236400" y="20026"/>
                  </a:cubicBezTo>
                  <a:cubicBezTo>
                    <a:pt x="239525" y="23399"/>
                    <a:pt x="241087" y="28137"/>
                    <a:pt x="241087" y="34239"/>
                  </a:cubicBezTo>
                  <a:cubicBezTo>
                    <a:pt x="241087" y="34636"/>
                    <a:pt x="241087" y="35206"/>
                    <a:pt x="241087" y="35950"/>
                  </a:cubicBezTo>
                  <a:lnTo>
                    <a:pt x="213405" y="35950"/>
                  </a:lnTo>
                  <a:cubicBezTo>
                    <a:pt x="213654" y="40018"/>
                    <a:pt x="214807" y="43131"/>
                    <a:pt x="216866" y="45289"/>
                  </a:cubicBezTo>
                  <a:cubicBezTo>
                    <a:pt x="218925" y="47447"/>
                    <a:pt x="221516" y="48526"/>
                    <a:pt x="224642" y="48526"/>
                  </a:cubicBezTo>
                  <a:cubicBezTo>
                    <a:pt x="226924" y="48526"/>
                    <a:pt x="228884" y="47918"/>
                    <a:pt x="230521" y="46703"/>
                  </a:cubicBezTo>
                  <a:cubicBezTo>
                    <a:pt x="232158" y="45487"/>
                    <a:pt x="233448" y="43565"/>
                    <a:pt x="234390" y="40936"/>
                  </a:cubicBezTo>
                  <a:close/>
                  <a:moveTo>
                    <a:pt x="213778" y="30741"/>
                  </a:moveTo>
                  <a:lnTo>
                    <a:pt x="234465" y="30741"/>
                  </a:lnTo>
                  <a:cubicBezTo>
                    <a:pt x="234167" y="27616"/>
                    <a:pt x="233374" y="25284"/>
                    <a:pt x="232083" y="23746"/>
                  </a:cubicBezTo>
                  <a:cubicBezTo>
                    <a:pt x="230099" y="21315"/>
                    <a:pt x="227520" y="20100"/>
                    <a:pt x="224344" y="20100"/>
                  </a:cubicBezTo>
                  <a:cubicBezTo>
                    <a:pt x="221417" y="20100"/>
                    <a:pt x="218974" y="21067"/>
                    <a:pt x="217014" y="23002"/>
                  </a:cubicBezTo>
                  <a:cubicBezTo>
                    <a:pt x="215055" y="24937"/>
                    <a:pt x="213976" y="27517"/>
                    <a:pt x="213778" y="30741"/>
                  </a:cubicBezTo>
                  <a:close/>
                  <a:moveTo>
                    <a:pt x="248745" y="52842"/>
                  </a:moveTo>
                  <a:lnTo>
                    <a:pt x="248745" y="15784"/>
                  </a:lnTo>
                  <a:lnTo>
                    <a:pt x="254401" y="15784"/>
                  </a:lnTo>
                  <a:lnTo>
                    <a:pt x="254401" y="21067"/>
                  </a:lnTo>
                  <a:cubicBezTo>
                    <a:pt x="257129" y="16999"/>
                    <a:pt x="261073" y="14965"/>
                    <a:pt x="266232" y="14965"/>
                  </a:cubicBezTo>
                  <a:cubicBezTo>
                    <a:pt x="268465" y="14965"/>
                    <a:pt x="270511" y="15362"/>
                    <a:pt x="272372" y="16156"/>
                  </a:cubicBezTo>
                  <a:cubicBezTo>
                    <a:pt x="274232" y="16950"/>
                    <a:pt x="275634" y="18004"/>
                    <a:pt x="276576" y="19318"/>
                  </a:cubicBezTo>
                  <a:cubicBezTo>
                    <a:pt x="277519" y="20633"/>
                    <a:pt x="278163" y="22184"/>
                    <a:pt x="278511" y="23969"/>
                  </a:cubicBezTo>
                  <a:cubicBezTo>
                    <a:pt x="278759" y="25111"/>
                    <a:pt x="278883" y="27145"/>
                    <a:pt x="278883" y="30072"/>
                  </a:cubicBezTo>
                  <a:lnTo>
                    <a:pt x="278883" y="52842"/>
                  </a:lnTo>
                  <a:lnTo>
                    <a:pt x="272558" y="52842"/>
                  </a:lnTo>
                  <a:lnTo>
                    <a:pt x="272558" y="30295"/>
                  </a:lnTo>
                  <a:cubicBezTo>
                    <a:pt x="272558" y="27765"/>
                    <a:pt x="272322" y="25867"/>
                    <a:pt x="271851" y="24602"/>
                  </a:cubicBezTo>
                  <a:cubicBezTo>
                    <a:pt x="271380" y="23337"/>
                    <a:pt x="270524" y="22320"/>
                    <a:pt x="269283" y="21551"/>
                  </a:cubicBezTo>
                  <a:cubicBezTo>
                    <a:pt x="268043" y="20782"/>
                    <a:pt x="266580" y="20398"/>
                    <a:pt x="264893" y="20398"/>
                  </a:cubicBezTo>
                  <a:cubicBezTo>
                    <a:pt x="262214" y="20398"/>
                    <a:pt x="259907" y="21241"/>
                    <a:pt x="257972" y="22928"/>
                  </a:cubicBezTo>
                  <a:cubicBezTo>
                    <a:pt x="256038" y="24614"/>
                    <a:pt x="255071" y="27839"/>
                    <a:pt x="255071" y="32601"/>
                  </a:cubicBezTo>
                  <a:lnTo>
                    <a:pt x="255071" y="52842"/>
                  </a:lnTo>
                  <a:lnTo>
                    <a:pt x="248745" y="52842"/>
                  </a:lnTo>
                  <a:close/>
                  <a:moveTo>
                    <a:pt x="312660" y="39298"/>
                  </a:moveTo>
                  <a:lnTo>
                    <a:pt x="318836" y="40043"/>
                  </a:lnTo>
                  <a:cubicBezTo>
                    <a:pt x="318191" y="44309"/>
                    <a:pt x="316467" y="47645"/>
                    <a:pt x="313665" y="50052"/>
                  </a:cubicBezTo>
                  <a:cubicBezTo>
                    <a:pt x="310862" y="52458"/>
                    <a:pt x="307451" y="53661"/>
                    <a:pt x="303432" y="53661"/>
                  </a:cubicBezTo>
                  <a:cubicBezTo>
                    <a:pt x="298372" y="53661"/>
                    <a:pt x="294305" y="52011"/>
                    <a:pt x="291228" y="48712"/>
                  </a:cubicBezTo>
                  <a:cubicBezTo>
                    <a:pt x="288153" y="45413"/>
                    <a:pt x="286615" y="40663"/>
                    <a:pt x="286615" y="34462"/>
                  </a:cubicBezTo>
                  <a:cubicBezTo>
                    <a:pt x="286615" y="30443"/>
                    <a:pt x="287272" y="26934"/>
                    <a:pt x="288587" y="23932"/>
                  </a:cubicBezTo>
                  <a:cubicBezTo>
                    <a:pt x="289902" y="20931"/>
                    <a:pt x="291911" y="18686"/>
                    <a:pt x="294615" y="17198"/>
                  </a:cubicBezTo>
                  <a:cubicBezTo>
                    <a:pt x="297318" y="15710"/>
                    <a:pt x="300257" y="14965"/>
                    <a:pt x="303432" y="14965"/>
                  </a:cubicBezTo>
                  <a:cubicBezTo>
                    <a:pt x="307451" y="14965"/>
                    <a:pt x="310750" y="15982"/>
                    <a:pt x="313330" y="18016"/>
                  </a:cubicBezTo>
                  <a:cubicBezTo>
                    <a:pt x="315910" y="20050"/>
                    <a:pt x="317547" y="22928"/>
                    <a:pt x="318241" y="26648"/>
                  </a:cubicBezTo>
                  <a:lnTo>
                    <a:pt x="312139" y="27616"/>
                  </a:lnTo>
                  <a:cubicBezTo>
                    <a:pt x="311544" y="25135"/>
                    <a:pt x="310514" y="23263"/>
                    <a:pt x="309051" y="21997"/>
                  </a:cubicBezTo>
                  <a:cubicBezTo>
                    <a:pt x="307587" y="20732"/>
                    <a:pt x="305814" y="20100"/>
                    <a:pt x="303730" y="20100"/>
                  </a:cubicBezTo>
                  <a:cubicBezTo>
                    <a:pt x="300555" y="20100"/>
                    <a:pt x="297975" y="21241"/>
                    <a:pt x="295991" y="23523"/>
                  </a:cubicBezTo>
                  <a:cubicBezTo>
                    <a:pt x="294006" y="25805"/>
                    <a:pt x="293014" y="29402"/>
                    <a:pt x="293014" y="34313"/>
                  </a:cubicBezTo>
                  <a:cubicBezTo>
                    <a:pt x="293014" y="39274"/>
                    <a:pt x="293969" y="42883"/>
                    <a:pt x="295880" y="45140"/>
                  </a:cubicBezTo>
                  <a:cubicBezTo>
                    <a:pt x="297790" y="47398"/>
                    <a:pt x="300282" y="48526"/>
                    <a:pt x="303358" y="48526"/>
                  </a:cubicBezTo>
                  <a:cubicBezTo>
                    <a:pt x="305839" y="48526"/>
                    <a:pt x="307898" y="47770"/>
                    <a:pt x="309535" y="46257"/>
                  </a:cubicBezTo>
                  <a:cubicBezTo>
                    <a:pt x="311171" y="44743"/>
                    <a:pt x="312213" y="42424"/>
                    <a:pt x="312660" y="39298"/>
                  </a:cubicBezTo>
                  <a:close/>
                  <a:moveTo>
                    <a:pt x="349569" y="40936"/>
                  </a:moveTo>
                  <a:lnTo>
                    <a:pt x="356043" y="41680"/>
                  </a:lnTo>
                  <a:cubicBezTo>
                    <a:pt x="355051" y="45500"/>
                    <a:pt x="353166" y="48452"/>
                    <a:pt x="350388" y="50535"/>
                  </a:cubicBezTo>
                  <a:cubicBezTo>
                    <a:pt x="347610" y="52619"/>
                    <a:pt x="344063" y="53661"/>
                    <a:pt x="339746" y="53661"/>
                  </a:cubicBezTo>
                  <a:cubicBezTo>
                    <a:pt x="334339" y="53661"/>
                    <a:pt x="330048" y="51999"/>
                    <a:pt x="326873" y="48675"/>
                  </a:cubicBezTo>
                  <a:cubicBezTo>
                    <a:pt x="323698" y="45351"/>
                    <a:pt x="322110" y="40663"/>
                    <a:pt x="322110" y="34611"/>
                  </a:cubicBezTo>
                  <a:cubicBezTo>
                    <a:pt x="322110" y="28410"/>
                    <a:pt x="323723" y="23585"/>
                    <a:pt x="326947" y="20137"/>
                  </a:cubicBezTo>
                  <a:cubicBezTo>
                    <a:pt x="330172" y="16689"/>
                    <a:pt x="334339" y="14965"/>
                    <a:pt x="339449" y="14965"/>
                  </a:cubicBezTo>
                  <a:cubicBezTo>
                    <a:pt x="344410" y="14965"/>
                    <a:pt x="348453" y="16652"/>
                    <a:pt x="351578" y="20026"/>
                  </a:cubicBezTo>
                  <a:cubicBezTo>
                    <a:pt x="354704" y="23399"/>
                    <a:pt x="356267" y="28137"/>
                    <a:pt x="356267" y="34239"/>
                  </a:cubicBezTo>
                  <a:cubicBezTo>
                    <a:pt x="356267" y="34636"/>
                    <a:pt x="356267" y="35206"/>
                    <a:pt x="356267" y="35950"/>
                  </a:cubicBezTo>
                  <a:lnTo>
                    <a:pt x="328585" y="35950"/>
                  </a:lnTo>
                  <a:cubicBezTo>
                    <a:pt x="328833" y="40018"/>
                    <a:pt x="329986" y="43131"/>
                    <a:pt x="332045" y="45289"/>
                  </a:cubicBezTo>
                  <a:cubicBezTo>
                    <a:pt x="334104" y="47447"/>
                    <a:pt x="336696" y="48526"/>
                    <a:pt x="339821" y="48526"/>
                  </a:cubicBezTo>
                  <a:cubicBezTo>
                    <a:pt x="342103" y="48526"/>
                    <a:pt x="344063" y="47918"/>
                    <a:pt x="345700" y="46703"/>
                  </a:cubicBezTo>
                  <a:cubicBezTo>
                    <a:pt x="347337" y="45487"/>
                    <a:pt x="348627" y="43565"/>
                    <a:pt x="349569" y="40936"/>
                  </a:cubicBezTo>
                  <a:close/>
                  <a:moveTo>
                    <a:pt x="328956" y="30741"/>
                  </a:moveTo>
                  <a:lnTo>
                    <a:pt x="349644" y="30741"/>
                  </a:lnTo>
                  <a:cubicBezTo>
                    <a:pt x="349346" y="27616"/>
                    <a:pt x="348552" y="25284"/>
                    <a:pt x="347263" y="23746"/>
                  </a:cubicBezTo>
                  <a:cubicBezTo>
                    <a:pt x="345278" y="21315"/>
                    <a:pt x="342699" y="20100"/>
                    <a:pt x="339524" y="20100"/>
                  </a:cubicBezTo>
                  <a:cubicBezTo>
                    <a:pt x="336597" y="20100"/>
                    <a:pt x="334153" y="21067"/>
                    <a:pt x="332194" y="23002"/>
                  </a:cubicBezTo>
                  <a:cubicBezTo>
                    <a:pt x="330234" y="24937"/>
                    <a:pt x="329155" y="27517"/>
                    <a:pt x="328956" y="30741"/>
                  </a:cubicBezTo>
                  <a:close/>
                  <a:moveTo>
                    <a:pt x="389576" y="52842"/>
                  </a:moveTo>
                  <a:lnTo>
                    <a:pt x="383772" y="52842"/>
                  </a:lnTo>
                  <a:lnTo>
                    <a:pt x="383772" y="1720"/>
                  </a:lnTo>
                  <a:lnTo>
                    <a:pt x="390023" y="1720"/>
                  </a:lnTo>
                  <a:lnTo>
                    <a:pt x="390023" y="19951"/>
                  </a:lnTo>
                  <a:cubicBezTo>
                    <a:pt x="392702" y="16627"/>
                    <a:pt x="396100" y="14965"/>
                    <a:pt x="400217" y="14965"/>
                  </a:cubicBezTo>
                  <a:cubicBezTo>
                    <a:pt x="402499" y="14965"/>
                    <a:pt x="404657" y="15424"/>
                    <a:pt x="406691" y="16342"/>
                  </a:cubicBezTo>
                  <a:cubicBezTo>
                    <a:pt x="408726" y="17260"/>
                    <a:pt x="410400" y="18550"/>
                    <a:pt x="411714" y="20211"/>
                  </a:cubicBezTo>
                  <a:cubicBezTo>
                    <a:pt x="413029" y="21873"/>
                    <a:pt x="414058" y="23883"/>
                    <a:pt x="414802" y="26239"/>
                  </a:cubicBezTo>
                  <a:cubicBezTo>
                    <a:pt x="415547" y="28595"/>
                    <a:pt x="415919" y="31113"/>
                    <a:pt x="415919" y="33792"/>
                  </a:cubicBezTo>
                  <a:cubicBezTo>
                    <a:pt x="415919" y="40142"/>
                    <a:pt x="414344" y="45041"/>
                    <a:pt x="411193" y="48489"/>
                  </a:cubicBezTo>
                  <a:cubicBezTo>
                    <a:pt x="408043" y="51937"/>
                    <a:pt x="404261" y="53661"/>
                    <a:pt x="399845" y="53661"/>
                  </a:cubicBezTo>
                  <a:cubicBezTo>
                    <a:pt x="395480" y="53661"/>
                    <a:pt x="392057" y="51850"/>
                    <a:pt x="389576" y="48228"/>
                  </a:cubicBezTo>
                  <a:lnTo>
                    <a:pt x="389576" y="52842"/>
                  </a:lnTo>
                  <a:close/>
                  <a:moveTo>
                    <a:pt x="389502" y="34015"/>
                  </a:moveTo>
                  <a:cubicBezTo>
                    <a:pt x="389502" y="38480"/>
                    <a:pt x="390122" y="41705"/>
                    <a:pt x="391362" y="43689"/>
                  </a:cubicBezTo>
                  <a:cubicBezTo>
                    <a:pt x="393297" y="46914"/>
                    <a:pt x="395951" y="48526"/>
                    <a:pt x="399324" y="48526"/>
                  </a:cubicBezTo>
                  <a:cubicBezTo>
                    <a:pt x="402102" y="48526"/>
                    <a:pt x="404484" y="47336"/>
                    <a:pt x="406468" y="44954"/>
                  </a:cubicBezTo>
                  <a:cubicBezTo>
                    <a:pt x="408453" y="42573"/>
                    <a:pt x="409445" y="39026"/>
                    <a:pt x="409445" y="34313"/>
                  </a:cubicBezTo>
                  <a:cubicBezTo>
                    <a:pt x="409445" y="29451"/>
                    <a:pt x="408490" y="25867"/>
                    <a:pt x="406580" y="23560"/>
                  </a:cubicBezTo>
                  <a:cubicBezTo>
                    <a:pt x="404670" y="21253"/>
                    <a:pt x="402350" y="20100"/>
                    <a:pt x="399622" y="20100"/>
                  </a:cubicBezTo>
                  <a:cubicBezTo>
                    <a:pt x="396894" y="20100"/>
                    <a:pt x="394525" y="21291"/>
                    <a:pt x="392515" y="23672"/>
                  </a:cubicBezTo>
                  <a:cubicBezTo>
                    <a:pt x="390506" y="26053"/>
                    <a:pt x="389502" y="29501"/>
                    <a:pt x="389502" y="34015"/>
                  </a:cubicBezTo>
                  <a:close/>
                  <a:moveTo>
                    <a:pt x="421195" y="34313"/>
                  </a:moveTo>
                  <a:cubicBezTo>
                    <a:pt x="421195" y="27467"/>
                    <a:pt x="423105" y="22382"/>
                    <a:pt x="426925" y="19058"/>
                  </a:cubicBezTo>
                  <a:cubicBezTo>
                    <a:pt x="430100" y="16330"/>
                    <a:pt x="433970" y="14965"/>
                    <a:pt x="438534" y="14965"/>
                  </a:cubicBezTo>
                  <a:cubicBezTo>
                    <a:pt x="443643" y="14965"/>
                    <a:pt x="447810" y="16627"/>
                    <a:pt x="451035" y="19951"/>
                  </a:cubicBezTo>
                  <a:cubicBezTo>
                    <a:pt x="454260" y="23275"/>
                    <a:pt x="455872" y="27889"/>
                    <a:pt x="455872" y="33792"/>
                  </a:cubicBezTo>
                  <a:cubicBezTo>
                    <a:pt x="455872" y="38555"/>
                    <a:pt x="455165" y="42300"/>
                    <a:pt x="453751" y="45029"/>
                  </a:cubicBezTo>
                  <a:cubicBezTo>
                    <a:pt x="452337" y="47757"/>
                    <a:pt x="450254" y="49878"/>
                    <a:pt x="447500" y="51391"/>
                  </a:cubicBezTo>
                  <a:cubicBezTo>
                    <a:pt x="444747" y="52904"/>
                    <a:pt x="441758" y="53661"/>
                    <a:pt x="438534" y="53661"/>
                  </a:cubicBezTo>
                  <a:cubicBezTo>
                    <a:pt x="433374" y="53661"/>
                    <a:pt x="429195" y="51999"/>
                    <a:pt x="425995" y="48675"/>
                  </a:cubicBezTo>
                  <a:cubicBezTo>
                    <a:pt x="422795" y="45351"/>
                    <a:pt x="421195" y="40564"/>
                    <a:pt x="421195" y="34313"/>
                  </a:cubicBezTo>
                  <a:close/>
                  <a:moveTo>
                    <a:pt x="427669" y="34313"/>
                  </a:moveTo>
                  <a:cubicBezTo>
                    <a:pt x="427669" y="39076"/>
                    <a:pt x="428698" y="42635"/>
                    <a:pt x="430757" y="44992"/>
                  </a:cubicBezTo>
                  <a:cubicBezTo>
                    <a:pt x="432816" y="47348"/>
                    <a:pt x="435408" y="48526"/>
                    <a:pt x="438534" y="48526"/>
                  </a:cubicBezTo>
                  <a:cubicBezTo>
                    <a:pt x="441659" y="48526"/>
                    <a:pt x="444263" y="47336"/>
                    <a:pt x="446347" y="44954"/>
                  </a:cubicBezTo>
                  <a:cubicBezTo>
                    <a:pt x="448430" y="42573"/>
                    <a:pt x="449473" y="38952"/>
                    <a:pt x="449473" y="34090"/>
                  </a:cubicBezTo>
                  <a:cubicBezTo>
                    <a:pt x="449473" y="29526"/>
                    <a:pt x="448430" y="26065"/>
                    <a:pt x="446347" y="23709"/>
                  </a:cubicBezTo>
                  <a:cubicBezTo>
                    <a:pt x="444263" y="21352"/>
                    <a:pt x="441659" y="20174"/>
                    <a:pt x="438534" y="20174"/>
                  </a:cubicBezTo>
                  <a:cubicBezTo>
                    <a:pt x="435408" y="20174"/>
                    <a:pt x="432816" y="21340"/>
                    <a:pt x="430757" y="23672"/>
                  </a:cubicBezTo>
                  <a:cubicBezTo>
                    <a:pt x="428698" y="26004"/>
                    <a:pt x="427669" y="29551"/>
                    <a:pt x="427669" y="34313"/>
                  </a:cubicBezTo>
                  <a:close/>
                  <a:moveTo>
                    <a:pt x="487565" y="52842"/>
                  </a:moveTo>
                  <a:lnTo>
                    <a:pt x="487565" y="47410"/>
                  </a:lnTo>
                  <a:cubicBezTo>
                    <a:pt x="484636" y="51577"/>
                    <a:pt x="480722" y="53661"/>
                    <a:pt x="475807" y="53661"/>
                  </a:cubicBezTo>
                  <a:cubicBezTo>
                    <a:pt x="473626" y="53661"/>
                    <a:pt x="471579" y="53239"/>
                    <a:pt x="469669" y="52395"/>
                  </a:cubicBezTo>
                  <a:cubicBezTo>
                    <a:pt x="467759" y="51552"/>
                    <a:pt x="466345" y="50498"/>
                    <a:pt x="465427" y="49233"/>
                  </a:cubicBezTo>
                  <a:cubicBezTo>
                    <a:pt x="464510" y="47968"/>
                    <a:pt x="463877" y="46418"/>
                    <a:pt x="463530" y="44582"/>
                  </a:cubicBezTo>
                  <a:cubicBezTo>
                    <a:pt x="463232" y="43391"/>
                    <a:pt x="463083" y="41457"/>
                    <a:pt x="463083" y="38778"/>
                  </a:cubicBezTo>
                  <a:lnTo>
                    <a:pt x="463083" y="15784"/>
                  </a:lnTo>
                  <a:lnTo>
                    <a:pt x="469408" y="15784"/>
                  </a:lnTo>
                  <a:lnTo>
                    <a:pt x="469408" y="36322"/>
                  </a:lnTo>
                  <a:cubicBezTo>
                    <a:pt x="469408" y="39596"/>
                    <a:pt x="469533" y="41804"/>
                    <a:pt x="469781" y="42945"/>
                  </a:cubicBezTo>
                  <a:cubicBezTo>
                    <a:pt x="470177" y="44632"/>
                    <a:pt x="471009" y="45946"/>
                    <a:pt x="472273" y="46889"/>
                  </a:cubicBezTo>
                  <a:cubicBezTo>
                    <a:pt x="473538" y="47832"/>
                    <a:pt x="475111" y="48303"/>
                    <a:pt x="476997" y="48303"/>
                  </a:cubicBezTo>
                  <a:cubicBezTo>
                    <a:pt x="478883" y="48303"/>
                    <a:pt x="480660" y="47819"/>
                    <a:pt x="482317" y="46852"/>
                  </a:cubicBezTo>
                  <a:cubicBezTo>
                    <a:pt x="483979" y="45884"/>
                    <a:pt x="485160" y="44570"/>
                    <a:pt x="485856" y="42908"/>
                  </a:cubicBezTo>
                  <a:cubicBezTo>
                    <a:pt x="486546" y="41246"/>
                    <a:pt x="486894" y="38827"/>
                    <a:pt x="486894" y="35652"/>
                  </a:cubicBezTo>
                  <a:lnTo>
                    <a:pt x="486894" y="15784"/>
                  </a:lnTo>
                  <a:lnTo>
                    <a:pt x="493147" y="15784"/>
                  </a:lnTo>
                  <a:lnTo>
                    <a:pt x="493147" y="52842"/>
                  </a:lnTo>
                  <a:lnTo>
                    <a:pt x="487565" y="52842"/>
                  </a:lnTo>
                  <a:close/>
                  <a:moveTo>
                    <a:pt x="502963" y="52842"/>
                  </a:moveTo>
                  <a:lnTo>
                    <a:pt x="502963" y="15784"/>
                  </a:lnTo>
                  <a:lnTo>
                    <a:pt x="508616" y="15784"/>
                  </a:lnTo>
                  <a:lnTo>
                    <a:pt x="508616" y="21067"/>
                  </a:lnTo>
                  <a:cubicBezTo>
                    <a:pt x="511345" y="16999"/>
                    <a:pt x="515288" y="14965"/>
                    <a:pt x="520450" y="14965"/>
                  </a:cubicBezTo>
                  <a:cubicBezTo>
                    <a:pt x="522684" y="14965"/>
                    <a:pt x="524727" y="15362"/>
                    <a:pt x="526589" y="16156"/>
                  </a:cubicBezTo>
                  <a:cubicBezTo>
                    <a:pt x="528451" y="16950"/>
                    <a:pt x="529852" y="18004"/>
                    <a:pt x="530795" y="19318"/>
                  </a:cubicBezTo>
                  <a:cubicBezTo>
                    <a:pt x="531738" y="20633"/>
                    <a:pt x="532380" y="22184"/>
                    <a:pt x="532728" y="23969"/>
                  </a:cubicBezTo>
                  <a:cubicBezTo>
                    <a:pt x="532976" y="25111"/>
                    <a:pt x="533100" y="27145"/>
                    <a:pt x="533100" y="30072"/>
                  </a:cubicBezTo>
                  <a:lnTo>
                    <a:pt x="533100" y="52842"/>
                  </a:lnTo>
                  <a:lnTo>
                    <a:pt x="526775" y="52842"/>
                  </a:lnTo>
                  <a:lnTo>
                    <a:pt x="526775" y="30295"/>
                  </a:lnTo>
                  <a:cubicBezTo>
                    <a:pt x="526775" y="27765"/>
                    <a:pt x="526537" y="25867"/>
                    <a:pt x="526065" y="24602"/>
                  </a:cubicBezTo>
                  <a:cubicBezTo>
                    <a:pt x="525599" y="23337"/>
                    <a:pt x="524741" y="22320"/>
                    <a:pt x="523498" y="21551"/>
                  </a:cubicBezTo>
                  <a:cubicBezTo>
                    <a:pt x="522260" y="20782"/>
                    <a:pt x="520798" y="20398"/>
                    <a:pt x="519112" y="20398"/>
                  </a:cubicBezTo>
                  <a:cubicBezTo>
                    <a:pt x="516431" y="20398"/>
                    <a:pt x="514126" y="21241"/>
                    <a:pt x="512187" y="22928"/>
                  </a:cubicBezTo>
                  <a:cubicBezTo>
                    <a:pt x="510254" y="24614"/>
                    <a:pt x="509287" y="27839"/>
                    <a:pt x="509287" y="32601"/>
                  </a:cubicBezTo>
                  <a:lnTo>
                    <a:pt x="509287" y="52842"/>
                  </a:lnTo>
                  <a:lnTo>
                    <a:pt x="502963" y="52842"/>
                  </a:lnTo>
                  <a:close/>
                  <a:moveTo>
                    <a:pt x="566728" y="52842"/>
                  </a:moveTo>
                  <a:lnTo>
                    <a:pt x="566728" y="48154"/>
                  </a:lnTo>
                  <a:cubicBezTo>
                    <a:pt x="564399" y="51825"/>
                    <a:pt x="560951" y="53661"/>
                    <a:pt x="556384" y="53661"/>
                  </a:cubicBezTo>
                  <a:cubicBezTo>
                    <a:pt x="553459" y="53661"/>
                    <a:pt x="550754" y="52855"/>
                    <a:pt x="548273" y="51242"/>
                  </a:cubicBezTo>
                  <a:cubicBezTo>
                    <a:pt x="545792" y="49630"/>
                    <a:pt x="543872" y="47360"/>
                    <a:pt x="542506" y="44433"/>
                  </a:cubicBezTo>
                  <a:cubicBezTo>
                    <a:pt x="541144" y="41506"/>
                    <a:pt x="540458" y="38158"/>
                    <a:pt x="540458" y="34387"/>
                  </a:cubicBezTo>
                  <a:cubicBezTo>
                    <a:pt x="540458" y="30667"/>
                    <a:pt x="541082" y="27306"/>
                    <a:pt x="542320" y="24304"/>
                  </a:cubicBezTo>
                  <a:cubicBezTo>
                    <a:pt x="543563" y="21303"/>
                    <a:pt x="545411" y="18996"/>
                    <a:pt x="547863" y="17384"/>
                  </a:cubicBezTo>
                  <a:cubicBezTo>
                    <a:pt x="550321" y="15772"/>
                    <a:pt x="553059" y="14965"/>
                    <a:pt x="556088" y="14965"/>
                  </a:cubicBezTo>
                  <a:cubicBezTo>
                    <a:pt x="558317" y="14965"/>
                    <a:pt x="560317" y="15437"/>
                    <a:pt x="562079" y="16379"/>
                  </a:cubicBezTo>
                  <a:cubicBezTo>
                    <a:pt x="563837" y="17322"/>
                    <a:pt x="565266" y="18537"/>
                    <a:pt x="566356" y="20026"/>
                  </a:cubicBezTo>
                  <a:lnTo>
                    <a:pt x="566356" y="1720"/>
                  </a:lnTo>
                  <a:lnTo>
                    <a:pt x="572605" y="1720"/>
                  </a:lnTo>
                  <a:lnTo>
                    <a:pt x="572605" y="52842"/>
                  </a:lnTo>
                  <a:lnTo>
                    <a:pt x="566728" y="52842"/>
                  </a:lnTo>
                  <a:close/>
                  <a:moveTo>
                    <a:pt x="546935" y="34387"/>
                  </a:moveTo>
                  <a:cubicBezTo>
                    <a:pt x="546935" y="39100"/>
                    <a:pt x="547925" y="42635"/>
                    <a:pt x="549911" y="44992"/>
                  </a:cubicBezTo>
                  <a:cubicBezTo>
                    <a:pt x="551897" y="47348"/>
                    <a:pt x="554250" y="48526"/>
                    <a:pt x="556979" y="48526"/>
                  </a:cubicBezTo>
                  <a:cubicBezTo>
                    <a:pt x="559708" y="48526"/>
                    <a:pt x="562041" y="47398"/>
                    <a:pt x="563975" y="45140"/>
                  </a:cubicBezTo>
                  <a:cubicBezTo>
                    <a:pt x="565909" y="42883"/>
                    <a:pt x="566875" y="39472"/>
                    <a:pt x="566875" y="34908"/>
                  </a:cubicBezTo>
                  <a:cubicBezTo>
                    <a:pt x="566875" y="29799"/>
                    <a:pt x="565899" y="26065"/>
                    <a:pt x="563937" y="23709"/>
                  </a:cubicBezTo>
                  <a:cubicBezTo>
                    <a:pt x="561979" y="21352"/>
                    <a:pt x="559560" y="20174"/>
                    <a:pt x="556684" y="20174"/>
                  </a:cubicBezTo>
                  <a:cubicBezTo>
                    <a:pt x="553902" y="20174"/>
                    <a:pt x="551583" y="21315"/>
                    <a:pt x="549726" y="23597"/>
                  </a:cubicBezTo>
                  <a:cubicBezTo>
                    <a:pt x="547863" y="25879"/>
                    <a:pt x="546935" y="29476"/>
                    <a:pt x="546935" y="34387"/>
                  </a:cubicBezTo>
                  <a:close/>
                  <a:moveTo>
                    <a:pt x="579967" y="41755"/>
                  </a:moveTo>
                  <a:lnTo>
                    <a:pt x="586144" y="40787"/>
                  </a:lnTo>
                  <a:cubicBezTo>
                    <a:pt x="586492" y="43268"/>
                    <a:pt x="587459" y="45177"/>
                    <a:pt x="589045" y="46517"/>
                  </a:cubicBezTo>
                  <a:cubicBezTo>
                    <a:pt x="590631" y="47857"/>
                    <a:pt x="592864" y="48526"/>
                    <a:pt x="595741" y="48526"/>
                  </a:cubicBezTo>
                  <a:cubicBezTo>
                    <a:pt x="598622" y="48526"/>
                    <a:pt x="600751" y="47943"/>
                    <a:pt x="602142" y="46778"/>
                  </a:cubicBezTo>
                  <a:cubicBezTo>
                    <a:pt x="603532" y="45612"/>
                    <a:pt x="604228" y="44235"/>
                    <a:pt x="604228" y="42647"/>
                  </a:cubicBezTo>
                  <a:cubicBezTo>
                    <a:pt x="604228" y="41209"/>
                    <a:pt x="603604" y="40092"/>
                    <a:pt x="602365" y="39298"/>
                  </a:cubicBezTo>
                  <a:cubicBezTo>
                    <a:pt x="601522" y="38704"/>
                    <a:pt x="599389" y="37984"/>
                    <a:pt x="595965" y="37141"/>
                  </a:cubicBezTo>
                  <a:cubicBezTo>
                    <a:pt x="591350" y="36000"/>
                    <a:pt x="588164" y="34995"/>
                    <a:pt x="586402" y="34127"/>
                  </a:cubicBezTo>
                  <a:cubicBezTo>
                    <a:pt x="584644" y="33259"/>
                    <a:pt x="583301" y="32081"/>
                    <a:pt x="582387" y="30592"/>
                  </a:cubicBezTo>
                  <a:cubicBezTo>
                    <a:pt x="581468" y="29104"/>
                    <a:pt x="581010" y="27442"/>
                    <a:pt x="581010" y="25606"/>
                  </a:cubicBezTo>
                  <a:cubicBezTo>
                    <a:pt x="581010" y="23969"/>
                    <a:pt x="581382" y="22444"/>
                    <a:pt x="582125" y="21030"/>
                  </a:cubicBezTo>
                  <a:cubicBezTo>
                    <a:pt x="582868" y="19616"/>
                    <a:pt x="583887" y="18463"/>
                    <a:pt x="585178" y="17570"/>
                  </a:cubicBezTo>
                  <a:cubicBezTo>
                    <a:pt x="586168" y="16826"/>
                    <a:pt x="587506" y="16206"/>
                    <a:pt x="589192" y="15709"/>
                  </a:cubicBezTo>
                  <a:cubicBezTo>
                    <a:pt x="590883" y="15213"/>
                    <a:pt x="592693" y="14965"/>
                    <a:pt x="594626" y="14965"/>
                  </a:cubicBezTo>
                  <a:cubicBezTo>
                    <a:pt x="597503" y="14965"/>
                    <a:pt x="600046" y="15387"/>
                    <a:pt x="602256" y="16230"/>
                  </a:cubicBezTo>
                  <a:cubicBezTo>
                    <a:pt x="604461" y="17074"/>
                    <a:pt x="606085" y="18202"/>
                    <a:pt x="607128" y="19616"/>
                  </a:cubicBezTo>
                  <a:cubicBezTo>
                    <a:pt x="608171" y="21030"/>
                    <a:pt x="608890" y="22953"/>
                    <a:pt x="609285" y="25383"/>
                  </a:cubicBezTo>
                  <a:lnTo>
                    <a:pt x="603185" y="26202"/>
                  </a:lnTo>
                  <a:cubicBezTo>
                    <a:pt x="602885" y="24267"/>
                    <a:pt x="602065" y="22766"/>
                    <a:pt x="600727" y="21700"/>
                  </a:cubicBezTo>
                  <a:cubicBezTo>
                    <a:pt x="599389" y="20633"/>
                    <a:pt x="597503" y="20100"/>
                    <a:pt x="595074" y="20100"/>
                  </a:cubicBezTo>
                  <a:cubicBezTo>
                    <a:pt x="592198" y="20100"/>
                    <a:pt x="590135" y="20584"/>
                    <a:pt x="588897" y="21551"/>
                  </a:cubicBezTo>
                  <a:cubicBezTo>
                    <a:pt x="587659" y="22518"/>
                    <a:pt x="587035" y="23647"/>
                    <a:pt x="587035" y="24937"/>
                  </a:cubicBezTo>
                  <a:cubicBezTo>
                    <a:pt x="587035" y="25730"/>
                    <a:pt x="587283" y="26450"/>
                    <a:pt x="587778" y="27095"/>
                  </a:cubicBezTo>
                  <a:cubicBezTo>
                    <a:pt x="588326" y="27789"/>
                    <a:pt x="589145" y="28360"/>
                    <a:pt x="590235" y="28806"/>
                  </a:cubicBezTo>
                  <a:cubicBezTo>
                    <a:pt x="590831" y="29005"/>
                    <a:pt x="592669" y="29526"/>
                    <a:pt x="595741" y="30369"/>
                  </a:cubicBezTo>
                  <a:cubicBezTo>
                    <a:pt x="600208" y="31559"/>
                    <a:pt x="603318" y="32527"/>
                    <a:pt x="605080" y="33271"/>
                  </a:cubicBezTo>
                  <a:cubicBezTo>
                    <a:pt x="606842" y="34015"/>
                    <a:pt x="608219" y="35119"/>
                    <a:pt x="609209" y="36582"/>
                  </a:cubicBezTo>
                  <a:cubicBezTo>
                    <a:pt x="610204" y="38046"/>
                    <a:pt x="610700" y="39845"/>
                    <a:pt x="610700" y="41978"/>
                  </a:cubicBezTo>
                  <a:cubicBezTo>
                    <a:pt x="610700" y="44061"/>
                    <a:pt x="610090" y="46021"/>
                    <a:pt x="608876" y="47856"/>
                  </a:cubicBezTo>
                  <a:cubicBezTo>
                    <a:pt x="607661" y="49692"/>
                    <a:pt x="605899" y="51118"/>
                    <a:pt x="603594" y="52135"/>
                  </a:cubicBezTo>
                  <a:cubicBezTo>
                    <a:pt x="601284" y="53152"/>
                    <a:pt x="598670" y="53661"/>
                    <a:pt x="595741" y="53661"/>
                  </a:cubicBezTo>
                  <a:cubicBezTo>
                    <a:pt x="590931" y="53661"/>
                    <a:pt x="587273" y="52669"/>
                    <a:pt x="584768" y="50684"/>
                  </a:cubicBezTo>
                  <a:cubicBezTo>
                    <a:pt x="582263" y="48700"/>
                    <a:pt x="580663" y="45723"/>
                    <a:pt x="579967" y="41755"/>
                  </a:cubicBezTo>
                  <a:close/>
                </a:path>
              </a:pathLst>
            </a:custGeom>
            <a:solidFill>
              <a:srgbClr val="000000"/>
            </a:solidFill>
            <a:ln w="4763" cap="sq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  <p:sp>
          <p:nvSpPr>
            <p:cNvPr id="172" name="Figura a mano libera: forma 171">
              <a:extLst>
                <a:ext uri="{FF2B5EF4-FFF2-40B4-BE49-F238E27FC236}">
                  <a16:creationId xmlns:a16="http://schemas.microsoft.com/office/drawing/2014/main" id="{BCA7A2B3-FA97-D084-24F5-31B5AB0B93F3}"/>
                </a:ext>
              </a:extLst>
            </p:cNvPr>
            <p:cNvSpPr/>
            <p:nvPr/>
          </p:nvSpPr>
          <p:spPr>
            <a:xfrm>
              <a:off x="6396958" y="5228615"/>
              <a:ext cx="238410" cy="4762"/>
            </a:xfrm>
            <a:custGeom>
              <a:avLst/>
              <a:gdLst>
                <a:gd name="connsiteX0" fmla="*/ 0 w 238410"/>
                <a:gd name="connsiteY0" fmla="*/ 0 h 4762"/>
                <a:gd name="connsiteX1" fmla="*/ 238411 w 238410"/>
                <a:gd name="connsiteY1" fmla="*/ 0 h 4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8410" h="4762">
                  <a:moveTo>
                    <a:pt x="0" y="0"/>
                  </a:moveTo>
                  <a:lnTo>
                    <a:pt x="238411" y="0"/>
                  </a:lnTo>
                </a:path>
              </a:pathLst>
            </a:custGeom>
            <a:ln w="3969" cap="flat">
              <a:solidFill>
                <a:srgbClr val="FF0000"/>
              </a:solidFill>
              <a:custDash>
                <a:ds d="75000" sp="225000"/>
              </a:custDash>
              <a:bevel/>
            </a:ln>
          </p:spPr>
          <p:txBody>
            <a:bodyPr rtlCol="0" anchor="ctr"/>
            <a:lstStyle/>
            <a:p>
              <a:endParaRPr lang="it-IT"/>
            </a:p>
          </p:txBody>
        </p:sp>
        <p:sp>
          <p:nvSpPr>
            <p:cNvPr id="173" name="Figura a mano libera: forma 172">
              <a:extLst>
                <a:ext uri="{FF2B5EF4-FFF2-40B4-BE49-F238E27FC236}">
                  <a16:creationId xmlns:a16="http://schemas.microsoft.com/office/drawing/2014/main" id="{21AB6F63-CE37-94F0-FCCA-D178F5DF1FD7}"/>
                </a:ext>
              </a:extLst>
            </p:cNvPr>
            <p:cNvSpPr/>
            <p:nvPr/>
          </p:nvSpPr>
          <p:spPr>
            <a:xfrm>
              <a:off x="6373099" y="4973597"/>
              <a:ext cx="1098575" cy="314325"/>
            </a:xfrm>
            <a:custGeom>
              <a:avLst/>
              <a:gdLst>
                <a:gd name="connsiteX0" fmla="*/ 0 w 923925"/>
                <a:gd name="connsiteY0" fmla="*/ 314325 h 314325"/>
                <a:gd name="connsiteX1" fmla="*/ 0 w 923925"/>
                <a:gd name="connsiteY1" fmla="*/ 0 h 314325"/>
                <a:gd name="connsiteX2" fmla="*/ 923925 w 923925"/>
                <a:gd name="connsiteY2" fmla="*/ 0 h 314325"/>
                <a:gd name="connsiteX3" fmla="*/ 923925 w 923925"/>
                <a:gd name="connsiteY3" fmla="*/ 314325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925" h="314325">
                  <a:moveTo>
                    <a:pt x="0" y="314325"/>
                  </a:moveTo>
                  <a:lnTo>
                    <a:pt x="0" y="0"/>
                  </a:lnTo>
                  <a:lnTo>
                    <a:pt x="923925" y="0"/>
                  </a:lnTo>
                  <a:lnTo>
                    <a:pt x="923925" y="314325"/>
                  </a:lnTo>
                  <a:close/>
                </a:path>
              </a:pathLst>
            </a:custGeom>
            <a:noFill/>
            <a:ln w="3969" cap="flat">
              <a:solidFill>
                <a:srgbClr val="26262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it-IT" dirty="0"/>
            </a:p>
          </p:txBody>
        </p:sp>
      </p:grpSp>
      <p:cxnSp>
        <p:nvCxnSpPr>
          <p:cNvPr id="253" name="Connettore 2 252">
            <a:extLst>
              <a:ext uri="{FF2B5EF4-FFF2-40B4-BE49-F238E27FC236}">
                <a16:creationId xmlns:a16="http://schemas.microsoft.com/office/drawing/2014/main" id="{CC4D803B-B569-4CC6-AB23-F7CC2C3AE0D1}"/>
              </a:ext>
            </a:extLst>
          </p:cNvPr>
          <p:cNvCxnSpPr/>
          <p:nvPr/>
        </p:nvCxnSpPr>
        <p:spPr>
          <a:xfrm flipH="1" flipV="1">
            <a:off x="8359484" y="3418453"/>
            <a:ext cx="22824" cy="3467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CasellaDiTesto 253">
            <a:extLst>
              <a:ext uri="{FF2B5EF4-FFF2-40B4-BE49-F238E27FC236}">
                <a16:creationId xmlns:a16="http://schemas.microsoft.com/office/drawing/2014/main" id="{C03B2FAE-2E8B-3A88-02B7-A50F964FA23F}"/>
              </a:ext>
            </a:extLst>
          </p:cNvPr>
          <p:cNvSpPr txBox="1"/>
          <p:nvPr/>
        </p:nvSpPr>
        <p:spPr>
          <a:xfrm>
            <a:off x="7611159" y="2729940"/>
            <a:ext cx="1357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accent1"/>
                </a:solidFill>
              </a:rPr>
              <a:t>Data with low weight</a:t>
            </a:r>
          </a:p>
        </p:txBody>
      </p:sp>
    </p:spTree>
    <p:extLst>
      <p:ext uri="{BB962C8B-B14F-4D97-AF65-F5344CB8AC3E}">
        <p14:creationId xmlns:p14="http://schemas.microsoft.com/office/powerpoint/2010/main" val="4006614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12376</TotalTime>
  <Words>1349</Words>
  <Application>Microsoft Office PowerPoint</Application>
  <PresentationFormat>Widescreen</PresentationFormat>
  <Paragraphs>447</Paragraphs>
  <Slides>24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Georgia</vt:lpstr>
      <vt:lpstr>Menlo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Riccardo Umberto Valente</dc:creator>
  <cp:lastModifiedBy>Riccardo Valente</cp:lastModifiedBy>
  <cp:revision>133</cp:revision>
  <dcterms:created xsi:type="dcterms:W3CDTF">2022-03-07T09:15:35Z</dcterms:created>
  <dcterms:modified xsi:type="dcterms:W3CDTF">2023-09-25T16:20:40Z</dcterms:modified>
</cp:coreProperties>
</file>