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257" r:id="rId3"/>
    <p:sldId id="260" r:id="rId4"/>
    <p:sldId id="259" r:id="rId5"/>
    <p:sldId id="287" r:id="rId6"/>
    <p:sldId id="281" r:id="rId7"/>
    <p:sldId id="288" r:id="rId8"/>
    <p:sldId id="301" r:id="rId9"/>
    <p:sldId id="282" r:id="rId10"/>
    <p:sldId id="305" r:id="rId11"/>
    <p:sldId id="302" r:id="rId12"/>
    <p:sldId id="291" r:id="rId13"/>
    <p:sldId id="292" r:id="rId14"/>
    <p:sldId id="293" r:id="rId15"/>
    <p:sldId id="294" r:id="rId16"/>
    <p:sldId id="296" r:id="rId17"/>
    <p:sldId id="297" r:id="rId18"/>
    <p:sldId id="298" r:id="rId19"/>
    <p:sldId id="299" r:id="rId20"/>
    <p:sldId id="303" r:id="rId21"/>
    <p:sldId id="290" r:id="rId22"/>
    <p:sldId id="258" r:id="rId23"/>
    <p:sldId id="284" r:id="rId24"/>
    <p:sldId id="286" r:id="rId25"/>
    <p:sldId id="274" r:id="rId26"/>
    <p:sldId id="267" r:id="rId27"/>
    <p:sldId id="268" r:id="rId28"/>
    <p:sldId id="269" r:id="rId29"/>
    <p:sldId id="270" r:id="rId30"/>
    <p:sldId id="271" r:id="rId31"/>
    <p:sldId id="304" r:id="rId32"/>
    <p:sldId id="280" r:id="rId33"/>
    <p:sldId id="307" r:id="rId34"/>
    <p:sldId id="306" r:id="rId35"/>
    <p:sldId id="30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6" d="100"/>
          <a:sy n="76" d="100"/>
        </p:scale>
        <p:origin x="-97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tkoi\Desktop\G4%20Atlas%20Map.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tkoi\Desktop\G4%20Atlas%20Map.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tkoi\Desktop\Gamos_comparis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tkoi\Desktop\Gamos_comparis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Worksheet%20in%20Status%20of%20Neutron%20High%20Precision%20Mode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QGSP_BERT_HP </a:t>
            </a:r>
          </a:p>
          <a:p>
            <a:pPr>
              <a:defRPr/>
            </a:pPr>
            <a:r>
              <a:rPr lang="en-US"/>
              <a:t>neutorn</a:t>
            </a:r>
          </a:p>
        </c:rich>
      </c:tx>
      <c:layout/>
    </c:title>
    <c:view3D>
      <c:rotX val="90"/>
      <c:rotY val="0"/>
      <c:perspective val="0"/>
    </c:view3D>
    <c:plotArea>
      <c:layout/>
      <c:surfaceChart>
        <c:ser>
          <c:idx val="0"/>
          <c:order val="0"/>
          <c:tx>
            <c:strRef>
              <c:f>Sheet2_c!$A$2</c:f>
              <c:strCache>
                <c:ptCount val="1"/>
                <c:pt idx="0">
                  <c:v>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Sheet2_c!$B$2:$IG$2</c:f>
              <c:numCache>
                <c:formatCode>General</c:formatCode>
                <c:ptCount val="240"/>
                <c:pt idx="0">
                  <c:v>8.866670000000014E-3</c:v>
                </c:pt>
                <c:pt idx="1">
                  <c:v>8.7967500000000007E-3</c:v>
                </c:pt>
                <c:pt idx="2">
                  <c:v>8.250040000000014E-3</c:v>
                </c:pt>
                <c:pt idx="3">
                  <c:v>7.9945200000000032E-3</c:v>
                </c:pt>
                <c:pt idx="4">
                  <c:v>7.4656600000000111E-3</c:v>
                </c:pt>
                <c:pt idx="5">
                  <c:v>6.6938000000000032E-3</c:v>
                </c:pt>
                <c:pt idx="6">
                  <c:v>6.5149400000000012E-3</c:v>
                </c:pt>
                <c:pt idx="7">
                  <c:v>6.5396200000000142E-3</c:v>
                </c:pt>
                <c:pt idx="8">
                  <c:v>6.398720000000007E-3</c:v>
                </c:pt>
                <c:pt idx="9">
                  <c:v>6.3342200000000093E-3</c:v>
                </c:pt>
                <c:pt idx="10">
                  <c:v>5.8665700000000024E-3</c:v>
                </c:pt>
                <c:pt idx="11">
                  <c:v>5.7668400000000083E-3</c:v>
                </c:pt>
                <c:pt idx="12">
                  <c:v>5.8236200000000024E-3</c:v>
                </c:pt>
                <c:pt idx="13">
                  <c:v>5.9189300000000011E-3</c:v>
                </c:pt>
                <c:pt idx="14">
                  <c:v>5.6470300000000008E-3</c:v>
                </c:pt>
                <c:pt idx="15">
                  <c:v>5.4726700000000111E-3</c:v>
                </c:pt>
                <c:pt idx="16">
                  <c:v>5.6033100000000011E-3</c:v>
                </c:pt>
                <c:pt idx="17">
                  <c:v>5.7226500000000071E-3</c:v>
                </c:pt>
                <c:pt idx="18">
                  <c:v>5.5571199999999996E-3</c:v>
                </c:pt>
                <c:pt idx="19">
                  <c:v>5.6847800000000004E-3</c:v>
                </c:pt>
                <c:pt idx="20">
                  <c:v>5.536710000000008E-3</c:v>
                </c:pt>
                <c:pt idx="21">
                  <c:v>5.4727300000000081E-3</c:v>
                </c:pt>
                <c:pt idx="22">
                  <c:v>5.4890100000000103E-3</c:v>
                </c:pt>
                <c:pt idx="23">
                  <c:v>5.6233899999999998E-3</c:v>
                </c:pt>
                <c:pt idx="24">
                  <c:v>5.7118700000000095E-3</c:v>
                </c:pt>
                <c:pt idx="25">
                  <c:v>5.6901700000000013E-3</c:v>
                </c:pt>
                <c:pt idx="26">
                  <c:v>5.9132300000000106E-3</c:v>
                </c:pt>
                <c:pt idx="27">
                  <c:v>6.0522800000000071E-3</c:v>
                </c:pt>
                <c:pt idx="28">
                  <c:v>6.0992300000000102E-3</c:v>
                </c:pt>
                <c:pt idx="29">
                  <c:v>6.5192200000000122E-3</c:v>
                </c:pt>
                <c:pt idx="30">
                  <c:v>6.6150500000000008E-3</c:v>
                </c:pt>
                <c:pt idx="31">
                  <c:v>6.7314100000000123E-3</c:v>
                </c:pt>
                <c:pt idx="32">
                  <c:v>7.2859100000000022E-3</c:v>
                </c:pt>
                <c:pt idx="33">
                  <c:v>8.1745500000000044E-3</c:v>
                </c:pt>
                <c:pt idx="34">
                  <c:v>9.6733900000000022E-3</c:v>
                </c:pt>
                <c:pt idx="35">
                  <c:v>1.1631800000000006E-2</c:v>
                </c:pt>
                <c:pt idx="36">
                  <c:v>1.6612500000000023E-2</c:v>
                </c:pt>
                <c:pt idx="37">
                  <c:v>2.0133200000000035E-2</c:v>
                </c:pt>
                <c:pt idx="38">
                  <c:v>2.4066899999999988E-2</c:v>
                </c:pt>
                <c:pt idx="39">
                  <c:v>2.5317200000000012E-2</c:v>
                </c:pt>
                <c:pt idx="40">
                  <c:v>2.8231300000000053E-2</c:v>
                </c:pt>
                <c:pt idx="41">
                  <c:v>3.2377100000000027E-2</c:v>
                </c:pt>
                <c:pt idx="42">
                  <c:v>3.8271300000000057E-2</c:v>
                </c:pt>
                <c:pt idx="43">
                  <c:v>4.8266000000000024E-2</c:v>
                </c:pt>
                <c:pt idx="44">
                  <c:v>6.842570000000002E-2</c:v>
                </c:pt>
                <c:pt idx="45">
                  <c:v>0.16235700000000003</c:v>
                </c:pt>
                <c:pt idx="46">
                  <c:v>0.35703800000000002</c:v>
                </c:pt>
                <c:pt idx="47">
                  <c:v>0.70100200000000001</c:v>
                </c:pt>
                <c:pt idx="48">
                  <c:v>1.04165</c:v>
                </c:pt>
                <c:pt idx="49">
                  <c:v>1.2152699999999983</c:v>
                </c:pt>
                <c:pt idx="50">
                  <c:v>1.2908899999999999</c:v>
                </c:pt>
                <c:pt idx="51">
                  <c:v>1.3568899999999999</c:v>
                </c:pt>
                <c:pt idx="52">
                  <c:v>1.3723399999999999</c:v>
                </c:pt>
                <c:pt idx="53">
                  <c:v>1.2314599999999998</c:v>
                </c:pt>
                <c:pt idx="54">
                  <c:v>1.04013</c:v>
                </c:pt>
                <c:pt idx="55">
                  <c:v>0.83184100000000105</c:v>
                </c:pt>
                <c:pt idx="56">
                  <c:v>0.64774400000000143</c:v>
                </c:pt>
                <c:pt idx="57">
                  <c:v>0.57616900000000004</c:v>
                </c:pt>
                <c:pt idx="58">
                  <c:v>0.51770499999999997</c:v>
                </c:pt>
                <c:pt idx="59">
                  <c:v>0.459449</c:v>
                </c:pt>
                <c:pt idx="60">
                  <c:v>0.388243</c:v>
                </c:pt>
                <c:pt idx="61">
                  <c:v>0.31229400000000002</c:v>
                </c:pt>
                <c:pt idx="62">
                  <c:v>0.2746630000000001</c:v>
                </c:pt>
                <c:pt idx="63">
                  <c:v>0.24388000000000001</c:v>
                </c:pt>
                <c:pt idx="64">
                  <c:v>0.20597900000000019</c:v>
                </c:pt>
                <c:pt idx="65">
                  <c:v>0.15651300000000029</c:v>
                </c:pt>
                <c:pt idx="66">
                  <c:v>0.132193</c:v>
                </c:pt>
                <c:pt idx="67">
                  <c:v>0.10710900000000002</c:v>
                </c:pt>
                <c:pt idx="68">
                  <c:v>0.104549</c:v>
                </c:pt>
                <c:pt idx="69">
                  <c:v>0.11918600000000011</c:v>
                </c:pt>
                <c:pt idx="70">
                  <c:v>0.12634799999999999</c:v>
                </c:pt>
                <c:pt idx="71">
                  <c:v>0.128192</c:v>
                </c:pt>
                <c:pt idx="72">
                  <c:v>0.125753</c:v>
                </c:pt>
                <c:pt idx="73">
                  <c:v>0.1238750000000001</c:v>
                </c:pt>
                <c:pt idx="74">
                  <c:v>0.11958800000000001</c:v>
                </c:pt>
                <c:pt idx="75">
                  <c:v>0.11676700000000008</c:v>
                </c:pt>
                <c:pt idx="76">
                  <c:v>0.11263200000000008</c:v>
                </c:pt>
                <c:pt idx="77">
                  <c:v>0.11115600000000002</c:v>
                </c:pt>
                <c:pt idx="78">
                  <c:v>0.1071820000000001</c:v>
                </c:pt>
                <c:pt idx="79">
                  <c:v>0.105311</c:v>
                </c:pt>
                <c:pt idx="80">
                  <c:v>0.103841</c:v>
                </c:pt>
                <c:pt idx="81">
                  <c:v>9.9170000000000064E-2</c:v>
                </c:pt>
                <c:pt idx="82">
                  <c:v>9.659590000000022E-2</c:v>
                </c:pt>
                <c:pt idx="83">
                  <c:v>9.5653600000000047E-2</c:v>
                </c:pt>
                <c:pt idx="84">
                  <c:v>9.2748900000000023E-2</c:v>
                </c:pt>
                <c:pt idx="85">
                  <c:v>8.9114200000000018E-2</c:v>
                </c:pt>
                <c:pt idx="86">
                  <c:v>8.6867300000000119E-2</c:v>
                </c:pt>
                <c:pt idx="87">
                  <c:v>8.3559500000000203E-2</c:v>
                </c:pt>
                <c:pt idx="88">
                  <c:v>7.9391700000000121E-2</c:v>
                </c:pt>
                <c:pt idx="89">
                  <c:v>7.7258700000000013E-2</c:v>
                </c:pt>
                <c:pt idx="90">
                  <c:v>7.5808800000000023E-2</c:v>
                </c:pt>
                <c:pt idx="91">
                  <c:v>7.1653200000000014E-2</c:v>
                </c:pt>
                <c:pt idx="92">
                  <c:v>6.9908700000000032E-2</c:v>
                </c:pt>
                <c:pt idx="93">
                  <c:v>6.7132100000000069E-2</c:v>
                </c:pt>
                <c:pt idx="94">
                  <c:v>6.5727000000000022E-2</c:v>
                </c:pt>
                <c:pt idx="95">
                  <c:v>6.4267700000000094E-2</c:v>
                </c:pt>
                <c:pt idx="96">
                  <c:v>6.2904100000000004E-2</c:v>
                </c:pt>
                <c:pt idx="97">
                  <c:v>6.1594400000000042E-2</c:v>
                </c:pt>
                <c:pt idx="98">
                  <c:v>5.9202100000000021E-2</c:v>
                </c:pt>
                <c:pt idx="99">
                  <c:v>5.7700500000000078E-2</c:v>
                </c:pt>
                <c:pt idx="100">
                  <c:v>5.6993000000000051E-2</c:v>
                </c:pt>
                <c:pt idx="101">
                  <c:v>5.6563900000000021E-2</c:v>
                </c:pt>
                <c:pt idx="102">
                  <c:v>5.6529099999999985E-2</c:v>
                </c:pt>
                <c:pt idx="103">
                  <c:v>5.5214900000000004E-2</c:v>
                </c:pt>
                <c:pt idx="104">
                  <c:v>5.3284900000000003E-2</c:v>
                </c:pt>
                <c:pt idx="105">
                  <c:v>5.2518300000000032E-2</c:v>
                </c:pt>
                <c:pt idx="106">
                  <c:v>5.0897500000000075E-2</c:v>
                </c:pt>
                <c:pt idx="107">
                  <c:v>5.0440800000000001E-2</c:v>
                </c:pt>
                <c:pt idx="108">
                  <c:v>4.8311400000000025E-2</c:v>
                </c:pt>
                <c:pt idx="109">
                  <c:v>4.6824400000000009E-2</c:v>
                </c:pt>
                <c:pt idx="110">
                  <c:v>4.5598400000000025E-2</c:v>
                </c:pt>
                <c:pt idx="111">
                  <c:v>4.4739600000000102E-2</c:v>
                </c:pt>
                <c:pt idx="112">
                  <c:v>4.3786300000000042E-2</c:v>
                </c:pt>
                <c:pt idx="113">
                  <c:v>4.2685399999999978E-2</c:v>
                </c:pt>
                <c:pt idx="114">
                  <c:v>4.1246299999999986E-2</c:v>
                </c:pt>
                <c:pt idx="115">
                  <c:v>4.0799100000000019E-2</c:v>
                </c:pt>
                <c:pt idx="116">
                  <c:v>3.9884000000000037E-2</c:v>
                </c:pt>
                <c:pt idx="117">
                  <c:v>3.9180400000000004E-2</c:v>
                </c:pt>
                <c:pt idx="118">
                  <c:v>3.6908700000000016E-2</c:v>
                </c:pt>
                <c:pt idx="119">
                  <c:v>3.5895700000000044E-2</c:v>
                </c:pt>
                <c:pt idx="120">
                  <c:v>3.4394500000000001E-2</c:v>
                </c:pt>
                <c:pt idx="121">
                  <c:v>3.3808499999999998E-2</c:v>
                </c:pt>
                <c:pt idx="122">
                  <c:v>3.2892100000000042E-2</c:v>
                </c:pt>
                <c:pt idx="123">
                  <c:v>3.1842800000000039E-2</c:v>
                </c:pt>
                <c:pt idx="124">
                  <c:v>2.9220200000000005E-2</c:v>
                </c:pt>
                <c:pt idx="125">
                  <c:v>2.7361900000000026E-2</c:v>
                </c:pt>
                <c:pt idx="126">
                  <c:v>2.6431600000000055E-2</c:v>
                </c:pt>
                <c:pt idx="127">
                  <c:v>2.7420200000000013E-2</c:v>
                </c:pt>
                <c:pt idx="128">
                  <c:v>2.9240200000000025E-2</c:v>
                </c:pt>
                <c:pt idx="129">
                  <c:v>3.0258799999999999E-2</c:v>
                </c:pt>
                <c:pt idx="130">
                  <c:v>3.0868900000000012E-2</c:v>
                </c:pt>
                <c:pt idx="131">
                  <c:v>3.3542299999999997E-2</c:v>
                </c:pt>
                <c:pt idx="132">
                  <c:v>3.6818900000000043E-2</c:v>
                </c:pt>
                <c:pt idx="133">
                  <c:v>3.2086600000000041E-2</c:v>
                </c:pt>
                <c:pt idx="134">
                  <c:v>3.134230000000001E-2</c:v>
                </c:pt>
                <c:pt idx="135">
                  <c:v>3.0568100000000001E-2</c:v>
                </c:pt>
                <c:pt idx="136">
                  <c:v>2.9758099999999978E-2</c:v>
                </c:pt>
                <c:pt idx="137">
                  <c:v>2.9507700000000012E-2</c:v>
                </c:pt>
                <c:pt idx="138">
                  <c:v>2.9541999999999999E-2</c:v>
                </c:pt>
                <c:pt idx="139">
                  <c:v>2.9031400000000016E-2</c:v>
                </c:pt>
                <c:pt idx="140">
                  <c:v>2.8116099999999977E-2</c:v>
                </c:pt>
                <c:pt idx="141">
                  <c:v>2.8024499999999977E-2</c:v>
                </c:pt>
                <c:pt idx="142">
                  <c:v>2.7571400000000041E-2</c:v>
                </c:pt>
                <c:pt idx="143">
                  <c:v>2.695680000000001E-2</c:v>
                </c:pt>
                <c:pt idx="144">
                  <c:v>2.6554899999999989E-2</c:v>
                </c:pt>
                <c:pt idx="145">
                  <c:v>2.6894200000000042E-2</c:v>
                </c:pt>
                <c:pt idx="146">
                  <c:v>2.7680100000000048E-2</c:v>
                </c:pt>
                <c:pt idx="147">
                  <c:v>2.7178200000000041E-2</c:v>
                </c:pt>
                <c:pt idx="148">
                  <c:v>2.7069300000000043E-2</c:v>
                </c:pt>
                <c:pt idx="149">
                  <c:v>2.7544100000000002E-2</c:v>
                </c:pt>
                <c:pt idx="150">
                  <c:v>2.749840000000001E-2</c:v>
                </c:pt>
                <c:pt idx="151">
                  <c:v>2.7805600000000055E-2</c:v>
                </c:pt>
                <c:pt idx="152">
                  <c:v>2.7166399999999997E-2</c:v>
                </c:pt>
                <c:pt idx="153">
                  <c:v>2.7395800000000026E-2</c:v>
                </c:pt>
                <c:pt idx="154">
                  <c:v>2.7716700000000011E-2</c:v>
                </c:pt>
                <c:pt idx="155">
                  <c:v>2.7592900000000024E-2</c:v>
                </c:pt>
                <c:pt idx="156">
                  <c:v>2.8059600000000004E-2</c:v>
                </c:pt>
                <c:pt idx="157">
                  <c:v>2.8604600000000004E-2</c:v>
                </c:pt>
                <c:pt idx="158">
                  <c:v>2.9734699999999989E-2</c:v>
                </c:pt>
                <c:pt idx="159">
                  <c:v>2.9950700000000004E-2</c:v>
                </c:pt>
                <c:pt idx="160">
                  <c:v>3.1369500000000002E-2</c:v>
                </c:pt>
                <c:pt idx="161">
                  <c:v>3.2593800000000027E-2</c:v>
                </c:pt>
                <c:pt idx="162">
                  <c:v>3.3569700000000001E-2</c:v>
                </c:pt>
                <c:pt idx="163">
                  <c:v>3.5108700000000007E-2</c:v>
                </c:pt>
                <c:pt idx="164">
                  <c:v>3.7002400000000019E-2</c:v>
                </c:pt>
                <c:pt idx="165">
                  <c:v>3.8747700000000031E-2</c:v>
                </c:pt>
                <c:pt idx="166">
                  <c:v>4.1067400000000004E-2</c:v>
                </c:pt>
                <c:pt idx="167">
                  <c:v>4.4497100000000074E-2</c:v>
                </c:pt>
                <c:pt idx="168">
                  <c:v>4.7178200000000003E-2</c:v>
                </c:pt>
                <c:pt idx="169">
                  <c:v>5.0934500000000014E-2</c:v>
                </c:pt>
                <c:pt idx="170">
                  <c:v>5.4863800000000081E-2</c:v>
                </c:pt>
                <c:pt idx="171">
                  <c:v>5.8031100000000002E-2</c:v>
                </c:pt>
                <c:pt idx="172">
                  <c:v>6.2833800000000078E-2</c:v>
                </c:pt>
                <c:pt idx="173">
                  <c:v>6.984410000000002E-2</c:v>
                </c:pt>
                <c:pt idx="174">
                  <c:v>7.6379700000000009E-2</c:v>
                </c:pt>
                <c:pt idx="175">
                  <c:v>8.3426600000000115E-2</c:v>
                </c:pt>
                <c:pt idx="176">
                  <c:v>9.1145500000000018E-2</c:v>
                </c:pt>
                <c:pt idx="177">
                  <c:v>0.10156800000000002</c:v>
                </c:pt>
                <c:pt idx="178">
                  <c:v>0.11086000000000001</c:v>
                </c:pt>
                <c:pt idx="179">
                  <c:v>0.12227499999999999</c:v>
                </c:pt>
                <c:pt idx="180">
                  <c:v>0.13678100000000001</c:v>
                </c:pt>
                <c:pt idx="181">
                  <c:v>0.15104400000000029</c:v>
                </c:pt>
                <c:pt idx="182">
                  <c:v>0.1670670000000001</c:v>
                </c:pt>
                <c:pt idx="183">
                  <c:v>0.18477900000000022</c:v>
                </c:pt>
                <c:pt idx="184">
                  <c:v>0.21010699999999999</c:v>
                </c:pt>
                <c:pt idx="185">
                  <c:v>0.28675700000000004</c:v>
                </c:pt>
                <c:pt idx="186">
                  <c:v>0.32312600000000052</c:v>
                </c:pt>
                <c:pt idx="187">
                  <c:v>0.37736700000000045</c:v>
                </c:pt>
                <c:pt idx="188">
                  <c:v>0.50847100000000001</c:v>
                </c:pt>
                <c:pt idx="189">
                  <c:v>0.94231500000000001</c:v>
                </c:pt>
                <c:pt idx="190">
                  <c:v>2.1027499999999977</c:v>
                </c:pt>
                <c:pt idx="191">
                  <c:v>3.9078300000000001</c:v>
                </c:pt>
                <c:pt idx="192">
                  <c:v>4.8887400000000003</c:v>
                </c:pt>
                <c:pt idx="193">
                  <c:v>5.2001200000000001</c:v>
                </c:pt>
                <c:pt idx="194">
                  <c:v>5.0519999999999996</c:v>
                </c:pt>
                <c:pt idx="195">
                  <c:v>4.5926</c:v>
                </c:pt>
                <c:pt idx="196">
                  <c:v>4.0059299999999975</c:v>
                </c:pt>
                <c:pt idx="197">
                  <c:v>3.3668999999999967</c:v>
                </c:pt>
                <c:pt idx="198">
                  <c:v>2.7753100000000002</c:v>
                </c:pt>
                <c:pt idx="199">
                  <c:v>2.2400600000000002</c:v>
                </c:pt>
                <c:pt idx="200">
                  <c:v>1.7818499999999986</c:v>
                </c:pt>
                <c:pt idx="201">
                  <c:v>1.4136899999999983</c:v>
                </c:pt>
                <c:pt idx="202">
                  <c:v>1.1338299999999983</c:v>
                </c:pt>
                <c:pt idx="203">
                  <c:v>0.911578</c:v>
                </c:pt>
                <c:pt idx="204">
                  <c:v>0.74658500000000005</c:v>
                </c:pt>
                <c:pt idx="205">
                  <c:v>0.6018829999999995</c:v>
                </c:pt>
                <c:pt idx="206">
                  <c:v>0.47245600000000032</c:v>
                </c:pt>
                <c:pt idx="207">
                  <c:v>0.33216600000000052</c:v>
                </c:pt>
                <c:pt idx="208">
                  <c:v>0.11891699999999998</c:v>
                </c:pt>
                <c:pt idx="209">
                  <c:v>4.3537899999999997E-2</c:v>
                </c:pt>
                <c:pt idx="210">
                  <c:v>3.0073500000000045E-2</c:v>
                </c:pt>
                <c:pt idx="211">
                  <c:v>2.3017599999999989E-2</c:v>
                </c:pt>
                <c:pt idx="212">
                  <c:v>1.9219699999999999E-2</c:v>
                </c:pt>
                <c:pt idx="213">
                  <c:v>1.6750100000000021E-2</c:v>
                </c:pt>
                <c:pt idx="214">
                  <c:v>1.5734000000000001E-2</c:v>
                </c:pt>
                <c:pt idx="215">
                  <c:v>1.5287700000000003E-2</c:v>
                </c:pt>
                <c:pt idx="216">
                  <c:v>1.4940400000000008E-2</c:v>
                </c:pt>
                <c:pt idx="217">
                  <c:v>1.5993299999999998E-2</c:v>
                </c:pt>
                <c:pt idx="218">
                  <c:v>1.7900700000000005E-2</c:v>
                </c:pt>
                <c:pt idx="219">
                  <c:v>2.3331800000000024E-2</c:v>
                </c:pt>
                <c:pt idx="220">
                  <c:v>5.2635899999999985E-2</c:v>
                </c:pt>
                <c:pt idx="221">
                  <c:v>7.5233300000000017E-2</c:v>
                </c:pt>
                <c:pt idx="222">
                  <c:v>7.7630100000000007E-2</c:v>
                </c:pt>
                <c:pt idx="223">
                  <c:v>7.1974700000000003E-2</c:v>
                </c:pt>
                <c:pt idx="224">
                  <c:v>7.0148600000000033E-2</c:v>
                </c:pt>
                <c:pt idx="225">
                  <c:v>7.4034900000000112E-2</c:v>
                </c:pt>
                <c:pt idx="226">
                  <c:v>7.0474700000000029E-2</c:v>
                </c:pt>
                <c:pt idx="227">
                  <c:v>6.7805000000000032E-2</c:v>
                </c:pt>
                <c:pt idx="228">
                  <c:v>6.4123800000000022E-2</c:v>
                </c:pt>
                <c:pt idx="229">
                  <c:v>5.7359900000000033E-2</c:v>
                </c:pt>
                <c:pt idx="230">
                  <c:v>4.993240000000012E-2</c:v>
                </c:pt>
                <c:pt idx="231">
                  <c:v>4.4830800000000032E-2</c:v>
                </c:pt>
                <c:pt idx="232">
                  <c:v>4.1056799999999997E-2</c:v>
                </c:pt>
                <c:pt idx="233">
                  <c:v>3.6507300000000027E-2</c:v>
                </c:pt>
                <c:pt idx="234">
                  <c:v>3.2898900000000043E-2</c:v>
                </c:pt>
                <c:pt idx="235">
                  <c:v>3.1251100000000046E-2</c:v>
                </c:pt>
                <c:pt idx="236">
                  <c:v>3.0047700000000042E-2</c:v>
                </c:pt>
                <c:pt idx="237">
                  <c:v>2.8971300000000033E-2</c:v>
                </c:pt>
                <c:pt idx="238">
                  <c:v>2.7085900000000059E-2</c:v>
                </c:pt>
                <c:pt idx="239">
                  <c:v>2.3683100000000012E-2</c:v>
                </c:pt>
              </c:numCache>
            </c:numRef>
          </c:val>
        </c:ser>
        <c:ser>
          <c:idx val="1"/>
          <c:order val="1"/>
          <c:tx>
            <c:strRef>
              <c:f>Sheet2_c!$A$3</c:f>
              <c:strCache>
                <c:ptCount val="1"/>
                <c:pt idx="0">
                  <c:v>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Sheet2_c!$B$3:$IG$3</c:f>
              <c:numCache>
                <c:formatCode>General</c:formatCode>
                <c:ptCount val="240"/>
                <c:pt idx="0">
                  <c:v>3.6764000000000011E-3</c:v>
                </c:pt>
                <c:pt idx="1">
                  <c:v>3.6588666666666691E-3</c:v>
                </c:pt>
                <c:pt idx="2">
                  <c:v>3.712600000000003E-3</c:v>
                </c:pt>
                <c:pt idx="3">
                  <c:v>3.7205000000000077E-3</c:v>
                </c:pt>
                <c:pt idx="4">
                  <c:v>3.483466666666673E-3</c:v>
                </c:pt>
                <c:pt idx="5">
                  <c:v>3.2684433333333351E-3</c:v>
                </c:pt>
                <c:pt idx="6">
                  <c:v>3.2704166666666719E-3</c:v>
                </c:pt>
                <c:pt idx="7">
                  <c:v>3.2617233333333386E-3</c:v>
                </c:pt>
                <c:pt idx="8">
                  <c:v>3.2877000000000067E-3</c:v>
                </c:pt>
                <c:pt idx="9">
                  <c:v>3.2132300000000057E-3</c:v>
                </c:pt>
                <c:pt idx="10">
                  <c:v>2.9746066666666692E-3</c:v>
                </c:pt>
                <c:pt idx="11">
                  <c:v>3.0749233333333356E-3</c:v>
                </c:pt>
                <c:pt idx="12">
                  <c:v>3.0681233333333387E-3</c:v>
                </c:pt>
                <c:pt idx="13">
                  <c:v>3.0630700000000037E-3</c:v>
                </c:pt>
                <c:pt idx="14">
                  <c:v>3.0495566666666704E-3</c:v>
                </c:pt>
                <c:pt idx="15">
                  <c:v>3.0025566666666702E-3</c:v>
                </c:pt>
                <c:pt idx="16">
                  <c:v>2.9660733333333332E-3</c:v>
                </c:pt>
                <c:pt idx="17">
                  <c:v>3.1501300000000062E-3</c:v>
                </c:pt>
                <c:pt idx="18">
                  <c:v>3.2486833333333367E-3</c:v>
                </c:pt>
                <c:pt idx="19">
                  <c:v>3.2434000000000065E-3</c:v>
                </c:pt>
                <c:pt idx="20">
                  <c:v>3.1840166666666733E-3</c:v>
                </c:pt>
                <c:pt idx="21">
                  <c:v>3.2229200000000045E-3</c:v>
                </c:pt>
                <c:pt idx="22">
                  <c:v>3.193680000000006E-3</c:v>
                </c:pt>
                <c:pt idx="23">
                  <c:v>3.3232466666666691E-3</c:v>
                </c:pt>
                <c:pt idx="24">
                  <c:v>3.4020666666666676E-3</c:v>
                </c:pt>
                <c:pt idx="25">
                  <c:v>3.5563333333333371E-3</c:v>
                </c:pt>
                <c:pt idx="26">
                  <c:v>3.6416333333333367E-3</c:v>
                </c:pt>
                <c:pt idx="27">
                  <c:v>3.7710000000000035E-3</c:v>
                </c:pt>
                <c:pt idx="28">
                  <c:v>3.9714000000000008E-3</c:v>
                </c:pt>
                <c:pt idx="29">
                  <c:v>4.2361333333333449E-3</c:v>
                </c:pt>
                <c:pt idx="30">
                  <c:v>4.4315666666666746E-3</c:v>
                </c:pt>
                <c:pt idx="31">
                  <c:v>4.5979000000000003E-3</c:v>
                </c:pt>
                <c:pt idx="32">
                  <c:v>5.008733333333344E-3</c:v>
                </c:pt>
                <c:pt idx="33">
                  <c:v>5.6600666666666681E-3</c:v>
                </c:pt>
                <c:pt idx="34">
                  <c:v>6.6136000000000033E-3</c:v>
                </c:pt>
                <c:pt idx="35">
                  <c:v>1.0064466666666674E-2</c:v>
                </c:pt>
                <c:pt idx="36">
                  <c:v>1.4913500000000003E-2</c:v>
                </c:pt>
                <c:pt idx="37">
                  <c:v>1.9504100000000028E-2</c:v>
                </c:pt>
                <c:pt idx="38">
                  <c:v>2.4702833333333334E-2</c:v>
                </c:pt>
                <c:pt idx="39">
                  <c:v>2.784986666666674E-2</c:v>
                </c:pt>
                <c:pt idx="40">
                  <c:v>3.195766666666669E-2</c:v>
                </c:pt>
                <c:pt idx="41">
                  <c:v>3.7218000000000015E-2</c:v>
                </c:pt>
                <c:pt idx="42">
                  <c:v>4.377300000000002E-2</c:v>
                </c:pt>
                <c:pt idx="43">
                  <c:v>5.3020666666666674E-2</c:v>
                </c:pt>
                <c:pt idx="44">
                  <c:v>6.2648999999999996E-2</c:v>
                </c:pt>
                <c:pt idx="45">
                  <c:v>0.13222333333333341</c:v>
                </c:pt>
                <c:pt idx="46">
                  <c:v>0.28846433333333332</c:v>
                </c:pt>
                <c:pt idx="47">
                  <c:v>0.57042999999999999</c:v>
                </c:pt>
                <c:pt idx="48">
                  <c:v>0.87561666666666671</c:v>
                </c:pt>
                <c:pt idx="49">
                  <c:v>1.0047466666666667</c:v>
                </c:pt>
                <c:pt idx="50">
                  <c:v>1.0436833333333333</c:v>
                </c:pt>
                <c:pt idx="51">
                  <c:v>1.1127833333333341</c:v>
                </c:pt>
                <c:pt idx="52">
                  <c:v>1.1382733333333341</c:v>
                </c:pt>
                <c:pt idx="53">
                  <c:v>0.96961666666666668</c:v>
                </c:pt>
                <c:pt idx="54">
                  <c:v>0.78043333333333331</c:v>
                </c:pt>
                <c:pt idx="55">
                  <c:v>0.59830999999999956</c:v>
                </c:pt>
                <c:pt idx="56">
                  <c:v>0.46740000000000032</c:v>
                </c:pt>
                <c:pt idx="57">
                  <c:v>0.41345666666666725</c:v>
                </c:pt>
                <c:pt idx="58">
                  <c:v>0.36674666666666711</c:v>
                </c:pt>
                <c:pt idx="59">
                  <c:v>0.32633733333333331</c:v>
                </c:pt>
                <c:pt idx="60">
                  <c:v>0.27712633333333331</c:v>
                </c:pt>
                <c:pt idx="61">
                  <c:v>0.22804766666666673</c:v>
                </c:pt>
                <c:pt idx="62">
                  <c:v>0.20824200000000029</c:v>
                </c:pt>
                <c:pt idx="63">
                  <c:v>0.19013866666666668</c:v>
                </c:pt>
                <c:pt idx="64">
                  <c:v>0.16427800000000004</c:v>
                </c:pt>
                <c:pt idx="65">
                  <c:v>0.13124000000000019</c:v>
                </c:pt>
                <c:pt idx="66">
                  <c:v>0.10856933333333336</c:v>
                </c:pt>
                <c:pt idx="67">
                  <c:v>8.6595666666666876E-2</c:v>
                </c:pt>
                <c:pt idx="68">
                  <c:v>9.4319666666666718E-2</c:v>
                </c:pt>
                <c:pt idx="69">
                  <c:v>0.11766966666666669</c:v>
                </c:pt>
                <c:pt idx="70">
                  <c:v>0.12217400000000012</c:v>
                </c:pt>
                <c:pt idx="71">
                  <c:v>0.12103433333333342</c:v>
                </c:pt>
                <c:pt idx="72">
                  <c:v>0.11892366666666669</c:v>
                </c:pt>
                <c:pt idx="73">
                  <c:v>0.11613700000000002</c:v>
                </c:pt>
                <c:pt idx="74">
                  <c:v>0.11236633333333336</c:v>
                </c:pt>
                <c:pt idx="75">
                  <c:v>0.10859999999999999</c:v>
                </c:pt>
                <c:pt idx="76">
                  <c:v>0.10678166666666666</c:v>
                </c:pt>
                <c:pt idx="77">
                  <c:v>0.10519833333333339</c:v>
                </c:pt>
                <c:pt idx="78">
                  <c:v>0.10194233333333334</c:v>
                </c:pt>
                <c:pt idx="79">
                  <c:v>9.9829333333333548E-2</c:v>
                </c:pt>
                <c:pt idx="80">
                  <c:v>9.8446666666666766E-2</c:v>
                </c:pt>
                <c:pt idx="81">
                  <c:v>9.5303333333333365E-2</c:v>
                </c:pt>
                <c:pt idx="82">
                  <c:v>9.2455000000000037E-2</c:v>
                </c:pt>
                <c:pt idx="83">
                  <c:v>9.0904000000000165E-2</c:v>
                </c:pt>
                <c:pt idx="84">
                  <c:v>8.9137333333333499E-2</c:v>
                </c:pt>
                <c:pt idx="85">
                  <c:v>8.6651000000000117E-2</c:v>
                </c:pt>
                <c:pt idx="86">
                  <c:v>8.47500000000002E-2</c:v>
                </c:pt>
                <c:pt idx="87">
                  <c:v>8.1525333333333561E-2</c:v>
                </c:pt>
                <c:pt idx="88">
                  <c:v>7.6007666666666709E-2</c:v>
                </c:pt>
                <c:pt idx="89">
                  <c:v>7.2317333333333525E-2</c:v>
                </c:pt>
                <c:pt idx="90">
                  <c:v>7.0277999999999993E-2</c:v>
                </c:pt>
                <c:pt idx="91">
                  <c:v>6.8495666666666691E-2</c:v>
                </c:pt>
                <c:pt idx="92">
                  <c:v>6.75616666666667E-2</c:v>
                </c:pt>
                <c:pt idx="93">
                  <c:v>6.5101333333333414E-2</c:v>
                </c:pt>
                <c:pt idx="94">
                  <c:v>6.3623000000000013E-2</c:v>
                </c:pt>
                <c:pt idx="95">
                  <c:v>6.2490333333333488E-2</c:v>
                </c:pt>
                <c:pt idx="96">
                  <c:v>6.0074333333333424E-2</c:v>
                </c:pt>
                <c:pt idx="97">
                  <c:v>5.9176000000000034E-2</c:v>
                </c:pt>
                <c:pt idx="98">
                  <c:v>5.7990666666666725E-2</c:v>
                </c:pt>
                <c:pt idx="99">
                  <c:v>5.6723333333333431E-2</c:v>
                </c:pt>
                <c:pt idx="100">
                  <c:v>5.594366666666669E-2</c:v>
                </c:pt>
                <c:pt idx="101">
                  <c:v>5.5396000000000126E-2</c:v>
                </c:pt>
                <c:pt idx="102">
                  <c:v>5.4971666666666689E-2</c:v>
                </c:pt>
                <c:pt idx="103">
                  <c:v>5.3563333333333442E-2</c:v>
                </c:pt>
                <c:pt idx="104">
                  <c:v>5.246833333333345E-2</c:v>
                </c:pt>
                <c:pt idx="105">
                  <c:v>5.0937000000000031E-2</c:v>
                </c:pt>
                <c:pt idx="106">
                  <c:v>4.9466666666666784E-2</c:v>
                </c:pt>
                <c:pt idx="107">
                  <c:v>4.8555666666666657E-2</c:v>
                </c:pt>
                <c:pt idx="108">
                  <c:v>4.7214333333333428E-2</c:v>
                </c:pt>
                <c:pt idx="109">
                  <c:v>4.5258666666666676E-2</c:v>
                </c:pt>
                <c:pt idx="110">
                  <c:v>4.3923666666666673E-2</c:v>
                </c:pt>
                <c:pt idx="111">
                  <c:v>4.3425999999999999E-2</c:v>
                </c:pt>
                <c:pt idx="112">
                  <c:v>4.179600000000009E-2</c:v>
                </c:pt>
                <c:pt idx="113">
                  <c:v>4.1335333333333411E-2</c:v>
                </c:pt>
                <c:pt idx="114">
                  <c:v>4.0035333333333416E-2</c:v>
                </c:pt>
                <c:pt idx="115">
                  <c:v>3.9140666666666685E-2</c:v>
                </c:pt>
                <c:pt idx="116">
                  <c:v>3.8578333333333346E-2</c:v>
                </c:pt>
                <c:pt idx="117">
                  <c:v>3.7397333333333359E-2</c:v>
                </c:pt>
                <c:pt idx="118">
                  <c:v>3.6034666666666715E-2</c:v>
                </c:pt>
                <c:pt idx="119">
                  <c:v>3.4178666666666684E-2</c:v>
                </c:pt>
                <c:pt idx="120">
                  <c:v>3.3704000000000005E-2</c:v>
                </c:pt>
                <c:pt idx="121">
                  <c:v>3.2343266666666717E-2</c:v>
                </c:pt>
                <c:pt idx="122">
                  <c:v>3.1169933333333344E-2</c:v>
                </c:pt>
                <c:pt idx="123">
                  <c:v>2.9986900000000011E-2</c:v>
                </c:pt>
                <c:pt idx="124">
                  <c:v>2.8301900000000012E-2</c:v>
                </c:pt>
                <c:pt idx="125">
                  <c:v>2.5935600000000038E-2</c:v>
                </c:pt>
                <c:pt idx="126">
                  <c:v>2.4393400000000003E-2</c:v>
                </c:pt>
                <c:pt idx="127">
                  <c:v>2.5936100000000024E-2</c:v>
                </c:pt>
                <c:pt idx="128">
                  <c:v>2.8406966666666686E-2</c:v>
                </c:pt>
                <c:pt idx="129">
                  <c:v>2.949283333333334E-2</c:v>
                </c:pt>
                <c:pt idx="130">
                  <c:v>2.9818000000000004E-2</c:v>
                </c:pt>
                <c:pt idx="131">
                  <c:v>3.034190000000004E-2</c:v>
                </c:pt>
                <c:pt idx="132">
                  <c:v>3.0266033333333338E-2</c:v>
                </c:pt>
                <c:pt idx="133">
                  <c:v>3.0093600000000012E-2</c:v>
                </c:pt>
                <c:pt idx="134">
                  <c:v>2.9621866666666701E-2</c:v>
                </c:pt>
                <c:pt idx="135">
                  <c:v>2.9407000000000016E-2</c:v>
                </c:pt>
                <c:pt idx="136">
                  <c:v>2.8777633333333344E-2</c:v>
                </c:pt>
                <c:pt idx="137">
                  <c:v>2.8078833333333341E-2</c:v>
                </c:pt>
                <c:pt idx="138">
                  <c:v>2.8298033333333337E-2</c:v>
                </c:pt>
                <c:pt idx="139">
                  <c:v>2.7943700000000047E-2</c:v>
                </c:pt>
                <c:pt idx="140">
                  <c:v>2.7335733333333365E-2</c:v>
                </c:pt>
                <c:pt idx="141">
                  <c:v>2.6946900000000006E-2</c:v>
                </c:pt>
                <c:pt idx="142">
                  <c:v>2.6422166666666691E-2</c:v>
                </c:pt>
                <c:pt idx="143">
                  <c:v>2.6059866666666709E-2</c:v>
                </c:pt>
                <c:pt idx="144">
                  <c:v>2.5745066666666691E-2</c:v>
                </c:pt>
                <c:pt idx="145">
                  <c:v>2.5702566666666676E-2</c:v>
                </c:pt>
                <c:pt idx="146">
                  <c:v>2.612786666666669E-2</c:v>
                </c:pt>
                <c:pt idx="147">
                  <c:v>2.6406166666666692E-2</c:v>
                </c:pt>
                <c:pt idx="148">
                  <c:v>2.5835300000000064E-2</c:v>
                </c:pt>
                <c:pt idx="149">
                  <c:v>2.5881800000000052E-2</c:v>
                </c:pt>
                <c:pt idx="150">
                  <c:v>2.6170333333333354E-2</c:v>
                </c:pt>
                <c:pt idx="151">
                  <c:v>2.6509666666666692E-2</c:v>
                </c:pt>
                <c:pt idx="152">
                  <c:v>2.6455866666666703E-2</c:v>
                </c:pt>
                <c:pt idx="153">
                  <c:v>2.6883133333333375E-2</c:v>
                </c:pt>
                <c:pt idx="154">
                  <c:v>2.7123366666666704E-2</c:v>
                </c:pt>
                <c:pt idx="155">
                  <c:v>2.7635400000000046E-2</c:v>
                </c:pt>
                <c:pt idx="156">
                  <c:v>2.7801266666666748E-2</c:v>
                </c:pt>
                <c:pt idx="157">
                  <c:v>2.8347866666666686E-2</c:v>
                </c:pt>
                <c:pt idx="158">
                  <c:v>2.9192733333333328E-2</c:v>
                </c:pt>
                <c:pt idx="159">
                  <c:v>3.0209300000000043E-2</c:v>
                </c:pt>
                <c:pt idx="160">
                  <c:v>3.1096766666666692E-2</c:v>
                </c:pt>
                <c:pt idx="161">
                  <c:v>3.2181100000000046E-2</c:v>
                </c:pt>
                <c:pt idx="162">
                  <c:v>3.3545333333333351E-2</c:v>
                </c:pt>
                <c:pt idx="163">
                  <c:v>3.5134333333333351E-2</c:v>
                </c:pt>
                <c:pt idx="164">
                  <c:v>3.6978333333333356E-2</c:v>
                </c:pt>
                <c:pt idx="165">
                  <c:v>3.8886333333333342E-2</c:v>
                </c:pt>
                <c:pt idx="166">
                  <c:v>4.1270999999999967E-2</c:v>
                </c:pt>
                <c:pt idx="167">
                  <c:v>4.4107666666666712E-2</c:v>
                </c:pt>
                <c:pt idx="168">
                  <c:v>4.6764000000000021E-2</c:v>
                </c:pt>
                <c:pt idx="169">
                  <c:v>5.0571333333333385E-2</c:v>
                </c:pt>
                <c:pt idx="170">
                  <c:v>5.3945333333333373E-2</c:v>
                </c:pt>
                <c:pt idx="171">
                  <c:v>5.8600333333333414E-2</c:v>
                </c:pt>
                <c:pt idx="172">
                  <c:v>6.3826333333333457E-2</c:v>
                </c:pt>
                <c:pt idx="173">
                  <c:v>7.0647333333333423E-2</c:v>
                </c:pt>
                <c:pt idx="174">
                  <c:v>7.7206333333333488E-2</c:v>
                </c:pt>
                <c:pt idx="175">
                  <c:v>8.4242666666666743E-2</c:v>
                </c:pt>
                <c:pt idx="176">
                  <c:v>9.1780000000000014E-2</c:v>
                </c:pt>
                <c:pt idx="177">
                  <c:v>0.10167233333333332</c:v>
                </c:pt>
                <c:pt idx="178">
                  <c:v>0.11170466666666669</c:v>
                </c:pt>
                <c:pt idx="179">
                  <c:v>0.1232940000000002</c:v>
                </c:pt>
                <c:pt idx="180">
                  <c:v>0.13717366666666667</c:v>
                </c:pt>
                <c:pt idx="181">
                  <c:v>0.15249966666666692</c:v>
                </c:pt>
                <c:pt idx="182">
                  <c:v>0.16914700000000021</c:v>
                </c:pt>
                <c:pt idx="183">
                  <c:v>0.19025300000000003</c:v>
                </c:pt>
                <c:pt idx="184">
                  <c:v>0.22155700000000003</c:v>
                </c:pt>
                <c:pt idx="185">
                  <c:v>0.2655010000000001</c:v>
                </c:pt>
                <c:pt idx="186">
                  <c:v>0.31760800000000039</c:v>
                </c:pt>
                <c:pt idx="187">
                  <c:v>0.38546666666666757</c:v>
                </c:pt>
                <c:pt idx="188">
                  <c:v>0.49030333333333331</c:v>
                </c:pt>
                <c:pt idx="189">
                  <c:v>0.66990333333333463</c:v>
                </c:pt>
                <c:pt idx="190">
                  <c:v>1.0605</c:v>
                </c:pt>
                <c:pt idx="191">
                  <c:v>2.0507866666666672</c:v>
                </c:pt>
                <c:pt idx="192">
                  <c:v>2.691793333333333</c:v>
                </c:pt>
                <c:pt idx="193">
                  <c:v>2.9401299999999999</c:v>
                </c:pt>
                <c:pt idx="194">
                  <c:v>2.9046099999999977</c:v>
                </c:pt>
                <c:pt idx="195">
                  <c:v>2.6987100000000002</c:v>
                </c:pt>
                <c:pt idx="196">
                  <c:v>2.3959633333333299</c:v>
                </c:pt>
                <c:pt idx="197">
                  <c:v>2.0431933333333352</c:v>
                </c:pt>
                <c:pt idx="198">
                  <c:v>1.706483333333334</c:v>
                </c:pt>
                <c:pt idx="199">
                  <c:v>1.3931233333333333</c:v>
                </c:pt>
                <c:pt idx="200">
                  <c:v>1.11913</c:v>
                </c:pt>
                <c:pt idx="201">
                  <c:v>0.89808666666666659</c:v>
                </c:pt>
                <c:pt idx="202">
                  <c:v>0.71946333333333323</c:v>
                </c:pt>
                <c:pt idx="203">
                  <c:v>0.5784033333333336</c:v>
                </c:pt>
                <c:pt idx="204">
                  <c:v>0.46622666666666707</c:v>
                </c:pt>
                <c:pt idx="205">
                  <c:v>0.37152333333333337</c:v>
                </c:pt>
                <c:pt idx="206">
                  <c:v>0.2860916666666668</c:v>
                </c:pt>
                <c:pt idx="207">
                  <c:v>0.18687200000000001</c:v>
                </c:pt>
                <c:pt idx="208">
                  <c:v>6.4194000000000098E-2</c:v>
                </c:pt>
                <c:pt idx="209">
                  <c:v>3.2983166666666723E-2</c:v>
                </c:pt>
                <c:pt idx="210">
                  <c:v>2.5228333333333339E-2</c:v>
                </c:pt>
                <c:pt idx="211">
                  <c:v>2.0559700000000004E-2</c:v>
                </c:pt>
                <c:pt idx="212">
                  <c:v>1.7384500000000021E-2</c:v>
                </c:pt>
                <c:pt idx="213">
                  <c:v>1.5522900000000003E-2</c:v>
                </c:pt>
                <c:pt idx="214">
                  <c:v>1.4549433333333342E-2</c:v>
                </c:pt>
                <c:pt idx="215">
                  <c:v>1.3834966666666667E-2</c:v>
                </c:pt>
                <c:pt idx="216">
                  <c:v>1.3552166666666685E-2</c:v>
                </c:pt>
                <c:pt idx="217">
                  <c:v>1.3986600000000012E-2</c:v>
                </c:pt>
                <c:pt idx="218">
                  <c:v>1.5440033333333353E-2</c:v>
                </c:pt>
                <c:pt idx="219">
                  <c:v>1.8645800000000028E-2</c:v>
                </c:pt>
                <c:pt idx="220">
                  <c:v>3.5914999999999996E-2</c:v>
                </c:pt>
                <c:pt idx="221">
                  <c:v>4.7927666666666702E-2</c:v>
                </c:pt>
                <c:pt idx="222">
                  <c:v>5.0425666666666674E-2</c:v>
                </c:pt>
                <c:pt idx="223">
                  <c:v>4.7400000000000067E-2</c:v>
                </c:pt>
                <c:pt idx="224">
                  <c:v>4.5163666666666713E-2</c:v>
                </c:pt>
                <c:pt idx="225">
                  <c:v>4.4216000000000082E-2</c:v>
                </c:pt>
                <c:pt idx="226">
                  <c:v>4.1565999999999999E-2</c:v>
                </c:pt>
                <c:pt idx="227">
                  <c:v>3.8854333333333345E-2</c:v>
                </c:pt>
                <c:pt idx="228">
                  <c:v>3.6939666666666718E-2</c:v>
                </c:pt>
                <c:pt idx="229">
                  <c:v>3.3175633333333336E-2</c:v>
                </c:pt>
                <c:pt idx="230">
                  <c:v>2.9237866666666723E-2</c:v>
                </c:pt>
                <c:pt idx="231">
                  <c:v>2.5806333333333355E-2</c:v>
                </c:pt>
                <c:pt idx="232">
                  <c:v>2.3821333333333351E-2</c:v>
                </c:pt>
                <c:pt idx="233">
                  <c:v>2.1752066666666681E-2</c:v>
                </c:pt>
                <c:pt idx="234">
                  <c:v>1.9363800000000028E-2</c:v>
                </c:pt>
                <c:pt idx="235">
                  <c:v>1.7630133333333357E-2</c:v>
                </c:pt>
                <c:pt idx="236">
                  <c:v>1.7045266666666673E-2</c:v>
                </c:pt>
                <c:pt idx="237">
                  <c:v>1.6104033333333358E-2</c:v>
                </c:pt>
                <c:pt idx="238">
                  <c:v>1.4700700000000006E-2</c:v>
                </c:pt>
                <c:pt idx="239">
                  <c:v>1.42354E-2</c:v>
                </c:pt>
              </c:numCache>
            </c:numRef>
          </c:val>
        </c:ser>
        <c:ser>
          <c:idx val="2"/>
          <c:order val="2"/>
          <c:tx>
            <c:strRef>
              <c:f>Sheet2_c!$A$4</c:f>
              <c:strCache>
                <c:ptCount val="1"/>
                <c:pt idx="0">
                  <c:v>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Sheet2_c!$B$4:$IG$4</c:f>
              <c:numCache>
                <c:formatCode>General</c:formatCode>
                <c:ptCount val="240"/>
                <c:pt idx="0">
                  <c:v>2.9623800000000032E-3</c:v>
                </c:pt>
                <c:pt idx="1">
                  <c:v>2.9316200000000002E-3</c:v>
                </c:pt>
                <c:pt idx="2">
                  <c:v>2.9427400000000005E-3</c:v>
                </c:pt>
                <c:pt idx="3">
                  <c:v>2.9386000000000004E-3</c:v>
                </c:pt>
                <c:pt idx="4">
                  <c:v>2.944440000000003E-3</c:v>
                </c:pt>
                <c:pt idx="5">
                  <c:v>2.8583400000000004E-3</c:v>
                </c:pt>
                <c:pt idx="6">
                  <c:v>2.8379200000000012E-3</c:v>
                </c:pt>
                <c:pt idx="7">
                  <c:v>2.8527400000000003E-3</c:v>
                </c:pt>
                <c:pt idx="8">
                  <c:v>2.9738799999999999E-3</c:v>
                </c:pt>
                <c:pt idx="9">
                  <c:v>2.9482600000000016E-3</c:v>
                </c:pt>
                <c:pt idx="10">
                  <c:v>2.888940000000003E-3</c:v>
                </c:pt>
                <c:pt idx="11">
                  <c:v>2.8374200000000002E-3</c:v>
                </c:pt>
                <c:pt idx="12">
                  <c:v>2.8538999999999999E-3</c:v>
                </c:pt>
                <c:pt idx="13">
                  <c:v>2.795540000000003E-3</c:v>
                </c:pt>
                <c:pt idx="14">
                  <c:v>2.9464000000000005E-3</c:v>
                </c:pt>
                <c:pt idx="15">
                  <c:v>2.927720000000006E-3</c:v>
                </c:pt>
                <c:pt idx="16">
                  <c:v>2.8632000000000037E-3</c:v>
                </c:pt>
                <c:pt idx="17">
                  <c:v>2.963480000000004E-3</c:v>
                </c:pt>
                <c:pt idx="18">
                  <c:v>2.9262000000000012E-3</c:v>
                </c:pt>
                <c:pt idx="19">
                  <c:v>3.0218400000000005E-3</c:v>
                </c:pt>
                <c:pt idx="20">
                  <c:v>3.0580400000000006E-3</c:v>
                </c:pt>
                <c:pt idx="21">
                  <c:v>3.0225400000000006E-3</c:v>
                </c:pt>
                <c:pt idx="22">
                  <c:v>3.040840000000003E-3</c:v>
                </c:pt>
                <c:pt idx="23">
                  <c:v>3.0228200000000011E-3</c:v>
                </c:pt>
                <c:pt idx="24">
                  <c:v>3.1682000000000056E-3</c:v>
                </c:pt>
                <c:pt idx="25">
                  <c:v>3.3200200000000012E-3</c:v>
                </c:pt>
                <c:pt idx="26">
                  <c:v>3.4682600000000012E-3</c:v>
                </c:pt>
                <c:pt idx="27">
                  <c:v>3.5165600000000002E-3</c:v>
                </c:pt>
                <c:pt idx="28">
                  <c:v>3.5690600000000037E-3</c:v>
                </c:pt>
                <c:pt idx="29">
                  <c:v>3.7512600000000037E-3</c:v>
                </c:pt>
                <c:pt idx="30">
                  <c:v>3.8455800000000051E-3</c:v>
                </c:pt>
                <c:pt idx="31">
                  <c:v>4.1143999999999998E-3</c:v>
                </c:pt>
                <c:pt idx="32">
                  <c:v>4.4139800000000014E-3</c:v>
                </c:pt>
                <c:pt idx="33">
                  <c:v>4.7507000000000061E-3</c:v>
                </c:pt>
                <c:pt idx="34">
                  <c:v>5.1221999999999995E-3</c:v>
                </c:pt>
                <c:pt idx="35">
                  <c:v>1.5239059999999999E-2</c:v>
                </c:pt>
                <c:pt idx="36">
                  <c:v>2.4988000000000003E-2</c:v>
                </c:pt>
                <c:pt idx="37">
                  <c:v>3.4888400000000007E-2</c:v>
                </c:pt>
                <c:pt idx="38">
                  <c:v>4.520600000000001E-2</c:v>
                </c:pt>
                <c:pt idx="39">
                  <c:v>5.091660000000011E-2</c:v>
                </c:pt>
                <c:pt idx="40">
                  <c:v>5.8873399999999999E-2</c:v>
                </c:pt>
                <c:pt idx="41">
                  <c:v>6.8315199999999993E-2</c:v>
                </c:pt>
                <c:pt idx="42">
                  <c:v>7.8655400000000014E-2</c:v>
                </c:pt>
                <c:pt idx="43">
                  <c:v>9.3940800000000102E-2</c:v>
                </c:pt>
                <c:pt idx="44">
                  <c:v>0.11784559999999998</c:v>
                </c:pt>
                <c:pt idx="45">
                  <c:v>0.15602640000000029</c:v>
                </c:pt>
                <c:pt idx="46">
                  <c:v>0.22267799999999988</c:v>
                </c:pt>
                <c:pt idx="47">
                  <c:v>0.38823000000000008</c:v>
                </c:pt>
                <c:pt idx="48">
                  <c:v>0.57531399999999921</c:v>
                </c:pt>
                <c:pt idx="49">
                  <c:v>0.65686600000000062</c:v>
                </c:pt>
                <c:pt idx="50">
                  <c:v>0.67512600000000089</c:v>
                </c:pt>
                <c:pt idx="51">
                  <c:v>0.68114200000000014</c:v>
                </c:pt>
                <c:pt idx="52">
                  <c:v>0.6267480000000013</c:v>
                </c:pt>
                <c:pt idx="53">
                  <c:v>0.50978800000000002</c:v>
                </c:pt>
                <c:pt idx="54">
                  <c:v>0.39566600000000052</c:v>
                </c:pt>
                <c:pt idx="55">
                  <c:v>0.29990400000000045</c:v>
                </c:pt>
                <c:pt idx="56">
                  <c:v>0.24288799999999999</c:v>
                </c:pt>
                <c:pt idx="57">
                  <c:v>0.19992800000000011</c:v>
                </c:pt>
                <c:pt idx="58">
                  <c:v>0.16823080000000001</c:v>
                </c:pt>
                <c:pt idx="59">
                  <c:v>0.14966019999999999</c:v>
                </c:pt>
                <c:pt idx="60">
                  <c:v>0.1353512</c:v>
                </c:pt>
                <c:pt idx="61">
                  <c:v>0.12670140000000021</c:v>
                </c:pt>
                <c:pt idx="62">
                  <c:v>0.11821500000000011</c:v>
                </c:pt>
                <c:pt idx="63">
                  <c:v>0.10994619999999999</c:v>
                </c:pt>
                <c:pt idx="64">
                  <c:v>9.7937600000000014E-2</c:v>
                </c:pt>
                <c:pt idx="65">
                  <c:v>8.4915200000000024E-2</c:v>
                </c:pt>
                <c:pt idx="66">
                  <c:v>7.49722000000001E-2</c:v>
                </c:pt>
                <c:pt idx="67">
                  <c:v>6.745660000000013E-2</c:v>
                </c:pt>
                <c:pt idx="68">
                  <c:v>7.6154399999999997E-2</c:v>
                </c:pt>
                <c:pt idx="69">
                  <c:v>8.5785800000000134E-2</c:v>
                </c:pt>
                <c:pt idx="70">
                  <c:v>8.6812200000000006E-2</c:v>
                </c:pt>
                <c:pt idx="71">
                  <c:v>8.3559400000000242E-2</c:v>
                </c:pt>
                <c:pt idx="72">
                  <c:v>8.1181600000000007E-2</c:v>
                </c:pt>
                <c:pt idx="73">
                  <c:v>7.8024800000000019E-2</c:v>
                </c:pt>
                <c:pt idx="74">
                  <c:v>7.523280000000003E-2</c:v>
                </c:pt>
                <c:pt idx="75">
                  <c:v>7.2450199999999992E-2</c:v>
                </c:pt>
                <c:pt idx="76">
                  <c:v>7.1331199999999997E-2</c:v>
                </c:pt>
                <c:pt idx="77">
                  <c:v>7.0480800000000024E-2</c:v>
                </c:pt>
                <c:pt idx="78">
                  <c:v>6.8296800000000032E-2</c:v>
                </c:pt>
                <c:pt idx="79">
                  <c:v>6.7200400000000063E-2</c:v>
                </c:pt>
                <c:pt idx="80">
                  <c:v>6.5580400000000039E-2</c:v>
                </c:pt>
                <c:pt idx="81">
                  <c:v>6.4717200000000141E-2</c:v>
                </c:pt>
                <c:pt idx="82">
                  <c:v>6.330040000000009E-2</c:v>
                </c:pt>
                <c:pt idx="83">
                  <c:v>6.2534000000000034E-2</c:v>
                </c:pt>
                <c:pt idx="84">
                  <c:v>6.1940999999999996E-2</c:v>
                </c:pt>
                <c:pt idx="85">
                  <c:v>6.1286400000000012E-2</c:v>
                </c:pt>
                <c:pt idx="86">
                  <c:v>6.0450000000000031E-2</c:v>
                </c:pt>
                <c:pt idx="87">
                  <c:v>5.861400000000002E-2</c:v>
                </c:pt>
                <c:pt idx="88">
                  <c:v>5.6671799999999946E-2</c:v>
                </c:pt>
                <c:pt idx="89">
                  <c:v>5.4262200000000101E-2</c:v>
                </c:pt>
                <c:pt idx="90">
                  <c:v>5.3482400000000041E-2</c:v>
                </c:pt>
                <c:pt idx="91">
                  <c:v>5.2540200000000009E-2</c:v>
                </c:pt>
                <c:pt idx="92">
                  <c:v>5.2242599999999986E-2</c:v>
                </c:pt>
                <c:pt idx="93">
                  <c:v>5.0801200000000032E-2</c:v>
                </c:pt>
                <c:pt idx="94">
                  <c:v>5.0126600000000077E-2</c:v>
                </c:pt>
                <c:pt idx="95">
                  <c:v>4.9235000000000022E-2</c:v>
                </c:pt>
                <c:pt idx="96">
                  <c:v>4.8568800000000002E-2</c:v>
                </c:pt>
                <c:pt idx="97">
                  <c:v>4.7020600000000051E-2</c:v>
                </c:pt>
                <c:pt idx="98">
                  <c:v>4.6845199999999955E-2</c:v>
                </c:pt>
                <c:pt idx="99">
                  <c:v>4.5979199999999956E-2</c:v>
                </c:pt>
                <c:pt idx="100">
                  <c:v>4.6445799999999975E-2</c:v>
                </c:pt>
                <c:pt idx="101">
                  <c:v>4.639720000000009E-2</c:v>
                </c:pt>
                <c:pt idx="102">
                  <c:v>4.6371599999999985E-2</c:v>
                </c:pt>
                <c:pt idx="103">
                  <c:v>4.5168199999999999E-2</c:v>
                </c:pt>
                <c:pt idx="104">
                  <c:v>4.4684000000000022E-2</c:v>
                </c:pt>
                <c:pt idx="105">
                  <c:v>4.3704000000000021E-2</c:v>
                </c:pt>
                <c:pt idx="106">
                  <c:v>4.2971599999999985E-2</c:v>
                </c:pt>
                <c:pt idx="107">
                  <c:v>4.2313400000000126E-2</c:v>
                </c:pt>
                <c:pt idx="108">
                  <c:v>4.1264400000000014E-2</c:v>
                </c:pt>
                <c:pt idx="109">
                  <c:v>4.0277199999999985E-2</c:v>
                </c:pt>
                <c:pt idx="110">
                  <c:v>3.9284800000000002E-2</c:v>
                </c:pt>
                <c:pt idx="111">
                  <c:v>3.9068599999999988E-2</c:v>
                </c:pt>
                <c:pt idx="112">
                  <c:v>3.8089800000000042E-2</c:v>
                </c:pt>
                <c:pt idx="113">
                  <c:v>3.7579600000000039E-2</c:v>
                </c:pt>
                <c:pt idx="114">
                  <c:v>3.7094000000000016E-2</c:v>
                </c:pt>
                <c:pt idx="115">
                  <c:v>3.6683200000000062E-2</c:v>
                </c:pt>
                <c:pt idx="116">
                  <c:v>3.5621000000000042E-2</c:v>
                </c:pt>
                <c:pt idx="117">
                  <c:v>3.4767599999999989E-2</c:v>
                </c:pt>
                <c:pt idx="118">
                  <c:v>3.3254199999999998E-2</c:v>
                </c:pt>
                <c:pt idx="119">
                  <c:v>3.2516200000000009E-2</c:v>
                </c:pt>
                <c:pt idx="120">
                  <c:v>3.129700000000004E-2</c:v>
                </c:pt>
                <c:pt idx="121">
                  <c:v>3.0380600000000004E-2</c:v>
                </c:pt>
                <c:pt idx="122">
                  <c:v>2.947020000000004E-2</c:v>
                </c:pt>
                <c:pt idx="123">
                  <c:v>2.8546999999999993E-2</c:v>
                </c:pt>
                <c:pt idx="124">
                  <c:v>2.6963000000000001E-2</c:v>
                </c:pt>
                <c:pt idx="125">
                  <c:v>2.4094600000000001E-2</c:v>
                </c:pt>
                <c:pt idx="126">
                  <c:v>2.1221600000000024E-2</c:v>
                </c:pt>
                <c:pt idx="127">
                  <c:v>2.5112800000000001E-2</c:v>
                </c:pt>
                <c:pt idx="128">
                  <c:v>2.83466E-2</c:v>
                </c:pt>
                <c:pt idx="129">
                  <c:v>2.9022000000000003E-2</c:v>
                </c:pt>
                <c:pt idx="130">
                  <c:v>2.9581400000000004E-2</c:v>
                </c:pt>
                <c:pt idx="131">
                  <c:v>2.9723399999999997E-2</c:v>
                </c:pt>
                <c:pt idx="132">
                  <c:v>2.9553600000000006E-2</c:v>
                </c:pt>
                <c:pt idx="133">
                  <c:v>2.9540600000000004E-2</c:v>
                </c:pt>
                <c:pt idx="134">
                  <c:v>2.9163200000000011E-2</c:v>
                </c:pt>
                <c:pt idx="135">
                  <c:v>2.8685400000000014E-2</c:v>
                </c:pt>
                <c:pt idx="136">
                  <c:v>2.8199599999999977E-2</c:v>
                </c:pt>
                <c:pt idx="137">
                  <c:v>2.8119200000000004E-2</c:v>
                </c:pt>
                <c:pt idx="138">
                  <c:v>2.8101999999999999E-2</c:v>
                </c:pt>
                <c:pt idx="139">
                  <c:v>2.7735400000000038E-2</c:v>
                </c:pt>
                <c:pt idx="140">
                  <c:v>2.6794400000000003E-2</c:v>
                </c:pt>
                <c:pt idx="141">
                  <c:v>2.6677000000000055E-2</c:v>
                </c:pt>
                <c:pt idx="142">
                  <c:v>2.648900000000004E-2</c:v>
                </c:pt>
                <c:pt idx="143">
                  <c:v>2.5963799999999999E-2</c:v>
                </c:pt>
                <c:pt idx="144">
                  <c:v>2.5728800000000007E-2</c:v>
                </c:pt>
                <c:pt idx="145">
                  <c:v>2.5717200000000016E-2</c:v>
                </c:pt>
                <c:pt idx="146">
                  <c:v>2.6081600000000045E-2</c:v>
                </c:pt>
                <c:pt idx="147">
                  <c:v>2.6234800000000051E-2</c:v>
                </c:pt>
                <c:pt idx="148">
                  <c:v>2.6438600000000038E-2</c:v>
                </c:pt>
                <c:pt idx="149">
                  <c:v>2.6567999999999998E-2</c:v>
                </c:pt>
                <c:pt idx="150">
                  <c:v>2.666780000000003E-2</c:v>
                </c:pt>
                <c:pt idx="151">
                  <c:v>2.6662000000000005E-2</c:v>
                </c:pt>
                <c:pt idx="152">
                  <c:v>2.6846000000000016E-2</c:v>
                </c:pt>
                <c:pt idx="153">
                  <c:v>2.7405000000000054E-2</c:v>
                </c:pt>
                <c:pt idx="154">
                  <c:v>2.7909000000000041E-2</c:v>
                </c:pt>
                <c:pt idx="155">
                  <c:v>2.80614E-2</c:v>
                </c:pt>
                <c:pt idx="156">
                  <c:v>2.8180199999999989E-2</c:v>
                </c:pt>
                <c:pt idx="157">
                  <c:v>2.8783400000000001E-2</c:v>
                </c:pt>
                <c:pt idx="158">
                  <c:v>2.9793599999999993E-2</c:v>
                </c:pt>
                <c:pt idx="159">
                  <c:v>3.0626799999999989E-2</c:v>
                </c:pt>
                <c:pt idx="160">
                  <c:v>3.1354400000000004E-2</c:v>
                </c:pt>
                <c:pt idx="161">
                  <c:v>3.2479200000000069E-2</c:v>
                </c:pt>
                <c:pt idx="162">
                  <c:v>3.3562599999999977E-2</c:v>
                </c:pt>
                <c:pt idx="163">
                  <c:v>3.5378200000000005E-2</c:v>
                </c:pt>
                <c:pt idx="164">
                  <c:v>3.7340600000000015E-2</c:v>
                </c:pt>
                <c:pt idx="165">
                  <c:v>3.9239000000000052E-2</c:v>
                </c:pt>
                <c:pt idx="166">
                  <c:v>4.1936600000000074E-2</c:v>
                </c:pt>
                <c:pt idx="167">
                  <c:v>4.4373200000000085E-2</c:v>
                </c:pt>
                <c:pt idx="168">
                  <c:v>4.7059800000000006E-2</c:v>
                </c:pt>
                <c:pt idx="169">
                  <c:v>5.1101399999999957E-2</c:v>
                </c:pt>
                <c:pt idx="170">
                  <c:v>5.5052600000000028E-2</c:v>
                </c:pt>
                <c:pt idx="171">
                  <c:v>5.9300400000000107E-2</c:v>
                </c:pt>
                <c:pt idx="172">
                  <c:v>6.4476000000000089E-2</c:v>
                </c:pt>
                <c:pt idx="173">
                  <c:v>7.04236000000001E-2</c:v>
                </c:pt>
                <c:pt idx="174">
                  <c:v>7.7207800000000021E-2</c:v>
                </c:pt>
                <c:pt idx="175">
                  <c:v>8.4033800000000047E-2</c:v>
                </c:pt>
                <c:pt idx="176">
                  <c:v>9.2719200000000002E-2</c:v>
                </c:pt>
                <c:pt idx="177">
                  <c:v>0.1017676000000001</c:v>
                </c:pt>
                <c:pt idx="178">
                  <c:v>0.11233000000000001</c:v>
                </c:pt>
                <c:pt idx="179">
                  <c:v>0.12408380000000002</c:v>
                </c:pt>
                <c:pt idx="180">
                  <c:v>0.13781040000000022</c:v>
                </c:pt>
                <c:pt idx="181">
                  <c:v>0.15320800000000029</c:v>
                </c:pt>
                <c:pt idx="182">
                  <c:v>0.17176180000000021</c:v>
                </c:pt>
                <c:pt idx="183">
                  <c:v>0.1920614000000001</c:v>
                </c:pt>
                <c:pt idx="184">
                  <c:v>0.21673800000000029</c:v>
                </c:pt>
                <c:pt idx="185">
                  <c:v>0.24609800000000029</c:v>
                </c:pt>
                <c:pt idx="186">
                  <c:v>0.30824200000000002</c:v>
                </c:pt>
                <c:pt idx="187">
                  <c:v>0.39595800000000053</c:v>
                </c:pt>
                <c:pt idx="188">
                  <c:v>0.49235200000000046</c:v>
                </c:pt>
                <c:pt idx="189">
                  <c:v>0.60268800000000089</c:v>
                </c:pt>
                <c:pt idx="190">
                  <c:v>0.72515400000000063</c:v>
                </c:pt>
                <c:pt idx="191">
                  <c:v>1.099782</c:v>
                </c:pt>
                <c:pt idx="192">
                  <c:v>1.4056759999999984</c:v>
                </c:pt>
                <c:pt idx="193">
                  <c:v>1.5608499999999998</c:v>
                </c:pt>
                <c:pt idx="194">
                  <c:v>1.587062</c:v>
                </c:pt>
                <c:pt idx="195">
                  <c:v>1.5109400000000002</c:v>
                </c:pt>
                <c:pt idx="196">
                  <c:v>1.375084</c:v>
                </c:pt>
                <c:pt idx="197">
                  <c:v>1.2072279999999984</c:v>
                </c:pt>
                <c:pt idx="198">
                  <c:v>1.0321039999999999</c:v>
                </c:pt>
                <c:pt idx="199">
                  <c:v>0.86157800000000062</c:v>
                </c:pt>
                <c:pt idx="200">
                  <c:v>0.71265600000000062</c:v>
                </c:pt>
                <c:pt idx="201">
                  <c:v>0.58220199999999933</c:v>
                </c:pt>
                <c:pt idx="202">
                  <c:v>0.471748</c:v>
                </c:pt>
                <c:pt idx="203">
                  <c:v>0.38027400000000039</c:v>
                </c:pt>
                <c:pt idx="204">
                  <c:v>0.30291400000000052</c:v>
                </c:pt>
                <c:pt idx="205">
                  <c:v>0.23835000000000001</c:v>
                </c:pt>
                <c:pt idx="206">
                  <c:v>0.17809240000000026</c:v>
                </c:pt>
                <c:pt idx="207">
                  <c:v>0.11405979999999998</c:v>
                </c:pt>
                <c:pt idx="208">
                  <c:v>4.4757400000000114E-2</c:v>
                </c:pt>
                <c:pt idx="209">
                  <c:v>2.7539400000000012E-2</c:v>
                </c:pt>
                <c:pt idx="210">
                  <c:v>2.295620000000001E-2</c:v>
                </c:pt>
                <c:pt idx="211">
                  <c:v>1.9364460000000024E-2</c:v>
                </c:pt>
                <c:pt idx="212">
                  <c:v>1.6782720000000029E-2</c:v>
                </c:pt>
                <c:pt idx="213">
                  <c:v>1.5318979999999999E-2</c:v>
                </c:pt>
                <c:pt idx="214">
                  <c:v>1.4245700000000003E-2</c:v>
                </c:pt>
                <c:pt idx="215">
                  <c:v>1.3493659999999999E-2</c:v>
                </c:pt>
                <c:pt idx="216">
                  <c:v>1.333398E-2</c:v>
                </c:pt>
                <c:pt idx="217">
                  <c:v>1.3295599999999999E-2</c:v>
                </c:pt>
                <c:pt idx="218">
                  <c:v>1.3809780000000015E-2</c:v>
                </c:pt>
                <c:pt idx="219">
                  <c:v>1.4957419999999999E-2</c:v>
                </c:pt>
                <c:pt idx="220">
                  <c:v>2.1267000000000012E-2</c:v>
                </c:pt>
                <c:pt idx="221">
                  <c:v>2.5132800000000014E-2</c:v>
                </c:pt>
                <c:pt idx="222">
                  <c:v>2.5840200000000039E-2</c:v>
                </c:pt>
                <c:pt idx="223">
                  <c:v>2.4859600000000009E-2</c:v>
                </c:pt>
                <c:pt idx="224">
                  <c:v>2.3246000000000006E-2</c:v>
                </c:pt>
                <c:pt idx="225">
                  <c:v>2.2444800000000039E-2</c:v>
                </c:pt>
                <c:pt idx="226">
                  <c:v>2.1053200000000039E-2</c:v>
                </c:pt>
                <c:pt idx="227">
                  <c:v>1.9265180000000028E-2</c:v>
                </c:pt>
                <c:pt idx="228">
                  <c:v>1.8149340000000003E-2</c:v>
                </c:pt>
                <c:pt idx="229">
                  <c:v>1.6480560000000029E-2</c:v>
                </c:pt>
                <c:pt idx="230">
                  <c:v>1.4705619999999999E-2</c:v>
                </c:pt>
                <c:pt idx="231">
                  <c:v>1.3222060000000008E-2</c:v>
                </c:pt>
                <c:pt idx="232">
                  <c:v>1.2049839999999999E-2</c:v>
                </c:pt>
                <c:pt idx="233">
                  <c:v>1.1383500000000024E-2</c:v>
                </c:pt>
                <c:pt idx="234">
                  <c:v>1.036402000000001E-2</c:v>
                </c:pt>
                <c:pt idx="235">
                  <c:v>9.6570000000000163E-3</c:v>
                </c:pt>
                <c:pt idx="236">
                  <c:v>9.0689200000000029E-3</c:v>
                </c:pt>
                <c:pt idx="237">
                  <c:v>8.5469800000000026E-3</c:v>
                </c:pt>
                <c:pt idx="238">
                  <c:v>8.2893000000000047E-3</c:v>
                </c:pt>
                <c:pt idx="239">
                  <c:v>8.0659800000000195E-3</c:v>
                </c:pt>
              </c:numCache>
            </c:numRef>
          </c:val>
        </c:ser>
        <c:ser>
          <c:idx val="3"/>
          <c:order val="3"/>
          <c:tx>
            <c:strRef>
              <c:f>Sheet2_c!$A$5</c:f>
              <c:strCache>
                <c:ptCount val="1"/>
                <c:pt idx="0">
                  <c:v>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Sheet2_c!$B$5:$IG$5</c:f>
              <c:numCache>
                <c:formatCode>General</c:formatCode>
                <c:ptCount val="240"/>
                <c:pt idx="0">
                  <c:v>2.7886571428571497E-3</c:v>
                </c:pt>
                <c:pt idx="1">
                  <c:v>2.7040285714285774E-3</c:v>
                </c:pt>
                <c:pt idx="2">
                  <c:v>2.7045714285714364E-3</c:v>
                </c:pt>
                <c:pt idx="3">
                  <c:v>2.6848000000000037E-3</c:v>
                </c:pt>
                <c:pt idx="4">
                  <c:v>2.7485285714285794E-3</c:v>
                </c:pt>
                <c:pt idx="5">
                  <c:v>2.6458714285714337E-3</c:v>
                </c:pt>
                <c:pt idx="6">
                  <c:v>2.7042428571428618E-3</c:v>
                </c:pt>
                <c:pt idx="7">
                  <c:v>2.7207857142857199E-3</c:v>
                </c:pt>
                <c:pt idx="8">
                  <c:v>2.8032857142857156E-3</c:v>
                </c:pt>
                <c:pt idx="9">
                  <c:v>2.8239142857142898E-3</c:v>
                </c:pt>
                <c:pt idx="10">
                  <c:v>2.7636857142857201E-3</c:v>
                </c:pt>
                <c:pt idx="11">
                  <c:v>2.6914714285714348E-3</c:v>
                </c:pt>
                <c:pt idx="12">
                  <c:v>2.7055142857142903E-3</c:v>
                </c:pt>
                <c:pt idx="13">
                  <c:v>2.7103000000000036E-3</c:v>
                </c:pt>
                <c:pt idx="14">
                  <c:v>2.6519142857142882E-3</c:v>
                </c:pt>
                <c:pt idx="15">
                  <c:v>2.7555857142857179E-3</c:v>
                </c:pt>
                <c:pt idx="16">
                  <c:v>2.7924714285714343E-3</c:v>
                </c:pt>
                <c:pt idx="17">
                  <c:v>2.8184142857142882E-3</c:v>
                </c:pt>
                <c:pt idx="18">
                  <c:v>2.8212571428571469E-3</c:v>
                </c:pt>
                <c:pt idx="19">
                  <c:v>2.8390857142857146E-3</c:v>
                </c:pt>
                <c:pt idx="20">
                  <c:v>2.8924428571428578E-3</c:v>
                </c:pt>
                <c:pt idx="21">
                  <c:v>2.887942857142862E-3</c:v>
                </c:pt>
                <c:pt idx="22">
                  <c:v>2.9661857142857175E-3</c:v>
                </c:pt>
                <c:pt idx="23">
                  <c:v>2.9561428571428586E-3</c:v>
                </c:pt>
                <c:pt idx="24">
                  <c:v>3.0068142857142856E-3</c:v>
                </c:pt>
                <c:pt idx="25">
                  <c:v>3.0893285714285769E-3</c:v>
                </c:pt>
                <c:pt idx="26">
                  <c:v>3.1960428571428602E-3</c:v>
                </c:pt>
                <c:pt idx="27">
                  <c:v>3.219057142857148E-3</c:v>
                </c:pt>
                <c:pt idx="28">
                  <c:v>3.403971428571437E-3</c:v>
                </c:pt>
                <c:pt idx="29">
                  <c:v>3.5314285714285716E-3</c:v>
                </c:pt>
                <c:pt idx="30">
                  <c:v>3.6746428571428611E-3</c:v>
                </c:pt>
                <c:pt idx="31">
                  <c:v>3.9009000000000036E-3</c:v>
                </c:pt>
                <c:pt idx="32">
                  <c:v>4.0760000000000093E-3</c:v>
                </c:pt>
                <c:pt idx="33">
                  <c:v>4.3202857142857157E-3</c:v>
                </c:pt>
                <c:pt idx="34">
                  <c:v>4.7020428571428593E-3</c:v>
                </c:pt>
                <c:pt idx="35">
                  <c:v>1.4105842857142854E-2</c:v>
                </c:pt>
                <c:pt idx="36">
                  <c:v>2.4280142857142872E-2</c:v>
                </c:pt>
                <c:pt idx="37">
                  <c:v>3.3872571428571488E-2</c:v>
                </c:pt>
                <c:pt idx="38">
                  <c:v>4.362185714285706E-2</c:v>
                </c:pt>
                <c:pt idx="39">
                  <c:v>4.9908142857142894E-2</c:v>
                </c:pt>
                <c:pt idx="40">
                  <c:v>5.7437428571428653E-2</c:v>
                </c:pt>
                <c:pt idx="41">
                  <c:v>6.8773714285714369E-2</c:v>
                </c:pt>
                <c:pt idx="42">
                  <c:v>7.9973571428571519E-2</c:v>
                </c:pt>
                <c:pt idx="43">
                  <c:v>9.5067428571428775E-2</c:v>
                </c:pt>
                <c:pt idx="44">
                  <c:v>0.121881</c:v>
                </c:pt>
                <c:pt idx="45">
                  <c:v>0.14936142857142901</c:v>
                </c:pt>
                <c:pt idx="46">
                  <c:v>0.18260142857142894</c:v>
                </c:pt>
                <c:pt idx="47">
                  <c:v>0.25701142857142817</c:v>
                </c:pt>
                <c:pt idx="48">
                  <c:v>0.35043571428571435</c:v>
                </c:pt>
                <c:pt idx="49">
                  <c:v>0.39355285714285826</c:v>
                </c:pt>
                <c:pt idx="50">
                  <c:v>0.39538142857142888</c:v>
                </c:pt>
                <c:pt idx="51">
                  <c:v>0.37435428571428669</c:v>
                </c:pt>
                <c:pt idx="52">
                  <c:v>0.31209000000000031</c:v>
                </c:pt>
                <c:pt idx="53">
                  <c:v>0.24395857142857139</c:v>
                </c:pt>
                <c:pt idx="54">
                  <c:v>0.18443571428571429</c:v>
                </c:pt>
                <c:pt idx="55">
                  <c:v>0.14078099999999999</c:v>
                </c:pt>
                <c:pt idx="56">
                  <c:v>0.11783057142857162</c:v>
                </c:pt>
                <c:pt idx="57">
                  <c:v>8.8984714285714181E-2</c:v>
                </c:pt>
                <c:pt idx="58">
                  <c:v>7.2077142857142909E-2</c:v>
                </c:pt>
                <c:pt idx="59">
                  <c:v>6.2806000000000098E-2</c:v>
                </c:pt>
                <c:pt idx="60">
                  <c:v>6.1470142857142869E-2</c:v>
                </c:pt>
                <c:pt idx="61">
                  <c:v>6.4990571428571536E-2</c:v>
                </c:pt>
                <c:pt idx="62">
                  <c:v>6.1398142857142894E-2</c:v>
                </c:pt>
                <c:pt idx="63">
                  <c:v>5.6984285714285716E-2</c:v>
                </c:pt>
                <c:pt idx="64">
                  <c:v>5.2689142857142879E-2</c:v>
                </c:pt>
                <c:pt idx="65">
                  <c:v>4.9124285714285718E-2</c:v>
                </c:pt>
                <c:pt idx="66">
                  <c:v>5.0331714285714334E-2</c:v>
                </c:pt>
                <c:pt idx="67">
                  <c:v>4.9204714285714324E-2</c:v>
                </c:pt>
                <c:pt idx="68">
                  <c:v>5.1722857142857154E-2</c:v>
                </c:pt>
                <c:pt idx="69">
                  <c:v>5.2331142857142923E-2</c:v>
                </c:pt>
                <c:pt idx="70">
                  <c:v>5.1657999999999996E-2</c:v>
                </c:pt>
                <c:pt idx="71">
                  <c:v>4.9720000000000084E-2</c:v>
                </c:pt>
                <c:pt idx="72">
                  <c:v>4.6892142857142924E-2</c:v>
                </c:pt>
                <c:pt idx="73">
                  <c:v>4.5136857142857159E-2</c:v>
                </c:pt>
                <c:pt idx="74">
                  <c:v>4.31675714285715E-2</c:v>
                </c:pt>
                <c:pt idx="75">
                  <c:v>4.2121000000000006E-2</c:v>
                </c:pt>
                <c:pt idx="76">
                  <c:v>4.0683714285714309E-2</c:v>
                </c:pt>
                <c:pt idx="77">
                  <c:v>3.9245142857142895E-2</c:v>
                </c:pt>
                <c:pt idx="78">
                  <c:v>3.8248285714285742E-2</c:v>
                </c:pt>
                <c:pt idx="79">
                  <c:v>3.6827000000000019E-2</c:v>
                </c:pt>
                <c:pt idx="80">
                  <c:v>3.6299142857142884E-2</c:v>
                </c:pt>
                <c:pt idx="81">
                  <c:v>3.6000428571428614E-2</c:v>
                </c:pt>
                <c:pt idx="82">
                  <c:v>3.5390857142857154E-2</c:v>
                </c:pt>
                <c:pt idx="83">
                  <c:v>3.5240000000000042E-2</c:v>
                </c:pt>
                <c:pt idx="84">
                  <c:v>3.5103857142857152E-2</c:v>
                </c:pt>
                <c:pt idx="85">
                  <c:v>3.485914285714288E-2</c:v>
                </c:pt>
                <c:pt idx="86">
                  <c:v>3.4558142857142857E-2</c:v>
                </c:pt>
                <c:pt idx="87">
                  <c:v>3.3921714285714298E-2</c:v>
                </c:pt>
                <c:pt idx="88">
                  <c:v>3.5214714285714342E-2</c:v>
                </c:pt>
                <c:pt idx="89">
                  <c:v>3.5472285714285769E-2</c:v>
                </c:pt>
                <c:pt idx="90">
                  <c:v>3.3696857142857146E-2</c:v>
                </c:pt>
                <c:pt idx="91">
                  <c:v>3.3303571428571474E-2</c:v>
                </c:pt>
                <c:pt idx="92">
                  <c:v>3.3383571428571478E-2</c:v>
                </c:pt>
                <c:pt idx="93">
                  <c:v>3.2927285714285742E-2</c:v>
                </c:pt>
                <c:pt idx="94">
                  <c:v>3.2466571428571477E-2</c:v>
                </c:pt>
                <c:pt idx="95">
                  <c:v>3.187528571428578E-2</c:v>
                </c:pt>
                <c:pt idx="96">
                  <c:v>3.1294000000000002E-2</c:v>
                </c:pt>
                <c:pt idx="97">
                  <c:v>3.1323571428571478E-2</c:v>
                </c:pt>
                <c:pt idx="98">
                  <c:v>3.0896285714285741E-2</c:v>
                </c:pt>
                <c:pt idx="99">
                  <c:v>3.017300000000003E-2</c:v>
                </c:pt>
                <c:pt idx="100">
                  <c:v>3.0343571428571484E-2</c:v>
                </c:pt>
                <c:pt idx="101">
                  <c:v>3.0465142857142882E-2</c:v>
                </c:pt>
                <c:pt idx="102">
                  <c:v>3.0126000000000007E-2</c:v>
                </c:pt>
                <c:pt idx="103">
                  <c:v>2.9891571428571486E-2</c:v>
                </c:pt>
                <c:pt idx="104">
                  <c:v>2.9332428571428586E-2</c:v>
                </c:pt>
                <c:pt idx="105">
                  <c:v>2.9296428571428591E-2</c:v>
                </c:pt>
                <c:pt idx="106">
                  <c:v>2.8418714285714304E-2</c:v>
                </c:pt>
                <c:pt idx="107">
                  <c:v>2.8239857142857181E-2</c:v>
                </c:pt>
                <c:pt idx="108">
                  <c:v>2.7460571428571473E-2</c:v>
                </c:pt>
                <c:pt idx="109">
                  <c:v>2.6894571428571483E-2</c:v>
                </c:pt>
                <c:pt idx="110">
                  <c:v>2.6880857142857182E-2</c:v>
                </c:pt>
                <c:pt idx="111">
                  <c:v>2.6354142857142861E-2</c:v>
                </c:pt>
                <c:pt idx="112">
                  <c:v>2.5977000000000038E-2</c:v>
                </c:pt>
                <c:pt idx="113">
                  <c:v>2.5445142857142892E-2</c:v>
                </c:pt>
                <c:pt idx="114">
                  <c:v>2.503985714285718E-2</c:v>
                </c:pt>
                <c:pt idx="115">
                  <c:v>2.4629714285714321E-2</c:v>
                </c:pt>
                <c:pt idx="116">
                  <c:v>2.4058428571428581E-2</c:v>
                </c:pt>
                <c:pt idx="117">
                  <c:v>2.3392714285714291E-2</c:v>
                </c:pt>
                <c:pt idx="118">
                  <c:v>2.2792571428571461E-2</c:v>
                </c:pt>
                <c:pt idx="119">
                  <c:v>2.2539714285714336E-2</c:v>
                </c:pt>
                <c:pt idx="120">
                  <c:v>2.1604428571428601E-2</c:v>
                </c:pt>
                <c:pt idx="121">
                  <c:v>2.0884714285714322E-2</c:v>
                </c:pt>
                <c:pt idx="122">
                  <c:v>2.0542714285714313E-2</c:v>
                </c:pt>
                <c:pt idx="123">
                  <c:v>2.0099000000000006E-2</c:v>
                </c:pt>
                <c:pt idx="124">
                  <c:v>1.9231000000000022E-2</c:v>
                </c:pt>
                <c:pt idx="125">
                  <c:v>1.7989714285714303E-2</c:v>
                </c:pt>
                <c:pt idx="126">
                  <c:v>1.656742857142858E-2</c:v>
                </c:pt>
                <c:pt idx="127">
                  <c:v>1.8417857142857173E-2</c:v>
                </c:pt>
                <c:pt idx="128">
                  <c:v>1.9728857142857187E-2</c:v>
                </c:pt>
                <c:pt idx="129">
                  <c:v>2.0997857142857151E-2</c:v>
                </c:pt>
                <c:pt idx="130">
                  <c:v>2.2045285714285774E-2</c:v>
                </c:pt>
                <c:pt idx="131">
                  <c:v>2.2035142857142906E-2</c:v>
                </c:pt>
                <c:pt idx="132">
                  <c:v>2.2400285714285765E-2</c:v>
                </c:pt>
                <c:pt idx="133">
                  <c:v>2.2354857142857149E-2</c:v>
                </c:pt>
                <c:pt idx="134">
                  <c:v>2.2043000000000052E-2</c:v>
                </c:pt>
                <c:pt idx="135">
                  <c:v>2.1630571428571492E-2</c:v>
                </c:pt>
                <c:pt idx="136">
                  <c:v>2.1608571428571477E-2</c:v>
                </c:pt>
                <c:pt idx="137">
                  <c:v>2.1153428571428601E-2</c:v>
                </c:pt>
                <c:pt idx="138">
                  <c:v>2.1290714285714319E-2</c:v>
                </c:pt>
                <c:pt idx="139">
                  <c:v>2.0862714285714325E-2</c:v>
                </c:pt>
                <c:pt idx="140">
                  <c:v>2.033528571428575E-2</c:v>
                </c:pt>
                <c:pt idx="141">
                  <c:v>1.9988571428571463E-2</c:v>
                </c:pt>
                <c:pt idx="142">
                  <c:v>1.9802714285714319E-2</c:v>
                </c:pt>
                <c:pt idx="143">
                  <c:v>1.9506142857142857E-2</c:v>
                </c:pt>
                <c:pt idx="144">
                  <c:v>1.9438714285714309E-2</c:v>
                </c:pt>
                <c:pt idx="145">
                  <c:v>1.8994571428571451E-2</c:v>
                </c:pt>
                <c:pt idx="146">
                  <c:v>1.9155857142857172E-2</c:v>
                </c:pt>
                <c:pt idx="147">
                  <c:v>1.9638285714285744E-2</c:v>
                </c:pt>
                <c:pt idx="148">
                  <c:v>1.9865142857142862E-2</c:v>
                </c:pt>
                <c:pt idx="149">
                  <c:v>2.0168142857142843E-2</c:v>
                </c:pt>
                <c:pt idx="150">
                  <c:v>2.0029999999999999E-2</c:v>
                </c:pt>
                <c:pt idx="151">
                  <c:v>1.9947714285714319E-2</c:v>
                </c:pt>
                <c:pt idx="152">
                  <c:v>1.9725428571428581E-2</c:v>
                </c:pt>
                <c:pt idx="153">
                  <c:v>2.0312285714285731E-2</c:v>
                </c:pt>
                <c:pt idx="154">
                  <c:v>2.0763428571428582E-2</c:v>
                </c:pt>
                <c:pt idx="155">
                  <c:v>2.0599285714285712E-2</c:v>
                </c:pt>
                <c:pt idx="156">
                  <c:v>2.0391428571428592E-2</c:v>
                </c:pt>
                <c:pt idx="157">
                  <c:v>2.0905571428571485E-2</c:v>
                </c:pt>
                <c:pt idx="158">
                  <c:v>2.1809571428571494E-2</c:v>
                </c:pt>
                <c:pt idx="159">
                  <c:v>2.2370000000000025E-2</c:v>
                </c:pt>
                <c:pt idx="160">
                  <c:v>2.2842571428571486E-2</c:v>
                </c:pt>
                <c:pt idx="161">
                  <c:v>2.3477142857142891E-2</c:v>
                </c:pt>
                <c:pt idx="162">
                  <c:v>2.4454571428571464E-2</c:v>
                </c:pt>
                <c:pt idx="163">
                  <c:v>2.621971428571435E-2</c:v>
                </c:pt>
                <c:pt idx="164">
                  <c:v>2.7641571428571508E-2</c:v>
                </c:pt>
                <c:pt idx="165">
                  <c:v>2.9071571428571492E-2</c:v>
                </c:pt>
                <c:pt idx="166">
                  <c:v>3.1344571428571479E-2</c:v>
                </c:pt>
                <c:pt idx="167">
                  <c:v>3.3212000000000005E-2</c:v>
                </c:pt>
                <c:pt idx="168">
                  <c:v>3.5973714285714352E-2</c:v>
                </c:pt>
                <c:pt idx="169">
                  <c:v>3.9424000000000008E-2</c:v>
                </c:pt>
                <c:pt idx="170">
                  <c:v>4.2845857142857088E-2</c:v>
                </c:pt>
                <c:pt idx="171">
                  <c:v>4.6656142857142868E-2</c:v>
                </c:pt>
                <c:pt idx="172">
                  <c:v>5.1324428571428576E-2</c:v>
                </c:pt>
                <c:pt idx="173">
                  <c:v>5.7010857142857183E-2</c:v>
                </c:pt>
                <c:pt idx="174">
                  <c:v>6.2491857142857182E-2</c:v>
                </c:pt>
                <c:pt idx="175">
                  <c:v>6.9198428571428647E-2</c:v>
                </c:pt>
                <c:pt idx="176">
                  <c:v>7.761557142857152E-2</c:v>
                </c:pt>
                <c:pt idx="177">
                  <c:v>8.6674428571428777E-2</c:v>
                </c:pt>
                <c:pt idx="178">
                  <c:v>9.6433000000000033E-2</c:v>
                </c:pt>
                <c:pt idx="179">
                  <c:v>0.10861828571428572</c:v>
                </c:pt>
                <c:pt idx="180">
                  <c:v>0.12214414285714303</c:v>
                </c:pt>
                <c:pt idx="181">
                  <c:v>0.13813371428571417</c:v>
                </c:pt>
                <c:pt idx="182">
                  <c:v>0.15507428571428591</c:v>
                </c:pt>
                <c:pt idx="183">
                  <c:v>0.17544142857142914</c:v>
                </c:pt>
                <c:pt idx="184">
                  <c:v>0.19163428571428573</c:v>
                </c:pt>
                <c:pt idx="185">
                  <c:v>0.19466142857142893</c:v>
                </c:pt>
                <c:pt idx="186">
                  <c:v>0.21399428571428608</c:v>
                </c:pt>
                <c:pt idx="187">
                  <c:v>0.29516428571428638</c:v>
                </c:pt>
                <c:pt idx="188">
                  <c:v>0.37459142857142824</c:v>
                </c:pt>
                <c:pt idx="189">
                  <c:v>0.45824285714285756</c:v>
                </c:pt>
                <c:pt idx="190">
                  <c:v>0.55830857142857249</c:v>
                </c:pt>
                <c:pt idx="191">
                  <c:v>0.72308714285714248</c:v>
                </c:pt>
                <c:pt idx="192">
                  <c:v>0.88428714285714183</c:v>
                </c:pt>
                <c:pt idx="193">
                  <c:v>0.98303285714285649</c:v>
                </c:pt>
                <c:pt idx="194">
                  <c:v>1.0085228571428555</c:v>
                </c:pt>
                <c:pt idx="195">
                  <c:v>0.97195428571428555</c:v>
                </c:pt>
                <c:pt idx="196">
                  <c:v>0.893474285714285</c:v>
                </c:pt>
                <c:pt idx="197">
                  <c:v>0.79585857142857275</c:v>
                </c:pt>
                <c:pt idx="198">
                  <c:v>0.68702142857142956</c:v>
                </c:pt>
                <c:pt idx="199">
                  <c:v>0.58333428571428447</c:v>
                </c:pt>
                <c:pt idx="200">
                  <c:v>0.48545000000000038</c:v>
                </c:pt>
                <c:pt idx="201">
                  <c:v>0.39657857142857222</c:v>
                </c:pt>
                <c:pt idx="202">
                  <c:v>0.32292285714285834</c:v>
                </c:pt>
                <c:pt idx="203">
                  <c:v>0.26142571428571432</c:v>
                </c:pt>
                <c:pt idx="204">
                  <c:v>0.20775142857142898</c:v>
                </c:pt>
                <c:pt idx="205">
                  <c:v>0.16268428571428573</c:v>
                </c:pt>
                <c:pt idx="206">
                  <c:v>0.11929371428571452</c:v>
                </c:pt>
                <c:pt idx="207">
                  <c:v>7.5196142857142934E-2</c:v>
                </c:pt>
                <c:pt idx="208">
                  <c:v>2.8342000000000003E-2</c:v>
                </c:pt>
                <c:pt idx="209">
                  <c:v>1.9836857142857191E-2</c:v>
                </c:pt>
                <c:pt idx="210">
                  <c:v>1.8207714285714313E-2</c:v>
                </c:pt>
                <c:pt idx="211">
                  <c:v>1.6657285714285739E-2</c:v>
                </c:pt>
                <c:pt idx="212">
                  <c:v>1.5211571428571446E-2</c:v>
                </c:pt>
                <c:pt idx="213">
                  <c:v>1.4073642857142831E-2</c:v>
                </c:pt>
                <c:pt idx="214">
                  <c:v>1.3304314285714302E-2</c:v>
                </c:pt>
                <c:pt idx="215">
                  <c:v>1.2840371428571445E-2</c:v>
                </c:pt>
                <c:pt idx="216">
                  <c:v>1.2427257142857145E-2</c:v>
                </c:pt>
                <c:pt idx="217">
                  <c:v>1.2223671428571435E-2</c:v>
                </c:pt>
                <c:pt idx="218">
                  <c:v>1.2197800000000002E-2</c:v>
                </c:pt>
                <c:pt idx="219">
                  <c:v>1.2168857142857165E-2</c:v>
                </c:pt>
                <c:pt idx="220">
                  <c:v>1.2411285714285725E-2</c:v>
                </c:pt>
                <c:pt idx="221">
                  <c:v>1.3165842857142857E-2</c:v>
                </c:pt>
                <c:pt idx="222">
                  <c:v>1.3246385714285743E-2</c:v>
                </c:pt>
                <c:pt idx="223">
                  <c:v>1.2633785714285738E-2</c:v>
                </c:pt>
                <c:pt idx="224">
                  <c:v>1.2143828571428575E-2</c:v>
                </c:pt>
                <c:pt idx="225">
                  <c:v>1.1551600000000007E-2</c:v>
                </c:pt>
                <c:pt idx="226">
                  <c:v>1.084737142857144E-2</c:v>
                </c:pt>
                <c:pt idx="227">
                  <c:v>1.039202857142857E-2</c:v>
                </c:pt>
                <c:pt idx="228">
                  <c:v>9.8232285714285727E-3</c:v>
                </c:pt>
                <c:pt idx="229">
                  <c:v>9.2524000000000165E-3</c:v>
                </c:pt>
                <c:pt idx="230">
                  <c:v>8.6180000000000041E-3</c:v>
                </c:pt>
                <c:pt idx="231">
                  <c:v>8.0290142857142952E-3</c:v>
                </c:pt>
                <c:pt idx="232">
                  <c:v>7.5014142857142948E-3</c:v>
                </c:pt>
                <c:pt idx="233">
                  <c:v>7.176942857142864E-3</c:v>
                </c:pt>
                <c:pt idx="234">
                  <c:v>6.8232285714285787E-3</c:v>
                </c:pt>
                <c:pt idx="235">
                  <c:v>6.5513142857142959E-3</c:v>
                </c:pt>
                <c:pt idx="236">
                  <c:v>6.2774857142857184E-3</c:v>
                </c:pt>
                <c:pt idx="237">
                  <c:v>5.9838428571428659E-3</c:v>
                </c:pt>
                <c:pt idx="238">
                  <c:v>5.8049857142857082E-3</c:v>
                </c:pt>
                <c:pt idx="239">
                  <c:v>5.5927857142857151E-3</c:v>
                </c:pt>
              </c:numCache>
            </c:numRef>
          </c:val>
        </c:ser>
        <c:ser>
          <c:idx val="4"/>
          <c:order val="4"/>
          <c:tx>
            <c:strRef>
              <c:f>Sheet2_c!$A$6</c:f>
              <c:strCache>
                <c:ptCount val="1"/>
                <c:pt idx="0">
                  <c:v>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Sheet2_c!$B$6:$IG$6</c:f>
              <c:numCache>
                <c:formatCode>General</c:formatCode>
                <c:ptCount val="240"/>
                <c:pt idx="0">
                  <c:v>2.5711111111111169E-3</c:v>
                </c:pt>
                <c:pt idx="1">
                  <c:v>2.5456000000000012E-3</c:v>
                </c:pt>
                <c:pt idx="2">
                  <c:v>2.5700000000000002E-3</c:v>
                </c:pt>
                <c:pt idx="3">
                  <c:v>2.5626000000000012E-3</c:v>
                </c:pt>
                <c:pt idx="4">
                  <c:v>2.5975000000000043E-3</c:v>
                </c:pt>
                <c:pt idx="5">
                  <c:v>2.6419777777777873E-3</c:v>
                </c:pt>
                <c:pt idx="6">
                  <c:v>2.6206555555555594E-3</c:v>
                </c:pt>
                <c:pt idx="7">
                  <c:v>2.6166555555555558E-3</c:v>
                </c:pt>
                <c:pt idx="8">
                  <c:v>2.717722222222229E-3</c:v>
                </c:pt>
                <c:pt idx="9">
                  <c:v>2.6579333333333383E-3</c:v>
                </c:pt>
                <c:pt idx="10">
                  <c:v>2.6043111111111179E-3</c:v>
                </c:pt>
                <c:pt idx="11">
                  <c:v>2.5403888888888919E-3</c:v>
                </c:pt>
                <c:pt idx="12">
                  <c:v>2.5722000000000002E-3</c:v>
                </c:pt>
                <c:pt idx="13">
                  <c:v>2.6343888888888892E-3</c:v>
                </c:pt>
                <c:pt idx="14">
                  <c:v>2.6091888888888919E-3</c:v>
                </c:pt>
                <c:pt idx="15">
                  <c:v>2.6517555555555599E-3</c:v>
                </c:pt>
                <c:pt idx="16">
                  <c:v>2.6702000000000006E-3</c:v>
                </c:pt>
                <c:pt idx="17">
                  <c:v>2.7105777777777854E-3</c:v>
                </c:pt>
                <c:pt idx="18">
                  <c:v>2.7415666666666737E-3</c:v>
                </c:pt>
                <c:pt idx="19">
                  <c:v>2.7615222222222291E-3</c:v>
                </c:pt>
                <c:pt idx="20">
                  <c:v>2.8034222222222262E-3</c:v>
                </c:pt>
                <c:pt idx="21">
                  <c:v>2.8937777777777855E-3</c:v>
                </c:pt>
                <c:pt idx="22">
                  <c:v>2.9293333333333372E-3</c:v>
                </c:pt>
                <c:pt idx="23">
                  <c:v>2.9138333333333342E-3</c:v>
                </c:pt>
                <c:pt idx="24">
                  <c:v>2.9950333333333351E-3</c:v>
                </c:pt>
                <c:pt idx="25">
                  <c:v>3.0710555555555573E-3</c:v>
                </c:pt>
                <c:pt idx="26">
                  <c:v>3.1218444444444456E-3</c:v>
                </c:pt>
                <c:pt idx="27">
                  <c:v>3.1816888888888894E-3</c:v>
                </c:pt>
                <c:pt idx="28">
                  <c:v>3.2144444444444456E-3</c:v>
                </c:pt>
                <c:pt idx="29">
                  <c:v>3.4176777777777849E-3</c:v>
                </c:pt>
                <c:pt idx="30">
                  <c:v>3.5820222222222265E-3</c:v>
                </c:pt>
                <c:pt idx="31">
                  <c:v>3.7689222222222298E-3</c:v>
                </c:pt>
                <c:pt idx="32">
                  <c:v>3.9821000000000058E-3</c:v>
                </c:pt>
                <c:pt idx="33">
                  <c:v>4.1465555555555492E-3</c:v>
                </c:pt>
                <c:pt idx="34">
                  <c:v>4.319633333333346E-3</c:v>
                </c:pt>
                <c:pt idx="35">
                  <c:v>1.2259777777777779E-2</c:v>
                </c:pt>
                <c:pt idx="36">
                  <c:v>2.0736111111111125E-2</c:v>
                </c:pt>
                <c:pt idx="37">
                  <c:v>2.9023555555555573E-2</c:v>
                </c:pt>
                <c:pt idx="38">
                  <c:v>3.786288888888889E-2</c:v>
                </c:pt>
                <c:pt idx="39">
                  <c:v>4.4348333333333441E-2</c:v>
                </c:pt>
                <c:pt idx="40">
                  <c:v>5.123222222222229E-2</c:v>
                </c:pt>
                <c:pt idx="41">
                  <c:v>6.0839777777777777E-2</c:v>
                </c:pt>
                <c:pt idx="42">
                  <c:v>6.5020777777777788E-2</c:v>
                </c:pt>
                <c:pt idx="43">
                  <c:v>7.4683444444444524E-2</c:v>
                </c:pt>
                <c:pt idx="44">
                  <c:v>0.10004266666666667</c:v>
                </c:pt>
                <c:pt idx="45">
                  <c:v>0.12616444444444444</c:v>
                </c:pt>
                <c:pt idx="46">
                  <c:v>0.15599222222222262</c:v>
                </c:pt>
                <c:pt idx="47">
                  <c:v>0.17752333333333356</c:v>
                </c:pt>
                <c:pt idx="48">
                  <c:v>0.21006000000000022</c:v>
                </c:pt>
                <c:pt idx="49">
                  <c:v>0.22697000000000003</c:v>
                </c:pt>
                <c:pt idx="50">
                  <c:v>0.22299888888888894</c:v>
                </c:pt>
                <c:pt idx="51">
                  <c:v>0.20154222222222246</c:v>
                </c:pt>
                <c:pt idx="52">
                  <c:v>0.16235333333333343</c:v>
                </c:pt>
                <c:pt idx="53">
                  <c:v>0.12589222222222221</c:v>
                </c:pt>
                <c:pt idx="54">
                  <c:v>9.5997777777777793E-2</c:v>
                </c:pt>
                <c:pt idx="55">
                  <c:v>7.5415444444444521E-2</c:v>
                </c:pt>
                <c:pt idx="56">
                  <c:v>6.3680888888888884E-2</c:v>
                </c:pt>
                <c:pt idx="57">
                  <c:v>4.5959444444444483E-2</c:v>
                </c:pt>
                <c:pt idx="58">
                  <c:v>3.6171888888888892E-2</c:v>
                </c:pt>
                <c:pt idx="59">
                  <c:v>3.1504111111111142E-2</c:v>
                </c:pt>
                <c:pt idx="60">
                  <c:v>3.2585222222222272E-2</c:v>
                </c:pt>
                <c:pt idx="61">
                  <c:v>3.5042000000000031E-2</c:v>
                </c:pt>
                <c:pt idx="62">
                  <c:v>3.28313333333334E-2</c:v>
                </c:pt>
                <c:pt idx="63">
                  <c:v>3.0339888888888888E-2</c:v>
                </c:pt>
                <c:pt idx="64">
                  <c:v>2.9444111111111147E-2</c:v>
                </c:pt>
                <c:pt idx="65">
                  <c:v>2.9490555555555582E-2</c:v>
                </c:pt>
                <c:pt idx="66">
                  <c:v>3.3070555555555582E-2</c:v>
                </c:pt>
                <c:pt idx="67">
                  <c:v>3.4843888888888896E-2</c:v>
                </c:pt>
                <c:pt idx="68">
                  <c:v>3.4269333333333339E-2</c:v>
                </c:pt>
                <c:pt idx="69">
                  <c:v>3.2682666666666714E-2</c:v>
                </c:pt>
                <c:pt idx="70">
                  <c:v>3.1282222222222274E-2</c:v>
                </c:pt>
                <c:pt idx="71">
                  <c:v>2.944200000000001E-2</c:v>
                </c:pt>
                <c:pt idx="72">
                  <c:v>2.7669666666666697E-2</c:v>
                </c:pt>
                <c:pt idx="73">
                  <c:v>2.6693111111111171E-2</c:v>
                </c:pt>
                <c:pt idx="74">
                  <c:v>2.5552888888888868E-2</c:v>
                </c:pt>
                <c:pt idx="75">
                  <c:v>2.4385666666666691E-2</c:v>
                </c:pt>
                <c:pt idx="76">
                  <c:v>2.3341444444444439E-2</c:v>
                </c:pt>
                <c:pt idx="77">
                  <c:v>2.1807666666666715E-2</c:v>
                </c:pt>
                <c:pt idx="78">
                  <c:v>1.9908666666666693E-2</c:v>
                </c:pt>
                <c:pt idx="79">
                  <c:v>1.7935333333333345E-2</c:v>
                </c:pt>
                <c:pt idx="80">
                  <c:v>1.7761111111111137E-2</c:v>
                </c:pt>
                <c:pt idx="81">
                  <c:v>1.8412222222222229E-2</c:v>
                </c:pt>
                <c:pt idx="82">
                  <c:v>1.9021000000000027E-2</c:v>
                </c:pt>
                <c:pt idx="83">
                  <c:v>1.973333333333336E-2</c:v>
                </c:pt>
                <c:pt idx="84">
                  <c:v>1.9467999999999999E-2</c:v>
                </c:pt>
                <c:pt idx="85">
                  <c:v>1.9734444444444443E-2</c:v>
                </c:pt>
                <c:pt idx="86">
                  <c:v>1.9972888888888918E-2</c:v>
                </c:pt>
                <c:pt idx="87">
                  <c:v>2.0112444444444447E-2</c:v>
                </c:pt>
                <c:pt idx="88">
                  <c:v>2.1919777777777844E-2</c:v>
                </c:pt>
                <c:pt idx="89">
                  <c:v>2.2673333333333396E-2</c:v>
                </c:pt>
                <c:pt idx="90">
                  <c:v>2.1481333333333373E-2</c:v>
                </c:pt>
                <c:pt idx="91">
                  <c:v>2.0999888888888887E-2</c:v>
                </c:pt>
                <c:pt idx="92">
                  <c:v>2.0931000000000012E-2</c:v>
                </c:pt>
                <c:pt idx="93">
                  <c:v>2.0736000000000004E-2</c:v>
                </c:pt>
                <c:pt idx="94">
                  <c:v>2.0906222222222236E-2</c:v>
                </c:pt>
                <c:pt idx="95">
                  <c:v>2.0820888888888878E-2</c:v>
                </c:pt>
                <c:pt idx="96">
                  <c:v>2.0507999999999998E-2</c:v>
                </c:pt>
                <c:pt idx="97">
                  <c:v>2.0355666666666675E-2</c:v>
                </c:pt>
                <c:pt idx="98">
                  <c:v>1.9772666666666681E-2</c:v>
                </c:pt>
                <c:pt idx="99">
                  <c:v>1.9926000000000024E-2</c:v>
                </c:pt>
                <c:pt idx="100">
                  <c:v>1.9787444444444465E-2</c:v>
                </c:pt>
                <c:pt idx="101">
                  <c:v>1.9613999999999999E-2</c:v>
                </c:pt>
                <c:pt idx="102">
                  <c:v>1.9385111111111141E-2</c:v>
                </c:pt>
                <c:pt idx="103">
                  <c:v>1.9501000000000029E-2</c:v>
                </c:pt>
                <c:pt idx="104">
                  <c:v>1.9077333333333345E-2</c:v>
                </c:pt>
                <c:pt idx="105">
                  <c:v>1.8782555555555594E-2</c:v>
                </c:pt>
                <c:pt idx="106">
                  <c:v>1.8203777777777801E-2</c:v>
                </c:pt>
                <c:pt idx="107">
                  <c:v>1.7905555555555581E-2</c:v>
                </c:pt>
                <c:pt idx="108">
                  <c:v>1.7419222222222218E-2</c:v>
                </c:pt>
                <c:pt idx="109">
                  <c:v>1.7225777777777791E-2</c:v>
                </c:pt>
                <c:pt idx="110">
                  <c:v>1.7202888888888917E-2</c:v>
                </c:pt>
                <c:pt idx="111">
                  <c:v>1.7027777777777791E-2</c:v>
                </c:pt>
                <c:pt idx="112">
                  <c:v>1.6609555555555589E-2</c:v>
                </c:pt>
                <c:pt idx="113">
                  <c:v>1.6494000000000005E-2</c:v>
                </c:pt>
                <c:pt idx="114">
                  <c:v>1.6229777777777801E-2</c:v>
                </c:pt>
                <c:pt idx="115">
                  <c:v>1.6097000000000004E-2</c:v>
                </c:pt>
                <c:pt idx="116">
                  <c:v>1.5639777777777784E-2</c:v>
                </c:pt>
                <c:pt idx="117">
                  <c:v>1.5018888888888901E-2</c:v>
                </c:pt>
                <c:pt idx="118">
                  <c:v>1.4571111111111118E-2</c:v>
                </c:pt>
                <c:pt idx="119">
                  <c:v>1.4398111111111115E-2</c:v>
                </c:pt>
                <c:pt idx="120">
                  <c:v>1.404333333333334E-2</c:v>
                </c:pt>
                <c:pt idx="121">
                  <c:v>1.3748666666666683E-2</c:v>
                </c:pt>
                <c:pt idx="122">
                  <c:v>1.3546333333333351E-2</c:v>
                </c:pt>
                <c:pt idx="123">
                  <c:v>1.3354111111111127E-2</c:v>
                </c:pt>
                <c:pt idx="124">
                  <c:v>1.3190000000000007E-2</c:v>
                </c:pt>
                <c:pt idx="125">
                  <c:v>1.3023444444444442E-2</c:v>
                </c:pt>
                <c:pt idx="126">
                  <c:v>1.3002444444444445E-2</c:v>
                </c:pt>
                <c:pt idx="127">
                  <c:v>1.3107777777777795E-2</c:v>
                </c:pt>
                <c:pt idx="128">
                  <c:v>1.2623222222222223E-2</c:v>
                </c:pt>
                <c:pt idx="129">
                  <c:v>1.3050666666666674E-2</c:v>
                </c:pt>
                <c:pt idx="130">
                  <c:v>1.4202666666666669E-2</c:v>
                </c:pt>
                <c:pt idx="131">
                  <c:v>1.4437666666666666E-2</c:v>
                </c:pt>
                <c:pt idx="132">
                  <c:v>1.4581111111111128E-2</c:v>
                </c:pt>
                <c:pt idx="133">
                  <c:v>1.4383999999999999E-2</c:v>
                </c:pt>
                <c:pt idx="134">
                  <c:v>1.4169777777777781E-2</c:v>
                </c:pt>
                <c:pt idx="135">
                  <c:v>1.3809888888888915E-2</c:v>
                </c:pt>
                <c:pt idx="136">
                  <c:v>1.3787111111111135E-2</c:v>
                </c:pt>
                <c:pt idx="137">
                  <c:v>1.3817222222222224E-2</c:v>
                </c:pt>
                <c:pt idx="138">
                  <c:v>1.3657555555555574E-2</c:v>
                </c:pt>
                <c:pt idx="139">
                  <c:v>1.3278666666666673E-2</c:v>
                </c:pt>
                <c:pt idx="140">
                  <c:v>1.2936999999999994E-2</c:v>
                </c:pt>
                <c:pt idx="141">
                  <c:v>1.2613222222222222E-2</c:v>
                </c:pt>
                <c:pt idx="142">
                  <c:v>1.2515222222222219E-2</c:v>
                </c:pt>
                <c:pt idx="143">
                  <c:v>1.2499222222222219E-2</c:v>
                </c:pt>
                <c:pt idx="144">
                  <c:v>1.2272333333333335E-2</c:v>
                </c:pt>
                <c:pt idx="145">
                  <c:v>1.2139222222222218E-2</c:v>
                </c:pt>
                <c:pt idx="146">
                  <c:v>1.2428888888888906E-2</c:v>
                </c:pt>
                <c:pt idx="147">
                  <c:v>1.2490333333333339E-2</c:v>
                </c:pt>
                <c:pt idx="148">
                  <c:v>1.2587111111111125E-2</c:v>
                </c:pt>
                <c:pt idx="149">
                  <c:v>1.2637777777777781E-2</c:v>
                </c:pt>
                <c:pt idx="150">
                  <c:v>1.2745444444444445E-2</c:v>
                </c:pt>
                <c:pt idx="151">
                  <c:v>1.2695111111111121E-2</c:v>
                </c:pt>
                <c:pt idx="152">
                  <c:v>1.2525222222222224E-2</c:v>
                </c:pt>
                <c:pt idx="153">
                  <c:v>1.2663777777777795E-2</c:v>
                </c:pt>
                <c:pt idx="154">
                  <c:v>1.2793777777777782E-2</c:v>
                </c:pt>
                <c:pt idx="155">
                  <c:v>1.264844444444444E-2</c:v>
                </c:pt>
                <c:pt idx="156">
                  <c:v>1.2428444444444442E-2</c:v>
                </c:pt>
                <c:pt idx="157">
                  <c:v>1.2530666666666667E-2</c:v>
                </c:pt>
                <c:pt idx="158">
                  <c:v>1.2553555555555568E-2</c:v>
                </c:pt>
                <c:pt idx="159">
                  <c:v>1.2665888888888907E-2</c:v>
                </c:pt>
                <c:pt idx="160">
                  <c:v>1.3026333333333343E-2</c:v>
                </c:pt>
                <c:pt idx="161">
                  <c:v>1.3417888888888901E-2</c:v>
                </c:pt>
                <c:pt idx="162">
                  <c:v>1.3787444444444449E-2</c:v>
                </c:pt>
                <c:pt idx="163">
                  <c:v>1.4151888888888896E-2</c:v>
                </c:pt>
                <c:pt idx="164">
                  <c:v>1.4757777777777779E-2</c:v>
                </c:pt>
                <c:pt idx="165">
                  <c:v>1.5315000000000004E-2</c:v>
                </c:pt>
                <c:pt idx="166">
                  <c:v>1.6236222222222221E-2</c:v>
                </c:pt>
                <c:pt idx="167">
                  <c:v>1.7075222222222228E-2</c:v>
                </c:pt>
                <c:pt idx="168">
                  <c:v>1.8305222222222233E-2</c:v>
                </c:pt>
                <c:pt idx="169">
                  <c:v>1.967366666666669E-2</c:v>
                </c:pt>
                <c:pt idx="170">
                  <c:v>2.1455666666666692E-2</c:v>
                </c:pt>
                <c:pt idx="171">
                  <c:v>2.3355555555555553E-2</c:v>
                </c:pt>
                <c:pt idx="172">
                  <c:v>2.5369888888888883E-2</c:v>
                </c:pt>
                <c:pt idx="173">
                  <c:v>2.8516333333333335E-2</c:v>
                </c:pt>
                <c:pt idx="174">
                  <c:v>3.1115222222222252E-2</c:v>
                </c:pt>
                <c:pt idx="175">
                  <c:v>3.455144444444444E-2</c:v>
                </c:pt>
                <c:pt idx="176">
                  <c:v>3.9343111111111169E-2</c:v>
                </c:pt>
                <c:pt idx="177">
                  <c:v>4.4645555555555466E-2</c:v>
                </c:pt>
                <c:pt idx="178">
                  <c:v>5.0368888888888914E-2</c:v>
                </c:pt>
                <c:pt idx="179">
                  <c:v>5.7548333333333423E-2</c:v>
                </c:pt>
                <c:pt idx="180">
                  <c:v>6.653866666666669E-2</c:v>
                </c:pt>
                <c:pt idx="181">
                  <c:v>7.6184777777777782E-2</c:v>
                </c:pt>
                <c:pt idx="182">
                  <c:v>8.7960222222222315E-2</c:v>
                </c:pt>
                <c:pt idx="183">
                  <c:v>0.10092177777777779</c:v>
                </c:pt>
                <c:pt idx="184">
                  <c:v>0.11326333333333342</c:v>
                </c:pt>
                <c:pt idx="185">
                  <c:v>0.12465444444444455</c:v>
                </c:pt>
                <c:pt idx="186">
                  <c:v>0.14041111111111143</c:v>
                </c:pt>
                <c:pt idx="187">
                  <c:v>0.18121666666666686</c:v>
                </c:pt>
                <c:pt idx="188">
                  <c:v>0.23057111111111114</c:v>
                </c:pt>
                <c:pt idx="189">
                  <c:v>0.28416222222222232</c:v>
                </c:pt>
                <c:pt idx="190">
                  <c:v>0.3468266666666675</c:v>
                </c:pt>
                <c:pt idx="191">
                  <c:v>0.42594333333333334</c:v>
                </c:pt>
                <c:pt idx="192">
                  <c:v>0.4992355555555556</c:v>
                </c:pt>
                <c:pt idx="193">
                  <c:v>0.54904222222222221</c:v>
                </c:pt>
                <c:pt idx="194">
                  <c:v>0.56521555555555569</c:v>
                </c:pt>
                <c:pt idx="195">
                  <c:v>0.55010888888888965</c:v>
                </c:pt>
                <c:pt idx="196">
                  <c:v>0.50937111111111111</c:v>
                </c:pt>
                <c:pt idx="197">
                  <c:v>0.45661888888888935</c:v>
                </c:pt>
                <c:pt idx="198">
                  <c:v>0.39718000000000053</c:v>
                </c:pt>
                <c:pt idx="199">
                  <c:v>0.33910111111111108</c:v>
                </c:pt>
                <c:pt idx="200">
                  <c:v>0.28490777777777843</c:v>
                </c:pt>
                <c:pt idx="201">
                  <c:v>0.23427444444444467</c:v>
                </c:pt>
                <c:pt idx="202">
                  <c:v>0.19235000000000002</c:v>
                </c:pt>
                <c:pt idx="203">
                  <c:v>0.15470333333333369</c:v>
                </c:pt>
                <c:pt idx="204">
                  <c:v>0.12366888888888898</c:v>
                </c:pt>
                <c:pt idx="205">
                  <c:v>9.7078555555555529E-2</c:v>
                </c:pt>
                <c:pt idx="206">
                  <c:v>7.1194444444444518E-2</c:v>
                </c:pt>
                <c:pt idx="207">
                  <c:v>4.5724222222222298E-2</c:v>
                </c:pt>
                <c:pt idx="208">
                  <c:v>1.8647000000000021E-2</c:v>
                </c:pt>
                <c:pt idx="209">
                  <c:v>1.4614555555555563E-2</c:v>
                </c:pt>
                <c:pt idx="210">
                  <c:v>1.4438555555555562E-2</c:v>
                </c:pt>
                <c:pt idx="211">
                  <c:v>1.4015444444444438E-2</c:v>
                </c:pt>
                <c:pt idx="212">
                  <c:v>1.3441888888888916E-2</c:v>
                </c:pt>
                <c:pt idx="213">
                  <c:v>1.2708555555555568E-2</c:v>
                </c:pt>
                <c:pt idx="214">
                  <c:v>1.2214888888888898E-2</c:v>
                </c:pt>
                <c:pt idx="215">
                  <c:v>1.1857444444444445E-2</c:v>
                </c:pt>
                <c:pt idx="216">
                  <c:v>1.1627555555555585E-2</c:v>
                </c:pt>
                <c:pt idx="217">
                  <c:v>1.1456666666666665E-2</c:v>
                </c:pt>
                <c:pt idx="218">
                  <c:v>1.139366666666668E-2</c:v>
                </c:pt>
                <c:pt idx="219">
                  <c:v>1.1047333333333343E-2</c:v>
                </c:pt>
                <c:pt idx="220">
                  <c:v>1.1178111111111121E-2</c:v>
                </c:pt>
                <c:pt idx="221">
                  <c:v>1.1516555555555578E-2</c:v>
                </c:pt>
                <c:pt idx="222">
                  <c:v>1.174688888888892E-2</c:v>
                </c:pt>
                <c:pt idx="223">
                  <c:v>1.148522222222223E-2</c:v>
                </c:pt>
                <c:pt idx="224">
                  <c:v>1.1097222222222224E-2</c:v>
                </c:pt>
                <c:pt idx="225">
                  <c:v>1.0618988888888889E-2</c:v>
                </c:pt>
                <c:pt idx="226">
                  <c:v>1.0171255555555559E-2</c:v>
                </c:pt>
                <c:pt idx="227">
                  <c:v>9.6700222222222375E-3</c:v>
                </c:pt>
                <c:pt idx="228">
                  <c:v>9.0675222222222455E-3</c:v>
                </c:pt>
                <c:pt idx="229">
                  <c:v>8.5827777777777777E-3</c:v>
                </c:pt>
                <c:pt idx="230">
                  <c:v>8.1277555555555551E-3</c:v>
                </c:pt>
                <c:pt idx="231">
                  <c:v>7.6065444444444524E-3</c:v>
                </c:pt>
                <c:pt idx="232">
                  <c:v>7.2338777777777846E-3</c:v>
                </c:pt>
                <c:pt idx="233">
                  <c:v>6.852866666666668E-3</c:v>
                </c:pt>
                <c:pt idx="234">
                  <c:v>6.4887888888888971E-3</c:v>
                </c:pt>
                <c:pt idx="235">
                  <c:v>6.2771222222222332E-3</c:v>
                </c:pt>
                <c:pt idx="236">
                  <c:v>6.0446666666666713E-3</c:v>
                </c:pt>
                <c:pt idx="237">
                  <c:v>5.8390222222222373E-3</c:v>
                </c:pt>
                <c:pt idx="238">
                  <c:v>5.6333666666666714E-3</c:v>
                </c:pt>
                <c:pt idx="239">
                  <c:v>5.3744777777777787E-3</c:v>
                </c:pt>
              </c:numCache>
            </c:numRef>
          </c:val>
        </c:ser>
        <c:ser>
          <c:idx val="5"/>
          <c:order val="5"/>
          <c:tx>
            <c:strRef>
              <c:f>Sheet2_c!$A$7</c:f>
              <c:strCache>
                <c:ptCount val="1"/>
                <c:pt idx="0">
                  <c:v>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Sheet2_c!$B$7:$IG$7</c:f>
              <c:numCache>
                <c:formatCode>General</c:formatCode>
                <c:ptCount val="240"/>
                <c:pt idx="0">
                  <c:v>2.4057909090909129E-3</c:v>
                </c:pt>
                <c:pt idx="1">
                  <c:v>2.4970727272727302E-3</c:v>
                </c:pt>
                <c:pt idx="2">
                  <c:v>2.4406909090909095E-3</c:v>
                </c:pt>
                <c:pt idx="3">
                  <c:v>2.455890909090909E-3</c:v>
                </c:pt>
                <c:pt idx="4">
                  <c:v>2.4631000000000037E-3</c:v>
                </c:pt>
                <c:pt idx="5">
                  <c:v>2.4905181818181818E-3</c:v>
                </c:pt>
                <c:pt idx="6">
                  <c:v>2.5131454545454556E-3</c:v>
                </c:pt>
                <c:pt idx="7">
                  <c:v>2.5698727272727311E-3</c:v>
                </c:pt>
                <c:pt idx="8">
                  <c:v>2.5933545454545517E-3</c:v>
                </c:pt>
                <c:pt idx="9">
                  <c:v>2.5786636363636368E-3</c:v>
                </c:pt>
                <c:pt idx="10">
                  <c:v>2.5604181818181821E-3</c:v>
                </c:pt>
                <c:pt idx="11">
                  <c:v>2.5165000000000005E-3</c:v>
                </c:pt>
                <c:pt idx="12">
                  <c:v>2.5368363636363652E-3</c:v>
                </c:pt>
                <c:pt idx="13">
                  <c:v>2.5815545454545507E-3</c:v>
                </c:pt>
                <c:pt idx="14">
                  <c:v>2.572118181818182E-3</c:v>
                </c:pt>
                <c:pt idx="15">
                  <c:v>2.5768272727272777E-3</c:v>
                </c:pt>
                <c:pt idx="16">
                  <c:v>2.6091636363636391E-3</c:v>
                </c:pt>
                <c:pt idx="17">
                  <c:v>2.6523909090909129E-3</c:v>
                </c:pt>
                <c:pt idx="18">
                  <c:v>2.7083454545454595E-3</c:v>
                </c:pt>
                <c:pt idx="19">
                  <c:v>2.7379818181818253E-3</c:v>
                </c:pt>
                <c:pt idx="20">
                  <c:v>2.7644818181818257E-3</c:v>
                </c:pt>
                <c:pt idx="21">
                  <c:v>2.855936363636367E-3</c:v>
                </c:pt>
                <c:pt idx="22">
                  <c:v>2.868909090909093E-3</c:v>
                </c:pt>
                <c:pt idx="23">
                  <c:v>2.9252181818181797E-3</c:v>
                </c:pt>
                <c:pt idx="24">
                  <c:v>2.9494000000000026E-3</c:v>
                </c:pt>
                <c:pt idx="25">
                  <c:v>3.0242545454545514E-3</c:v>
                </c:pt>
                <c:pt idx="26">
                  <c:v>3.0819363636363705E-3</c:v>
                </c:pt>
                <c:pt idx="27">
                  <c:v>3.0104000000000012E-3</c:v>
                </c:pt>
                <c:pt idx="28">
                  <c:v>3.1059909090909148E-3</c:v>
                </c:pt>
                <c:pt idx="29">
                  <c:v>3.1457363636363707E-3</c:v>
                </c:pt>
                <c:pt idx="30">
                  <c:v>3.3244818181818237E-3</c:v>
                </c:pt>
                <c:pt idx="31">
                  <c:v>3.4411909090909147E-3</c:v>
                </c:pt>
                <c:pt idx="32">
                  <c:v>3.5648000000000047E-3</c:v>
                </c:pt>
                <c:pt idx="33">
                  <c:v>3.7195909090909146E-3</c:v>
                </c:pt>
                <c:pt idx="34">
                  <c:v>3.8275454545454585E-3</c:v>
                </c:pt>
                <c:pt idx="35">
                  <c:v>1.0260909090909105E-2</c:v>
                </c:pt>
                <c:pt idx="36">
                  <c:v>1.7181818181818201E-2</c:v>
                </c:pt>
                <c:pt idx="37">
                  <c:v>2.3571818181818222E-2</c:v>
                </c:pt>
                <c:pt idx="38">
                  <c:v>3.005045454545455E-2</c:v>
                </c:pt>
                <c:pt idx="39">
                  <c:v>3.4800454545454551E-2</c:v>
                </c:pt>
                <c:pt idx="40">
                  <c:v>4.068390909090909E-2</c:v>
                </c:pt>
                <c:pt idx="41">
                  <c:v>4.7436181818181974E-2</c:v>
                </c:pt>
                <c:pt idx="42">
                  <c:v>5.1298272727272706E-2</c:v>
                </c:pt>
                <c:pt idx="43">
                  <c:v>5.7878818181818177E-2</c:v>
                </c:pt>
                <c:pt idx="44">
                  <c:v>7.5548818181818175E-2</c:v>
                </c:pt>
                <c:pt idx="45">
                  <c:v>9.2607272727272885E-2</c:v>
                </c:pt>
                <c:pt idx="46">
                  <c:v>0.10760363636363655</c:v>
                </c:pt>
                <c:pt idx="47">
                  <c:v>0.11951272727272728</c:v>
                </c:pt>
                <c:pt idx="48">
                  <c:v>0.13147727272727291</c:v>
                </c:pt>
                <c:pt idx="49">
                  <c:v>0.13699454545454545</c:v>
                </c:pt>
                <c:pt idx="50">
                  <c:v>0.13312000000000002</c:v>
                </c:pt>
                <c:pt idx="51">
                  <c:v>0.12072272727272744</c:v>
                </c:pt>
                <c:pt idx="52">
                  <c:v>9.7538181818181691E-2</c:v>
                </c:pt>
                <c:pt idx="53">
                  <c:v>7.5445999999999999E-2</c:v>
                </c:pt>
                <c:pt idx="54">
                  <c:v>5.8650454545454547E-2</c:v>
                </c:pt>
                <c:pt idx="55">
                  <c:v>4.6029181818181823E-2</c:v>
                </c:pt>
                <c:pt idx="56">
                  <c:v>3.6955454545454548E-2</c:v>
                </c:pt>
                <c:pt idx="57">
                  <c:v>2.8143090909090913E-2</c:v>
                </c:pt>
                <c:pt idx="58">
                  <c:v>2.2587818181818226E-2</c:v>
                </c:pt>
                <c:pt idx="59">
                  <c:v>1.9499909090909109E-2</c:v>
                </c:pt>
                <c:pt idx="60">
                  <c:v>1.9237000000000001E-2</c:v>
                </c:pt>
                <c:pt idx="61">
                  <c:v>1.9802000000000028E-2</c:v>
                </c:pt>
                <c:pt idx="62">
                  <c:v>2.0412636363636362E-2</c:v>
                </c:pt>
                <c:pt idx="63">
                  <c:v>2.3347090909090908E-2</c:v>
                </c:pt>
                <c:pt idx="64">
                  <c:v>2.4214818181818212E-2</c:v>
                </c:pt>
                <c:pt idx="65">
                  <c:v>2.3650181818181789E-2</c:v>
                </c:pt>
                <c:pt idx="66">
                  <c:v>2.3732090909090908E-2</c:v>
                </c:pt>
                <c:pt idx="67">
                  <c:v>2.5123909090909093E-2</c:v>
                </c:pt>
                <c:pt idx="68">
                  <c:v>2.2927909090909096E-2</c:v>
                </c:pt>
                <c:pt idx="69">
                  <c:v>1.8923090909090917E-2</c:v>
                </c:pt>
                <c:pt idx="70">
                  <c:v>1.6802000000000011E-2</c:v>
                </c:pt>
                <c:pt idx="71">
                  <c:v>1.5132181818181835E-2</c:v>
                </c:pt>
                <c:pt idx="72">
                  <c:v>1.4293454545454547E-2</c:v>
                </c:pt>
                <c:pt idx="73">
                  <c:v>1.3551181818181842E-2</c:v>
                </c:pt>
                <c:pt idx="74">
                  <c:v>1.2868454545454556E-2</c:v>
                </c:pt>
                <c:pt idx="75">
                  <c:v>1.2197545454545457E-2</c:v>
                </c:pt>
                <c:pt idx="76">
                  <c:v>1.1519636363636367E-2</c:v>
                </c:pt>
                <c:pt idx="77">
                  <c:v>1.057863636363636E-2</c:v>
                </c:pt>
                <c:pt idx="78">
                  <c:v>8.1734090909091166E-3</c:v>
                </c:pt>
                <c:pt idx="79">
                  <c:v>6.4292181818182007E-3</c:v>
                </c:pt>
                <c:pt idx="80">
                  <c:v>6.5358363636363707E-3</c:v>
                </c:pt>
                <c:pt idx="81">
                  <c:v>8.3461272727272957E-3</c:v>
                </c:pt>
                <c:pt idx="82">
                  <c:v>9.9627272727273106E-3</c:v>
                </c:pt>
                <c:pt idx="83">
                  <c:v>1.0641090909090906E-2</c:v>
                </c:pt>
                <c:pt idx="84">
                  <c:v>1.0975818181818194E-2</c:v>
                </c:pt>
                <c:pt idx="85">
                  <c:v>1.1006363636363653E-2</c:v>
                </c:pt>
                <c:pt idx="86">
                  <c:v>1.154636363636366E-2</c:v>
                </c:pt>
                <c:pt idx="87">
                  <c:v>1.2208363636363642E-2</c:v>
                </c:pt>
                <c:pt idx="88">
                  <c:v>1.3692363636363648E-2</c:v>
                </c:pt>
                <c:pt idx="89">
                  <c:v>1.4073727272727281E-2</c:v>
                </c:pt>
                <c:pt idx="90">
                  <c:v>1.367009090909091E-2</c:v>
                </c:pt>
                <c:pt idx="91">
                  <c:v>1.3671090909090904E-2</c:v>
                </c:pt>
                <c:pt idx="92">
                  <c:v>1.3521181818181852E-2</c:v>
                </c:pt>
                <c:pt idx="93">
                  <c:v>1.3530909090909109E-2</c:v>
                </c:pt>
                <c:pt idx="94">
                  <c:v>1.3650636363636372E-2</c:v>
                </c:pt>
                <c:pt idx="95">
                  <c:v>1.3158454545454551E-2</c:v>
                </c:pt>
                <c:pt idx="96">
                  <c:v>1.3164090909090908E-2</c:v>
                </c:pt>
                <c:pt idx="97">
                  <c:v>1.2949727272727288E-2</c:v>
                </c:pt>
                <c:pt idx="98">
                  <c:v>1.2865363636363652E-2</c:v>
                </c:pt>
                <c:pt idx="99">
                  <c:v>1.3019090909090893E-2</c:v>
                </c:pt>
                <c:pt idx="100">
                  <c:v>1.2818818181818181E-2</c:v>
                </c:pt>
                <c:pt idx="101">
                  <c:v>1.2742727272727294E-2</c:v>
                </c:pt>
                <c:pt idx="102">
                  <c:v>1.2792272727272729E-2</c:v>
                </c:pt>
                <c:pt idx="103">
                  <c:v>1.2454999999999996E-2</c:v>
                </c:pt>
                <c:pt idx="104">
                  <c:v>1.2418090909090893E-2</c:v>
                </c:pt>
                <c:pt idx="105">
                  <c:v>1.2183363636363641E-2</c:v>
                </c:pt>
                <c:pt idx="106">
                  <c:v>1.2025090909090898E-2</c:v>
                </c:pt>
                <c:pt idx="107">
                  <c:v>1.1655000000000007E-2</c:v>
                </c:pt>
                <c:pt idx="108">
                  <c:v>1.1451545454545463E-2</c:v>
                </c:pt>
                <c:pt idx="109">
                  <c:v>1.1235272727272726E-2</c:v>
                </c:pt>
                <c:pt idx="110">
                  <c:v>1.1045909090909108E-2</c:v>
                </c:pt>
                <c:pt idx="111">
                  <c:v>1.0944181818181842E-2</c:v>
                </c:pt>
                <c:pt idx="112">
                  <c:v>1.0721454545454564E-2</c:v>
                </c:pt>
                <c:pt idx="113">
                  <c:v>1.0782909090909103E-2</c:v>
                </c:pt>
                <c:pt idx="114">
                  <c:v>1.0542545454545468E-2</c:v>
                </c:pt>
                <c:pt idx="115">
                  <c:v>1.0389818181818196E-2</c:v>
                </c:pt>
                <c:pt idx="116">
                  <c:v>1.0179636363636358E-2</c:v>
                </c:pt>
                <c:pt idx="117">
                  <c:v>9.8114545454545607E-3</c:v>
                </c:pt>
                <c:pt idx="118">
                  <c:v>9.6595454545454762E-3</c:v>
                </c:pt>
                <c:pt idx="119">
                  <c:v>9.5311818181818241E-3</c:v>
                </c:pt>
                <c:pt idx="120">
                  <c:v>9.2041818181818266E-3</c:v>
                </c:pt>
                <c:pt idx="121">
                  <c:v>9.1005454545454636E-3</c:v>
                </c:pt>
                <c:pt idx="122">
                  <c:v>8.9433818181818246E-3</c:v>
                </c:pt>
                <c:pt idx="123">
                  <c:v>8.8357909090909289E-3</c:v>
                </c:pt>
                <c:pt idx="124">
                  <c:v>8.9073454545454574E-3</c:v>
                </c:pt>
                <c:pt idx="125">
                  <c:v>9.7347272727272768E-3</c:v>
                </c:pt>
                <c:pt idx="126">
                  <c:v>1.0765909090909105E-2</c:v>
                </c:pt>
                <c:pt idx="127">
                  <c:v>9.6677272727272896E-3</c:v>
                </c:pt>
                <c:pt idx="128">
                  <c:v>7.4249818181818155E-3</c:v>
                </c:pt>
                <c:pt idx="129">
                  <c:v>7.0418000000000112E-3</c:v>
                </c:pt>
                <c:pt idx="130">
                  <c:v>8.7189000000000034E-3</c:v>
                </c:pt>
                <c:pt idx="131">
                  <c:v>9.0364545454545593E-3</c:v>
                </c:pt>
                <c:pt idx="132">
                  <c:v>9.033545454545466E-3</c:v>
                </c:pt>
                <c:pt idx="133">
                  <c:v>8.8228272727273009E-3</c:v>
                </c:pt>
                <c:pt idx="134">
                  <c:v>8.6877181818181635E-3</c:v>
                </c:pt>
                <c:pt idx="135">
                  <c:v>8.5253272727272861E-3</c:v>
                </c:pt>
                <c:pt idx="136">
                  <c:v>8.5355454545454727E-3</c:v>
                </c:pt>
                <c:pt idx="137">
                  <c:v>8.4102181818181809E-3</c:v>
                </c:pt>
                <c:pt idx="138">
                  <c:v>8.1944000000000045E-3</c:v>
                </c:pt>
                <c:pt idx="139">
                  <c:v>7.9822090909091124E-3</c:v>
                </c:pt>
                <c:pt idx="140">
                  <c:v>7.7999000000000072E-3</c:v>
                </c:pt>
                <c:pt idx="141">
                  <c:v>7.9611636363636513E-3</c:v>
                </c:pt>
                <c:pt idx="142">
                  <c:v>7.6626636363636494E-3</c:v>
                </c:pt>
                <c:pt idx="143">
                  <c:v>7.3569909090909092E-3</c:v>
                </c:pt>
                <c:pt idx="144">
                  <c:v>7.3505090909090978E-3</c:v>
                </c:pt>
                <c:pt idx="145">
                  <c:v>7.4597636363636548E-3</c:v>
                </c:pt>
                <c:pt idx="146">
                  <c:v>7.5775454545454583E-3</c:v>
                </c:pt>
                <c:pt idx="147">
                  <c:v>7.6754727272727395E-3</c:v>
                </c:pt>
                <c:pt idx="148">
                  <c:v>7.7038636363636536E-3</c:v>
                </c:pt>
                <c:pt idx="149">
                  <c:v>7.5605090909090997E-3</c:v>
                </c:pt>
                <c:pt idx="150">
                  <c:v>7.5586454545454613E-3</c:v>
                </c:pt>
                <c:pt idx="151">
                  <c:v>7.5337363636363737E-3</c:v>
                </c:pt>
                <c:pt idx="152">
                  <c:v>7.5821363636363708E-3</c:v>
                </c:pt>
                <c:pt idx="153">
                  <c:v>7.6664090909090979E-3</c:v>
                </c:pt>
                <c:pt idx="154">
                  <c:v>7.6286818181818183E-3</c:v>
                </c:pt>
                <c:pt idx="155">
                  <c:v>7.5493181818182013E-3</c:v>
                </c:pt>
                <c:pt idx="156">
                  <c:v>7.474254545454557E-3</c:v>
                </c:pt>
                <c:pt idx="157">
                  <c:v>7.3907454545454592E-3</c:v>
                </c:pt>
                <c:pt idx="158">
                  <c:v>7.3008363636363708E-3</c:v>
                </c:pt>
                <c:pt idx="159">
                  <c:v>7.2957727272727393E-3</c:v>
                </c:pt>
                <c:pt idx="160">
                  <c:v>7.4743818181818283E-3</c:v>
                </c:pt>
                <c:pt idx="161">
                  <c:v>7.7343818181818229E-3</c:v>
                </c:pt>
                <c:pt idx="162">
                  <c:v>7.8345727272727331E-3</c:v>
                </c:pt>
                <c:pt idx="163">
                  <c:v>8.0711545454545466E-3</c:v>
                </c:pt>
                <c:pt idx="164">
                  <c:v>8.3905272727273061E-3</c:v>
                </c:pt>
                <c:pt idx="165">
                  <c:v>8.4886454545454564E-3</c:v>
                </c:pt>
                <c:pt idx="166">
                  <c:v>8.9189000000000004E-3</c:v>
                </c:pt>
                <c:pt idx="167">
                  <c:v>9.418636363636379E-3</c:v>
                </c:pt>
                <c:pt idx="168">
                  <c:v>9.8150909090909313E-3</c:v>
                </c:pt>
                <c:pt idx="169">
                  <c:v>1.0385000000000005E-2</c:v>
                </c:pt>
                <c:pt idx="170">
                  <c:v>1.1358454545454547E-2</c:v>
                </c:pt>
                <c:pt idx="171">
                  <c:v>1.2126181818181835E-2</c:v>
                </c:pt>
                <c:pt idx="172">
                  <c:v>1.3020545454545463E-2</c:v>
                </c:pt>
                <c:pt idx="173">
                  <c:v>1.4760909090909109E-2</c:v>
                </c:pt>
                <c:pt idx="174">
                  <c:v>1.6349181818181846E-2</c:v>
                </c:pt>
                <c:pt idx="175">
                  <c:v>1.8163090909090913E-2</c:v>
                </c:pt>
                <c:pt idx="176">
                  <c:v>2.0335727272727307E-2</c:v>
                </c:pt>
                <c:pt idx="177">
                  <c:v>2.3258272727272763E-2</c:v>
                </c:pt>
                <c:pt idx="178">
                  <c:v>2.6535545454545506E-2</c:v>
                </c:pt>
                <c:pt idx="179">
                  <c:v>3.0724727272727275E-2</c:v>
                </c:pt>
                <c:pt idx="180">
                  <c:v>3.5188272727272783E-2</c:v>
                </c:pt>
                <c:pt idx="181">
                  <c:v>4.1070999999999996E-2</c:v>
                </c:pt>
                <c:pt idx="182">
                  <c:v>4.7666545454545503E-2</c:v>
                </c:pt>
                <c:pt idx="183">
                  <c:v>5.4993181818181976E-2</c:v>
                </c:pt>
                <c:pt idx="184">
                  <c:v>6.3705636363636464E-2</c:v>
                </c:pt>
                <c:pt idx="185">
                  <c:v>7.5326909090909139E-2</c:v>
                </c:pt>
                <c:pt idx="186">
                  <c:v>8.6481454545454486E-2</c:v>
                </c:pt>
                <c:pt idx="187">
                  <c:v>0.10709545454545469</c:v>
                </c:pt>
                <c:pt idx="188">
                  <c:v>0.13345636363636393</c:v>
                </c:pt>
                <c:pt idx="189">
                  <c:v>0.1634809090909092</c:v>
                </c:pt>
                <c:pt idx="190">
                  <c:v>0.19691636363636403</c:v>
                </c:pt>
                <c:pt idx="191">
                  <c:v>0.2355818181818182</c:v>
                </c:pt>
                <c:pt idx="192">
                  <c:v>0.26960727272727281</c:v>
                </c:pt>
                <c:pt idx="193">
                  <c:v>0.2944945454545459</c:v>
                </c:pt>
                <c:pt idx="194">
                  <c:v>0.30190636363636425</c:v>
                </c:pt>
                <c:pt idx="195">
                  <c:v>0.29513454545454548</c:v>
                </c:pt>
                <c:pt idx="196">
                  <c:v>0.27590363636363641</c:v>
                </c:pt>
                <c:pt idx="197">
                  <c:v>0.24860090909090909</c:v>
                </c:pt>
                <c:pt idx="198">
                  <c:v>0.21815090909090909</c:v>
                </c:pt>
                <c:pt idx="199">
                  <c:v>0.18714545454545498</c:v>
                </c:pt>
                <c:pt idx="200">
                  <c:v>0.15856181818181839</c:v>
                </c:pt>
                <c:pt idx="201">
                  <c:v>0.13122545454545481</c:v>
                </c:pt>
                <c:pt idx="202">
                  <c:v>0.10761272727272729</c:v>
                </c:pt>
                <c:pt idx="203">
                  <c:v>8.7877090909091043E-2</c:v>
                </c:pt>
                <c:pt idx="204">
                  <c:v>6.9958181818181919E-2</c:v>
                </c:pt>
                <c:pt idx="205">
                  <c:v>5.4875818181818185E-2</c:v>
                </c:pt>
                <c:pt idx="206">
                  <c:v>4.1328636363636442E-2</c:v>
                </c:pt>
                <c:pt idx="207">
                  <c:v>2.7166181818181787E-2</c:v>
                </c:pt>
                <c:pt idx="208">
                  <c:v>1.3335727272727289E-2</c:v>
                </c:pt>
                <c:pt idx="209">
                  <c:v>1.1764727272727303E-2</c:v>
                </c:pt>
                <c:pt idx="210">
                  <c:v>1.2105454545454551E-2</c:v>
                </c:pt>
                <c:pt idx="211">
                  <c:v>1.2081909090909096E-2</c:v>
                </c:pt>
                <c:pt idx="212">
                  <c:v>1.1809636363636376E-2</c:v>
                </c:pt>
                <c:pt idx="213">
                  <c:v>1.158945454545455E-2</c:v>
                </c:pt>
                <c:pt idx="214">
                  <c:v>1.1422545454545468E-2</c:v>
                </c:pt>
                <c:pt idx="215">
                  <c:v>1.1126454545454561E-2</c:v>
                </c:pt>
                <c:pt idx="216">
                  <c:v>1.0886909090909103E-2</c:v>
                </c:pt>
                <c:pt idx="217">
                  <c:v>1.0639727272727283E-2</c:v>
                </c:pt>
                <c:pt idx="218">
                  <c:v>1.0682363636363655E-2</c:v>
                </c:pt>
                <c:pt idx="219">
                  <c:v>1.0554090909090893E-2</c:v>
                </c:pt>
                <c:pt idx="220">
                  <c:v>1.0478181818181827E-2</c:v>
                </c:pt>
                <c:pt idx="221">
                  <c:v>1.0791000000000005E-2</c:v>
                </c:pt>
                <c:pt idx="222">
                  <c:v>1.0676181818181828E-2</c:v>
                </c:pt>
                <c:pt idx="223">
                  <c:v>1.0588636363636363E-2</c:v>
                </c:pt>
                <c:pt idx="224">
                  <c:v>1.0369454545454551E-2</c:v>
                </c:pt>
                <c:pt idx="225">
                  <c:v>1.0079818181818183E-2</c:v>
                </c:pt>
                <c:pt idx="226">
                  <c:v>9.7238181818181616E-3</c:v>
                </c:pt>
                <c:pt idx="227">
                  <c:v>9.1658181818181812E-3</c:v>
                </c:pt>
                <c:pt idx="228">
                  <c:v>8.7672090909091029E-3</c:v>
                </c:pt>
                <c:pt idx="229">
                  <c:v>8.4659727272727407E-3</c:v>
                </c:pt>
                <c:pt idx="230">
                  <c:v>7.89899090909091E-3</c:v>
                </c:pt>
                <c:pt idx="231">
                  <c:v>7.4461727272727421E-3</c:v>
                </c:pt>
                <c:pt idx="232">
                  <c:v>7.088627272727281E-3</c:v>
                </c:pt>
                <c:pt idx="233">
                  <c:v>6.7133000000000106E-3</c:v>
                </c:pt>
                <c:pt idx="234">
                  <c:v>6.3562363636363722E-3</c:v>
                </c:pt>
                <c:pt idx="235">
                  <c:v>6.0376818181818257E-3</c:v>
                </c:pt>
                <c:pt idx="236">
                  <c:v>5.9796363636363788E-3</c:v>
                </c:pt>
                <c:pt idx="237">
                  <c:v>5.7917181818181972E-3</c:v>
                </c:pt>
                <c:pt idx="238">
                  <c:v>5.5281818181818175E-3</c:v>
                </c:pt>
                <c:pt idx="239">
                  <c:v>5.3449636363636435E-3</c:v>
                </c:pt>
              </c:numCache>
            </c:numRef>
          </c:val>
        </c:ser>
        <c:ser>
          <c:idx val="6"/>
          <c:order val="6"/>
          <c:tx>
            <c:strRef>
              <c:f>Sheet2_c!$A$8</c:f>
              <c:strCache>
                <c:ptCount val="1"/>
                <c:pt idx="0">
                  <c:v>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Sheet2_c!$B$8:$IG$8</c:f>
              <c:numCache>
                <c:formatCode>General</c:formatCode>
                <c:ptCount val="240"/>
                <c:pt idx="0">
                  <c:v>2.3015384615384616E-3</c:v>
                </c:pt>
                <c:pt idx="1">
                  <c:v>2.3211538461538482E-3</c:v>
                </c:pt>
                <c:pt idx="2">
                  <c:v>2.3268076923076957E-3</c:v>
                </c:pt>
                <c:pt idx="3">
                  <c:v>2.3029999999999999E-3</c:v>
                </c:pt>
                <c:pt idx="4">
                  <c:v>2.3852000000000005E-3</c:v>
                </c:pt>
                <c:pt idx="5">
                  <c:v>2.3563461538461537E-3</c:v>
                </c:pt>
                <c:pt idx="6">
                  <c:v>2.3614000000000005E-3</c:v>
                </c:pt>
                <c:pt idx="7">
                  <c:v>2.3797923076923117E-3</c:v>
                </c:pt>
                <c:pt idx="8">
                  <c:v>2.4316769230769233E-3</c:v>
                </c:pt>
                <c:pt idx="9">
                  <c:v>2.4149846153846189E-3</c:v>
                </c:pt>
                <c:pt idx="10">
                  <c:v>2.4103846153846189E-3</c:v>
                </c:pt>
                <c:pt idx="11">
                  <c:v>2.448600000000003E-3</c:v>
                </c:pt>
                <c:pt idx="12">
                  <c:v>2.4262923076923135E-3</c:v>
                </c:pt>
                <c:pt idx="13">
                  <c:v>2.4300615384615426E-3</c:v>
                </c:pt>
                <c:pt idx="14">
                  <c:v>2.4719230769230808E-3</c:v>
                </c:pt>
                <c:pt idx="15">
                  <c:v>2.4713769230769234E-3</c:v>
                </c:pt>
                <c:pt idx="16">
                  <c:v>2.4988923076923134E-3</c:v>
                </c:pt>
                <c:pt idx="17">
                  <c:v>2.4921461538461543E-3</c:v>
                </c:pt>
                <c:pt idx="18">
                  <c:v>2.5258461538461541E-3</c:v>
                </c:pt>
                <c:pt idx="19">
                  <c:v>2.5768384615384608E-3</c:v>
                </c:pt>
                <c:pt idx="20">
                  <c:v>2.5705230769230815E-3</c:v>
                </c:pt>
                <c:pt idx="21">
                  <c:v>2.6312923076923125E-3</c:v>
                </c:pt>
                <c:pt idx="22">
                  <c:v>2.6999461538461541E-3</c:v>
                </c:pt>
                <c:pt idx="23">
                  <c:v>2.7589846153846195E-3</c:v>
                </c:pt>
                <c:pt idx="24">
                  <c:v>2.7613076923077009E-3</c:v>
                </c:pt>
                <c:pt idx="25">
                  <c:v>2.8380769230769228E-3</c:v>
                </c:pt>
                <c:pt idx="26">
                  <c:v>2.8294461538461539E-3</c:v>
                </c:pt>
                <c:pt idx="27">
                  <c:v>2.869053846153847E-3</c:v>
                </c:pt>
                <c:pt idx="28">
                  <c:v>2.9409615384615451E-3</c:v>
                </c:pt>
                <c:pt idx="29">
                  <c:v>3.0321384615384648E-3</c:v>
                </c:pt>
                <c:pt idx="30">
                  <c:v>3.1089076923077009E-3</c:v>
                </c:pt>
                <c:pt idx="31">
                  <c:v>3.2469923076923171E-3</c:v>
                </c:pt>
                <c:pt idx="32">
                  <c:v>3.3807769230769246E-3</c:v>
                </c:pt>
                <c:pt idx="33">
                  <c:v>3.4464461538461551E-3</c:v>
                </c:pt>
                <c:pt idx="34">
                  <c:v>3.404815384615385E-3</c:v>
                </c:pt>
                <c:pt idx="35">
                  <c:v>8.4036153846153861E-3</c:v>
                </c:pt>
                <c:pt idx="36">
                  <c:v>1.3681846153846159E-2</c:v>
                </c:pt>
                <c:pt idx="37">
                  <c:v>1.8008076923076922E-2</c:v>
                </c:pt>
                <c:pt idx="38">
                  <c:v>2.258169230769232E-2</c:v>
                </c:pt>
                <c:pt idx="39">
                  <c:v>2.6069076923076983E-2</c:v>
                </c:pt>
                <c:pt idx="40">
                  <c:v>3.0225153846153856E-2</c:v>
                </c:pt>
                <c:pt idx="41">
                  <c:v>3.5424000000000011E-2</c:v>
                </c:pt>
                <c:pt idx="42">
                  <c:v>3.9155384615384634E-2</c:v>
                </c:pt>
                <c:pt idx="43">
                  <c:v>4.2789384615384632E-2</c:v>
                </c:pt>
                <c:pt idx="44">
                  <c:v>5.4284307692307694E-2</c:v>
                </c:pt>
                <c:pt idx="45">
                  <c:v>6.3717000000000093E-2</c:v>
                </c:pt>
                <c:pt idx="46">
                  <c:v>7.0779615384615413E-2</c:v>
                </c:pt>
                <c:pt idx="47">
                  <c:v>7.6525538461538464E-2</c:v>
                </c:pt>
                <c:pt idx="48">
                  <c:v>8.072000000000018E-2</c:v>
                </c:pt>
                <c:pt idx="49">
                  <c:v>8.1547692307692571E-2</c:v>
                </c:pt>
                <c:pt idx="50">
                  <c:v>7.8483076923076989E-2</c:v>
                </c:pt>
                <c:pt idx="51">
                  <c:v>7.1295615384615402E-2</c:v>
                </c:pt>
                <c:pt idx="52">
                  <c:v>5.7936076923077028E-2</c:v>
                </c:pt>
                <c:pt idx="53">
                  <c:v>4.5808076923076951E-2</c:v>
                </c:pt>
                <c:pt idx="54">
                  <c:v>3.5645692307692343E-2</c:v>
                </c:pt>
                <c:pt idx="55">
                  <c:v>2.7798846153846181E-2</c:v>
                </c:pt>
                <c:pt idx="56">
                  <c:v>2.1749923076923142E-2</c:v>
                </c:pt>
                <c:pt idx="57">
                  <c:v>1.7311000000000003E-2</c:v>
                </c:pt>
                <c:pt idx="58">
                  <c:v>1.3757307692307713E-2</c:v>
                </c:pt>
                <c:pt idx="59">
                  <c:v>1.1786615384615413E-2</c:v>
                </c:pt>
                <c:pt idx="60">
                  <c:v>1.102669230769231E-2</c:v>
                </c:pt>
                <c:pt idx="61">
                  <c:v>1.0595846153846136E-2</c:v>
                </c:pt>
                <c:pt idx="62">
                  <c:v>1.0974769230769257E-2</c:v>
                </c:pt>
                <c:pt idx="63">
                  <c:v>1.3299615384615387E-2</c:v>
                </c:pt>
                <c:pt idx="64">
                  <c:v>1.5786538461538487E-2</c:v>
                </c:pt>
                <c:pt idx="65">
                  <c:v>1.7611076923076924E-2</c:v>
                </c:pt>
                <c:pt idx="66">
                  <c:v>1.7280461538461557E-2</c:v>
                </c:pt>
                <c:pt idx="67">
                  <c:v>1.8485076923076927E-2</c:v>
                </c:pt>
                <c:pt idx="68">
                  <c:v>1.5473769230769254E-2</c:v>
                </c:pt>
                <c:pt idx="69">
                  <c:v>1.0738230769230769E-2</c:v>
                </c:pt>
                <c:pt idx="70">
                  <c:v>8.0301538461538449E-3</c:v>
                </c:pt>
                <c:pt idx="71">
                  <c:v>6.7548461538461608E-3</c:v>
                </c:pt>
                <c:pt idx="72">
                  <c:v>6.1489230769230813E-3</c:v>
                </c:pt>
                <c:pt idx="73">
                  <c:v>5.8261769230769228E-3</c:v>
                </c:pt>
                <c:pt idx="74">
                  <c:v>5.3669076923076988E-3</c:v>
                </c:pt>
                <c:pt idx="75">
                  <c:v>4.9968846153846261E-3</c:v>
                </c:pt>
                <c:pt idx="76">
                  <c:v>4.8874538461538474E-3</c:v>
                </c:pt>
                <c:pt idx="77">
                  <c:v>4.681600000000008E-3</c:v>
                </c:pt>
                <c:pt idx="78">
                  <c:v>4.5239615384615383E-3</c:v>
                </c:pt>
                <c:pt idx="79">
                  <c:v>4.7564461538461625E-3</c:v>
                </c:pt>
                <c:pt idx="80">
                  <c:v>4.8327384615384624E-3</c:v>
                </c:pt>
                <c:pt idx="81">
                  <c:v>5.0946384615384623E-3</c:v>
                </c:pt>
                <c:pt idx="82">
                  <c:v>5.6619230769230783E-3</c:v>
                </c:pt>
                <c:pt idx="83">
                  <c:v>5.9108769230769307E-3</c:v>
                </c:pt>
                <c:pt idx="84">
                  <c:v>6.3579384615384616E-3</c:v>
                </c:pt>
                <c:pt idx="85">
                  <c:v>6.428307692307701E-3</c:v>
                </c:pt>
                <c:pt idx="86">
                  <c:v>6.7805230769230843E-3</c:v>
                </c:pt>
                <c:pt idx="87">
                  <c:v>7.3255769230769225E-3</c:v>
                </c:pt>
                <c:pt idx="88">
                  <c:v>7.7782307692307812E-3</c:v>
                </c:pt>
                <c:pt idx="89">
                  <c:v>8.2377692307692464E-3</c:v>
                </c:pt>
                <c:pt idx="90">
                  <c:v>8.3000769230769361E-3</c:v>
                </c:pt>
                <c:pt idx="91">
                  <c:v>8.3867692307692705E-3</c:v>
                </c:pt>
                <c:pt idx="92">
                  <c:v>8.4084615384615539E-3</c:v>
                </c:pt>
                <c:pt idx="93">
                  <c:v>8.3700000000000163E-3</c:v>
                </c:pt>
                <c:pt idx="94">
                  <c:v>8.3656923076923396E-3</c:v>
                </c:pt>
                <c:pt idx="95">
                  <c:v>8.202461538461556E-3</c:v>
                </c:pt>
                <c:pt idx="96">
                  <c:v>8.2350769230769248E-3</c:v>
                </c:pt>
                <c:pt idx="97">
                  <c:v>8.2854615384615575E-3</c:v>
                </c:pt>
                <c:pt idx="98">
                  <c:v>8.0690000000000206E-3</c:v>
                </c:pt>
                <c:pt idx="99">
                  <c:v>8.035692307692327E-3</c:v>
                </c:pt>
                <c:pt idx="100">
                  <c:v>7.8650769230769243E-3</c:v>
                </c:pt>
                <c:pt idx="101">
                  <c:v>7.7880769230769331E-3</c:v>
                </c:pt>
                <c:pt idx="102">
                  <c:v>7.7456153846153977E-3</c:v>
                </c:pt>
                <c:pt idx="103">
                  <c:v>7.6446384615384633E-3</c:v>
                </c:pt>
                <c:pt idx="104">
                  <c:v>7.6574230769230773E-3</c:v>
                </c:pt>
                <c:pt idx="105">
                  <c:v>7.5887923076923226E-3</c:v>
                </c:pt>
                <c:pt idx="106">
                  <c:v>7.5537000000000113E-3</c:v>
                </c:pt>
                <c:pt idx="107">
                  <c:v>7.5354461538461688E-3</c:v>
                </c:pt>
                <c:pt idx="108">
                  <c:v>7.2442692307692434E-3</c:v>
                </c:pt>
                <c:pt idx="109">
                  <c:v>6.9745923076923195E-3</c:v>
                </c:pt>
                <c:pt idx="110">
                  <c:v>6.9662769230769339E-3</c:v>
                </c:pt>
                <c:pt idx="111">
                  <c:v>6.9557307692307748E-3</c:v>
                </c:pt>
                <c:pt idx="112">
                  <c:v>6.8506538461538535E-3</c:v>
                </c:pt>
                <c:pt idx="113">
                  <c:v>6.7676000000000064E-3</c:v>
                </c:pt>
                <c:pt idx="114">
                  <c:v>6.5940307692307692E-3</c:v>
                </c:pt>
                <c:pt idx="115">
                  <c:v>6.500446153846165E-3</c:v>
                </c:pt>
                <c:pt idx="116">
                  <c:v>6.3254307692307693E-3</c:v>
                </c:pt>
                <c:pt idx="117">
                  <c:v>6.1844384615384615E-3</c:v>
                </c:pt>
                <c:pt idx="118">
                  <c:v>6.1278384615384551E-3</c:v>
                </c:pt>
                <c:pt idx="119">
                  <c:v>5.9034307692307723E-3</c:v>
                </c:pt>
                <c:pt idx="120">
                  <c:v>5.6983692307692379E-3</c:v>
                </c:pt>
                <c:pt idx="121">
                  <c:v>5.6430000000000004E-3</c:v>
                </c:pt>
                <c:pt idx="122">
                  <c:v>5.6791923076923165E-3</c:v>
                </c:pt>
                <c:pt idx="123">
                  <c:v>5.5074923076923145E-3</c:v>
                </c:pt>
                <c:pt idx="124">
                  <c:v>5.73918461538463E-3</c:v>
                </c:pt>
                <c:pt idx="125">
                  <c:v>6.3583000000000068E-3</c:v>
                </c:pt>
                <c:pt idx="126">
                  <c:v>7.107269230769239E-3</c:v>
                </c:pt>
                <c:pt idx="127">
                  <c:v>6.4008846153846269E-3</c:v>
                </c:pt>
                <c:pt idx="128">
                  <c:v>5.1406461538461637E-3</c:v>
                </c:pt>
                <c:pt idx="129">
                  <c:v>4.8152461538461637E-3</c:v>
                </c:pt>
                <c:pt idx="130">
                  <c:v>5.4166692307692447E-3</c:v>
                </c:pt>
                <c:pt idx="131">
                  <c:v>5.5308769230769305E-3</c:v>
                </c:pt>
                <c:pt idx="132">
                  <c:v>5.3714538461538536E-3</c:v>
                </c:pt>
                <c:pt idx="133">
                  <c:v>5.3008538461538504E-3</c:v>
                </c:pt>
                <c:pt idx="134">
                  <c:v>5.1313000000000079E-3</c:v>
                </c:pt>
                <c:pt idx="135">
                  <c:v>4.99153846153847E-3</c:v>
                </c:pt>
                <c:pt idx="136">
                  <c:v>4.9197384615384723E-3</c:v>
                </c:pt>
                <c:pt idx="137">
                  <c:v>4.9992461538461716E-3</c:v>
                </c:pt>
                <c:pt idx="138">
                  <c:v>5.0115769230769233E-3</c:v>
                </c:pt>
                <c:pt idx="139">
                  <c:v>4.8867538461538525E-3</c:v>
                </c:pt>
                <c:pt idx="140">
                  <c:v>4.7004000000000082E-3</c:v>
                </c:pt>
                <c:pt idx="141">
                  <c:v>4.7614923076923134E-3</c:v>
                </c:pt>
                <c:pt idx="142">
                  <c:v>4.5714307692307733E-3</c:v>
                </c:pt>
                <c:pt idx="143">
                  <c:v>4.4440307692307692E-3</c:v>
                </c:pt>
                <c:pt idx="144">
                  <c:v>4.4270307692307696E-3</c:v>
                </c:pt>
                <c:pt idx="145">
                  <c:v>4.2549307692307655E-3</c:v>
                </c:pt>
                <c:pt idx="146">
                  <c:v>4.2730615384615469E-3</c:v>
                </c:pt>
                <c:pt idx="147">
                  <c:v>4.511569230769237E-3</c:v>
                </c:pt>
                <c:pt idx="148">
                  <c:v>4.4865384615384689E-3</c:v>
                </c:pt>
                <c:pt idx="149">
                  <c:v>4.4130076923076999E-3</c:v>
                </c:pt>
                <c:pt idx="150">
                  <c:v>4.514738461538461E-3</c:v>
                </c:pt>
                <c:pt idx="151">
                  <c:v>4.4134153846153894E-3</c:v>
                </c:pt>
                <c:pt idx="152">
                  <c:v>4.4513769230769308E-3</c:v>
                </c:pt>
                <c:pt idx="153">
                  <c:v>4.546784615384626E-3</c:v>
                </c:pt>
                <c:pt idx="154">
                  <c:v>4.4945153846153874E-3</c:v>
                </c:pt>
                <c:pt idx="155">
                  <c:v>4.494169230769232E-3</c:v>
                </c:pt>
                <c:pt idx="156">
                  <c:v>4.3674076923076923E-3</c:v>
                </c:pt>
                <c:pt idx="157">
                  <c:v>4.2377538461538513E-3</c:v>
                </c:pt>
                <c:pt idx="158">
                  <c:v>4.2658230769230792E-3</c:v>
                </c:pt>
                <c:pt idx="159">
                  <c:v>4.2587615384615434E-3</c:v>
                </c:pt>
                <c:pt idx="160">
                  <c:v>4.2722000000000081E-3</c:v>
                </c:pt>
                <c:pt idx="161">
                  <c:v>4.3439923076923122E-3</c:v>
                </c:pt>
                <c:pt idx="162">
                  <c:v>4.4441769230769233E-3</c:v>
                </c:pt>
                <c:pt idx="163">
                  <c:v>4.4778076923077011E-3</c:v>
                </c:pt>
                <c:pt idx="164">
                  <c:v>4.6194076923076997E-3</c:v>
                </c:pt>
                <c:pt idx="165">
                  <c:v>4.8259923076923094E-3</c:v>
                </c:pt>
                <c:pt idx="166">
                  <c:v>5.003138461538467E-3</c:v>
                </c:pt>
                <c:pt idx="167">
                  <c:v>5.2239461538461538E-3</c:v>
                </c:pt>
                <c:pt idx="168">
                  <c:v>5.488707692307704E-3</c:v>
                </c:pt>
                <c:pt idx="169">
                  <c:v>5.6749846153846184E-3</c:v>
                </c:pt>
                <c:pt idx="170">
                  <c:v>6.0287923076923124E-3</c:v>
                </c:pt>
                <c:pt idx="171">
                  <c:v>6.4694000000000106E-3</c:v>
                </c:pt>
                <c:pt idx="172">
                  <c:v>7.0989461538461624E-3</c:v>
                </c:pt>
                <c:pt idx="173">
                  <c:v>7.8919230769230811E-3</c:v>
                </c:pt>
                <c:pt idx="174">
                  <c:v>8.7008461538461649E-3</c:v>
                </c:pt>
                <c:pt idx="175">
                  <c:v>9.7203076923076965E-3</c:v>
                </c:pt>
                <c:pt idx="176">
                  <c:v>1.0833153846153862E-2</c:v>
                </c:pt>
                <c:pt idx="177">
                  <c:v>1.2308538461538478E-2</c:v>
                </c:pt>
                <c:pt idx="178">
                  <c:v>1.4208000000000002E-2</c:v>
                </c:pt>
                <c:pt idx="179">
                  <c:v>1.6283000000000013E-2</c:v>
                </c:pt>
                <c:pt idx="180">
                  <c:v>1.8776615384615405E-2</c:v>
                </c:pt>
                <c:pt idx="181">
                  <c:v>2.193246153846154E-2</c:v>
                </c:pt>
                <c:pt idx="182">
                  <c:v>2.5368307692307693E-2</c:v>
                </c:pt>
                <c:pt idx="183">
                  <c:v>3.0243000000000044E-2</c:v>
                </c:pt>
                <c:pt idx="184">
                  <c:v>3.58711538461539E-2</c:v>
                </c:pt>
                <c:pt idx="185">
                  <c:v>4.3951230769230784E-2</c:v>
                </c:pt>
                <c:pt idx="186">
                  <c:v>5.1266384615384623E-2</c:v>
                </c:pt>
                <c:pt idx="187">
                  <c:v>6.150123076923078E-2</c:v>
                </c:pt>
                <c:pt idx="188">
                  <c:v>7.4695461538461641E-2</c:v>
                </c:pt>
                <c:pt idx="189">
                  <c:v>9.0353846153846423E-2</c:v>
                </c:pt>
                <c:pt idx="190">
                  <c:v>0.1080300000000001</c:v>
                </c:pt>
                <c:pt idx="191">
                  <c:v>0.12604923076923114</c:v>
                </c:pt>
                <c:pt idx="192">
                  <c:v>0.14182076923076917</c:v>
                </c:pt>
                <c:pt idx="193">
                  <c:v>0.15308846153846195</c:v>
                </c:pt>
                <c:pt idx="194">
                  <c:v>0.15733153846153849</c:v>
                </c:pt>
                <c:pt idx="195">
                  <c:v>0.15322384615384621</c:v>
                </c:pt>
                <c:pt idx="196">
                  <c:v>0.14503307692307688</c:v>
                </c:pt>
                <c:pt idx="197">
                  <c:v>0.13241461538461538</c:v>
                </c:pt>
                <c:pt idx="198">
                  <c:v>0.11667846153846155</c:v>
                </c:pt>
                <c:pt idx="199">
                  <c:v>0.10071923076923091</c:v>
                </c:pt>
                <c:pt idx="200">
                  <c:v>8.5210769230769229E-2</c:v>
                </c:pt>
                <c:pt idx="201">
                  <c:v>7.1088538461538467E-2</c:v>
                </c:pt>
                <c:pt idx="202">
                  <c:v>5.9002461538461705E-2</c:v>
                </c:pt>
                <c:pt idx="203">
                  <c:v>4.8164000000000019E-2</c:v>
                </c:pt>
                <c:pt idx="204">
                  <c:v>3.9155692307692315E-2</c:v>
                </c:pt>
                <c:pt idx="205">
                  <c:v>3.1152076923076952E-2</c:v>
                </c:pt>
                <c:pt idx="206">
                  <c:v>2.3842076923076962E-2</c:v>
                </c:pt>
                <c:pt idx="207">
                  <c:v>1.6679769230769258E-2</c:v>
                </c:pt>
                <c:pt idx="208">
                  <c:v>1.030638461538463E-2</c:v>
                </c:pt>
                <c:pt idx="209">
                  <c:v>9.9953846153846507E-3</c:v>
                </c:pt>
                <c:pt idx="210">
                  <c:v>1.0461153846153865E-2</c:v>
                </c:pt>
                <c:pt idx="211">
                  <c:v>1.0600846153846152E-2</c:v>
                </c:pt>
                <c:pt idx="212">
                  <c:v>1.0630461538461543E-2</c:v>
                </c:pt>
                <c:pt idx="213">
                  <c:v>1.0638769230769243E-2</c:v>
                </c:pt>
                <c:pt idx="214">
                  <c:v>1.0601153846153864E-2</c:v>
                </c:pt>
                <c:pt idx="215">
                  <c:v>1.0430230769230773E-2</c:v>
                </c:pt>
                <c:pt idx="216">
                  <c:v>1.0391230769230781E-2</c:v>
                </c:pt>
                <c:pt idx="217">
                  <c:v>1.017646153846154E-2</c:v>
                </c:pt>
                <c:pt idx="218">
                  <c:v>1.0109999999999996E-2</c:v>
                </c:pt>
                <c:pt idx="219">
                  <c:v>1.0118769230769245E-2</c:v>
                </c:pt>
                <c:pt idx="220">
                  <c:v>1.0046615384615399E-2</c:v>
                </c:pt>
                <c:pt idx="221">
                  <c:v>1.008492307692308E-2</c:v>
                </c:pt>
                <c:pt idx="222">
                  <c:v>1.0056923076923076E-2</c:v>
                </c:pt>
                <c:pt idx="223">
                  <c:v>9.9343076923077041E-3</c:v>
                </c:pt>
                <c:pt idx="224">
                  <c:v>9.901923076923079E-3</c:v>
                </c:pt>
                <c:pt idx="225">
                  <c:v>9.6013846153846349E-3</c:v>
                </c:pt>
                <c:pt idx="226">
                  <c:v>9.2900000000000066E-3</c:v>
                </c:pt>
                <c:pt idx="227">
                  <c:v>8.9163076923077095E-3</c:v>
                </c:pt>
                <c:pt idx="228">
                  <c:v>8.5476923076923204E-3</c:v>
                </c:pt>
                <c:pt idx="229">
                  <c:v>8.1350769230769254E-3</c:v>
                </c:pt>
                <c:pt idx="230">
                  <c:v>7.781076923076934E-3</c:v>
                </c:pt>
                <c:pt idx="231">
                  <c:v>7.3074307692307704E-3</c:v>
                </c:pt>
                <c:pt idx="232">
                  <c:v>7.0834538461538536E-3</c:v>
                </c:pt>
                <c:pt idx="233">
                  <c:v>6.6706769230769295E-3</c:v>
                </c:pt>
                <c:pt idx="234">
                  <c:v>6.3400153846153925E-3</c:v>
                </c:pt>
                <c:pt idx="235">
                  <c:v>6.0908615384615422E-3</c:v>
                </c:pt>
                <c:pt idx="236">
                  <c:v>5.8847307692307697E-3</c:v>
                </c:pt>
                <c:pt idx="237">
                  <c:v>5.7423846153846249E-3</c:v>
                </c:pt>
                <c:pt idx="238">
                  <c:v>5.447646153846168E-3</c:v>
                </c:pt>
                <c:pt idx="239">
                  <c:v>5.3306153846153928E-3</c:v>
                </c:pt>
              </c:numCache>
            </c:numRef>
          </c:val>
        </c:ser>
        <c:ser>
          <c:idx val="7"/>
          <c:order val="7"/>
          <c:tx>
            <c:strRef>
              <c:f>Sheet2_c!$A$9</c:f>
              <c:strCache>
                <c:ptCount val="1"/>
                <c:pt idx="0">
                  <c:v>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Sheet2_c!$B$9:$IG$9</c:f>
              <c:numCache>
                <c:formatCode>General</c:formatCode>
                <c:ptCount val="240"/>
                <c:pt idx="0">
                  <c:v>2.2682800000000036E-3</c:v>
                </c:pt>
                <c:pt idx="1">
                  <c:v>2.219960000000003E-3</c:v>
                </c:pt>
                <c:pt idx="2">
                  <c:v>2.2423533333333352E-3</c:v>
                </c:pt>
                <c:pt idx="3">
                  <c:v>2.2892800000000046E-3</c:v>
                </c:pt>
                <c:pt idx="4">
                  <c:v>2.2585133333333346E-3</c:v>
                </c:pt>
                <c:pt idx="5">
                  <c:v>2.2775533333333356E-3</c:v>
                </c:pt>
                <c:pt idx="6">
                  <c:v>2.2813533333333356E-3</c:v>
                </c:pt>
                <c:pt idx="7">
                  <c:v>2.2549533333333341E-3</c:v>
                </c:pt>
                <c:pt idx="8">
                  <c:v>2.2891000000000066E-3</c:v>
                </c:pt>
                <c:pt idx="9">
                  <c:v>2.2871600000000073E-3</c:v>
                </c:pt>
                <c:pt idx="10">
                  <c:v>2.3325466666666668E-3</c:v>
                </c:pt>
                <c:pt idx="11">
                  <c:v>2.3058866666666672E-3</c:v>
                </c:pt>
                <c:pt idx="12">
                  <c:v>2.3401333333333356E-3</c:v>
                </c:pt>
                <c:pt idx="13">
                  <c:v>2.3479400000000006E-3</c:v>
                </c:pt>
                <c:pt idx="14">
                  <c:v>2.3664599999999977E-3</c:v>
                </c:pt>
                <c:pt idx="15">
                  <c:v>2.3800933333333351E-3</c:v>
                </c:pt>
                <c:pt idx="16">
                  <c:v>2.3845733333333341E-3</c:v>
                </c:pt>
                <c:pt idx="17">
                  <c:v>2.3977533333333339E-3</c:v>
                </c:pt>
                <c:pt idx="18">
                  <c:v>2.3893066666666692E-3</c:v>
                </c:pt>
                <c:pt idx="19">
                  <c:v>2.4625600000000012E-3</c:v>
                </c:pt>
                <c:pt idx="20">
                  <c:v>2.4874400000000035E-3</c:v>
                </c:pt>
                <c:pt idx="21">
                  <c:v>2.5166133333333327E-3</c:v>
                </c:pt>
                <c:pt idx="22">
                  <c:v>2.6040466666666703E-3</c:v>
                </c:pt>
                <c:pt idx="23">
                  <c:v>2.6344733333333336E-3</c:v>
                </c:pt>
                <c:pt idx="24">
                  <c:v>2.6762800000000005E-3</c:v>
                </c:pt>
                <c:pt idx="25">
                  <c:v>2.7496666666666698E-3</c:v>
                </c:pt>
                <c:pt idx="26">
                  <c:v>2.7836600000000046E-3</c:v>
                </c:pt>
                <c:pt idx="27">
                  <c:v>2.7608000000000055E-3</c:v>
                </c:pt>
                <c:pt idx="28">
                  <c:v>2.8490266666666686E-3</c:v>
                </c:pt>
                <c:pt idx="29">
                  <c:v>2.9027733333333336E-3</c:v>
                </c:pt>
                <c:pt idx="30">
                  <c:v>2.9929933333333342E-3</c:v>
                </c:pt>
                <c:pt idx="31">
                  <c:v>3.0619866666666724E-3</c:v>
                </c:pt>
                <c:pt idx="32">
                  <c:v>3.1434133333333386E-3</c:v>
                </c:pt>
                <c:pt idx="33">
                  <c:v>3.1054600000000035E-3</c:v>
                </c:pt>
                <c:pt idx="34">
                  <c:v>3.0189466666666691E-3</c:v>
                </c:pt>
                <c:pt idx="35">
                  <c:v>6.6741333333333423E-3</c:v>
                </c:pt>
                <c:pt idx="36">
                  <c:v>1.0583466666666687E-2</c:v>
                </c:pt>
                <c:pt idx="37">
                  <c:v>1.3673133333333353E-2</c:v>
                </c:pt>
                <c:pt idx="38">
                  <c:v>1.6810666666666689E-2</c:v>
                </c:pt>
                <c:pt idx="39">
                  <c:v>1.9397733333333347E-2</c:v>
                </c:pt>
                <c:pt idx="40">
                  <c:v>2.2623533333333345E-2</c:v>
                </c:pt>
                <c:pt idx="41">
                  <c:v>2.6513733333333345E-2</c:v>
                </c:pt>
                <c:pt idx="42">
                  <c:v>2.943840000000001E-2</c:v>
                </c:pt>
                <c:pt idx="43">
                  <c:v>3.1272200000000056E-2</c:v>
                </c:pt>
                <c:pt idx="44">
                  <c:v>3.7975533333333346E-2</c:v>
                </c:pt>
                <c:pt idx="45">
                  <c:v>4.3246799999999995E-2</c:v>
                </c:pt>
                <c:pt idx="46">
                  <c:v>4.6260066666666669E-2</c:v>
                </c:pt>
                <c:pt idx="47">
                  <c:v>4.8555600000000004E-2</c:v>
                </c:pt>
                <c:pt idx="48">
                  <c:v>4.9920600000000051E-2</c:v>
                </c:pt>
                <c:pt idx="49">
                  <c:v>4.8968533333333432E-2</c:v>
                </c:pt>
                <c:pt idx="50">
                  <c:v>4.6344600000000014E-2</c:v>
                </c:pt>
                <c:pt idx="51">
                  <c:v>4.2437933333333497E-2</c:v>
                </c:pt>
                <c:pt idx="52">
                  <c:v>3.434286666666668E-2</c:v>
                </c:pt>
                <c:pt idx="53">
                  <c:v>2.7038866666666713E-2</c:v>
                </c:pt>
                <c:pt idx="54">
                  <c:v>2.1113200000000002E-2</c:v>
                </c:pt>
                <c:pt idx="55">
                  <c:v>1.6568600000000017E-2</c:v>
                </c:pt>
                <c:pt idx="56">
                  <c:v>1.3080866666666694E-2</c:v>
                </c:pt>
                <c:pt idx="57">
                  <c:v>1.0493133333333345E-2</c:v>
                </c:pt>
                <c:pt idx="58">
                  <c:v>8.4919333333333367E-3</c:v>
                </c:pt>
                <c:pt idx="59">
                  <c:v>7.2478000000000082E-3</c:v>
                </c:pt>
                <c:pt idx="60">
                  <c:v>6.6131533333333428E-3</c:v>
                </c:pt>
                <c:pt idx="61">
                  <c:v>6.9518666666666777E-3</c:v>
                </c:pt>
                <c:pt idx="62">
                  <c:v>7.484133333333344E-3</c:v>
                </c:pt>
                <c:pt idx="63">
                  <c:v>7.6016000000000122E-3</c:v>
                </c:pt>
                <c:pt idx="64">
                  <c:v>9.9901333333333557E-3</c:v>
                </c:pt>
                <c:pt idx="65">
                  <c:v>1.2845466666666683E-2</c:v>
                </c:pt>
                <c:pt idx="66">
                  <c:v>1.3790400000000008E-2</c:v>
                </c:pt>
                <c:pt idx="67">
                  <c:v>1.4231666666666667E-2</c:v>
                </c:pt>
                <c:pt idx="68">
                  <c:v>1.0839733333333341E-2</c:v>
                </c:pt>
                <c:pt idx="69">
                  <c:v>6.3655333333333414E-3</c:v>
                </c:pt>
                <c:pt idx="70">
                  <c:v>3.6905066666666733E-3</c:v>
                </c:pt>
                <c:pt idx="71">
                  <c:v>2.3039066666666712E-3</c:v>
                </c:pt>
                <c:pt idx="72">
                  <c:v>1.8660000000000033E-3</c:v>
                </c:pt>
                <c:pt idx="73">
                  <c:v>1.8493933333333353E-3</c:v>
                </c:pt>
                <c:pt idx="74">
                  <c:v>1.9081666666666698E-3</c:v>
                </c:pt>
                <c:pt idx="75">
                  <c:v>1.8522400000000033E-3</c:v>
                </c:pt>
                <c:pt idx="76">
                  <c:v>1.9459400000000026E-3</c:v>
                </c:pt>
                <c:pt idx="77">
                  <c:v>2.0775266666666712E-3</c:v>
                </c:pt>
                <c:pt idx="78">
                  <c:v>3.0504666666666702E-3</c:v>
                </c:pt>
                <c:pt idx="79">
                  <c:v>3.7082000000000057E-3</c:v>
                </c:pt>
                <c:pt idx="80">
                  <c:v>3.7675733333333407E-3</c:v>
                </c:pt>
                <c:pt idx="81">
                  <c:v>3.3573066666666702E-3</c:v>
                </c:pt>
                <c:pt idx="82">
                  <c:v>2.9863000000000012E-3</c:v>
                </c:pt>
                <c:pt idx="83">
                  <c:v>2.9089466666666701E-3</c:v>
                </c:pt>
                <c:pt idx="84">
                  <c:v>3.149740000000005E-3</c:v>
                </c:pt>
                <c:pt idx="85">
                  <c:v>3.262740000000004E-3</c:v>
                </c:pt>
                <c:pt idx="86">
                  <c:v>3.5194933333333352E-3</c:v>
                </c:pt>
                <c:pt idx="87">
                  <c:v>3.743440000000005E-3</c:v>
                </c:pt>
                <c:pt idx="88">
                  <c:v>3.9923200000000006E-3</c:v>
                </c:pt>
                <c:pt idx="89">
                  <c:v>4.1542466666666684E-3</c:v>
                </c:pt>
                <c:pt idx="90">
                  <c:v>4.3181133333333368E-3</c:v>
                </c:pt>
                <c:pt idx="91">
                  <c:v>4.4773266666666735E-3</c:v>
                </c:pt>
                <c:pt idx="92">
                  <c:v>4.4507400000000103E-3</c:v>
                </c:pt>
                <c:pt idx="93">
                  <c:v>4.5311866666666693E-3</c:v>
                </c:pt>
                <c:pt idx="94">
                  <c:v>4.6123000000000023E-3</c:v>
                </c:pt>
                <c:pt idx="95">
                  <c:v>4.5711333333333477E-3</c:v>
                </c:pt>
                <c:pt idx="96">
                  <c:v>4.5863800000000071E-3</c:v>
                </c:pt>
                <c:pt idx="97">
                  <c:v>4.5157399999999999E-3</c:v>
                </c:pt>
                <c:pt idx="98">
                  <c:v>4.400433333333344E-3</c:v>
                </c:pt>
                <c:pt idx="99">
                  <c:v>4.3336400000000093E-3</c:v>
                </c:pt>
                <c:pt idx="100">
                  <c:v>4.3072466666666713E-3</c:v>
                </c:pt>
                <c:pt idx="101">
                  <c:v>4.3238533333333409E-3</c:v>
                </c:pt>
                <c:pt idx="102">
                  <c:v>4.1931666666666662E-3</c:v>
                </c:pt>
                <c:pt idx="103">
                  <c:v>4.1883866666666669E-3</c:v>
                </c:pt>
                <c:pt idx="104">
                  <c:v>4.1532333333333428E-3</c:v>
                </c:pt>
                <c:pt idx="105">
                  <c:v>4.0946066666666669E-3</c:v>
                </c:pt>
                <c:pt idx="106">
                  <c:v>4.0868266666666724E-3</c:v>
                </c:pt>
                <c:pt idx="107">
                  <c:v>4.0558066666666675E-3</c:v>
                </c:pt>
                <c:pt idx="108">
                  <c:v>3.8661400000000036E-3</c:v>
                </c:pt>
                <c:pt idx="109">
                  <c:v>3.7366400000000011E-3</c:v>
                </c:pt>
                <c:pt idx="110">
                  <c:v>3.8546133333333342E-3</c:v>
                </c:pt>
                <c:pt idx="111">
                  <c:v>3.8688600000000035E-3</c:v>
                </c:pt>
                <c:pt idx="112">
                  <c:v>3.6779533333333352E-3</c:v>
                </c:pt>
                <c:pt idx="113">
                  <c:v>3.6875933333333417E-3</c:v>
                </c:pt>
                <c:pt idx="114">
                  <c:v>3.5409200000000064E-3</c:v>
                </c:pt>
                <c:pt idx="115">
                  <c:v>3.4447533333333367E-3</c:v>
                </c:pt>
                <c:pt idx="116">
                  <c:v>3.4389066666666692E-3</c:v>
                </c:pt>
                <c:pt idx="117">
                  <c:v>3.3129333333333341E-3</c:v>
                </c:pt>
                <c:pt idx="118">
                  <c:v>3.3322199999999977E-3</c:v>
                </c:pt>
                <c:pt idx="119">
                  <c:v>3.3001666666666717E-3</c:v>
                </c:pt>
                <c:pt idx="120">
                  <c:v>3.0784800000000006E-3</c:v>
                </c:pt>
                <c:pt idx="121">
                  <c:v>3.0462200000000036E-3</c:v>
                </c:pt>
                <c:pt idx="122">
                  <c:v>3.0460333333333376E-3</c:v>
                </c:pt>
                <c:pt idx="123">
                  <c:v>2.9374400000000004E-3</c:v>
                </c:pt>
                <c:pt idx="124">
                  <c:v>3.1085200000000057E-3</c:v>
                </c:pt>
                <c:pt idx="125">
                  <c:v>3.364593333333337E-3</c:v>
                </c:pt>
                <c:pt idx="126">
                  <c:v>3.35674E-3</c:v>
                </c:pt>
                <c:pt idx="127">
                  <c:v>3.3656733333333336E-3</c:v>
                </c:pt>
                <c:pt idx="128">
                  <c:v>3.3641666666666711E-3</c:v>
                </c:pt>
                <c:pt idx="129">
                  <c:v>3.3886733333333341E-3</c:v>
                </c:pt>
                <c:pt idx="130">
                  <c:v>3.5841666666666739E-3</c:v>
                </c:pt>
                <c:pt idx="131">
                  <c:v>3.4189400000000005E-3</c:v>
                </c:pt>
                <c:pt idx="132">
                  <c:v>3.2422933333333356E-3</c:v>
                </c:pt>
                <c:pt idx="133">
                  <c:v>3.1417000000000046E-3</c:v>
                </c:pt>
                <c:pt idx="134">
                  <c:v>2.9401600000000046E-3</c:v>
                </c:pt>
                <c:pt idx="135">
                  <c:v>2.9066133333333342E-3</c:v>
                </c:pt>
                <c:pt idx="136">
                  <c:v>2.9090733333333335E-3</c:v>
                </c:pt>
                <c:pt idx="137">
                  <c:v>2.8279733333333372E-3</c:v>
                </c:pt>
                <c:pt idx="138">
                  <c:v>2.7987400000000036E-3</c:v>
                </c:pt>
                <c:pt idx="139">
                  <c:v>2.8102533333333327E-3</c:v>
                </c:pt>
                <c:pt idx="140">
                  <c:v>2.7536000000000036E-3</c:v>
                </c:pt>
                <c:pt idx="141">
                  <c:v>2.6532200000000047E-3</c:v>
                </c:pt>
                <c:pt idx="142">
                  <c:v>2.5335266666666736E-3</c:v>
                </c:pt>
                <c:pt idx="143">
                  <c:v>2.5717133333333342E-3</c:v>
                </c:pt>
                <c:pt idx="144">
                  <c:v>2.4905800000000035E-3</c:v>
                </c:pt>
                <c:pt idx="145">
                  <c:v>2.4453266666666718E-3</c:v>
                </c:pt>
                <c:pt idx="146">
                  <c:v>2.4275200000000051E-3</c:v>
                </c:pt>
                <c:pt idx="147">
                  <c:v>2.5441933333333372E-3</c:v>
                </c:pt>
                <c:pt idx="148">
                  <c:v>2.6254666666666701E-3</c:v>
                </c:pt>
                <c:pt idx="149">
                  <c:v>2.4404400000000012E-3</c:v>
                </c:pt>
                <c:pt idx="150">
                  <c:v>2.4989533333333331E-3</c:v>
                </c:pt>
                <c:pt idx="151">
                  <c:v>2.6050400000000012E-3</c:v>
                </c:pt>
                <c:pt idx="152">
                  <c:v>2.5324666666666669E-3</c:v>
                </c:pt>
                <c:pt idx="153">
                  <c:v>2.5561400000000001E-3</c:v>
                </c:pt>
                <c:pt idx="154">
                  <c:v>2.5651600000000012E-3</c:v>
                </c:pt>
                <c:pt idx="155">
                  <c:v>2.4814266666666712E-3</c:v>
                </c:pt>
                <c:pt idx="156">
                  <c:v>2.4534599999999998E-3</c:v>
                </c:pt>
                <c:pt idx="157">
                  <c:v>2.4931000000000046E-3</c:v>
                </c:pt>
                <c:pt idx="158">
                  <c:v>2.4239866666666736E-3</c:v>
                </c:pt>
                <c:pt idx="159">
                  <c:v>2.3879333333333371E-3</c:v>
                </c:pt>
                <c:pt idx="160">
                  <c:v>2.3775133333333361E-3</c:v>
                </c:pt>
                <c:pt idx="161">
                  <c:v>2.3427999999999999E-3</c:v>
                </c:pt>
                <c:pt idx="162">
                  <c:v>2.4217133333333351E-3</c:v>
                </c:pt>
                <c:pt idx="163">
                  <c:v>2.4650733333333335E-3</c:v>
                </c:pt>
                <c:pt idx="164">
                  <c:v>2.5491600000000034E-3</c:v>
                </c:pt>
                <c:pt idx="165">
                  <c:v>2.6696866666666703E-3</c:v>
                </c:pt>
                <c:pt idx="166">
                  <c:v>2.7360666666666686E-3</c:v>
                </c:pt>
                <c:pt idx="167">
                  <c:v>2.8519133333333338E-3</c:v>
                </c:pt>
                <c:pt idx="168">
                  <c:v>2.9530866666666708E-3</c:v>
                </c:pt>
                <c:pt idx="169">
                  <c:v>3.1004266666666736E-3</c:v>
                </c:pt>
                <c:pt idx="170">
                  <c:v>3.169373333333338E-3</c:v>
                </c:pt>
                <c:pt idx="171">
                  <c:v>3.5131866666666743E-3</c:v>
                </c:pt>
                <c:pt idx="172">
                  <c:v>3.9334799999999996E-3</c:v>
                </c:pt>
                <c:pt idx="173">
                  <c:v>4.2120666666666693E-3</c:v>
                </c:pt>
                <c:pt idx="174">
                  <c:v>4.6143999999999985E-3</c:v>
                </c:pt>
                <c:pt idx="175">
                  <c:v>5.1292666666666693E-3</c:v>
                </c:pt>
                <c:pt idx="176">
                  <c:v>5.712133333333343E-3</c:v>
                </c:pt>
                <c:pt idx="177">
                  <c:v>6.4189666666666714E-3</c:v>
                </c:pt>
                <c:pt idx="178">
                  <c:v>7.3348666666666704E-3</c:v>
                </c:pt>
                <c:pt idx="179">
                  <c:v>8.6117333333333348E-3</c:v>
                </c:pt>
                <c:pt idx="180">
                  <c:v>9.892000000000024E-3</c:v>
                </c:pt>
                <c:pt idx="181">
                  <c:v>1.1626933333333348E-2</c:v>
                </c:pt>
                <c:pt idx="182">
                  <c:v>1.3718133333333347E-2</c:v>
                </c:pt>
                <c:pt idx="183">
                  <c:v>1.6374000000000007E-2</c:v>
                </c:pt>
                <c:pt idx="184">
                  <c:v>1.9974000000000023E-2</c:v>
                </c:pt>
                <c:pt idx="185">
                  <c:v>2.4865533333333335E-2</c:v>
                </c:pt>
                <c:pt idx="186">
                  <c:v>2.9420533333333328E-2</c:v>
                </c:pt>
                <c:pt idx="187">
                  <c:v>3.3956866666666669E-2</c:v>
                </c:pt>
                <c:pt idx="188">
                  <c:v>4.0660733333333421E-2</c:v>
                </c:pt>
                <c:pt idx="189">
                  <c:v>4.8678266666666657E-2</c:v>
                </c:pt>
                <c:pt idx="190">
                  <c:v>5.716926666666669E-2</c:v>
                </c:pt>
                <c:pt idx="191">
                  <c:v>6.5979200000000002E-2</c:v>
                </c:pt>
                <c:pt idx="192">
                  <c:v>7.3841333333333412E-2</c:v>
                </c:pt>
                <c:pt idx="193">
                  <c:v>7.8731333333333473E-2</c:v>
                </c:pt>
                <c:pt idx="194">
                  <c:v>8.0314666666666798E-2</c:v>
                </c:pt>
                <c:pt idx="195">
                  <c:v>7.8806666666666733E-2</c:v>
                </c:pt>
                <c:pt idx="196">
                  <c:v>7.501600000000011E-2</c:v>
                </c:pt>
                <c:pt idx="197">
                  <c:v>6.8956000000000031E-2</c:v>
                </c:pt>
                <c:pt idx="198">
                  <c:v>6.1749399999999975E-2</c:v>
                </c:pt>
                <c:pt idx="199">
                  <c:v>5.3498466666666709E-2</c:v>
                </c:pt>
                <c:pt idx="200">
                  <c:v>4.5602133333333413E-2</c:v>
                </c:pt>
                <c:pt idx="201">
                  <c:v>3.8117399999999996E-2</c:v>
                </c:pt>
                <c:pt idx="202">
                  <c:v>3.1728733333333335E-2</c:v>
                </c:pt>
                <c:pt idx="203">
                  <c:v>2.6472466666666701E-2</c:v>
                </c:pt>
                <c:pt idx="204">
                  <c:v>2.1512866666666675E-2</c:v>
                </c:pt>
                <c:pt idx="205">
                  <c:v>1.7458466666666679E-2</c:v>
                </c:pt>
                <c:pt idx="206">
                  <c:v>1.403653333333334E-2</c:v>
                </c:pt>
                <c:pt idx="207">
                  <c:v>1.1034133333333343E-2</c:v>
                </c:pt>
                <c:pt idx="208">
                  <c:v>8.6850666666666906E-3</c:v>
                </c:pt>
                <c:pt idx="209">
                  <c:v>8.8561333333333561E-3</c:v>
                </c:pt>
                <c:pt idx="210">
                  <c:v>9.3432000000000046E-3</c:v>
                </c:pt>
                <c:pt idx="211">
                  <c:v>9.6180000000000033E-3</c:v>
                </c:pt>
                <c:pt idx="212">
                  <c:v>9.7664000000000223E-3</c:v>
                </c:pt>
                <c:pt idx="213">
                  <c:v>9.9073333333333461E-3</c:v>
                </c:pt>
                <c:pt idx="214">
                  <c:v>9.9303333333333361E-3</c:v>
                </c:pt>
                <c:pt idx="215">
                  <c:v>1.0028266666666667E-2</c:v>
                </c:pt>
                <c:pt idx="216">
                  <c:v>9.918666666666685E-3</c:v>
                </c:pt>
                <c:pt idx="217">
                  <c:v>9.9076666666666844E-3</c:v>
                </c:pt>
                <c:pt idx="218">
                  <c:v>9.8561333333333605E-3</c:v>
                </c:pt>
                <c:pt idx="219">
                  <c:v>9.8124666666666999E-3</c:v>
                </c:pt>
                <c:pt idx="220">
                  <c:v>9.7894666666666925E-3</c:v>
                </c:pt>
                <c:pt idx="221">
                  <c:v>9.7816000000000066E-3</c:v>
                </c:pt>
                <c:pt idx="222">
                  <c:v>9.7404666666666747E-3</c:v>
                </c:pt>
                <c:pt idx="223">
                  <c:v>9.6175333333333515E-3</c:v>
                </c:pt>
                <c:pt idx="224">
                  <c:v>9.4539333333333551E-3</c:v>
                </c:pt>
                <c:pt idx="225">
                  <c:v>9.350466666666701E-3</c:v>
                </c:pt>
                <c:pt idx="226">
                  <c:v>9.0115333333333457E-3</c:v>
                </c:pt>
                <c:pt idx="227">
                  <c:v>8.7237333333333479E-3</c:v>
                </c:pt>
                <c:pt idx="228">
                  <c:v>8.2745333333333494E-3</c:v>
                </c:pt>
                <c:pt idx="229">
                  <c:v>7.9795333333333544E-3</c:v>
                </c:pt>
                <c:pt idx="230">
                  <c:v>7.5228666666666702E-3</c:v>
                </c:pt>
                <c:pt idx="231">
                  <c:v>7.1492000000000101E-3</c:v>
                </c:pt>
                <c:pt idx="232">
                  <c:v>6.9099333333333497E-3</c:v>
                </c:pt>
                <c:pt idx="233">
                  <c:v>6.5830266666666746E-3</c:v>
                </c:pt>
                <c:pt idx="234">
                  <c:v>6.2660200000000093E-3</c:v>
                </c:pt>
                <c:pt idx="235">
                  <c:v>6.0261000000000012E-3</c:v>
                </c:pt>
                <c:pt idx="236">
                  <c:v>5.7992133333333506E-3</c:v>
                </c:pt>
                <c:pt idx="237">
                  <c:v>5.6144000000000003E-3</c:v>
                </c:pt>
                <c:pt idx="238">
                  <c:v>5.4278000000000035E-3</c:v>
                </c:pt>
                <c:pt idx="239">
                  <c:v>5.2488600000000028E-3</c:v>
                </c:pt>
              </c:numCache>
            </c:numRef>
          </c:val>
        </c:ser>
        <c:ser>
          <c:idx val="8"/>
          <c:order val="8"/>
          <c:tx>
            <c:strRef>
              <c:f>Sheet2_c!$A$10</c:f>
              <c:strCache>
                <c:ptCount val="1"/>
                <c:pt idx="0">
                  <c:v>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Sheet2_c!$B$10:$IG$10</c:f>
              <c:numCache>
                <c:formatCode>General</c:formatCode>
                <c:ptCount val="240"/>
                <c:pt idx="0">
                  <c:v>2.1882529411764761E-3</c:v>
                </c:pt>
                <c:pt idx="1">
                  <c:v>2.1220117647058863E-3</c:v>
                </c:pt>
                <c:pt idx="2">
                  <c:v>2.1540176470588252E-3</c:v>
                </c:pt>
                <c:pt idx="3">
                  <c:v>2.1452176470588276E-3</c:v>
                </c:pt>
                <c:pt idx="4">
                  <c:v>2.1639588235294153E-3</c:v>
                </c:pt>
                <c:pt idx="5">
                  <c:v>2.170052941176474E-3</c:v>
                </c:pt>
                <c:pt idx="6">
                  <c:v>2.1972411764705885E-3</c:v>
                </c:pt>
                <c:pt idx="7">
                  <c:v>2.2166705882352956E-3</c:v>
                </c:pt>
                <c:pt idx="8">
                  <c:v>2.2192294117647057E-3</c:v>
                </c:pt>
                <c:pt idx="9">
                  <c:v>2.1965882352941181E-3</c:v>
                </c:pt>
                <c:pt idx="10">
                  <c:v>2.2420000000000035E-3</c:v>
                </c:pt>
                <c:pt idx="11">
                  <c:v>2.2814176470588267E-3</c:v>
                </c:pt>
                <c:pt idx="12">
                  <c:v>2.2404647058823618E-3</c:v>
                </c:pt>
                <c:pt idx="13">
                  <c:v>2.2428470588235338E-3</c:v>
                </c:pt>
                <c:pt idx="14">
                  <c:v>2.2750823529411809E-3</c:v>
                </c:pt>
                <c:pt idx="15">
                  <c:v>2.2991058823529469E-3</c:v>
                </c:pt>
                <c:pt idx="16">
                  <c:v>2.2957470588235358E-3</c:v>
                </c:pt>
                <c:pt idx="17">
                  <c:v>2.3014235294117648E-3</c:v>
                </c:pt>
                <c:pt idx="18">
                  <c:v>2.2962000000000004E-3</c:v>
                </c:pt>
                <c:pt idx="19">
                  <c:v>2.3569470588235331E-3</c:v>
                </c:pt>
                <c:pt idx="20">
                  <c:v>2.410770588235299E-3</c:v>
                </c:pt>
                <c:pt idx="21">
                  <c:v>2.4477529411764776E-3</c:v>
                </c:pt>
                <c:pt idx="22">
                  <c:v>2.4805764705882359E-3</c:v>
                </c:pt>
                <c:pt idx="23">
                  <c:v>2.4693588235294131E-3</c:v>
                </c:pt>
                <c:pt idx="24">
                  <c:v>2.6194000000000005E-3</c:v>
                </c:pt>
                <c:pt idx="25">
                  <c:v>2.659570588235299E-3</c:v>
                </c:pt>
                <c:pt idx="26">
                  <c:v>2.6918588235294093E-3</c:v>
                </c:pt>
                <c:pt idx="27">
                  <c:v>2.6978058823529474E-3</c:v>
                </c:pt>
                <c:pt idx="28">
                  <c:v>2.7512117647058858E-3</c:v>
                </c:pt>
                <c:pt idx="29">
                  <c:v>2.8299294117647062E-3</c:v>
                </c:pt>
                <c:pt idx="30">
                  <c:v>2.8503411764705892E-3</c:v>
                </c:pt>
                <c:pt idx="31">
                  <c:v>2.8760294117647026E-3</c:v>
                </c:pt>
                <c:pt idx="32">
                  <c:v>2.921000000000003E-3</c:v>
                </c:pt>
                <c:pt idx="33">
                  <c:v>2.8930411764705889E-3</c:v>
                </c:pt>
                <c:pt idx="34">
                  <c:v>2.7505882352941201E-3</c:v>
                </c:pt>
                <c:pt idx="35">
                  <c:v>5.3091176470588244E-3</c:v>
                </c:pt>
                <c:pt idx="36">
                  <c:v>8.3540000000000142E-3</c:v>
                </c:pt>
                <c:pt idx="37">
                  <c:v>1.0438647058823518E-2</c:v>
                </c:pt>
                <c:pt idx="38">
                  <c:v>1.2687882352941177E-2</c:v>
                </c:pt>
                <c:pt idx="39">
                  <c:v>1.4439529411764712E-2</c:v>
                </c:pt>
                <c:pt idx="40">
                  <c:v>1.672447058823533E-2</c:v>
                </c:pt>
                <c:pt idx="41">
                  <c:v>1.9556235294117687E-2</c:v>
                </c:pt>
                <c:pt idx="42">
                  <c:v>2.1914529411764715E-2</c:v>
                </c:pt>
                <c:pt idx="43">
                  <c:v>2.2654294117647071E-2</c:v>
                </c:pt>
                <c:pt idx="44">
                  <c:v>2.6576764705882348E-2</c:v>
                </c:pt>
                <c:pt idx="45">
                  <c:v>2.9449117647058876E-2</c:v>
                </c:pt>
                <c:pt idx="46">
                  <c:v>3.0658352941176491E-2</c:v>
                </c:pt>
                <c:pt idx="47">
                  <c:v>3.0851000000000042E-2</c:v>
                </c:pt>
                <c:pt idx="48">
                  <c:v>3.0583352941176492E-2</c:v>
                </c:pt>
                <c:pt idx="49">
                  <c:v>2.9618941176470612E-2</c:v>
                </c:pt>
                <c:pt idx="50">
                  <c:v>2.7735529411764763E-2</c:v>
                </c:pt>
                <c:pt idx="51">
                  <c:v>2.5101823529411815E-2</c:v>
                </c:pt>
                <c:pt idx="52">
                  <c:v>2.0380823529411802E-2</c:v>
                </c:pt>
                <c:pt idx="53">
                  <c:v>1.6237823529411763E-2</c:v>
                </c:pt>
                <c:pt idx="54">
                  <c:v>1.2794411764705889E-2</c:v>
                </c:pt>
                <c:pt idx="55">
                  <c:v>1.0007470588235314E-2</c:v>
                </c:pt>
                <c:pt idx="56">
                  <c:v>7.8617647058823702E-3</c:v>
                </c:pt>
                <c:pt idx="57">
                  <c:v>6.2977058823529422E-3</c:v>
                </c:pt>
                <c:pt idx="58">
                  <c:v>5.105511764705882E-3</c:v>
                </c:pt>
                <c:pt idx="59">
                  <c:v>4.4511705882352938E-3</c:v>
                </c:pt>
                <c:pt idx="60">
                  <c:v>4.1888294117647142E-3</c:v>
                </c:pt>
                <c:pt idx="61">
                  <c:v>4.9864352941176547E-3</c:v>
                </c:pt>
                <c:pt idx="62">
                  <c:v>5.5169647058823648E-3</c:v>
                </c:pt>
                <c:pt idx="63">
                  <c:v>5.2005117647058834E-3</c:v>
                </c:pt>
                <c:pt idx="64">
                  <c:v>6.9510588235294187E-3</c:v>
                </c:pt>
                <c:pt idx="65">
                  <c:v>9.5909411764705885E-3</c:v>
                </c:pt>
                <c:pt idx="66">
                  <c:v>1.0593705882352941E-2</c:v>
                </c:pt>
                <c:pt idx="67">
                  <c:v>1.0977000000000001E-2</c:v>
                </c:pt>
                <c:pt idx="68">
                  <c:v>7.8217647058823701E-3</c:v>
                </c:pt>
                <c:pt idx="69">
                  <c:v>3.7919941176470665E-3</c:v>
                </c:pt>
                <c:pt idx="70">
                  <c:v>1.5823705882352965E-3</c:v>
                </c:pt>
                <c:pt idx="71">
                  <c:v>3.8058705882352992E-4</c:v>
                </c:pt>
                <c:pt idx="72">
                  <c:v>2.2525117647058873E-4</c:v>
                </c:pt>
                <c:pt idx="73">
                  <c:v>2.1891529411764791E-4</c:v>
                </c:pt>
                <c:pt idx="74">
                  <c:v>2.431723529411765E-4</c:v>
                </c:pt>
                <c:pt idx="75">
                  <c:v>2.9921000000000033E-4</c:v>
                </c:pt>
                <c:pt idx="76">
                  <c:v>3.7159058823529504E-4</c:v>
                </c:pt>
                <c:pt idx="77">
                  <c:v>5.3642764705882364E-4</c:v>
                </c:pt>
                <c:pt idx="78">
                  <c:v>1.7309294117647065E-3</c:v>
                </c:pt>
                <c:pt idx="79">
                  <c:v>2.8832647058823621E-3</c:v>
                </c:pt>
                <c:pt idx="80">
                  <c:v>3.007405882352948E-3</c:v>
                </c:pt>
                <c:pt idx="81">
                  <c:v>1.666929411764708E-3</c:v>
                </c:pt>
                <c:pt idx="82">
                  <c:v>8.5980000000000062E-4</c:v>
                </c:pt>
                <c:pt idx="83">
                  <c:v>8.0255294117647258E-4</c:v>
                </c:pt>
                <c:pt idx="84">
                  <c:v>8.5456470588235543E-4</c:v>
                </c:pt>
                <c:pt idx="85">
                  <c:v>9.1627647058823748E-4</c:v>
                </c:pt>
                <c:pt idx="86">
                  <c:v>9.4991764705882643E-4</c:v>
                </c:pt>
                <c:pt idx="87">
                  <c:v>1.0142176470588253E-3</c:v>
                </c:pt>
                <c:pt idx="88">
                  <c:v>1.0952705882352957E-3</c:v>
                </c:pt>
                <c:pt idx="89">
                  <c:v>1.1935000000000001E-3</c:v>
                </c:pt>
                <c:pt idx="90">
                  <c:v>1.2409823529411779E-3</c:v>
                </c:pt>
                <c:pt idx="91">
                  <c:v>1.2760705882352962E-3</c:v>
                </c:pt>
                <c:pt idx="92">
                  <c:v>1.2780647058823541E-3</c:v>
                </c:pt>
                <c:pt idx="93">
                  <c:v>1.3353000000000015E-3</c:v>
                </c:pt>
                <c:pt idx="94">
                  <c:v>1.3586882352941182E-3</c:v>
                </c:pt>
                <c:pt idx="95">
                  <c:v>1.3264176470588257E-3</c:v>
                </c:pt>
                <c:pt idx="96">
                  <c:v>1.3246882352941183E-3</c:v>
                </c:pt>
                <c:pt idx="97">
                  <c:v>1.3240823529411788E-3</c:v>
                </c:pt>
                <c:pt idx="98">
                  <c:v>1.2838235294117672E-3</c:v>
                </c:pt>
                <c:pt idx="99">
                  <c:v>1.2453058823529411E-3</c:v>
                </c:pt>
                <c:pt idx="100">
                  <c:v>1.2813411764705897E-3</c:v>
                </c:pt>
                <c:pt idx="101">
                  <c:v>1.2578000000000001E-3</c:v>
                </c:pt>
                <c:pt idx="102">
                  <c:v>1.2455352941176472E-3</c:v>
                </c:pt>
                <c:pt idx="103">
                  <c:v>1.2037411764705881E-3</c:v>
                </c:pt>
                <c:pt idx="104">
                  <c:v>1.2296647058823518E-3</c:v>
                </c:pt>
                <c:pt idx="105">
                  <c:v>1.1786647058823533E-3</c:v>
                </c:pt>
                <c:pt idx="106">
                  <c:v>1.1848764705882384E-3</c:v>
                </c:pt>
                <c:pt idx="107">
                  <c:v>1.1567882352941181E-3</c:v>
                </c:pt>
                <c:pt idx="108">
                  <c:v>1.1488941176470587E-3</c:v>
                </c:pt>
                <c:pt idx="109">
                  <c:v>1.1029647058823529E-3</c:v>
                </c:pt>
                <c:pt idx="110">
                  <c:v>1.1520705882352969E-3</c:v>
                </c:pt>
                <c:pt idx="111">
                  <c:v>1.1419941176470578E-3</c:v>
                </c:pt>
                <c:pt idx="112">
                  <c:v>1.0966411764705907E-3</c:v>
                </c:pt>
                <c:pt idx="113">
                  <c:v>1.0788764705882375E-3</c:v>
                </c:pt>
                <c:pt idx="114">
                  <c:v>1.0790470588235321E-3</c:v>
                </c:pt>
                <c:pt idx="115">
                  <c:v>1.032588235294118E-3</c:v>
                </c:pt>
                <c:pt idx="116">
                  <c:v>1.0273999999999986E-3</c:v>
                </c:pt>
                <c:pt idx="117">
                  <c:v>9.8347647058823705E-4</c:v>
                </c:pt>
                <c:pt idx="118">
                  <c:v>9.9847058823529576E-4</c:v>
                </c:pt>
                <c:pt idx="119">
                  <c:v>9.6996470588235552E-4</c:v>
                </c:pt>
                <c:pt idx="120">
                  <c:v>9.6037058823529565E-4</c:v>
                </c:pt>
                <c:pt idx="121">
                  <c:v>9.197352941176471E-4</c:v>
                </c:pt>
                <c:pt idx="122">
                  <c:v>8.8957058823529674E-4</c:v>
                </c:pt>
                <c:pt idx="123">
                  <c:v>9.4322941176470845E-4</c:v>
                </c:pt>
                <c:pt idx="124">
                  <c:v>9.3947647058823685E-4</c:v>
                </c:pt>
                <c:pt idx="125">
                  <c:v>9.8947647058823677E-4</c:v>
                </c:pt>
                <c:pt idx="126">
                  <c:v>9.8387058823529508E-4</c:v>
                </c:pt>
                <c:pt idx="127">
                  <c:v>1.1235647058823529E-3</c:v>
                </c:pt>
                <c:pt idx="128">
                  <c:v>1.9159117647058858E-3</c:v>
                </c:pt>
                <c:pt idx="129">
                  <c:v>2.2654058823529479E-3</c:v>
                </c:pt>
                <c:pt idx="130">
                  <c:v>2.1916588235294117E-3</c:v>
                </c:pt>
                <c:pt idx="131">
                  <c:v>2.1054588235294119E-3</c:v>
                </c:pt>
                <c:pt idx="132">
                  <c:v>1.9983882352941208E-3</c:v>
                </c:pt>
                <c:pt idx="133">
                  <c:v>1.8291470588235328E-3</c:v>
                </c:pt>
                <c:pt idx="134">
                  <c:v>1.7247000000000018E-3</c:v>
                </c:pt>
                <c:pt idx="135">
                  <c:v>1.6674000000000023E-3</c:v>
                </c:pt>
                <c:pt idx="136">
                  <c:v>1.6180352941176481E-3</c:v>
                </c:pt>
                <c:pt idx="137">
                  <c:v>1.5721058823529423E-3</c:v>
                </c:pt>
                <c:pt idx="138">
                  <c:v>1.5468941176470588E-3</c:v>
                </c:pt>
                <c:pt idx="139">
                  <c:v>1.587917647058825E-3</c:v>
                </c:pt>
                <c:pt idx="140">
                  <c:v>1.538300000000002E-3</c:v>
                </c:pt>
                <c:pt idx="141">
                  <c:v>1.493664705882353E-3</c:v>
                </c:pt>
                <c:pt idx="142">
                  <c:v>1.441935294117647E-3</c:v>
                </c:pt>
                <c:pt idx="143">
                  <c:v>1.4095882352941178E-3</c:v>
                </c:pt>
                <c:pt idx="144">
                  <c:v>1.3793764705882377E-3</c:v>
                </c:pt>
                <c:pt idx="145">
                  <c:v>1.4102411764705905E-3</c:v>
                </c:pt>
                <c:pt idx="146">
                  <c:v>1.3933058823529421E-3</c:v>
                </c:pt>
                <c:pt idx="147">
                  <c:v>1.4300588235294138E-3</c:v>
                </c:pt>
                <c:pt idx="148">
                  <c:v>1.4076647058823518E-3</c:v>
                </c:pt>
                <c:pt idx="149">
                  <c:v>1.3850823529411782E-3</c:v>
                </c:pt>
                <c:pt idx="150">
                  <c:v>1.4477411764705899E-3</c:v>
                </c:pt>
                <c:pt idx="151">
                  <c:v>1.4588470588235323E-3</c:v>
                </c:pt>
                <c:pt idx="152">
                  <c:v>1.4368176470588242E-3</c:v>
                </c:pt>
                <c:pt idx="153">
                  <c:v>1.4382529411764739E-3</c:v>
                </c:pt>
                <c:pt idx="154">
                  <c:v>1.3879235294117684E-3</c:v>
                </c:pt>
                <c:pt idx="155">
                  <c:v>1.3406882352941182E-3</c:v>
                </c:pt>
                <c:pt idx="156">
                  <c:v>1.3048705882352963E-3</c:v>
                </c:pt>
                <c:pt idx="157">
                  <c:v>1.3631823529411781E-3</c:v>
                </c:pt>
                <c:pt idx="158">
                  <c:v>1.3522000000000018E-3</c:v>
                </c:pt>
                <c:pt idx="159">
                  <c:v>1.3298117647058847E-3</c:v>
                </c:pt>
                <c:pt idx="160">
                  <c:v>1.3082529411764744E-3</c:v>
                </c:pt>
                <c:pt idx="161">
                  <c:v>1.3600000000000023E-3</c:v>
                </c:pt>
                <c:pt idx="162">
                  <c:v>1.3711000000000023E-3</c:v>
                </c:pt>
                <c:pt idx="163">
                  <c:v>1.4090882352941177E-3</c:v>
                </c:pt>
                <c:pt idx="164">
                  <c:v>1.3128764705882374E-3</c:v>
                </c:pt>
                <c:pt idx="165">
                  <c:v>1.4004764705882371E-3</c:v>
                </c:pt>
                <c:pt idx="166">
                  <c:v>1.5338823529411779E-3</c:v>
                </c:pt>
                <c:pt idx="167">
                  <c:v>1.5234529411764734E-3</c:v>
                </c:pt>
                <c:pt idx="168">
                  <c:v>1.5962411764705912E-3</c:v>
                </c:pt>
                <c:pt idx="169">
                  <c:v>1.6809764705882388E-3</c:v>
                </c:pt>
                <c:pt idx="170">
                  <c:v>1.7229764705882381E-3</c:v>
                </c:pt>
                <c:pt idx="171">
                  <c:v>1.7876235294117687E-3</c:v>
                </c:pt>
                <c:pt idx="172">
                  <c:v>1.9409823529411793E-3</c:v>
                </c:pt>
                <c:pt idx="173">
                  <c:v>2.1116941176470621E-3</c:v>
                </c:pt>
                <c:pt idx="174">
                  <c:v>2.3418176470588236E-3</c:v>
                </c:pt>
                <c:pt idx="175">
                  <c:v>2.6337352941176516E-3</c:v>
                </c:pt>
                <c:pt idx="176">
                  <c:v>2.8772588235294093E-3</c:v>
                </c:pt>
                <c:pt idx="177">
                  <c:v>3.2151176470588266E-3</c:v>
                </c:pt>
                <c:pt idx="178">
                  <c:v>3.7795176470588289E-3</c:v>
                </c:pt>
                <c:pt idx="179">
                  <c:v>4.4973058823529434E-3</c:v>
                </c:pt>
                <c:pt idx="180">
                  <c:v>5.2338882352941322E-3</c:v>
                </c:pt>
                <c:pt idx="181">
                  <c:v>6.162117647058824E-3</c:v>
                </c:pt>
                <c:pt idx="182">
                  <c:v>7.2170000000000073E-3</c:v>
                </c:pt>
                <c:pt idx="183">
                  <c:v>8.7465294117647068E-3</c:v>
                </c:pt>
                <c:pt idx="184">
                  <c:v>1.0954235294117674E-2</c:v>
                </c:pt>
                <c:pt idx="185">
                  <c:v>1.3999470588235313E-2</c:v>
                </c:pt>
                <c:pt idx="186">
                  <c:v>1.6229352941176476E-2</c:v>
                </c:pt>
                <c:pt idx="187">
                  <c:v>1.8302529411764749E-2</c:v>
                </c:pt>
                <c:pt idx="188">
                  <c:v>2.1630000000000042E-2</c:v>
                </c:pt>
                <c:pt idx="189">
                  <c:v>2.53616470588236E-2</c:v>
                </c:pt>
                <c:pt idx="190">
                  <c:v>2.9273705882353E-2</c:v>
                </c:pt>
                <c:pt idx="191">
                  <c:v>3.3689235294117652E-2</c:v>
                </c:pt>
                <c:pt idx="192">
                  <c:v>3.7096235294117652E-2</c:v>
                </c:pt>
                <c:pt idx="193">
                  <c:v>3.9462941176470638E-2</c:v>
                </c:pt>
                <c:pt idx="194">
                  <c:v>4.0197000000000031E-2</c:v>
                </c:pt>
                <c:pt idx="195">
                  <c:v>3.9733941176470652E-2</c:v>
                </c:pt>
                <c:pt idx="196">
                  <c:v>3.8399823529411792E-2</c:v>
                </c:pt>
                <c:pt idx="197">
                  <c:v>3.5626529411764737E-2</c:v>
                </c:pt>
                <c:pt idx="198">
                  <c:v>3.1821294117647066E-2</c:v>
                </c:pt>
                <c:pt idx="199">
                  <c:v>2.7721941176470644E-2</c:v>
                </c:pt>
                <c:pt idx="200">
                  <c:v>2.403817647058825E-2</c:v>
                </c:pt>
                <c:pt idx="201">
                  <c:v>2.0143117647058853E-2</c:v>
                </c:pt>
                <c:pt idx="202">
                  <c:v>1.6897941176470588E-2</c:v>
                </c:pt>
                <c:pt idx="203">
                  <c:v>1.4290588235294123E-2</c:v>
                </c:pt>
                <c:pt idx="204">
                  <c:v>1.2085411764705897E-2</c:v>
                </c:pt>
                <c:pt idx="205">
                  <c:v>9.9891764705882582E-3</c:v>
                </c:pt>
                <c:pt idx="206">
                  <c:v>8.6333529411764687E-3</c:v>
                </c:pt>
                <c:pt idx="207">
                  <c:v>7.8490000000000122E-3</c:v>
                </c:pt>
                <c:pt idx="208">
                  <c:v>7.7394705882353008E-3</c:v>
                </c:pt>
                <c:pt idx="209">
                  <c:v>8.1529411764705902E-3</c:v>
                </c:pt>
                <c:pt idx="210">
                  <c:v>8.5880588235294208E-3</c:v>
                </c:pt>
                <c:pt idx="211">
                  <c:v>8.9264117647058824E-3</c:v>
                </c:pt>
                <c:pt idx="212">
                  <c:v>9.1498823529411778E-3</c:v>
                </c:pt>
                <c:pt idx="213">
                  <c:v>9.3583529411764704E-3</c:v>
                </c:pt>
                <c:pt idx="214">
                  <c:v>9.4649411764705874E-3</c:v>
                </c:pt>
                <c:pt idx="215">
                  <c:v>9.5490000000000158E-3</c:v>
                </c:pt>
                <c:pt idx="216">
                  <c:v>9.4755882352941488E-3</c:v>
                </c:pt>
                <c:pt idx="217">
                  <c:v>9.5768235294117661E-3</c:v>
                </c:pt>
                <c:pt idx="218">
                  <c:v>9.5870588235294207E-3</c:v>
                </c:pt>
                <c:pt idx="219">
                  <c:v>9.5900588235294289E-3</c:v>
                </c:pt>
                <c:pt idx="220">
                  <c:v>9.5907058823529508E-3</c:v>
                </c:pt>
                <c:pt idx="221">
                  <c:v>9.5886470588235524E-3</c:v>
                </c:pt>
                <c:pt idx="222">
                  <c:v>9.5002352941176722E-3</c:v>
                </c:pt>
                <c:pt idx="223">
                  <c:v>9.4551176470588378E-3</c:v>
                </c:pt>
                <c:pt idx="224">
                  <c:v>9.3305882352941339E-3</c:v>
                </c:pt>
                <c:pt idx="225">
                  <c:v>9.0856470588235577E-3</c:v>
                </c:pt>
                <c:pt idx="226">
                  <c:v>8.8594117647058865E-3</c:v>
                </c:pt>
                <c:pt idx="227">
                  <c:v>8.5652352941176773E-3</c:v>
                </c:pt>
                <c:pt idx="228">
                  <c:v>8.2338235294117657E-3</c:v>
                </c:pt>
                <c:pt idx="229">
                  <c:v>7.7684705882352925E-3</c:v>
                </c:pt>
                <c:pt idx="230">
                  <c:v>7.2961176470588314E-3</c:v>
                </c:pt>
                <c:pt idx="231">
                  <c:v>6.9557647058823713E-3</c:v>
                </c:pt>
                <c:pt idx="232">
                  <c:v>6.7905882352941298E-3</c:v>
                </c:pt>
                <c:pt idx="233">
                  <c:v>6.4008823529411894E-3</c:v>
                </c:pt>
                <c:pt idx="234">
                  <c:v>6.1867058823529501E-3</c:v>
                </c:pt>
                <c:pt idx="235">
                  <c:v>5.924588235294119E-3</c:v>
                </c:pt>
                <c:pt idx="236">
                  <c:v>5.7711352941176575E-3</c:v>
                </c:pt>
                <c:pt idx="237">
                  <c:v>5.4871117647058831E-3</c:v>
                </c:pt>
                <c:pt idx="238">
                  <c:v>5.4114470588235413E-3</c:v>
                </c:pt>
                <c:pt idx="239">
                  <c:v>5.2306058823529521E-3</c:v>
                </c:pt>
              </c:numCache>
            </c:numRef>
          </c:val>
        </c:ser>
        <c:ser>
          <c:idx val="9"/>
          <c:order val="9"/>
          <c:tx>
            <c:strRef>
              <c:f>Sheet2_c!$A$11</c:f>
              <c:strCache>
                <c:ptCount val="1"/>
                <c:pt idx="0">
                  <c:v>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Sheet2_c!$B$11:$IG$11</c:f>
              <c:numCache>
                <c:formatCode>General</c:formatCode>
                <c:ptCount val="240"/>
                <c:pt idx="0">
                  <c:v>2.0254210526315856E-3</c:v>
                </c:pt>
                <c:pt idx="1">
                  <c:v>2.0772894736842103E-3</c:v>
                </c:pt>
                <c:pt idx="2">
                  <c:v>2.0646947368421109E-3</c:v>
                </c:pt>
                <c:pt idx="3">
                  <c:v>2.0882210526315874E-3</c:v>
                </c:pt>
                <c:pt idx="4">
                  <c:v>2.0550105263157895E-3</c:v>
                </c:pt>
                <c:pt idx="5">
                  <c:v>2.0992947368421093E-3</c:v>
                </c:pt>
                <c:pt idx="6">
                  <c:v>2.0897368421052692E-3</c:v>
                </c:pt>
                <c:pt idx="7">
                  <c:v>2.0796263157894742E-3</c:v>
                </c:pt>
                <c:pt idx="8">
                  <c:v>2.1221105263157913E-3</c:v>
                </c:pt>
                <c:pt idx="9">
                  <c:v>2.1200736842105282E-3</c:v>
                </c:pt>
                <c:pt idx="10">
                  <c:v>2.1455736842105294E-3</c:v>
                </c:pt>
                <c:pt idx="11">
                  <c:v>2.1605947368421143E-3</c:v>
                </c:pt>
                <c:pt idx="12">
                  <c:v>2.1698263157894776E-3</c:v>
                </c:pt>
                <c:pt idx="13">
                  <c:v>2.1739157894736841E-3</c:v>
                </c:pt>
                <c:pt idx="14">
                  <c:v>2.1566578947368421E-3</c:v>
                </c:pt>
                <c:pt idx="15">
                  <c:v>2.1937421052631583E-3</c:v>
                </c:pt>
                <c:pt idx="16">
                  <c:v>2.2071473684210619E-3</c:v>
                </c:pt>
                <c:pt idx="17">
                  <c:v>2.2213842105263254E-3</c:v>
                </c:pt>
                <c:pt idx="18">
                  <c:v>2.2436684210526349E-3</c:v>
                </c:pt>
                <c:pt idx="19">
                  <c:v>2.2675368421052724E-3</c:v>
                </c:pt>
                <c:pt idx="20">
                  <c:v>2.292321052631587E-3</c:v>
                </c:pt>
                <c:pt idx="21">
                  <c:v>2.3672736842105272E-3</c:v>
                </c:pt>
                <c:pt idx="22">
                  <c:v>2.3966947368421051E-3</c:v>
                </c:pt>
                <c:pt idx="23">
                  <c:v>2.445289473684208E-3</c:v>
                </c:pt>
                <c:pt idx="24">
                  <c:v>2.5509736842105292E-3</c:v>
                </c:pt>
                <c:pt idx="25">
                  <c:v>2.5525473684210572E-3</c:v>
                </c:pt>
                <c:pt idx="26">
                  <c:v>2.5526999999999998E-3</c:v>
                </c:pt>
                <c:pt idx="27">
                  <c:v>2.5316105263157901E-3</c:v>
                </c:pt>
                <c:pt idx="28">
                  <c:v>2.6169210526315856E-3</c:v>
                </c:pt>
                <c:pt idx="29">
                  <c:v>2.6820105263157899E-3</c:v>
                </c:pt>
                <c:pt idx="30">
                  <c:v>2.7192526315789477E-3</c:v>
                </c:pt>
                <c:pt idx="31">
                  <c:v>2.7523631578947392E-3</c:v>
                </c:pt>
                <c:pt idx="32">
                  <c:v>2.795084210526324E-3</c:v>
                </c:pt>
                <c:pt idx="33">
                  <c:v>2.8415789473684215E-3</c:v>
                </c:pt>
                <c:pt idx="34">
                  <c:v>2.745105263157899E-3</c:v>
                </c:pt>
                <c:pt idx="35">
                  <c:v>4.3320631578947447E-3</c:v>
                </c:pt>
                <c:pt idx="36">
                  <c:v>6.5403157894736979E-3</c:v>
                </c:pt>
                <c:pt idx="37">
                  <c:v>8.1120000000000064E-3</c:v>
                </c:pt>
                <c:pt idx="38">
                  <c:v>9.6434736842105125E-3</c:v>
                </c:pt>
                <c:pt idx="39">
                  <c:v>1.0896421052631581E-2</c:v>
                </c:pt>
                <c:pt idx="40">
                  <c:v>1.240463157894737E-2</c:v>
                </c:pt>
                <c:pt idx="41">
                  <c:v>1.451468421052632E-2</c:v>
                </c:pt>
                <c:pt idx="42">
                  <c:v>1.6189842105263169E-2</c:v>
                </c:pt>
                <c:pt idx="43">
                  <c:v>1.6497631578947371E-2</c:v>
                </c:pt>
                <c:pt idx="44">
                  <c:v>1.9022736842105287E-2</c:v>
                </c:pt>
                <c:pt idx="45">
                  <c:v>2.0345157894736843E-2</c:v>
                </c:pt>
                <c:pt idx="46">
                  <c:v>2.0479368421052697E-2</c:v>
                </c:pt>
                <c:pt idx="47">
                  <c:v>2.0126421052631523E-2</c:v>
                </c:pt>
                <c:pt idx="48">
                  <c:v>1.9280526315789508E-2</c:v>
                </c:pt>
                <c:pt idx="49">
                  <c:v>1.8199421052631583E-2</c:v>
                </c:pt>
                <c:pt idx="50">
                  <c:v>1.660515789473687E-2</c:v>
                </c:pt>
                <c:pt idx="51">
                  <c:v>1.5102842105263161E-2</c:v>
                </c:pt>
                <c:pt idx="52">
                  <c:v>1.2278315789473679E-2</c:v>
                </c:pt>
                <c:pt idx="53">
                  <c:v>9.6540526315789625E-3</c:v>
                </c:pt>
                <c:pt idx="54">
                  <c:v>7.803315789473699E-3</c:v>
                </c:pt>
                <c:pt idx="55">
                  <c:v>6.0638947368421093E-3</c:v>
                </c:pt>
                <c:pt idx="56">
                  <c:v>4.7261526315789471E-3</c:v>
                </c:pt>
                <c:pt idx="57">
                  <c:v>3.7749894736842124E-3</c:v>
                </c:pt>
                <c:pt idx="58">
                  <c:v>3.0497052631578985E-3</c:v>
                </c:pt>
                <c:pt idx="59">
                  <c:v>2.6375736842105292E-3</c:v>
                </c:pt>
                <c:pt idx="60">
                  <c:v>2.6895894736842134E-3</c:v>
                </c:pt>
                <c:pt idx="61">
                  <c:v>3.5816631578947412E-3</c:v>
                </c:pt>
                <c:pt idx="62">
                  <c:v>4.0082789473684221E-3</c:v>
                </c:pt>
                <c:pt idx="63">
                  <c:v>3.5592000000000006E-3</c:v>
                </c:pt>
                <c:pt idx="64">
                  <c:v>5.0002263157894839E-3</c:v>
                </c:pt>
                <c:pt idx="65">
                  <c:v>7.248842105263182E-3</c:v>
                </c:pt>
                <c:pt idx="66">
                  <c:v>7.9482631578947586E-3</c:v>
                </c:pt>
                <c:pt idx="67">
                  <c:v>8.3763684210526306E-3</c:v>
                </c:pt>
                <c:pt idx="68">
                  <c:v>5.6202105263157831E-3</c:v>
                </c:pt>
                <c:pt idx="69">
                  <c:v>2.480331578947381E-3</c:v>
                </c:pt>
                <c:pt idx="70">
                  <c:v>7.7503684210526551E-4</c:v>
                </c:pt>
                <c:pt idx="71">
                  <c:v>1.8449736842105288E-4</c:v>
                </c:pt>
                <c:pt idx="72">
                  <c:v>1.8913789473684243E-4</c:v>
                </c:pt>
                <c:pt idx="73">
                  <c:v>1.7369315789473704E-4</c:v>
                </c:pt>
                <c:pt idx="74">
                  <c:v>2.146115789473685E-4</c:v>
                </c:pt>
                <c:pt idx="75">
                  <c:v>2.6759684210526333E-4</c:v>
                </c:pt>
                <c:pt idx="76">
                  <c:v>2.8883263157894809E-4</c:v>
                </c:pt>
                <c:pt idx="77">
                  <c:v>4.3931421052631768E-4</c:v>
                </c:pt>
                <c:pt idx="78">
                  <c:v>1.3060526315789509E-3</c:v>
                </c:pt>
                <c:pt idx="79">
                  <c:v>1.7607210526315801E-3</c:v>
                </c:pt>
                <c:pt idx="80">
                  <c:v>1.2854105263157931E-3</c:v>
                </c:pt>
                <c:pt idx="81">
                  <c:v>4.7103578947368518E-4</c:v>
                </c:pt>
                <c:pt idx="82">
                  <c:v>1.9475368421052657E-4</c:v>
                </c:pt>
                <c:pt idx="83">
                  <c:v>1.6367263157894739E-4</c:v>
                </c:pt>
                <c:pt idx="84">
                  <c:v>1.5404000000000025E-4</c:v>
                </c:pt>
                <c:pt idx="85">
                  <c:v>1.7145421052631608E-4</c:v>
                </c:pt>
                <c:pt idx="86">
                  <c:v>1.6461263157894741E-4</c:v>
                </c:pt>
                <c:pt idx="87">
                  <c:v>1.6679894736842135E-4</c:v>
                </c:pt>
                <c:pt idx="88">
                  <c:v>1.8000000000000031E-4</c:v>
                </c:pt>
                <c:pt idx="89">
                  <c:v>1.8811421052631624E-4</c:v>
                </c:pt>
                <c:pt idx="90">
                  <c:v>1.8223473684210578E-4</c:v>
                </c:pt>
                <c:pt idx="91">
                  <c:v>2.0207368421052706E-4</c:v>
                </c:pt>
                <c:pt idx="92">
                  <c:v>2.0922157894736837E-4</c:v>
                </c:pt>
                <c:pt idx="93">
                  <c:v>1.9055421052631617E-4</c:v>
                </c:pt>
                <c:pt idx="94">
                  <c:v>2.0745789473684245E-4</c:v>
                </c:pt>
                <c:pt idx="95">
                  <c:v>2.1120157894736843E-4</c:v>
                </c:pt>
                <c:pt idx="96">
                  <c:v>2.0283684210526353E-4</c:v>
                </c:pt>
                <c:pt idx="97">
                  <c:v>2.0876315789473816E-4</c:v>
                </c:pt>
                <c:pt idx="98">
                  <c:v>2.134415789473684E-4</c:v>
                </c:pt>
                <c:pt idx="99">
                  <c:v>2.021973684210529E-4</c:v>
                </c:pt>
                <c:pt idx="100">
                  <c:v>1.9711684210526356E-4</c:v>
                </c:pt>
                <c:pt idx="101">
                  <c:v>1.9576947368421071E-4</c:v>
                </c:pt>
                <c:pt idx="102">
                  <c:v>1.97018421052632E-4</c:v>
                </c:pt>
                <c:pt idx="103">
                  <c:v>1.8460894736842154E-4</c:v>
                </c:pt>
                <c:pt idx="104">
                  <c:v>1.9192947368421061E-4</c:v>
                </c:pt>
                <c:pt idx="105">
                  <c:v>1.9234578947368479E-4</c:v>
                </c:pt>
                <c:pt idx="106">
                  <c:v>1.8608421052631615E-4</c:v>
                </c:pt>
                <c:pt idx="107">
                  <c:v>1.8284263157894741E-4</c:v>
                </c:pt>
                <c:pt idx="108">
                  <c:v>1.8599789473684223E-4</c:v>
                </c:pt>
                <c:pt idx="109">
                  <c:v>1.6607684210526356E-4</c:v>
                </c:pt>
                <c:pt idx="110">
                  <c:v>1.7097263157894721E-4</c:v>
                </c:pt>
                <c:pt idx="111">
                  <c:v>1.8106315789473708E-4</c:v>
                </c:pt>
                <c:pt idx="112">
                  <c:v>1.8114263157894739E-4</c:v>
                </c:pt>
                <c:pt idx="113">
                  <c:v>1.8253526315789516E-4</c:v>
                </c:pt>
                <c:pt idx="114">
                  <c:v>1.7663315789473709E-4</c:v>
                </c:pt>
                <c:pt idx="115">
                  <c:v>1.7624263157894744E-4</c:v>
                </c:pt>
                <c:pt idx="116">
                  <c:v>1.7319736842105271E-4</c:v>
                </c:pt>
                <c:pt idx="117">
                  <c:v>1.7325105263157954E-4</c:v>
                </c:pt>
                <c:pt idx="118">
                  <c:v>1.7323052631578972E-4</c:v>
                </c:pt>
                <c:pt idx="119">
                  <c:v>1.5769578947368476E-4</c:v>
                </c:pt>
                <c:pt idx="120">
                  <c:v>1.7170157894736871E-4</c:v>
                </c:pt>
                <c:pt idx="121">
                  <c:v>1.6539789473684233E-4</c:v>
                </c:pt>
                <c:pt idx="122">
                  <c:v>1.716647368421057E-4</c:v>
                </c:pt>
                <c:pt idx="123">
                  <c:v>1.7952368421052654E-4</c:v>
                </c:pt>
                <c:pt idx="124">
                  <c:v>1.918589473684215E-4</c:v>
                </c:pt>
                <c:pt idx="125">
                  <c:v>2.1428105263157892E-4</c:v>
                </c:pt>
                <c:pt idx="126">
                  <c:v>2.5205000000000052E-4</c:v>
                </c:pt>
                <c:pt idx="127">
                  <c:v>4.7770947368421126E-4</c:v>
                </c:pt>
                <c:pt idx="128">
                  <c:v>1.085384210526316E-3</c:v>
                </c:pt>
                <c:pt idx="129">
                  <c:v>1.4281210526315789E-3</c:v>
                </c:pt>
                <c:pt idx="130">
                  <c:v>1.3933894736842128E-3</c:v>
                </c:pt>
                <c:pt idx="131">
                  <c:v>1.289852631578949E-3</c:v>
                </c:pt>
                <c:pt idx="132">
                  <c:v>1.1391842105263161E-3</c:v>
                </c:pt>
                <c:pt idx="133">
                  <c:v>1.0683052631578964E-3</c:v>
                </c:pt>
                <c:pt idx="134">
                  <c:v>9.6780000000000065E-4</c:v>
                </c:pt>
                <c:pt idx="135">
                  <c:v>8.9973684210526209E-4</c:v>
                </c:pt>
                <c:pt idx="136">
                  <c:v>8.5667368421053032E-4</c:v>
                </c:pt>
                <c:pt idx="137">
                  <c:v>8.5723684210526317E-4</c:v>
                </c:pt>
                <c:pt idx="138">
                  <c:v>8.9054210526315868E-4</c:v>
                </c:pt>
                <c:pt idx="139">
                  <c:v>8.7670000000000098E-4</c:v>
                </c:pt>
                <c:pt idx="140">
                  <c:v>8.5510526315789727E-4</c:v>
                </c:pt>
                <c:pt idx="141">
                  <c:v>8.4236315789474009E-4</c:v>
                </c:pt>
                <c:pt idx="142">
                  <c:v>8.0395263157894998E-4</c:v>
                </c:pt>
                <c:pt idx="143">
                  <c:v>7.6911578947368544E-4</c:v>
                </c:pt>
                <c:pt idx="144">
                  <c:v>7.867105263157896E-4</c:v>
                </c:pt>
                <c:pt idx="145">
                  <c:v>7.5246315789473709E-4</c:v>
                </c:pt>
                <c:pt idx="146">
                  <c:v>7.6860526315789522E-4</c:v>
                </c:pt>
                <c:pt idx="147">
                  <c:v>7.4340000000000126E-4</c:v>
                </c:pt>
                <c:pt idx="148">
                  <c:v>7.5041578947368504E-4</c:v>
                </c:pt>
                <c:pt idx="149">
                  <c:v>7.4906842105263241E-4</c:v>
                </c:pt>
                <c:pt idx="150">
                  <c:v>7.5991052631578992E-4</c:v>
                </c:pt>
                <c:pt idx="151">
                  <c:v>7.9062631578947617E-4</c:v>
                </c:pt>
                <c:pt idx="152">
                  <c:v>8.074894736842124E-4</c:v>
                </c:pt>
                <c:pt idx="153">
                  <c:v>7.7872105263157901E-4</c:v>
                </c:pt>
                <c:pt idx="154">
                  <c:v>7.5766842105263283E-4</c:v>
                </c:pt>
                <c:pt idx="155">
                  <c:v>7.2443157894736985E-4</c:v>
                </c:pt>
                <c:pt idx="156">
                  <c:v>7.3786315789473782E-4</c:v>
                </c:pt>
                <c:pt idx="157">
                  <c:v>7.3614736842105466E-4</c:v>
                </c:pt>
                <c:pt idx="158">
                  <c:v>7.2518947368421208E-4</c:v>
                </c:pt>
                <c:pt idx="159">
                  <c:v>7.4450000000000135E-4</c:v>
                </c:pt>
                <c:pt idx="160">
                  <c:v>7.2742105263157901E-4</c:v>
                </c:pt>
                <c:pt idx="161">
                  <c:v>7.6418947368421183E-4</c:v>
                </c:pt>
                <c:pt idx="162">
                  <c:v>7.4772105263157902E-4</c:v>
                </c:pt>
                <c:pt idx="163">
                  <c:v>6.9453157894737026E-4</c:v>
                </c:pt>
                <c:pt idx="164">
                  <c:v>7.1868421052631842E-4</c:v>
                </c:pt>
                <c:pt idx="165">
                  <c:v>7.2440526315789523E-4</c:v>
                </c:pt>
                <c:pt idx="166">
                  <c:v>7.6284210526315834E-4</c:v>
                </c:pt>
                <c:pt idx="167">
                  <c:v>8.235315789473683E-4</c:v>
                </c:pt>
                <c:pt idx="168">
                  <c:v>7.943684210526327E-4</c:v>
                </c:pt>
                <c:pt idx="169">
                  <c:v>8.6346842105263454E-4</c:v>
                </c:pt>
                <c:pt idx="170">
                  <c:v>8.6146315789473887E-4</c:v>
                </c:pt>
                <c:pt idx="171">
                  <c:v>9.3719473684210743E-4</c:v>
                </c:pt>
                <c:pt idx="172">
                  <c:v>9.5503684210526316E-4</c:v>
                </c:pt>
                <c:pt idx="173">
                  <c:v>1.0643210526315799E-3</c:v>
                </c:pt>
                <c:pt idx="174">
                  <c:v>1.2157210526315778E-3</c:v>
                </c:pt>
                <c:pt idx="175">
                  <c:v>1.3407842105263169E-3</c:v>
                </c:pt>
                <c:pt idx="176">
                  <c:v>1.4741526315789509E-3</c:v>
                </c:pt>
                <c:pt idx="177">
                  <c:v>1.6373052631578967E-3</c:v>
                </c:pt>
                <c:pt idx="178">
                  <c:v>1.8582421052631614E-3</c:v>
                </c:pt>
                <c:pt idx="179">
                  <c:v>2.182921052631587E-3</c:v>
                </c:pt>
                <c:pt idx="180">
                  <c:v>2.6333526315789491E-3</c:v>
                </c:pt>
                <c:pt idx="181">
                  <c:v>3.0902631578947392E-3</c:v>
                </c:pt>
                <c:pt idx="182">
                  <c:v>3.7326210526315877E-3</c:v>
                </c:pt>
                <c:pt idx="183">
                  <c:v>4.5097684210526527E-3</c:v>
                </c:pt>
                <c:pt idx="184">
                  <c:v>5.9575263157894817E-3</c:v>
                </c:pt>
                <c:pt idx="185">
                  <c:v>7.5992631578947548E-3</c:v>
                </c:pt>
                <c:pt idx="186">
                  <c:v>8.8906315789473965E-3</c:v>
                </c:pt>
                <c:pt idx="187">
                  <c:v>9.6800526315789625E-3</c:v>
                </c:pt>
                <c:pt idx="188">
                  <c:v>1.1059315789473684E-2</c:v>
                </c:pt>
                <c:pt idx="189">
                  <c:v>1.2884105263157929E-2</c:v>
                </c:pt>
                <c:pt idx="190">
                  <c:v>1.4917578947368448E-2</c:v>
                </c:pt>
                <c:pt idx="191">
                  <c:v>1.6688105263157945E-2</c:v>
                </c:pt>
                <c:pt idx="192">
                  <c:v>1.8474736842105269E-2</c:v>
                </c:pt>
                <c:pt idx="193">
                  <c:v>1.9635105263157943E-2</c:v>
                </c:pt>
                <c:pt idx="194">
                  <c:v>2.0037000000000017E-2</c:v>
                </c:pt>
                <c:pt idx="195">
                  <c:v>1.9836947368421055E-2</c:v>
                </c:pt>
                <c:pt idx="196">
                  <c:v>1.9017315789473684E-2</c:v>
                </c:pt>
                <c:pt idx="197">
                  <c:v>1.7904000000000017E-2</c:v>
                </c:pt>
                <c:pt idx="198">
                  <c:v>1.6197000000000003E-2</c:v>
                </c:pt>
                <c:pt idx="199">
                  <c:v>1.4167315789473686E-2</c:v>
                </c:pt>
                <c:pt idx="200">
                  <c:v>1.2420736842105274E-2</c:v>
                </c:pt>
                <c:pt idx="201">
                  <c:v>1.0663894736842124E-2</c:v>
                </c:pt>
                <c:pt idx="202">
                  <c:v>8.9796842105263567E-3</c:v>
                </c:pt>
                <c:pt idx="203">
                  <c:v>7.7051578947368521E-3</c:v>
                </c:pt>
                <c:pt idx="204">
                  <c:v>6.5363157894737E-3</c:v>
                </c:pt>
                <c:pt idx="205">
                  <c:v>5.9233157894736975E-3</c:v>
                </c:pt>
                <c:pt idx="206">
                  <c:v>5.7648947368421103E-3</c:v>
                </c:pt>
                <c:pt idx="207">
                  <c:v>6.1258947368421062E-3</c:v>
                </c:pt>
                <c:pt idx="208">
                  <c:v>7.2073157894736971E-3</c:v>
                </c:pt>
                <c:pt idx="209">
                  <c:v>7.6302631578947537E-3</c:v>
                </c:pt>
                <c:pt idx="210">
                  <c:v>8.1027368421052945E-3</c:v>
                </c:pt>
                <c:pt idx="211">
                  <c:v>8.3995789473684263E-3</c:v>
                </c:pt>
                <c:pt idx="212">
                  <c:v>8.6998947368421217E-3</c:v>
                </c:pt>
                <c:pt idx="213">
                  <c:v>8.8230000000000218E-3</c:v>
                </c:pt>
                <c:pt idx="214">
                  <c:v>9.0224736842105229E-3</c:v>
                </c:pt>
                <c:pt idx="215">
                  <c:v>9.1653157894736846E-3</c:v>
                </c:pt>
                <c:pt idx="216">
                  <c:v>9.3002105263158049E-3</c:v>
                </c:pt>
                <c:pt idx="217">
                  <c:v>9.4134736842105219E-3</c:v>
                </c:pt>
                <c:pt idx="218">
                  <c:v>9.2893157894736716E-3</c:v>
                </c:pt>
                <c:pt idx="219">
                  <c:v>9.3994210526315795E-3</c:v>
                </c:pt>
                <c:pt idx="220">
                  <c:v>9.4557368421053067E-3</c:v>
                </c:pt>
                <c:pt idx="221">
                  <c:v>9.5254736842105229E-3</c:v>
                </c:pt>
                <c:pt idx="222">
                  <c:v>9.3691578947368691E-3</c:v>
                </c:pt>
                <c:pt idx="223">
                  <c:v>9.2640000000000066E-3</c:v>
                </c:pt>
                <c:pt idx="224">
                  <c:v>9.2004736842105136E-3</c:v>
                </c:pt>
                <c:pt idx="225">
                  <c:v>9.0457894736842362E-3</c:v>
                </c:pt>
                <c:pt idx="226">
                  <c:v>8.7962631578947376E-3</c:v>
                </c:pt>
                <c:pt idx="227">
                  <c:v>8.5389473684210522E-3</c:v>
                </c:pt>
                <c:pt idx="228">
                  <c:v>8.1590526315789696E-3</c:v>
                </c:pt>
                <c:pt idx="229">
                  <c:v>7.5843157894736977E-3</c:v>
                </c:pt>
                <c:pt idx="230">
                  <c:v>7.1012631578947537E-3</c:v>
                </c:pt>
                <c:pt idx="231">
                  <c:v>6.7836315789473762E-3</c:v>
                </c:pt>
                <c:pt idx="232">
                  <c:v>6.5267894736842202E-3</c:v>
                </c:pt>
                <c:pt idx="233">
                  <c:v>6.2956315789473713E-3</c:v>
                </c:pt>
                <c:pt idx="234">
                  <c:v>6.1157368421052615E-3</c:v>
                </c:pt>
                <c:pt idx="235">
                  <c:v>5.9421052631578953E-3</c:v>
                </c:pt>
                <c:pt idx="236">
                  <c:v>5.6858947368421094E-3</c:v>
                </c:pt>
                <c:pt idx="237">
                  <c:v>5.5036315789473702E-3</c:v>
                </c:pt>
                <c:pt idx="238">
                  <c:v>5.4313157894737016E-3</c:v>
                </c:pt>
                <c:pt idx="239">
                  <c:v>5.2800000000000078E-3</c:v>
                </c:pt>
              </c:numCache>
            </c:numRef>
          </c:val>
        </c:ser>
        <c:ser>
          <c:idx val="10"/>
          <c:order val="10"/>
          <c:tx>
            <c:strRef>
              <c:f>Sheet2_c!$A$12</c:f>
              <c:strCache>
                <c:ptCount val="1"/>
                <c:pt idx="0">
                  <c:v>100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Sheet2_c!$B$12:$IG$12</c:f>
              <c:numCache>
                <c:formatCode>General</c:formatCode>
                <c:ptCount val="240"/>
                <c:pt idx="0">
                  <c:v>1.9185857142857191E-3</c:v>
                </c:pt>
                <c:pt idx="1">
                  <c:v>1.9577142857142857E-3</c:v>
                </c:pt>
                <c:pt idx="2">
                  <c:v>1.9529857142857193E-3</c:v>
                </c:pt>
                <c:pt idx="3">
                  <c:v>1.9483952380952409E-3</c:v>
                </c:pt>
                <c:pt idx="4">
                  <c:v>1.9613809523809553E-3</c:v>
                </c:pt>
                <c:pt idx="5">
                  <c:v>1.9507428571428594E-3</c:v>
                </c:pt>
                <c:pt idx="6">
                  <c:v>2.0268571428571462E-3</c:v>
                </c:pt>
                <c:pt idx="7">
                  <c:v>2.0571142857142874E-3</c:v>
                </c:pt>
                <c:pt idx="8">
                  <c:v>2.0402523809523844E-3</c:v>
                </c:pt>
                <c:pt idx="9">
                  <c:v>2.0571571428571497E-3</c:v>
                </c:pt>
                <c:pt idx="10">
                  <c:v>2.0525476190476188E-3</c:v>
                </c:pt>
                <c:pt idx="11">
                  <c:v>2.0651523809523844E-3</c:v>
                </c:pt>
                <c:pt idx="12">
                  <c:v>2.0781523809523844E-3</c:v>
                </c:pt>
                <c:pt idx="13">
                  <c:v>2.0803380952380984E-3</c:v>
                </c:pt>
                <c:pt idx="14">
                  <c:v>2.0719761904761905E-3</c:v>
                </c:pt>
                <c:pt idx="15">
                  <c:v>2.1143761904761915E-3</c:v>
                </c:pt>
                <c:pt idx="16">
                  <c:v>2.0819714285714346E-3</c:v>
                </c:pt>
                <c:pt idx="17">
                  <c:v>2.1750952380952399E-3</c:v>
                </c:pt>
                <c:pt idx="18">
                  <c:v>2.1450428571428608E-3</c:v>
                </c:pt>
                <c:pt idx="19">
                  <c:v>2.1609380952380989E-3</c:v>
                </c:pt>
                <c:pt idx="20">
                  <c:v>2.1929095238095238E-3</c:v>
                </c:pt>
                <c:pt idx="21">
                  <c:v>2.225976190476194E-3</c:v>
                </c:pt>
                <c:pt idx="22">
                  <c:v>2.2914095238095243E-3</c:v>
                </c:pt>
                <c:pt idx="23">
                  <c:v>2.3161380952380953E-3</c:v>
                </c:pt>
                <c:pt idx="24">
                  <c:v>2.3854380952380953E-3</c:v>
                </c:pt>
                <c:pt idx="25">
                  <c:v>2.4276571428571486E-3</c:v>
                </c:pt>
                <c:pt idx="26">
                  <c:v>2.4697904761904815E-3</c:v>
                </c:pt>
                <c:pt idx="27">
                  <c:v>2.5011523809523855E-3</c:v>
                </c:pt>
                <c:pt idx="28">
                  <c:v>2.5219190476190537E-3</c:v>
                </c:pt>
                <c:pt idx="29">
                  <c:v>2.5572380952380951E-3</c:v>
                </c:pt>
                <c:pt idx="30">
                  <c:v>2.6024714285714325E-3</c:v>
                </c:pt>
                <c:pt idx="31">
                  <c:v>2.6055619047619105E-3</c:v>
                </c:pt>
                <c:pt idx="32">
                  <c:v>2.6759000000000032E-3</c:v>
                </c:pt>
                <c:pt idx="33">
                  <c:v>2.8592285714285747E-3</c:v>
                </c:pt>
                <c:pt idx="34">
                  <c:v>3.1062571428571483E-3</c:v>
                </c:pt>
                <c:pt idx="35">
                  <c:v>3.9016333333333356E-3</c:v>
                </c:pt>
                <c:pt idx="36">
                  <c:v>5.1830000000000062E-3</c:v>
                </c:pt>
                <c:pt idx="37">
                  <c:v>6.2595714285714373E-3</c:v>
                </c:pt>
                <c:pt idx="38">
                  <c:v>7.4117619047619227E-3</c:v>
                </c:pt>
                <c:pt idx="39">
                  <c:v>8.2853809523809659E-3</c:v>
                </c:pt>
                <c:pt idx="40">
                  <c:v>9.4064761904762047E-3</c:v>
                </c:pt>
                <c:pt idx="41">
                  <c:v>1.0943857142857174E-2</c:v>
                </c:pt>
                <c:pt idx="42">
                  <c:v>1.2084333333333341E-2</c:v>
                </c:pt>
                <c:pt idx="43">
                  <c:v>1.2019714285714286E-2</c:v>
                </c:pt>
                <c:pt idx="44">
                  <c:v>1.3373666666666669E-2</c:v>
                </c:pt>
                <c:pt idx="45">
                  <c:v>1.4120619047619068E-2</c:v>
                </c:pt>
                <c:pt idx="46">
                  <c:v>1.3863809523809544E-2</c:v>
                </c:pt>
                <c:pt idx="47">
                  <c:v>1.3291238095238113E-2</c:v>
                </c:pt>
                <c:pt idx="48">
                  <c:v>1.224352380952382E-2</c:v>
                </c:pt>
                <c:pt idx="49">
                  <c:v>1.1292619047619069E-2</c:v>
                </c:pt>
                <c:pt idx="50">
                  <c:v>1.0247904761904762E-2</c:v>
                </c:pt>
                <c:pt idx="51">
                  <c:v>9.2720476190476537E-3</c:v>
                </c:pt>
                <c:pt idx="52">
                  <c:v>7.4158571428571528E-3</c:v>
                </c:pt>
                <c:pt idx="53">
                  <c:v>5.9234761904762021E-3</c:v>
                </c:pt>
                <c:pt idx="54">
                  <c:v>4.6096095238095328E-3</c:v>
                </c:pt>
                <c:pt idx="55">
                  <c:v>3.6453000000000058E-3</c:v>
                </c:pt>
                <c:pt idx="56">
                  <c:v>2.8292761904761912E-3</c:v>
                </c:pt>
                <c:pt idx="57">
                  <c:v>2.2053666666666718E-3</c:v>
                </c:pt>
                <c:pt idx="58">
                  <c:v>1.8211904761904765E-3</c:v>
                </c:pt>
                <c:pt idx="59">
                  <c:v>1.682985714285719E-3</c:v>
                </c:pt>
                <c:pt idx="60">
                  <c:v>1.7890761904761909E-3</c:v>
                </c:pt>
                <c:pt idx="61">
                  <c:v>2.4980190476190534E-3</c:v>
                </c:pt>
                <c:pt idx="62">
                  <c:v>2.861700000000003E-3</c:v>
                </c:pt>
                <c:pt idx="63">
                  <c:v>2.5534571428571483E-3</c:v>
                </c:pt>
                <c:pt idx="64">
                  <c:v>3.7536952380952432E-3</c:v>
                </c:pt>
                <c:pt idx="65">
                  <c:v>5.5296190476190514E-3</c:v>
                </c:pt>
                <c:pt idx="66">
                  <c:v>6.0737142857142977E-3</c:v>
                </c:pt>
                <c:pt idx="67">
                  <c:v>6.3840952380952365E-3</c:v>
                </c:pt>
                <c:pt idx="68">
                  <c:v>4.1064190476190485E-3</c:v>
                </c:pt>
                <c:pt idx="69">
                  <c:v>1.5982333333333361E-3</c:v>
                </c:pt>
                <c:pt idx="70">
                  <c:v>3.8319047619047686E-4</c:v>
                </c:pt>
                <c:pt idx="71">
                  <c:v>1.4438476190476197E-4</c:v>
                </c:pt>
                <c:pt idx="72">
                  <c:v>1.607876190476192E-4</c:v>
                </c:pt>
                <c:pt idx="73">
                  <c:v>1.6611285714285756E-4</c:v>
                </c:pt>
                <c:pt idx="74">
                  <c:v>2.2640523809523862E-4</c:v>
                </c:pt>
                <c:pt idx="75">
                  <c:v>2.6232000000000056E-4</c:v>
                </c:pt>
                <c:pt idx="76">
                  <c:v>2.8512857142857151E-4</c:v>
                </c:pt>
                <c:pt idx="77">
                  <c:v>3.8873476190476254E-4</c:v>
                </c:pt>
                <c:pt idx="78">
                  <c:v>8.7111428571428717E-4</c:v>
                </c:pt>
                <c:pt idx="79">
                  <c:v>9.0740000000000156E-4</c:v>
                </c:pt>
                <c:pt idx="80">
                  <c:v>6.2074761904762018E-4</c:v>
                </c:pt>
                <c:pt idx="81">
                  <c:v>3.499557142857152E-5</c:v>
                </c:pt>
                <c:pt idx="82">
                  <c:v>1.0603333333333356E-4</c:v>
                </c:pt>
                <c:pt idx="83">
                  <c:v>1.3009809523809547E-4</c:v>
                </c:pt>
                <c:pt idx="84">
                  <c:v>1.3383809523809549E-4</c:v>
                </c:pt>
                <c:pt idx="85">
                  <c:v>1.4603095238095268E-4</c:v>
                </c:pt>
                <c:pt idx="86">
                  <c:v>1.3984238095238137E-4</c:v>
                </c:pt>
                <c:pt idx="87">
                  <c:v>1.3910428571428592E-4</c:v>
                </c:pt>
                <c:pt idx="88">
                  <c:v>1.4297333333333344E-4</c:v>
                </c:pt>
                <c:pt idx="89">
                  <c:v>1.6181761904761932E-4</c:v>
                </c:pt>
                <c:pt idx="90">
                  <c:v>1.507138095238096E-4</c:v>
                </c:pt>
                <c:pt idx="91">
                  <c:v>1.5923857142857194E-4</c:v>
                </c:pt>
                <c:pt idx="92">
                  <c:v>1.6320190476190496E-4</c:v>
                </c:pt>
                <c:pt idx="93">
                  <c:v>1.7117142857142858E-4</c:v>
                </c:pt>
                <c:pt idx="94">
                  <c:v>1.6879904761904783E-4</c:v>
                </c:pt>
                <c:pt idx="95">
                  <c:v>1.6297952380952394E-4</c:v>
                </c:pt>
                <c:pt idx="96">
                  <c:v>1.5891380952380967E-4</c:v>
                </c:pt>
                <c:pt idx="97">
                  <c:v>1.6226000000000033E-4</c:v>
                </c:pt>
                <c:pt idx="98">
                  <c:v>1.7515190476190485E-4</c:v>
                </c:pt>
                <c:pt idx="99">
                  <c:v>1.7593476190476214E-4</c:v>
                </c:pt>
                <c:pt idx="100">
                  <c:v>1.623452380952384E-4</c:v>
                </c:pt>
                <c:pt idx="101">
                  <c:v>1.5875047619047644E-4</c:v>
                </c:pt>
                <c:pt idx="102">
                  <c:v>1.658695238095241E-4</c:v>
                </c:pt>
                <c:pt idx="103">
                  <c:v>1.6092761904761921E-4</c:v>
                </c:pt>
                <c:pt idx="104">
                  <c:v>1.5734714285714312E-4</c:v>
                </c:pt>
                <c:pt idx="105">
                  <c:v>1.5743190476190494E-4</c:v>
                </c:pt>
                <c:pt idx="106">
                  <c:v>1.6240904761904786E-4</c:v>
                </c:pt>
                <c:pt idx="107">
                  <c:v>1.5585476190476221E-4</c:v>
                </c:pt>
                <c:pt idx="108">
                  <c:v>1.5543476190476221E-4</c:v>
                </c:pt>
                <c:pt idx="109">
                  <c:v>1.4706904761904765E-4</c:v>
                </c:pt>
                <c:pt idx="110">
                  <c:v>1.4376666666666667E-4</c:v>
                </c:pt>
                <c:pt idx="111">
                  <c:v>1.4618476190476193E-4</c:v>
                </c:pt>
                <c:pt idx="112">
                  <c:v>1.505066666666669E-4</c:v>
                </c:pt>
                <c:pt idx="113">
                  <c:v>1.52449523809524E-4</c:v>
                </c:pt>
                <c:pt idx="114">
                  <c:v>1.5535904761904766E-4</c:v>
                </c:pt>
                <c:pt idx="115">
                  <c:v>1.4733857142857176E-4</c:v>
                </c:pt>
                <c:pt idx="116">
                  <c:v>1.4665476190476212E-4</c:v>
                </c:pt>
                <c:pt idx="117">
                  <c:v>1.420909523809526E-4</c:v>
                </c:pt>
                <c:pt idx="118">
                  <c:v>1.4363523809523835E-4</c:v>
                </c:pt>
                <c:pt idx="119">
                  <c:v>1.4242571428571454E-4</c:v>
                </c:pt>
                <c:pt idx="120">
                  <c:v>1.4563000000000024E-4</c:v>
                </c:pt>
                <c:pt idx="121">
                  <c:v>1.5047380952380962E-4</c:v>
                </c:pt>
                <c:pt idx="122">
                  <c:v>1.5395142857142855E-4</c:v>
                </c:pt>
                <c:pt idx="123">
                  <c:v>1.4906333333333357E-4</c:v>
                </c:pt>
                <c:pt idx="124">
                  <c:v>1.5070190476190482E-4</c:v>
                </c:pt>
                <c:pt idx="125">
                  <c:v>1.3850142857142861E-4</c:v>
                </c:pt>
                <c:pt idx="126">
                  <c:v>4.4880142857142976E-5</c:v>
                </c:pt>
                <c:pt idx="127">
                  <c:v>3.1504000000000037E-4</c:v>
                </c:pt>
                <c:pt idx="128">
                  <c:v>8.4238571428571496E-4</c:v>
                </c:pt>
                <c:pt idx="129">
                  <c:v>8.9520952380952809E-4</c:v>
                </c:pt>
                <c:pt idx="130">
                  <c:v>8.2243333333333361E-4</c:v>
                </c:pt>
                <c:pt idx="131">
                  <c:v>7.5167619047619217E-4</c:v>
                </c:pt>
                <c:pt idx="132">
                  <c:v>6.5353809523809611E-4</c:v>
                </c:pt>
                <c:pt idx="133">
                  <c:v>5.8061428571428667E-4</c:v>
                </c:pt>
                <c:pt idx="134">
                  <c:v>5.2145714285714302E-4</c:v>
                </c:pt>
                <c:pt idx="135">
                  <c:v>4.7098619047619201E-4</c:v>
                </c:pt>
                <c:pt idx="136">
                  <c:v>4.8019523809523943E-4</c:v>
                </c:pt>
                <c:pt idx="137">
                  <c:v>4.7277047619047671E-4</c:v>
                </c:pt>
                <c:pt idx="138">
                  <c:v>4.9861428571428684E-4</c:v>
                </c:pt>
                <c:pt idx="139">
                  <c:v>4.5120523809523904E-4</c:v>
                </c:pt>
                <c:pt idx="140">
                  <c:v>4.5581857142857149E-4</c:v>
                </c:pt>
                <c:pt idx="141">
                  <c:v>4.7369142857142947E-4</c:v>
                </c:pt>
                <c:pt idx="142">
                  <c:v>4.7080000000000093E-4</c:v>
                </c:pt>
                <c:pt idx="143">
                  <c:v>4.2585904761904781E-4</c:v>
                </c:pt>
                <c:pt idx="144">
                  <c:v>4.2300142857142964E-4</c:v>
                </c:pt>
                <c:pt idx="145">
                  <c:v>3.9496428571428614E-4</c:v>
                </c:pt>
                <c:pt idx="146">
                  <c:v>4.1633380952381014E-4</c:v>
                </c:pt>
                <c:pt idx="147">
                  <c:v>3.82493333333334E-4</c:v>
                </c:pt>
                <c:pt idx="148">
                  <c:v>4.2247095238095306E-4</c:v>
                </c:pt>
                <c:pt idx="149">
                  <c:v>4.0960904761904793E-4</c:v>
                </c:pt>
                <c:pt idx="150">
                  <c:v>4.0536666666666734E-4</c:v>
                </c:pt>
                <c:pt idx="151">
                  <c:v>4.3061809523809515E-4</c:v>
                </c:pt>
                <c:pt idx="152">
                  <c:v>4.4107095238095351E-4</c:v>
                </c:pt>
                <c:pt idx="153">
                  <c:v>3.9806523809523864E-4</c:v>
                </c:pt>
                <c:pt idx="154">
                  <c:v>3.8619761904761955E-4</c:v>
                </c:pt>
                <c:pt idx="155">
                  <c:v>3.7013904761904864E-4</c:v>
                </c:pt>
                <c:pt idx="156">
                  <c:v>3.7264428571428637E-4</c:v>
                </c:pt>
                <c:pt idx="157">
                  <c:v>3.6755333333333398E-4</c:v>
                </c:pt>
                <c:pt idx="158">
                  <c:v>3.8695714285714381E-4</c:v>
                </c:pt>
                <c:pt idx="159">
                  <c:v>4.0399476190476304E-4</c:v>
                </c:pt>
                <c:pt idx="160">
                  <c:v>3.8952523809523851E-4</c:v>
                </c:pt>
                <c:pt idx="161">
                  <c:v>3.8290904761904831E-4</c:v>
                </c:pt>
                <c:pt idx="162">
                  <c:v>3.6505761904761971E-4</c:v>
                </c:pt>
                <c:pt idx="163">
                  <c:v>3.7771761904761977E-4</c:v>
                </c:pt>
                <c:pt idx="164">
                  <c:v>3.594571428571438E-4</c:v>
                </c:pt>
                <c:pt idx="165">
                  <c:v>3.9055476190476241E-4</c:v>
                </c:pt>
                <c:pt idx="166">
                  <c:v>3.7735238095238174E-4</c:v>
                </c:pt>
                <c:pt idx="167">
                  <c:v>4.1280761904761932E-4</c:v>
                </c:pt>
                <c:pt idx="168">
                  <c:v>4.1712238095238245E-4</c:v>
                </c:pt>
                <c:pt idx="169">
                  <c:v>4.0198761904761994E-4</c:v>
                </c:pt>
                <c:pt idx="170">
                  <c:v>4.1757523809523943E-4</c:v>
                </c:pt>
                <c:pt idx="171">
                  <c:v>4.4345285714285723E-4</c:v>
                </c:pt>
                <c:pt idx="172">
                  <c:v>4.8438095238095342E-4</c:v>
                </c:pt>
                <c:pt idx="173">
                  <c:v>5.5731904761904794E-4</c:v>
                </c:pt>
                <c:pt idx="174">
                  <c:v>5.9465714285714404E-4</c:v>
                </c:pt>
                <c:pt idx="175">
                  <c:v>6.5062857142857264E-4</c:v>
                </c:pt>
                <c:pt idx="176">
                  <c:v>7.2370952380952419E-4</c:v>
                </c:pt>
                <c:pt idx="177">
                  <c:v>8.3300000000000138E-4</c:v>
                </c:pt>
                <c:pt idx="178">
                  <c:v>1.0093428571428572E-3</c:v>
                </c:pt>
                <c:pt idx="179">
                  <c:v>1.1311428571428581E-3</c:v>
                </c:pt>
                <c:pt idx="180">
                  <c:v>1.3136999999999999E-3</c:v>
                </c:pt>
                <c:pt idx="181">
                  <c:v>1.5182238095238123E-3</c:v>
                </c:pt>
                <c:pt idx="182">
                  <c:v>1.8866238095238128E-3</c:v>
                </c:pt>
                <c:pt idx="183">
                  <c:v>2.4147095238095241E-3</c:v>
                </c:pt>
                <c:pt idx="184">
                  <c:v>3.093200000000003E-3</c:v>
                </c:pt>
                <c:pt idx="185">
                  <c:v>4.1105999999999998E-3</c:v>
                </c:pt>
                <c:pt idx="186">
                  <c:v>4.7530238095238172E-3</c:v>
                </c:pt>
                <c:pt idx="187">
                  <c:v>4.9566666666666795E-3</c:v>
                </c:pt>
                <c:pt idx="188">
                  <c:v>5.7117619047619183E-3</c:v>
                </c:pt>
                <c:pt idx="189">
                  <c:v>6.4965714285714375E-3</c:v>
                </c:pt>
                <c:pt idx="190">
                  <c:v>7.4086666666666806E-3</c:v>
                </c:pt>
                <c:pt idx="191">
                  <c:v>8.3348571428571421E-3</c:v>
                </c:pt>
                <c:pt idx="192">
                  <c:v>9.121428571428572E-3</c:v>
                </c:pt>
                <c:pt idx="193">
                  <c:v>9.5987142857142868E-3</c:v>
                </c:pt>
                <c:pt idx="194">
                  <c:v>9.8770000000000142E-3</c:v>
                </c:pt>
                <c:pt idx="195">
                  <c:v>9.6221904761904752E-3</c:v>
                </c:pt>
                <c:pt idx="196">
                  <c:v>9.4470476190476483E-3</c:v>
                </c:pt>
                <c:pt idx="197">
                  <c:v>8.7421904761904711E-3</c:v>
                </c:pt>
                <c:pt idx="198">
                  <c:v>8.0996190476190621E-3</c:v>
                </c:pt>
                <c:pt idx="199">
                  <c:v>7.2156190476190514E-3</c:v>
                </c:pt>
                <c:pt idx="200">
                  <c:v>6.3566666666666745E-3</c:v>
                </c:pt>
                <c:pt idx="201">
                  <c:v>5.5115238095238134E-3</c:v>
                </c:pt>
                <c:pt idx="202">
                  <c:v>4.8251904761904699E-3</c:v>
                </c:pt>
                <c:pt idx="203">
                  <c:v>4.1269619047619088E-3</c:v>
                </c:pt>
                <c:pt idx="204">
                  <c:v>3.6051428571428623E-3</c:v>
                </c:pt>
                <c:pt idx="205">
                  <c:v>3.6276523809523867E-3</c:v>
                </c:pt>
                <c:pt idx="206">
                  <c:v>3.9456476190476196E-3</c:v>
                </c:pt>
                <c:pt idx="207">
                  <c:v>5.1174285714285705E-3</c:v>
                </c:pt>
                <c:pt idx="208">
                  <c:v>6.873904761904772E-3</c:v>
                </c:pt>
                <c:pt idx="209">
                  <c:v>7.3696666666666763E-3</c:v>
                </c:pt>
                <c:pt idx="210">
                  <c:v>7.7060476190476349E-3</c:v>
                </c:pt>
                <c:pt idx="211">
                  <c:v>8.0629523809523825E-3</c:v>
                </c:pt>
                <c:pt idx="212">
                  <c:v>8.2947619047619055E-3</c:v>
                </c:pt>
                <c:pt idx="213">
                  <c:v>8.5420000000000045E-3</c:v>
                </c:pt>
                <c:pt idx="214">
                  <c:v>8.8159523809523844E-3</c:v>
                </c:pt>
                <c:pt idx="215">
                  <c:v>8.9734285714285836E-3</c:v>
                </c:pt>
                <c:pt idx="216">
                  <c:v>9.1159047619047678E-3</c:v>
                </c:pt>
                <c:pt idx="217">
                  <c:v>9.1270000000000032E-3</c:v>
                </c:pt>
                <c:pt idx="218">
                  <c:v>9.1651904761904761E-3</c:v>
                </c:pt>
                <c:pt idx="219">
                  <c:v>9.3195238095238279E-3</c:v>
                </c:pt>
                <c:pt idx="220">
                  <c:v>9.5767142857143082E-3</c:v>
                </c:pt>
                <c:pt idx="221">
                  <c:v>9.5826666666666942E-3</c:v>
                </c:pt>
                <c:pt idx="222">
                  <c:v>9.4456666666666925E-3</c:v>
                </c:pt>
                <c:pt idx="223">
                  <c:v>9.3030000000000161E-3</c:v>
                </c:pt>
                <c:pt idx="224">
                  <c:v>9.1661428571428779E-3</c:v>
                </c:pt>
                <c:pt idx="225">
                  <c:v>9.0323333333333453E-3</c:v>
                </c:pt>
                <c:pt idx="226">
                  <c:v>8.783142857142873E-3</c:v>
                </c:pt>
                <c:pt idx="227">
                  <c:v>8.5388095238095249E-3</c:v>
                </c:pt>
                <c:pt idx="228">
                  <c:v>8.2476190476190505E-3</c:v>
                </c:pt>
                <c:pt idx="229">
                  <c:v>7.6749523809523891E-3</c:v>
                </c:pt>
                <c:pt idx="230">
                  <c:v>6.8139047619047632E-3</c:v>
                </c:pt>
                <c:pt idx="231">
                  <c:v>6.4844761904762002E-3</c:v>
                </c:pt>
                <c:pt idx="232">
                  <c:v>6.3067619047619174E-3</c:v>
                </c:pt>
                <c:pt idx="233">
                  <c:v>6.1797619047619205E-3</c:v>
                </c:pt>
                <c:pt idx="234">
                  <c:v>6.0850952380952375E-3</c:v>
                </c:pt>
                <c:pt idx="235">
                  <c:v>5.9421904761904794E-3</c:v>
                </c:pt>
                <c:pt idx="236">
                  <c:v>5.7467142857142977E-3</c:v>
                </c:pt>
                <c:pt idx="237">
                  <c:v>5.5485238095238183E-3</c:v>
                </c:pt>
                <c:pt idx="238">
                  <c:v>5.3728571428571506E-3</c:v>
                </c:pt>
                <c:pt idx="239">
                  <c:v>5.2548095238095314E-3</c:v>
                </c:pt>
              </c:numCache>
            </c:numRef>
          </c:val>
        </c:ser>
        <c:ser>
          <c:idx val="11"/>
          <c:order val="11"/>
          <c:tx>
            <c:strRef>
              <c:f>Sheet2_c!$A$13</c:f>
              <c:strCache>
                <c:ptCount val="1"/>
                <c:pt idx="0">
                  <c:v>110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Sheet2_c!$B$13:$IG$13</c:f>
              <c:numCache>
                <c:formatCode>General</c:formatCode>
                <c:ptCount val="240"/>
                <c:pt idx="0">
                  <c:v>1.8728913043478278E-3</c:v>
                </c:pt>
                <c:pt idx="1">
                  <c:v>1.8814913043478263E-3</c:v>
                </c:pt>
                <c:pt idx="2">
                  <c:v>1.9339652173913043E-3</c:v>
                </c:pt>
                <c:pt idx="3">
                  <c:v>1.9431608695652223E-3</c:v>
                </c:pt>
                <c:pt idx="4">
                  <c:v>1.9621565217391355E-3</c:v>
                </c:pt>
                <c:pt idx="5">
                  <c:v>1.9452695652173936E-3</c:v>
                </c:pt>
                <c:pt idx="6">
                  <c:v>2.0051956521739195E-3</c:v>
                </c:pt>
                <c:pt idx="7">
                  <c:v>2.0079260869565289E-3</c:v>
                </c:pt>
                <c:pt idx="8">
                  <c:v>1.9993217391304349E-3</c:v>
                </c:pt>
                <c:pt idx="9">
                  <c:v>2.0105565217391312E-3</c:v>
                </c:pt>
                <c:pt idx="10">
                  <c:v>2.0312869565217392E-3</c:v>
                </c:pt>
                <c:pt idx="11">
                  <c:v>2.0215304347826119E-3</c:v>
                </c:pt>
                <c:pt idx="12">
                  <c:v>2.0405217391304422E-3</c:v>
                </c:pt>
                <c:pt idx="13">
                  <c:v>2.0538260869565252E-3</c:v>
                </c:pt>
                <c:pt idx="14">
                  <c:v>2.0695304347826092E-3</c:v>
                </c:pt>
                <c:pt idx="15">
                  <c:v>2.0786956521739162E-3</c:v>
                </c:pt>
                <c:pt idx="16">
                  <c:v>2.0588956521739171E-3</c:v>
                </c:pt>
                <c:pt idx="17">
                  <c:v>2.0940086956521744E-3</c:v>
                </c:pt>
                <c:pt idx="18">
                  <c:v>2.0967782608695652E-3</c:v>
                </c:pt>
                <c:pt idx="19">
                  <c:v>2.1175521739130437E-3</c:v>
                </c:pt>
                <c:pt idx="20">
                  <c:v>2.1596521739130404E-3</c:v>
                </c:pt>
                <c:pt idx="21">
                  <c:v>2.218578260869567E-3</c:v>
                </c:pt>
                <c:pt idx="22">
                  <c:v>2.2659478260869627E-3</c:v>
                </c:pt>
                <c:pt idx="23">
                  <c:v>2.2719521739130409E-3</c:v>
                </c:pt>
                <c:pt idx="24">
                  <c:v>2.3380956521739152E-3</c:v>
                </c:pt>
                <c:pt idx="25">
                  <c:v>2.3974000000000005E-3</c:v>
                </c:pt>
                <c:pt idx="26">
                  <c:v>2.4790347826086994E-3</c:v>
                </c:pt>
                <c:pt idx="27">
                  <c:v>2.4395391304347824E-3</c:v>
                </c:pt>
                <c:pt idx="28">
                  <c:v>2.4872434782608702E-3</c:v>
                </c:pt>
                <c:pt idx="29">
                  <c:v>2.527056521739133E-3</c:v>
                </c:pt>
                <c:pt idx="30">
                  <c:v>2.5239173913043549E-3</c:v>
                </c:pt>
                <c:pt idx="31">
                  <c:v>2.5692173913043534E-3</c:v>
                </c:pt>
                <c:pt idx="32">
                  <c:v>2.5646652173913101E-3</c:v>
                </c:pt>
                <c:pt idx="33">
                  <c:v>2.8700304347826088E-3</c:v>
                </c:pt>
                <c:pt idx="34">
                  <c:v>3.186247826086962E-3</c:v>
                </c:pt>
                <c:pt idx="35">
                  <c:v>3.4421956521739202E-3</c:v>
                </c:pt>
                <c:pt idx="36">
                  <c:v>4.2258260869565229E-3</c:v>
                </c:pt>
                <c:pt idx="37">
                  <c:v>4.9543043478260818E-3</c:v>
                </c:pt>
                <c:pt idx="38">
                  <c:v>5.7865217391304437E-3</c:v>
                </c:pt>
                <c:pt idx="39">
                  <c:v>6.4164347826087048E-3</c:v>
                </c:pt>
                <c:pt idx="40">
                  <c:v>7.0910869565217393E-3</c:v>
                </c:pt>
                <c:pt idx="41">
                  <c:v>8.1935652173913236E-3</c:v>
                </c:pt>
                <c:pt idx="42">
                  <c:v>8.9786956521739278E-3</c:v>
                </c:pt>
                <c:pt idx="43">
                  <c:v>8.8903478260869782E-3</c:v>
                </c:pt>
                <c:pt idx="44">
                  <c:v>9.5066086956521745E-3</c:v>
                </c:pt>
                <c:pt idx="45">
                  <c:v>9.8859130434782762E-3</c:v>
                </c:pt>
                <c:pt idx="46">
                  <c:v>9.5774347826087184E-3</c:v>
                </c:pt>
                <c:pt idx="47">
                  <c:v>8.9100000000000065E-3</c:v>
                </c:pt>
                <c:pt idx="48">
                  <c:v>7.9966956521739276E-3</c:v>
                </c:pt>
                <c:pt idx="49">
                  <c:v>7.2117826086956598E-3</c:v>
                </c:pt>
                <c:pt idx="50">
                  <c:v>6.4183043478260879E-3</c:v>
                </c:pt>
                <c:pt idx="51">
                  <c:v>5.7030434782608845E-3</c:v>
                </c:pt>
                <c:pt idx="52">
                  <c:v>4.5598260869565291E-3</c:v>
                </c:pt>
                <c:pt idx="53">
                  <c:v>3.525800000000003E-3</c:v>
                </c:pt>
                <c:pt idx="54">
                  <c:v>2.7986652173913095E-3</c:v>
                </c:pt>
                <c:pt idx="55">
                  <c:v>2.2058652173913076E-3</c:v>
                </c:pt>
                <c:pt idx="56">
                  <c:v>1.7181304347826118E-3</c:v>
                </c:pt>
                <c:pt idx="57">
                  <c:v>1.3214260869565235E-3</c:v>
                </c:pt>
                <c:pt idx="58">
                  <c:v>1.1275565217391328E-3</c:v>
                </c:pt>
                <c:pt idx="59">
                  <c:v>1.0636478260869597E-3</c:v>
                </c:pt>
                <c:pt idx="60">
                  <c:v>1.2008086956521724E-3</c:v>
                </c:pt>
                <c:pt idx="61">
                  <c:v>1.7818565217391324E-3</c:v>
                </c:pt>
                <c:pt idx="62">
                  <c:v>2.1008739130434781E-3</c:v>
                </c:pt>
                <c:pt idx="63">
                  <c:v>1.8758260869565244E-3</c:v>
                </c:pt>
                <c:pt idx="64">
                  <c:v>2.7969304347826092E-3</c:v>
                </c:pt>
                <c:pt idx="65">
                  <c:v>4.2407304347826212E-3</c:v>
                </c:pt>
                <c:pt idx="66">
                  <c:v>4.6747391304347834E-3</c:v>
                </c:pt>
                <c:pt idx="67">
                  <c:v>4.8974347826086983E-3</c:v>
                </c:pt>
                <c:pt idx="68">
                  <c:v>3.0444130434782615E-3</c:v>
                </c:pt>
                <c:pt idx="69">
                  <c:v>1.0555260869565223E-3</c:v>
                </c:pt>
                <c:pt idx="70">
                  <c:v>2.0923608695652199E-4</c:v>
                </c:pt>
                <c:pt idx="71">
                  <c:v>1.3343782608695679E-4</c:v>
                </c:pt>
                <c:pt idx="72">
                  <c:v>1.5290739130434801E-4</c:v>
                </c:pt>
                <c:pt idx="73">
                  <c:v>1.560878260869568E-4</c:v>
                </c:pt>
                <c:pt idx="74">
                  <c:v>2.0295043478260952E-4</c:v>
                </c:pt>
                <c:pt idx="75">
                  <c:v>2.2057782608695704E-4</c:v>
                </c:pt>
                <c:pt idx="76">
                  <c:v>2.3464782608695651E-4</c:v>
                </c:pt>
                <c:pt idx="77">
                  <c:v>2.7098869565217438E-4</c:v>
                </c:pt>
                <c:pt idx="78">
                  <c:v>4.9677826086956523E-4</c:v>
                </c:pt>
                <c:pt idx="79">
                  <c:v>5.0791739130434937E-4</c:v>
                </c:pt>
                <c:pt idx="80">
                  <c:v>3.8927956521739196E-4</c:v>
                </c:pt>
                <c:pt idx="81">
                  <c:v>2.0146391304347828E-5</c:v>
                </c:pt>
                <c:pt idx="82">
                  <c:v>8.6535652173913368E-5</c:v>
                </c:pt>
                <c:pt idx="83">
                  <c:v>1.0567217391304351E-4</c:v>
                </c:pt>
                <c:pt idx="84">
                  <c:v>1.24946086956522E-4</c:v>
                </c:pt>
                <c:pt idx="85">
                  <c:v>1.2779173913043485E-4</c:v>
                </c:pt>
                <c:pt idx="86">
                  <c:v>1.3453478260869607E-4</c:v>
                </c:pt>
                <c:pt idx="87">
                  <c:v>1.3779391304347843E-4</c:v>
                </c:pt>
                <c:pt idx="88">
                  <c:v>1.3652782608695671E-4</c:v>
                </c:pt>
                <c:pt idx="89">
                  <c:v>1.3917826086956545E-4</c:v>
                </c:pt>
                <c:pt idx="90">
                  <c:v>1.3595478260869606E-4</c:v>
                </c:pt>
                <c:pt idx="91">
                  <c:v>1.3709869565217437E-4</c:v>
                </c:pt>
                <c:pt idx="92">
                  <c:v>1.4335478260869592E-4</c:v>
                </c:pt>
                <c:pt idx="93">
                  <c:v>1.5280173913043504E-4</c:v>
                </c:pt>
                <c:pt idx="94">
                  <c:v>1.4306391304347841E-4</c:v>
                </c:pt>
                <c:pt idx="95">
                  <c:v>1.4557217391304348E-4</c:v>
                </c:pt>
                <c:pt idx="96">
                  <c:v>1.4707782608695669E-4</c:v>
                </c:pt>
                <c:pt idx="97">
                  <c:v>1.5446347826086963E-4</c:v>
                </c:pt>
                <c:pt idx="98">
                  <c:v>1.5472173913043494E-4</c:v>
                </c:pt>
                <c:pt idx="99">
                  <c:v>1.4886739130434798E-4</c:v>
                </c:pt>
                <c:pt idx="100">
                  <c:v>1.4641869565217437E-4</c:v>
                </c:pt>
                <c:pt idx="101">
                  <c:v>1.4855130434782634E-4</c:v>
                </c:pt>
                <c:pt idx="102">
                  <c:v>1.4231000000000009E-4</c:v>
                </c:pt>
                <c:pt idx="103">
                  <c:v>1.4323217391304355E-4</c:v>
                </c:pt>
                <c:pt idx="104">
                  <c:v>1.3945217391304361E-4</c:v>
                </c:pt>
                <c:pt idx="105">
                  <c:v>1.4290739130434784E-4</c:v>
                </c:pt>
                <c:pt idx="106">
                  <c:v>1.3952913043478274E-4</c:v>
                </c:pt>
                <c:pt idx="107">
                  <c:v>1.2765434782608718E-4</c:v>
                </c:pt>
                <c:pt idx="108">
                  <c:v>1.2722217391304349E-4</c:v>
                </c:pt>
                <c:pt idx="109">
                  <c:v>1.2821217391304358E-4</c:v>
                </c:pt>
                <c:pt idx="110">
                  <c:v>1.3300086956521742E-4</c:v>
                </c:pt>
                <c:pt idx="111">
                  <c:v>1.3730391304347849E-4</c:v>
                </c:pt>
                <c:pt idx="112">
                  <c:v>1.3016260869565236E-4</c:v>
                </c:pt>
                <c:pt idx="113">
                  <c:v>1.3862652173913064E-4</c:v>
                </c:pt>
                <c:pt idx="114">
                  <c:v>1.3634000000000012E-4</c:v>
                </c:pt>
                <c:pt idx="115">
                  <c:v>1.2758391304347829E-4</c:v>
                </c:pt>
                <c:pt idx="116">
                  <c:v>1.2902173913043505E-4</c:v>
                </c:pt>
                <c:pt idx="117">
                  <c:v>1.3293260869565236E-4</c:v>
                </c:pt>
                <c:pt idx="118">
                  <c:v>1.2939869565217429E-4</c:v>
                </c:pt>
                <c:pt idx="119">
                  <c:v>1.2856043478260871E-4</c:v>
                </c:pt>
                <c:pt idx="120">
                  <c:v>1.3737956521739131E-4</c:v>
                </c:pt>
                <c:pt idx="121">
                  <c:v>1.3092826086956541E-4</c:v>
                </c:pt>
                <c:pt idx="122">
                  <c:v>1.3481782608695684E-4</c:v>
                </c:pt>
                <c:pt idx="123">
                  <c:v>1.2647869565217431E-4</c:v>
                </c:pt>
                <c:pt idx="124">
                  <c:v>1.231221739130435E-4</c:v>
                </c:pt>
                <c:pt idx="125">
                  <c:v>1.0570478260869603E-4</c:v>
                </c:pt>
                <c:pt idx="126">
                  <c:v>3.4608434782608718E-5</c:v>
                </c:pt>
                <c:pt idx="127">
                  <c:v>2.4521782608695659E-4</c:v>
                </c:pt>
                <c:pt idx="128">
                  <c:v>6.3241304347826132E-4</c:v>
                </c:pt>
                <c:pt idx="129">
                  <c:v>6.3524347826087021E-4</c:v>
                </c:pt>
                <c:pt idx="130">
                  <c:v>4.8063043478260869E-4</c:v>
                </c:pt>
                <c:pt idx="131">
                  <c:v>4.3384608695652167E-4</c:v>
                </c:pt>
                <c:pt idx="132">
                  <c:v>4.0079521739130506E-4</c:v>
                </c:pt>
                <c:pt idx="133">
                  <c:v>3.5194478260869614E-4</c:v>
                </c:pt>
                <c:pt idx="134">
                  <c:v>2.9511217391304406E-4</c:v>
                </c:pt>
                <c:pt idx="135">
                  <c:v>2.6786956521739199E-4</c:v>
                </c:pt>
                <c:pt idx="136">
                  <c:v>2.4974304347826095E-4</c:v>
                </c:pt>
                <c:pt idx="137">
                  <c:v>2.5543521739130427E-4</c:v>
                </c:pt>
                <c:pt idx="138">
                  <c:v>2.6317130434782611E-4</c:v>
                </c:pt>
                <c:pt idx="139">
                  <c:v>2.5848652173913111E-4</c:v>
                </c:pt>
                <c:pt idx="140">
                  <c:v>2.2974739130434801E-4</c:v>
                </c:pt>
                <c:pt idx="141">
                  <c:v>2.4199347826087011E-4</c:v>
                </c:pt>
                <c:pt idx="142">
                  <c:v>2.3838260869565273E-4</c:v>
                </c:pt>
                <c:pt idx="143">
                  <c:v>2.1786086956521755E-4</c:v>
                </c:pt>
                <c:pt idx="144">
                  <c:v>2.1825086956521776E-4</c:v>
                </c:pt>
                <c:pt idx="145">
                  <c:v>2.0519782608695652E-4</c:v>
                </c:pt>
                <c:pt idx="146">
                  <c:v>2.1302130434782608E-4</c:v>
                </c:pt>
                <c:pt idx="147">
                  <c:v>2.190926086956528E-4</c:v>
                </c:pt>
                <c:pt idx="148">
                  <c:v>2.1145391304347832E-4</c:v>
                </c:pt>
                <c:pt idx="149">
                  <c:v>2.1459913043478322E-4</c:v>
                </c:pt>
                <c:pt idx="150">
                  <c:v>2.4175695652173991E-4</c:v>
                </c:pt>
                <c:pt idx="151">
                  <c:v>2.3190304347826083E-4</c:v>
                </c:pt>
                <c:pt idx="152">
                  <c:v>2.2316695652173978E-4</c:v>
                </c:pt>
                <c:pt idx="153">
                  <c:v>1.9180434782608736E-4</c:v>
                </c:pt>
                <c:pt idx="154">
                  <c:v>1.8562478260869623E-4</c:v>
                </c:pt>
                <c:pt idx="155">
                  <c:v>1.9073913043478287E-4</c:v>
                </c:pt>
                <c:pt idx="156">
                  <c:v>1.9088434782608735E-4</c:v>
                </c:pt>
                <c:pt idx="157">
                  <c:v>1.8926000000000037E-4</c:v>
                </c:pt>
                <c:pt idx="158">
                  <c:v>2.0692695652173984E-4</c:v>
                </c:pt>
                <c:pt idx="159">
                  <c:v>2.0847608695652217E-4</c:v>
                </c:pt>
                <c:pt idx="160">
                  <c:v>1.9728260869565265E-4</c:v>
                </c:pt>
                <c:pt idx="161">
                  <c:v>1.994743478260874E-4</c:v>
                </c:pt>
                <c:pt idx="162">
                  <c:v>1.9047565217391354E-4</c:v>
                </c:pt>
                <c:pt idx="163">
                  <c:v>1.9792173913043515E-4</c:v>
                </c:pt>
                <c:pt idx="164">
                  <c:v>1.9295000000000035E-4</c:v>
                </c:pt>
                <c:pt idx="165">
                  <c:v>2.3636608695652201E-4</c:v>
                </c:pt>
                <c:pt idx="166">
                  <c:v>2.2099652173913117E-4</c:v>
                </c:pt>
                <c:pt idx="167">
                  <c:v>2.1726695652173961E-4</c:v>
                </c:pt>
                <c:pt idx="168">
                  <c:v>2.0391000000000032E-4</c:v>
                </c:pt>
                <c:pt idx="169">
                  <c:v>1.9156217391304365E-4</c:v>
                </c:pt>
                <c:pt idx="170">
                  <c:v>2.2996043478260941E-4</c:v>
                </c:pt>
                <c:pt idx="171">
                  <c:v>2.2919782608695686E-4</c:v>
                </c:pt>
                <c:pt idx="172">
                  <c:v>2.4487695652174001E-4</c:v>
                </c:pt>
                <c:pt idx="173">
                  <c:v>2.6605956521739217E-4</c:v>
                </c:pt>
                <c:pt idx="174">
                  <c:v>3.0566043478260925E-4</c:v>
                </c:pt>
                <c:pt idx="175">
                  <c:v>3.220813043478264E-4</c:v>
                </c:pt>
                <c:pt idx="176">
                  <c:v>3.5760130434782611E-4</c:v>
                </c:pt>
                <c:pt idx="177">
                  <c:v>3.8976173913043543E-4</c:v>
                </c:pt>
                <c:pt idx="178">
                  <c:v>4.6227826086956515E-4</c:v>
                </c:pt>
                <c:pt idx="179">
                  <c:v>5.4961304347826256E-4</c:v>
                </c:pt>
                <c:pt idx="180">
                  <c:v>6.1018260869565304E-4</c:v>
                </c:pt>
                <c:pt idx="181">
                  <c:v>7.9082173913043734E-4</c:v>
                </c:pt>
                <c:pt idx="182">
                  <c:v>1.0219173913043479E-3</c:v>
                </c:pt>
                <c:pt idx="183">
                  <c:v>1.2085086956521724E-3</c:v>
                </c:pt>
                <c:pt idx="184">
                  <c:v>1.6015913043478261E-3</c:v>
                </c:pt>
                <c:pt idx="185">
                  <c:v>2.1473347826087047E-3</c:v>
                </c:pt>
                <c:pt idx="186">
                  <c:v>2.5911521739130409E-3</c:v>
                </c:pt>
                <c:pt idx="187">
                  <c:v>2.6380782608695689E-3</c:v>
                </c:pt>
                <c:pt idx="188">
                  <c:v>2.9273695652174011E-3</c:v>
                </c:pt>
                <c:pt idx="189">
                  <c:v>3.3413869565217446E-3</c:v>
                </c:pt>
                <c:pt idx="190">
                  <c:v>3.7076521739130442E-3</c:v>
                </c:pt>
                <c:pt idx="191">
                  <c:v>4.0933347826087015E-3</c:v>
                </c:pt>
                <c:pt idx="192">
                  <c:v>4.3893478260869567E-3</c:v>
                </c:pt>
                <c:pt idx="193">
                  <c:v>4.728826086956529E-3</c:v>
                </c:pt>
                <c:pt idx="194">
                  <c:v>4.8872173913043562E-3</c:v>
                </c:pt>
                <c:pt idx="195">
                  <c:v>4.7839130434782669E-3</c:v>
                </c:pt>
                <c:pt idx="196">
                  <c:v>4.6880000000000012E-3</c:v>
                </c:pt>
                <c:pt idx="197">
                  <c:v>4.4334782608695745E-3</c:v>
                </c:pt>
                <c:pt idx="198">
                  <c:v>4.071291304347845E-3</c:v>
                </c:pt>
                <c:pt idx="199">
                  <c:v>3.6220739130434785E-3</c:v>
                </c:pt>
                <c:pt idx="200">
                  <c:v>3.2546086956521756E-3</c:v>
                </c:pt>
                <c:pt idx="201">
                  <c:v>2.8186956521739151E-3</c:v>
                </c:pt>
                <c:pt idx="202">
                  <c:v>2.4931086956521756E-3</c:v>
                </c:pt>
                <c:pt idx="203">
                  <c:v>2.159556521739131E-3</c:v>
                </c:pt>
                <c:pt idx="204">
                  <c:v>2.1120521739130399E-3</c:v>
                </c:pt>
                <c:pt idx="205">
                  <c:v>2.3583086956521751E-3</c:v>
                </c:pt>
                <c:pt idx="206">
                  <c:v>2.9635043478260965E-3</c:v>
                </c:pt>
                <c:pt idx="207">
                  <c:v>4.3459913043478347E-3</c:v>
                </c:pt>
                <c:pt idx="208">
                  <c:v>6.42004347826088E-3</c:v>
                </c:pt>
                <c:pt idx="209">
                  <c:v>7.0570434782608812E-3</c:v>
                </c:pt>
                <c:pt idx="210">
                  <c:v>7.4138695652174015E-3</c:v>
                </c:pt>
                <c:pt idx="211">
                  <c:v>7.8149565217391307E-3</c:v>
                </c:pt>
                <c:pt idx="212">
                  <c:v>8.153869565217407E-3</c:v>
                </c:pt>
                <c:pt idx="213">
                  <c:v>8.4236521739130543E-3</c:v>
                </c:pt>
                <c:pt idx="214">
                  <c:v>8.6354347826087165E-3</c:v>
                </c:pt>
                <c:pt idx="215">
                  <c:v>8.8156956521739313E-3</c:v>
                </c:pt>
                <c:pt idx="216">
                  <c:v>9.0108695652174071E-3</c:v>
                </c:pt>
                <c:pt idx="217">
                  <c:v>9.0481304347826228E-3</c:v>
                </c:pt>
                <c:pt idx="218">
                  <c:v>9.1729130434782726E-3</c:v>
                </c:pt>
                <c:pt idx="219">
                  <c:v>9.3959130434782788E-3</c:v>
                </c:pt>
                <c:pt idx="220">
                  <c:v>9.3328695652174082E-3</c:v>
                </c:pt>
                <c:pt idx="221">
                  <c:v>8.6001739130434785E-3</c:v>
                </c:pt>
                <c:pt idx="222">
                  <c:v>8.2916086956521719E-3</c:v>
                </c:pt>
                <c:pt idx="223">
                  <c:v>8.0952608695652392E-3</c:v>
                </c:pt>
                <c:pt idx="224">
                  <c:v>7.995260869565219E-3</c:v>
                </c:pt>
                <c:pt idx="225">
                  <c:v>7.7683043478260876E-3</c:v>
                </c:pt>
                <c:pt idx="226">
                  <c:v>7.6759130434782691E-3</c:v>
                </c:pt>
                <c:pt idx="227">
                  <c:v>7.3164347826087037E-3</c:v>
                </c:pt>
                <c:pt idx="228">
                  <c:v>7.1063913043478413E-3</c:v>
                </c:pt>
                <c:pt idx="229">
                  <c:v>6.4092173913043683E-3</c:v>
                </c:pt>
                <c:pt idx="230">
                  <c:v>5.8043043478260845E-3</c:v>
                </c:pt>
                <c:pt idx="231">
                  <c:v>6.0195652173913074E-3</c:v>
                </c:pt>
                <c:pt idx="232">
                  <c:v>6.0673913043478352E-3</c:v>
                </c:pt>
                <c:pt idx="233">
                  <c:v>6.0440000000000034E-3</c:v>
                </c:pt>
                <c:pt idx="234">
                  <c:v>5.9639130434782682E-3</c:v>
                </c:pt>
                <c:pt idx="235">
                  <c:v>5.8795652173913105E-3</c:v>
                </c:pt>
                <c:pt idx="236">
                  <c:v>5.7211739130434893E-3</c:v>
                </c:pt>
                <c:pt idx="237">
                  <c:v>5.5129130434782604E-3</c:v>
                </c:pt>
                <c:pt idx="238">
                  <c:v>5.423652173913056E-3</c:v>
                </c:pt>
                <c:pt idx="239">
                  <c:v>5.3049130434782606E-3</c:v>
                </c:pt>
              </c:numCache>
            </c:numRef>
          </c:val>
        </c:ser>
        <c:ser>
          <c:idx val="12"/>
          <c:order val="12"/>
          <c:tx>
            <c:strRef>
              <c:f>Sheet2_c!$A$14</c:f>
              <c:strCache>
                <c:ptCount val="1"/>
                <c:pt idx="0">
                  <c:v>120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Sheet2_c!$B$14:$IG$14</c:f>
              <c:numCache>
                <c:formatCode>General</c:formatCode>
                <c:ptCount val="240"/>
                <c:pt idx="0">
                  <c:v>1.9204160000000033E-3</c:v>
                </c:pt>
                <c:pt idx="1">
                  <c:v>1.8991280000000017E-3</c:v>
                </c:pt>
                <c:pt idx="2">
                  <c:v>1.9195680000000019E-3</c:v>
                </c:pt>
                <c:pt idx="3">
                  <c:v>1.9432080000000025E-3</c:v>
                </c:pt>
                <c:pt idx="4">
                  <c:v>1.9247920000000029E-3</c:v>
                </c:pt>
                <c:pt idx="5">
                  <c:v>1.920988000000003E-3</c:v>
                </c:pt>
                <c:pt idx="6">
                  <c:v>1.9932920000000033E-3</c:v>
                </c:pt>
                <c:pt idx="7">
                  <c:v>2.013712000000003E-3</c:v>
                </c:pt>
                <c:pt idx="8">
                  <c:v>1.9749080000000035E-3</c:v>
                </c:pt>
                <c:pt idx="9">
                  <c:v>1.9927280000000031E-3</c:v>
                </c:pt>
                <c:pt idx="10">
                  <c:v>2.0036080000000005E-3</c:v>
                </c:pt>
                <c:pt idx="11">
                  <c:v>1.9964480000000035E-3</c:v>
                </c:pt>
                <c:pt idx="12">
                  <c:v>2.0094959999999999E-3</c:v>
                </c:pt>
                <c:pt idx="13">
                  <c:v>2.0175920000000012E-3</c:v>
                </c:pt>
                <c:pt idx="14">
                  <c:v>2.0327359999999998E-3</c:v>
                </c:pt>
                <c:pt idx="15">
                  <c:v>2.0524519999999997E-3</c:v>
                </c:pt>
                <c:pt idx="16">
                  <c:v>2.0334160000000006E-3</c:v>
                </c:pt>
                <c:pt idx="17">
                  <c:v>2.0326879999999978E-3</c:v>
                </c:pt>
                <c:pt idx="18">
                  <c:v>2.065632000000003E-3</c:v>
                </c:pt>
                <c:pt idx="19">
                  <c:v>2.0603520000000005E-3</c:v>
                </c:pt>
                <c:pt idx="20">
                  <c:v>2.1474640000000056E-3</c:v>
                </c:pt>
                <c:pt idx="21">
                  <c:v>2.1739280000000016E-3</c:v>
                </c:pt>
                <c:pt idx="22">
                  <c:v>2.173272000000003E-3</c:v>
                </c:pt>
                <c:pt idx="23">
                  <c:v>2.1996920000000005E-3</c:v>
                </c:pt>
                <c:pt idx="24">
                  <c:v>2.298348000000003E-3</c:v>
                </c:pt>
                <c:pt idx="25">
                  <c:v>2.3788640000000001E-3</c:v>
                </c:pt>
                <c:pt idx="26">
                  <c:v>2.4336599999999998E-3</c:v>
                </c:pt>
                <c:pt idx="27">
                  <c:v>2.4383000000000031E-3</c:v>
                </c:pt>
                <c:pt idx="28">
                  <c:v>2.4589600000000005E-3</c:v>
                </c:pt>
                <c:pt idx="29">
                  <c:v>2.4140640000000005E-3</c:v>
                </c:pt>
                <c:pt idx="30">
                  <c:v>2.4255880000000002E-3</c:v>
                </c:pt>
                <c:pt idx="31">
                  <c:v>2.4276360000000012E-3</c:v>
                </c:pt>
                <c:pt idx="32">
                  <c:v>2.3956199999999998E-3</c:v>
                </c:pt>
                <c:pt idx="33">
                  <c:v>2.454328000000003E-3</c:v>
                </c:pt>
                <c:pt idx="34">
                  <c:v>2.8483160000000035E-3</c:v>
                </c:pt>
                <c:pt idx="35">
                  <c:v>3.078468E-3</c:v>
                </c:pt>
                <c:pt idx="36">
                  <c:v>3.5801960000000073E-3</c:v>
                </c:pt>
                <c:pt idx="37">
                  <c:v>3.9940040000000015E-3</c:v>
                </c:pt>
                <c:pt idx="38">
                  <c:v>4.4804800000000072E-3</c:v>
                </c:pt>
                <c:pt idx="39">
                  <c:v>4.9400000000000095E-3</c:v>
                </c:pt>
                <c:pt idx="40">
                  <c:v>5.429680000000007E-3</c:v>
                </c:pt>
                <c:pt idx="41">
                  <c:v>6.1559600000000011E-3</c:v>
                </c:pt>
                <c:pt idx="42">
                  <c:v>6.6907600000000091E-3</c:v>
                </c:pt>
                <c:pt idx="43">
                  <c:v>6.4930400000000133E-3</c:v>
                </c:pt>
                <c:pt idx="44">
                  <c:v>7.0120800000000013E-3</c:v>
                </c:pt>
                <c:pt idx="45">
                  <c:v>7.0703200000000119E-3</c:v>
                </c:pt>
                <c:pt idx="46">
                  <c:v>6.6460800000000013E-3</c:v>
                </c:pt>
                <c:pt idx="47">
                  <c:v>6.0036800000000078E-3</c:v>
                </c:pt>
                <c:pt idx="48">
                  <c:v>5.382800000000001E-3</c:v>
                </c:pt>
                <c:pt idx="49">
                  <c:v>4.744120000000001E-3</c:v>
                </c:pt>
                <c:pt idx="50">
                  <c:v>4.1189199999999955E-3</c:v>
                </c:pt>
                <c:pt idx="51">
                  <c:v>3.5447920000000049E-3</c:v>
                </c:pt>
                <c:pt idx="52">
                  <c:v>2.8052759999999998E-3</c:v>
                </c:pt>
                <c:pt idx="53">
                  <c:v>2.1781480000000004E-3</c:v>
                </c:pt>
                <c:pt idx="54">
                  <c:v>1.6975800000000032E-3</c:v>
                </c:pt>
                <c:pt idx="55">
                  <c:v>1.2998880000000003E-3</c:v>
                </c:pt>
                <c:pt idx="56">
                  <c:v>1.0416400000000001E-3</c:v>
                </c:pt>
                <c:pt idx="57">
                  <c:v>8.3843200000000028E-4</c:v>
                </c:pt>
                <c:pt idx="58">
                  <c:v>7.1522400000000085E-4</c:v>
                </c:pt>
                <c:pt idx="59">
                  <c:v>6.6310800000000101E-4</c:v>
                </c:pt>
                <c:pt idx="60">
                  <c:v>8.1022400000000164E-4</c:v>
                </c:pt>
                <c:pt idx="61">
                  <c:v>1.3171600000000015E-3</c:v>
                </c:pt>
                <c:pt idx="62">
                  <c:v>1.5347160000000019E-3</c:v>
                </c:pt>
                <c:pt idx="63">
                  <c:v>1.3615120000000022E-3</c:v>
                </c:pt>
                <c:pt idx="64">
                  <c:v>2.1097120000000036E-3</c:v>
                </c:pt>
                <c:pt idx="65">
                  <c:v>3.2544920000000016E-3</c:v>
                </c:pt>
                <c:pt idx="66">
                  <c:v>3.6274440000000057E-3</c:v>
                </c:pt>
                <c:pt idx="67">
                  <c:v>3.8362079999999998E-3</c:v>
                </c:pt>
                <c:pt idx="68">
                  <c:v>2.302672E-3</c:v>
                </c:pt>
                <c:pt idx="69">
                  <c:v>7.2111200000000118E-4</c:v>
                </c:pt>
                <c:pt idx="70">
                  <c:v>1.215544E-4</c:v>
                </c:pt>
                <c:pt idx="71">
                  <c:v>1.218340000000002E-4</c:v>
                </c:pt>
                <c:pt idx="72">
                  <c:v>1.3476120000000024E-4</c:v>
                </c:pt>
                <c:pt idx="73">
                  <c:v>1.5115280000000005E-4</c:v>
                </c:pt>
                <c:pt idx="74">
                  <c:v>1.7542080000000035E-4</c:v>
                </c:pt>
                <c:pt idx="75">
                  <c:v>1.8387240000000018E-4</c:v>
                </c:pt>
                <c:pt idx="76">
                  <c:v>1.8624440000000031E-4</c:v>
                </c:pt>
                <c:pt idx="77">
                  <c:v>2.2934720000000036E-4</c:v>
                </c:pt>
                <c:pt idx="78">
                  <c:v>3.3736200000000039E-4</c:v>
                </c:pt>
                <c:pt idx="79">
                  <c:v>3.1858160000000055E-4</c:v>
                </c:pt>
                <c:pt idx="80">
                  <c:v>2.4654840000000043E-4</c:v>
                </c:pt>
                <c:pt idx="81">
                  <c:v>1.2016520000000024E-5</c:v>
                </c:pt>
                <c:pt idx="82">
                  <c:v>6.8974400000000117E-5</c:v>
                </c:pt>
                <c:pt idx="83">
                  <c:v>8.744320000000001E-5</c:v>
                </c:pt>
                <c:pt idx="84">
                  <c:v>1.036452000000003E-4</c:v>
                </c:pt>
                <c:pt idx="85">
                  <c:v>1.0858680000000005E-4</c:v>
                </c:pt>
                <c:pt idx="86">
                  <c:v>1.1411800000000024E-4</c:v>
                </c:pt>
                <c:pt idx="87">
                  <c:v>1.097264E-4</c:v>
                </c:pt>
                <c:pt idx="88">
                  <c:v>1.1276720000000023E-4</c:v>
                </c:pt>
                <c:pt idx="89">
                  <c:v>1.214432000000002E-4</c:v>
                </c:pt>
                <c:pt idx="90">
                  <c:v>1.1955720000000024E-4</c:v>
                </c:pt>
                <c:pt idx="91">
                  <c:v>1.1907360000000022E-4</c:v>
                </c:pt>
                <c:pt idx="92">
                  <c:v>1.2406800000000026E-4</c:v>
                </c:pt>
                <c:pt idx="93">
                  <c:v>1.2521440000000012E-4</c:v>
                </c:pt>
                <c:pt idx="94">
                  <c:v>1.2740120000000033E-4</c:v>
                </c:pt>
                <c:pt idx="95">
                  <c:v>1.2639960000000001E-4</c:v>
                </c:pt>
                <c:pt idx="96">
                  <c:v>1.2449400000000014E-4</c:v>
                </c:pt>
                <c:pt idx="97">
                  <c:v>1.3699160000000014E-4</c:v>
                </c:pt>
                <c:pt idx="98">
                  <c:v>1.2504880000000027E-4</c:v>
                </c:pt>
                <c:pt idx="99">
                  <c:v>1.2771920000000014E-4</c:v>
                </c:pt>
                <c:pt idx="100">
                  <c:v>1.2658120000000019E-4</c:v>
                </c:pt>
                <c:pt idx="101">
                  <c:v>1.2350680000000009E-4</c:v>
                </c:pt>
                <c:pt idx="102">
                  <c:v>1.2036239999999998E-4</c:v>
                </c:pt>
                <c:pt idx="103">
                  <c:v>1.3038239999999999E-4</c:v>
                </c:pt>
                <c:pt idx="104">
                  <c:v>1.2040840000000018E-4</c:v>
                </c:pt>
                <c:pt idx="105">
                  <c:v>1.2263800000000024E-4</c:v>
                </c:pt>
                <c:pt idx="106">
                  <c:v>1.2214880000000009E-4</c:v>
                </c:pt>
                <c:pt idx="107">
                  <c:v>1.1770080000000025E-4</c:v>
                </c:pt>
                <c:pt idx="108">
                  <c:v>1.1227520000000032E-4</c:v>
                </c:pt>
                <c:pt idx="109">
                  <c:v>1.1949680000000023E-4</c:v>
                </c:pt>
                <c:pt idx="110">
                  <c:v>1.2192680000000001E-4</c:v>
                </c:pt>
                <c:pt idx="111">
                  <c:v>1.1829440000000022E-4</c:v>
                </c:pt>
                <c:pt idx="112">
                  <c:v>1.1966560000000033E-4</c:v>
                </c:pt>
                <c:pt idx="113">
                  <c:v>1.201528E-4</c:v>
                </c:pt>
                <c:pt idx="114">
                  <c:v>1.2087120000000025E-4</c:v>
                </c:pt>
                <c:pt idx="115">
                  <c:v>1.1549320000000026E-4</c:v>
                </c:pt>
                <c:pt idx="116">
                  <c:v>1.1918200000000005E-4</c:v>
                </c:pt>
                <c:pt idx="117">
                  <c:v>1.1772440000000022E-4</c:v>
                </c:pt>
                <c:pt idx="118">
                  <c:v>1.1578720000000023E-4</c:v>
                </c:pt>
                <c:pt idx="119">
                  <c:v>1.1219760000000005E-4</c:v>
                </c:pt>
                <c:pt idx="120">
                  <c:v>1.1719840000000008E-4</c:v>
                </c:pt>
                <c:pt idx="121">
                  <c:v>1.1699120000000028E-4</c:v>
                </c:pt>
                <c:pt idx="122">
                  <c:v>1.1379400000000022E-4</c:v>
                </c:pt>
                <c:pt idx="123">
                  <c:v>1.0855520000000024E-4</c:v>
                </c:pt>
                <c:pt idx="124">
                  <c:v>9.7790800000000256E-5</c:v>
                </c:pt>
                <c:pt idx="125">
                  <c:v>8.5066000000000219E-5</c:v>
                </c:pt>
                <c:pt idx="126">
                  <c:v>2.9979160000000081E-5</c:v>
                </c:pt>
                <c:pt idx="127">
                  <c:v>1.6974880000000044E-4</c:v>
                </c:pt>
                <c:pt idx="128">
                  <c:v>4.7091600000000113E-4</c:v>
                </c:pt>
                <c:pt idx="129">
                  <c:v>4.6767200000000112E-4</c:v>
                </c:pt>
                <c:pt idx="130">
                  <c:v>3.0075160000000073E-4</c:v>
                </c:pt>
                <c:pt idx="131">
                  <c:v>2.7249280000000059E-4</c:v>
                </c:pt>
                <c:pt idx="132">
                  <c:v>2.3700120000000004E-4</c:v>
                </c:pt>
                <c:pt idx="133">
                  <c:v>1.9130240000000021E-4</c:v>
                </c:pt>
                <c:pt idx="134">
                  <c:v>1.5722840000000028E-4</c:v>
                </c:pt>
                <c:pt idx="135">
                  <c:v>1.4053039999999999E-4</c:v>
                </c:pt>
                <c:pt idx="136">
                  <c:v>1.138536000000002E-4</c:v>
                </c:pt>
                <c:pt idx="137">
                  <c:v>1.1612720000000024E-4</c:v>
                </c:pt>
                <c:pt idx="138">
                  <c:v>1.1872320000000028E-4</c:v>
                </c:pt>
                <c:pt idx="139">
                  <c:v>1.246308000000002E-4</c:v>
                </c:pt>
                <c:pt idx="140">
                  <c:v>1.0020760000000008E-4</c:v>
                </c:pt>
                <c:pt idx="141">
                  <c:v>1.0622480000000024E-4</c:v>
                </c:pt>
                <c:pt idx="142">
                  <c:v>1.1249280000000016E-4</c:v>
                </c:pt>
                <c:pt idx="143">
                  <c:v>1.0392840000000003E-4</c:v>
                </c:pt>
                <c:pt idx="144">
                  <c:v>1.1424880000000033E-4</c:v>
                </c:pt>
                <c:pt idx="145">
                  <c:v>9.5807200000000203E-5</c:v>
                </c:pt>
                <c:pt idx="146">
                  <c:v>8.714800000000004E-5</c:v>
                </c:pt>
                <c:pt idx="147">
                  <c:v>1.0443000000000018E-4</c:v>
                </c:pt>
                <c:pt idx="148">
                  <c:v>1.1081720000000031E-4</c:v>
                </c:pt>
                <c:pt idx="149">
                  <c:v>1.1100840000000028E-4</c:v>
                </c:pt>
                <c:pt idx="150">
                  <c:v>1.3065560000000026E-4</c:v>
                </c:pt>
                <c:pt idx="151">
                  <c:v>1.1564520000000033E-4</c:v>
                </c:pt>
                <c:pt idx="152">
                  <c:v>1.0843720000000028E-4</c:v>
                </c:pt>
                <c:pt idx="153">
                  <c:v>9.5275200000000148E-5</c:v>
                </c:pt>
                <c:pt idx="154">
                  <c:v>8.4154800000000389E-5</c:v>
                </c:pt>
                <c:pt idx="155">
                  <c:v>8.7432000000000053E-5</c:v>
                </c:pt>
                <c:pt idx="156">
                  <c:v>1.1200600000000023E-4</c:v>
                </c:pt>
                <c:pt idx="157">
                  <c:v>1.1453600000000018E-4</c:v>
                </c:pt>
                <c:pt idx="158">
                  <c:v>1.0835160000000014E-4</c:v>
                </c:pt>
                <c:pt idx="159">
                  <c:v>1.0347960000000003E-4</c:v>
                </c:pt>
                <c:pt idx="160">
                  <c:v>9.7564800000000303E-5</c:v>
                </c:pt>
                <c:pt idx="161">
                  <c:v>9.6458400000000222E-5</c:v>
                </c:pt>
                <c:pt idx="162">
                  <c:v>9.5329600000000199E-5</c:v>
                </c:pt>
                <c:pt idx="163">
                  <c:v>1.0520560000000028E-4</c:v>
                </c:pt>
                <c:pt idx="164">
                  <c:v>8.8555600000000389E-5</c:v>
                </c:pt>
                <c:pt idx="165">
                  <c:v>1.0162960000000001E-4</c:v>
                </c:pt>
                <c:pt idx="166">
                  <c:v>1.0057720000000005E-4</c:v>
                </c:pt>
                <c:pt idx="167">
                  <c:v>9.575920000000022E-5</c:v>
                </c:pt>
                <c:pt idx="168">
                  <c:v>9.7385600000000018E-5</c:v>
                </c:pt>
                <c:pt idx="169">
                  <c:v>1.161964E-4</c:v>
                </c:pt>
                <c:pt idx="170">
                  <c:v>1.1170120000000028E-4</c:v>
                </c:pt>
                <c:pt idx="171">
                  <c:v>1.2356239999999999E-4</c:v>
                </c:pt>
                <c:pt idx="172">
                  <c:v>1.2821720000000028E-4</c:v>
                </c:pt>
                <c:pt idx="173">
                  <c:v>1.4321760000000021E-4</c:v>
                </c:pt>
                <c:pt idx="174">
                  <c:v>1.5639080000000012E-4</c:v>
                </c:pt>
                <c:pt idx="175">
                  <c:v>1.6984520000000054E-4</c:v>
                </c:pt>
                <c:pt idx="176">
                  <c:v>1.718980000000003E-4</c:v>
                </c:pt>
                <c:pt idx="177">
                  <c:v>1.9205160000000044E-4</c:v>
                </c:pt>
                <c:pt idx="178">
                  <c:v>2.2267840000000057E-4</c:v>
                </c:pt>
                <c:pt idx="179">
                  <c:v>2.5556000000000005E-4</c:v>
                </c:pt>
                <c:pt idx="180">
                  <c:v>2.8631240000000073E-4</c:v>
                </c:pt>
                <c:pt idx="181">
                  <c:v>3.882884000000005E-4</c:v>
                </c:pt>
                <c:pt idx="182">
                  <c:v>4.8964000000000071E-4</c:v>
                </c:pt>
                <c:pt idx="183">
                  <c:v>5.912320000000011E-4</c:v>
                </c:pt>
                <c:pt idx="184">
                  <c:v>7.9644400000000097E-4</c:v>
                </c:pt>
                <c:pt idx="185">
                  <c:v>1.131024E-3</c:v>
                </c:pt>
                <c:pt idx="186">
                  <c:v>1.3472880000000023E-3</c:v>
                </c:pt>
                <c:pt idx="187">
                  <c:v>1.3011160000000015E-3</c:v>
                </c:pt>
                <c:pt idx="188">
                  <c:v>1.4362520000000022E-3</c:v>
                </c:pt>
                <c:pt idx="189">
                  <c:v>1.6672160000000022E-3</c:v>
                </c:pt>
                <c:pt idx="190">
                  <c:v>1.8191080000000022E-3</c:v>
                </c:pt>
                <c:pt idx="191">
                  <c:v>2.0093480000000002E-3</c:v>
                </c:pt>
                <c:pt idx="192">
                  <c:v>2.1333720000000036E-3</c:v>
                </c:pt>
                <c:pt idx="193">
                  <c:v>2.3287800000000012E-3</c:v>
                </c:pt>
                <c:pt idx="194">
                  <c:v>2.3571720000000011E-3</c:v>
                </c:pt>
                <c:pt idx="195">
                  <c:v>2.3526279999999998E-3</c:v>
                </c:pt>
                <c:pt idx="196">
                  <c:v>2.2473120000000056E-3</c:v>
                </c:pt>
                <c:pt idx="197">
                  <c:v>2.1596279999999998E-3</c:v>
                </c:pt>
                <c:pt idx="198">
                  <c:v>1.9933680000000032E-3</c:v>
                </c:pt>
                <c:pt idx="199">
                  <c:v>1.8661640000000018E-3</c:v>
                </c:pt>
                <c:pt idx="200">
                  <c:v>1.6460720000000043E-3</c:v>
                </c:pt>
                <c:pt idx="201">
                  <c:v>1.4673239999999999E-3</c:v>
                </c:pt>
                <c:pt idx="202">
                  <c:v>1.3676880000000023E-3</c:v>
                </c:pt>
                <c:pt idx="203">
                  <c:v>1.2419039999999998E-3</c:v>
                </c:pt>
                <c:pt idx="204">
                  <c:v>1.3188280000000015E-3</c:v>
                </c:pt>
                <c:pt idx="205">
                  <c:v>1.6032920000000023E-3</c:v>
                </c:pt>
                <c:pt idx="206">
                  <c:v>2.210904000000004E-3</c:v>
                </c:pt>
                <c:pt idx="207">
                  <c:v>3.543640000000005E-3</c:v>
                </c:pt>
                <c:pt idx="208">
                  <c:v>5.7884400000000101E-3</c:v>
                </c:pt>
                <c:pt idx="209">
                  <c:v>6.7053200000000111E-3</c:v>
                </c:pt>
                <c:pt idx="210">
                  <c:v>7.2734800000000092E-3</c:v>
                </c:pt>
                <c:pt idx="211">
                  <c:v>7.6585199999999985E-3</c:v>
                </c:pt>
                <c:pt idx="212">
                  <c:v>8.1010400000000021E-3</c:v>
                </c:pt>
                <c:pt idx="213">
                  <c:v>8.2744000000000047E-3</c:v>
                </c:pt>
                <c:pt idx="214">
                  <c:v>8.5614400000000191E-3</c:v>
                </c:pt>
                <c:pt idx="215">
                  <c:v>8.8522400000000251E-3</c:v>
                </c:pt>
                <c:pt idx="216">
                  <c:v>8.9952400000000189E-3</c:v>
                </c:pt>
                <c:pt idx="217">
                  <c:v>9.1296800000000185E-3</c:v>
                </c:pt>
                <c:pt idx="218">
                  <c:v>9.1794800000000246E-3</c:v>
                </c:pt>
                <c:pt idx="219">
                  <c:v>9.0014000000000136E-3</c:v>
                </c:pt>
                <c:pt idx="220">
                  <c:v>7.8590000000000014E-3</c:v>
                </c:pt>
                <c:pt idx="221">
                  <c:v>6.5818000000000092E-3</c:v>
                </c:pt>
                <c:pt idx="222">
                  <c:v>5.9637200000000092E-3</c:v>
                </c:pt>
                <c:pt idx="223">
                  <c:v>5.7241600000000024E-3</c:v>
                </c:pt>
                <c:pt idx="224">
                  <c:v>5.6089600000000014E-3</c:v>
                </c:pt>
                <c:pt idx="225">
                  <c:v>5.3346400000000111E-3</c:v>
                </c:pt>
                <c:pt idx="226">
                  <c:v>5.291800000000008E-3</c:v>
                </c:pt>
                <c:pt idx="227">
                  <c:v>5.0989199999999998E-3</c:v>
                </c:pt>
                <c:pt idx="228">
                  <c:v>5.0060800000000013E-3</c:v>
                </c:pt>
                <c:pt idx="229">
                  <c:v>4.7330800000000032E-3</c:v>
                </c:pt>
                <c:pt idx="230">
                  <c:v>5.0298400000000024E-3</c:v>
                </c:pt>
                <c:pt idx="231">
                  <c:v>5.5632800000000012E-3</c:v>
                </c:pt>
                <c:pt idx="232">
                  <c:v>5.7676000000000073E-3</c:v>
                </c:pt>
                <c:pt idx="233">
                  <c:v>5.8770000000000072E-3</c:v>
                </c:pt>
                <c:pt idx="234">
                  <c:v>5.917480000000001E-3</c:v>
                </c:pt>
                <c:pt idx="235">
                  <c:v>5.7656000000000027E-3</c:v>
                </c:pt>
                <c:pt idx="236">
                  <c:v>5.6666800000000012E-3</c:v>
                </c:pt>
                <c:pt idx="237">
                  <c:v>5.4784800000000078E-3</c:v>
                </c:pt>
                <c:pt idx="238">
                  <c:v>5.3466400000000101E-3</c:v>
                </c:pt>
                <c:pt idx="239">
                  <c:v>5.2163600000000093E-3</c:v>
                </c:pt>
              </c:numCache>
            </c:numRef>
          </c:val>
        </c:ser>
        <c:ser>
          <c:idx val="13"/>
          <c:order val="13"/>
          <c:tx>
            <c:strRef>
              <c:f>Sheet2_c!$A$15</c:f>
              <c:strCache>
                <c:ptCount val="1"/>
                <c:pt idx="0">
                  <c:v>130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Sheet2_c!$B$15:$IG$15</c:f>
              <c:numCache>
                <c:formatCode>General</c:formatCode>
                <c:ptCount val="240"/>
                <c:pt idx="0">
                  <c:v>1.9478666666666686E-3</c:v>
                </c:pt>
                <c:pt idx="1">
                  <c:v>1.929766666666669E-3</c:v>
                </c:pt>
                <c:pt idx="2">
                  <c:v>1.9366925925925944E-3</c:v>
                </c:pt>
                <c:pt idx="3">
                  <c:v>1.9559222222222221E-3</c:v>
                </c:pt>
                <c:pt idx="4">
                  <c:v>1.9967592592592624E-3</c:v>
                </c:pt>
                <c:pt idx="5">
                  <c:v>2.0107444444444449E-3</c:v>
                </c:pt>
                <c:pt idx="6">
                  <c:v>2.019188888888889E-3</c:v>
                </c:pt>
                <c:pt idx="7">
                  <c:v>2.0405925925926004E-3</c:v>
                </c:pt>
                <c:pt idx="8">
                  <c:v>2.003040740740745E-3</c:v>
                </c:pt>
                <c:pt idx="9">
                  <c:v>2.0232592592592602E-3</c:v>
                </c:pt>
                <c:pt idx="10">
                  <c:v>2.038992592592599E-3</c:v>
                </c:pt>
                <c:pt idx="11">
                  <c:v>2.0024370370370402E-3</c:v>
                </c:pt>
                <c:pt idx="12">
                  <c:v>2.0161259259259259E-3</c:v>
                </c:pt>
                <c:pt idx="13">
                  <c:v>2.0159666666666682E-3</c:v>
                </c:pt>
                <c:pt idx="14">
                  <c:v>2.0253777777777858E-3</c:v>
                </c:pt>
                <c:pt idx="15">
                  <c:v>2.0699888888888892E-3</c:v>
                </c:pt>
                <c:pt idx="16">
                  <c:v>2.0483185185185223E-3</c:v>
                </c:pt>
                <c:pt idx="17">
                  <c:v>2.0471074074074158E-3</c:v>
                </c:pt>
                <c:pt idx="18">
                  <c:v>2.0700925925925978E-3</c:v>
                </c:pt>
                <c:pt idx="19">
                  <c:v>2.0417370370370441E-3</c:v>
                </c:pt>
                <c:pt idx="20">
                  <c:v>2.0900777777777824E-3</c:v>
                </c:pt>
                <c:pt idx="21">
                  <c:v>2.1411666666666719E-3</c:v>
                </c:pt>
                <c:pt idx="22">
                  <c:v>2.1991925925926E-3</c:v>
                </c:pt>
                <c:pt idx="23">
                  <c:v>2.2565481481481484E-3</c:v>
                </c:pt>
                <c:pt idx="24">
                  <c:v>2.3185703703703744E-3</c:v>
                </c:pt>
                <c:pt idx="25">
                  <c:v>2.3532629629629646E-3</c:v>
                </c:pt>
                <c:pt idx="26">
                  <c:v>2.42411481481482E-3</c:v>
                </c:pt>
                <c:pt idx="27">
                  <c:v>2.4892296296296287E-3</c:v>
                </c:pt>
                <c:pt idx="28">
                  <c:v>2.4886000000000036E-3</c:v>
                </c:pt>
                <c:pt idx="29">
                  <c:v>2.4347555555555593E-3</c:v>
                </c:pt>
                <c:pt idx="30">
                  <c:v>2.4005074074074143E-3</c:v>
                </c:pt>
                <c:pt idx="31">
                  <c:v>2.3267222222222252E-3</c:v>
                </c:pt>
                <c:pt idx="32">
                  <c:v>2.3113185185185191E-3</c:v>
                </c:pt>
                <c:pt idx="33">
                  <c:v>2.4021962962962992E-3</c:v>
                </c:pt>
                <c:pt idx="34">
                  <c:v>2.5527185185185196E-3</c:v>
                </c:pt>
                <c:pt idx="35">
                  <c:v>2.7342851851851848E-3</c:v>
                </c:pt>
                <c:pt idx="36">
                  <c:v>3.0207259259259303E-3</c:v>
                </c:pt>
                <c:pt idx="37">
                  <c:v>3.2594370370370427E-3</c:v>
                </c:pt>
                <c:pt idx="38">
                  <c:v>3.5468074074074107E-3</c:v>
                </c:pt>
                <c:pt idx="39">
                  <c:v>3.779555555555562E-3</c:v>
                </c:pt>
                <c:pt idx="40">
                  <c:v>4.1142962962962965E-3</c:v>
                </c:pt>
                <c:pt idx="41">
                  <c:v>4.6979999999999956E-3</c:v>
                </c:pt>
                <c:pt idx="42">
                  <c:v>5.0765925925926048E-3</c:v>
                </c:pt>
                <c:pt idx="43">
                  <c:v>4.8362222222222374E-3</c:v>
                </c:pt>
                <c:pt idx="44">
                  <c:v>5.1257407407407423E-3</c:v>
                </c:pt>
                <c:pt idx="45">
                  <c:v>5.1301481481481545E-3</c:v>
                </c:pt>
                <c:pt idx="46">
                  <c:v>4.6952962962962955E-3</c:v>
                </c:pt>
                <c:pt idx="47">
                  <c:v>4.1157777777777755E-3</c:v>
                </c:pt>
                <c:pt idx="48">
                  <c:v>3.7277407407407498E-3</c:v>
                </c:pt>
                <c:pt idx="49">
                  <c:v>3.1763370370370449E-3</c:v>
                </c:pt>
                <c:pt idx="50">
                  <c:v>2.6857629629629697E-3</c:v>
                </c:pt>
                <c:pt idx="51">
                  <c:v>2.2575185185185237E-3</c:v>
                </c:pt>
                <c:pt idx="52">
                  <c:v>1.7997259259259284E-3</c:v>
                </c:pt>
                <c:pt idx="53">
                  <c:v>1.3703962962962977E-3</c:v>
                </c:pt>
                <c:pt idx="54">
                  <c:v>1.0445629629629641E-3</c:v>
                </c:pt>
                <c:pt idx="55">
                  <c:v>7.9908518518518603E-4</c:v>
                </c:pt>
                <c:pt idx="56">
                  <c:v>6.5520370370370396E-4</c:v>
                </c:pt>
                <c:pt idx="57">
                  <c:v>5.3464074074074084E-4</c:v>
                </c:pt>
                <c:pt idx="58">
                  <c:v>4.488074074074085E-4</c:v>
                </c:pt>
                <c:pt idx="59">
                  <c:v>4.3920740740740783E-4</c:v>
                </c:pt>
                <c:pt idx="60">
                  <c:v>5.6341481481481537E-4</c:v>
                </c:pt>
                <c:pt idx="61">
                  <c:v>9.5629259259259508E-4</c:v>
                </c:pt>
                <c:pt idx="62">
                  <c:v>1.1130259259259285E-3</c:v>
                </c:pt>
                <c:pt idx="63">
                  <c:v>1.0310888888888908E-3</c:v>
                </c:pt>
                <c:pt idx="64">
                  <c:v>1.6315481481481502E-3</c:v>
                </c:pt>
                <c:pt idx="65">
                  <c:v>2.5533148148148195E-3</c:v>
                </c:pt>
                <c:pt idx="66">
                  <c:v>2.8170518518518565E-3</c:v>
                </c:pt>
                <c:pt idx="67">
                  <c:v>2.9833740740740806E-3</c:v>
                </c:pt>
                <c:pt idx="68">
                  <c:v>1.7307703703703721E-3</c:v>
                </c:pt>
                <c:pt idx="69">
                  <c:v>4.7082592592592666E-4</c:v>
                </c:pt>
                <c:pt idx="70">
                  <c:v>8.2540370370370623E-5</c:v>
                </c:pt>
                <c:pt idx="71">
                  <c:v>1.0622592592592605E-4</c:v>
                </c:pt>
                <c:pt idx="72">
                  <c:v>1.1523000000000028E-4</c:v>
                </c:pt>
                <c:pt idx="73">
                  <c:v>1.3597814814814832E-4</c:v>
                </c:pt>
                <c:pt idx="74">
                  <c:v>1.5718000000000012E-4</c:v>
                </c:pt>
                <c:pt idx="75">
                  <c:v>1.6020037037037092E-4</c:v>
                </c:pt>
                <c:pt idx="76">
                  <c:v>1.5640111111111149E-4</c:v>
                </c:pt>
                <c:pt idx="77">
                  <c:v>1.6827962962962989E-4</c:v>
                </c:pt>
                <c:pt idx="78">
                  <c:v>2.5143370370370443E-4</c:v>
                </c:pt>
                <c:pt idx="79">
                  <c:v>2.2982296296296316E-4</c:v>
                </c:pt>
                <c:pt idx="80">
                  <c:v>1.6828851851851884E-4</c:v>
                </c:pt>
                <c:pt idx="81">
                  <c:v>1.2270740740740743E-5</c:v>
                </c:pt>
                <c:pt idx="82">
                  <c:v>5.9121481481481602E-5</c:v>
                </c:pt>
                <c:pt idx="83">
                  <c:v>7.5724074074074167E-5</c:v>
                </c:pt>
                <c:pt idx="84">
                  <c:v>8.2965925925926117E-5</c:v>
                </c:pt>
                <c:pt idx="85">
                  <c:v>1.0308518518518546E-4</c:v>
                </c:pt>
                <c:pt idx="86">
                  <c:v>1.0126000000000018E-4</c:v>
                </c:pt>
                <c:pt idx="87">
                  <c:v>9.877962962962983E-5</c:v>
                </c:pt>
                <c:pt idx="88">
                  <c:v>9.9324074074074362E-5</c:v>
                </c:pt>
                <c:pt idx="89">
                  <c:v>1.0540888888888924E-4</c:v>
                </c:pt>
                <c:pt idx="90">
                  <c:v>1.1356629629629656E-4</c:v>
                </c:pt>
                <c:pt idx="91">
                  <c:v>1.0778629629629643E-4</c:v>
                </c:pt>
                <c:pt idx="92">
                  <c:v>1.1201296296296312E-4</c:v>
                </c:pt>
                <c:pt idx="93">
                  <c:v>1.0989814814814834E-4</c:v>
                </c:pt>
                <c:pt idx="94">
                  <c:v>1.149300000000002E-4</c:v>
                </c:pt>
                <c:pt idx="95">
                  <c:v>1.1060296296296305E-4</c:v>
                </c:pt>
                <c:pt idx="96">
                  <c:v>1.1585703703703727E-4</c:v>
                </c:pt>
                <c:pt idx="97">
                  <c:v>1.178822222222224E-4</c:v>
                </c:pt>
                <c:pt idx="98">
                  <c:v>1.1839888888888917E-4</c:v>
                </c:pt>
                <c:pt idx="99">
                  <c:v>1.1782851851851884E-4</c:v>
                </c:pt>
                <c:pt idx="100">
                  <c:v>1.1014592592592603E-4</c:v>
                </c:pt>
                <c:pt idx="101">
                  <c:v>1.0804851851851878E-4</c:v>
                </c:pt>
                <c:pt idx="102">
                  <c:v>1.1764740740740765E-4</c:v>
                </c:pt>
                <c:pt idx="103">
                  <c:v>1.0953814814814832E-4</c:v>
                </c:pt>
                <c:pt idx="104">
                  <c:v>1.0698518518518543E-4</c:v>
                </c:pt>
                <c:pt idx="105">
                  <c:v>1.1568000000000025E-4</c:v>
                </c:pt>
                <c:pt idx="106">
                  <c:v>9.9922222222222526E-5</c:v>
                </c:pt>
                <c:pt idx="107">
                  <c:v>1.0710074074074081E-4</c:v>
                </c:pt>
                <c:pt idx="108">
                  <c:v>1.1313518518518553E-4</c:v>
                </c:pt>
                <c:pt idx="109">
                  <c:v>1.1260370370370398E-4</c:v>
                </c:pt>
                <c:pt idx="110">
                  <c:v>1.0763444444444461E-4</c:v>
                </c:pt>
                <c:pt idx="111">
                  <c:v>1.0526814814814834E-4</c:v>
                </c:pt>
                <c:pt idx="112">
                  <c:v>1.0407666666666681E-4</c:v>
                </c:pt>
                <c:pt idx="113">
                  <c:v>1.0162370370370381E-4</c:v>
                </c:pt>
                <c:pt idx="114">
                  <c:v>1.105170370370372E-4</c:v>
                </c:pt>
                <c:pt idx="115">
                  <c:v>1.0600222222222243E-4</c:v>
                </c:pt>
                <c:pt idx="116">
                  <c:v>1.0021925925925936E-4</c:v>
                </c:pt>
                <c:pt idx="117">
                  <c:v>1.0569777777777796E-4</c:v>
                </c:pt>
                <c:pt idx="118">
                  <c:v>1.0749814814814834E-4</c:v>
                </c:pt>
                <c:pt idx="119">
                  <c:v>1.0022370370370383E-4</c:v>
                </c:pt>
                <c:pt idx="120">
                  <c:v>9.5411111111111114E-5</c:v>
                </c:pt>
                <c:pt idx="121">
                  <c:v>1.0181888888888916E-4</c:v>
                </c:pt>
                <c:pt idx="122">
                  <c:v>1.0356851851851863E-4</c:v>
                </c:pt>
                <c:pt idx="123">
                  <c:v>9.646444444444463E-5</c:v>
                </c:pt>
                <c:pt idx="124">
                  <c:v>9.3700740740740963E-5</c:v>
                </c:pt>
                <c:pt idx="125">
                  <c:v>8.5991481481481635E-5</c:v>
                </c:pt>
                <c:pt idx="126">
                  <c:v>6.4656296296296498E-5</c:v>
                </c:pt>
                <c:pt idx="127">
                  <c:v>1.4002518518518549E-4</c:v>
                </c:pt>
                <c:pt idx="128">
                  <c:v>3.5439296296296369E-4</c:v>
                </c:pt>
                <c:pt idx="129">
                  <c:v>3.4284370370370453E-4</c:v>
                </c:pt>
                <c:pt idx="130">
                  <c:v>1.7994000000000023E-4</c:v>
                </c:pt>
                <c:pt idx="131">
                  <c:v>1.4337037037037055E-4</c:v>
                </c:pt>
                <c:pt idx="132">
                  <c:v>1.2126777777777798E-4</c:v>
                </c:pt>
                <c:pt idx="133">
                  <c:v>8.5779629629629785E-5</c:v>
                </c:pt>
                <c:pt idx="134">
                  <c:v>8.0589629629629748E-5</c:v>
                </c:pt>
                <c:pt idx="135">
                  <c:v>6.0273333333333487E-5</c:v>
                </c:pt>
                <c:pt idx="136">
                  <c:v>5.5384814814814962E-5</c:v>
                </c:pt>
                <c:pt idx="137">
                  <c:v>5.6836296296296474E-5</c:v>
                </c:pt>
                <c:pt idx="138">
                  <c:v>6.0246666666666748E-5</c:v>
                </c:pt>
                <c:pt idx="139">
                  <c:v>5.6597407407407534E-5</c:v>
                </c:pt>
                <c:pt idx="140">
                  <c:v>4.8221851851851893E-5</c:v>
                </c:pt>
                <c:pt idx="141">
                  <c:v>4.5191851851851951E-5</c:v>
                </c:pt>
                <c:pt idx="142">
                  <c:v>5.3855555555555571E-5</c:v>
                </c:pt>
                <c:pt idx="143">
                  <c:v>4.7848888888888913E-5</c:v>
                </c:pt>
                <c:pt idx="144">
                  <c:v>4.8181111111111189E-5</c:v>
                </c:pt>
                <c:pt idx="145">
                  <c:v>4.7281481481481567E-5</c:v>
                </c:pt>
                <c:pt idx="146">
                  <c:v>4.1490000000000099E-5</c:v>
                </c:pt>
                <c:pt idx="147">
                  <c:v>5.3687407407407502E-5</c:v>
                </c:pt>
                <c:pt idx="148">
                  <c:v>4.434518518518519E-5</c:v>
                </c:pt>
                <c:pt idx="149">
                  <c:v>5.0691481481481597E-5</c:v>
                </c:pt>
                <c:pt idx="150">
                  <c:v>5.52300000000001E-5</c:v>
                </c:pt>
                <c:pt idx="151">
                  <c:v>4.8865185185185187E-5</c:v>
                </c:pt>
                <c:pt idx="152">
                  <c:v>4.2243333333333431E-5</c:v>
                </c:pt>
                <c:pt idx="153">
                  <c:v>4.682000000000005E-5</c:v>
                </c:pt>
                <c:pt idx="154">
                  <c:v>3.7154814814814901E-5</c:v>
                </c:pt>
                <c:pt idx="155">
                  <c:v>3.5275333333333426E-5</c:v>
                </c:pt>
                <c:pt idx="156">
                  <c:v>4.50274074074075E-5</c:v>
                </c:pt>
                <c:pt idx="157">
                  <c:v>4.5107407407407513E-5</c:v>
                </c:pt>
                <c:pt idx="158">
                  <c:v>4.7417777777777876E-5</c:v>
                </c:pt>
                <c:pt idx="159">
                  <c:v>4.6630000000000033E-5</c:v>
                </c:pt>
                <c:pt idx="160">
                  <c:v>4.3431111111111209E-5</c:v>
                </c:pt>
                <c:pt idx="161">
                  <c:v>4.4744814814814935E-5</c:v>
                </c:pt>
                <c:pt idx="162">
                  <c:v>4.8555185185185185E-5</c:v>
                </c:pt>
                <c:pt idx="163">
                  <c:v>4.9681481481481591E-5</c:v>
                </c:pt>
                <c:pt idx="164">
                  <c:v>4.0885925925926046E-5</c:v>
                </c:pt>
                <c:pt idx="165">
                  <c:v>4.0322962962963009E-5</c:v>
                </c:pt>
                <c:pt idx="166">
                  <c:v>4.8305555555555579E-5</c:v>
                </c:pt>
                <c:pt idx="167">
                  <c:v>5.0944444444444523E-5</c:v>
                </c:pt>
                <c:pt idx="168">
                  <c:v>5.154777777777779E-5</c:v>
                </c:pt>
                <c:pt idx="169">
                  <c:v>5.0595555555555579E-5</c:v>
                </c:pt>
                <c:pt idx="170">
                  <c:v>5.0219629629629753E-5</c:v>
                </c:pt>
                <c:pt idx="171">
                  <c:v>5.410481481481494E-5</c:v>
                </c:pt>
                <c:pt idx="172">
                  <c:v>5.358851851851853E-5</c:v>
                </c:pt>
                <c:pt idx="173">
                  <c:v>6.325962962962975E-5</c:v>
                </c:pt>
                <c:pt idx="174">
                  <c:v>7.073444444444463E-5</c:v>
                </c:pt>
                <c:pt idx="175">
                  <c:v>7.2627407407407541E-5</c:v>
                </c:pt>
                <c:pt idx="176">
                  <c:v>7.7067407407407627E-5</c:v>
                </c:pt>
                <c:pt idx="177">
                  <c:v>8.755740740740759E-5</c:v>
                </c:pt>
                <c:pt idx="178">
                  <c:v>9.5303703703703712E-5</c:v>
                </c:pt>
                <c:pt idx="179">
                  <c:v>1.11992962962963E-4</c:v>
                </c:pt>
                <c:pt idx="180">
                  <c:v>1.4843259259259288E-4</c:v>
                </c:pt>
                <c:pt idx="181">
                  <c:v>1.9245296296296321E-4</c:v>
                </c:pt>
                <c:pt idx="182">
                  <c:v>2.4884185185185216E-4</c:v>
                </c:pt>
                <c:pt idx="183">
                  <c:v>3.207159259259266E-4</c:v>
                </c:pt>
                <c:pt idx="184">
                  <c:v>4.0739259259259312E-4</c:v>
                </c:pt>
                <c:pt idx="185">
                  <c:v>6.2715185185185235E-4</c:v>
                </c:pt>
                <c:pt idx="186">
                  <c:v>7.501666666666684E-4</c:v>
                </c:pt>
                <c:pt idx="187">
                  <c:v>6.8057777777777819E-4</c:v>
                </c:pt>
                <c:pt idx="188">
                  <c:v>6.86048148148149E-4</c:v>
                </c:pt>
                <c:pt idx="189">
                  <c:v>8.0744814814814848E-4</c:v>
                </c:pt>
                <c:pt idx="190">
                  <c:v>8.9575555555555764E-4</c:v>
                </c:pt>
                <c:pt idx="191">
                  <c:v>1.0006111111111127E-3</c:v>
                </c:pt>
                <c:pt idx="192">
                  <c:v>1.0650740740740744E-3</c:v>
                </c:pt>
                <c:pt idx="193">
                  <c:v>1.1033703703703707E-3</c:v>
                </c:pt>
                <c:pt idx="194">
                  <c:v>1.1541074074074096E-3</c:v>
                </c:pt>
                <c:pt idx="195">
                  <c:v>1.1058111111111131E-3</c:v>
                </c:pt>
                <c:pt idx="196">
                  <c:v>1.1001592592592611E-3</c:v>
                </c:pt>
                <c:pt idx="197">
                  <c:v>1.0845962962962963E-3</c:v>
                </c:pt>
                <c:pt idx="198">
                  <c:v>9.8483333333333344E-4</c:v>
                </c:pt>
                <c:pt idx="199">
                  <c:v>9.1476666666666763E-4</c:v>
                </c:pt>
                <c:pt idx="200">
                  <c:v>8.5089259259259263E-4</c:v>
                </c:pt>
                <c:pt idx="201">
                  <c:v>7.6044814814814907E-4</c:v>
                </c:pt>
                <c:pt idx="202">
                  <c:v>7.0334444444444593E-4</c:v>
                </c:pt>
                <c:pt idx="203">
                  <c:v>7.3270370370370373E-4</c:v>
                </c:pt>
                <c:pt idx="204">
                  <c:v>7.9240370370370382E-4</c:v>
                </c:pt>
                <c:pt idx="205">
                  <c:v>1.0699037037037043E-3</c:v>
                </c:pt>
                <c:pt idx="206">
                  <c:v>1.5221777777777805E-3</c:v>
                </c:pt>
                <c:pt idx="207">
                  <c:v>2.4277555555555605E-3</c:v>
                </c:pt>
                <c:pt idx="208">
                  <c:v>3.705481481481488E-3</c:v>
                </c:pt>
                <c:pt idx="209">
                  <c:v>4.5638518518518519E-3</c:v>
                </c:pt>
                <c:pt idx="210">
                  <c:v>5.2361851851851987E-3</c:v>
                </c:pt>
                <c:pt idx="211">
                  <c:v>5.6562222222222326E-3</c:v>
                </c:pt>
                <c:pt idx="212">
                  <c:v>6.0766666666666807E-3</c:v>
                </c:pt>
                <c:pt idx="213">
                  <c:v>6.3929259259259269E-3</c:v>
                </c:pt>
                <c:pt idx="214">
                  <c:v>6.6275185185185092E-3</c:v>
                </c:pt>
                <c:pt idx="215">
                  <c:v>6.8346666666666746E-3</c:v>
                </c:pt>
                <c:pt idx="216">
                  <c:v>6.969555555555557E-3</c:v>
                </c:pt>
                <c:pt idx="217">
                  <c:v>7.0467037037037225E-3</c:v>
                </c:pt>
                <c:pt idx="218">
                  <c:v>6.8320000000000082E-3</c:v>
                </c:pt>
                <c:pt idx="219">
                  <c:v>6.4226296296296444E-3</c:v>
                </c:pt>
                <c:pt idx="220">
                  <c:v>5.5366666666666793E-3</c:v>
                </c:pt>
                <c:pt idx="221">
                  <c:v>4.6126296296296401E-3</c:v>
                </c:pt>
                <c:pt idx="222">
                  <c:v>4.1239259259259258E-3</c:v>
                </c:pt>
                <c:pt idx="223">
                  <c:v>3.7686666666666741E-3</c:v>
                </c:pt>
                <c:pt idx="224">
                  <c:v>3.6010814814814883E-3</c:v>
                </c:pt>
                <c:pt idx="225">
                  <c:v>3.4489888888888896E-3</c:v>
                </c:pt>
                <c:pt idx="226">
                  <c:v>3.4453222222222287E-3</c:v>
                </c:pt>
                <c:pt idx="227">
                  <c:v>3.3328444444444437E-3</c:v>
                </c:pt>
                <c:pt idx="228">
                  <c:v>3.2673296296296347E-3</c:v>
                </c:pt>
                <c:pt idx="229">
                  <c:v>3.3261555555555594E-3</c:v>
                </c:pt>
                <c:pt idx="230">
                  <c:v>3.4524444444444437E-3</c:v>
                </c:pt>
                <c:pt idx="231">
                  <c:v>3.7892962962963041E-3</c:v>
                </c:pt>
                <c:pt idx="232">
                  <c:v>3.9803703703703789E-3</c:v>
                </c:pt>
                <c:pt idx="233">
                  <c:v>4.0828888888888894E-3</c:v>
                </c:pt>
                <c:pt idx="234">
                  <c:v>4.0901111111111121E-3</c:v>
                </c:pt>
                <c:pt idx="235">
                  <c:v>4.042481481481488E-3</c:v>
                </c:pt>
                <c:pt idx="236">
                  <c:v>3.9837407407407478E-3</c:v>
                </c:pt>
                <c:pt idx="237">
                  <c:v>3.834370370370376E-3</c:v>
                </c:pt>
                <c:pt idx="238">
                  <c:v>3.7292222222222288E-3</c:v>
                </c:pt>
                <c:pt idx="239">
                  <c:v>3.578870370370375E-3</c:v>
                </c:pt>
              </c:numCache>
            </c:numRef>
          </c:val>
        </c:ser>
        <c:ser>
          <c:idx val="14"/>
          <c:order val="14"/>
          <c:tx>
            <c:strRef>
              <c:f>Sheet2_c!$A$16</c:f>
              <c:strCache>
                <c:ptCount val="1"/>
                <c:pt idx="0">
                  <c:v>140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Sheet2_c!$B$16:$IG$16</c:f>
              <c:numCache>
                <c:formatCode>General</c:formatCode>
                <c:ptCount val="240"/>
                <c:pt idx="0">
                  <c:v>2.0045000000000037E-3</c:v>
                </c:pt>
                <c:pt idx="1">
                  <c:v>2.006934482758621E-3</c:v>
                </c:pt>
                <c:pt idx="2">
                  <c:v>2.0092241379310385E-3</c:v>
                </c:pt>
                <c:pt idx="3">
                  <c:v>1.9987275862069004E-3</c:v>
                </c:pt>
                <c:pt idx="4">
                  <c:v>2.0267275862069015E-3</c:v>
                </c:pt>
                <c:pt idx="5">
                  <c:v>2.0960724137930983E-3</c:v>
                </c:pt>
                <c:pt idx="6">
                  <c:v>2.0909689655172407E-3</c:v>
                </c:pt>
                <c:pt idx="7">
                  <c:v>2.0916655172413812E-3</c:v>
                </c:pt>
                <c:pt idx="8">
                  <c:v>2.0812896551724198E-3</c:v>
                </c:pt>
                <c:pt idx="9">
                  <c:v>2.0772275862069004E-3</c:v>
                </c:pt>
                <c:pt idx="10">
                  <c:v>2.0638724137931027E-3</c:v>
                </c:pt>
                <c:pt idx="11">
                  <c:v>2.0295931034482761E-3</c:v>
                </c:pt>
                <c:pt idx="12">
                  <c:v>2.0457000000000036E-3</c:v>
                </c:pt>
                <c:pt idx="13">
                  <c:v>2.0405103448275933E-3</c:v>
                </c:pt>
                <c:pt idx="14">
                  <c:v>2.0675310344827652E-3</c:v>
                </c:pt>
                <c:pt idx="15">
                  <c:v>2.0390758620689657E-3</c:v>
                </c:pt>
                <c:pt idx="16">
                  <c:v>2.0113172413793183E-3</c:v>
                </c:pt>
                <c:pt idx="17">
                  <c:v>1.9896965517241403E-3</c:v>
                </c:pt>
                <c:pt idx="18">
                  <c:v>1.9865379310344856E-3</c:v>
                </c:pt>
                <c:pt idx="19">
                  <c:v>2.0125068965517242E-3</c:v>
                </c:pt>
                <c:pt idx="20">
                  <c:v>2.0227310344827611E-3</c:v>
                </c:pt>
                <c:pt idx="21">
                  <c:v>2.0802275862069016E-3</c:v>
                </c:pt>
                <c:pt idx="22">
                  <c:v>2.111300000000003E-3</c:v>
                </c:pt>
                <c:pt idx="23">
                  <c:v>2.2113517241379374E-3</c:v>
                </c:pt>
                <c:pt idx="24">
                  <c:v>2.2331896551724233E-3</c:v>
                </c:pt>
                <c:pt idx="25">
                  <c:v>2.289900000000004E-3</c:v>
                </c:pt>
                <c:pt idx="26">
                  <c:v>2.3303137931034485E-3</c:v>
                </c:pt>
                <c:pt idx="27">
                  <c:v>2.4038793103448278E-3</c:v>
                </c:pt>
                <c:pt idx="28">
                  <c:v>2.4401413793103495E-3</c:v>
                </c:pt>
                <c:pt idx="29">
                  <c:v>2.4153689655172397E-3</c:v>
                </c:pt>
                <c:pt idx="30">
                  <c:v>2.3237448275862092E-3</c:v>
                </c:pt>
                <c:pt idx="31">
                  <c:v>2.3041724137931037E-3</c:v>
                </c:pt>
                <c:pt idx="32">
                  <c:v>2.2329931034482738E-3</c:v>
                </c:pt>
                <c:pt idx="33">
                  <c:v>2.2256758620689656E-3</c:v>
                </c:pt>
                <c:pt idx="34">
                  <c:v>2.3500999999999999E-3</c:v>
                </c:pt>
                <c:pt idx="35">
                  <c:v>2.4024275862068998E-3</c:v>
                </c:pt>
                <c:pt idx="36">
                  <c:v>2.5357758620689693E-3</c:v>
                </c:pt>
                <c:pt idx="37">
                  <c:v>2.7214896551724212E-3</c:v>
                </c:pt>
                <c:pt idx="38">
                  <c:v>2.8437034482758678E-3</c:v>
                </c:pt>
                <c:pt idx="39">
                  <c:v>2.9302689655172397E-3</c:v>
                </c:pt>
                <c:pt idx="40">
                  <c:v>3.179968965517243E-3</c:v>
                </c:pt>
                <c:pt idx="41">
                  <c:v>3.5799655172413835E-3</c:v>
                </c:pt>
                <c:pt idx="42">
                  <c:v>3.8562068965517244E-3</c:v>
                </c:pt>
                <c:pt idx="43">
                  <c:v>3.700586206896562E-3</c:v>
                </c:pt>
                <c:pt idx="44">
                  <c:v>3.7996551724137936E-3</c:v>
                </c:pt>
                <c:pt idx="45">
                  <c:v>3.7075517241379431E-3</c:v>
                </c:pt>
                <c:pt idx="46">
                  <c:v>3.3787896551724212E-3</c:v>
                </c:pt>
                <c:pt idx="47">
                  <c:v>2.9679310344827648E-3</c:v>
                </c:pt>
                <c:pt idx="48">
                  <c:v>2.5476103448275923E-3</c:v>
                </c:pt>
                <c:pt idx="49">
                  <c:v>2.0970068965517246E-3</c:v>
                </c:pt>
                <c:pt idx="50">
                  <c:v>1.7692862068965545E-3</c:v>
                </c:pt>
                <c:pt idx="51">
                  <c:v>1.4885551724137971E-3</c:v>
                </c:pt>
                <c:pt idx="52">
                  <c:v>1.1688275862069E-3</c:v>
                </c:pt>
                <c:pt idx="53">
                  <c:v>8.9579655172414068E-4</c:v>
                </c:pt>
                <c:pt idx="54">
                  <c:v>6.9710344827586448E-4</c:v>
                </c:pt>
                <c:pt idx="55">
                  <c:v>5.2069655172413834E-4</c:v>
                </c:pt>
                <c:pt idx="56">
                  <c:v>4.1566206896551821E-4</c:v>
                </c:pt>
                <c:pt idx="57">
                  <c:v>3.4889310344827661E-4</c:v>
                </c:pt>
                <c:pt idx="58">
                  <c:v>2.9386172413793193E-4</c:v>
                </c:pt>
                <c:pt idx="59">
                  <c:v>2.8035103448275956E-4</c:v>
                </c:pt>
                <c:pt idx="60">
                  <c:v>3.7883448275862169E-4</c:v>
                </c:pt>
                <c:pt idx="61">
                  <c:v>7.2207241379310453E-4</c:v>
                </c:pt>
                <c:pt idx="62">
                  <c:v>8.5630000000000189E-4</c:v>
                </c:pt>
                <c:pt idx="63">
                  <c:v>7.8134827586206991E-4</c:v>
                </c:pt>
                <c:pt idx="64">
                  <c:v>1.2076379310344827E-3</c:v>
                </c:pt>
                <c:pt idx="65">
                  <c:v>1.9561206896551741E-3</c:v>
                </c:pt>
                <c:pt idx="66">
                  <c:v>2.2096724137931033E-3</c:v>
                </c:pt>
                <c:pt idx="67">
                  <c:v>2.3237551724137936E-3</c:v>
                </c:pt>
                <c:pt idx="68">
                  <c:v>1.2806758620689663E-3</c:v>
                </c:pt>
                <c:pt idx="69">
                  <c:v>3.0672517241379411E-4</c:v>
                </c:pt>
                <c:pt idx="70">
                  <c:v>7.8883793103448499E-5</c:v>
                </c:pt>
                <c:pt idx="71">
                  <c:v>1.001486206896554E-4</c:v>
                </c:pt>
                <c:pt idx="72">
                  <c:v>1.0171103448275883E-4</c:v>
                </c:pt>
                <c:pt idx="73">
                  <c:v>1.1558551724137965E-4</c:v>
                </c:pt>
                <c:pt idx="74">
                  <c:v>1.312879310344828E-4</c:v>
                </c:pt>
                <c:pt idx="75">
                  <c:v>1.3223931034482791E-4</c:v>
                </c:pt>
                <c:pt idx="76">
                  <c:v>1.2934724137931053E-4</c:v>
                </c:pt>
                <c:pt idx="77">
                  <c:v>1.3607413793103476E-4</c:v>
                </c:pt>
                <c:pt idx="78">
                  <c:v>2.0575758620689709E-4</c:v>
                </c:pt>
                <c:pt idx="79">
                  <c:v>1.5530034482758641E-4</c:v>
                </c:pt>
                <c:pt idx="80">
                  <c:v>1.3822793103448295E-4</c:v>
                </c:pt>
                <c:pt idx="81">
                  <c:v>5.6953103448275901E-5</c:v>
                </c:pt>
                <c:pt idx="82">
                  <c:v>6.2697241379310487E-5</c:v>
                </c:pt>
                <c:pt idx="83">
                  <c:v>7.0432413793103629E-5</c:v>
                </c:pt>
                <c:pt idx="84">
                  <c:v>7.8202413793103617E-5</c:v>
                </c:pt>
                <c:pt idx="85">
                  <c:v>8.8404827586207208E-5</c:v>
                </c:pt>
                <c:pt idx="86">
                  <c:v>8.7680344827586299E-5</c:v>
                </c:pt>
                <c:pt idx="87">
                  <c:v>9.1842413793103548E-5</c:v>
                </c:pt>
                <c:pt idx="88">
                  <c:v>9.282586206896582E-5</c:v>
                </c:pt>
                <c:pt idx="89">
                  <c:v>9.460310344827607E-5</c:v>
                </c:pt>
                <c:pt idx="90">
                  <c:v>9.4747586206896778E-5</c:v>
                </c:pt>
                <c:pt idx="91">
                  <c:v>9.9505172413793437E-5</c:v>
                </c:pt>
                <c:pt idx="92">
                  <c:v>9.9397241379310579E-5</c:v>
                </c:pt>
                <c:pt idx="93">
                  <c:v>9.7230344827586301E-5</c:v>
                </c:pt>
                <c:pt idx="94">
                  <c:v>1.005758620689656E-4</c:v>
                </c:pt>
                <c:pt idx="95">
                  <c:v>9.7603448275862442E-5</c:v>
                </c:pt>
                <c:pt idx="96">
                  <c:v>1.0192344827586209E-4</c:v>
                </c:pt>
                <c:pt idx="97">
                  <c:v>1.0170137931034482E-4</c:v>
                </c:pt>
                <c:pt idx="98">
                  <c:v>9.9443793103448397E-5</c:v>
                </c:pt>
                <c:pt idx="99">
                  <c:v>1.0327655172413803E-4</c:v>
                </c:pt>
                <c:pt idx="100">
                  <c:v>1.01588275862069E-4</c:v>
                </c:pt>
                <c:pt idx="101">
                  <c:v>9.9587931034483037E-5</c:v>
                </c:pt>
                <c:pt idx="102">
                  <c:v>1.0181413793103469E-4</c:v>
                </c:pt>
                <c:pt idx="103">
                  <c:v>9.7253448275862406E-5</c:v>
                </c:pt>
                <c:pt idx="104">
                  <c:v>1.0313827586206903E-4</c:v>
                </c:pt>
                <c:pt idx="105">
                  <c:v>1.0504413793103461E-4</c:v>
                </c:pt>
                <c:pt idx="106">
                  <c:v>1.0391999999999999E-4</c:v>
                </c:pt>
                <c:pt idx="107">
                  <c:v>1.0050620689655199E-4</c:v>
                </c:pt>
                <c:pt idx="108">
                  <c:v>1.0291517241379328E-4</c:v>
                </c:pt>
                <c:pt idx="109">
                  <c:v>9.9303103448275968E-5</c:v>
                </c:pt>
                <c:pt idx="110">
                  <c:v>1.0153103448275876E-4</c:v>
                </c:pt>
                <c:pt idx="111">
                  <c:v>9.8211034482758648E-5</c:v>
                </c:pt>
                <c:pt idx="112">
                  <c:v>9.7045517241379397E-5</c:v>
                </c:pt>
                <c:pt idx="113">
                  <c:v>8.9154827586207308E-5</c:v>
                </c:pt>
                <c:pt idx="114">
                  <c:v>9.4096206896551827E-5</c:v>
                </c:pt>
                <c:pt idx="115">
                  <c:v>9.8052758620689937E-5</c:v>
                </c:pt>
                <c:pt idx="116">
                  <c:v>9.2925172413793348E-5</c:v>
                </c:pt>
                <c:pt idx="117">
                  <c:v>9.4735172413793427E-5</c:v>
                </c:pt>
                <c:pt idx="118">
                  <c:v>9.5559655172414149E-5</c:v>
                </c:pt>
                <c:pt idx="119">
                  <c:v>9.3639655172414194E-5</c:v>
                </c:pt>
                <c:pt idx="120">
                  <c:v>8.9222413793103617E-5</c:v>
                </c:pt>
                <c:pt idx="121">
                  <c:v>9.0798275862069238E-5</c:v>
                </c:pt>
                <c:pt idx="122">
                  <c:v>9.1134137931034634E-5</c:v>
                </c:pt>
                <c:pt idx="123">
                  <c:v>8.5531379310345088E-5</c:v>
                </c:pt>
                <c:pt idx="124">
                  <c:v>8.7591724137931078E-5</c:v>
                </c:pt>
                <c:pt idx="125">
                  <c:v>8.5921034482758682E-5</c:v>
                </c:pt>
                <c:pt idx="126">
                  <c:v>9.5283793103448342E-5</c:v>
                </c:pt>
                <c:pt idx="127">
                  <c:v>1.2138000000000002E-4</c:v>
                </c:pt>
                <c:pt idx="128">
                  <c:v>2.479931034482761E-4</c:v>
                </c:pt>
                <c:pt idx="129">
                  <c:v>2.3151103448275912E-4</c:v>
                </c:pt>
                <c:pt idx="130">
                  <c:v>8.0988965517241615E-5</c:v>
                </c:pt>
                <c:pt idx="131">
                  <c:v>5.2245517241379331E-5</c:v>
                </c:pt>
                <c:pt idx="132">
                  <c:v>4.4842758620689713E-5</c:v>
                </c:pt>
                <c:pt idx="133">
                  <c:v>2.9619379310344899E-5</c:v>
                </c:pt>
                <c:pt idx="134">
                  <c:v>2.5107448275862118E-5</c:v>
                </c:pt>
                <c:pt idx="135">
                  <c:v>1.9638517241379357E-5</c:v>
                </c:pt>
                <c:pt idx="136">
                  <c:v>1.6438068965517288E-5</c:v>
                </c:pt>
                <c:pt idx="137">
                  <c:v>1.4826448275862109E-5</c:v>
                </c:pt>
                <c:pt idx="138">
                  <c:v>2.1872965517241469E-5</c:v>
                </c:pt>
                <c:pt idx="139">
                  <c:v>1.7927965517241404E-5</c:v>
                </c:pt>
                <c:pt idx="140">
                  <c:v>1.4513827586206916E-5</c:v>
                </c:pt>
                <c:pt idx="141">
                  <c:v>1.1936241379310368E-5</c:v>
                </c:pt>
                <c:pt idx="142">
                  <c:v>1.4759620689655206E-5</c:v>
                </c:pt>
                <c:pt idx="143">
                  <c:v>1.722686206896556E-5</c:v>
                </c:pt>
                <c:pt idx="144">
                  <c:v>1.6491551724137986E-5</c:v>
                </c:pt>
                <c:pt idx="145">
                  <c:v>1.3200689655172457E-5</c:v>
                </c:pt>
                <c:pt idx="146">
                  <c:v>1.5217034482758641E-5</c:v>
                </c:pt>
                <c:pt idx="147">
                  <c:v>1.4496379310344849E-5</c:v>
                </c:pt>
                <c:pt idx="148">
                  <c:v>1.7747413793103489E-5</c:v>
                </c:pt>
                <c:pt idx="149">
                  <c:v>1.7510896551724144E-5</c:v>
                </c:pt>
                <c:pt idx="150">
                  <c:v>1.6439482758620703E-5</c:v>
                </c:pt>
                <c:pt idx="151">
                  <c:v>1.1401482758620719E-5</c:v>
                </c:pt>
                <c:pt idx="152">
                  <c:v>1.3251482758620713E-5</c:v>
                </c:pt>
                <c:pt idx="153">
                  <c:v>1.5748793103448295E-5</c:v>
                </c:pt>
                <c:pt idx="154">
                  <c:v>1.3770379310344861E-5</c:v>
                </c:pt>
                <c:pt idx="155">
                  <c:v>1.0704551724137977E-5</c:v>
                </c:pt>
                <c:pt idx="156">
                  <c:v>1.2786000000000023E-5</c:v>
                </c:pt>
                <c:pt idx="157">
                  <c:v>1.1880931034482806E-5</c:v>
                </c:pt>
                <c:pt idx="158">
                  <c:v>1.3840241379310384E-5</c:v>
                </c:pt>
                <c:pt idx="159">
                  <c:v>1.7826000000000039E-5</c:v>
                </c:pt>
                <c:pt idx="160">
                  <c:v>1.4390275862068997E-5</c:v>
                </c:pt>
                <c:pt idx="161">
                  <c:v>1.4672172413793125E-5</c:v>
                </c:pt>
                <c:pt idx="162">
                  <c:v>1.2979379310344846E-5</c:v>
                </c:pt>
                <c:pt idx="163">
                  <c:v>1.291555172413797E-5</c:v>
                </c:pt>
                <c:pt idx="164">
                  <c:v>1.3651310344827624E-5</c:v>
                </c:pt>
                <c:pt idx="165">
                  <c:v>1.3980724137931086E-5</c:v>
                </c:pt>
                <c:pt idx="166">
                  <c:v>1.5126931034482793E-5</c:v>
                </c:pt>
                <c:pt idx="167">
                  <c:v>1.7434862068965559E-5</c:v>
                </c:pt>
                <c:pt idx="168">
                  <c:v>1.6131586206896588E-5</c:v>
                </c:pt>
                <c:pt idx="169">
                  <c:v>1.6085896551724143E-5</c:v>
                </c:pt>
                <c:pt idx="170">
                  <c:v>1.7079103448275893E-5</c:v>
                </c:pt>
                <c:pt idx="171">
                  <c:v>1.6396241379310372E-5</c:v>
                </c:pt>
                <c:pt idx="172">
                  <c:v>1.3758655172413815E-5</c:v>
                </c:pt>
                <c:pt idx="173">
                  <c:v>1.715086206896556E-5</c:v>
                </c:pt>
                <c:pt idx="174">
                  <c:v>1.7271206896551731E-5</c:v>
                </c:pt>
                <c:pt idx="175">
                  <c:v>2.1291862068965617E-5</c:v>
                </c:pt>
                <c:pt idx="176">
                  <c:v>2.4311103448275938E-5</c:v>
                </c:pt>
                <c:pt idx="177">
                  <c:v>3.2279758620689759E-5</c:v>
                </c:pt>
                <c:pt idx="178">
                  <c:v>3.2090275862069075E-5</c:v>
                </c:pt>
                <c:pt idx="179">
                  <c:v>3.56224137931035E-5</c:v>
                </c:pt>
                <c:pt idx="180">
                  <c:v>5.044965517241381E-5</c:v>
                </c:pt>
                <c:pt idx="181">
                  <c:v>1.0123206896551724E-4</c:v>
                </c:pt>
                <c:pt idx="182">
                  <c:v>1.3310689655172443E-4</c:v>
                </c:pt>
                <c:pt idx="183">
                  <c:v>1.6652137931034506E-4</c:v>
                </c:pt>
                <c:pt idx="184">
                  <c:v>2.1146034482758642E-4</c:v>
                </c:pt>
                <c:pt idx="185">
                  <c:v>3.6522758620689697E-4</c:v>
                </c:pt>
                <c:pt idx="186">
                  <c:v>4.6978275862068967E-4</c:v>
                </c:pt>
                <c:pt idx="187">
                  <c:v>3.5517586206896558E-4</c:v>
                </c:pt>
                <c:pt idx="188">
                  <c:v>3.5508275862069041E-4</c:v>
                </c:pt>
                <c:pt idx="189">
                  <c:v>3.7970000000000072E-4</c:v>
                </c:pt>
                <c:pt idx="190">
                  <c:v>4.4918965517241508E-4</c:v>
                </c:pt>
                <c:pt idx="191">
                  <c:v>4.7235862068965465E-4</c:v>
                </c:pt>
                <c:pt idx="192">
                  <c:v>5.1300000000000076E-4</c:v>
                </c:pt>
                <c:pt idx="193">
                  <c:v>5.3067931034482931E-4</c:v>
                </c:pt>
                <c:pt idx="194">
                  <c:v>5.6191034482758716E-4</c:v>
                </c:pt>
                <c:pt idx="195">
                  <c:v>5.254413793103458E-4</c:v>
                </c:pt>
                <c:pt idx="196">
                  <c:v>5.3053103448275909E-4</c:v>
                </c:pt>
                <c:pt idx="197">
                  <c:v>5.0176206896551819E-4</c:v>
                </c:pt>
                <c:pt idx="198">
                  <c:v>5.0627241379310383E-4</c:v>
                </c:pt>
                <c:pt idx="199">
                  <c:v>4.7753448275862084E-4</c:v>
                </c:pt>
                <c:pt idx="200">
                  <c:v>4.3480000000000059E-4</c:v>
                </c:pt>
                <c:pt idx="201">
                  <c:v>3.8213103448275949E-4</c:v>
                </c:pt>
                <c:pt idx="202">
                  <c:v>3.7553103448275966E-4</c:v>
                </c:pt>
                <c:pt idx="203">
                  <c:v>3.9677931034482811E-4</c:v>
                </c:pt>
                <c:pt idx="204">
                  <c:v>5.01896551724138E-4</c:v>
                </c:pt>
                <c:pt idx="205">
                  <c:v>6.6706206896551868E-4</c:v>
                </c:pt>
                <c:pt idx="206">
                  <c:v>9.8241034482758637E-4</c:v>
                </c:pt>
                <c:pt idx="207">
                  <c:v>1.5209551724137966E-3</c:v>
                </c:pt>
                <c:pt idx="208">
                  <c:v>2.1296896551724191E-3</c:v>
                </c:pt>
                <c:pt idx="209">
                  <c:v>2.5994758620689687E-3</c:v>
                </c:pt>
                <c:pt idx="210">
                  <c:v>3.0603965517241464E-3</c:v>
                </c:pt>
                <c:pt idx="211">
                  <c:v>3.4125620689655213E-3</c:v>
                </c:pt>
                <c:pt idx="212">
                  <c:v>3.6317586206896552E-3</c:v>
                </c:pt>
                <c:pt idx="213">
                  <c:v>3.8708965517241412E-3</c:v>
                </c:pt>
                <c:pt idx="214">
                  <c:v>3.9446206896551787E-3</c:v>
                </c:pt>
                <c:pt idx="215">
                  <c:v>4.1836551724137938E-3</c:v>
                </c:pt>
                <c:pt idx="216">
                  <c:v>4.3041034482758627E-3</c:v>
                </c:pt>
                <c:pt idx="217">
                  <c:v>4.2861724137931191E-3</c:v>
                </c:pt>
                <c:pt idx="218">
                  <c:v>4.1711034482758711E-3</c:v>
                </c:pt>
                <c:pt idx="219">
                  <c:v>3.7864137931034516E-3</c:v>
                </c:pt>
                <c:pt idx="220">
                  <c:v>3.5021379310344876E-3</c:v>
                </c:pt>
                <c:pt idx="221">
                  <c:v>3.088848275862071E-3</c:v>
                </c:pt>
                <c:pt idx="222">
                  <c:v>2.6649137931034519E-3</c:v>
                </c:pt>
                <c:pt idx="223">
                  <c:v>2.4076310344827612E-3</c:v>
                </c:pt>
                <c:pt idx="224">
                  <c:v>2.2526517241379354E-3</c:v>
                </c:pt>
                <c:pt idx="225">
                  <c:v>2.0683482758620743E-3</c:v>
                </c:pt>
                <c:pt idx="226">
                  <c:v>2.0401862068965605E-3</c:v>
                </c:pt>
                <c:pt idx="227">
                  <c:v>2.0154931034482735E-3</c:v>
                </c:pt>
                <c:pt idx="228">
                  <c:v>2.0666241379310385E-3</c:v>
                </c:pt>
                <c:pt idx="229">
                  <c:v>2.0521275862069002E-3</c:v>
                </c:pt>
                <c:pt idx="230">
                  <c:v>2.1534551724137932E-3</c:v>
                </c:pt>
                <c:pt idx="231">
                  <c:v>2.2591103448275926E-3</c:v>
                </c:pt>
                <c:pt idx="232">
                  <c:v>2.4250965517241419E-3</c:v>
                </c:pt>
                <c:pt idx="233">
                  <c:v>2.4892241379310385E-3</c:v>
                </c:pt>
                <c:pt idx="234">
                  <c:v>2.5671793103448316E-3</c:v>
                </c:pt>
                <c:pt idx="235">
                  <c:v>2.5165000000000005E-3</c:v>
                </c:pt>
                <c:pt idx="236">
                  <c:v>2.4937517241379391E-3</c:v>
                </c:pt>
                <c:pt idx="237">
                  <c:v>2.4052310344827611E-3</c:v>
                </c:pt>
                <c:pt idx="238">
                  <c:v>2.3090000000000012E-3</c:v>
                </c:pt>
                <c:pt idx="239">
                  <c:v>2.2525310344827612E-3</c:v>
                </c:pt>
              </c:numCache>
            </c:numRef>
          </c:val>
        </c:ser>
        <c:ser>
          <c:idx val="15"/>
          <c:order val="15"/>
          <c:tx>
            <c:strRef>
              <c:f>Sheet2_c!$A$17</c:f>
              <c:strCache>
                <c:ptCount val="1"/>
                <c:pt idx="0">
                  <c:v>150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Sheet2_c!$B$17:$IG$17</c:f>
              <c:numCache>
                <c:formatCode>General</c:formatCode>
                <c:ptCount val="240"/>
                <c:pt idx="0">
                  <c:v>1.9459903225806461E-3</c:v>
                </c:pt>
                <c:pt idx="1">
                  <c:v>1.9712225806451638E-3</c:v>
                </c:pt>
                <c:pt idx="2">
                  <c:v>1.9649419354838744E-3</c:v>
                </c:pt>
                <c:pt idx="3">
                  <c:v>1.9763870967741968E-3</c:v>
                </c:pt>
                <c:pt idx="4">
                  <c:v>2.032332258064522E-3</c:v>
                </c:pt>
                <c:pt idx="5">
                  <c:v>2.0565193548387098E-3</c:v>
                </c:pt>
                <c:pt idx="6">
                  <c:v>2.0568483870967713E-3</c:v>
                </c:pt>
                <c:pt idx="7">
                  <c:v>2.0871451612903278E-3</c:v>
                </c:pt>
                <c:pt idx="8">
                  <c:v>2.042596774193552E-3</c:v>
                </c:pt>
                <c:pt idx="9">
                  <c:v>2.033538709677425E-3</c:v>
                </c:pt>
                <c:pt idx="10">
                  <c:v>2.0187677419354921E-3</c:v>
                </c:pt>
                <c:pt idx="11">
                  <c:v>1.9670483870967773E-3</c:v>
                </c:pt>
                <c:pt idx="12">
                  <c:v>1.9768193548387147E-3</c:v>
                </c:pt>
                <c:pt idx="13">
                  <c:v>1.9676483870967772E-3</c:v>
                </c:pt>
                <c:pt idx="14">
                  <c:v>1.9630322580645163E-3</c:v>
                </c:pt>
                <c:pt idx="15">
                  <c:v>1.9276870967741956E-3</c:v>
                </c:pt>
                <c:pt idx="16">
                  <c:v>1.9399032258064532E-3</c:v>
                </c:pt>
                <c:pt idx="17">
                  <c:v>1.8844806451612938E-3</c:v>
                </c:pt>
                <c:pt idx="18">
                  <c:v>1.8404064516129061E-3</c:v>
                </c:pt>
                <c:pt idx="19">
                  <c:v>1.9017225806451628E-3</c:v>
                </c:pt>
                <c:pt idx="20">
                  <c:v>1.8537096774193548E-3</c:v>
                </c:pt>
                <c:pt idx="21">
                  <c:v>1.9074032258064536E-3</c:v>
                </c:pt>
                <c:pt idx="22">
                  <c:v>1.9330000000000029E-3</c:v>
                </c:pt>
                <c:pt idx="23">
                  <c:v>1.9765548387096804E-3</c:v>
                </c:pt>
                <c:pt idx="24">
                  <c:v>2.0470709677419428E-3</c:v>
                </c:pt>
                <c:pt idx="25">
                  <c:v>2.0847096774193616E-3</c:v>
                </c:pt>
                <c:pt idx="26">
                  <c:v>2.1120516129032236E-3</c:v>
                </c:pt>
                <c:pt idx="27">
                  <c:v>2.1808064516129089E-3</c:v>
                </c:pt>
                <c:pt idx="28">
                  <c:v>2.2160967741935481E-3</c:v>
                </c:pt>
                <c:pt idx="29">
                  <c:v>2.2630548387096829E-3</c:v>
                </c:pt>
                <c:pt idx="30">
                  <c:v>2.2996290322580648E-3</c:v>
                </c:pt>
                <c:pt idx="31">
                  <c:v>2.2075032258064603E-3</c:v>
                </c:pt>
                <c:pt idx="32">
                  <c:v>2.1121161290322578E-3</c:v>
                </c:pt>
                <c:pt idx="33">
                  <c:v>2.0023419354838674E-3</c:v>
                </c:pt>
                <c:pt idx="34">
                  <c:v>2.0403064516129102E-3</c:v>
                </c:pt>
                <c:pt idx="35">
                  <c:v>2.0705419354838709E-3</c:v>
                </c:pt>
                <c:pt idx="36">
                  <c:v>2.1948838709677453E-3</c:v>
                </c:pt>
                <c:pt idx="37">
                  <c:v>2.2844806451612965E-3</c:v>
                </c:pt>
                <c:pt idx="38">
                  <c:v>2.2960290322580645E-3</c:v>
                </c:pt>
                <c:pt idx="39">
                  <c:v>2.3574419354838675E-3</c:v>
                </c:pt>
                <c:pt idx="40">
                  <c:v>2.5091161290322602E-3</c:v>
                </c:pt>
                <c:pt idx="41">
                  <c:v>2.7572645161290377E-3</c:v>
                </c:pt>
                <c:pt idx="42">
                  <c:v>2.9505935483871066E-3</c:v>
                </c:pt>
                <c:pt idx="43">
                  <c:v>2.7988677419354927E-3</c:v>
                </c:pt>
                <c:pt idx="44">
                  <c:v>2.8469451612903236E-3</c:v>
                </c:pt>
                <c:pt idx="45">
                  <c:v>2.7860483870967758E-3</c:v>
                </c:pt>
                <c:pt idx="46">
                  <c:v>2.484187096774199E-3</c:v>
                </c:pt>
                <c:pt idx="47">
                  <c:v>2.1491290322580656E-3</c:v>
                </c:pt>
                <c:pt idx="48">
                  <c:v>1.7665322580645163E-3</c:v>
                </c:pt>
                <c:pt idx="49">
                  <c:v>1.4505064516129043E-3</c:v>
                </c:pt>
                <c:pt idx="50">
                  <c:v>1.186906451612905E-3</c:v>
                </c:pt>
                <c:pt idx="51">
                  <c:v>9.9615483870967763E-4</c:v>
                </c:pt>
                <c:pt idx="52">
                  <c:v>7.7690645161290414E-4</c:v>
                </c:pt>
                <c:pt idx="53">
                  <c:v>5.8874838709677417E-4</c:v>
                </c:pt>
                <c:pt idx="54">
                  <c:v>4.486451612903241E-4</c:v>
                </c:pt>
                <c:pt idx="55">
                  <c:v>3.4723548387096802E-4</c:v>
                </c:pt>
                <c:pt idx="56">
                  <c:v>2.6712548387096814E-4</c:v>
                </c:pt>
                <c:pt idx="57">
                  <c:v>2.2507064516129107E-4</c:v>
                </c:pt>
                <c:pt idx="58">
                  <c:v>1.8673903225806474E-4</c:v>
                </c:pt>
                <c:pt idx="59">
                  <c:v>2.0310774193548387E-4</c:v>
                </c:pt>
                <c:pt idx="60">
                  <c:v>2.8392000000000006E-4</c:v>
                </c:pt>
                <c:pt idx="61">
                  <c:v>5.4809354838709803E-4</c:v>
                </c:pt>
                <c:pt idx="62">
                  <c:v>6.5307741935484041E-4</c:v>
                </c:pt>
                <c:pt idx="63">
                  <c:v>6.3933870967742049E-4</c:v>
                </c:pt>
                <c:pt idx="64">
                  <c:v>9.2886774193548386E-4</c:v>
                </c:pt>
                <c:pt idx="65">
                  <c:v>1.4873870967741941E-3</c:v>
                </c:pt>
                <c:pt idx="66">
                  <c:v>1.6865516129032283E-3</c:v>
                </c:pt>
                <c:pt idx="67">
                  <c:v>1.7849580645161339E-3</c:v>
                </c:pt>
                <c:pt idx="68">
                  <c:v>9.3058709677419605E-4</c:v>
                </c:pt>
                <c:pt idx="69">
                  <c:v>1.7447419354838745E-4</c:v>
                </c:pt>
                <c:pt idx="70">
                  <c:v>7.3685806451612924E-5</c:v>
                </c:pt>
                <c:pt idx="71">
                  <c:v>8.89287096774196E-5</c:v>
                </c:pt>
                <c:pt idx="72">
                  <c:v>1.010635483870969E-4</c:v>
                </c:pt>
                <c:pt idx="73">
                  <c:v>1.045083870967745E-4</c:v>
                </c:pt>
                <c:pt idx="74">
                  <c:v>1.1922580645161348E-4</c:v>
                </c:pt>
                <c:pt idx="75">
                  <c:v>1.2014483870967743E-4</c:v>
                </c:pt>
                <c:pt idx="76">
                  <c:v>1.1125419354838744E-4</c:v>
                </c:pt>
                <c:pt idx="77">
                  <c:v>1.153500000000002E-4</c:v>
                </c:pt>
                <c:pt idx="78">
                  <c:v>1.5396774193548413E-4</c:v>
                </c:pt>
                <c:pt idx="79">
                  <c:v>1.1305838709677461E-4</c:v>
                </c:pt>
                <c:pt idx="80">
                  <c:v>7.6823870967742108E-5</c:v>
                </c:pt>
                <c:pt idx="81">
                  <c:v>5.7020967741935618E-5</c:v>
                </c:pt>
                <c:pt idx="82">
                  <c:v>6.2922258064516268E-5</c:v>
                </c:pt>
                <c:pt idx="83">
                  <c:v>7.3800645161290431E-5</c:v>
                </c:pt>
                <c:pt idx="84">
                  <c:v>6.9339677419355007E-5</c:v>
                </c:pt>
                <c:pt idx="85">
                  <c:v>7.1559677419354874E-5</c:v>
                </c:pt>
                <c:pt idx="86">
                  <c:v>7.4472258064516304E-5</c:v>
                </c:pt>
                <c:pt idx="87">
                  <c:v>7.9979354838709849E-5</c:v>
                </c:pt>
                <c:pt idx="88">
                  <c:v>8.8379032258064697E-5</c:v>
                </c:pt>
                <c:pt idx="89">
                  <c:v>8.3252258064516312E-5</c:v>
                </c:pt>
                <c:pt idx="90">
                  <c:v>8.3282580645161286E-5</c:v>
                </c:pt>
                <c:pt idx="91">
                  <c:v>9.0689354838709738E-5</c:v>
                </c:pt>
                <c:pt idx="92">
                  <c:v>8.4831935483871223E-5</c:v>
                </c:pt>
                <c:pt idx="93">
                  <c:v>9.2283225806451551E-5</c:v>
                </c:pt>
                <c:pt idx="94">
                  <c:v>9.0891290322580817E-5</c:v>
                </c:pt>
                <c:pt idx="95">
                  <c:v>9.0500322580645576E-5</c:v>
                </c:pt>
                <c:pt idx="96">
                  <c:v>9.7791935483871221E-5</c:v>
                </c:pt>
                <c:pt idx="97">
                  <c:v>9.5260322580645497E-5</c:v>
                </c:pt>
                <c:pt idx="98">
                  <c:v>9.4577096774193896E-5</c:v>
                </c:pt>
                <c:pt idx="99">
                  <c:v>9.1990645161290689E-5</c:v>
                </c:pt>
                <c:pt idx="100">
                  <c:v>9.5252580645161308E-5</c:v>
                </c:pt>
                <c:pt idx="101">
                  <c:v>9.5579677419354865E-5</c:v>
                </c:pt>
                <c:pt idx="102">
                  <c:v>9.2498064516129182E-5</c:v>
                </c:pt>
                <c:pt idx="103">
                  <c:v>9.6902903225806568E-5</c:v>
                </c:pt>
                <c:pt idx="104">
                  <c:v>9.1107741935484058E-5</c:v>
                </c:pt>
                <c:pt idx="105">
                  <c:v>9.0793548387097162E-5</c:v>
                </c:pt>
                <c:pt idx="106">
                  <c:v>9.0006774193548549E-5</c:v>
                </c:pt>
                <c:pt idx="107">
                  <c:v>9.7110000000000065E-5</c:v>
                </c:pt>
                <c:pt idx="108">
                  <c:v>8.8037741935484171E-5</c:v>
                </c:pt>
                <c:pt idx="109">
                  <c:v>8.8753870967742286E-5</c:v>
                </c:pt>
                <c:pt idx="110">
                  <c:v>8.6850322580645555E-5</c:v>
                </c:pt>
                <c:pt idx="111">
                  <c:v>8.9711290322580804E-5</c:v>
                </c:pt>
                <c:pt idx="112">
                  <c:v>8.5062258064516228E-5</c:v>
                </c:pt>
                <c:pt idx="113">
                  <c:v>8.4642258064516283E-5</c:v>
                </c:pt>
                <c:pt idx="114">
                  <c:v>9.1786129032258218E-5</c:v>
                </c:pt>
                <c:pt idx="115">
                  <c:v>8.5063870967742191E-5</c:v>
                </c:pt>
                <c:pt idx="116">
                  <c:v>8.953774193548418E-5</c:v>
                </c:pt>
                <c:pt idx="117">
                  <c:v>8.9865806451613247E-5</c:v>
                </c:pt>
                <c:pt idx="118">
                  <c:v>8.5390000000000184E-5</c:v>
                </c:pt>
                <c:pt idx="119">
                  <c:v>8.4509032258064777E-5</c:v>
                </c:pt>
                <c:pt idx="120">
                  <c:v>8.666290322580668E-5</c:v>
                </c:pt>
                <c:pt idx="121">
                  <c:v>8.2542258064516205E-5</c:v>
                </c:pt>
                <c:pt idx="122">
                  <c:v>8.5206129032258237E-5</c:v>
                </c:pt>
                <c:pt idx="123">
                  <c:v>8.2064838709677723E-5</c:v>
                </c:pt>
                <c:pt idx="124">
                  <c:v>8.3737419354838955E-5</c:v>
                </c:pt>
                <c:pt idx="125">
                  <c:v>8.994774193548409E-5</c:v>
                </c:pt>
                <c:pt idx="126">
                  <c:v>9.2179032258064627E-5</c:v>
                </c:pt>
                <c:pt idx="127">
                  <c:v>9.9836129032258332E-5</c:v>
                </c:pt>
                <c:pt idx="128">
                  <c:v>1.8188161290322627E-4</c:v>
                </c:pt>
                <c:pt idx="129">
                  <c:v>1.6641354838709715E-4</c:v>
                </c:pt>
                <c:pt idx="130">
                  <c:v>3.3711290322580683E-5</c:v>
                </c:pt>
                <c:pt idx="131">
                  <c:v>2.5318354838709685E-5</c:v>
                </c:pt>
                <c:pt idx="132">
                  <c:v>2.0660774193548386E-5</c:v>
                </c:pt>
                <c:pt idx="133">
                  <c:v>1.8592677419354875E-5</c:v>
                </c:pt>
                <c:pt idx="134">
                  <c:v>1.3564000000000033E-5</c:v>
                </c:pt>
                <c:pt idx="135">
                  <c:v>1.4360354838709705E-5</c:v>
                </c:pt>
                <c:pt idx="136">
                  <c:v>1.2638096774193548E-5</c:v>
                </c:pt>
                <c:pt idx="137">
                  <c:v>1.1594903225806473E-5</c:v>
                </c:pt>
                <c:pt idx="138">
                  <c:v>1.1127677419354866E-5</c:v>
                </c:pt>
                <c:pt idx="139">
                  <c:v>1.1818419354838745E-5</c:v>
                </c:pt>
                <c:pt idx="140">
                  <c:v>9.816677419354866E-6</c:v>
                </c:pt>
                <c:pt idx="141">
                  <c:v>1.0448193548387133E-5</c:v>
                </c:pt>
                <c:pt idx="142">
                  <c:v>9.0829032258064804E-6</c:v>
                </c:pt>
                <c:pt idx="143">
                  <c:v>8.5705483870967894E-6</c:v>
                </c:pt>
                <c:pt idx="144">
                  <c:v>8.3121935483871268E-6</c:v>
                </c:pt>
                <c:pt idx="145">
                  <c:v>7.2955483870967889E-6</c:v>
                </c:pt>
                <c:pt idx="146">
                  <c:v>7.5381612903226044E-6</c:v>
                </c:pt>
                <c:pt idx="147">
                  <c:v>5.3006129032258194E-6</c:v>
                </c:pt>
                <c:pt idx="148">
                  <c:v>8.265838709677436E-6</c:v>
                </c:pt>
                <c:pt idx="149">
                  <c:v>6.3789354838709838E-6</c:v>
                </c:pt>
                <c:pt idx="150">
                  <c:v>6.1008064516129129E-6</c:v>
                </c:pt>
                <c:pt idx="151">
                  <c:v>6.6161612903225978E-6</c:v>
                </c:pt>
                <c:pt idx="152">
                  <c:v>5.3405806451612922E-6</c:v>
                </c:pt>
                <c:pt idx="153">
                  <c:v>5.2882580645161482E-6</c:v>
                </c:pt>
                <c:pt idx="154">
                  <c:v>6.570258064516153E-6</c:v>
                </c:pt>
                <c:pt idx="155">
                  <c:v>4.317161290322589E-6</c:v>
                </c:pt>
                <c:pt idx="156">
                  <c:v>4.4723870967742088E-6</c:v>
                </c:pt>
                <c:pt idx="157">
                  <c:v>5.4235806451612971E-6</c:v>
                </c:pt>
                <c:pt idx="158">
                  <c:v>4.3750000000000115E-6</c:v>
                </c:pt>
                <c:pt idx="159">
                  <c:v>3.5899354838709767E-6</c:v>
                </c:pt>
                <c:pt idx="160">
                  <c:v>4.9720645161290419E-6</c:v>
                </c:pt>
                <c:pt idx="161">
                  <c:v>3.6235483870967832E-6</c:v>
                </c:pt>
                <c:pt idx="162">
                  <c:v>3.1974774193548427E-6</c:v>
                </c:pt>
                <c:pt idx="163">
                  <c:v>2.6201516129032333E-6</c:v>
                </c:pt>
                <c:pt idx="164">
                  <c:v>2.7304838709677505E-6</c:v>
                </c:pt>
                <c:pt idx="165">
                  <c:v>2.6257225806451679E-6</c:v>
                </c:pt>
                <c:pt idx="166">
                  <c:v>3.0163483870967779E-6</c:v>
                </c:pt>
                <c:pt idx="167">
                  <c:v>2.4325193548387127E-6</c:v>
                </c:pt>
                <c:pt idx="168">
                  <c:v>2.4563387096774258E-6</c:v>
                </c:pt>
                <c:pt idx="169">
                  <c:v>3.0606548387096849E-6</c:v>
                </c:pt>
                <c:pt idx="170">
                  <c:v>2.5539516129032309E-6</c:v>
                </c:pt>
                <c:pt idx="171">
                  <c:v>2.5017290322580689E-6</c:v>
                </c:pt>
                <c:pt idx="172">
                  <c:v>2.4686129032258066E-6</c:v>
                </c:pt>
                <c:pt idx="173">
                  <c:v>2.5618709677419448E-6</c:v>
                </c:pt>
                <c:pt idx="174">
                  <c:v>3.1465741935483941E-6</c:v>
                </c:pt>
                <c:pt idx="175">
                  <c:v>1.9211806451612962E-6</c:v>
                </c:pt>
                <c:pt idx="176">
                  <c:v>3.3251935483871104E-6</c:v>
                </c:pt>
                <c:pt idx="177">
                  <c:v>3.8770000000000079E-6</c:v>
                </c:pt>
                <c:pt idx="178">
                  <c:v>5.2108387096774297E-6</c:v>
                </c:pt>
                <c:pt idx="179">
                  <c:v>4.1523225806451733E-6</c:v>
                </c:pt>
                <c:pt idx="180">
                  <c:v>7.1851290322580819E-6</c:v>
                </c:pt>
                <c:pt idx="181">
                  <c:v>3.1108451612903277E-5</c:v>
                </c:pt>
                <c:pt idx="182">
                  <c:v>5.9749032258064601E-5</c:v>
                </c:pt>
                <c:pt idx="183">
                  <c:v>8.2114516129032451E-5</c:v>
                </c:pt>
                <c:pt idx="184">
                  <c:v>1.2725032258064536E-4</c:v>
                </c:pt>
                <c:pt idx="185">
                  <c:v>1.9016483870967774E-4</c:v>
                </c:pt>
                <c:pt idx="186">
                  <c:v>2.2045935483871088E-4</c:v>
                </c:pt>
                <c:pt idx="187">
                  <c:v>1.7906387096774216E-4</c:v>
                </c:pt>
                <c:pt idx="188">
                  <c:v>1.5462322580645163E-4</c:v>
                </c:pt>
                <c:pt idx="189">
                  <c:v>1.7948935483870981E-4</c:v>
                </c:pt>
                <c:pt idx="190">
                  <c:v>2.0102709677419407E-4</c:v>
                </c:pt>
                <c:pt idx="191">
                  <c:v>2.158222580645163E-4</c:v>
                </c:pt>
                <c:pt idx="192">
                  <c:v>2.3849967741935529E-4</c:v>
                </c:pt>
                <c:pt idx="193">
                  <c:v>2.5262838709677452E-4</c:v>
                </c:pt>
                <c:pt idx="194">
                  <c:v>2.638203225806459E-4</c:v>
                </c:pt>
                <c:pt idx="195">
                  <c:v>2.5528225806451622E-4</c:v>
                </c:pt>
                <c:pt idx="196">
                  <c:v>2.7169000000000043E-4</c:v>
                </c:pt>
                <c:pt idx="197">
                  <c:v>2.5324806451612912E-4</c:v>
                </c:pt>
                <c:pt idx="198">
                  <c:v>2.4187741935483879E-4</c:v>
                </c:pt>
                <c:pt idx="199">
                  <c:v>2.4003000000000045E-4</c:v>
                </c:pt>
                <c:pt idx="200">
                  <c:v>2.1130064516129091E-4</c:v>
                </c:pt>
                <c:pt idx="201">
                  <c:v>1.9176967741935518E-4</c:v>
                </c:pt>
                <c:pt idx="202">
                  <c:v>1.9586290322580672E-4</c:v>
                </c:pt>
                <c:pt idx="203">
                  <c:v>2.3726935483871025E-4</c:v>
                </c:pt>
                <c:pt idx="204">
                  <c:v>2.8334870967741964E-4</c:v>
                </c:pt>
                <c:pt idx="205">
                  <c:v>4.0693870967742021E-4</c:v>
                </c:pt>
                <c:pt idx="206">
                  <c:v>5.7339677419354933E-4</c:v>
                </c:pt>
                <c:pt idx="207">
                  <c:v>8.440032258064539E-4</c:v>
                </c:pt>
                <c:pt idx="208">
                  <c:v>1.1361774193548412E-3</c:v>
                </c:pt>
                <c:pt idx="209">
                  <c:v>1.5718290322580639E-3</c:v>
                </c:pt>
                <c:pt idx="210">
                  <c:v>2.0164516129032237E-3</c:v>
                </c:pt>
                <c:pt idx="211">
                  <c:v>2.2556451612903232E-3</c:v>
                </c:pt>
                <c:pt idx="212">
                  <c:v>2.4150064516129054E-3</c:v>
                </c:pt>
                <c:pt idx="213">
                  <c:v>2.5663516129032287E-3</c:v>
                </c:pt>
                <c:pt idx="214">
                  <c:v>2.6608645161290386E-3</c:v>
                </c:pt>
                <c:pt idx="215">
                  <c:v>2.8164838709677422E-3</c:v>
                </c:pt>
                <c:pt idx="216">
                  <c:v>2.9056677419354907E-3</c:v>
                </c:pt>
                <c:pt idx="217">
                  <c:v>2.8576741935483871E-3</c:v>
                </c:pt>
                <c:pt idx="218">
                  <c:v>2.7694225806451649E-3</c:v>
                </c:pt>
                <c:pt idx="219">
                  <c:v>2.566861290322583E-3</c:v>
                </c:pt>
                <c:pt idx="220">
                  <c:v>2.3501903225806456E-3</c:v>
                </c:pt>
                <c:pt idx="221">
                  <c:v>2.1154548387096782E-3</c:v>
                </c:pt>
                <c:pt idx="222">
                  <c:v>1.852945161290327E-3</c:v>
                </c:pt>
                <c:pt idx="223">
                  <c:v>1.6790580645161344E-3</c:v>
                </c:pt>
                <c:pt idx="224">
                  <c:v>1.5421161290322615E-3</c:v>
                </c:pt>
                <c:pt idx="225">
                  <c:v>1.4389580645161324E-3</c:v>
                </c:pt>
                <c:pt idx="226">
                  <c:v>1.4015322580645158E-3</c:v>
                </c:pt>
                <c:pt idx="227">
                  <c:v>1.361690322580646E-3</c:v>
                </c:pt>
                <c:pt idx="228">
                  <c:v>1.3040483870967762E-3</c:v>
                </c:pt>
                <c:pt idx="229">
                  <c:v>1.1934580645161334E-3</c:v>
                </c:pt>
                <c:pt idx="230">
                  <c:v>1.3119354838709682E-3</c:v>
                </c:pt>
                <c:pt idx="231">
                  <c:v>1.3668419354838741E-3</c:v>
                </c:pt>
                <c:pt idx="232">
                  <c:v>1.4477161290322605E-3</c:v>
                </c:pt>
                <c:pt idx="233">
                  <c:v>1.5138645161290318E-3</c:v>
                </c:pt>
                <c:pt idx="234">
                  <c:v>1.5411483870967752E-3</c:v>
                </c:pt>
                <c:pt idx="235">
                  <c:v>1.5224838709677452E-3</c:v>
                </c:pt>
                <c:pt idx="236">
                  <c:v>1.4778387096774195E-3</c:v>
                </c:pt>
                <c:pt idx="237">
                  <c:v>1.4826258064516153E-3</c:v>
                </c:pt>
                <c:pt idx="238">
                  <c:v>1.4358096774193529E-3</c:v>
                </c:pt>
                <c:pt idx="239">
                  <c:v>1.3790903225806461E-3</c:v>
                </c:pt>
              </c:numCache>
            </c:numRef>
          </c:val>
        </c:ser>
        <c:ser>
          <c:idx val="16"/>
          <c:order val="16"/>
          <c:tx>
            <c:strRef>
              <c:f>Sheet2_c!$A$18</c:f>
              <c:strCache>
                <c:ptCount val="1"/>
                <c:pt idx="0">
                  <c:v>160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Sheet2_c!$B$18:$IG$18</c:f>
              <c:numCache>
                <c:formatCode>General</c:formatCode>
                <c:ptCount val="240"/>
                <c:pt idx="0">
                  <c:v>1.8604121212121259E-3</c:v>
                </c:pt>
                <c:pt idx="1">
                  <c:v>1.8611393939393941E-3</c:v>
                </c:pt>
                <c:pt idx="2">
                  <c:v>1.8681757575757603E-3</c:v>
                </c:pt>
                <c:pt idx="3">
                  <c:v>1.9056121212121249E-3</c:v>
                </c:pt>
                <c:pt idx="4">
                  <c:v>1.9390939393939429E-3</c:v>
                </c:pt>
                <c:pt idx="5">
                  <c:v>1.9334212121212121E-3</c:v>
                </c:pt>
                <c:pt idx="6">
                  <c:v>1.9242121212121265E-3</c:v>
                </c:pt>
                <c:pt idx="7">
                  <c:v>1.9187848484848507E-3</c:v>
                </c:pt>
                <c:pt idx="8">
                  <c:v>1.9428090909090921E-3</c:v>
                </c:pt>
                <c:pt idx="9">
                  <c:v>1.9106787878787905E-3</c:v>
                </c:pt>
                <c:pt idx="10">
                  <c:v>1.9077515151515179E-3</c:v>
                </c:pt>
                <c:pt idx="11">
                  <c:v>1.8421393939393941E-3</c:v>
                </c:pt>
                <c:pt idx="12">
                  <c:v>1.7981030303030334E-3</c:v>
                </c:pt>
                <c:pt idx="13">
                  <c:v>1.8019787878787883E-3</c:v>
                </c:pt>
                <c:pt idx="14">
                  <c:v>1.8122606060606077E-3</c:v>
                </c:pt>
                <c:pt idx="15">
                  <c:v>1.7866909090909116E-3</c:v>
                </c:pt>
                <c:pt idx="16">
                  <c:v>1.7503969696969733E-3</c:v>
                </c:pt>
                <c:pt idx="17">
                  <c:v>1.7255454545454564E-3</c:v>
                </c:pt>
                <c:pt idx="18">
                  <c:v>1.6512606060606063E-3</c:v>
                </c:pt>
                <c:pt idx="19">
                  <c:v>1.6491000000000023E-3</c:v>
                </c:pt>
                <c:pt idx="20">
                  <c:v>1.6823181818181865E-3</c:v>
                </c:pt>
                <c:pt idx="21">
                  <c:v>1.7210030303030325E-3</c:v>
                </c:pt>
                <c:pt idx="22">
                  <c:v>1.7233424242424264E-3</c:v>
                </c:pt>
                <c:pt idx="23">
                  <c:v>1.7561121212121256E-3</c:v>
                </c:pt>
                <c:pt idx="24">
                  <c:v>1.7920878787878829E-3</c:v>
                </c:pt>
                <c:pt idx="25">
                  <c:v>1.8598818181818208E-3</c:v>
                </c:pt>
                <c:pt idx="26">
                  <c:v>1.9076484848484872E-3</c:v>
                </c:pt>
                <c:pt idx="27">
                  <c:v>1.9867606060606081E-3</c:v>
                </c:pt>
                <c:pt idx="28">
                  <c:v>1.9963393939393943E-3</c:v>
                </c:pt>
                <c:pt idx="29">
                  <c:v>1.9951181818181861E-3</c:v>
                </c:pt>
                <c:pt idx="30">
                  <c:v>1.9850212121212121E-3</c:v>
                </c:pt>
                <c:pt idx="31">
                  <c:v>1.9627363636363668E-3</c:v>
                </c:pt>
                <c:pt idx="32">
                  <c:v>1.8580060606060648E-3</c:v>
                </c:pt>
                <c:pt idx="33">
                  <c:v>1.7762909090909122E-3</c:v>
                </c:pt>
                <c:pt idx="34">
                  <c:v>1.7297727272727295E-3</c:v>
                </c:pt>
                <c:pt idx="35">
                  <c:v>1.7646757575757596E-3</c:v>
                </c:pt>
                <c:pt idx="36">
                  <c:v>1.8339090909090898E-3</c:v>
                </c:pt>
                <c:pt idx="37">
                  <c:v>1.8805636363636385E-3</c:v>
                </c:pt>
                <c:pt idx="38">
                  <c:v>1.8375848484848487E-3</c:v>
                </c:pt>
                <c:pt idx="39">
                  <c:v>1.8447757575757598E-3</c:v>
                </c:pt>
                <c:pt idx="40">
                  <c:v>1.945069696969697E-3</c:v>
                </c:pt>
                <c:pt idx="41">
                  <c:v>2.1146121212121207E-3</c:v>
                </c:pt>
                <c:pt idx="42">
                  <c:v>2.2688939393939412E-3</c:v>
                </c:pt>
                <c:pt idx="43">
                  <c:v>2.1709151515151548E-3</c:v>
                </c:pt>
                <c:pt idx="44">
                  <c:v>2.1980787878787891E-3</c:v>
                </c:pt>
                <c:pt idx="45">
                  <c:v>2.1043515151515217E-3</c:v>
                </c:pt>
                <c:pt idx="46">
                  <c:v>1.8429909090909114E-3</c:v>
                </c:pt>
                <c:pt idx="47">
                  <c:v>1.5715939393939414E-3</c:v>
                </c:pt>
                <c:pt idx="48">
                  <c:v>1.320969696969697E-3</c:v>
                </c:pt>
                <c:pt idx="49">
                  <c:v>1.0853181818181843E-3</c:v>
                </c:pt>
                <c:pt idx="50">
                  <c:v>8.7797575757575844E-4</c:v>
                </c:pt>
                <c:pt idx="51">
                  <c:v>6.9812424242424512E-4</c:v>
                </c:pt>
                <c:pt idx="52">
                  <c:v>5.3373939393939487E-4</c:v>
                </c:pt>
                <c:pt idx="53">
                  <c:v>3.8934545454545529E-4</c:v>
                </c:pt>
                <c:pt idx="54">
                  <c:v>3.000590909090917E-4</c:v>
                </c:pt>
                <c:pt idx="55">
                  <c:v>2.405815151515153E-4</c:v>
                </c:pt>
                <c:pt idx="56">
                  <c:v>1.7908030303030335E-4</c:v>
                </c:pt>
                <c:pt idx="57">
                  <c:v>1.5596515151515181E-4</c:v>
                </c:pt>
                <c:pt idx="58">
                  <c:v>1.4387424242424268E-4</c:v>
                </c:pt>
                <c:pt idx="59">
                  <c:v>1.5844424242424286E-4</c:v>
                </c:pt>
                <c:pt idx="60">
                  <c:v>2.0398575757575802E-4</c:v>
                </c:pt>
                <c:pt idx="61">
                  <c:v>4.2586363636363725E-4</c:v>
                </c:pt>
                <c:pt idx="62">
                  <c:v>5.318848484848497E-4</c:v>
                </c:pt>
                <c:pt idx="63">
                  <c:v>5.5893333333333517E-4</c:v>
                </c:pt>
                <c:pt idx="64">
                  <c:v>7.056242424242446E-4</c:v>
                </c:pt>
                <c:pt idx="65">
                  <c:v>1.122318181818185E-3</c:v>
                </c:pt>
                <c:pt idx="66">
                  <c:v>1.3042060606060632E-3</c:v>
                </c:pt>
                <c:pt idx="67">
                  <c:v>1.3776575757575786E-3</c:v>
                </c:pt>
                <c:pt idx="68">
                  <c:v>6.928090909090913E-4</c:v>
                </c:pt>
                <c:pt idx="69">
                  <c:v>1.2403636363636378E-4</c:v>
                </c:pt>
                <c:pt idx="70">
                  <c:v>9.3257272727273089E-5</c:v>
                </c:pt>
                <c:pt idx="71">
                  <c:v>9.2553939393939691E-5</c:v>
                </c:pt>
                <c:pt idx="72">
                  <c:v>9.9194545454545733E-5</c:v>
                </c:pt>
                <c:pt idx="73">
                  <c:v>1.0271151515151536E-4</c:v>
                </c:pt>
                <c:pt idx="74">
                  <c:v>9.8957575757576077E-5</c:v>
                </c:pt>
                <c:pt idx="75">
                  <c:v>1.0007878787878817E-4</c:v>
                </c:pt>
                <c:pt idx="76">
                  <c:v>9.9074848484848889E-5</c:v>
                </c:pt>
                <c:pt idx="77">
                  <c:v>1.0397424242424264E-4</c:v>
                </c:pt>
                <c:pt idx="78">
                  <c:v>1.2431030303030314E-4</c:v>
                </c:pt>
                <c:pt idx="79">
                  <c:v>8.3531212121212438E-5</c:v>
                </c:pt>
                <c:pt idx="80">
                  <c:v>2.3335696969696992E-5</c:v>
                </c:pt>
                <c:pt idx="81">
                  <c:v>4.5315757575757581E-5</c:v>
                </c:pt>
                <c:pt idx="82">
                  <c:v>5.7728484848485051E-5</c:v>
                </c:pt>
                <c:pt idx="83">
                  <c:v>6.0247272727272739E-5</c:v>
                </c:pt>
                <c:pt idx="84">
                  <c:v>5.9944545454545538E-5</c:v>
                </c:pt>
                <c:pt idx="85">
                  <c:v>6.3323030303030488E-5</c:v>
                </c:pt>
                <c:pt idx="86">
                  <c:v>6.6573636363636537E-5</c:v>
                </c:pt>
                <c:pt idx="87">
                  <c:v>6.9986666666666862E-5</c:v>
                </c:pt>
                <c:pt idx="88">
                  <c:v>8.2233939393939546E-5</c:v>
                </c:pt>
                <c:pt idx="89">
                  <c:v>8.1975454545454743E-5</c:v>
                </c:pt>
                <c:pt idx="90">
                  <c:v>7.7753333333333564E-5</c:v>
                </c:pt>
                <c:pt idx="91">
                  <c:v>7.9364848484848633E-5</c:v>
                </c:pt>
                <c:pt idx="92">
                  <c:v>8.2700909090909286E-5</c:v>
                </c:pt>
                <c:pt idx="93">
                  <c:v>8.5272121212121211E-5</c:v>
                </c:pt>
                <c:pt idx="94">
                  <c:v>8.6206363636363853E-5</c:v>
                </c:pt>
                <c:pt idx="95">
                  <c:v>8.3819393939394213E-5</c:v>
                </c:pt>
                <c:pt idx="96">
                  <c:v>8.594969696969722E-5</c:v>
                </c:pt>
                <c:pt idx="97">
                  <c:v>8.6389696969697101E-5</c:v>
                </c:pt>
                <c:pt idx="98">
                  <c:v>8.5034848484848814E-5</c:v>
                </c:pt>
                <c:pt idx="99">
                  <c:v>8.3573939393939692E-5</c:v>
                </c:pt>
                <c:pt idx="100">
                  <c:v>8.9284848484848754E-5</c:v>
                </c:pt>
                <c:pt idx="101">
                  <c:v>9.0829696969697268E-5</c:v>
                </c:pt>
                <c:pt idx="102">
                  <c:v>8.5974545454545653E-5</c:v>
                </c:pt>
                <c:pt idx="103">
                  <c:v>9.1344545454545583E-5</c:v>
                </c:pt>
                <c:pt idx="104">
                  <c:v>9.123757575757586E-5</c:v>
                </c:pt>
                <c:pt idx="105">
                  <c:v>8.689181818181839E-5</c:v>
                </c:pt>
                <c:pt idx="106">
                  <c:v>9.1573333333333536E-5</c:v>
                </c:pt>
                <c:pt idx="107">
                  <c:v>8.8684545454545714E-5</c:v>
                </c:pt>
                <c:pt idx="108">
                  <c:v>8.3363333333333545E-5</c:v>
                </c:pt>
                <c:pt idx="109">
                  <c:v>8.2030909090909267E-5</c:v>
                </c:pt>
                <c:pt idx="110">
                  <c:v>7.9604242424242538E-5</c:v>
                </c:pt>
                <c:pt idx="111">
                  <c:v>8.3495757575757727E-5</c:v>
                </c:pt>
                <c:pt idx="112">
                  <c:v>7.9321212121212314E-5</c:v>
                </c:pt>
                <c:pt idx="113">
                  <c:v>8.3558787878788051E-5</c:v>
                </c:pt>
                <c:pt idx="114">
                  <c:v>7.8199696969697154E-5</c:v>
                </c:pt>
                <c:pt idx="115">
                  <c:v>8.1288181818181819E-5</c:v>
                </c:pt>
                <c:pt idx="116">
                  <c:v>7.9494242424242622E-5</c:v>
                </c:pt>
                <c:pt idx="117">
                  <c:v>8.0935151515151564E-5</c:v>
                </c:pt>
                <c:pt idx="118">
                  <c:v>8.0368181818181699E-5</c:v>
                </c:pt>
                <c:pt idx="119">
                  <c:v>7.5273333333333506E-5</c:v>
                </c:pt>
                <c:pt idx="120">
                  <c:v>7.5890909090909234E-5</c:v>
                </c:pt>
                <c:pt idx="121">
                  <c:v>7.4600909090909197E-5</c:v>
                </c:pt>
                <c:pt idx="122">
                  <c:v>7.5063333333333561E-5</c:v>
                </c:pt>
                <c:pt idx="123">
                  <c:v>8.0667878787879263E-5</c:v>
                </c:pt>
                <c:pt idx="124">
                  <c:v>8.1125151515151547E-5</c:v>
                </c:pt>
                <c:pt idx="125">
                  <c:v>8.3933939393939614E-5</c:v>
                </c:pt>
                <c:pt idx="126">
                  <c:v>8.3197272727273067E-5</c:v>
                </c:pt>
                <c:pt idx="127">
                  <c:v>7.8861515151515348E-5</c:v>
                </c:pt>
                <c:pt idx="128">
                  <c:v>1.3808242424242424E-4</c:v>
                </c:pt>
                <c:pt idx="129">
                  <c:v>1.3395333333333345E-4</c:v>
                </c:pt>
                <c:pt idx="130">
                  <c:v>4.7350303030303161E-5</c:v>
                </c:pt>
                <c:pt idx="131">
                  <c:v>3.4816666666666722E-5</c:v>
                </c:pt>
                <c:pt idx="132">
                  <c:v>3.2421818181818283E-5</c:v>
                </c:pt>
                <c:pt idx="133">
                  <c:v>2.6791121212121261E-5</c:v>
                </c:pt>
                <c:pt idx="134">
                  <c:v>2.2931393939394019E-5</c:v>
                </c:pt>
                <c:pt idx="135">
                  <c:v>2.2296515151515224E-5</c:v>
                </c:pt>
                <c:pt idx="136">
                  <c:v>2.2541878787878889E-5</c:v>
                </c:pt>
                <c:pt idx="137">
                  <c:v>2.056260606060607E-5</c:v>
                </c:pt>
                <c:pt idx="138">
                  <c:v>1.7534212121212124E-5</c:v>
                </c:pt>
                <c:pt idx="139">
                  <c:v>1.7550727272727314E-5</c:v>
                </c:pt>
                <c:pt idx="140">
                  <c:v>1.5862818181818227E-5</c:v>
                </c:pt>
                <c:pt idx="141">
                  <c:v>1.6278303030303062E-5</c:v>
                </c:pt>
                <c:pt idx="142">
                  <c:v>1.5538272727272741E-5</c:v>
                </c:pt>
                <c:pt idx="143">
                  <c:v>1.4239181818181842E-5</c:v>
                </c:pt>
                <c:pt idx="144">
                  <c:v>1.4000060606060645E-5</c:v>
                </c:pt>
                <c:pt idx="145">
                  <c:v>1.2056151515151534E-5</c:v>
                </c:pt>
                <c:pt idx="146">
                  <c:v>1.3850424242424286E-5</c:v>
                </c:pt>
                <c:pt idx="147">
                  <c:v>1.2360242424242424E-5</c:v>
                </c:pt>
                <c:pt idx="148">
                  <c:v>1.0057636363636367E-5</c:v>
                </c:pt>
                <c:pt idx="149">
                  <c:v>9.122060606060628E-6</c:v>
                </c:pt>
                <c:pt idx="150">
                  <c:v>8.7170000000000048E-6</c:v>
                </c:pt>
                <c:pt idx="151">
                  <c:v>9.5901818181818427E-6</c:v>
                </c:pt>
                <c:pt idx="152">
                  <c:v>8.6916363636363858E-6</c:v>
                </c:pt>
                <c:pt idx="153">
                  <c:v>8.7441212121212266E-6</c:v>
                </c:pt>
                <c:pt idx="154">
                  <c:v>7.2308787878788093E-6</c:v>
                </c:pt>
                <c:pt idx="155">
                  <c:v>7.6773636363636585E-6</c:v>
                </c:pt>
                <c:pt idx="156">
                  <c:v>6.8834242424242539E-6</c:v>
                </c:pt>
                <c:pt idx="157">
                  <c:v>5.3816666666666823E-6</c:v>
                </c:pt>
                <c:pt idx="158">
                  <c:v>5.3740000000000099E-6</c:v>
                </c:pt>
                <c:pt idx="159">
                  <c:v>6.5475454545454625E-6</c:v>
                </c:pt>
                <c:pt idx="160">
                  <c:v>6.0187575757575861E-6</c:v>
                </c:pt>
                <c:pt idx="161">
                  <c:v>7.1034848484848534E-6</c:v>
                </c:pt>
                <c:pt idx="162">
                  <c:v>5.4937878787878864E-6</c:v>
                </c:pt>
                <c:pt idx="163">
                  <c:v>5.3837272727272808E-6</c:v>
                </c:pt>
                <c:pt idx="164">
                  <c:v>5.4370000000000142E-6</c:v>
                </c:pt>
                <c:pt idx="165">
                  <c:v>5.7897575757575913E-6</c:v>
                </c:pt>
                <c:pt idx="166">
                  <c:v>5.5833636363636579E-6</c:v>
                </c:pt>
                <c:pt idx="167">
                  <c:v>6.1788787878788014E-6</c:v>
                </c:pt>
                <c:pt idx="168">
                  <c:v>4.6740303030303119E-6</c:v>
                </c:pt>
                <c:pt idx="169">
                  <c:v>4.8271515151515178E-6</c:v>
                </c:pt>
                <c:pt idx="170">
                  <c:v>4.6206363636363684E-6</c:v>
                </c:pt>
                <c:pt idx="171">
                  <c:v>4.7453030303030467E-6</c:v>
                </c:pt>
                <c:pt idx="172">
                  <c:v>5.1920606060606148E-6</c:v>
                </c:pt>
                <c:pt idx="173">
                  <c:v>3.6153030303030376E-6</c:v>
                </c:pt>
                <c:pt idx="174">
                  <c:v>3.7028484848484852E-6</c:v>
                </c:pt>
                <c:pt idx="175">
                  <c:v>3.3633333333333428E-6</c:v>
                </c:pt>
                <c:pt idx="176">
                  <c:v>3.8710000000000075E-6</c:v>
                </c:pt>
                <c:pt idx="177">
                  <c:v>4.0693333333333497E-6</c:v>
                </c:pt>
                <c:pt idx="178">
                  <c:v>4.7267272727272818E-6</c:v>
                </c:pt>
                <c:pt idx="179">
                  <c:v>3.7084242424242559E-6</c:v>
                </c:pt>
                <c:pt idx="180">
                  <c:v>1.8193696969696986E-6</c:v>
                </c:pt>
                <c:pt idx="181">
                  <c:v>1.0691757575757597E-5</c:v>
                </c:pt>
                <c:pt idx="182">
                  <c:v>2.1107757575757629E-5</c:v>
                </c:pt>
                <c:pt idx="183">
                  <c:v>4.0712121212121448E-5</c:v>
                </c:pt>
                <c:pt idx="184">
                  <c:v>6.39445454545455E-5</c:v>
                </c:pt>
                <c:pt idx="185">
                  <c:v>8.4685151515151547E-5</c:v>
                </c:pt>
                <c:pt idx="186">
                  <c:v>8.1069090909091147E-5</c:v>
                </c:pt>
                <c:pt idx="187">
                  <c:v>8.9703939393939662E-5</c:v>
                </c:pt>
                <c:pt idx="188">
                  <c:v>7.6906666666666816E-5</c:v>
                </c:pt>
                <c:pt idx="189">
                  <c:v>8.7424848484848782E-5</c:v>
                </c:pt>
                <c:pt idx="190">
                  <c:v>1.016730303030304E-4</c:v>
                </c:pt>
                <c:pt idx="191">
                  <c:v>9.1379393939394134E-5</c:v>
                </c:pt>
                <c:pt idx="192">
                  <c:v>1.1523636363636385E-4</c:v>
                </c:pt>
                <c:pt idx="193">
                  <c:v>1.2437363636363645E-4</c:v>
                </c:pt>
                <c:pt idx="194">
                  <c:v>1.2226121212121244E-4</c:v>
                </c:pt>
                <c:pt idx="195">
                  <c:v>1.2309636363636367E-4</c:v>
                </c:pt>
                <c:pt idx="196">
                  <c:v>1.2778727272727292E-4</c:v>
                </c:pt>
                <c:pt idx="197">
                  <c:v>1.21217878787879E-4</c:v>
                </c:pt>
                <c:pt idx="198">
                  <c:v>1.1252242424242418E-4</c:v>
                </c:pt>
                <c:pt idx="199">
                  <c:v>1.1632939393939424E-4</c:v>
                </c:pt>
                <c:pt idx="200">
                  <c:v>1.2012272727272731E-4</c:v>
                </c:pt>
                <c:pt idx="201">
                  <c:v>1.1665424242424286E-4</c:v>
                </c:pt>
                <c:pt idx="202">
                  <c:v>1.0302909090909112E-4</c:v>
                </c:pt>
                <c:pt idx="203">
                  <c:v>1.2034727272727289E-4</c:v>
                </c:pt>
                <c:pt idx="204">
                  <c:v>1.6875636363636385E-4</c:v>
                </c:pt>
                <c:pt idx="205">
                  <c:v>2.4411030303030334E-4</c:v>
                </c:pt>
                <c:pt idx="206">
                  <c:v>3.3171515151515221E-4</c:v>
                </c:pt>
                <c:pt idx="207">
                  <c:v>4.9168484848485013E-4</c:v>
                </c:pt>
                <c:pt idx="208">
                  <c:v>6.6365757575757574E-4</c:v>
                </c:pt>
                <c:pt idx="209">
                  <c:v>8.8438181818181706E-4</c:v>
                </c:pt>
                <c:pt idx="210">
                  <c:v>1.0829484848484869E-3</c:v>
                </c:pt>
                <c:pt idx="211">
                  <c:v>1.2182727272727293E-3</c:v>
                </c:pt>
                <c:pt idx="212">
                  <c:v>1.3371393939393939E-3</c:v>
                </c:pt>
                <c:pt idx="213">
                  <c:v>1.4552818181818197E-3</c:v>
                </c:pt>
                <c:pt idx="214">
                  <c:v>1.5460878787878825E-3</c:v>
                </c:pt>
                <c:pt idx="215">
                  <c:v>1.5715515151515174E-3</c:v>
                </c:pt>
                <c:pt idx="216">
                  <c:v>1.639569696969697E-3</c:v>
                </c:pt>
                <c:pt idx="217">
                  <c:v>1.6434272727272742E-3</c:v>
                </c:pt>
                <c:pt idx="218">
                  <c:v>1.612363636363639E-3</c:v>
                </c:pt>
                <c:pt idx="219">
                  <c:v>1.5139393939393926E-3</c:v>
                </c:pt>
                <c:pt idx="220">
                  <c:v>1.3585878787878824E-3</c:v>
                </c:pt>
                <c:pt idx="221">
                  <c:v>1.1920878787878833E-3</c:v>
                </c:pt>
                <c:pt idx="222">
                  <c:v>1.0741151515151536E-3</c:v>
                </c:pt>
                <c:pt idx="223">
                  <c:v>9.5185757575757624E-4</c:v>
                </c:pt>
                <c:pt idx="224">
                  <c:v>8.9660000000000228E-4</c:v>
                </c:pt>
                <c:pt idx="225">
                  <c:v>8.3895757575757767E-4</c:v>
                </c:pt>
                <c:pt idx="226">
                  <c:v>8.3513030303030485E-4</c:v>
                </c:pt>
                <c:pt idx="227">
                  <c:v>7.2800909090909183E-4</c:v>
                </c:pt>
                <c:pt idx="228">
                  <c:v>6.6592121212121413E-4</c:v>
                </c:pt>
                <c:pt idx="229">
                  <c:v>5.3061515151515233E-4</c:v>
                </c:pt>
                <c:pt idx="230">
                  <c:v>5.8044242424242431E-4</c:v>
                </c:pt>
                <c:pt idx="231">
                  <c:v>5.7943030303030411E-4</c:v>
                </c:pt>
                <c:pt idx="232">
                  <c:v>6.11309090909091E-4</c:v>
                </c:pt>
                <c:pt idx="233">
                  <c:v>6.2213333333333519E-4</c:v>
                </c:pt>
                <c:pt idx="234">
                  <c:v>6.3076666666666724E-4</c:v>
                </c:pt>
                <c:pt idx="235">
                  <c:v>5.942303030303048E-4</c:v>
                </c:pt>
                <c:pt idx="236">
                  <c:v>5.9284848484848502E-4</c:v>
                </c:pt>
                <c:pt idx="237">
                  <c:v>6.0559393939394032E-4</c:v>
                </c:pt>
                <c:pt idx="238">
                  <c:v>5.7375757575757577E-4</c:v>
                </c:pt>
                <c:pt idx="239">
                  <c:v>5.6196060606060634E-4</c:v>
                </c:pt>
              </c:numCache>
            </c:numRef>
          </c:val>
        </c:ser>
        <c:ser>
          <c:idx val="17"/>
          <c:order val="17"/>
          <c:tx>
            <c:strRef>
              <c:f>Sheet2_c!$A$19</c:f>
              <c:strCache>
                <c:ptCount val="1"/>
                <c:pt idx="0">
                  <c:v>170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Sheet2_c!$B$19:$IG$19</c:f>
              <c:numCache>
                <c:formatCode>General</c:formatCode>
                <c:ptCount val="240"/>
                <c:pt idx="0">
                  <c:v>1.7131714285714306E-3</c:v>
                </c:pt>
                <c:pt idx="1">
                  <c:v>1.6894342857142859E-3</c:v>
                </c:pt>
                <c:pt idx="2">
                  <c:v>1.7341514285714324E-3</c:v>
                </c:pt>
                <c:pt idx="3">
                  <c:v>1.798831428571431E-3</c:v>
                </c:pt>
                <c:pt idx="4">
                  <c:v>1.7481485714285758E-3</c:v>
                </c:pt>
                <c:pt idx="5">
                  <c:v>1.7331028571428585E-3</c:v>
                </c:pt>
                <c:pt idx="6">
                  <c:v>1.7579857142857175E-3</c:v>
                </c:pt>
                <c:pt idx="7">
                  <c:v>1.7406885714285763E-3</c:v>
                </c:pt>
                <c:pt idx="8">
                  <c:v>1.7215942857142846E-3</c:v>
                </c:pt>
                <c:pt idx="9">
                  <c:v>1.7336085714285748E-3</c:v>
                </c:pt>
                <c:pt idx="10">
                  <c:v>1.7164371428571449E-3</c:v>
                </c:pt>
                <c:pt idx="11">
                  <c:v>1.6599771428571449E-3</c:v>
                </c:pt>
                <c:pt idx="12">
                  <c:v>1.6302800000000033E-3</c:v>
                </c:pt>
                <c:pt idx="13">
                  <c:v>1.6023114285714322E-3</c:v>
                </c:pt>
                <c:pt idx="14">
                  <c:v>1.591814285714286E-3</c:v>
                </c:pt>
                <c:pt idx="15">
                  <c:v>1.5488628571428582E-3</c:v>
                </c:pt>
                <c:pt idx="16">
                  <c:v>1.524205714285717E-3</c:v>
                </c:pt>
                <c:pt idx="17">
                  <c:v>1.5257571428571447E-3</c:v>
                </c:pt>
                <c:pt idx="18">
                  <c:v>1.4897285714285734E-3</c:v>
                </c:pt>
                <c:pt idx="19">
                  <c:v>1.4435771428571429E-3</c:v>
                </c:pt>
                <c:pt idx="20">
                  <c:v>1.5000685714285748E-3</c:v>
                </c:pt>
                <c:pt idx="21">
                  <c:v>1.4965685714285746E-3</c:v>
                </c:pt>
                <c:pt idx="22">
                  <c:v>1.5101942857142859E-3</c:v>
                </c:pt>
                <c:pt idx="23">
                  <c:v>1.5152457142857166E-3</c:v>
                </c:pt>
                <c:pt idx="24">
                  <c:v>1.5012657142857164E-3</c:v>
                </c:pt>
                <c:pt idx="25">
                  <c:v>1.5727371428571441E-3</c:v>
                </c:pt>
                <c:pt idx="26">
                  <c:v>1.6465200000000022E-3</c:v>
                </c:pt>
                <c:pt idx="27">
                  <c:v>1.6556457142857177E-3</c:v>
                </c:pt>
                <c:pt idx="28">
                  <c:v>1.6974085714285751E-3</c:v>
                </c:pt>
                <c:pt idx="29">
                  <c:v>1.6994714285714313E-3</c:v>
                </c:pt>
                <c:pt idx="30">
                  <c:v>1.6751971428571447E-3</c:v>
                </c:pt>
                <c:pt idx="31">
                  <c:v>1.6841485714285771E-3</c:v>
                </c:pt>
                <c:pt idx="32">
                  <c:v>1.6347542857142875E-3</c:v>
                </c:pt>
                <c:pt idx="33">
                  <c:v>1.5522114285714316E-3</c:v>
                </c:pt>
                <c:pt idx="34">
                  <c:v>1.5305600000000016E-3</c:v>
                </c:pt>
                <c:pt idx="35">
                  <c:v>1.5095485714285745E-3</c:v>
                </c:pt>
                <c:pt idx="36">
                  <c:v>1.5141828571428588E-3</c:v>
                </c:pt>
                <c:pt idx="37">
                  <c:v>1.5007914285714301E-3</c:v>
                </c:pt>
                <c:pt idx="38">
                  <c:v>1.4455314285714289E-3</c:v>
                </c:pt>
                <c:pt idx="39">
                  <c:v>1.4505000000000015E-3</c:v>
                </c:pt>
                <c:pt idx="40">
                  <c:v>1.5416657142857159E-3</c:v>
                </c:pt>
                <c:pt idx="41">
                  <c:v>1.6514257142857167E-3</c:v>
                </c:pt>
                <c:pt idx="42">
                  <c:v>1.7196485714285747E-3</c:v>
                </c:pt>
                <c:pt idx="43">
                  <c:v>1.6442800000000036E-3</c:v>
                </c:pt>
                <c:pt idx="44">
                  <c:v>1.6620657142857186E-3</c:v>
                </c:pt>
                <c:pt idx="45">
                  <c:v>1.5769600000000003E-3</c:v>
                </c:pt>
                <c:pt idx="46">
                  <c:v>1.3879114285714304E-3</c:v>
                </c:pt>
                <c:pt idx="47">
                  <c:v>1.1727942857142858E-3</c:v>
                </c:pt>
                <c:pt idx="48">
                  <c:v>9.7276000000000046E-4</c:v>
                </c:pt>
                <c:pt idx="49">
                  <c:v>7.6882857142857237E-4</c:v>
                </c:pt>
                <c:pt idx="50">
                  <c:v>6.1779714285714322E-4</c:v>
                </c:pt>
                <c:pt idx="51">
                  <c:v>5.0672285714285781E-4</c:v>
                </c:pt>
                <c:pt idx="52">
                  <c:v>3.9859714285714386E-4</c:v>
                </c:pt>
                <c:pt idx="53">
                  <c:v>2.8867142857142884E-4</c:v>
                </c:pt>
                <c:pt idx="54">
                  <c:v>2.2121085714285754E-4</c:v>
                </c:pt>
                <c:pt idx="55">
                  <c:v>1.6427800000000037E-4</c:v>
                </c:pt>
                <c:pt idx="56">
                  <c:v>1.2631285714285743E-4</c:v>
                </c:pt>
                <c:pt idx="57">
                  <c:v>1.1075657142857165E-4</c:v>
                </c:pt>
                <c:pt idx="58">
                  <c:v>9.5562857142857468E-5</c:v>
                </c:pt>
                <c:pt idx="59">
                  <c:v>1.1045542857142863E-4</c:v>
                </c:pt>
                <c:pt idx="60">
                  <c:v>1.5435228571428577E-4</c:v>
                </c:pt>
                <c:pt idx="61">
                  <c:v>3.3491142857142907E-4</c:v>
                </c:pt>
                <c:pt idx="62">
                  <c:v>4.3301428571428601E-4</c:v>
                </c:pt>
                <c:pt idx="63">
                  <c:v>4.5053428571428642E-4</c:v>
                </c:pt>
                <c:pt idx="64">
                  <c:v>5.7238857142857162E-4</c:v>
                </c:pt>
                <c:pt idx="65">
                  <c:v>8.7879428571428753E-4</c:v>
                </c:pt>
                <c:pt idx="66">
                  <c:v>1.020405714285717E-3</c:v>
                </c:pt>
                <c:pt idx="67">
                  <c:v>1.0958857142857167E-3</c:v>
                </c:pt>
                <c:pt idx="68">
                  <c:v>5.2979428571428588E-4</c:v>
                </c:pt>
                <c:pt idx="69">
                  <c:v>1.2817085714285744E-4</c:v>
                </c:pt>
                <c:pt idx="70">
                  <c:v>1.0394057142857167E-4</c:v>
                </c:pt>
                <c:pt idx="71">
                  <c:v>9.9966000000000283E-5</c:v>
                </c:pt>
                <c:pt idx="72">
                  <c:v>9.4963428571428826E-5</c:v>
                </c:pt>
                <c:pt idx="73">
                  <c:v>8.385800000000028E-5</c:v>
                </c:pt>
                <c:pt idx="74">
                  <c:v>8.2497142857143019E-5</c:v>
                </c:pt>
                <c:pt idx="75">
                  <c:v>8.9471142857143024E-5</c:v>
                </c:pt>
                <c:pt idx="76">
                  <c:v>9.1930571428571503E-5</c:v>
                </c:pt>
                <c:pt idx="77">
                  <c:v>8.8591142857143208E-5</c:v>
                </c:pt>
                <c:pt idx="78">
                  <c:v>9.9448571428571494E-5</c:v>
                </c:pt>
                <c:pt idx="79">
                  <c:v>6.1120571428571478E-5</c:v>
                </c:pt>
                <c:pt idx="80">
                  <c:v>2.1019400000000041E-5</c:v>
                </c:pt>
                <c:pt idx="81">
                  <c:v>4.2414571428571572E-5</c:v>
                </c:pt>
                <c:pt idx="82">
                  <c:v>4.7745428571428649E-5</c:v>
                </c:pt>
                <c:pt idx="83">
                  <c:v>5.4013142857143012E-5</c:v>
                </c:pt>
                <c:pt idx="84">
                  <c:v>5.8879142857142914E-5</c:v>
                </c:pt>
                <c:pt idx="85">
                  <c:v>5.8203714285714396E-5</c:v>
                </c:pt>
                <c:pt idx="86">
                  <c:v>6.605371428571441E-5</c:v>
                </c:pt>
                <c:pt idx="87">
                  <c:v>6.9652000000000152E-5</c:v>
                </c:pt>
                <c:pt idx="88">
                  <c:v>6.8139142857142924E-5</c:v>
                </c:pt>
                <c:pt idx="89">
                  <c:v>7.3106857142857248E-5</c:v>
                </c:pt>
                <c:pt idx="90">
                  <c:v>7.0215714285714416E-5</c:v>
                </c:pt>
                <c:pt idx="91">
                  <c:v>7.198628571428582E-5</c:v>
                </c:pt>
                <c:pt idx="92">
                  <c:v>7.8182571428571607E-5</c:v>
                </c:pt>
                <c:pt idx="93">
                  <c:v>7.7225142857142924E-5</c:v>
                </c:pt>
                <c:pt idx="94">
                  <c:v>7.6150000000000116E-5</c:v>
                </c:pt>
                <c:pt idx="95">
                  <c:v>7.4750857142857316E-5</c:v>
                </c:pt>
                <c:pt idx="96">
                  <c:v>7.9475428571428706E-5</c:v>
                </c:pt>
                <c:pt idx="97">
                  <c:v>8.2460000000000061E-5</c:v>
                </c:pt>
                <c:pt idx="98">
                  <c:v>8.0786857142857351E-5</c:v>
                </c:pt>
                <c:pt idx="99">
                  <c:v>8.0054285714285919E-5</c:v>
                </c:pt>
                <c:pt idx="100">
                  <c:v>8.3080000000000214E-5</c:v>
                </c:pt>
                <c:pt idx="101">
                  <c:v>8.3090571428571567E-5</c:v>
                </c:pt>
                <c:pt idx="102">
                  <c:v>8.8089428571428769E-5</c:v>
                </c:pt>
                <c:pt idx="103">
                  <c:v>8.6146285714285738E-5</c:v>
                </c:pt>
                <c:pt idx="104">
                  <c:v>7.9086571428571651E-5</c:v>
                </c:pt>
                <c:pt idx="105">
                  <c:v>7.700000000000015E-5</c:v>
                </c:pt>
                <c:pt idx="106">
                  <c:v>8.1826000000000256E-5</c:v>
                </c:pt>
                <c:pt idx="107">
                  <c:v>8.5060571428571523E-5</c:v>
                </c:pt>
                <c:pt idx="108">
                  <c:v>8.1520571428571567E-5</c:v>
                </c:pt>
                <c:pt idx="109">
                  <c:v>7.6511428571428712E-5</c:v>
                </c:pt>
                <c:pt idx="110">
                  <c:v>7.3966857142857277E-5</c:v>
                </c:pt>
                <c:pt idx="111">
                  <c:v>7.6346857142857238E-5</c:v>
                </c:pt>
                <c:pt idx="112">
                  <c:v>7.4833428571428786E-5</c:v>
                </c:pt>
                <c:pt idx="113">
                  <c:v>8.0114000000000189E-5</c:v>
                </c:pt>
                <c:pt idx="114">
                  <c:v>7.1814000000000136E-5</c:v>
                </c:pt>
                <c:pt idx="115">
                  <c:v>7.6942857142857244E-5</c:v>
                </c:pt>
                <c:pt idx="116">
                  <c:v>7.1933428571428702E-5</c:v>
                </c:pt>
                <c:pt idx="117">
                  <c:v>7.2951428571428712E-5</c:v>
                </c:pt>
                <c:pt idx="118">
                  <c:v>7.3252857142857243E-5</c:v>
                </c:pt>
                <c:pt idx="119">
                  <c:v>7.016400000000015E-5</c:v>
                </c:pt>
                <c:pt idx="120">
                  <c:v>7.4082000000000203E-5</c:v>
                </c:pt>
                <c:pt idx="121">
                  <c:v>6.9658000000000111E-5</c:v>
                </c:pt>
                <c:pt idx="122">
                  <c:v>6.9499714285714472E-5</c:v>
                </c:pt>
                <c:pt idx="123">
                  <c:v>7.7246857142857246E-5</c:v>
                </c:pt>
                <c:pt idx="124">
                  <c:v>7.8968285714285842E-5</c:v>
                </c:pt>
                <c:pt idx="125">
                  <c:v>7.2331714285714448E-5</c:v>
                </c:pt>
                <c:pt idx="126">
                  <c:v>7.0855142857142984E-5</c:v>
                </c:pt>
                <c:pt idx="127">
                  <c:v>6.7655428571428646E-5</c:v>
                </c:pt>
                <c:pt idx="128">
                  <c:v>1.0500342857142859E-4</c:v>
                </c:pt>
                <c:pt idx="129">
                  <c:v>1.1587600000000023E-4</c:v>
                </c:pt>
                <c:pt idx="130">
                  <c:v>5.5892857142857308E-5</c:v>
                </c:pt>
                <c:pt idx="131">
                  <c:v>3.9391428571428654E-5</c:v>
                </c:pt>
                <c:pt idx="132">
                  <c:v>3.5710285714285783E-5</c:v>
                </c:pt>
                <c:pt idx="133">
                  <c:v>2.7091942857142945E-5</c:v>
                </c:pt>
                <c:pt idx="134">
                  <c:v>2.2674285714285801E-5</c:v>
                </c:pt>
                <c:pt idx="135">
                  <c:v>1.8229742857142869E-5</c:v>
                </c:pt>
                <c:pt idx="136">
                  <c:v>1.7386828571428597E-5</c:v>
                </c:pt>
                <c:pt idx="137">
                  <c:v>1.8352057142857188E-5</c:v>
                </c:pt>
                <c:pt idx="138">
                  <c:v>1.5522057142857189E-5</c:v>
                </c:pt>
                <c:pt idx="139">
                  <c:v>1.6340800000000049E-5</c:v>
                </c:pt>
                <c:pt idx="140">
                  <c:v>1.6189971428571464E-5</c:v>
                </c:pt>
                <c:pt idx="141">
                  <c:v>1.4754485714285755E-5</c:v>
                </c:pt>
                <c:pt idx="142">
                  <c:v>1.327505714285718E-5</c:v>
                </c:pt>
                <c:pt idx="143">
                  <c:v>1.3813400000000033E-5</c:v>
                </c:pt>
                <c:pt idx="144">
                  <c:v>1.1820314285714324E-5</c:v>
                </c:pt>
                <c:pt idx="145">
                  <c:v>1.3748657142857185E-5</c:v>
                </c:pt>
                <c:pt idx="146">
                  <c:v>1.4427971428571441E-5</c:v>
                </c:pt>
                <c:pt idx="147">
                  <c:v>1.3841428571428602E-5</c:v>
                </c:pt>
                <c:pt idx="148">
                  <c:v>9.7291428571428814E-6</c:v>
                </c:pt>
                <c:pt idx="149">
                  <c:v>9.5060571428571593E-6</c:v>
                </c:pt>
                <c:pt idx="150">
                  <c:v>8.206600000000019E-6</c:v>
                </c:pt>
                <c:pt idx="151">
                  <c:v>7.6856857142857275E-6</c:v>
                </c:pt>
                <c:pt idx="152">
                  <c:v>9.038914285714297E-6</c:v>
                </c:pt>
                <c:pt idx="153">
                  <c:v>8.1142000000000027E-6</c:v>
                </c:pt>
                <c:pt idx="154">
                  <c:v>5.4702285714285895E-6</c:v>
                </c:pt>
                <c:pt idx="155">
                  <c:v>6.7427142857143011E-6</c:v>
                </c:pt>
                <c:pt idx="156">
                  <c:v>5.8827142857142974E-6</c:v>
                </c:pt>
                <c:pt idx="157">
                  <c:v>6.97488571428573E-6</c:v>
                </c:pt>
                <c:pt idx="158">
                  <c:v>6.2610000000000143E-6</c:v>
                </c:pt>
                <c:pt idx="159">
                  <c:v>6.8931142857142971E-6</c:v>
                </c:pt>
                <c:pt idx="160">
                  <c:v>6.1634857142857203E-6</c:v>
                </c:pt>
                <c:pt idx="161">
                  <c:v>5.965828571428581E-6</c:v>
                </c:pt>
                <c:pt idx="162">
                  <c:v>4.7092571428571615E-6</c:v>
                </c:pt>
                <c:pt idx="163">
                  <c:v>4.2930857142857212E-6</c:v>
                </c:pt>
                <c:pt idx="164">
                  <c:v>4.0293714285714389E-6</c:v>
                </c:pt>
                <c:pt idx="165">
                  <c:v>3.7844571428571568E-6</c:v>
                </c:pt>
                <c:pt idx="166">
                  <c:v>3.8654571428571519E-6</c:v>
                </c:pt>
                <c:pt idx="167">
                  <c:v>3.7528857142857209E-6</c:v>
                </c:pt>
                <c:pt idx="168">
                  <c:v>4.2291428571428655E-6</c:v>
                </c:pt>
                <c:pt idx="169">
                  <c:v>4.3070000000000072E-6</c:v>
                </c:pt>
                <c:pt idx="170">
                  <c:v>3.9826857142857208E-6</c:v>
                </c:pt>
                <c:pt idx="171">
                  <c:v>3.5841142857142975E-6</c:v>
                </c:pt>
                <c:pt idx="172">
                  <c:v>4.0595428571428671E-6</c:v>
                </c:pt>
                <c:pt idx="173">
                  <c:v>3.267628571428582E-6</c:v>
                </c:pt>
                <c:pt idx="174">
                  <c:v>4.0021428571428582E-6</c:v>
                </c:pt>
                <c:pt idx="175">
                  <c:v>4.1555142857142897E-6</c:v>
                </c:pt>
                <c:pt idx="176">
                  <c:v>3.9536571428571538E-6</c:v>
                </c:pt>
                <c:pt idx="177">
                  <c:v>3.6210000000000086E-6</c:v>
                </c:pt>
                <c:pt idx="178">
                  <c:v>3.9693428571428667E-6</c:v>
                </c:pt>
                <c:pt idx="179">
                  <c:v>3.9050857142857209E-6</c:v>
                </c:pt>
                <c:pt idx="180">
                  <c:v>1.2562171428571464E-6</c:v>
                </c:pt>
                <c:pt idx="181">
                  <c:v>7.0356571428571643E-6</c:v>
                </c:pt>
                <c:pt idx="182">
                  <c:v>1.2038771428571441E-5</c:v>
                </c:pt>
                <c:pt idx="183">
                  <c:v>1.843360000000003E-5</c:v>
                </c:pt>
                <c:pt idx="184">
                  <c:v>2.6963542857142901E-5</c:v>
                </c:pt>
                <c:pt idx="185">
                  <c:v>3.2704857142857211E-5</c:v>
                </c:pt>
                <c:pt idx="186">
                  <c:v>3.1314857142857192E-5</c:v>
                </c:pt>
                <c:pt idx="187">
                  <c:v>3.3737428571428636E-5</c:v>
                </c:pt>
                <c:pt idx="188">
                  <c:v>3.5694571428571528E-5</c:v>
                </c:pt>
                <c:pt idx="189">
                  <c:v>4.1356571428571543E-5</c:v>
                </c:pt>
                <c:pt idx="190">
                  <c:v>4.6211428571428592E-5</c:v>
                </c:pt>
                <c:pt idx="191">
                  <c:v>5.4027142857142975E-5</c:v>
                </c:pt>
                <c:pt idx="192">
                  <c:v>4.9732000000000174E-5</c:v>
                </c:pt>
                <c:pt idx="193">
                  <c:v>6.0778571428571561E-5</c:v>
                </c:pt>
                <c:pt idx="194">
                  <c:v>5.3065142857142946E-5</c:v>
                </c:pt>
                <c:pt idx="195">
                  <c:v>5.5400285714285813E-5</c:v>
                </c:pt>
                <c:pt idx="196">
                  <c:v>6.306742857142871E-5</c:v>
                </c:pt>
                <c:pt idx="197">
                  <c:v>6.002228571428583E-5</c:v>
                </c:pt>
                <c:pt idx="198">
                  <c:v>5.8601428571428593E-5</c:v>
                </c:pt>
                <c:pt idx="199">
                  <c:v>5.5035142857142949E-5</c:v>
                </c:pt>
                <c:pt idx="200">
                  <c:v>6.1459142857142913E-5</c:v>
                </c:pt>
                <c:pt idx="201">
                  <c:v>6.2122857142857247E-5</c:v>
                </c:pt>
                <c:pt idx="202">
                  <c:v>5.7250000000000077E-5</c:v>
                </c:pt>
                <c:pt idx="203">
                  <c:v>7.5416857142857313E-5</c:v>
                </c:pt>
                <c:pt idx="204">
                  <c:v>1.0251514285714307E-4</c:v>
                </c:pt>
                <c:pt idx="205">
                  <c:v>1.3819800000000013E-4</c:v>
                </c:pt>
                <c:pt idx="206">
                  <c:v>1.8499600000000018E-4</c:v>
                </c:pt>
                <c:pt idx="207">
                  <c:v>2.6032942857142927E-4</c:v>
                </c:pt>
                <c:pt idx="208">
                  <c:v>3.6040000000000079E-4</c:v>
                </c:pt>
                <c:pt idx="209">
                  <c:v>4.6862571428571534E-4</c:v>
                </c:pt>
                <c:pt idx="210">
                  <c:v>5.6740000000000013E-4</c:v>
                </c:pt>
                <c:pt idx="211">
                  <c:v>6.5951142857142921E-4</c:v>
                </c:pt>
                <c:pt idx="212">
                  <c:v>7.1170000000000022E-4</c:v>
                </c:pt>
                <c:pt idx="213">
                  <c:v>7.56982857142858E-4</c:v>
                </c:pt>
                <c:pt idx="214">
                  <c:v>8.4706857142857436E-4</c:v>
                </c:pt>
                <c:pt idx="215">
                  <c:v>9.0363428571428757E-4</c:v>
                </c:pt>
                <c:pt idx="216">
                  <c:v>9.2934571428571525E-4</c:v>
                </c:pt>
                <c:pt idx="217">
                  <c:v>9.2924000000000186E-4</c:v>
                </c:pt>
                <c:pt idx="218">
                  <c:v>8.6952857142857313E-4</c:v>
                </c:pt>
                <c:pt idx="219">
                  <c:v>8.2390857142857301E-4</c:v>
                </c:pt>
                <c:pt idx="220">
                  <c:v>7.582771428571441E-4</c:v>
                </c:pt>
                <c:pt idx="221">
                  <c:v>6.511542857142869E-4</c:v>
                </c:pt>
                <c:pt idx="222">
                  <c:v>5.9911142857142969E-4</c:v>
                </c:pt>
                <c:pt idx="223">
                  <c:v>5.2738857142857183E-4</c:v>
                </c:pt>
                <c:pt idx="224">
                  <c:v>5.0354571428571531E-4</c:v>
                </c:pt>
                <c:pt idx="225">
                  <c:v>4.5331142857142929E-4</c:v>
                </c:pt>
                <c:pt idx="226">
                  <c:v>4.449514285714295E-4</c:v>
                </c:pt>
                <c:pt idx="227">
                  <c:v>3.9750285714285771E-4</c:v>
                </c:pt>
                <c:pt idx="228">
                  <c:v>3.1805428571428655E-4</c:v>
                </c:pt>
                <c:pt idx="229">
                  <c:v>2.2783228571428648E-4</c:v>
                </c:pt>
                <c:pt idx="230">
                  <c:v>2.2726942857142891E-4</c:v>
                </c:pt>
                <c:pt idx="231">
                  <c:v>2.198431428571436E-4</c:v>
                </c:pt>
                <c:pt idx="232">
                  <c:v>2.3047457142857152E-4</c:v>
                </c:pt>
                <c:pt idx="233">
                  <c:v>2.2912142857142882E-4</c:v>
                </c:pt>
                <c:pt idx="234">
                  <c:v>2.3349342857142892E-4</c:v>
                </c:pt>
                <c:pt idx="235">
                  <c:v>2.251722857142864E-4</c:v>
                </c:pt>
                <c:pt idx="236">
                  <c:v>2.1046285714285769E-4</c:v>
                </c:pt>
                <c:pt idx="237">
                  <c:v>2.1703457142857171E-4</c:v>
                </c:pt>
                <c:pt idx="238">
                  <c:v>2.145811428571435E-4</c:v>
                </c:pt>
                <c:pt idx="239">
                  <c:v>2.1295314285714375E-4</c:v>
                </c:pt>
              </c:numCache>
            </c:numRef>
          </c:val>
        </c:ser>
        <c:ser>
          <c:idx val="18"/>
          <c:order val="18"/>
          <c:tx>
            <c:strRef>
              <c:f>Sheet2_c!$A$20</c:f>
              <c:strCache>
                <c:ptCount val="1"/>
                <c:pt idx="0">
                  <c:v>180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Sheet2_c!$B$20:$IG$20</c:f>
              <c:numCache>
                <c:formatCode>General</c:formatCode>
                <c:ptCount val="240"/>
                <c:pt idx="0">
                  <c:v>1.4742324324324325E-3</c:v>
                </c:pt>
                <c:pt idx="1">
                  <c:v>1.4936594594594597E-3</c:v>
                </c:pt>
                <c:pt idx="2">
                  <c:v>1.506602702702705E-3</c:v>
                </c:pt>
                <c:pt idx="3">
                  <c:v>1.5281324324324331E-3</c:v>
                </c:pt>
                <c:pt idx="4">
                  <c:v>1.4972945945945946E-3</c:v>
                </c:pt>
                <c:pt idx="5">
                  <c:v>1.4863567567567604E-3</c:v>
                </c:pt>
                <c:pt idx="6">
                  <c:v>1.5070513513513533E-3</c:v>
                </c:pt>
                <c:pt idx="7">
                  <c:v>1.5137459459459463E-3</c:v>
                </c:pt>
                <c:pt idx="8">
                  <c:v>1.4975162162162165E-3</c:v>
                </c:pt>
                <c:pt idx="9">
                  <c:v>1.5023216216216234E-3</c:v>
                </c:pt>
                <c:pt idx="10">
                  <c:v>1.4916405405405427E-3</c:v>
                </c:pt>
                <c:pt idx="11">
                  <c:v>1.462202702702705E-3</c:v>
                </c:pt>
                <c:pt idx="12">
                  <c:v>1.4269108108108121E-3</c:v>
                </c:pt>
                <c:pt idx="13">
                  <c:v>1.3772432432432443E-3</c:v>
                </c:pt>
                <c:pt idx="14">
                  <c:v>1.3401135135135173E-3</c:v>
                </c:pt>
                <c:pt idx="15">
                  <c:v>1.289721621621622E-3</c:v>
                </c:pt>
                <c:pt idx="16">
                  <c:v>1.2860459459459485E-3</c:v>
                </c:pt>
                <c:pt idx="17">
                  <c:v>1.2870324324324325E-3</c:v>
                </c:pt>
                <c:pt idx="18">
                  <c:v>1.2708459459459477E-3</c:v>
                </c:pt>
                <c:pt idx="19">
                  <c:v>1.2355891891891893E-3</c:v>
                </c:pt>
                <c:pt idx="20">
                  <c:v>1.2430027027027042E-3</c:v>
                </c:pt>
                <c:pt idx="21">
                  <c:v>1.2440513513513533E-3</c:v>
                </c:pt>
                <c:pt idx="22">
                  <c:v>1.266270270270272E-3</c:v>
                </c:pt>
                <c:pt idx="23">
                  <c:v>1.2515918918918922E-3</c:v>
                </c:pt>
                <c:pt idx="24">
                  <c:v>1.2846810810810821E-3</c:v>
                </c:pt>
                <c:pt idx="25">
                  <c:v>1.3025351351351371E-3</c:v>
                </c:pt>
                <c:pt idx="26">
                  <c:v>1.3678486486486487E-3</c:v>
                </c:pt>
                <c:pt idx="27">
                  <c:v>1.376900000000001E-3</c:v>
                </c:pt>
                <c:pt idx="28">
                  <c:v>1.3979540540540541E-3</c:v>
                </c:pt>
                <c:pt idx="29">
                  <c:v>1.3802270270270296E-3</c:v>
                </c:pt>
                <c:pt idx="30">
                  <c:v>1.3951405405405438E-3</c:v>
                </c:pt>
                <c:pt idx="31">
                  <c:v>1.400097297297296E-3</c:v>
                </c:pt>
                <c:pt idx="32">
                  <c:v>1.4141540540540541E-3</c:v>
                </c:pt>
                <c:pt idx="33">
                  <c:v>1.3740675675675707E-3</c:v>
                </c:pt>
                <c:pt idx="34">
                  <c:v>1.2969567567567596E-3</c:v>
                </c:pt>
                <c:pt idx="35">
                  <c:v>1.2708756756756761E-3</c:v>
                </c:pt>
                <c:pt idx="36">
                  <c:v>1.2236702702702702E-3</c:v>
                </c:pt>
                <c:pt idx="37">
                  <c:v>1.1877243243243259E-3</c:v>
                </c:pt>
                <c:pt idx="38">
                  <c:v>1.1420513513513541E-3</c:v>
                </c:pt>
                <c:pt idx="39">
                  <c:v>1.1406972972972977E-3</c:v>
                </c:pt>
                <c:pt idx="40">
                  <c:v>1.2043459459459476E-3</c:v>
                </c:pt>
                <c:pt idx="41">
                  <c:v>1.2611918918918922E-3</c:v>
                </c:pt>
                <c:pt idx="42">
                  <c:v>1.3204675675675701E-3</c:v>
                </c:pt>
                <c:pt idx="43">
                  <c:v>1.2357351351351352E-3</c:v>
                </c:pt>
                <c:pt idx="44">
                  <c:v>1.2153189189189201E-3</c:v>
                </c:pt>
                <c:pt idx="45">
                  <c:v>1.1622108108108144E-3</c:v>
                </c:pt>
                <c:pt idx="46">
                  <c:v>1.0179702702702699E-3</c:v>
                </c:pt>
                <c:pt idx="47">
                  <c:v>8.5353783783783787E-4</c:v>
                </c:pt>
                <c:pt idx="48">
                  <c:v>6.8457837837837998E-4</c:v>
                </c:pt>
                <c:pt idx="49">
                  <c:v>5.5440000000000014E-4</c:v>
                </c:pt>
                <c:pt idx="50">
                  <c:v>4.29862162162164E-4</c:v>
                </c:pt>
                <c:pt idx="51">
                  <c:v>3.553702702702712E-4</c:v>
                </c:pt>
                <c:pt idx="52">
                  <c:v>2.8925405405405433E-4</c:v>
                </c:pt>
                <c:pt idx="53">
                  <c:v>1.9757864864864902E-4</c:v>
                </c:pt>
                <c:pt idx="54">
                  <c:v>1.4232378378378383E-4</c:v>
                </c:pt>
                <c:pt idx="55">
                  <c:v>1.0639486486486493E-4</c:v>
                </c:pt>
                <c:pt idx="56">
                  <c:v>8.1004054054054241E-5</c:v>
                </c:pt>
                <c:pt idx="57">
                  <c:v>7.5284594594594704E-5</c:v>
                </c:pt>
                <c:pt idx="58">
                  <c:v>6.8705405405405508E-5</c:v>
                </c:pt>
                <c:pt idx="59">
                  <c:v>8.1659729729729902E-5</c:v>
                </c:pt>
                <c:pt idx="60">
                  <c:v>1.3094216216216227E-4</c:v>
                </c:pt>
                <c:pt idx="61">
                  <c:v>2.7501891891891896E-4</c:v>
                </c:pt>
                <c:pt idx="62">
                  <c:v>3.5423513513513626E-4</c:v>
                </c:pt>
                <c:pt idx="63">
                  <c:v>3.8390540540540578E-4</c:v>
                </c:pt>
                <c:pt idx="64">
                  <c:v>4.5013783783783863E-4</c:v>
                </c:pt>
                <c:pt idx="65">
                  <c:v>6.7168648648648814E-4</c:v>
                </c:pt>
                <c:pt idx="66">
                  <c:v>7.9646216216216429E-4</c:v>
                </c:pt>
                <c:pt idx="67">
                  <c:v>8.6040810810810808E-4</c:v>
                </c:pt>
                <c:pt idx="68">
                  <c:v>4.0487567567567569E-4</c:v>
                </c:pt>
                <c:pt idx="69">
                  <c:v>1.1524810810810844E-4</c:v>
                </c:pt>
                <c:pt idx="70">
                  <c:v>9.3712702702702829E-5</c:v>
                </c:pt>
                <c:pt idx="71">
                  <c:v>9.060918918918946E-5</c:v>
                </c:pt>
                <c:pt idx="72">
                  <c:v>8.7835135135135248E-5</c:v>
                </c:pt>
                <c:pt idx="73">
                  <c:v>8.0812432432432661E-5</c:v>
                </c:pt>
                <c:pt idx="74">
                  <c:v>7.9979189189189245E-5</c:v>
                </c:pt>
                <c:pt idx="75">
                  <c:v>8.0843513513513516E-5</c:v>
                </c:pt>
                <c:pt idx="76">
                  <c:v>6.6790540540540716E-5</c:v>
                </c:pt>
                <c:pt idx="77">
                  <c:v>8.0049459459459661E-5</c:v>
                </c:pt>
                <c:pt idx="78">
                  <c:v>8.2691351351351549E-5</c:v>
                </c:pt>
                <c:pt idx="79">
                  <c:v>4.7364054054054157E-5</c:v>
                </c:pt>
                <c:pt idx="80">
                  <c:v>1.6180594594594628E-5</c:v>
                </c:pt>
                <c:pt idx="81">
                  <c:v>4.0209189189189157E-5</c:v>
                </c:pt>
                <c:pt idx="82">
                  <c:v>4.4316216216216474E-5</c:v>
                </c:pt>
                <c:pt idx="83">
                  <c:v>4.9540810810810911E-5</c:v>
                </c:pt>
                <c:pt idx="84">
                  <c:v>5.1928378378378388E-5</c:v>
                </c:pt>
                <c:pt idx="85">
                  <c:v>5.0704054054054148E-5</c:v>
                </c:pt>
                <c:pt idx="86">
                  <c:v>5.8121891891892001E-5</c:v>
                </c:pt>
                <c:pt idx="87">
                  <c:v>6.5471351351351466E-5</c:v>
                </c:pt>
                <c:pt idx="88">
                  <c:v>6.2240540540540564E-5</c:v>
                </c:pt>
                <c:pt idx="89">
                  <c:v>6.8875405405405434E-5</c:v>
                </c:pt>
                <c:pt idx="90">
                  <c:v>6.4534324324324506E-5</c:v>
                </c:pt>
                <c:pt idx="91">
                  <c:v>7.0199189189189295E-5</c:v>
                </c:pt>
                <c:pt idx="92">
                  <c:v>6.7410270270270418E-5</c:v>
                </c:pt>
                <c:pt idx="93">
                  <c:v>6.9683783783783891E-5</c:v>
                </c:pt>
                <c:pt idx="94">
                  <c:v>7.1059459459459491E-5</c:v>
                </c:pt>
                <c:pt idx="95">
                  <c:v>7.1384594594594718E-5</c:v>
                </c:pt>
                <c:pt idx="96">
                  <c:v>7.3689729729729787E-5</c:v>
                </c:pt>
                <c:pt idx="97">
                  <c:v>7.610783783783803E-5</c:v>
                </c:pt>
                <c:pt idx="98">
                  <c:v>7.4239459459459565E-5</c:v>
                </c:pt>
                <c:pt idx="99">
                  <c:v>7.1459729729729844E-5</c:v>
                </c:pt>
                <c:pt idx="100">
                  <c:v>7.6778648648648834E-5</c:v>
                </c:pt>
                <c:pt idx="101">
                  <c:v>8.0098648648648768E-5</c:v>
                </c:pt>
                <c:pt idx="102">
                  <c:v>8.153648648648681E-5</c:v>
                </c:pt>
                <c:pt idx="103">
                  <c:v>7.7771621621621891E-5</c:v>
                </c:pt>
                <c:pt idx="104">
                  <c:v>7.7268648648648838E-5</c:v>
                </c:pt>
                <c:pt idx="105">
                  <c:v>6.9268918918919108E-5</c:v>
                </c:pt>
                <c:pt idx="106">
                  <c:v>7.2462162162162277E-5</c:v>
                </c:pt>
                <c:pt idx="107">
                  <c:v>7.8917567567567695E-5</c:v>
                </c:pt>
                <c:pt idx="108">
                  <c:v>7.5902432432432655E-5</c:v>
                </c:pt>
                <c:pt idx="109">
                  <c:v>7.1224594594594624E-5</c:v>
                </c:pt>
                <c:pt idx="110">
                  <c:v>7.0078918918919041E-5</c:v>
                </c:pt>
                <c:pt idx="111">
                  <c:v>7.2295945945946138E-5</c:v>
                </c:pt>
                <c:pt idx="112">
                  <c:v>7.6362432432432647E-5</c:v>
                </c:pt>
                <c:pt idx="113">
                  <c:v>7.1322162162162177E-5</c:v>
                </c:pt>
                <c:pt idx="114">
                  <c:v>7.1432702702702819E-5</c:v>
                </c:pt>
                <c:pt idx="115">
                  <c:v>6.7981081081081233E-5</c:v>
                </c:pt>
                <c:pt idx="116">
                  <c:v>7.1568648648648808E-5</c:v>
                </c:pt>
                <c:pt idx="117">
                  <c:v>7.1557297297297436E-5</c:v>
                </c:pt>
                <c:pt idx="118">
                  <c:v>7.0911351351351522E-5</c:v>
                </c:pt>
                <c:pt idx="119">
                  <c:v>6.7454864864864968E-5</c:v>
                </c:pt>
                <c:pt idx="120">
                  <c:v>6.6157297297297427E-5</c:v>
                </c:pt>
                <c:pt idx="121">
                  <c:v>6.7755945945946144E-5</c:v>
                </c:pt>
                <c:pt idx="122">
                  <c:v>6.5559189189189204E-5</c:v>
                </c:pt>
                <c:pt idx="123">
                  <c:v>6.4302432432432658E-5</c:v>
                </c:pt>
                <c:pt idx="124">
                  <c:v>6.4918378378378493E-5</c:v>
                </c:pt>
                <c:pt idx="125">
                  <c:v>6.8150540540540594E-5</c:v>
                </c:pt>
                <c:pt idx="126">
                  <c:v>6.7917837837838123E-5</c:v>
                </c:pt>
                <c:pt idx="127">
                  <c:v>6.067702702702717E-5</c:v>
                </c:pt>
                <c:pt idx="128">
                  <c:v>8.8298918918919121E-5</c:v>
                </c:pt>
                <c:pt idx="129">
                  <c:v>1.032702702702705E-4</c:v>
                </c:pt>
                <c:pt idx="130">
                  <c:v>5.67510810810812E-5</c:v>
                </c:pt>
                <c:pt idx="131">
                  <c:v>3.7675405405405529E-5</c:v>
                </c:pt>
                <c:pt idx="132">
                  <c:v>3.4196486486486514E-5</c:v>
                </c:pt>
                <c:pt idx="133">
                  <c:v>2.8473243243243317E-5</c:v>
                </c:pt>
                <c:pt idx="134">
                  <c:v>2.4104297297297306E-5</c:v>
                </c:pt>
                <c:pt idx="135">
                  <c:v>1.9471162162162215E-5</c:v>
                </c:pt>
                <c:pt idx="136">
                  <c:v>1.5416243243243259E-5</c:v>
                </c:pt>
                <c:pt idx="137">
                  <c:v>1.4450459459459486E-5</c:v>
                </c:pt>
                <c:pt idx="138">
                  <c:v>1.7446297297297334E-5</c:v>
                </c:pt>
                <c:pt idx="139">
                  <c:v>1.5402945945945973E-5</c:v>
                </c:pt>
                <c:pt idx="140">
                  <c:v>1.5429324324324345E-5</c:v>
                </c:pt>
                <c:pt idx="141">
                  <c:v>1.6168243243243271E-5</c:v>
                </c:pt>
                <c:pt idx="142">
                  <c:v>1.6188243243243271E-5</c:v>
                </c:pt>
                <c:pt idx="143">
                  <c:v>1.4286837837837876E-5</c:v>
                </c:pt>
                <c:pt idx="144">
                  <c:v>1.4879135135135171E-5</c:v>
                </c:pt>
                <c:pt idx="145">
                  <c:v>1.2799243243243245E-5</c:v>
                </c:pt>
                <c:pt idx="146">
                  <c:v>1.3195189189189224E-5</c:v>
                </c:pt>
                <c:pt idx="147">
                  <c:v>1.2368783783783804E-5</c:v>
                </c:pt>
                <c:pt idx="148">
                  <c:v>9.3889729729729851E-6</c:v>
                </c:pt>
                <c:pt idx="149">
                  <c:v>1.0107891891891903E-5</c:v>
                </c:pt>
                <c:pt idx="150">
                  <c:v>1.1246378378378413E-5</c:v>
                </c:pt>
                <c:pt idx="151">
                  <c:v>8.9340000000000181E-6</c:v>
                </c:pt>
                <c:pt idx="152">
                  <c:v>6.8235405405405494E-6</c:v>
                </c:pt>
                <c:pt idx="153">
                  <c:v>7.2558108108108198E-6</c:v>
                </c:pt>
                <c:pt idx="154">
                  <c:v>6.7431351351351508E-6</c:v>
                </c:pt>
                <c:pt idx="155">
                  <c:v>6.9904594594594762E-6</c:v>
                </c:pt>
                <c:pt idx="156">
                  <c:v>7.0112162162162232E-6</c:v>
                </c:pt>
                <c:pt idx="157">
                  <c:v>6.9488108108108235E-6</c:v>
                </c:pt>
                <c:pt idx="158">
                  <c:v>5.9495945945946157E-6</c:v>
                </c:pt>
                <c:pt idx="159">
                  <c:v>5.5343783783783883E-6</c:v>
                </c:pt>
                <c:pt idx="160">
                  <c:v>4.8679729729729736E-6</c:v>
                </c:pt>
                <c:pt idx="161">
                  <c:v>5.9092432432432665E-6</c:v>
                </c:pt>
                <c:pt idx="162">
                  <c:v>6.0595135135135302E-6</c:v>
                </c:pt>
                <c:pt idx="163">
                  <c:v>6.7733783783783962E-6</c:v>
                </c:pt>
                <c:pt idx="164">
                  <c:v>6.5025135135135249E-6</c:v>
                </c:pt>
                <c:pt idx="165">
                  <c:v>5.4244864864864881E-6</c:v>
                </c:pt>
                <c:pt idx="166">
                  <c:v>4.5203243243243411E-6</c:v>
                </c:pt>
                <c:pt idx="167">
                  <c:v>4.4249459459459468E-6</c:v>
                </c:pt>
                <c:pt idx="168">
                  <c:v>3.8267837837837897E-6</c:v>
                </c:pt>
                <c:pt idx="169">
                  <c:v>3.1342972972973082E-6</c:v>
                </c:pt>
                <c:pt idx="170">
                  <c:v>3.1132162162162251E-6</c:v>
                </c:pt>
                <c:pt idx="171">
                  <c:v>3.2991081081081149E-6</c:v>
                </c:pt>
                <c:pt idx="172">
                  <c:v>4.1375945945946032E-6</c:v>
                </c:pt>
                <c:pt idx="173">
                  <c:v>4.0801621621621815E-6</c:v>
                </c:pt>
                <c:pt idx="174">
                  <c:v>4.0083513513513618E-6</c:v>
                </c:pt>
                <c:pt idx="175">
                  <c:v>4.0220540540540538E-6</c:v>
                </c:pt>
                <c:pt idx="176">
                  <c:v>4.5569459459459508E-6</c:v>
                </c:pt>
                <c:pt idx="177">
                  <c:v>3.97529729729731E-6</c:v>
                </c:pt>
                <c:pt idx="178">
                  <c:v>3.8274864864864964E-6</c:v>
                </c:pt>
                <c:pt idx="179">
                  <c:v>4.8394324324324473E-6</c:v>
                </c:pt>
                <c:pt idx="180">
                  <c:v>3.4200000000000092E-7</c:v>
                </c:pt>
                <c:pt idx="181">
                  <c:v>4.1257837837837957E-6</c:v>
                </c:pt>
                <c:pt idx="182">
                  <c:v>7.4193513513513763E-6</c:v>
                </c:pt>
                <c:pt idx="183">
                  <c:v>7.0117027027027265E-6</c:v>
                </c:pt>
                <c:pt idx="184">
                  <c:v>9.0597027027027338E-6</c:v>
                </c:pt>
                <c:pt idx="185">
                  <c:v>1.3117486486486503E-5</c:v>
                </c:pt>
                <c:pt idx="186">
                  <c:v>1.5174189189189228E-5</c:v>
                </c:pt>
                <c:pt idx="187">
                  <c:v>1.3144351351351384E-5</c:v>
                </c:pt>
                <c:pt idx="188">
                  <c:v>1.6875000000000041E-5</c:v>
                </c:pt>
                <c:pt idx="189">
                  <c:v>1.5284702702702729E-5</c:v>
                </c:pt>
                <c:pt idx="190">
                  <c:v>1.7415540540540566E-5</c:v>
                </c:pt>
                <c:pt idx="191">
                  <c:v>2.2729081081081091E-5</c:v>
                </c:pt>
                <c:pt idx="192">
                  <c:v>2.4640027027027099E-5</c:v>
                </c:pt>
                <c:pt idx="193">
                  <c:v>2.670200000000005E-5</c:v>
                </c:pt>
                <c:pt idx="194">
                  <c:v>2.7622972972973082E-5</c:v>
                </c:pt>
                <c:pt idx="195">
                  <c:v>2.6776000000000057E-5</c:v>
                </c:pt>
                <c:pt idx="196">
                  <c:v>3.0304324324324399E-5</c:v>
                </c:pt>
                <c:pt idx="197">
                  <c:v>3.1004594594594654E-5</c:v>
                </c:pt>
                <c:pt idx="198">
                  <c:v>3.3705405405405491E-5</c:v>
                </c:pt>
                <c:pt idx="199">
                  <c:v>2.2481513513513637E-5</c:v>
                </c:pt>
                <c:pt idx="200">
                  <c:v>2.8942972972973049E-5</c:v>
                </c:pt>
                <c:pt idx="201">
                  <c:v>2.7027837837837886E-5</c:v>
                </c:pt>
                <c:pt idx="202">
                  <c:v>2.8722702702702732E-5</c:v>
                </c:pt>
                <c:pt idx="203">
                  <c:v>3.3865405405405483E-5</c:v>
                </c:pt>
                <c:pt idx="204">
                  <c:v>4.7674864864864869E-5</c:v>
                </c:pt>
                <c:pt idx="205">
                  <c:v>6.0280270270270349E-5</c:v>
                </c:pt>
                <c:pt idx="206">
                  <c:v>9.7317567567567668E-5</c:v>
                </c:pt>
                <c:pt idx="207">
                  <c:v>1.3517675675675701E-4</c:v>
                </c:pt>
                <c:pt idx="208">
                  <c:v>1.7447756756756779E-4</c:v>
                </c:pt>
                <c:pt idx="209">
                  <c:v>2.3253945945946001E-4</c:v>
                </c:pt>
                <c:pt idx="210">
                  <c:v>2.8193243243243256E-4</c:v>
                </c:pt>
                <c:pt idx="211">
                  <c:v>3.3040810810810875E-4</c:v>
                </c:pt>
                <c:pt idx="212">
                  <c:v>3.5881891891891937E-4</c:v>
                </c:pt>
                <c:pt idx="213">
                  <c:v>3.9994324324324395E-4</c:v>
                </c:pt>
                <c:pt idx="214">
                  <c:v>4.4836216216216423E-4</c:v>
                </c:pt>
                <c:pt idx="215">
                  <c:v>4.7386216216216436E-4</c:v>
                </c:pt>
                <c:pt idx="216">
                  <c:v>4.958081081081092E-4</c:v>
                </c:pt>
                <c:pt idx="217">
                  <c:v>4.9071621621621798E-4</c:v>
                </c:pt>
                <c:pt idx="218">
                  <c:v>4.74897297297298E-4</c:v>
                </c:pt>
                <c:pt idx="219">
                  <c:v>4.3077027027027119E-4</c:v>
                </c:pt>
                <c:pt idx="220">
                  <c:v>3.9099729729729813E-4</c:v>
                </c:pt>
                <c:pt idx="221">
                  <c:v>3.6949189189189259E-4</c:v>
                </c:pt>
                <c:pt idx="222">
                  <c:v>3.4805945945946029E-4</c:v>
                </c:pt>
                <c:pt idx="223">
                  <c:v>2.9012702702702753E-4</c:v>
                </c:pt>
                <c:pt idx="224">
                  <c:v>2.7896756756756806E-4</c:v>
                </c:pt>
                <c:pt idx="225">
                  <c:v>2.5957918918918988E-4</c:v>
                </c:pt>
                <c:pt idx="226">
                  <c:v>2.3697783783783812E-4</c:v>
                </c:pt>
                <c:pt idx="227">
                  <c:v>1.881835135135138E-4</c:v>
                </c:pt>
                <c:pt idx="228">
                  <c:v>1.6339297297297321E-4</c:v>
                </c:pt>
                <c:pt idx="229">
                  <c:v>1.0194729729729741E-4</c:v>
                </c:pt>
                <c:pt idx="230">
                  <c:v>9.4035675675675963E-5</c:v>
                </c:pt>
                <c:pt idx="231">
                  <c:v>8.0875405405405603E-5</c:v>
                </c:pt>
                <c:pt idx="232">
                  <c:v>7.9324864864865002E-5</c:v>
                </c:pt>
                <c:pt idx="233">
                  <c:v>8.1777027027027182E-5</c:v>
                </c:pt>
                <c:pt idx="234">
                  <c:v>8.8391621621621705E-5</c:v>
                </c:pt>
                <c:pt idx="235">
                  <c:v>8.752540540540567E-5</c:v>
                </c:pt>
                <c:pt idx="236">
                  <c:v>7.887837837837842E-5</c:v>
                </c:pt>
                <c:pt idx="237">
                  <c:v>7.4879459459459532E-5</c:v>
                </c:pt>
                <c:pt idx="238">
                  <c:v>7.7475675675675782E-5</c:v>
                </c:pt>
                <c:pt idx="239">
                  <c:v>6.80710810810812E-5</c:v>
                </c:pt>
              </c:numCache>
            </c:numRef>
          </c:val>
        </c:ser>
        <c:ser>
          <c:idx val="19"/>
          <c:order val="19"/>
          <c:tx>
            <c:strRef>
              <c:f>Sheet2_c!$A$21</c:f>
              <c:strCache>
                <c:ptCount val="1"/>
                <c:pt idx="0">
                  <c:v>190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Sheet2_c!$B$21:$IG$21</c:f>
              <c:numCache>
                <c:formatCode>General</c:formatCode>
                <c:ptCount val="240"/>
                <c:pt idx="0">
                  <c:v>1.1989307692307728E-3</c:v>
                </c:pt>
                <c:pt idx="1">
                  <c:v>1.2436641025641018E-3</c:v>
                </c:pt>
                <c:pt idx="2">
                  <c:v>1.253025641025641E-3</c:v>
                </c:pt>
                <c:pt idx="3">
                  <c:v>1.2597641025641018E-3</c:v>
                </c:pt>
                <c:pt idx="4">
                  <c:v>1.2206307692307719E-3</c:v>
                </c:pt>
                <c:pt idx="5">
                  <c:v>1.2240307692307718E-3</c:v>
                </c:pt>
                <c:pt idx="6">
                  <c:v>1.2051102564102566E-3</c:v>
                </c:pt>
                <c:pt idx="7">
                  <c:v>1.214594871794872E-3</c:v>
                </c:pt>
                <c:pt idx="8">
                  <c:v>1.2275769230769241E-3</c:v>
                </c:pt>
                <c:pt idx="9">
                  <c:v>1.2384769230769264E-3</c:v>
                </c:pt>
                <c:pt idx="10">
                  <c:v>1.2268153846153867E-3</c:v>
                </c:pt>
                <c:pt idx="11">
                  <c:v>1.2126205128205141E-3</c:v>
                </c:pt>
                <c:pt idx="12">
                  <c:v>1.1916666666666681E-3</c:v>
                </c:pt>
                <c:pt idx="13">
                  <c:v>1.125130769230772E-3</c:v>
                </c:pt>
                <c:pt idx="14">
                  <c:v>1.0850487179487197E-3</c:v>
                </c:pt>
                <c:pt idx="15">
                  <c:v>1.0764230769230781E-3</c:v>
                </c:pt>
                <c:pt idx="16">
                  <c:v>1.0521820512820535E-3</c:v>
                </c:pt>
                <c:pt idx="17">
                  <c:v>1.0497820512820521E-3</c:v>
                </c:pt>
                <c:pt idx="18">
                  <c:v>1.0380948717948722E-3</c:v>
                </c:pt>
                <c:pt idx="19">
                  <c:v>1.0051128205128227E-3</c:v>
                </c:pt>
                <c:pt idx="20">
                  <c:v>9.8804358974359388E-4</c:v>
                </c:pt>
                <c:pt idx="21">
                  <c:v>9.962256410256437E-4</c:v>
                </c:pt>
                <c:pt idx="22">
                  <c:v>9.9583076923077159E-4</c:v>
                </c:pt>
                <c:pt idx="23">
                  <c:v>9.9496410256410335E-4</c:v>
                </c:pt>
                <c:pt idx="24">
                  <c:v>1.0307256410256409E-3</c:v>
                </c:pt>
                <c:pt idx="25">
                  <c:v>1.0430692307692299E-3</c:v>
                </c:pt>
                <c:pt idx="26">
                  <c:v>1.0566000000000015E-3</c:v>
                </c:pt>
                <c:pt idx="27">
                  <c:v>1.071451282051282E-3</c:v>
                </c:pt>
                <c:pt idx="28">
                  <c:v>1.0906615384615407E-3</c:v>
                </c:pt>
                <c:pt idx="29">
                  <c:v>1.0767179487179519E-3</c:v>
                </c:pt>
                <c:pt idx="30">
                  <c:v>1.0999333333333342E-3</c:v>
                </c:pt>
                <c:pt idx="31">
                  <c:v>1.1450153846153869E-3</c:v>
                </c:pt>
                <c:pt idx="32">
                  <c:v>1.1771717948717971E-3</c:v>
                </c:pt>
                <c:pt idx="33">
                  <c:v>1.1663102564102587E-3</c:v>
                </c:pt>
                <c:pt idx="34">
                  <c:v>1.1125256410256421E-3</c:v>
                </c:pt>
                <c:pt idx="35">
                  <c:v>1.0832051282051297E-3</c:v>
                </c:pt>
                <c:pt idx="36">
                  <c:v>1.0105615384615402E-3</c:v>
                </c:pt>
                <c:pt idx="37">
                  <c:v>9.4739487179487463E-4</c:v>
                </c:pt>
                <c:pt idx="38">
                  <c:v>8.8334871794872114E-4</c:v>
                </c:pt>
                <c:pt idx="39">
                  <c:v>8.8158717948717965E-4</c:v>
                </c:pt>
                <c:pt idx="40">
                  <c:v>9.3436153846153933E-4</c:v>
                </c:pt>
                <c:pt idx="41">
                  <c:v>1.0084410256410278E-3</c:v>
                </c:pt>
                <c:pt idx="42">
                  <c:v>1.0041230769230781E-3</c:v>
                </c:pt>
                <c:pt idx="43">
                  <c:v>9.3568974358974638E-4</c:v>
                </c:pt>
                <c:pt idx="44">
                  <c:v>8.9294871794872149E-4</c:v>
                </c:pt>
                <c:pt idx="45">
                  <c:v>8.2932307692307693E-4</c:v>
                </c:pt>
                <c:pt idx="46">
                  <c:v>7.2826410256410484E-4</c:v>
                </c:pt>
                <c:pt idx="47">
                  <c:v>6.0857179487179482E-4</c:v>
                </c:pt>
                <c:pt idx="48">
                  <c:v>4.8503846153846226E-4</c:v>
                </c:pt>
                <c:pt idx="49">
                  <c:v>3.9051794871794942E-4</c:v>
                </c:pt>
                <c:pt idx="50">
                  <c:v>3.1776923076923177E-4</c:v>
                </c:pt>
                <c:pt idx="51">
                  <c:v>2.6392307692307745E-4</c:v>
                </c:pt>
                <c:pt idx="52">
                  <c:v>2.0703307692307758E-4</c:v>
                </c:pt>
                <c:pt idx="53">
                  <c:v>1.4312846153846155E-4</c:v>
                </c:pt>
                <c:pt idx="54">
                  <c:v>1.0808897435897458E-4</c:v>
                </c:pt>
                <c:pt idx="55">
                  <c:v>7.8608205128205238E-5</c:v>
                </c:pt>
                <c:pt idx="56">
                  <c:v>7.01589743589745E-5</c:v>
                </c:pt>
                <c:pt idx="57">
                  <c:v>6.8312820512820698E-5</c:v>
                </c:pt>
                <c:pt idx="58">
                  <c:v>5.5967179487179508E-5</c:v>
                </c:pt>
                <c:pt idx="59">
                  <c:v>7.1690256410256512E-5</c:v>
                </c:pt>
                <c:pt idx="60">
                  <c:v>1.0962179487179522E-4</c:v>
                </c:pt>
                <c:pt idx="61">
                  <c:v>2.5326435897435887E-4</c:v>
                </c:pt>
                <c:pt idx="62">
                  <c:v>3.1172307692307769E-4</c:v>
                </c:pt>
                <c:pt idx="63">
                  <c:v>3.484666666666672E-4</c:v>
                </c:pt>
                <c:pt idx="64">
                  <c:v>3.6836410256410341E-4</c:v>
                </c:pt>
                <c:pt idx="65">
                  <c:v>5.2440000000000082E-4</c:v>
                </c:pt>
                <c:pt idx="66">
                  <c:v>6.2969487179487292E-4</c:v>
                </c:pt>
                <c:pt idx="67">
                  <c:v>6.9523589743589837E-4</c:v>
                </c:pt>
                <c:pt idx="68">
                  <c:v>3.1440256410256482E-4</c:v>
                </c:pt>
                <c:pt idx="69">
                  <c:v>9.0639487179487464E-5</c:v>
                </c:pt>
                <c:pt idx="70">
                  <c:v>8.3448974358974476E-5</c:v>
                </c:pt>
                <c:pt idx="71">
                  <c:v>8.3576153846154038E-5</c:v>
                </c:pt>
                <c:pt idx="72">
                  <c:v>7.9183846153846389E-5</c:v>
                </c:pt>
                <c:pt idx="73">
                  <c:v>7.0020256410256509E-5</c:v>
                </c:pt>
                <c:pt idx="74">
                  <c:v>7.1597692307692469E-5</c:v>
                </c:pt>
                <c:pt idx="75">
                  <c:v>7.0363589743589918E-5</c:v>
                </c:pt>
                <c:pt idx="76">
                  <c:v>5.6503846153846295E-5</c:v>
                </c:pt>
                <c:pt idx="77">
                  <c:v>7.0381025641025818E-5</c:v>
                </c:pt>
                <c:pt idx="78">
                  <c:v>7.5752820512820708E-5</c:v>
                </c:pt>
                <c:pt idx="79">
                  <c:v>4.0918974358974475E-5</c:v>
                </c:pt>
                <c:pt idx="80">
                  <c:v>1.7466820512820555E-5</c:v>
                </c:pt>
                <c:pt idx="81">
                  <c:v>3.9850000000000088E-5</c:v>
                </c:pt>
                <c:pt idx="82">
                  <c:v>4.1346666666666723E-5</c:v>
                </c:pt>
                <c:pt idx="83">
                  <c:v>4.4403846153846332E-5</c:v>
                </c:pt>
                <c:pt idx="84">
                  <c:v>5.080435897435899E-5</c:v>
                </c:pt>
                <c:pt idx="85">
                  <c:v>5.0202564102564124E-5</c:v>
                </c:pt>
                <c:pt idx="86">
                  <c:v>5.4608461538461674E-5</c:v>
                </c:pt>
                <c:pt idx="87">
                  <c:v>5.57471794871795E-5</c:v>
                </c:pt>
                <c:pt idx="88">
                  <c:v>5.9704615384615535E-5</c:v>
                </c:pt>
                <c:pt idx="89">
                  <c:v>6.184871794871809E-5</c:v>
                </c:pt>
                <c:pt idx="90">
                  <c:v>6.3768717948718166E-5</c:v>
                </c:pt>
                <c:pt idx="91">
                  <c:v>6.4328717948718188E-5</c:v>
                </c:pt>
                <c:pt idx="92">
                  <c:v>6.5018205128205281E-5</c:v>
                </c:pt>
                <c:pt idx="93">
                  <c:v>6.1406666666666778E-5</c:v>
                </c:pt>
                <c:pt idx="94">
                  <c:v>6.8611025641025799E-5</c:v>
                </c:pt>
                <c:pt idx="95">
                  <c:v>6.6090512820512955E-5</c:v>
                </c:pt>
                <c:pt idx="96">
                  <c:v>7.166410256410258E-5</c:v>
                </c:pt>
                <c:pt idx="97">
                  <c:v>7.2072564102564204E-5</c:v>
                </c:pt>
                <c:pt idx="98">
                  <c:v>6.7909487179487334E-5</c:v>
                </c:pt>
                <c:pt idx="99">
                  <c:v>6.5123846153846324E-5</c:v>
                </c:pt>
                <c:pt idx="100">
                  <c:v>7.298641025641049E-5</c:v>
                </c:pt>
                <c:pt idx="101">
                  <c:v>7.5131538461538578E-5</c:v>
                </c:pt>
                <c:pt idx="102">
                  <c:v>7.2288461538461702E-5</c:v>
                </c:pt>
                <c:pt idx="103">
                  <c:v>6.9537948717948895E-5</c:v>
                </c:pt>
                <c:pt idx="104">
                  <c:v>7.3460769230769351E-5</c:v>
                </c:pt>
                <c:pt idx="105">
                  <c:v>6.9704358974359077E-5</c:v>
                </c:pt>
                <c:pt idx="106">
                  <c:v>6.8215897435897524E-5</c:v>
                </c:pt>
                <c:pt idx="107">
                  <c:v>7.081461538461557E-5</c:v>
                </c:pt>
                <c:pt idx="108">
                  <c:v>7.0690000000000138E-5</c:v>
                </c:pt>
                <c:pt idx="109">
                  <c:v>6.7776923076923298E-5</c:v>
                </c:pt>
                <c:pt idx="110">
                  <c:v>6.8168974358974501E-5</c:v>
                </c:pt>
                <c:pt idx="111">
                  <c:v>6.8912564102564228E-5</c:v>
                </c:pt>
                <c:pt idx="112">
                  <c:v>7.0878205128205188E-5</c:v>
                </c:pt>
                <c:pt idx="113">
                  <c:v>6.5811282051282202E-5</c:v>
                </c:pt>
                <c:pt idx="114">
                  <c:v>6.3008974358974516E-5</c:v>
                </c:pt>
                <c:pt idx="115">
                  <c:v>6.3761538461538583E-5</c:v>
                </c:pt>
                <c:pt idx="116">
                  <c:v>6.4950256410256519E-5</c:v>
                </c:pt>
                <c:pt idx="117">
                  <c:v>6.4918461538461764E-5</c:v>
                </c:pt>
                <c:pt idx="118">
                  <c:v>6.4905384615384723E-5</c:v>
                </c:pt>
                <c:pt idx="119">
                  <c:v>6.5638717948718147E-5</c:v>
                </c:pt>
                <c:pt idx="120">
                  <c:v>6.6286153846153924E-5</c:v>
                </c:pt>
                <c:pt idx="121">
                  <c:v>6.2991538461538575E-5</c:v>
                </c:pt>
                <c:pt idx="122">
                  <c:v>5.6991025641025758E-5</c:v>
                </c:pt>
                <c:pt idx="123">
                  <c:v>6.1885897435897522E-5</c:v>
                </c:pt>
                <c:pt idx="124">
                  <c:v>6.1677179487179486E-5</c:v>
                </c:pt>
                <c:pt idx="125">
                  <c:v>5.7014871794871916E-5</c:v>
                </c:pt>
                <c:pt idx="126">
                  <c:v>6.0502051282051418E-5</c:v>
                </c:pt>
                <c:pt idx="127">
                  <c:v>5.5934102564102566E-5</c:v>
                </c:pt>
                <c:pt idx="128">
                  <c:v>8.0515641025641189E-5</c:v>
                </c:pt>
                <c:pt idx="129">
                  <c:v>8.9325897435897734E-5</c:v>
                </c:pt>
                <c:pt idx="130">
                  <c:v>5.4687435897436066E-5</c:v>
                </c:pt>
                <c:pt idx="131">
                  <c:v>4.6007692307692404E-5</c:v>
                </c:pt>
                <c:pt idx="132">
                  <c:v>3.6120512820512888E-5</c:v>
                </c:pt>
                <c:pt idx="133">
                  <c:v>3.2680256410256504E-5</c:v>
                </c:pt>
                <c:pt idx="134">
                  <c:v>2.7410256410256482E-5</c:v>
                </c:pt>
                <c:pt idx="135">
                  <c:v>2.0099512820512877E-5</c:v>
                </c:pt>
                <c:pt idx="136">
                  <c:v>1.9673666666666712E-5</c:v>
                </c:pt>
                <c:pt idx="137">
                  <c:v>1.7721589743589804E-5</c:v>
                </c:pt>
                <c:pt idx="138">
                  <c:v>1.7021000000000039E-5</c:v>
                </c:pt>
                <c:pt idx="139">
                  <c:v>1.419228205128206E-5</c:v>
                </c:pt>
                <c:pt idx="140">
                  <c:v>1.6462153846153894E-5</c:v>
                </c:pt>
                <c:pt idx="141">
                  <c:v>1.5773641025641029E-5</c:v>
                </c:pt>
                <c:pt idx="142">
                  <c:v>1.556743589743595E-5</c:v>
                </c:pt>
                <c:pt idx="143">
                  <c:v>1.4180179487179525E-5</c:v>
                </c:pt>
                <c:pt idx="144">
                  <c:v>1.1859846153846159E-5</c:v>
                </c:pt>
                <c:pt idx="145">
                  <c:v>1.3797256410256427E-5</c:v>
                </c:pt>
                <c:pt idx="146">
                  <c:v>1.4410717948717979E-5</c:v>
                </c:pt>
                <c:pt idx="147">
                  <c:v>1.1814384615384648E-5</c:v>
                </c:pt>
                <c:pt idx="148">
                  <c:v>1.046607692307692E-5</c:v>
                </c:pt>
                <c:pt idx="149">
                  <c:v>1.0060923076923085E-5</c:v>
                </c:pt>
                <c:pt idx="150">
                  <c:v>1.0499794871794857E-5</c:v>
                </c:pt>
                <c:pt idx="151">
                  <c:v>9.3864358974359438E-6</c:v>
                </c:pt>
                <c:pt idx="152">
                  <c:v>9.8196153846154057E-6</c:v>
                </c:pt>
                <c:pt idx="153">
                  <c:v>7.5370769230769382E-6</c:v>
                </c:pt>
                <c:pt idx="154">
                  <c:v>7.4386666666666891E-6</c:v>
                </c:pt>
                <c:pt idx="155">
                  <c:v>7.4041794871795015E-6</c:v>
                </c:pt>
                <c:pt idx="156">
                  <c:v>6.3128461538461672E-6</c:v>
                </c:pt>
                <c:pt idx="157">
                  <c:v>6.0317948717948906E-6</c:v>
                </c:pt>
                <c:pt idx="158">
                  <c:v>6.2719487179487409E-6</c:v>
                </c:pt>
                <c:pt idx="159">
                  <c:v>5.8937692307692455E-6</c:v>
                </c:pt>
                <c:pt idx="160">
                  <c:v>6.3725128205128334E-6</c:v>
                </c:pt>
                <c:pt idx="161">
                  <c:v>6.5182051282051434E-6</c:v>
                </c:pt>
                <c:pt idx="162">
                  <c:v>7.0751025641025831E-6</c:v>
                </c:pt>
                <c:pt idx="163">
                  <c:v>6.7574871794871882E-6</c:v>
                </c:pt>
                <c:pt idx="164">
                  <c:v>6.6154358974358987E-6</c:v>
                </c:pt>
                <c:pt idx="165">
                  <c:v>5.7355641025641258E-6</c:v>
                </c:pt>
                <c:pt idx="166">
                  <c:v>5.9863076923077145E-6</c:v>
                </c:pt>
                <c:pt idx="167">
                  <c:v>5.5618717948718155E-6</c:v>
                </c:pt>
                <c:pt idx="168">
                  <c:v>4.7360512820512992E-6</c:v>
                </c:pt>
                <c:pt idx="169">
                  <c:v>4.2911282051282154E-6</c:v>
                </c:pt>
                <c:pt idx="170">
                  <c:v>4.066333333333349E-6</c:v>
                </c:pt>
                <c:pt idx="171">
                  <c:v>3.3740000000000053E-6</c:v>
                </c:pt>
                <c:pt idx="172">
                  <c:v>3.3446666666666746E-6</c:v>
                </c:pt>
                <c:pt idx="173">
                  <c:v>4.6663076923077026E-6</c:v>
                </c:pt>
                <c:pt idx="174">
                  <c:v>4.7151282051282134E-6</c:v>
                </c:pt>
                <c:pt idx="175">
                  <c:v>3.8528205128205213E-6</c:v>
                </c:pt>
                <c:pt idx="176">
                  <c:v>3.9575897435897549E-6</c:v>
                </c:pt>
                <c:pt idx="177">
                  <c:v>4.4978461538461677E-6</c:v>
                </c:pt>
                <c:pt idx="178">
                  <c:v>4.3347692307692414E-6</c:v>
                </c:pt>
                <c:pt idx="179">
                  <c:v>3.5923589743589795E-6</c:v>
                </c:pt>
                <c:pt idx="180">
                  <c:v>3.710692307692323E-7</c:v>
                </c:pt>
                <c:pt idx="181">
                  <c:v>1.4115410256410284E-6</c:v>
                </c:pt>
                <c:pt idx="182">
                  <c:v>2.9285128205128263E-6</c:v>
                </c:pt>
                <c:pt idx="183">
                  <c:v>1.6511692307692338E-6</c:v>
                </c:pt>
                <c:pt idx="184">
                  <c:v>2.4365487179487191E-6</c:v>
                </c:pt>
                <c:pt idx="185">
                  <c:v>2.886692307692316E-6</c:v>
                </c:pt>
                <c:pt idx="186">
                  <c:v>4.4640000000000084E-6</c:v>
                </c:pt>
                <c:pt idx="187">
                  <c:v>5.7615641025641244E-6</c:v>
                </c:pt>
                <c:pt idx="188">
                  <c:v>7.2909743589743747E-6</c:v>
                </c:pt>
                <c:pt idx="189">
                  <c:v>4.6256410256410408E-6</c:v>
                </c:pt>
                <c:pt idx="190">
                  <c:v>4.768641025641046E-6</c:v>
                </c:pt>
                <c:pt idx="191">
                  <c:v>7.6252051282051423E-6</c:v>
                </c:pt>
                <c:pt idx="192">
                  <c:v>7.9011794871795096E-6</c:v>
                </c:pt>
                <c:pt idx="193">
                  <c:v>8.8759743589743977E-6</c:v>
                </c:pt>
                <c:pt idx="194">
                  <c:v>1.0582153846153884E-5</c:v>
                </c:pt>
                <c:pt idx="195">
                  <c:v>8.0044358974359357E-6</c:v>
                </c:pt>
                <c:pt idx="196">
                  <c:v>1.2528333333333355E-5</c:v>
                </c:pt>
                <c:pt idx="197">
                  <c:v>1.3438025641025684E-5</c:v>
                </c:pt>
                <c:pt idx="198">
                  <c:v>1.0325641025641026E-5</c:v>
                </c:pt>
                <c:pt idx="199">
                  <c:v>8.4918974358974552E-6</c:v>
                </c:pt>
                <c:pt idx="200">
                  <c:v>1.0314615384615407E-5</c:v>
                </c:pt>
                <c:pt idx="201">
                  <c:v>9.7669487179487472E-6</c:v>
                </c:pt>
                <c:pt idx="202">
                  <c:v>9.8720000000000352E-6</c:v>
                </c:pt>
                <c:pt idx="203">
                  <c:v>1.2180051282051316E-5</c:v>
                </c:pt>
                <c:pt idx="204">
                  <c:v>1.8517461538461572E-5</c:v>
                </c:pt>
                <c:pt idx="205">
                  <c:v>2.5611333333333401E-5</c:v>
                </c:pt>
                <c:pt idx="206">
                  <c:v>3.8569230769230828E-5</c:v>
                </c:pt>
                <c:pt idx="207">
                  <c:v>4.7809230769230875E-5</c:v>
                </c:pt>
                <c:pt idx="208">
                  <c:v>7.0033076923077119E-5</c:v>
                </c:pt>
                <c:pt idx="209">
                  <c:v>8.5971538461538508E-5</c:v>
                </c:pt>
                <c:pt idx="210">
                  <c:v>1.2219128205128227E-4</c:v>
                </c:pt>
                <c:pt idx="211">
                  <c:v>1.552761538461542E-4</c:v>
                </c:pt>
                <c:pt idx="212">
                  <c:v>1.8883743589743603E-4</c:v>
                </c:pt>
                <c:pt idx="213">
                  <c:v>2.0684487179487202E-4</c:v>
                </c:pt>
                <c:pt idx="214">
                  <c:v>2.2189923076923167E-4</c:v>
                </c:pt>
                <c:pt idx="215">
                  <c:v>2.3435743589743683E-4</c:v>
                </c:pt>
                <c:pt idx="216">
                  <c:v>2.4960384615384614E-4</c:v>
                </c:pt>
                <c:pt idx="217">
                  <c:v>2.6383846153846214E-4</c:v>
                </c:pt>
                <c:pt idx="218">
                  <c:v>2.5478410256410302E-4</c:v>
                </c:pt>
                <c:pt idx="219">
                  <c:v>2.1874692307692341E-4</c:v>
                </c:pt>
                <c:pt idx="220">
                  <c:v>2.0740435897435893E-4</c:v>
                </c:pt>
                <c:pt idx="221">
                  <c:v>1.9538025641025692E-4</c:v>
                </c:pt>
                <c:pt idx="222">
                  <c:v>1.7054358974358984E-4</c:v>
                </c:pt>
                <c:pt idx="223">
                  <c:v>1.6198358974358983E-4</c:v>
                </c:pt>
                <c:pt idx="224">
                  <c:v>1.4347461538461554E-4</c:v>
                </c:pt>
                <c:pt idx="225">
                  <c:v>1.4282179487179524E-4</c:v>
                </c:pt>
                <c:pt idx="226">
                  <c:v>1.1806743589743598E-4</c:v>
                </c:pt>
                <c:pt idx="227">
                  <c:v>1.0043000000000015E-4</c:v>
                </c:pt>
                <c:pt idx="228">
                  <c:v>8.3420256410256618E-5</c:v>
                </c:pt>
                <c:pt idx="229">
                  <c:v>5.1429487179487227E-5</c:v>
                </c:pt>
                <c:pt idx="230">
                  <c:v>4.0894102564102568E-5</c:v>
                </c:pt>
                <c:pt idx="231">
                  <c:v>3.1875128205128299E-5</c:v>
                </c:pt>
                <c:pt idx="232">
                  <c:v>2.8100512820512867E-5</c:v>
                </c:pt>
                <c:pt idx="233">
                  <c:v>3.1895641025641116E-5</c:v>
                </c:pt>
                <c:pt idx="234">
                  <c:v>2.9221538461538511E-5</c:v>
                </c:pt>
                <c:pt idx="235">
                  <c:v>2.8796923076923146E-5</c:v>
                </c:pt>
                <c:pt idx="236">
                  <c:v>2.9591538461538492E-5</c:v>
                </c:pt>
                <c:pt idx="237">
                  <c:v>3.269743589743596E-5</c:v>
                </c:pt>
                <c:pt idx="238">
                  <c:v>3.0443333333333408E-5</c:v>
                </c:pt>
                <c:pt idx="239">
                  <c:v>2.7344615384615459E-5</c:v>
                </c:pt>
              </c:numCache>
            </c:numRef>
          </c:val>
        </c:ser>
        <c:ser>
          <c:idx val="20"/>
          <c:order val="20"/>
          <c:tx>
            <c:strRef>
              <c:f>Sheet2_c!$A$22</c:f>
              <c:strCache>
                <c:ptCount val="1"/>
                <c:pt idx="0">
                  <c:v>200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Sheet2_c!$B$22:$IG$22</c:f>
              <c:numCache>
                <c:formatCode>General</c:formatCode>
                <c:ptCount val="240"/>
                <c:pt idx="0">
                  <c:v>1.0217121951219515E-3</c:v>
                </c:pt>
                <c:pt idx="1">
                  <c:v>1.0321341463414644E-3</c:v>
                </c:pt>
                <c:pt idx="2">
                  <c:v>1.0340365853658555E-3</c:v>
                </c:pt>
                <c:pt idx="3">
                  <c:v>1.0437634146341459E-3</c:v>
                </c:pt>
                <c:pt idx="4">
                  <c:v>1.0299878048780511E-3</c:v>
                </c:pt>
                <c:pt idx="5">
                  <c:v>1.0327146341463423E-3</c:v>
                </c:pt>
                <c:pt idx="6">
                  <c:v>1.041509756097561E-3</c:v>
                </c:pt>
                <c:pt idx="7">
                  <c:v>1.0307170731707353E-3</c:v>
                </c:pt>
                <c:pt idx="8">
                  <c:v>1.0378341463414633E-3</c:v>
                </c:pt>
                <c:pt idx="9">
                  <c:v>1.0442902439024388E-3</c:v>
                </c:pt>
                <c:pt idx="10">
                  <c:v>1.022431707317073E-3</c:v>
                </c:pt>
                <c:pt idx="11">
                  <c:v>1.0104731707317109E-3</c:v>
                </c:pt>
                <c:pt idx="12">
                  <c:v>9.7761219512195125E-4</c:v>
                </c:pt>
                <c:pt idx="13">
                  <c:v>9.5303902439024507E-4</c:v>
                </c:pt>
                <c:pt idx="14">
                  <c:v>9.2426341463414748E-4</c:v>
                </c:pt>
                <c:pt idx="15">
                  <c:v>9.2213902439024426E-4</c:v>
                </c:pt>
                <c:pt idx="16">
                  <c:v>8.9793414634146366E-4</c:v>
                </c:pt>
                <c:pt idx="17">
                  <c:v>8.7221707317073228E-4</c:v>
                </c:pt>
                <c:pt idx="18">
                  <c:v>8.3629268292683345E-4</c:v>
                </c:pt>
                <c:pt idx="19">
                  <c:v>8.2945853658536667E-4</c:v>
                </c:pt>
                <c:pt idx="20">
                  <c:v>8.3776829268293032E-4</c:v>
                </c:pt>
                <c:pt idx="21">
                  <c:v>8.2562926829268368E-4</c:v>
                </c:pt>
                <c:pt idx="22">
                  <c:v>8.0995609756097776E-4</c:v>
                </c:pt>
                <c:pt idx="23">
                  <c:v>8.0133414634146337E-4</c:v>
                </c:pt>
                <c:pt idx="24">
                  <c:v>8.1431707317073168E-4</c:v>
                </c:pt>
                <c:pt idx="25">
                  <c:v>8.3527560975610185E-4</c:v>
                </c:pt>
                <c:pt idx="26">
                  <c:v>8.5672682926829415E-4</c:v>
                </c:pt>
                <c:pt idx="27">
                  <c:v>8.5436585365853844E-4</c:v>
                </c:pt>
                <c:pt idx="28">
                  <c:v>8.488414634146372E-4</c:v>
                </c:pt>
                <c:pt idx="29">
                  <c:v>8.5667560975610086E-4</c:v>
                </c:pt>
                <c:pt idx="30">
                  <c:v>8.7552682926829461E-4</c:v>
                </c:pt>
                <c:pt idx="31">
                  <c:v>9.5010000000000136E-4</c:v>
                </c:pt>
                <c:pt idx="32">
                  <c:v>9.8042439024390265E-4</c:v>
                </c:pt>
                <c:pt idx="33">
                  <c:v>9.577341463414637E-4</c:v>
                </c:pt>
                <c:pt idx="34">
                  <c:v>9.0571463414634368E-4</c:v>
                </c:pt>
                <c:pt idx="35">
                  <c:v>8.9787073170731826E-4</c:v>
                </c:pt>
                <c:pt idx="36">
                  <c:v>8.2254878048780729E-4</c:v>
                </c:pt>
                <c:pt idx="37">
                  <c:v>7.4991707317073337E-4</c:v>
                </c:pt>
                <c:pt idx="38">
                  <c:v>6.7924390243902536E-4</c:v>
                </c:pt>
                <c:pt idx="39">
                  <c:v>6.7935121951219631E-4</c:v>
                </c:pt>
                <c:pt idx="40">
                  <c:v>6.8441463414634172E-4</c:v>
                </c:pt>
                <c:pt idx="41">
                  <c:v>7.3096341463414738E-4</c:v>
                </c:pt>
                <c:pt idx="42">
                  <c:v>7.5832439024390457E-4</c:v>
                </c:pt>
                <c:pt idx="43">
                  <c:v>6.5315853658536743E-4</c:v>
                </c:pt>
                <c:pt idx="44">
                  <c:v>6.2090975609756173E-4</c:v>
                </c:pt>
                <c:pt idx="45">
                  <c:v>5.524414634146339E-4</c:v>
                </c:pt>
                <c:pt idx="46">
                  <c:v>4.7386829268292765E-4</c:v>
                </c:pt>
                <c:pt idx="47">
                  <c:v>4.1930487804878159E-4</c:v>
                </c:pt>
                <c:pt idx="48">
                  <c:v>3.4372926829268345E-4</c:v>
                </c:pt>
                <c:pt idx="49">
                  <c:v>2.8788292682926887E-4</c:v>
                </c:pt>
                <c:pt idx="50">
                  <c:v>2.2809341463414742E-4</c:v>
                </c:pt>
                <c:pt idx="51">
                  <c:v>1.8838487804878076E-4</c:v>
                </c:pt>
                <c:pt idx="52">
                  <c:v>1.5282170731707368E-4</c:v>
                </c:pt>
                <c:pt idx="53">
                  <c:v>1.2272097560975609E-4</c:v>
                </c:pt>
                <c:pt idx="54">
                  <c:v>9.2432195121951256E-5</c:v>
                </c:pt>
                <c:pt idx="55">
                  <c:v>7.3492682926829529E-5</c:v>
                </c:pt>
                <c:pt idx="56">
                  <c:v>6.9516585365853828E-5</c:v>
                </c:pt>
                <c:pt idx="57">
                  <c:v>7.2327560975609932E-5</c:v>
                </c:pt>
                <c:pt idx="58">
                  <c:v>7.2597073170731907E-5</c:v>
                </c:pt>
                <c:pt idx="59">
                  <c:v>8.2768536585365934E-5</c:v>
                </c:pt>
                <c:pt idx="60">
                  <c:v>1.1022170731707366E-4</c:v>
                </c:pt>
                <c:pt idx="61">
                  <c:v>2.0604463414634192E-4</c:v>
                </c:pt>
                <c:pt idx="62">
                  <c:v>2.7237804878048848E-4</c:v>
                </c:pt>
                <c:pt idx="63">
                  <c:v>3.1319268292682946E-4</c:v>
                </c:pt>
                <c:pt idx="64">
                  <c:v>3.4480731707317119E-4</c:v>
                </c:pt>
                <c:pt idx="65">
                  <c:v>3.9645609756097623E-4</c:v>
                </c:pt>
                <c:pt idx="66">
                  <c:v>4.7804390243902541E-4</c:v>
                </c:pt>
                <c:pt idx="67">
                  <c:v>5.3826341463414633E-4</c:v>
                </c:pt>
                <c:pt idx="68">
                  <c:v>2.4656341463414699E-4</c:v>
                </c:pt>
                <c:pt idx="69">
                  <c:v>7.8910487804878307E-5</c:v>
                </c:pt>
                <c:pt idx="70">
                  <c:v>7.0406341463414771E-5</c:v>
                </c:pt>
                <c:pt idx="71">
                  <c:v>6.776487804878064E-5</c:v>
                </c:pt>
                <c:pt idx="72">
                  <c:v>6.3919024390244025E-5</c:v>
                </c:pt>
                <c:pt idx="73">
                  <c:v>6.0637317073170829E-5</c:v>
                </c:pt>
                <c:pt idx="74">
                  <c:v>6.4398536585366027E-5</c:v>
                </c:pt>
                <c:pt idx="75">
                  <c:v>5.547317073170742E-5</c:v>
                </c:pt>
                <c:pt idx="76">
                  <c:v>4.9311707317073343E-5</c:v>
                </c:pt>
                <c:pt idx="77">
                  <c:v>6.2687560975609869E-5</c:v>
                </c:pt>
                <c:pt idx="78">
                  <c:v>6.6565365853658645E-5</c:v>
                </c:pt>
                <c:pt idx="79">
                  <c:v>4.0532195121951329E-5</c:v>
                </c:pt>
                <c:pt idx="80">
                  <c:v>1.5143219512195144E-5</c:v>
                </c:pt>
                <c:pt idx="81">
                  <c:v>3.8825121951219592E-5</c:v>
                </c:pt>
                <c:pt idx="82">
                  <c:v>4.0956829268292733E-5</c:v>
                </c:pt>
                <c:pt idx="83">
                  <c:v>4.5365609756097702E-5</c:v>
                </c:pt>
                <c:pt idx="84">
                  <c:v>4.902731707317083E-5</c:v>
                </c:pt>
                <c:pt idx="85">
                  <c:v>4.8655853658536628E-5</c:v>
                </c:pt>
                <c:pt idx="86">
                  <c:v>5.0600975609756119E-5</c:v>
                </c:pt>
                <c:pt idx="87">
                  <c:v>5.5596097560975772E-5</c:v>
                </c:pt>
                <c:pt idx="88">
                  <c:v>6.0113902439024521E-5</c:v>
                </c:pt>
                <c:pt idx="89">
                  <c:v>5.9809756097561056E-5</c:v>
                </c:pt>
                <c:pt idx="90">
                  <c:v>6.140560975609765E-5</c:v>
                </c:pt>
                <c:pt idx="91">
                  <c:v>6.1615853658536707E-5</c:v>
                </c:pt>
                <c:pt idx="92">
                  <c:v>6.3913658536585515E-5</c:v>
                </c:pt>
                <c:pt idx="93">
                  <c:v>5.9321463414634286E-5</c:v>
                </c:pt>
                <c:pt idx="94">
                  <c:v>6.6082682926829476E-5</c:v>
                </c:pt>
                <c:pt idx="95">
                  <c:v>6.4213658536585523E-5</c:v>
                </c:pt>
                <c:pt idx="96">
                  <c:v>6.8266341463414686E-5</c:v>
                </c:pt>
                <c:pt idx="97">
                  <c:v>6.4025121951219696E-5</c:v>
                </c:pt>
                <c:pt idx="98">
                  <c:v>6.5281951219512311E-5</c:v>
                </c:pt>
                <c:pt idx="99">
                  <c:v>6.7528048780487822E-5</c:v>
                </c:pt>
                <c:pt idx="100">
                  <c:v>7.0689268292682924E-5</c:v>
                </c:pt>
                <c:pt idx="101">
                  <c:v>7.0745121951219659E-5</c:v>
                </c:pt>
                <c:pt idx="102">
                  <c:v>6.832121951219523E-5</c:v>
                </c:pt>
                <c:pt idx="103">
                  <c:v>6.3077560975609856E-5</c:v>
                </c:pt>
                <c:pt idx="104">
                  <c:v>6.9529512195122068E-5</c:v>
                </c:pt>
                <c:pt idx="105">
                  <c:v>6.3359756097560986E-5</c:v>
                </c:pt>
                <c:pt idx="106">
                  <c:v>6.2209756097560985E-5</c:v>
                </c:pt>
                <c:pt idx="107">
                  <c:v>6.512829268292693E-5</c:v>
                </c:pt>
                <c:pt idx="108">
                  <c:v>6.4724878048780601E-5</c:v>
                </c:pt>
                <c:pt idx="109">
                  <c:v>6.535780487804898E-5</c:v>
                </c:pt>
                <c:pt idx="110">
                  <c:v>6.786000000000018E-5</c:v>
                </c:pt>
                <c:pt idx="111">
                  <c:v>6.6490975609756199E-5</c:v>
                </c:pt>
                <c:pt idx="112">
                  <c:v>6.5408536585365924E-5</c:v>
                </c:pt>
                <c:pt idx="113">
                  <c:v>6.2976829268292776E-5</c:v>
                </c:pt>
                <c:pt idx="114">
                  <c:v>6.3365365853658689E-5</c:v>
                </c:pt>
                <c:pt idx="115">
                  <c:v>6.0982439024390464E-5</c:v>
                </c:pt>
                <c:pt idx="116">
                  <c:v>6.1087317073170813E-5</c:v>
                </c:pt>
                <c:pt idx="117">
                  <c:v>6.4983658536585517E-5</c:v>
                </c:pt>
                <c:pt idx="118">
                  <c:v>6.6687317073170786E-5</c:v>
                </c:pt>
                <c:pt idx="119">
                  <c:v>6.5432195121951399E-5</c:v>
                </c:pt>
                <c:pt idx="120">
                  <c:v>6.0376829268292794E-5</c:v>
                </c:pt>
                <c:pt idx="121">
                  <c:v>6.1391951219512373E-5</c:v>
                </c:pt>
                <c:pt idx="122">
                  <c:v>5.6584146341463428E-5</c:v>
                </c:pt>
                <c:pt idx="123">
                  <c:v>5.6867560975609873E-5</c:v>
                </c:pt>
                <c:pt idx="124">
                  <c:v>5.8544390243902514E-5</c:v>
                </c:pt>
                <c:pt idx="125">
                  <c:v>6.1067804878048979E-5</c:v>
                </c:pt>
                <c:pt idx="126">
                  <c:v>6.1357560975609866E-5</c:v>
                </c:pt>
                <c:pt idx="127">
                  <c:v>5.4593414634146594E-5</c:v>
                </c:pt>
                <c:pt idx="128">
                  <c:v>7.4902439024390527E-5</c:v>
                </c:pt>
                <c:pt idx="129">
                  <c:v>8.1979756097560994E-5</c:v>
                </c:pt>
                <c:pt idx="130">
                  <c:v>5.4365853658536748E-5</c:v>
                </c:pt>
                <c:pt idx="131">
                  <c:v>4.3937317073170809E-5</c:v>
                </c:pt>
                <c:pt idx="132">
                  <c:v>3.9031951219512289E-5</c:v>
                </c:pt>
                <c:pt idx="133">
                  <c:v>3.0677804878048858E-5</c:v>
                </c:pt>
                <c:pt idx="134">
                  <c:v>2.6081707317073286E-5</c:v>
                </c:pt>
                <c:pt idx="135">
                  <c:v>1.9867170731707388E-5</c:v>
                </c:pt>
                <c:pt idx="136">
                  <c:v>1.847421951219515E-5</c:v>
                </c:pt>
                <c:pt idx="137">
                  <c:v>1.8666243902439041E-5</c:v>
                </c:pt>
                <c:pt idx="138">
                  <c:v>1.716675609756101E-5</c:v>
                </c:pt>
                <c:pt idx="139">
                  <c:v>1.5488878048780546E-5</c:v>
                </c:pt>
                <c:pt idx="140">
                  <c:v>1.5429024390243932E-5</c:v>
                </c:pt>
                <c:pt idx="141">
                  <c:v>1.4303073170731721E-5</c:v>
                </c:pt>
                <c:pt idx="142">
                  <c:v>1.5660146341463462E-5</c:v>
                </c:pt>
                <c:pt idx="143">
                  <c:v>1.4115219512195123E-5</c:v>
                </c:pt>
                <c:pt idx="144">
                  <c:v>1.4698634146341467E-5</c:v>
                </c:pt>
                <c:pt idx="145">
                  <c:v>1.3190585365853704E-5</c:v>
                </c:pt>
                <c:pt idx="146">
                  <c:v>1.2213048780487823E-5</c:v>
                </c:pt>
                <c:pt idx="147">
                  <c:v>1.0779878048780532E-5</c:v>
                </c:pt>
                <c:pt idx="148">
                  <c:v>1.0241609756097591E-5</c:v>
                </c:pt>
                <c:pt idx="149">
                  <c:v>1.046487804878054E-5</c:v>
                </c:pt>
                <c:pt idx="150">
                  <c:v>1.0525024390243926E-5</c:v>
                </c:pt>
                <c:pt idx="151">
                  <c:v>9.0316829268292982E-6</c:v>
                </c:pt>
                <c:pt idx="152">
                  <c:v>8.4231951219512337E-6</c:v>
                </c:pt>
                <c:pt idx="153">
                  <c:v>9.567707317073193E-6</c:v>
                </c:pt>
                <c:pt idx="154">
                  <c:v>9.5232926829268483E-6</c:v>
                </c:pt>
                <c:pt idx="155">
                  <c:v>8.2047560975610036E-6</c:v>
                </c:pt>
                <c:pt idx="156">
                  <c:v>7.2196341463414808E-6</c:v>
                </c:pt>
                <c:pt idx="157">
                  <c:v>6.5934878048780588E-6</c:v>
                </c:pt>
                <c:pt idx="158">
                  <c:v>5.8891219512195244E-6</c:v>
                </c:pt>
                <c:pt idx="159">
                  <c:v>5.9630731707317234E-6</c:v>
                </c:pt>
                <c:pt idx="160">
                  <c:v>5.071804878048781E-6</c:v>
                </c:pt>
                <c:pt idx="161">
                  <c:v>5.5272926829268462E-6</c:v>
                </c:pt>
                <c:pt idx="162">
                  <c:v>4.7917804878048969E-6</c:v>
                </c:pt>
                <c:pt idx="163">
                  <c:v>5.3764634146341758E-6</c:v>
                </c:pt>
                <c:pt idx="164">
                  <c:v>5.4680487804878252E-6</c:v>
                </c:pt>
                <c:pt idx="165">
                  <c:v>4.3175365853658536E-6</c:v>
                </c:pt>
                <c:pt idx="166">
                  <c:v>4.0463414634146555E-6</c:v>
                </c:pt>
                <c:pt idx="167">
                  <c:v>3.6933414634146426E-6</c:v>
                </c:pt>
                <c:pt idx="168">
                  <c:v>4.2650000000000041E-6</c:v>
                </c:pt>
                <c:pt idx="169">
                  <c:v>3.9146097560975723E-6</c:v>
                </c:pt>
                <c:pt idx="170">
                  <c:v>3.6076829268292761E-6</c:v>
                </c:pt>
                <c:pt idx="171">
                  <c:v>4.2087073170731847E-6</c:v>
                </c:pt>
                <c:pt idx="172">
                  <c:v>4.2692926829268508E-6</c:v>
                </c:pt>
                <c:pt idx="173">
                  <c:v>4.7244878048780484E-6</c:v>
                </c:pt>
                <c:pt idx="174">
                  <c:v>3.9177317073170899E-6</c:v>
                </c:pt>
                <c:pt idx="175">
                  <c:v>4.9409756097560994E-6</c:v>
                </c:pt>
                <c:pt idx="176">
                  <c:v>4.7533902439024522E-6</c:v>
                </c:pt>
                <c:pt idx="177">
                  <c:v>3.8662195121951284E-6</c:v>
                </c:pt>
                <c:pt idx="178">
                  <c:v>3.7839512195122083E-6</c:v>
                </c:pt>
                <c:pt idx="179">
                  <c:v>3.3906341463414743E-6</c:v>
                </c:pt>
                <c:pt idx="180">
                  <c:v>4.2271463414634213E-7</c:v>
                </c:pt>
                <c:pt idx="181">
                  <c:v>2.7206097560975727E-7</c:v>
                </c:pt>
                <c:pt idx="182">
                  <c:v>4.2231219512195199E-7</c:v>
                </c:pt>
                <c:pt idx="183">
                  <c:v>3.5892439024390333E-7</c:v>
                </c:pt>
                <c:pt idx="184">
                  <c:v>4.7837560975609907E-7</c:v>
                </c:pt>
                <c:pt idx="185">
                  <c:v>6.3344146341463502E-7</c:v>
                </c:pt>
                <c:pt idx="186">
                  <c:v>5.8250975609756174E-7</c:v>
                </c:pt>
                <c:pt idx="187">
                  <c:v>5.3280487804878234E-7</c:v>
                </c:pt>
                <c:pt idx="188">
                  <c:v>4.0162682926829479E-7</c:v>
                </c:pt>
                <c:pt idx="189">
                  <c:v>3.4885121951219625E-7</c:v>
                </c:pt>
                <c:pt idx="190">
                  <c:v>2.1827731707317142E-7</c:v>
                </c:pt>
                <c:pt idx="191">
                  <c:v>5.9574634146341759E-7</c:v>
                </c:pt>
                <c:pt idx="192">
                  <c:v>1.0334170731707355E-6</c:v>
                </c:pt>
                <c:pt idx="193">
                  <c:v>7.0291951219512412E-7</c:v>
                </c:pt>
                <c:pt idx="194">
                  <c:v>4.4907317073170851E-7</c:v>
                </c:pt>
                <c:pt idx="195">
                  <c:v>7.8629268292682972E-7</c:v>
                </c:pt>
                <c:pt idx="196">
                  <c:v>6.5513658536585548E-7</c:v>
                </c:pt>
                <c:pt idx="197">
                  <c:v>1.005002439024392E-6</c:v>
                </c:pt>
                <c:pt idx="198">
                  <c:v>8.7940000000000148E-7</c:v>
                </c:pt>
                <c:pt idx="199">
                  <c:v>1.0611121951219541E-6</c:v>
                </c:pt>
                <c:pt idx="200">
                  <c:v>7.266756097560993E-7</c:v>
                </c:pt>
                <c:pt idx="201">
                  <c:v>4.6354634146341718E-7</c:v>
                </c:pt>
                <c:pt idx="202">
                  <c:v>1.203687804878053E-6</c:v>
                </c:pt>
                <c:pt idx="203">
                  <c:v>9.079317073170754E-7</c:v>
                </c:pt>
                <c:pt idx="204">
                  <c:v>7.9796585365853914E-7</c:v>
                </c:pt>
                <c:pt idx="205">
                  <c:v>1.6035780487804904E-6</c:v>
                </c:pt>
                <c:pt idx="206">
                  <c:v>2.2771682926829383E-6</c:v>
                </c:pt>
                <c:pt idx="207">
                  <c:v>2.7066585365853699E-6</c:v>
                </c:pt>
                <c:pt idx="208">
                  <c:v>3.9390000000000067E-6</c:v>
                </c:pt>
                <c:pt idx="209">
                  <c:v>9.4382195121951337E-6</c:v>
                </c:pt>
                <c:pt idx="210">
                  <c:v>3.1929512195122021E-5</c:v>
                </c:pt>
                <c:pt idx="211">
                  <c:v>5.3051951219512307E-5</c:v>
                </c:pt>
                <c:pt idx="212">
                  <c:v>8.5873902439024614E-5</c:v>
                </c:pt>
                <c:pt idx="213">
                  <c:v>1.0557634146341464E-4</c:v>
                </c:pt>
                <c:pt idx="214">
                  <c:v>1.258509756097562E-4</c:v>
                </c:pt>
                <c:pt idx="215">
                  <c:v>1.3129390243902473E-4</c:v>
                </c:pt>
                <c:pt idx="216">
                  <c:v>1.3498292682926832E-4</c:v>
                </c:pt>
                <c:pt idx="217">
                  <c:v>1.3173682926829268E-4</c:v>
                </c:pt>
                <c:pt idx="218">
                  <c:v>1.3932073170731709E-4</c:v>
                </c:pt>
                <c:pt idx="219">
                  <c:v>1.1175634146341465E-4</c:v>
                </c:pt>
                <c:pt idx="220">
                  <c:v>1.0825048780487827E-4</c:v>
                </c:pt>
                <c:pt idx="221">
                  <c:v>1.017480487804878E-4</c:v>
                </c:pt>
                <c:pt idx="222">
                  <c:v>8.9093414634146444E-5</c:v>
                </c:pt>
                <c:pt idx="223">
                  <c:v>8.516268292682949E-5</c:v>
                </c:pt>
                <c:pt idx="224">
                  <c:v>6.5602439024390463E-5</c:v>
                </c:pt>
                <c:pt idx="225">
                  <c:v>6.8730975609756204E-5</c:v>
                </c:pt>
                <c:pt idx="226">
                  <c:v>6.0598048780487819E-5</c:v>
                </c:pt>
                <c:pt idx="227">
                  <c:v>5.5129268292682897E-5</c:v>
                </c:pt>
                <c:pt idx="228">
                  <c:v>4.1659024390243923E-5</c:v>
                </c:pt>
                <c:pt idx="229">
                  <c:v>2.5263658536585406E-5</c:v>
                </c:pt>
                <c:pt idx="230">
                  <c:v>2.2756634146341474E-5</c:v>
                </c:pt>
                <c:pt idx="231">
                  <c:v>1.481173170731712E-5</c:v>
                </c:pt>
                <c:pt idx="232">
                  <c:v>1.589648780487808E-5</c:v>
                </c:pt>
                <c:pt idx="233">
                  <c:v>1.7684365853658572E-5</c:v>
                </c:pt>
                <c:pt idx="234">
                  <c:v>1.5648756097561022E-5</c:v>
                </c:pt>
                <c:pt idx="235">
                  <c:v>1.791131707317074E-5</c:v>
                </c:pt>
                <c:pt idx="236">
                  <c:v>1.457073170731712E-5</c:v>
                </c:pt>
                <c:pt idx="237">
                  <c:v>1.5592658536585396E-5</c:v>
                </c:pt>
                <c:pt idx="238">
                  <c:v>1.1447878048780545E-5</c:v>
                </c:pt>
                <c:pt idx="239">
                  <c:v>1.1884560975609781E-5</c:v>
                </c:pt>
              </c:numCache>
            </c:numRef>
          </c:val>
        </c:ser>
        <c:ser>
          <c:idx val="21"/>
          <c:order val="21"/>
          <c:tx>
            <c:strRef>
              <c:f>Sheet2_c!$A$23</c:f>
              <c:strCache>
                <c:ptCount val="1"/>
                <c:pt idx="0">
                  <c:v>210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Sheet2_c!$B$23:$IG$23</c:f>
              <c:numCache>
                <c:formatCode>General</c:formatCode>
                <c:ptCount val="240"/>
                <c:pt idx="0">
                  <c:v>9.0511860465116562E-4</c:v>
                </c:pt>
                <c:pt idx="1">
                  <c:v>8.9263255813953532E-4</c:v>
                </c:pt>
                <c:pt idx="2">
                  <c:v>9.0166279069767564E-4</c:v>
                </c:pt>
                <c:pt idx="3">
                  <c:v>9.2201395348837426E-4</c:v>
                </c:pt>
                <c:pt idx="4">
                  <c:v>9.1621162790698032E-4</c:v>
                </c:pt>
                <c:pt idx="5">
                  <c:v>9.1765116279069988E-4</c:v>
                </c:pt>
                <c:pt idx="6">
                  <c:v>9.1239302325581595E-4</c:v>
                </c:pt>
                <c:pt idx="7">
                  <c:v>9.0265348837209635E-4</c:v>
                </c:pt>
                <c:pt idx="8">
                  <c:v>9.0302093023255845E-4</c:v>
                </c:pt>
                <c:pt idx="9">
                  <c:v>8.9865581395349016E-4</c:v>
                </c:pt>
                <c:pt idx="10">
                  <c:v>8.9160930232558223E-4</c:v>
                </c:pt>
                <c:pt idx="11">
                  <c:v>8.7492790697674507E-4</c:v>
                </c:pt>
                <c:pt idx="12">
                  <c:v>8.6428139534883782E-4</c:v>
                </c:pt>
                <c:pt idx="13">
                  <c:v>8.3901627906976767E-4</c:v>
                </c:pt>
                <c:pt idx="14">
                  <c:v>8.0610697674418641E-4</c:v>
                </c:pt>
                <c:pt idx="15">
                  <c:v>7.983627906976759E-4</c:v>
                </c:pt>
                <c:pt idx="16">
                  <c:v>7.6776744186046666E-4</c:v>
                </c:pt>
                <c:pt idx="17">
                  <c:v>7.5588837209302439E-4</c:v>
                </c:pt>
                <c:pt idx="18">
                  <c:v>7.4030232558139721E-4</c:v>
                </c:pt>
                <c:pt idx="19">
                  <c:v>7.2549069767441907E-4</c:v>
                </c:pt>
                <c:pt idx="20">
                  <c:v>7.25993023255815E-4</c:v>
                </c:pt>
                <c:pt idx="21">
                  <c:v>7.2647906976744294E-4</c:v>
                </c:pt>
                <c:pt idx="22">
                  <c:v>6.9991860465116399E-4</c:v>
                </c:pt>
                <c:pt idx="23">
                  <c:v>7.1650232558139577E-4</c:v>
                </c:pt>
                <c:pt idx="24">
                  <c:v>7.1602093023255911E-4</c:v>
                </c:pt>
                <c:pt idx="25">
                  <c:v>7.306093023255832E-4</c:v>
                </c:pt>
                <c:pt idx="26">
                  <c:v>7.3255581395348932E-4</c:v>
                </c:pt>
                <c:pt idx="27">
                  <c:v>7.5233255813953533E-4</c:v>
                </c:pt>
                <c:pt idx="28">
                  <c:v>7.4344418604651284E-4</c:v>
                </c:pt>
                <c:pt idx="29">
                  <c:v>7.6763720930232791E-4</c:v>
                </c:pt>
                <c:pt idx="30">
                  <c:v>7.6877674418604795E-4</c:v>
                </c:pt>
                <c:pt idx="31">
                  <c:v>8.0384186046511617E-4</c:v>
                </c:pt>
                <c:pt idx="32">
                  <c:v>8.1956046511628175E-4</c:v>
                </c:pt>
                <c:pt idx="33">
                  <c:v>7.8947906976744307E-4</c:v>
                </c:pt>
                <c:pt idx="34">
                  <c:v>7.5698372093023383E-4</c:v>
                </c:pt>
                <c:pt idx="35">
                  <c:v>7.2406744186046706E-4</c:v>
                </c:pt>
                <c:pt idx="36">
                  <c:v>6.6324186046511785E-4</c:v>
                </c:pt>
                <c:pt idx="37">
                  <c:v>6.1496279069767513E-4</c:v>
                </c:pt>
                <c:pt idx="38">
                  <c:v>5.6972790697674427E-4</c:v>
                </c:pt>
                <c:pt idx="39">
                  <c:v>5.5768837209302445E-4</c:v>
                </c:pt>
                <c:pt idx="40">
                  <c:v>5.5843023255814066E-4</c:v>
                </c:pt>
                <c:pt idx="41">
                  <c:v>5.5322325581395394E-4</c:v>
                </c:pt>
                <c:pt idx="42">
                  <c:v>5.6937441860465201E-4</c:v>
                </c:pt>
                <c:pt idx="43">
                  <c:v>5.3330465116279118E-4</c:v>
                </c:pt>
                <c:pt idx="44">
                  <c:v>4.7060465116279112E-4</c:v>
                </c:pt>
                <c:pt idx="45">
                  <c:v>4.2910000000000094E-4</c:v>
                </c:pt>
                <c:pt idx="46">
                  <c:v>3.9148837209302388E-4</c:v>
                </c:pt>
                <c:pt idx="47">
                  <c:v>3.3221627906976803E-4</c:v>
                </c:pt>
                <c:pt idx="48">
                  <c:v>2.8087441860465178E-4</c:v>
                </c:pt>
                <c:pt idx="49">
                  <c:v>2.5064186046511638E-4</c:v>
                </c:pt>
                <c:pt idx="50">
                  <c:v>2.1153139534883762E-4</c:v>
                </c:pt>
                <c:pt idx="51">
                  <c:v>1.7689395348837261E-4</c:v>
                </c:pt>
                <c:pt idx="52">
                  <c:v>1.5051372093023265E-4</c:v>
                </c:pt>
                <c:pt idx="53">
                  <c:v>1.2394116279069775E-4</c:v>
                </c:pt>
                <c:pt idx="54">
                  <c:v>1.0604325581395367E-4</c:v>
                </c:pt>
                <c:pt idx="55">
                  <c:v>9.2051162790698067E-5</c:v>
                </c:pt>
                <c:pt idx="56">
                  <c:v>9.3253488372093427E-5</c:v>
                </c:pt>
                <c:pt idx="57">
                  <c:v>9.8217209302325592E-5</c:v>
                </c:pt>
                <c:pt idx="58">
                  <c:v>1.0137023255813971E-4</c:v>
                </c:pt>
                <c:pt idx="59">
                  <c:v>1.07956511627907E-4</c:v>
                </c:pt>
                <c:pt idx="60">
                  <c:v>1.3617651162790709E-4</c:v>
                </c:pt>
                <c:pt idx="61">
                  <c:v>1.8483930232558184E-4</c:v>
                </c:pt>
                <c:pt idx="62">
                  <c:v>2.2579069767441899E-4</c:v>
                </c:pt>
                <c:pt idx="63">
                  <c:v>2.7022790697674474E-4</c:v>
                </c:pt>
                <c:pt idx="64">
                  <c:v>2.9432325581395442E-4</c:v>
                </c:pt>
                <c:pt idx="65">
                  <c:v>3.1920465116279118E-4</c:v>
                </c:pt>
                <c:pt idx="66">
                  <c:v>3.7525813953488414E-4</c:v>
                </c:pt>
                <c:pt idx="67">
                  <c:v>4.274534883720932E-4</c:v>
                </c:pt>
                <c:pt idx="68">
                  <c:v>1.900574418604653E-4</c:v>
                </c:pt>
                <c:pt idx="69">
                  <c:v>7.4263720930232806E-5</c:v>
                </c:pt>
                <c:pt idx="70">
                  <c:v>6.4241860465116311E-5</c:v>
                </c:pt>
                <c:pt idx="71">
                  <c:v>5.9603023255814123E-5</c:v>
                </c:pt>
                <c:pt idx="72">
                  <c:v>5.89932558139536E-5</c:v>
                </c:pt>
                <c:pt idx="73">
                  <c:v>6.0378139534883821E-5</c:v>
                </c:pt>
                <c:pt idx="74">
                  <c:v>5.3115116279069769E-5</c:v>
                </c:pt>
                <c:pt idx="75">
                  <c:v>4.8275348837209296E-5</c:v>
                </c:pt>
                <c:pt idx="76">
                  <c:v>5.4124186046511786E-5</c:v>
                </c:pt>
                <c:pt idx="77">
                  <c:v>6.0222325581395422E-5</c:v>
                </c:pt>
                <c:pt idx="78">
                  <c:v>6.0591860465116385E-5</c:v>
                </c:pt>
                <c:pt idx="79">
                  <c:v>3.7782790697674523E-5</c:v>
                </c:pt>
                <c:pt idx="80">
                  <c:v>1.5715395348837263E-5</c:v>
                </c:pt>
                <c:pt idx="81">
                  <c:v>3.7157209302325671E-5</c:v>
                </c:pt>
                <c:pt idx="82">
                  <c:v>3.7972558139534951E-5</c:v>
                </c:pt>
                <c:pt idx="83">
                  <c:v>4.3834883720930331E-5</c:v>
                </c:pt>
                <c:pt idx="84">
                  <c:v>4.8185348837209309E-5</c:v>
                </c:pt>
                <c:pt idx="85">
                  <c:v>4.5382790697674504E-5</c:v>
                </c:pt>
                <c:pt idx="86">
                  <c:v>4.834488372093032E-5</c:v>
                </c:pt>
                <c:pt idx="87">
                  <c:v>4.855023255813961E-5</c:v>
                </c:pt>
                <c:pt idx="88">
                  <c:v>5.5133953488372122E-5</c:v>
                </c:pt>
                <c:pt idx="89">
                  <c:v>5.8277906976744249E-5</c:v>
                </c:pt>
                <c:pt idx="90">
                  <c:v>5.9517906976744379E-5</c:v>
                </c:pt>
                <c:pt idx="91">
                  <c:v>5.7374418604651251E-5</c:v>
                </c:pt>
                <c:pt idx="92">
                  <c:v>5.9224883720930337E-5</c:v>
                </c:pt>
                <c:pt idx="93">
                  <c:v>5.5335581395349017E-5</c:v>
                </c:pt>
                <c:pt idx="94">
                  <c:v>5.8656511627907096E-5</c:v>
                </c:pt>
                <c:pt idx="95">
                  <c:v>6.1508604651162887E-5</c:v>
                </c:pt>
                <c:pt idx="96">
                  <c:v>5.8952790697674491E-5</c:v>
                </c:pt>
                <c:pt idx="97">
                  <c:v>6.2587209302325745E-5</c:v>
                </c:pt>
                <c:pt idx="98">
                  <c:v>6.354232558139539E-5</c:v>
                </c:pt>
                <c:pt idx="99">
                  <c:v>6.7707906976744407E-5</c:v>
                </c:pt>
                <c:pt idx="100">
                  <c:v>6.6091860465116383E-5</c:v>
                </c:pt>
                <c:pt idx="101">
                  <c:v>6.4407441860465285E-5</c:v>
                </c:pt>
                <c:pt idx="102">
                  <c:v>6.3253953488372105E-5</c:v>
                </c:pt>
                <c:pt idx="103">
                  <c:v>6.4106279069767565E-5</c:v>
                </c:pt>
                <c:pt idx="104">
                  <c:v>6.4536279069767573E-5</c:v>
                </c:pt>
                <c:pt idx="105">
                  <c:v>6.3167906976744332E-5</c:v>
                </c:pt>
                <c:pt idx="106">
                  <c:v>5.8501627906976923E-5</c:v>
                </c:pt>
                <c:pt idx="107">
                  <c:v>5.9770000000000134E-5</c:v>
                </c:pt>
                <c:pt idx="108">
                  <c:v>5.8846279069767504E-5</c:v>
                </c:pt>
                <c:pt idx="109">
                  <c:v>6.0463488372093146E-5</c:v>
                </c:pt>
                <c:pt idx="110">
                  <c:v>6.5810697674418842E-5</c:v>
                </c:pt>
                <c:pt idx="111">
                  <c:v>5.8312790697674545E-5</c:v>
                </c:pt>
                <c:pt idx="112">
                  <c:v>5.7535348837209394E-5</c:v>
                </c:pt>
                <c:pt idx="113">
                  <c:v>5.8241860465116294E-5</c:v>
                </c:pt>
                <c:pt idx="114">
                  <c:v>5.8586744186046639E-5</c:v>
                </c:pt>
                <c:pt idx="115">
                  <c:v>6.1526976744186163E-5</c:v>
                </c:pt>
                <c:pt idx="116">
                  <c:v>6.1853255813953576E-5</c:v>
                </c:pt>
                <c:pt idx="117">
                  <c:v>5.9239302325581473E-5</c:v>
                </c:pt>
                <c:pt idx="118">
                  <c:v>6.1994186046511818E-5</c:v>
                </c:pt>
                <c:pt idx="119">
                  <c:v>5.9444883720930366E-5</c:v>
                </c:pt>
                <c:pt idx="120">
                  <c:v>5.3567441860465213E-5</c:v>
                </c:pt>
                <c:pt idx="121">
                  <c:v>5.5959069767441902E-5</c:v>
                </c:pt>
                <c:pt idx="122">
                  <c:v>5.5637674418604787E-5</c:v>
                </c:pt>
                <c:pt idx="123">
                  <c:v>5.2735581395349008E-5</c:v>
                </c:pt>
                <c:pt idx="124">
                  <c:v>5.4128139534883818E-5</c:v>
                </c:pt>
                <c:pt idx="125">
                  <c:v>5.0631162790697687E-5</c:v>
                </c:pt>
                <c:pt idx="126">
                  <c:v>5.3101162790697675E-5</c:v>
                </c:pt>
                <c:pt idx="127">
                  <c:v>5.3724651162790805E-5</c:v>
                </c:pt>
                <c:pt idx="128">
                  <c:v>6.6472558139534939E-5</c:v>
                </c:pt>
                <c:pt idx="129">
                  <c:v>7.4611162790697732E-5</c:v>
                </c:pt>
                <c:pt idx="130">
                  <c:v>5.5569069767441935E-5</c:v>
                </c:pt>
                <c:pt idx="131">
                  <c:v>4.4386511627907133E-5</c:v>
                </c:pt>
                <c:pt idx="132">
                  <c:v>3.9281627906976846E-5</c:v>
                </c:pt>
                <c:pt idx="133">
                  <c:v>3.2174186046511673E-5</c:v>
                </c:pt>
                <c:pt idx="134">
                  <c:v>2.7317674418604723E-5</c:v>
                </c:pt>
                <c:pt idx="135">
                  <c:v>1.7660325581395388E-5</c:v>
                </c:pt>
                <c:pt idx="136">
                  <c:v>1.7493418604651193E-5</c:v>
                </c:pt>
                <c:pt idx="137">
                  <c:v>1.6974348837209329E-5</c:v>
                </c:pt>
                <c:pt idx="138">
                  <c:v>1.7355465116279098E-5</c:v>
                </c:pt>
                <c:pt idx="139">
                  <c:v>1.5512348837209318E-5</c:v>
                </c:pt>
                <c:pt idx="140">
                  <c:v>1.5094000000000024E-5</c:v>
                </c:pt>
                <c:pt idx="141">
                  <c:v>1.3416255813953515E-5</c:v>
                </c:pt>
                <c:pt idx="142">
                  <c:v>1.2919883720930255E-5</c:v>
                </c:pt>
                <c:pt idx="143">
                  <c:v>1.3095162790697696E-5</c:v>
                </c:pt>
                <c:pt idx="144">
                  <c:v>1.3114139534883748E-5</c:v>
                </c:pt>
                <c:pt idx="145">
                  <c:v>1.2291232558139539E-5</c:v>
                </c:pt>
                <c:pt idx="146">
                  <c:v>1.1779325581395369E-5</c:v>
                </c:pt>
                <c:pt idx="147">
                  <c:v>1.021444186046514E-5</c:v>
                </c:pt>
                <c:pt idx="148">
                  <c:v>1.0788581395348876E-5</c:v>
                </c:pt>
                <c:pt idx="149">
                  <c:v>1.2336906976744166E-5</c:v>
                </c:pt>
                <c:pt idx="150">
                  <c:v>1.0473046511627907E-5</c:v>
                </c:pt>
                <c:pt idx="151">
                  <c:v>8.4771860465116624E-6</c:v>
                </c:pt>
                <c:pt idx="152">
                  <c:v>9.2209302325581613E-6</c:v>
                </c:pt>
                <c:pt idx="153">
                  <c:v>9.6149302325581579E-6</c:v>
                </c:pt>
                <c:pt idx="154">
                  <c:v>9.6501860465116578E-6</c:v>
                </c:pt>
                <c:pt idx="155">
                  <c:v>7.2868604651162999E-6</c:v>
                </c:pt>
                <c:pt idx="156">
                  <c:v>7.950465116279091E-6</c:v>
                </c:pt>
                <c:pt idx="157">
                  <c:v>6.7705348837209447E-6</c:v>
                </c:pt>
                <c:pt idx="158">
                  <c:v>7.5124186046511824E-6</c:v>
                </c:pt>
                <c:pt idx="159">
                  <c:v>7.224302325581413E-6</c:v>
                </c:pt>
                <c:pt idx="160">
                  <c:v>7.0250930232558324E-6</c:v>
                </c:pt>
                <c:pt idx="161">
                  <c:v>5.8572325581395404E-6</c:v>
                </c:pt>
                <c:pt idx="162">
                  <c:v>5.856279069767452E-6</c:v>
                </c:pt>
                <c:pt idx="163">
                  <c:v>6.0940930232558281E-6</c:v>
                </c:pt>
                <c:pt idx="164">
                  <c:v>5.4423255813953635E-6</c:v>
                </c:pt>
                <c:pt idx="165">
                  <c:v>5.0863720930232794E-6</c:v>
                </c:pt>
                <c:pt idx="166">
                  <c:v>4.9817209302325779E-6</c:v>
                </c:pt>
                <c:pt idx="167">
                  <c:v>4.6114883720930343E-6</c:v>
                </c:pt>
                <c:pt idx="168">
                  <c:v>4.2593488372093129E-6</c:v>
                </c:pt>
                <c:pt idx="169">
                  <c:v>3.2476046511628028E-6</c:v>
                </c:pt>
                <c:pt idx="170">
                  <c:v>3.4904883720930284E-6</c:v>
                </c:pt>
                <c:pt idx="171">
                  <c:v>3.8431395348837274E-6</c:v>
                </c:pt>
                <c:pt idx="172">
                  <c:v>4.370976744186053E-6</c:v>
                </c:pt>
                <c:pt idx="173">
                  <c:v>4.2467209302325731E-6</c:v>
                </c:pt>
                <c:pt idx="174">
                  <c:v>4.2599534883721106E-6</c:v>
                </c:pt>
                <c:pt idx="175">
                  <c:v>4.8683255813953543E-6</c:v>
                </c:pt>
                <c:pt idx="176">
                  <c:v>3.4835116279069907E-6</c:v>
                </c:pt>
                <c:pt idx="177">
                  <c:v>3.0041395348837275E-6</c:v>
                </c:pt>
                <c:pt idx="178">
                  <c:v>3.4992325581395445E-6</c:v>
                </c:pt>
                <c:pt idx="179">
                  <c:v>2.7931860465116407E-6</c:v>
                </c:pt>
                <c:pt idx="180">
                  <c:v>3.132441860465122E-6</c:v>
                </c:pt>
                <c:pt idx="181">
                  <c:v>2.2655372093023382E-6</c:v>
                </c:pt>
                <c:pt idx="182">
                  <c:v>2.7742325581395455E-6</c:v>
                </c:pt>
                <c:pt idx="183">
                  <c:v>2.2045720930232603E-6</c:v>
                </c:pt>
                <c:pt idx="184">
                  <c:v>2.2321790697674489E-6</c:v>
                </c:pt>
                <c:pt idx="185">
                  <c:v>2.1575860465116391E-6</c:v>
                </c:pt>
                <c:pt idx="186">
                  <c:v>2.3407209302325637E-6</c:v>
                </c:pt>
                <c:pt idx="187">
                  <c:v>1.6598279069767507E-6</c:v>
                </c:pt>
                <c:pt idx="188">
                  <c:v>1.6574813953488403E-6</c:v>
                </c:pt>
                <c:pt idx="189">
                  <c:v>1.3325651162790724E-6</c:v>
                </c:pt>
                <c:pt idx="190">
                  <c:v>1.3645674418604694E-6</c:v>
                </c:pt>
                <c:pt idx="191">
                  <c:v>1.5409674418604689E-6</c:v>
                </c:pt>
                <c:pt idx="192">
                  <c:v>2.0966465116279117E-6</c:v>
                </c:pt>
                <c:pt idx="193">
                  <c:v>1.1648093023255837E-6</c:v>
                </c:pt>
                <c:pt idx="194">
                  <c:v>1.449413953488375E-6</c:v>
                </c:pt>
                <c:pt idx="195">
                  <c:v>2.0951581395348837E-6</c:v>
                </c:pt>
                <c:pt idx="196">
                  <c:v>1.8710046511627942E-6</c:v>
                </c:pt>
                <c:pt idx="197">
                  <c:v>2.5037674418604754E-6</c:v>
                </c:pt>
                <c:pt idx="198">
                  <c:v>2.5820000000000055E-6</c:v>
                </c:pt>
                <c:pt idx="199">
                  <c:v>3.0295116279069871E-6</c:v>
                </c:pt>
                <c:pt idx="200">
                  <c:v>3.0400930232558206E-6</c:v>
                </c:pt>
                <c:pt idx="201">
                  <c:v>2.8611627906976817E-6</c:v>
                </c:pt>
                <c:pt idx="202">
                  <c:v>2.9855348837209407E-6</c:v>
                </c:pt>
                <c:pt idx="203">
                  <c:v>2.8036976744186094E-6</c:v>
                </c:pt>
                <c:pt idx="204">
                  <c:v>2.4138139534883774E-6</c:v>
                </c:pt>
                <c:pt idx="205">
                  <c:v>2.337534883720939E-6</c:v>
                </c:pt>
                <c:pt idx="206">
                  <c:v>3.4770465116279167E-6</c:v>
                </c:pt>
                <c:pt idx="207">
                  <c:v>3.5388837209302407E-6</c:v>
                </c:pt>
                <c:pt idx="208">
                  <c:v>4.197186046511628E-6</c:v>
                </c:pt>
                <c:pt idx="209">
                  <c:v>8.8334883720930474E-6</c:v>
                </c:pt>
                <c:pt idx="210">
                  <c:v>1.3210883720930268E-5</c:v>
                </c:pt>
                <c:pt idx="211">
                  <c:v>1.6712232558139553E-5</c:v>
                </c:pt>
                <c:pt idx="212">
                  <c:v>3.2072558139534943E-5</c:v>
                </c:pt>
                <c:pt idx="213">
                  <c:v>4.8853255813953565E-5</c:v>
                </c:pt>
                <c:pt idx="214">
                  <c:v>6.5459302325581478E-5</c:v>
                </c:pt>
                <c:pt idx="215">
                  <c:v>7.5314186046511887E-5</c:v>
                </c:pt>
                <c:pt idx="216">
                  <c:v>7.5688837209302452E-5</c:v>
                </c:pt>
                <c:pt idx="217">
                  <c:v>7.5519534883721143E-5</c:v>
                </c:pt>
                <c:pt idx="218">
                  <c:v>8.0484883720930266E-5</c:v>
                </c:pt>
                <c:pt idx="219">
                  <c:v>7.0385813953488551E-5</c:v>
                </c:pt>
                <c:pt idx="220">
                  <c:v>5.7072790697674509E-5</c:v>
                </c:pt>
                <c:pt idx="221">
                  <c:v>5.2533255813953591E-5</c:v>
                </c:pt>
                <c:pt idx="222">
                  <c:v>4.7745116279069779E-5</c:v>
                </c:pt>
                <c:pt idx="223">
                  <c:v>3.8753953488372187E-5</c:v>
                </c:pt>
                <c:pt idx="224">
                  <c:v>3.2346744186046579E-5</c:v>
                </c:pt>
                <c:pt idx="225">
                  <c:v>3.8144883720930255E-5</c:v>
                </c:pt>
                <c:pt idx="226">
                  <c:v>3.3801395348837263E-5</c:v>
                </c:pt>
                <c:pt idx="227">
                  <c:v>2.6357209302325632E-5</c:v>
                </c:pt>
                <c:pt idx="228">
                  <c:v>2.4950232558139599E-5</c:v>
                </c:pt>
                <c:pt idx="229">
                  <c:v>1.366330232558142E-5</c:v>
                </c:pt>
                <c:pt idx="230">
                  <c:v>1.1940395348837277E-5</c:v>
                </c:pt>
                <c:pt idx="231">
                  <c:v>9.1563023255814243E-6</c:v>
                </c:pt>
                <c:pt idx="232">
                  <c:v>7.8173023255814123E-6</c:v>
                </c:pt>
                <c:pt idx="233">
                  <c:v>9.9136976744186404E-6</c:v>
                </c:pt>
                <c:pt idx="234">
                  <c:v>1.1308465116279102E-5</c:v>
                </c:pt>
                <c:pt idx="235">
                  <c:v>9.264581395348863E-6</c:v>
                </c:pt>
                <c:pt idx="236">
                  <c:v>8.6052790697674658E-6</c:v>
                </c:pt>
                <c:pt idx="237">
                  <c:v>9.1135581395348972E-6</c:v>
                </c:pt>
                <c:pt idx="238">
                  <c:v>7.0177674418604829E-6</c:v>
                </c:pt>
                <c:pt idx="239">
                  <c:v>6.2461627906977005E-6</c:v>
                </c:pt>
              </c:numCache>
            </c:numRef>
          </c:val>
        </c:ser>
        <c:ser>
          <c:idx val="22"/>
          <c:order val="22"/>
          <c:tx>
            <c:strRef>
              <c:f>Sheet2_c!$A$24</c:f>
              <c:strCache>
                <c:ptCount val="1"/>
                <c:pt idx="0">
                  <c:v>220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Sheet2_c!$B$24:$IG$24</c:f>
              <c:numCache>
                <c:formatCode>General</c:formatCode>
                <c:ptCount val="240"/>
                <c:pt idx="0">
                  <c:v>7.4118888888888995E-4</c:v>
                </c:pt>
                <c:pt idx="1">
                  <c:v>7.577533333333349E-4</c:v>
                </c:pt>
                <c:pt idx="2">
                  <c:v>7.6438444444444555E-4</c:v>
                </c:pt>
                <c:pt idx="3">
                  <c:v>7.691088888888897E-4</c:v>
                </c:pt>
                <c:pt idx="4">
                  <c:v>7.5782222222222425E-4</c:v>
                </c:pt>
                <c:pt idx="5">
                  <c:v>7.7255333333333472E-4</c:v>
                </c:pt>
                <c:pt idx="6">
                  <c:v>7.5796888888889058E-4</c:v>
                </c:pt>
                <c:pt idx="7">
                  <c:v>7.3491333333333502E-4</c:v>
                </c:pt>
                <c:pt idx="8">
                  <c:v>7.4186666666666804E-4</c:v>
                </c:pt>
                <c:pt idx="9">
                  <c:v>7.4333111111111333E-4</c:v>
                </c:pt>
                <c:pt idx="10">
                  <c:v>7.4295333333333519E-4</c:v>
                </c:pt>
                <c:pt idx="11">
                  <c:v>7.3255777777777784E-4</c:v>
                </c:pt>
                <c:pt idx="12">
                  <c:v>7.3703555555555591E-4</c:v>
                </c:pt>
                <c:pt idx="13">
                  <c:v>6.9171333333333483E-4</c:v>
                </c:pt>
                <c:pt idx="14">
                  <c:v>6.6889555555555552E-4</c:v>
                </c:pt>
                <c:pt idx="15">
                  <c:v>6.5428222222222332E-4</c:v>
                </c:pt>
                <c:pt idx="16">
                  <c:v>6.4275777777777782E-4</c:v>
                </c:pt>
                <c:pt idx="17">
                  <c:v>6.30640000000001E-4</c:v>
                </c:pt>
                <c:pt idx="18">
                  <c:v>6.2449555555555553E-4</c:v>
                </c:pt>
                <c:pt idx="19">
                  <c:v>6.0919777777777829E-4</c:v>
                </c:pt>
                <c:pt idx="20">
                  <c:v>5.9841777777777791E-4</c:v>
                </c:pt>
                <c:pt idx="21">
                  <c:v>6.0060888888888934E-4</c:v>
                </c:pt>
                <c:pt idx="22">
                  <c:v>6.2239111111111209E-4</c:v>
                </c:pt>
                <c:pt idx="23">
                  <c:v>6.1122000000000032E-4</c:v>
                </c:pt>
                <c:pt idx="24">
                  <c:v>6.1141111111111138E-4</c:v>
                </c:pt>
                <c:pt idx="25">
                  <c:v>6.2350222222222387E-4</c:v>
                </c:pt>
                <c:pt idx="26">
                  <c:v>6.2350444444444597E-4</c:v>
                </c:pt>
                <c:pt idx="27">
                  <c:v>6.3950222222222328E-4</c:v>
                </c:pt>
                <c:pt idx="28">
                  <c:v>6.0978000000000074E-4</c:v>
                </c:pt>
                <c:pt idx="29">
                  <c:v>5.8052000000000104E-4</c:v>
                </c:pt>
                <c:pt idx="30">
                  <c:v>6.0167333333333505E-4</c:v>
                </c:pt>
                <c:pt idx="31">
                  <c:v>6.1688888888888893E-4</c:v>
                </c:pt>
                <c:pt idx="32">
                  <c:v>6.1541111111111137E-4</c:v>
                </c:pt>
                <c:pt idx="33">
                  <c:v>6.2277555555555566E-4</c:v>
                </c:pt>
                <c:pt idx="34">
                  <c:v>6.1865333333333472E-4</c:v>
                </c:pt>
                <c:pt idx="35">
                  <c:v>6.1044888888888902E-4</c:v>
                </c:pt>
                <c:pt idx="36">
                  <c:v>5.6812444444444591E-4</c:v>
                </c:pt>
                <c:pt idx="37">
                  <c:v>5.4488444444444591E-4</c:v>
                </c:pt>
                <c:pt idx="38">
                  <c:v>5.1098000000000072E-4</c:v>
                </c:pt>
                <c:pt idx="39">
                  <c:v>4.8015333333333444E-4</c:v>
                </c:pt>
                <c:pt idx="40">
                  <c:v>4.8088000000000064E-4</c:v>
                </c:pt>
                <c:pt idx="41">
                  <c:v>4.752333333333346E-4</c:v>
                </c:pt>
                <c:pt idx="42">
                  <c:v>4.8209333333333398E-4</c:v>
                </c:pt>
                <c:pt idx="43">
                  <c:v>4.5045555555555555E-4</c:v>
                </c:pt>
                <c:pt idx="44">
                  <c:v>4.0975111111111133E-4</c:v>
                </c:pt>
                <c:pt idx="45">
                  <c:v>3.7218888888888949E-4</c:v>
                </c:pt>
                <c:pt idx="46">
                  <c:v>3.2851777777777893E-4</c:v>
                </c:pt>
                <c:pt idx="47">
                  <c:v>2.9006666666666692E-4</c:v>
                </c:pt>
                <c:pt idx="48">
                  <c:v>2.4694222222222266E-4</c:v>
                </c:pt>
                <c:pt idx="49">
                  <c:v>2.2604000000000051E-4</c:v>
                </c:pt>
                <c:pt idx="50">
                  <c:v>1.8798288888888912E-4</c:v>
                </c:pt>
                <c:pt idx="51">
                  <c:v>1.6044311111111144E-4</c:v>
                </c:pt>
                <c:pt idx="52">
                  <c:v>1.3192244444444444E-4</c:v>
                </c:pt>
                <c:pt idx="53">
                  <c:v>1.1230888888888923E-4</c:v>
                </c:pt>
                <c:pt idx="54">
                  <c:v>9.7104666666666923E-5</c:v>
                </c:pt>
                <c:pt idx="55">
                  <c:v>9.1409333333333448E-5</c:v>
                </c:pt>
                <c:pt idx="56">
                  <c:v>8.1961777777777808E-5</c:v>
                </c:pt>
                <c:pt idx="57">
                  <c:v>9.1546666666666987E-5</c:v>
                </c:pt>
                <c:pt idx="58">
                  <c:v>9.4675777777777985E-5</c:v>
                </c:pt>
                <c:pt idx="59">
                  <c:v>1.0722688888888914E-4</c:v>
                </c:pt>
                <c:pt idx="60">
                  <c:v>1.3942600000000027E-4</c:v>
                </c:pt>
                <c:pt idx="61">
                  <c:v>1.6029000000000027E-4</c:v>
                </c:pt>
                <c:pt idx="62">
                  <c:v>1.8090066666666703E-4</c:v>
                </c:pt>
                <c:pt idx="63">
                  <c:v>2.0237133333333372E-4</c:v>
                </c:pt>
                <c:pt idx="64">
                  <c:v>2.1109755555555606E-4</c:v>
                </c:pt>
                <c:pt idx="65">
                  <c:v>2.2907333333333386E-4</c:v>
                </c:pt>
                <c:pt idx="66">
                  <c:v>2.946022222222227E-4</c:v>
                </c:pt>
                <c:pt idx="67">
                  <c:v>3.4821111111111192E-4</c:v>
                </c:pt>
                <c:pt idx="68">
                  <c:v>1.4501155555555586E-4</c:v>
                </c:pt>
                <c:pt idx="69">
                  <c:v>6.1423777777777809E-5</c:v>
                </c:pt>
                <c:pt idx="70">
                  <c:v>5.2900888888888966E-5</c:v>
                </c:pt>
                <c:pt idx="71">
                  <c:v>5.1824444444444542E-5</c:v>
                </c:pt>
                <c:pt idx="72">
                  <c:v>5.0067777777777866E-5</c:v>
                </c:pt>
                <c:pt idx="73">
                  <c:v>5.6055555555555557E-5</c:v>
                </c:pt>
                <c:pt idx="74">
                  <c:v>5.3013555555555629E-5</c:v>
                </c:pt>
                <c:pt idx="75">
                  <c:v>4.7933333333333514E-5</c:v>
                </c:pt>
                <c:pt idx="76">
                  <c:v>5.4194888888888991E-5</c:v>
                </c:pt>
                <c:pt idx="77">
                  <c:v>5.6647333333333431E-5</c:v>
                </c:pt>
                <c:pt idx="78">
                  <c:v>5.7171111111111209E-5</c:v>
                </c:pt>
                <c:pt idx="79">
                  <c:v>3.4772444444444496E-5</c:v>
                </c:pt>
                <c:pt idx="80">
                  <c:v>1.4285222222222242E-5</c:v>
                </c:pt>
                <c:pt idx="81">
                  <c:v>3.2122222222222288E-5</c:v>
                </c:pt>
                <c:pt idx="82">
                  <c:v>3.2555777777777888E-5</c:v>
                </c:pt>
                <c:pt idx="83">
                  <c:v>4.0463555555555609E-5</c:v>
                </c:pt>
                <c:pt idx="84">
                  <c:v>4.162866666666667E-5</c:v>
                </c:pt>
                <c:pt idx="85">
                  <c:v>4.2432444444444602E-5</c:v>
                </c:pt>
                <c:pt idx="86">
                  <c:v>4.4935777777777814E-5</c:v>
                </c:pt>
                <c:pt idx="87">
                  <c:v>4.9093777777777891E-5</c:v>
                </c:pt>
                <c:pt idx="88">
                  <c:v>5.599644444444463E-5</c:v>
                </c:pt>
                <c:pt idx="89">
                  <c:v>5.6265777777777788E-5</c:v>
                </c:pt>
                <c:pt idx="90">
                  <c:v>5.8000444444444552E-5</c:v>
                </c:pt>
                <c:pt idx="91">
                  <c:v>5.4771777777777833E-5</c:v>
                </c:pt>
                <c:pt idx="92">
                  <c:v>5.5947333333333468E-5</c:v>
                </c:pt>
                <c:pt idx="93">
                  <c:v>5.5994666666666796E-5</c:v>
                </c:pt>
                <c:pt idx="94">
                  <c:v>6.1603333333333483E-5</c:v>
                </c:pt>
                <c:pt idx="95">
                  <c:v>5.7412222222222434E-5</c:v>
                </c:pt>
                <c:pt idx="96">
                  <c:v>5.6764888888888975E-5</c:v>
                </c:pt>
                <c:pt idx="97">
                  <c:v>5.8198000000000109E-5</c:v>
                </c:pt>
                <c:pt idx="98">
                  <c:v>5.6874222222222325E-5</c:v>
                </c:pt>
                <c:pt idx="99">
                  <c:v>6.3708000000000129E-5</c:v>
                </c:pt>
                <c:pt idx="100">
                  <c:v>5.9890888888889026E-5</c:v>
                </c:pt>
                <c:pt idx="101">
                  <c:v>5.8699777777777813E-5</c:v>
                </c:pt>
                <c:pt idx="102">
                  <c:v>5.8288666666666704E-5</c:v>
                </c:pt>
                <c:pt idx="103">
                  <c:v>6.0486000000000146E-5</c:v>
                </c:pt>
                <c:pt idx="104">
                  <c:v>5.594400000000008E-5</c:v>
                </c:pt>
                <c:pt idx="105">
                  <c:v>5.6968666666666743E-5</c:v>
                </c:pt>
                <c:pt idx="106">
                  <c:v>5.5223333333333473E-5</c:v>
                </c:pt>
                <c:pt idx="107">
                  <c:v>5.9610888888889002E-5</c:v>
                </c:pt>
                <c:pt idx="108">
                  <c:v>5.9752888888889035E-5</c:v>
                </c:pt>
                <c:pt idx="109">
                  <c:v>6.291333333333355E-5</c:v>
                </c:pt>
                <c:pt idx="110">
                  <c:v>6.1867555555555643E-5</c:v>
                </c:pt>
                <c:pt idx="111">
                  <c:v>5.9084888888889E-5</c:v>
                </c:pt>
                <c:pt idx="112">
                  <c:v>5.6915111111111231E-5</c:v>
                </c:pt>
                <c:pt idx="113">
                  <c:v>5.7199777777777824E-5</c:v>
                </c:pt>
                <c:pt idx="114">
                  <c:v>5.9018000000000145E-5</c:v>
                </c:pt>
                <c:pt idx="115">
                  <c:v>5.9154888888888971E-5</c:v>
                </c:pt>
                <c:pt idx="116">
                  <c:v>5.7320666666666797E-5</c:v>
                </c:pt>
                <c:pt idx="117">
                  <c:v>5.809000000000013E-5</c:v>
                </c:pt>
                <c:pt idx="118">
                  <c:v>5.7888444444444577E-5</c:v>
                </c:pt>
                <c:pt idx="119">
                  <c:v>5.7316888888889047E-5</c:v>
                </c:pt>
                <c:pt idx="120">
                  <c:v>5.2708000000000133E-5</c:v>
                </c:pt>
                <c:pt idx="121">
                  <c:v>5.134377777777779E-5</c:v>
                </c:pt>
                <c:pt idx="122">
                  <c:v>5.1348222222222324E-5</c:v>
                </c:pt>
                <c:pt idx="123">
                  <c:v>4.9720444444444597E-5</c:v>
                </c:pt>
                <c:pt idx="124">
                  <c:v>4.5324222222222335E-5</c:v>
                </c:pt>
                <c:pt idx="125">
                  <c:v>4.6879333333333412E-5</c:v>
                </c:pt>
                <c:pt idx="126">
                  <c:v>4.6452000000000103E-5</c:v>
                </c:pt>
                <c:pt idx="127">
                  <c:v>4.6932000000000099E-5</c:v>
                </c:pt>
                <c:pt idx="128">
                  <c:v>5.7298666666666796E-5</c:v>
                </c:pt>
                <c:pt idx="129">
                  <c:v>6.7143777777777829E-5</c:v>
                </c:pt>
                <c:pt idx="130">
                  <c:v>5.311311111111129E-5</c:v>
                </c:pt>
                <c:pt idx="131">
                  <c:v>4.2517555555555599E-5</c:v>
                </c:pt>
                <c:pt idx="132">
                  <c:v>3.8805777777777898E-5</c:v>
                </c:pt>
                <c:pt idx="133">
                  <c:v>3.4187777777777882E-5</c:v>
                </c:pt>
                <c:pt idx="134">
                  <c:v>2.7440222222222315E-5</c:v>
                </c:pt>
                <c:pt idx="135">
                  <c:v>1.9786933333333386E-5</c:v>
                </c:pt>
                <c:pt idx="136">
                  <c:v>1.764120000000003E-5</c:v>
                </c:pt>
                <c:pt idx="137">
                  <c:v>1.6272555555555602E-5</c:v>
                </c:pt>
                <c:pt idx="138">
                  <c:v>1.3457066666666699E-5</c:v>
                </c:pt>
                <c:pt idx="139">
                  <c:v>1.4043533333333366E-5</c:v>
                </c:pt>
                <c:pt idx="140">
                  <c:v>1.6032111111111148E-5</c:v>
                </c:pt>
                <c:pt idx="141">
                  <c:v>1.3628088888888926E-5</c:v>
                </c:pt>
                <c:pt idx="142">
                  <c:v>1.3200711111111148E-5</c:v>
                </c:pt>
                <c:pt idx="143">
                  <c:v>1.3160266666666697E-5</c:v>
                </c:pt>
                <c:pt idx="144">
                  <c:v>1.2957177777777806E-5</c:v>
                </c:pt>
                <c:pt idx="145">
                  <c:v>1.4644044444444462E-5</c:v>
                </c:pt>
                <c:pt idx="146">
                  <c:v>1.3609444444444461E-5</c:v>
                </c:pt>
                <c:pt idx="147">
                  <c:v>1.3948555555555604E-5</c:v>
                </c:pt>
                <c:pt idx="148">
                  <c:v>1.2324222222222243E-5</c:v>
                </c:pt>
                <c:pt idx="149">
                  <c:v>1.1007400000000026E-5</c:v>
                </c:pt>
                <c:pt idx="150">
                  <c:v>1.0561200000000018E-5</c:v>
                </c:pt>
                <c:pt idx="151">
                  <c:v>9.7552444444444738E-6</c:v>
                </c:pt>
                <c:pt idx="152">
                  <c:v>8.6912666666666845E-6</c:v>
                </c:pt>
                <c:pt idx="153">
                  <c:v>8.9913333333333535E-6</c:v>
                </c:pt>
                <c:pt idx="154">
                  <c:v>8.2514666666666925E-6</c:v>
                </c:pt>
                <c:pt idx="155">
                  <c:v>9.5789777777777798E-6</c:v>
                </c:pt>
                <c:pt idx="156">
                  <c:v>8.9505555555555902E-6</c:v>
                </c:pt>
                <c:pt idx="157">
                  <c:v>7.4277333333333546E-6</c:v>
                </c:pt>
                <c:pt idx="158">
                  <c:v>6.035911111111131E-6</c:v>
                </c:pt>
                <c:pt idx="159">
                  <c:v>6.0719333333333548E-6</c:v>
                </c:pt>
                <c:pt idx="160">
                  <c:v>5.2250000000000101E-6</c:v>
                </c:pt>
                <c:pt idx="161">
                  <c:v>5.2254222222222372E-6</c:v>
                </c:pt>
                <c:pt idx="162">
                  <c:v>4.9139777777777813E-6</c:v>
                </c:pt>
                <c:pt idx="163">
                  <c:v>4.2123777777777802E-6</c:v>
                </c:pt>
                <c:pt idx="164">
                  <c:v>5.4680000000000127E-6</c:v>
                </c:pt>
                <c:pt idx="165">
                  <c:v>4.945422222222239E-6</c:v>
                </c:pt>
                <c:pt idx="166">
                  <c:v>4.8919555555555593E-6</c:v>
                </c:pt>
                <c:pt idx="167">
                  <c:v>5.4030000000000167E-6</c:v>
                </c:pt>
                <c:pt idx="168">
                  <c:v>5.1945555555555545E-6</c:v>
                </c:pt>
                <c:pt idx="169">
                  <c:v>4.0128222222222321E-6</c:v>
                </c:pt>
                <c:pt idx="170">
                  <c:v>3.6392000000000066E-6</c:v>
                </c:pt>
                <c:pt idx="171">
                  <c:v>5.5307555555555633E-6</c:v>
                </c:pt>
                <c:pt idx="172">
                  <c:v>3.5552888888888929E-6</c:v>
                </c:pt>
                <c:pt idx="173">
                  <c:v>3.295488888888895E-6</c:v>
                </c:pt>
                <c:pt idx="174">
                  <c:v>4.0691777777777813E-6</c:v>
                </c:pt>
                <c:pt idx="175">
                  <c:v>4.3909777777777788E-6</c:v>
                </c:pt>
                <c:pt idx="176">
                  <c:v>3.5303555555555638E-6</c:v>
                </c:pt>
                <c:pt idx="177">
                  <c:v>3.6815777777777916E-6</c:v>
                </c:pt>
                <c:pt idx="178">
                  <c:v>4.219844444444459E-6</c:v>
                </c:pt>
                <c:pt idx="179">
                  <c:v>3.5838222222222337E-6</c:v>
                </c:pt>
                <c:pt idx="180">
                  <c:v>3.6007333333333432E-6</c:v>
                </c:pt>
                <c:pt idx="181">
                  <c:v>3.2028666666666741E-6</c:v>
                </c:pt>
                <c:pt idx="182">
                  <c:v>3.31371111111112E-6</c:v>
                </c:pt>
                <c:pt idx="183">
                  <c:v>2.6952222222222297E-6</c:v>
                </c:pt>
                <c:pt idx="184">
                  <c:v>1.9994800000000055E-6</c:v>
                </c:pt>
                <c:pt idx="185">
                  <c:v>2.4159111111111174E-6</c:v>
                </c:pt>
                <c:pt idx="186">
                  <c:v>2.254200000000005E-6</c:v>
                </c:pt>
                <c:pt idx="187">
                  <c:v>2.8151111111111186E-6</c:v>
                </c:pt>
                <c:pt idx="188">
                  <c:v>2.3107333333333365E-6</c:v>
                </c:pt>
                <c:pt idx="189">
                  <c:v>1.9551000000000052E-6</c:v>
                </c:pt>
                <c:pt idx="190">
                  <c:v>2.1663688888888928E-6</c:v>
                </c:pt>
                <c:pt idx="191">
                  <c:v>1.3739911111111133E-6</c:v>
                </c:pt>
                <c:pt idx="192">
                  <c:v>1.7983822222222283E-6</c:v>
                </c:pt>
                <c:pt idx="193">
                  <c:v>2.3563555555555598E-6</c:v>
                </c:pt>
                <c:pt idx="194">
                  <c:v>2.2223777777777887E-6</c:v>
                </c:pt>
                <c:pt idx="195">
                  <c:v>1.7416533333333373E-6</c:v>
                </c:pt>
                <c:pt idx="196">
                  <c:v>1.7193644444444449E-6</c:v>
                </c:pt>
                <c:pt idx="197">
                  <c:v>1.9135600000000037E-6</c:v>
                </c:pt>
                <c:pt idx="198">
                  <c:v>2.1605355555555658E-6</c:v>
                </c:pt>
                <c:pt idx="199">
                  <c:v>2.4791111111111175E-6</c:v>
                </c:pt>
                <c:pt idx="200">
                  <c:v>2.1675488888888928E-6</c:v>
                </c:pt>
                <c:pt idx="201">
                  <c:v>2.3157777777777843E-6</c:v>
                </c:pt>
                <c:pt idx="202">
                  <c:v>2.7312666666666734E-6</c:v>
                </c:pt>
                <c:pt idx="203">
                  <c:v>2.3870444444444492E-6</c:v>
                </c:pt>
                <c:pt idx="204">
                  <c:v>2.9900000000000053E-6</c:v>
                </c:pt>
                <c:pt idx="205">
                  <c:v>3.0595555555555627E-6</c:v>
                </c:pt>
                <c:pt idx="206">
                  <c:v>3.3730888888888928E-6</c:v>
                </c:pt>
                <c:pt idx="207">
                  <c:v>4.1448666666666682E-6</c:v>
                </c:pt>
                <c:pt idx="208">
                  <c:v>5.9888666666666814E-6</c:v>
                </c:pt>
                <c:pt idx="209">
                  <c:v>6.5470444444444602E-6</c:v>
                </c:pt>
                <c:pt idx="210">
                  <c:v>9.1031777777777868E-6</c:v>
                </c:pt>
                <c:pt idx="211">
                  <c:v>1.007591111111112E-5</c:v>
                </c:pt>
                <c:pt idx="212">
                  <c:v>1.3602666666666705E-5</c:v>
                </c:pt>
                <c:pt idx="213">
                  <c:v>2.4110666666666686E-5</c:v>
                </c:pt>
                <c:pt idx="214">
                  <c:v>3.4742222222222273E-5</c:v>
                </c:pt>
                <c:pt idx="215">
                  <c:v>3.7592222222222315E-5</c:v>
                </c:pt>
                <c:pt idx="216">
                  <c:v>3.8410888888888954E-5</c:v>
                </c:pt>
                <c:pt idx="217">
                  <c:v>3.7256222222222324E-5</c:v>
                </c:pt>
                <c:pt idx="218">
                  <c:v>3.2672444444444519E-5</c:v>
                </c:pt>
                <c:pt idx="219">
                  <c:v>3.5104666666666737E-5</c:v>
                </c:pt>
                <c:pt idx="220">
                  <c:v>2.5321555555555603E-5</c:v>
                </c:pt>
                <c:pt idx="221">
                  <c:v>2.6861555555555623E-5</c:v>
                </c:pt>
                <c:pt idx="222">
                  <c:v>2.4905333333333388E-5</c:v>
                </c:pt>
                <c:pt idx="223">
                  <c:v>1.8841911111111156E-5</c:v>
                </c:pt>
                <c:pt idx="224">
                  <c:v>1.8615466666666709E-5</c:v>
                </c:pt>
                <c:pt idx="225">
                  <c:v>1.8253266666666701E-5</c:v>
                </c:pt>
                <c:pt idx="226">
                  <c:v>1.9326311111111161E-5</c:v>
                </c:pt>
                <c:pt idx="227">
                  <c:v>1.5582155555555606E-5</c:v>
                </c:pt>
                <c:pt idx="228">
                  <c:v>1.0155066666666682E-5</c:v>
                </c:pt>
                <c:pt idx="229">
                  <c:v>8.2955111111111246E-6</c:v>
                </c:pt>
                <c:pt idx="230">
                  <c:v>8.7409555555555575E-6</c:v>
                </c:pt>
                <c:pt idx="231">
                  <c:v>7.1305333333333543E-6</c:v>
                </c:pt>
                <c:pt idx="232">
                  <c:v>5.0321111111111246E-6</c:v>
                </c:pt>
                <c:pt idx="233">
                  <c:v>4.9092888888889036E-6</c:v>
                </c:pt>
                <c:pt idx="234">
                  <c:v>4.4434888888888995E-6</c:v>
                </c:pt>
                <c:pt idx="235">
                  <c:v>5.8647555555555562E-6</c:v>
                </c:pt>
                <c:pt idx="236">
                  <c:v>5.5960888888889001E-6</c:v>
                </c:pt>
                <c:pt idx="237">
                  <c:v>5.6789111111111249E-6</c:v>
                </c:pt>
                <c:pt idx="238">
                  <c:v>4.8168666666666746E-6</c:v>
                </c:pt>
                <c:pt idx="239">
                  <c:v>4.0324444444444547E-6</c:v>
                </c:pt>
              </c:numCache>
            </c:numRef>
          </c:val>
        </c:ser>
        <c:ser>
          <c:idx val="23"/>
          <c:order val="23"/>
          <c:tx>
            <c:strRef>
              <c:f>Sheet2_c!$A$25</c:f>
              <c:strCache>
                <c:ptCount val="1"/>
                <c:pt idx="0">
                  <c:v>230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Sheet2_c!$B$25:$IG$25</c:f>
              <c:numCache>
                <c:formatCode>General</c:formatCode>
                <c:ptCount val="240"/>
                <c:pt idx="0">
                  <c:v>3.3585531914893637E-4</c:v>
                </c:pt>
                <c:pt idx="1">
                  <c:v>3.4848723404255386E-4</c:v>
                </c:pt>
                <c:pt idx="2">
                  <c:v>3.5004680851063877E-4</c:v>
                </c:pt>
                <c:pt idx="3">
                  <c:v>3.4728936170212786E-4</c:v>
                </c:pt>
                <c:pt idx="4">
                  <c:v>3.3246808510638346E-4</c:v>
                </c:pt>
                <c:pt idx="5">
                  <c:v>3.5323829787234086E-4</c:v>
                </c:pt>
                <c:pt idx="6">
                  <c:v>3.4097234042553248E-4</c:v>
                </c:pt>
                <c:pt idx="7">
                  <c:v>3.4253404255319201E-4</c:v>
                </c:pt>
                <c:pt idx="8">
                  <c:v>3.2225319148936234E-4</c:v>
                </c:pt>
                <c:pt idx="9">
                  <c:v>3.1601276595744781E-4</c:v>
                </c:pt>
                <c:pt idx="10">
                  <c:v>3.5291276595744768E-4</c:v>
                </c:pt>
                <c:pt idx="11">
                  <c:v>3.2778510638297896E-4</c:v>
                </c:pt>
                <c:pt idx="12">
                  <c:v>3.3475957446808601E-4</c:v>
                </c:pt>
                <c:pt idx="13">
                  <c:v>3.2166170212766015E-4</c:v>
                </c:pt>
                <c:pt idx="14">
                  <c:v>3.0577446808510678E-4</c:v>
                </c:pt>
                <c:pt idx="15">
                  <c:v>2.8470425531914917E-4</c:v>
                </c:pt>
                <c:pt idx="16">
                  <c:v>2.7616170212766024E-4</c:v>
                </c:pt>
                <c:pt idx="17">
                  <c:v>2.7139787234042596E-4</c:v>
                </c:pt>
                <c:pt idx="18">
                  <c:v>2.7833404255319229E-4</c:v>
                </c:pt>
                <c:pt idx="19">
                  <c:v>2.7548510638297882E-4</c:v>
                </c:pt>
                <c:pt idx="20">
                  <c:v>2.6966595744680846E-4</c:v>
                </c:pt>
                <c:pt idx="21">
                  <c:v>2.6538297872340488E-4</c:v>
                </c:pt>
                <c:pt idx="22">
                  <c:v>2.8563829787234046E-4</c:v>
                </c:pt>
                <c:pt idx="23">
                  <c:v>2.7681276595744773E-4</c:v>
                </c:pt>
                <c:pt idx="24">
                  <c:v>2.7108510638297888E-4</c:v>
                </c:pt>
                <c:pt idx="25">
                  <c:v>2.8177872340425598E-4</c:v>
                </c:pt>
                <c:pt idx="26">
                  <c:v>3.0117446808510656E-4</c:v>
                </c:pt>
                <c:pt idx="27">
                  <c:v>3.528723404255326E-4</c:v>
                </c:pt>
                <c:pt idx="28">
                  <c:v>4.5250425531914907E-4</c:v>
                </c:pt>
                <c:pt idx="29">
                  <c:v>4.7395957446808658E-4</c:v>
                </c:pt>
                <c:pt idx="30">
                  <c:v>4.8452340425531992E-4</c:v>
                </c:pt>
                <c:pt idx="31">
                  <c:v>4.9530851063829822E-4</c:v>
                </c:pt>
                <c:pt idx="32">
                  <c:v>4.9105957446808602E-4</c:v>
                </c:pt>
                <c:pt idx="33">
                  <c:v>5.1302127659574512E-4</c:v>
                </c:pt>
                <c:pt idx="34">
                  <c:v>5.17293617021277E-4</c:v>
                </c:pt>
                <c:pt idx="35">
                  <c:v>4.1866808510638372E-4</c:v>
                </c:pt>
                <c:pt idx="36">
                  <c:v>2.7827234042553247E-4</c:v>
                </c:pt>
                <c:pt idx="37">
                  <c:v>2.5947659574468136E-4</c:v>
                </c:pt>
                <c:pt idx="38">
                  <c:v>2.450148936170213E-4</c:v>
                </c:pt>
                <c:pt idx="39">
                  <c:v>2.4130851063829817E-4</c:v>
                </c:pt>
                <c:pt idx="40">
                  <c:v>2.361382978723408E-4</c:v>
                </c:pt>
                <c:pt idx="41">
                  <c:v>2.4157446808510642E-4</c:v>
                </c:pt>
                <c:pt idx="42">
                  <c:v>2.4186382978723451E-4</c:v>
                </c:pt>
                <c:pt idx="43">
                  <c:v>2.1466382978723467E-4</c:v>
                </c:pt>
                <c:pt idx="44">
                  <c:v>1.9993510638297924E-4</c:v>
                </c:pt>
                <c:pt idx="45">
                  <c:v>1.8118574468085156E-4</c:v>
                </c:pt>
                <c:pt idx="46">
                  <c:v>1.6013872340425571E-4</c:v>
                </c:pt>
                <c:pt idx="47">
                  <c:v>1.4410446808510644E-4</c:v>
                </c:pt>
                <c:pt idx="48">
                  <c:v>1.1595893617021298E-4</c:v>
                </c:pt>
                <c:pt idx="49">
                  <c:v>9.6795106382978921E-5</c:v>
                </c:pt>
                <c:pt idx="50">
                  <c:v>7.7953617021276836E-5</c:v>
                </c:pt>
                <c:pt idx="51">
                  <c:v>6.5172978723404356E-5</c:v>
                </c:pt>
                <c:pt idx="52">
                  <c:v>5.6470212765957447E-5</c:v>
                </c:pt>
                <c:pt idx="53">
                  <c:v>4.263914893617023E-5</c:v>
                </c:pt>
                <c:pt idx="54">
                  <c:v>2.9116595744680848E-5</c:v>
                </c:pt>
                <c:pt idx="55">
                  <c:v>2.1430000000000071E-5</c:v>
                </c:pt>
                <c:pt idx="56">
                  <c:v>2.1943829787234096E-5</c:v>
                </c:pt>
                <c:pt idx="57">
                  <c:v>2.3353617021276674E-5</c:v>
                </c:pt>
                <c:pt idx="58">
                  <c:v>2.229340425531921E-5</c:v>
                </c:pt>
                <c:pt idx="59">
                  <c:v>2.9608085106382992E-5</c:v>
                </c:pt>
                <c:pt idx="60">
                  <c:v>7.0522553191489456E-5</c:v>
                </c:pt>
                <c:pt idx="61">
                  <c:v>1.4367106382978727E-4</c:v>
                </c:pt>
                <c:pt idx="62">
                  <c:v>1.657672340425535E-4</c:v>
                </c:pt>
                <c:pt idx="63">
                  <c:v>1.8533297872340429E-4</c:v>
                </c:pt>
                <c:pt idx="64">
                  <c:v>2.0290468085106412E-4</c:v>
                </c:pt>
                <c:pt idx="65">
                  <c:v>2.1134297872340473E-4</c:v>
                </c:pt>
                <c:pt idx="66">
                  <c:v>2.5411702127659653E-4</c:v>
                </c:pt>
                <c:pt idx="67">
                  <c:v>2.7341702127659667E-4</c:v>
                </c:pt>
                <c:pt idx="68">
                  <c:v>1.124268085106385E-4</c:v>
                </c:pt>
                <c:pt idx="69">
                  <c:v>4.7930425531914993E-5</c:v>
                </c:pt>
                <c:pt idx="70">
                  <c:v>4.6723829787234082E-5</c:v>
                </c:pt>
                <c:pt idx="71">
                  <c:v>4.3527234042553335E-5</c:v>
                </c:pt>
                <c:pt idx="72">
                  <c:v>4.692872340425533E-5</c:v>
                </c:pt>
                <c:pt idx="73">
                  <c:v>4.7214680851064024E-5</c:v>
                </c:pt>
                <c:pt idx="74">
                  <c:v>4.8547234042553337E-5</c:v>
                </c:pt>
                <c:pt idx="75">
                  <c:v>4.288872340425541E-5</c:v>
                </c:pt>
                <c:pt idx="76">
                  <c:v>5.044744680851077E-5</c:v>
                </c:pt>
                <c:pt idx="77">
                  <c:v>5.2605106382978729E-5</c:v>
                </c:pt>
                <c:pt idx="78">
                  <c:v>5.019510638297873E-5</c:v>
                </c:pt>
                <c:pt idx="79">
                  <c:v>3.3157446808510656E-5</c:v>
                </c:pt>
                <c:pt idx="80">
                  <c:v>1.4876468085106403E-5</c:v>
                </c:pt>
                <c:pt idx="81">
                  <c:v>3.3139361702127745E-5</c:v>
                </c:pt>
                <c:pt idx="82">
                  <c:v>3.3172553191489382E-5</c:v>
                </c:pt>
                <c:pt idx="83">
                  <c:v>3.6732978723404384E-5</c:v>
                </c:pt>
                <c:pt idx="84">
                  <c:v>3.8861702127659683E-5</c:v>
                </c:pt>
                <c:pt idx="85">
                  <c:v>3.9075319148936263E-5</c:v>
                </c:pt>
                <c:pt idx="86">
                  <c:v>4.0492978723404375E-5</c:v>
                </c:pt>
                <c:pt idx="87">
                  <c:v>4.5935531914893804E-5</c:v>
                </c:pt>
                <c:pt idx="88">
                  <c:v>5.2593191489361845E-5</c:v>
                </c:pt>
                <c:pt idx="89">
                  <c:v>5.2057021276595896E-5</c:v>
                </c:pt>
                <c:pt idx="90">
                  <c:v>5.1823829787234071E-5</c:v>
                </c:pt>
                <c:pt idx="91">
                  <c:v>5.1657234042553326E-5</c:v>
                </c:pt>
                <c:pt idx="92">
                  <c:v>5.1845744680851057E-5</c:v>
                </c:pt>
                <c:pt idx="93">
                  <c:v>5.2928723404255388E-5</c:v>
                </c:pt>
                <c:pt idx="94">
                  <c:v>5.3924680851063985E-5</c:v>
                </c:pt>
                <c:pt idx="95">
                  <c:v>5.714723404255337E-5</c:v>
                </c:pt>
                <c:pt idx="96">
                  <c:v>5.677872340425538E-5</c:v>
                </c:pt>
                <c:pt idx="97">
                  <c:v>5.4307872340425671E-5</c:v>
                </c:pt>
                <c:pt idx="98">
                  <c:v>5.7182127659574578E-5</c:v>
                </c:pt>
                <c:pt idx="99">
                  <c:v>5.721425531914904E-5</c:v>
                </c:pt>
                <c:pt idx="100">
                  <c:v>5.5962765957447016E-5</c:v>
                </c:pt>
                <c:pt idx="101">
                  <c:v>5.6383191489361821E-5</c:v>
                </c:pt>
                <c:pt idx="102">
                  <c:v>5.9984468085106517E-5</c:v>
                </c:pt>
                <c:pt idx="103">
                  <c:v>5.5055957446808611E-5</c:v>
                </c:pt>
                <c:pt idx="104">
                  <c:v>5.8025319148936317E-5</c:v>
                </c:pt>
                <c:pt idx="105">
                  <c:v>5.5594680851064035E-5</c:v>
                </c:pt>
                <c:pt idx="106">
                  <c:v>5.39387234042554E-5</c:v>
                </c:pt>
                <c:pt idx="107">
                  <c:v>5.3775531914893803E-5</c:v>
                </c:pt>
                <c:pt idx="108">
                  <c:v>5.6721914893617172E-5</c:v>
                </c:pt>
                <c:pt idx="109">
                  <c:v>5.4537234042553421E-5</c:v>
                </c:pt>
                <c:pt idx="110">
                  <c:v>5.6157872340425567E-5</c:v>
                </c:pt>
                <c:pt idx="111">
                  <c:v>5.5489574468085132E-5</c:v>
                </c:pt>
                <c:pt idx="112">
                  <c:v>5.3424468085106444E-5</c:v>
                </c:pt>
                <c:pt idx="113">
                  <c:v>5.5998723404255425E-5</c:v>
                </c:pt>
                <c:pt idx="114">
                  <c:v>5.487787234042564E-5</c:v>
                </c:pt>
                <c:pt idx="115">
                  <c:v>5.4316808510638478E-5</c:v>
                </c:pt>
                <c:pt idx="116">
                  <c:v>5.3413404255319336E-5</c:v>
                </c:pt>
                <c:pt idx="117">
                  <c:v>5.4459361702127764E-5</c:v>
                </c:pt>
                <c:pt idx="118">
                  <c:v>5.3206595744680894E-5</c:v>
                </c:pt>
                <c:pt idx="119">
                  <c:v>5.0271489361702142E-5</c:v>
                </c:pt>
                <c:pt idx="120">
                  <c:v>4.9177446808510784E-5</c:v>
                </c:pt>
                <c:pt idx="121">
                  <c:v>4.9877021276595886E-5</c:v>
                </c:pt>
                <c:pt idx="122">
                  <c:v>5.0335531914893836E-5</c:v>
                </c:pt>
                <c:pt idx="123">
                  <c:v>4.6914255319149014E-5</c:v>
                </c:pt>
                <c:pt idx="124">
                  <c:v>4.531531914893638E-5</c:v>
                </c:pt>
                <c:pt idx="125">
                  <c:v>4.4606382978723522E-5</c:v>
                </c:pt>
                <c:pt idx="126">
                  <c:v>4.2217021276595875E-5</c:v>
                </c:pt>
                <c:pt idx="127">
                  <c:v>4.2072340425532002E-5</c:v>
                </c:pt>
                <c:pt idx="128">
                  <c:v>5.4806808510638448E-5</c:v>
                </c:pt>
                <c:pt idx="129">
                  <c:v>6.2471063829787368E-5</c:v>
                </c:pt>
                <c:pt idx="130">
                  <c:v>5.0413404255319344E-5</c:v>
                </c:pt>
                <c:pt idx="131">
                  <c:v>4.154468085106393E-5</c:v>
                </c:pt>
                <c:pt idx="132">
                  <c:v>3.6685744680851189E-5</c:v>
                </c:pt>
                <c:pt idx="133">
                  <c:v>3.0424893617021359E-5</c:v>
                </c:pt>
                <c:pt idx="134">
                  <c:v>2.6055531914893666E-5</c:v>
                </c:pt>
                <c:pt idx="135">
                  <c:v>2.0316361702127681E-5</c:v>
                </c:pt>
                <c:pt idx="136">
                  <c:v>1.7134021276595776E-5</c:v>
                </c:pt>
                <c:pt idx="137">
                  <c:v>1.5167425531914929E-5</c:v>
                </c:pt>
                <c:pt idx="138">
                  <c:v>1.4546170212766009E-5</c:v>
                </c:pt>
                <c:pt idx="139">
                  <c:v>1.7468404255319198E-5</c:v>
                </c:pt>
                <c:pt idx="140">
                  <c:v>1.6644680851063874E-5</c:v>
                </c:pt>
                <c:pt idx="141">
                  <c:v>1.5020127659574506E-5</c:v>
                </c:pt>
                <c:pt idx="142">
                  <c:v>1.5281148936170242E-5</c:v>
                </c:pt>
                <c:pt idx="143">
                  <c:v>1.3933893617021313E-5</c:v>
                </c:pt>
                <c:pt idx="144">
                  <c:v>1.2902404255319193E-5</c:v>
                </c:pt>
                <c:pt idx="145">
                  <c:v>1.128414893617024E-5</c:v>
                </c:pt>
                <c:pt idx="146">
                  <c:v>1.3287829787234091E-5</c:v>
                </c:pt>
                <c:pt idx="147">
                  <c:v>1.3350234042553219E-5</c:v>
                </c:pt>
                <c:pt idx="148">
                  <c:v>1.2673702127659577E-5</c:v>
                </c:pt>
                <c:pt idx="149">
                  <c:v>1.2578063829787253E-5</c:v>
                </c:pt>
                <c:pt idx="150">
                  <c:v>1.1290893617021306E-5</c:v>
                </c:pt>
                <c:pt idx="151">
                  <c:v>9.8206382978723744E-6</c:v>
                </c:pt>
                <c:pt idx="152">
                  <c:v>9.3824893617021677E-6</c:v>
                </c:pt>
                <c:pt idx="153">
                  <c:v>6.5447021276595888E-6</c:v>
                </c:pt>
                <c:pt idx="154">
                  <c:v>7.121531914893634E-6</c:v>
                </c:pt>
                <c:pt idx="155">
                  <c:v>7.1921276595744787E-6</c:v>
                </c:pt>
                <c:pt idx="156">
                  <c:v>7.4748297872340705E-6</c:v>
                </c:pt>
                <c:pt idx="157">
                  <c:v>7.0055531914893847E-6</c:v>
                </c:pt>
                <c:pt idx="158">
                  <c:v>7.9518085106383177E-6</c:v>
                </c:pt>
                <c:pt idx="159">
                  <c:v>6.6102553191489434E-6</c:v>
                </c:pt>
                <c:pt idx="160">
                  <c:v>5.6393191489361848E-6</c:v>
                </c:pt>
                <c:pt idx="161">
                  <c:v>5.5980000000000115E-6</c:v>
                </c:pt>
                <c:pt idx="162">
                  <c:v>5.3755744680851124E-6</c:v>
                </c:pt>
                <c:pt idx="163">
                  <c:v>5.0827446808510808E-6</c:v>
                </c:pt>
                <c:pt idx="164">
                  <c:v>4.4370212765957493E-6</c:v>
                </c:pt>
                <c:pt idx="165">
                  <c:v>4.5347021276595868E-6</c:v>
                </c:pt>
                <c:pt idx="166">
                  <c:v>5.4970638297872445E-6</c:v>
                </c:pt>
                <c:pt idx="167">
                  <c:v>5.1259361702127713E-6</c:v>
                </c:pt>
                <c:pt idx="168">
                  <c:v>4.4253617021276786E-6</c:v>
                </c:pt>
                <c:pt idx="169">
                  <c:v>5.4902978723404408E-6</c:v>
                </c:pt>
                <c:pt idx="170">
                  <c:v>4.8952765957446989E-6</c:v>
                </c:pt>
                <c:pt idx="171">
                  <c:v>4.8843829787234094E-6</c:v>
                </c:pt>
                <c:pt idx="172">
                  <c:v>4.7054468085106493E-6</c:v>
                </c:pt>
                <c:pt idx="173">
                  <c:v>4.5529574468085102E-6</c:v>
                </c:pt>
                <c:pt idx="174">
                  <c:v>3.9203617021276732E-6</c:v>
                </c:pt>
                <c:pt idx="175">
                  <c:v>3.3208297872340502E-6</c:v>
                </c:pt>
                <c:pt idx="176">
                  <c:v>3.7573191489361849E-6</c:v>
                </c:pt>
                <c:pt idx="177">
                  <c:v>3.4804255319148999E-6</c:v>
                </c:pt>
                <c:pt idx="178">
                  <c:v>3.8810851063829868E-6</c:v>
                </c:pt>
                <c:pt idx="179">
                  <c:v>4.5276808510638332E-6</c:v>
                </c:pt>
                <c:pt idx="180">
                  <c:v>3.7380212765957565E-6</c:v>
                </c:pt>
                <c:pt idx="181">
                  <c:v>4.0350212765957454E-6</c:v>
                </c:pt>
                <c:pt idx="182">
                  <c:v>3.4710851063829852E-6</c:v>
                </c:pt>
                <c:pt idx="183">
                  <c:v>3.3591489361702149E-6</c:v>
                </c:pt>
                <c:pt idx="184">
                  <c:v>2.996617021276602E-6</c:v>
                </c:pt>
                <c:pt idx="185">
                  <c:v>3.106808510638301E-6</c:v>
                </c:pt>
                <c:pt idx="186">
                  <c:v>3.2890425531914979E-6</c:v>
                </c:pt>
                <c:pt idx="187">
                  <c:v>2.1333829787234111E-6</c:v>
                </c:pt>
                <c:pt idx="188">
                  <c:v>1.9640595744680933E-6</c:v>
                </c:pt>
                <c:pt idx="189">
                  <c:v>2.0893553191489402E-6</c:v>
                </c:pt>
                <c:pt idx="190">
                  <c:v>2.3371702127659662E-6</c:v>
                </c:pt>
                <c:pt idx="191">
                  <c:v>1.7218085106383017E-6</c:v>
                </c:pt>
                <c:pt idx="192">
                  <c:v>2.575765957446812E-6</c:v>
                </c:pt>
                <c:pt idx="193">
                  <c:v>2.3343191489361788E-6</c:v>
                </c:pt>
                <c:pt idx="194">
                  <c:v>2.7449574468085213E-6</c:v>
                </c:pt>
                <c:pt idx="195">
                  <c:v>2.1114510638297891E-6</c:v>
                </c:pt>
                <c:pt idx="196">
                  <c:v>2.8402340425532014E-6</c:v>
                </c:pt>
                <c:pt idx="197">
                  <c:v>2.5303829787234096E-6</c:v>
                </c:pt>
                <c:pt idx="198">
                  <c:v>2.8821276595744759E-6</c:v>
                </c:pt>
                <c:pt idx="199">
                  <c:v>3.3942127659574582E-6</c:v>
                </c:pt>
                <c:pt idx="200">
                  <c:v>3.3149574468085184E-6</c:v>
                </c:pt>
                <c:pt idx="201">
                  <c:v>3.2044255319149008E-6</c:v>
                </c:pt>
                <c:pt idx="202">
                  <c:v>3.3622340425532017E-6</c:v>
                </c:pt>
                <c:pt idx="203">
                  <c:v>3.4375744680851167E-6</c:v>
                </c:pt>
                <c:pt idx="204">
                  <c:v>2.6229361702127739E-6</c:v>
                </c:pt>
                <c:pt idx="205">
                  <c:v>3.5808723404255417E-6</c:v>
                </c:pt>
                <c:pt idx="206">
                  <c:v>4.0391063829787403E-6</c:v>
                </c:pt>
                <c:pt idx="207">
                  <c:v>5.1686170212765984E-6</c:v>
                </c:pt>
                <c:pt idx="208">
                  <c:v>5.7691489361702206E-6</c:v>
                </c:pt>
                <c:pt idx="209">
                  <c:v>6.5252978723404386E-6</c:v>
                </c:pt>
                <c:pt idx="210">
                  <c:v>7.219723404255346E-6</c:v>
                </c:pt>
                <c:pt idx="211">
                  <c:v>8.7094893617021539E-6</c:v>
                </c:pt>
                <c:pt idx="212">
                  <c:v>7.6728723404255458E-6</c:v>
                </c:pt>
                <c:pt idx="213">
                  <c:v>1.1422063829787271E-5</c:v>
                </c:pt>
                <c:pt idx="214">
                  <c:v>1.6907425531914948E-5</c:v>
                </c:pt>
                <c:pt idx="215">
                  <c:v>1.8115212765957473E-5</c:v>
                </c:pt>
                <c:pt idx="216">
                  <c:v>1.6735829787234098E-5</c:v>
                </c:pt>
                <c:pt idx="217">
                  <c:v>1.4936617021276599E-5</c:v>
                </c:pt>
                <c:pt idx="218">
                  <c:v>1.6222744680851097E-5</c:v>
                </c:pt>
                <c:pt idx="219">
                  <c:v>1.4395212765957449E-5</c:v>
                </c:pt>
                <c:pt idx="220">
                  <c:v>1.2796553191489386E-5</c:v>
                </c:pt>
                <c:pt idx="221">
                  <c:v>1.4995170212766011E-5</c:v>
                </c:pt>
                <c:pt idx="222">
                  <c:v>1.3547957446808549E-5</c:v>
                </c:pt>
                <c:pt idx="223">
                  <c:v>1.1013000000000016E-5</c:v>
                </c:pt>
                <c:pt idx="224">
                  <c:v>1.0841489361702182E-5</c:v>
                </c:pt>
                <c:pt idx="225">
                  <c:v>1.0358723404255328E-5</c:v>
                </c:pt>
                <c:pt idx="226">
                  <c:v>8.3467021276595895E-6</c:v>
                </c:pt>
                <c:pt idx="227">
                  <c:v>6.7254255319149061E-6</c:v>
                </c:pt>
                <c:pt idx="228">
                  <c:v>6.4886808510638488E-6</c:v>
                </c:pt>
                <c:pt idx="229">
                  <c:v>4.9909787234042737E-6</c:v>
                </c:pt>
                <c:pt idx="230">
                  <c:v>4.5654468085106447E-6</c:v>
                </c:pt>
                <c:pt idx="231">
                  <c:v>5.0539148936170268E-6</c:v>
                </c:pt>
                <c:pt idx="232">
                  <c:v>3.8475319148936278E-6</c:v>
                </c:pt>
                <c:pt idx="233">
                  <c:v>2.5385531914893664E-6</c:v>
                </c:pt>
                <c:pt idx="234">
                  <c:v>2.8570425531914951E-6</c:v>
                </c:pt>
                <c:pt idx="235">
                  <c:v>2.6454680851063891E-6</c:v>
                </c:pt>
                <c:pt idx="236">
                  <c:v>3.0509148936170296E-6</c:v>
                </c:pt>
                <c:pt idx="237">
                  <c:v>2.7920000000000056E-6</c:v>
                </c:pt>
                <c:pt idx="238">
                  <c:v>3.0554893617021362E-6</c:v>
                </c:pt>
                <c:pt idx="239">
                  <c:v>2.9055957446808595E-6</c:v>
                </c:pt>
              </c:numCache>
            </c:numRef>
          </c:val>
        </c:ser>
        <c:ser>
          <c:idx val="24"/>
          <c:order val="24"/>
          <c:tx>
            <c:strRef>
              <c:f>Sheet2_c!$A$26</c:f>
              <c:strCache>
                <c:ptCount val="1"/>
                <c:pt idx="0">
                  <c:v>240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Sheet2_c!$B$26:$IG$26</c:f>
              <c:numCache>
                <c:formatCode>General</c:formatCode>
                <c:ptCount val="240"/>
                <c:pt idx="0">
                  <c:v>9.6137346938775727E-5</c:v>
                </c:pt>
                <c:pt idx="1">
                  <c:v>9.7802653061224547E-5</c:v>
                </c:pt>
                <c:pt idx="2">
                  <c:v>1.0461877551020431E-4</c:v>
                </c:pt>
                <c:pt idx="3">
                  <c:v>9.9064489795918598E-5</c:v>
                </c:pt>
                <c:pt idx="4">
                  <c:v>1.0376959183673469E-4</c:v>
                </c:pt>
                <c:pt idx="5">
                  <c:v>1.0821122448979622E-4</c:v>
                </c:pt>
                <c:pt idx="6">
                  <c:v>1.0316469387755127E-4</c:v>
                </c:pt>
                <c:pt idx="7">
                  <c:v>9.904877551020429E-5</c:v>
                </c:pt>
                <c:pt idx="8">
                  <c:v>9.2747346938775721E-5</c:v>
                </c:pt>
                <c:pt idx="9">
                  <c:v>8.9117959183673793E-5</c:v>
                </c:pt>
                <c:pt idx="10">
                  <c:v>1.038534693877551E-4</c:v>
                </c:pt>
                <c:pt idx="11">
                  <c:v>1.007234693877551E-4</c:v>
                </c:pt>
                <c:pt idx="12">
                  <c:v>1.0337367346938792E-4</c:v>
                </c:pt>
                <c:pt idx="13">
                  <c:v>1.0416959183673473E-4</c:v>
                </c:pt>
                <c:pt idx="14">
                  <c:v>9.4195714285714305E-5</c:v>
                </c:pt>
                <c:pt idx="15">
                  <c:v>8.945061224489815E-5</c:v>
                </c:pt>
                <c:pt idx="16">
                  <c:v>9.6491224489795956E-5</c:v>
                </c:pt>
                <c:pt idx="17">
                  <c:v>9.3874897959183995E-5</c:v>
                </c:pt>
                <c:pt idx="18">
                  <c:v>8.971775510204107E-5</c:v>
                </c:pt>
                <c:pt idx="19">
                  <c:v>8.4911836734694119E-5</c:v>
                </c:pt>
                <c:pt idx="20">
                  <c:v>9.2593469387755348E-5</c:v>
                </c:pt>
                <c:pt idx="21">
                  <c:v>8.1502448979592159E-5</c:v>
                </c:pt>
                <c:pt idx="22">
                  <c:v>9.0084693877551134E-5</c:v>
                </c:pt>
                <c:pt idx="23">
                  <c:v>9.694591836734719E-5</c:v>
                </c:pt>
                <c:pt idx="24">
                  <c:v>1.0647551020408193E-4</c:v>
                </c:pt>
                <c:pt idx="25">
                  <c:v>1.0284020408163297E-4</c:v>
                </c:pt>
                <c:pt idx="26">
                  <c:v>1.2824142857142861E-4</c:v>
                </c:pt>
                <c:pt idx="27">
                  <c:v>1.9107857142857201E-4</c:v>
                </c:pt>
                <c:pt idx="28">
                  <c:v>3.5690204081632691E-4</c:v>
                </c:pt>
                <c:pt idx="29">
                  <c:v>4.2876734693877614E-4</c:v>
                </c:pt>
                <c:pt idx="30">
                  <c:v>4.4074081632653134E-4</c:v>
                </c:pt>
                <c:pt idx="31">
                  <c:v>4.519408163265314E-4</c:v>
                </c:pt>
                <c:pt idx="32">
                  <c:v>4.5274081632653093E-4</c:v>
                </c:pt>
                <c:pt idx="33">
                  <c:v>4.4896938775510354E-4</c:v>
                </c:pt>
                <c:pt idx="34">
                  <c:v>4.3531224489795932E-4</c:v>
                </c:pt>
                <c:pt idx="35">
                  <c:v>3.1939591836734695E-4</c:v>
                </c:pt>
                <c:pt idx="36">
                  <c:v>1.4684653061224493E-4</c:v>
                </c:pt>
                <c:pt idx="37">
                  <c:v>1.246908163265309E-4</c:v>
                </c:pt>
                <c:pt idx="38">
                  <c:v>1.209467346938778E-4</c:v>
                </c:pt>
                <c:pt idx="39">
                  <c:v>1.1670081632653095E-4</c:v>
                </c:pt>
                <c:pt idx="40">
                  <c:v>1.1188755102040835E-4</c:v>
                </c:pt>
                <c:pt idx="41">
                  <c:v>1.0932530612244918E-4</c:v>
                </c:pt>
                <c:pt idx="42">
                  <c:v>1.0399142857142856E-4</c:v>
                </c:pt>
                <c:pt idx="43">
                  <c:v>8.7243673469387711E-5</c:v>
                </c:pt>
                <c:pt idx="44">
                  <c:v>8.451387755102067E-5</c:v>
                </c:pt>
                <c:pt idx="45">
                  <c:v>7.4497142857143095E-5</c:v>
                </c:pt>
                <c:pt idx="46">
                  <c:v>6.3912040816326753E-5</c:v>
                </c:pt>
                <c:pt idx="47">
                  <c:v>4.877571428571437E-5</c:v>
                </c:pt>
                <c:pt idx="48">
                  <c:v>3.9108775510204183E-5</c:v>
                </c:pt>
                <c:pt idx="49">
                  <c:v>3.2761836734693943E-5</c:v>
                </c:pt>
                <c:pt idx="50">
                  <c:v>2.6515918367347009E-5</c:v>
                </c:pt>
                <c:pt idx="51">
                  <c:v>2.2717142857142917E-5</c:v>
                </c:pt>
                <c:pt idx="52">
                  <c:v>1.7588755102040847E-5</c:v>
                </c:pt>
                <c:pt idx="53">
                  <c:v>1.5274795918367393E-5</c:v>
                </c:pt>
                <c:pt idx="54">
                  <c:v>8.7206734693877687E-6</c:v>
                </c:pt>
                <c:pt idx="55">
                  <c:v>7.141632653061244E-6</c:v>
                </c:pt>
                <c:pt idx="56">
                  <c:v>4.1374081632653124E-6</c:v>
                </c:pt>
                <c:pt idx="57">
                  <c:v>5.6761428571428721E-6</c:v>
                </c:pt>
                <c:pt idx="58">
                  <c:v>3.6534897959183783E-6</c:v>
                </c:pt>
                <c:pt idx="59">
                  <c:v>7.987265306122469E-6</c:v>
                </c:pt>
                <c:pt idx="60">
                  <c:v>4.8656122448979595E-5</c:v>
                </c:pt>
                <c:pt idx="61">
                  <c:v>1.2644836734693887E-4</c:v>
                </c:pt>
                <c:pt idx="62">
                  <c:v>1.3339408163265341E-4</c:v>
                </c:pt>
                <c:pt idx="63">
                  <c:v>1.5352408163265343E-4</c:v>
                </c:pt>
                <c:pt idx="64">
                  <c:v>1.6586040816326557E-4</c:v>
                </c:pt>
                <c:pt idx="65">
                  <c:v>1.783334693877552E-4</c:v>
                </c:pt>
                <c:pt idx="66">
                  <c:v>1.9253183673469422E-4</c:v>
                </c:pt>
                <c:pt idx="67">
                  <c:v>2.1776938775510267E-4</c:v>
                </c:pt>
                <c:pt idx="68">
                  <c:v>9.0034897959184005E-5</c:v>
                </c:pt>
                <c:pt idx="69">
                  <c:v>4.0608979591836828E-5</c:v>
                </c:pt>
                <c:pt idx="70">
                  <c:v>3.8142857142857195E-5</c:v>
                </c:pt>
                <c:pt idx="71">
                  <c:v>4.0476734693877611E-5</c:v>
                </c:pt>
                <c:pt idx="72">
                  <c:v>4.3317346938775613E-5</c:v>
                </c:pt>
                <c:pt idx="73">
                  <c:v>4.4226734693877621E-5</c:v>
                </c:pt>
                <c:pt idx="74">
                  <c:v>4.3767346938775604E-5</c:v>
                </c:pt>
                <c:pt idx="75">
                  <c:v>4.2168367346938919E-5</c:v>
                </c:pt>
                <c:pt idx="76">
                  <c:v>4.8536938775510302E-5</c:v>
                </c:pt>
                <c:pt idx="77">
                  <c:v>4.9472448979591952E-5</c:v>
                </c:pt>
                <c:pt idx="78">
                  <c:v>4.6233673469387804E-5</c:v>
                </c:pt>
                <c:pt idx="79">
                  <c:v>3.1757142857142919E-5</c:v>
                </c:pt>
                <c:pt idx="80">
                  <c:v>1.5961959183673506E-5</c:v>
                </c:pt>
                <c:pt idx="81">
                  <c:v>3.0914489795918371E-5</c:v>
                </c:pt>
                <c:pt idx="82">
                  <c:v>3.1894285714285798E-5</c:v>
                </c:pt>
                <c:pt idx="83">
                  <c:v>3.7813265306122549E-5</c:v>
                </c:pt>
                <c:pt idx="84">
                  <c:v>3.9031224489796035E-5</c:v>
                </c:pt>
                <c:pt idx="85">
                  <c:v>3.8160204081632657E-5</c:v>
                </c:pt>
                <c:pt idx="86">
                  <c:v>3.8340612244898011E-5</c:v>
                </c:pt>
                <c:pt idx="87">
                  <c:v>4.4525510204081733E-5</c:v>
                </c:pt>
                <c:pt idx="88">
                  <c:v>5.006183673469397E-5</c:v>
                </c:pt>
                <c:pt idx="89">
                  <c:v>5.0554897959183841E-5</c:v>
                </c:pt>
                <c:pt idx="90">
                  <c:v>4.8712653061224622E-5</c:v>
                </c:pt>
                <c:pt idx="91">
                  <c:v>5.1416326530612388E-5</c:v>
                </c:pt>
                <c:pt idx="92">
                  <c:v>5.2031428571428695E-5</c:v>
                </c:pt>
                <c:pt idx="93">
                  <c:v>5.1981428571428592E-5</c:v>
                </c:pt>
                <c:pt idx="94">
                  <c:v>5.2127346938775564E-5</c:v>
                </c:pt>
                <c:pt idx="95">
                  <c:v>5.5329795918367439E-5</c:v>
                </c:pt>
                <c:pt idx="96">
                  <c:v>5.2174285714285773E-5</c:v>
                </c:pt>
                <c:pt idx="97">
                  <c:v>5.1533469387755114E-5</c:v>
                </c:pt>
                <c:pt idx="98">
                  <c:v>5.4661632653061406E-5</c:v>
                </c:pt>
                <c:pt idx="99">
                  <c:v>5.3709183673469395E-5</c:v>
                </c:pt>
                <c:pt idx="100">
                  <c:v>5.3683673469387823E-5</c:v>
                </c:pt>
                <c:pt idx="101">
                  <c:v>5.4115510204081775E-5</c:v>
                </c:pt>
                <c:pt idx="102">
                  <c:v>5.4300408163265405E-5</c:v>
                </c:pt>
                <c:pt idx="103">
                  <c:v>5.4358775510204133E-5</c:v>
                </c:pt>
                <c:pt idx="104">
                  <c:v>5.5343469387755134E-5</c:v>
                </c:pt>
                <c:pt idx="105">
                  <c:v>5.2426734693877712E-5</c:v>
                </c:pt>
                <c:pt idx="106">
                  <c:v>5.2020816326530732E-5</c:v>
                </c:pt>
                <c:pt idx="107">
                  <c:v>5.372551020408174E-5</c:v>
                </c:pt>
                <c:pt idx="108">
                  <c:v>5.4471428571428685E-5</c:v>
                </c:pt>
                <c:pt idx="109">
                  <c:v>5.2192653061224616E-5</c:v>
                </c:pt>
                <c:pt idx="110">
                  <c:v>5.4121836734693955E-5</c:v>
                </c:pt>
                <c:pt idx="111">
                  <c:v>5.3093469387755181E-5</c:v>
                </c:pt>
                <c:pt idx="112">
                  <c:v>5.0949795918367403E-5</c:v>
                </c:pt>
                <c:pt idx="113">
                  <c:v>5.1945918367346943E-5</c:v>
                </c:pt>
                <c:pt idx="114">
                  <c:v>4.8557959183673504E-5</c:v>
                </c:pt>
                <c:pt idx="115">
                  <c:v>5.2368571428571613E-5</c:v>
                </c:pt>
                <c:pt idx="116">
                  <c:v>5.0846734693877649E-5</c:v>
                </c:pt>
                <c:pt idx="117">
                  <c:v>4.9329795918367456E-5</c:v>
                </c:pt>
                <c:pt idx="118">
                  <c:v>5.0867142857142998E-5</c:v>
                </c:pt>
                <c:pt idx="119">
                  <c:v>5.0337755102040929E-5</c:v>
                </c:pt>
                <c:pt idx="120">
                  <c:v>4.9335102040816478E-5</c:v>
                </c:pt>
                <c:pt idx="121">
                  <c:v>4.8485714285714344E-5</c:v>
                </c:pt>
                <c:pt idx="122">
                  <c:v>4.312306122448982E-5</c:v>
                </c:pt>
                <c:pt idx="123">
                  <c:v>4.4552040816326708E-5</c:v>
                </c:pt>
                <c:pt idx="124">
                  <c:v>4.4910408163265389E-5</c:v>
                </c:pt>
                <c:pt idx="125">
                  <c:v>4.2030816326530742E-5</c:v>
                </c:pt>
                <c:pt idx="126">
                  <c:v>4.0793673469387883E-5</c:v>
                </c:pt>
                <c:pt idx="127">
                  <c:v>3.8475102040816437E-5</c:v>
                </c:pt>
                <c:pt idx="128">
                  <c:v>5.0419183673469398E-5</c:v>
                </c:pt>
                <c:pt idx="129">
                  <c:v>5.8661836734693922E-5</c:v>
                </c:pt>
                <c:pt idx="130">
                  <c:v>5.1202857142857182E-5</c:v>
                </c:pt>
                <c:pt idx="131">
                  <c:v>4.3660408163265311E-5</c:v>
                </c:pt>
                <c:pt idx="132">
                  <c:v>3.7714081632653116E-5</c:v>
                </c:pt>
                <c:pt idx="133">
                  <c:v>3.1107346938775606E-5</c:v>
                </c:pt>
                <c:pt idx="134">
                  <c:v>2.8010000000000042E-5</c:v>
                </c:pt>
                <c:pt idx="135">
                  <c:v>1.9914306122448997E-5</c:v>
                </c:pt>
                <c:pt idx="136">
                  <c:v>1.5945306122448985E-5</c:v>
                </c:pt>
                <c:pt idx="137">
                  <c:v>1.4930857142857186E-5</c:v>
                </c:pt>
                <c:pt idx="138">
                  <c:v>1.5482285714285766E-5</c:v>
                </c:pt>
                <c:pt idx="139">
                  <c:v>1.5444040816326555E-5</c:v>
                </c:pt>
                <c:pt idx="140">
                  <c:v>1.5655122448979624E-5</c:v>
                </c:pt>
                <c:pt idx="141">
                  <c:v>1.3752122448979626E-5</c:v>
                </c:pt>
                <c:pt idx="142">
                  <c:v>1.361783673469389E-5</c:v>
                </c:pt>
                <c:pt idx="143">
                  <c:v>1.429465306122449E-5</c:v>
                </c:pt>
                <c:pt idx="144">
                  <c:v>1.1208061224489823E-5</c:v>
                </c:pt>
                <c:pt idx="145">
                  <c:v>1.2974244897959189E-5</c:v>
                </c:pt>
                <c:pt idx="146">
                  <c:v>1.3029673469387798E-5</c:v>
                </c:pt>
                <c:pt idx="147">
                  <c:v>1.1057938775510222E-5</c:v>
                </c:pt>
                <c:pt idx="148">
                  <c:v>1.0833183673469413E-5</c:v>
                </c:pt>
                <c:pt idx="149">
                  <c:v>1.1639040816326545E-5</c:v>
                </c:pt>
                <c:pt idx="150">
                  <c:v>1.039981632653062E-5</c:v>
                </c:pt>
                <c:pt idx="151">
                  <c:v>8.8227755102041154E-6</c:v>
                </c:pt>
                <c:pt idx="152">
                  <c:v>7.7136734693877799E-6</c:v>
                </c:pt>
                <c:pt idx="153">
                  <c:v>5.9391632653061455E-6</c:v>
                </c:pt>
                <c:pt idx="154">
                  <c:v>6.6134489795918507E-6</c:v>
                </c:pt>
                <c:pt idx="155">
                  <c:v>7.2993265306122634E-6</c:v>
                </c:pt>
                <c:pt idx="156">
                  <c:v>6.5546734693877703E-6</c:v>
                </c:pt>
                <c:pt idx="157">
                  <c:v>5.8535510204081741E-6</c:v>
                </c:pt>
                <c:pt idx="158">
                  <c:v>7.0615714285714427E-6</c:v>
                </c:pt>
                <c:pt idx="159">
                  <c:v>5.743591836734707E-6</c:v>
                </c:pt>
                <c:pt idx="160">
                  <c:v>5.5534897959183876E-6</c:v>
                </c:pt>
                <c:pt idx="161">
                  <c:v>5.3582448979591957E-6</c:v>
                </c:pt>
                <c:pt idx="162">
                  <c:v>5.822408163265314E-6</c:v>
                </c:pt>
                <c:pt idx="163">
                  <c:v>4.8681428571428639E-6</c:v>
                </c:pt>
                <c:pt idx="164">
                  <c:v>5.073510204081648E-6</c:v>
                </c:pt>
                <c:pt idx="165">
                  <c:v>4.5300204081632819E-6</c:v>
                </c:pt>
                <c:pt idx="166">
                  <c:v>4.4758979591836889E-6</c:v>
                </c:pt>
                <c:pt idx="167">
                  <c:v>4.7200816326530728E-6</c:v>
                </c:pt>
                <c:pt idx="168">
                  <c:v>4.4655102040816421E-6</c:v>
                </c:pt>
                <c:pt idx="169">
                  <c:v>3.9524897959183762E-6</c:v>
                </c:pt>
                <c:pt idx="170">
                  <c:v>4.1833877551020524E-6</c:v>
                </c:pt>
                <c:pt idx="171">
                  <c:v>5.317102040816334E-6</c:v>
                </c:pt>
                <c:pt idx="172">
                  <c:v>4.5977346938775579E-6</c:v>
                </c:pt>
                <c:pt idx="173">
                  <c:v>4.1019387755102114E-6</c:v>
                </c:pt>
                <c:pt idx="174">
                  <c:v>4.2114897959183868E-6</c:v>
                </c:pt>
                <c:pt idx="175">
                  <c:v>3.9170408163265403E-6</c:v>
                </c:pt>
                <c:pt idx="176">
                  <c:v>3.9063469387755196E-6</c:v>
                </c:pt>
                <c:pt idx="177">
                  <c:v>3.767265306122462E-6</c:v>
                </c:pt>
                <c:pt idx="178">
                  <c:v>3.5270000000000096E-6</c:v>
                </c:pt>
                <c:pt idx="179">
                  <c:v>3.4657551020408218E-6</c:v>
                </c:pt>
                <c:pt idx="180">
                  <c:v>3.1117142857142925E-6</c:v>
                </c:pt>
                <c:pt idx="181">
                  <c:v>4.1795102040816452E-6</c:v>
                </c:pt>
                <c:pt idx="182">
                  <c:v>4.0016938775510338E-6</c:v>
                </c:pt>
                <c:pt idx="183">
                  <c:v>3.3013877551020522E-6</c:v>
                </c:pt>
                <c:pt idx="184">
                  <c:v>3.3135510204081679E-6</c:v>
                </c:pt>
                <c:pt idx="185">
                  <c:v>3.6737551020408235E-6</c:v>
                </c:pt>
                <c:pt idx="186">
                  <c:v>3.5506530612244976E-6</c:v>
                </c:pt>
                <c:pt idx="187">
                  <c:v>3.0494081632653107E-6</c:v>
                </c:pt>
                <c:pt idx="188">
                  <c:v>2.893142857142865E-6</c:v>
                </c:pt>
                <c:pt idx="189">
                  <c:v>3.2027755102040879E-6</c:v>
                </c:pt>
                <c:pt idx="190">
                  <c:v>4.1804489795918445E-6</c:v>
                </c:pt>
                <c:pt idx="191">
                  <c:v>3.7047551020408249E-6</c:v>
                </c:pt>
                <c:pt idx="192">
                  <c:v>2.9638979591836808E-6</c:v>
                </c:pt>
                <c:pt idx="193">
                  <c:v>2.7979183673469499E-6</c:v>
                </c:pt>
                <c:pt idx="194">
                  <c:v>2.7421224489796017E-6</c:v>
                </c:pt>
                <c:pt idx="195">
                  <c:v>2.5118979591836752E-6</c:v>
                </c:pt>
                <c:pt idx="196">
                  <c:v>2.6590408163265373E-6</c:v>
                </c:pt>
                <c:pt idx="197">
                  <c:v>2.5425306122449059E-6</c:v>
                </c:pt>
                <c:pt idx="198">
                  <c:v>3.0292040816326625E-6</c:v>
                </c:pt>
                <c:pt idx="199">
                  <c:v>2.9118367346938791E-6</c:v>
                </c:pt>
                <c:pt idx="200">
                  <c:v>2.9352653061224541E-6</c:v>
                </c:pt>
                <c:pt idx="201">
                  <c:v>2.9893265306122526E-6</c:v>
                </c:pt>
                <c:pt idx="202">
                  <c:v>2.3690408163265366E-6</c:v>
                </c:pt>
                <c:pt idx="203">
                  <c:v>2.7433265306122565E-6</c:v>
                </c:pt>
                <c:pt idx="204">
                  <c:v>3.1251020408163383E-6</c:v>
                </c:pt>
                <c:pt idx="205">
                  <c:v>3.5221428571428657E-6</c:v>
                </c:pt>
                <c:pt idx="206">
                  <c:v>4.813734693877558E-6</c:v>
                </c:pt>
                <c:pt idx="207">
                  <c:v>4.5994693877551195E-6</c:v>
                </c:pt>
                <c:pt idx="208">
                  <c:v>4.9220816326530744E-6</c:v>
                </c:pt>
                <c:pt idx="209">
                  <c:v>4.8822040816326713E-6</c:v>
                </c:pt>
                <c:pt idx="210">
                  <c:v>6.3967142857142988E-6</c:v>
                </c:pt>
                <c:pt idx="211">
                  <c:v>6.0410816326530801E-6</c:v>
                </c:pt>
                <c:pt idx="212">
                  <c:v>4.6233061224489862E-6</c:v>
                </c:pt>
                <c:pt idx="213">
                  <c:v>4.5560204081632787E-6</c:v>
                </c:pt>
                <c:pt idx="214">
                  <c:v>9.2811224489795937E-6</c:v>
                </c:pt>
                <c:pt idx="215">
                  <c:v>7.2955306122449123E-6</c:v>
                </c:pt>
                <c:pt idx="216">
                  <c:v>9.6176734693877671E-6</c:v>
                </c:pt>
                <c:pt idx="217">
                  <c:v>8.4251836734694237E-6</c:v>
                </c:pt>
                <c:pt idx="218">
                  <c:v>5.6207959183673483E-6</c:v>
                </c:pt>
                <c:pt idx="219">
                  <c:v>7.7059387755102195E-6</c:v>
                </c:pt>
                <c:pt idx="220">
                  <c:v>9.0776122448979863E-6</c:v>
                </c:pt>
                <c:pt idx="221">
                  <c:v>8.5092857142857394E-6</c:v>
                </c:pt>
                <c:pt idx="222">
                  <c:v>6.5228979591836848E-6</c:v>
                </c:pt>
                <c:pt idx="223">
                  <c:v>6.9534489795918551E-6</c:v>
                </c:pt>
                <c:pt idx="224">
                  <c:v>6.4704285714285871E-6</c:v>
                </c:pt>
                <c:pt idx="225">
                  <c:v>4.9748979591836887E-6</c:v>
                </c:pt>
                <c:pt idx="226">
                  <c:v>5.7880408163265415E-6</c:v>
                </c:pt>
                <c:pt idx="227">
                  <c:v>2.5940816326530664E-6</c:v>
                </c:pt>
                <c:pt idx="228">
                  <c:v>2.259204081632661E-6</c:v>
                </c:pt>
                <c:pt idx="229">
                  <c:v>3.1909387755102136E-6</c:v>
                </c:pt>
                <c:pt idx="230">
                  <c:v>3.2125714285714394E-6</c:v>
                </c:pt>
                <c:pt idx="231">
                  <c:v>3.3251428571428649E-6</c:v>
                </c:pt>
                <c:pt idx="232">
                  <c:v>2.779061224489802E-6</c:v>
                </c:pt>
                <c:pt idx="233">
                  <c:v>2.340877551020418E-6</c:v>
                </c:pt>
                <c:pt idx="234">
                  <c:v>2.1683673469387838E-6</c:v>
                </c:pt>
                <c:pt idx="235">
                  <c:v>2.8293061224489848E-6</c:v>
                </c:pt>
                <c:pt idx="236">
                  <c:v>3.6293265306122562E-6</c:v>
                </c:pt>
                <c:pt idx="237">
                  <c:v>2.6155510204081672E-6</c:v>
                </c:pt>
                <c:pt idx="238">
                  <c:v>1.9196224489795952E-6</c:v>
                </c:pt>
                <c:pt idx="239">
                  <c:v>1.0640714285714322E-6</c:v>
                </c:pt>
              </c:numCache>
            </c:numRef>
          </c:val>
        </c:ser>
        <c:ser>
          <c:idx val="25"/>
          <c:order val="25"/>
          <c:tx>
            <c:strRef>
              <c:f>Sheet2_c!$A$27</c:f>
              <c:strCache>
                <c:ptCount val="1"/>
                <c:pt idx="0">
                  <c:v>250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Sheet2_c!$B$27:$IG$27</c:f>
              <c:numCache>
                <c:formatCode>General</c:formatCode>
                <c:ptCount val="240"/>
                <c:pt idx="0">
                  <c:v>3.8639215686274675E-5</c:v>
                </c:pt>
                <c:pt idx="1">
                  <c:v>4.0251764705882369E-5</c:v>
                </c:pt>
                <c:pt idx="2">
                  <c:v>4.1705686274509824E-5</c:v>
                </c:pt>
                <c:pt idx="3">
                  <c:v>3.7413725490196167E-5</c:v>
                </c:pt>
                <c:pt idx="4">
                  <c:v>3.5702156862745156E-5</c:v>
                </c:pt>
                <c:pt idx="5">
                  <c:v>3.9964901960784366E-5</c:v>
                </c:pt>
                <c:pt idx="6">
                  <c:v>3.7806274509804059E-5</c:v>
                </c:pt>
                <c:pt idx="7">
                  <c:v>3.2629411764705952E-5</c:v>
                </c:pt>
                <c:pt idx="8">
                  <c:v>3.7078039215686348E-5</c:v>
                </c:pt>
                <c:pt idx="9">
                  <c:v>2.886470588235299E-5</c:v>
                </c:pt>
                <c:pt idx="10">
                  <c:v>3.3626862745098052E-5</c:v>
                </c:pt>
                <c:pt idx="11">
                  <c:v>3.8346666666666724E-5</c:v>
                </c:pt>
                <c:pt idx="12">
                  <c:v>3.6810392156862845E-5</c:v>
                </c:pt>
                <c:pt idx="13">
                  <c:v>4.6642941176470586E-5</c:v>
                </c:pt>
                <c:pt idx="14">
                  <c:v>3.2066862745098094E-5</c:v>
                </c:pt>
                <c:pt idx="15">
                  <c:v>3.6961568627451075E-5</c:v>
                </c:pt>
                <c:pt idx="16">
                  <c:v>3.4404509803921637E-5</c:v>
                </c:pt>
                <c:pt idx="17">
                  <c:v>3.5451372549019754E-5</c:v>
                </c:pt>
                <c:pt idx="18">
                  <c:v>3.6017058823529514E-5</c:v>
                </c:pt>
                <c:pt idx="19">
                  <c:v>3.6473725490196179E-5</c:v>
                </c:pt>
                <c:pt idx="20">
                  <c:v>3.7301176470588326E-5</c:v>
                </c:pt>
                <c:pt idx="21">
                  <c:v>4.3149607843137385E-5</c:v>
                </c:pt>
                <c:pt idx="22">
                  <c:v>4.0209215686274465E-5</c:v>
                </c:pt>
                <c:pt idx="23">
                  <c:v>4.6149607843137397E-5</c:v>
                </c:pt>
                <c:pt idx="24">
                  <c:v>4.4841568627450965E-5</c:v>
                </c:pt>
                <c:pt idx="25">
                  <c:v>4.8856666666666764E-5</c:v>
                </c:pt>
                <c:pt idx="26">
                  <c:v>7.182215686274521E-5</c:v>
                </c:pt>
                <c:pt idx="27">
                  <c:v>1.3183901960784334E-4</c:v>
                </c:pt>
                <c:pt idx="28">
                  <c:v>3.1459411764705954E-4</c:v>
                </c:pt>
                <c:pt idx="29">
                  <c:v>3.9642549019607893E-4</c:v>
                </c:pt>
                <c:pt idx="30">
                  <c:v>4.0150196078431438E-4</c:v>
                </c:pt>
                <c:pt idx="31">
                  <c:v>4.2337058823529522E-4</c:v>
                </c:pt>
                <c:pt idx="32">
                  <c:v>4.1743333333333428E-4</c:v>
                </c:pt>
                <c:pt idx="33">
                  <c:v>4.0104705882352951E-4</c:v>
                </c:pt>
                <c:pt idx="34">
                  <c:v>3.7737058823529519E-4</c:v>
                </c:pt>
                <c:pt idx="35">
                  <c:v>2.7216862745098075E-4</c:v>
                </c:pt>
                <c:pt idx="36">
                  <c:v>1.04946274509804E-4</c:v>
                </c:pt>
                <c:pt idx="37">
                  <c:v>6.7842549019607953E-5</c:v>
                </c:pt>
                <c:pt idx="38">
                  <c:v>6.4403333333333551E-5</c:v>
                </c:pt>
                <c:pt idx="39">
                  <c:v>6.4488039215686481E-5</c:v>
                </c:pt>
                <c:pt idx="40">
                  <c:v>5.8796862745098186E-5</c:v>
                </c:pt>
                <c:pt idx="41">
                  <c:v>5.7222549019607922E-5</c:v>
                </c:pt>
                <c:pt idx="42">
                  <c:v>5.0473725490196133E-5</c:v>
                </c:pt>
                <c:pt idx="43">
                  <c:v>5.128862745098051E-5</c:v>
                </c:pt>
                <c:pt idx="44">
                  <c:v>4.4896274509804114E-5</c:v>
                </c:pt>
                <c:pt idx="45">
                  <c:v>3.7467450980392217E-5</c:v>
                </c:pt>
                <c:pt idx="46">
                  <c:v>2.5436078431372631E-5</c:v>
                </c:pt>
                <c:pt idx="47">
                  <c:v>2.1089607843137298E-5</c:v>
                </c:pt>
                <c:pt idx="48">
                  <c:v>1.9394823529411813E-5</c:v>
                </c:pt>
                <c:pt idx="49">
                  <c:v>1.62915490196079E-5</c:v>
                </c:pt>
                <c:pt idx="50">
                  <c:v>1.1879764705882387E-5</c:v>
                </c:pt>
                <c:pt idx="51">
                  <c:v>1.1961941176470606E-5</c:v>
                </c:pt>
                <c:pt idx="52">
                  <c:v>9.7968039215686523E-6</c:v>
                </c:pt>
                <c:pt idx="53">
                  <c:v>1.2400960784313746E-5</c:v>
                </c:pt>
                <c:pt idx="54">
                  <c:v>5.2714901960784487E-6</c:v>
                </c:pt>
                <c:pt idx="55">
                  <c:v>4.1388627450980535E-6</c:v>
                </c:pt>
                <c:pt idx="56">
                  <c:v>4.964960784313746E-6</c:v>
                </c:pt>
                <c:pt idx="57">
                  <c:v>2.2989803921568692E-6</c:v>
                </c:pt>
                <c:pt idx="58">
                  <c:v>1.2555627450980411E-6</c:v>
                </c:pt>
                <c:pt idx="59">
                  <c:v>3.7475098039215818E-6</c:v>
                </c:pt>
                <c:pt idx="60">
                  <c:v>3.8538235294117702E-5</c:v>
                </c:pt>
                <c:pt idx="61">
                  <c:v>1.0964431372549038E-4</c:v>
                </c:pt>
                <c:pt idx="62">
                  <c:v>1.1674490196078454E-4</c:v>
                </c:pt>
                <c:pt idx="63">
                  <c:v>1.3115764705882383E-4</c:v>
                </c:pt>
                <c:pt idx="64">
                  <c:v>1.3699156862745116E-4</c:v>
                </c:pt>
                <c:pt idx="65">
                  <c:v>1.4348294117647061E-4</c:v>
                </c:pt>
                <c:pt idx="66">
                  <c:v>1.5000196078431385E-4</c:v>
                </c:pt>
                <c:pt idx="67">
                  <c:v>1.79173137254902E-4</c:v>
                </c:pt>
                <c:pt idx="68">
                  <c:v>7.0566274509804118E-5</c:v>
                </c:pt>
                <c:pt idx="69">
                  <c:v>3.3249803921568692E-5</c:v>
                </c:pt>
                <c:pt idx="70">
                  <c:v>3.8409411764705989E-5</c:v>
                </c:pt>
                <c:pt idx="71">
                  <c:v>3.5688235294117707E-5</c:v>
                </c:pt>
                <c:pt idx="72">
                  <c:v>3.9064705882353028E-5</c:v>
                </c:pt>
                <c:pt idx="73">
                  <c:v>3.9266470588235371E-5</c:v>
                </c:pt>
                <c:pt idx="74">
                  <c:v>4.1489215686274466E-5</c:v>
                </c:pt>
                <c:pt idx="75">
                  <c:v>4.2109215686274477E-5</c:v>
                </c:pt>
                <c:pt idx="76">
                  <c:v>4.4755294117647257E-5</c:v>
                </c:pt>
                <c:pt idx="77">
                  <c:v>4.2470784313725597E-5</c:v>
                </c:pt>
                <c:pt idx="78">
                  <c:v>4.2557647058823696E-5</c:v>
                </c:pt>
                <c:pt idx="79">
                  <c:v>3.0095098039215749E-5</c:v>
                </c:pt>
                <c:pt idx="80">
                  <c:v>1.2406686274509811E-5</c:v>
                </c:pt>
                <c:pt idx="81">
                  <c:v>2.7117254901960821E-5</c:v>
                </c:pt>
                <c:pt idx="82">
                  <c:v>3.1906666666666738E-5</c:v>
                </c:pt>
                <c:pt idx="83">
                  <c:v>3.5113333333333396E-5</c:v>
                </c:pt>
                <c:pt idx="84">
                  <c:v>3.6094117647058928E-5</c:v>
                </c:pt>
                <c:pt idx="85">
                  <c:v>3.7538235294117718E-5</c:v>
                </c:pt>
                <c:pt idx="86">
                  <c:v>3.4651568627451072E-5</c:v>
                </c:pt>
                <c:pt idx="87">
                  <c:v>4.1786470588235435E-5</c:v>
                </c:pt>
                <c:pt idx="88">
                  <c:v>4.6295098039215794E-5</c:v>
                </c:pt>
                <c:pt idx="89">
                  <c:v>4.7399215686274523E-5</c:v>
                </c:pt>
                <c:pt idx="90">
                  <c:v>4.8117254901960915E-5</c:v>
                </c:pt>
                <c:pt idx="91">
                  <c:v>4.868274509803929E-5</c:v>
                </c:pt>
                <c:pt idx="92">
                  <c:v>4.9754901960784447E-5</c:v>
                </c:pt>
                <c:pt idx="93">
                  <c:v>5.1826470588235421E-5</c:v>
                </c:pt>
                <c:pt idx="94">
                  <c:v>5.0261372549019634E-5</c:v>
                </c:pt>
                <c:pt idx="95">
                  <c:v>5.1266078431372582E-5</c:v>
                </c:pt>
                <c:pt idx="96">
                  <c:v>4.9526666666666797E-5</c:v>
                </c:pt>
                <c:pt idx="97">
                  <c:v>5.3249215686274448E-5</c:v>
                </c:pt>
                <c:pt idx="98">
                  <c:v>5.5401568627450986E-5</c:v>
                </c:pt>
                <c:pt idx="99">
                  <c:v>5.2065686274509901E-5</c:v>
                </c:pt>
                <c:pt idx="100">
                  <c:v>5.522235294117657E-5</c:v>
                </c:pt>
                <c:pt idx="101">
                  <c:v>5.1283921568627525E-5</c:v>
                </c:pt>
                <c:pt idx="102">
                  <c:v>5.3557058823529492E-5</c:v>
                </c:pt>
                <c:pt idx="103">
                  <c:v>5.3350000000000097E-5</c:v>
                </c:pt>
                <c:pt idx="104">
                  <c:v>4.8641764705882361E-5</c:v>
                </c:pt>
                <c:pt idx="105">
                  <c:v>4.9871764705882422E-5</c:v>
                </c:pt>
                <c:pt idx="106">
                  <c:v>5.1417058823529515E-5</c:v>
                </c:pt>
                <c:pt idx="107">
                  <c:v>5.2638627450980536E-5</c:v>
                </c:pt>
                <c:pt idx="108">
                  <c:v>5.0374313725490277E-5</c:v>
                </c:pt>
                <c:pt idx="109">
                  <c:v>4.9612941176470728E-5</c:v>
                </c:pt>
                <c:pt idx="110">
                  <c:v>5.3195882352941337E-5</c:v>
                </c:pt>
                <c:pt idx="111">
                  <c:v>5.0679607843137417E-5</c:v>
                </c:pt>
                <c:pt idx="112">
                  <c:v>5.3015882352941322E-5</c:v>
                </c:pt>
                <c:pt idx="113">
                  <c:v>4.7350784313725639E-5</c:v>
                </c:pt>
                <c:pt idx="114">
                  <c:v>4.9548039215686417E-5</c:v>
                </c:pt>
                <c:pt idx="115">
                  <c:v>4.9197843137254922E-5</c:v>
                </c:pt>
                <c:pt idx="116">
                  <c:v>4.7386274509804085E-5</c:v>
                </c:pt>
                <c:pt idx="117">
                  <c:v>5.0980784313725623E-5</c:v>
                </c:pt>
                <c:pt idx="118">
                  <c:v>4.7966470588235447E-5</c:v>
                </c:pt>
                <c:pt idx="119">
                  <c:v>4.564705882352942E-5</c:v>
                </c:pt>
                <c:pt idx="120">
                  <c:v>4.7059411764705941E-5</c:v>
                </c:pt>
                <c:pt idx="121">
                  <c:v>4.6380196078431506E-5</c:v>
                </c:pt>
                <c:pt idx="122">
                  <c:v>4.4556078431372594E-5</c:v>
                </c:pt>
                <c:pt idx="123">
                  <c:v>4.553823529411775E-5</c:v>
                </c:pt>
                <c:pt idx="124">
                  <c:v>3.9375686274509892E-5</c:v>
                </c:pt>
                <c:pt idx="125">
                  <c:v>3.9178627450980451E-5</c:v>
                </c:pt>
                <c:pt idx="126">
                  <c:v>3.9108431372549056E-5</c:v>
                </c:pt>
                <c:pt idx="127">
                  <c:v>4.0275686274509805E-5</c:v>
                </c:pt>
                <c:pt idx="128">
                  <c:v>4.4474117647058892E-5</c:v>
                </c:pt>
                <c:pt idx="129">
                  <c:v>5.5692549019607928E-5</c:v>
                </c:pt>
                <c:pt idx="130">
                  <c:v>4.6701372549019634E-5</c:v>
                </c:pt>
                <c:pt idx="131">
                  <c:v>4.0762156862745233E-5</c:v>
                </c:pt>
                <c:pt idx="132">
                  <c:v>3.5262352941176538E-5</c:v>
                </c:pt>
                <c:pt idx="133">
                  <c:v>3.1980784313725547E-5</c:v>
                </c:pt>
                <c:pt idx="134">
                  <c:v>2.4910784313725494E-5</c:v>
                </c:pt>
                <c:pt idx="135">
                  <c:v>2.0645686274509842E-5</c:v>
                </c:pt>
                <c:pt idx="136">
                  <c:v>1.808405882352944E-5</c:v>
                </c:pt>
                <c:pt idx="137">
                  <c:v>1.7518117647058861E-5</c:v>
                </c:pt>
                <c:pt idx="138">
                  <c:v>1.6335039215686327E-5</c:v>
                </c:pt>
                <c:pt idx="139">
                  <c:v>1.3820450980392194E-5</c:v>
                </c:pt>
                <c:pt idx="140">
                  <c:v>1.5147431372549042E-5</c:v>
                </c:pt>
                <c:pt idx="141">
                  <c:v>1.4511568627451005E-5</c:v>
                </c:pt>
                <c:pt idx="142">
                  <c:v>1.3385313725490205E-5</c:v>
                </c:pt>
                <c:pt idx="143">
                  <c:v>1.3924960784313758E-5</c:v>
                </c:pt>
                <c:pt idx="144">
                  <c:v>1.4454666666666684E-5</c:v>
                </c:pt>
                <c:pt idx="145">
                  <c:v>1.3859960784313744E-5</c:v>
                </c:pt>
                <c:pt idx="146">
                  <c:v>1.2948274509803932E-5</c:v>
                </c:pt>
                <c:pt idx="147">
                  <c:v>1.1750313725490203E-5</c:v>
                </c:pt>
                <c:pt idx="148">
                  <c:v>1.1109078431372584E-5</c:v>
                </c:pt>
                <c:pt idx="149">
                  <c:v>9.7617450980392472E-6</c:v>
                </c:pt>
                <c:pt idx="150">
                  <c:v>9.7460392156863144E-6</c:v>
                </c:pt>
                <c:pt idx="151">
                  <c:v>7.6285686274509891E-6</c:v>
                </c:pt>
                <c:pt idx="152">
                  <c:v>5.212980392156873E-6</c:v>
                </c:pt>
                <c:pt idx="153">
                  <c:v>6.3827450980392318E-6</c:v>
                </c:pt>
                <c:pt idx="154">
                  <c:v>5.7274901960784406E-6</c:v>
                </c:pt>
                <c:pt idx="155">
                  <c:v>6.3537647058823756E-6</c:v>
                </c:pt>
                <c:pt idx="156">
                  <c:v>5.9630392156862889E-6</c:v>
                </c:pt>
                <c:pt idx="157">
                  <c:v>7.1780980392157013E-6</c:v>
                </c:pt>
                <c:pt idx="158">
                  <c:v>6.9969411764706049E-6</c:v>
                </c:pt>
                <c:pt idx="159">
                  <c:v>6.0803529411764816E-6</c:v>
                </c:pt>
                <c:pt idx="160">
                  <c:v>4.8548431372549118E-6</c:v>
                </c:pt>
                <c:pt idx="161">
                  <c:v>5.2458039215686445E-6</c:v>
                </c:pt>
                <c:pt idx="162">
                  <c:v>5.2764313725490348E-6</c:v>
                </c:pt>
                <c:pt idx="163">
                  <c:v>4.327843137254909E-6</c:v>
                </c:pt>
                <c:pt idx="164">
                  <c:v>4.7566666666666807E-6</c:v>
                </c:pt>
                <c:pt idx="165">
                  <c:v>4.8478627450980522E-6</c:v>
                </c:pt>
                <c:pt idx="166">
                  <c:v>4.3955098039215801E-6</c:v>
                </c:pt>
                <c:pt idx="167">
                  <c:v>4.9559215686274496E-6</c:v>
                </c:pt>
                <c:pt idx="168">
                  <c:v>4.6013921568627586E-6</c:v>
                </c:pt>
                <c:pt idx="169">
                  <c:v>3.6504509803921641E-6</c:v>
                </c:pt>
                <c:pt idx="170">
                  <c:v>4.1581372549019604E-6</c:v>
                </c:pt>
                <c:pt idx="171">
                  <c:v>4.3923137254902076E-6</c:v>
                </c:pt>
                <c:pt idx="172">
                  <c:v>4.5585686274509871E-6</c:v>
                </c:pt>
                <c:pt idx="173">
                  <c:v>4.1654509803921659E-6</c:v>
                </c:pt>
                <c:pt idx="174">
                  <c:v>4.0168823529411874E-6</c:v>
                </c:pt>
                <c:pt idx="175">
                  <c:v>4.249000000000013E-6</c:v>
                </c:pt>
                <c:pt idx="176">
                  <c:v>3.6101372549019755E-6</c:v>
                </c:pt>
                <c:pt idx="177">
                  <c:v>3.4750196078431424E-6</c:v>
                </c:pt>
                <c:pt idx="178">
                  <c:v>3.4632941176470702E-6</c:v>
                </c:pt>
                <c:pt idx="179">
                  <c:v>3.5594117647058902E-6</c:v>
                </c:pt>
                <c:pt idx="180">
                  <c:v>4.1923921568627494E-6</c:v>
                </c:pt>
                <c:pt idx="181">
                  <c:v>3.4056470588235382E-6</c:v>
                </c:pt>
                <c:pt idx="182">
                  <c:v>3.0880196078431451E-6</c:v>
                </c:pt>
                <c:pt idx="183">
                  <c:v>3.0919411764705944E-6</c:v>
                </c:pt>
                <c:pt idx="184">
                  <c:v>3.2600196078431465E-6</c:v>
                </c:pt>
                <c:pt idx="185">
                  <c:v>3.6550588235294165E-6</c:v>
                </c:pt>
                <c:pt idx="186">
                  <c:v>3.440235294117655E-6</c:v>
                </c:pt>
                <c:pt idx="187">
                  <c:v>3.2533333333333434E-6</c:v>
                </c:pt>
                <c:pt idx="188">
                  <c:v>3.1309803921568703E-6</c:v>
                </c:pt>
                <c:pt idx="189">
                  <c:v>3.1306078431372633E-6</c:v>
                </c:pt>
                <c:pt idx="190">
                  <c:v>3.1781960784313866E-6</c:v>
                </c:pt>
                <c:pt idx="191">
                  <c:v>3.3643921568627541E-6</c:v>
                </c:pt>
                <c:pt idx="192">
                  <c:v>3.3458039215686305E-6</c:v>
                </c:pt>
                <c:pt idx="193">
                  <c:v>2.5000000000000061E-6</c:v>
                </c:pt>
                <c:pt idx="194">
                  <c:v>2.4470000000000072E-6</c:v>
                </c:pt>
                <c:pt idx="195">
                  <c:v>3.74005882352942E-6</c:v>
                </c:pt>
                <c:pt idx="196">
                  <c:v>2.5874117647058913E-6</c:v>
                </c:pt>
                <c:pt idx="197">
                  <c:v>3.4595294117647108E-6</c:v>
                </c:pt>
                <c:pt idx="198">
                  <c:v>3.0946666666666727E-6</c:v>
                </c:pt>
                <c:pt idx="199">
                  <c:v>3.4040000000000076E-6</c:v>
                </c:pt>
                <c:pt idx="200">
                  <c:v>3.2794901960784396E-6</c:v>
                </c:pt>
                <c:pt idx="201">
                  <c:v>2.8955294117647082E-6</c:v>
                </c:pt>
                <c:pt idx="202">
                  <c:v>3.1584901960784386E-6</c:v>
                </c:pt>
                <c:pt idx="203">
                  <c:v>2.8780588235294119E-6</c:v>
                </c:pt>
                <c:pt idx="204">
                  <c:v>3.2989411764705977E-6</c:v>
                </c:pt>
                <c:pt idx="205">
                  <c:v>4.0822352941176571E-6</c:v>
                </c:pt>
                <c:pt idx="206">
                  <c:v>3.1840980392156922E-6</c:v>
                </c:pt>
                <c:pt idx="207">
                  <c:v>4.302215686274517E-6</c:v>
                </c:pt>
                <c:pt idx="208">
                  <c:v>4.4684901960784421E-6</c:v>
                </c:pt>
                <c:pt idx="209">
                  <c:v>3.9291372549019758E-6</c:v>
                </c:pt>
                <c:pt idx="210">
                  <c:v>5.5573333333333505E-6</c:v>
                </c:pt>
                <c:pt idx="211">
                  <c:v>4.4397254901960974E-6</c:v>
                </c:pt>
                <c:pt idx="212">
                  <c:v>3.1247254901960863E-6</c:v>
                </c:pt>
                <c:pt idx="213">
                  <c:v>2.2975294117647116E-6</c:v>
                </c:pt>
                <c:pt idx="214">
                  <c:v>2.6082156862745173E-6</c:v>
                </c:pt>
                <c:pt idx="215">
                  <c:v>2.2562745098039258E-6</c:v>
                </c:pt>
                <c:pt idx="216">
                  <c:v>3.692862745098045E-6</c:v>
                </c:pt>
                <c:pt idx="217">
                  <c:v>4.4833921568627607E-6</c:v>
                </c:pt>
                <c:pt idx="218">
                  <c:v>2.4968235294117652E-6</c:v>
                </c:pt>
                <c:pt idx="219">
                  <c:v>3.2471960784313892E-6</c:v>
                </c:pt>
                <c:pt idx="220">
                  <c:v>2.6585098039215758E-6</c:v>
                </c:pt>
                <c:pt idx="221">
                  <c:v>2.737117647058833E-6</c:v>
                </c:pt>
                <c:pt idx="222">
                  <c:v>3.7479411764706005E-6</c:v>
                </c:pt>
                <c:pt idx="223">
                  <c:v>2.8086666666666711E-6</c:v>
                </c:pt>
                <c:pt idx="224">
                  <c:v>3.0963333333333397E-6</c:v>
                </c:pt>
                <c:pt idx="225">
                  <c:v>2.4216862745098058E-6</c:v>
                </c:pt>
                <c:pt idx="226">
                  <c:v>1.936772549019614E-6</c:v>
                </c:pt>
                <c:pt idx="227">
                  <c:v>8.9324509803921751E-7</c:v>
                </c:pt>
                <c:pt idx="228">
                  <c:v>6.3907647058823763E-7</c:v>
                </c:pt>
                <c:pt idx="229">
                  <c:v>1.2975509803921592E-6</c:v>
                </c:pt>
                <c:pt idx="230">
                  <c:v>1.1420235294117708E-6</c:v>
                </c:pt>
                <c:pt idx="231">
                  <c:v>1.6384098039215745E-6</c:v>
                </c:pt>
                <c:pt idx="232">
                  <c:v>9.4142549019608064E-7</c:v>
                </c:pt>
                <c:pt idx="233">
                  <c:v>1.8028764705882404E-6</c:v>
                </c:pt>
                <c:pt idx="234">
                  <c:v>2.0956470588235351E-6</c:v>
                </c:pt>
                <c:pt idx="235">
                  <c:v>1.7993568627451028E-6</c:v>
                </c:pt>
                <c:pt idx="236">
                  <c:v>1.0812078431372584E-6</c:v>
                </c:pt>
                <c:pt idx="237">
                  <c:v>1.3299686274509813E-6</c:v>
                </c:pt>
                <c:pt idx="238">
                  <c:v>1.3835450980392186E-6</c:v>
                </c:pt>
                <c:pt idx="239">
                  <c:v>1.3574352941176489E-6</c:v>
                </c:pt>
              </c:numCache>
            </c:numRef>
          </c:val>
        </c:ser>
        <c:ser>
          <c:idx val="26"/>
          <c:order val="26"/>
          <c:tx>
            <c:strRef>
              <c:f>Sheet2_c!$A$28</c:f>
              <c:strCache>
                <c:ptCount val="1"/>
                <c:pt idx="0">
                  <c:v>260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Sheet2_c!$B$28:$IG$28</c:f>
              <c:numCache>
                <c:formatCode>General</c:formatCode>
                <c:ptCount val="240"/>
                <c:pt idx="0">
                  <c:v>1.7714660377358517E-5</c:v>
                </c:pt>
                <c:pt idx="1">
                  <c:v>1.7561452830188714E-5</c:v>
                </c:pt>
                <c:pt idx="2">
                  <c:v>1.9366415094339673E-5</c:v>
                </c:pt>
                <c:pt idx="3">
                  <c:v>1.736977358490569E-5</c:v>
                </c:pt>
                <c:pt idx="4">
                  <c:v>1.7423113207547217E-5</c:v>
                </c:pt>
                <c:pt idx="5">
                  <c:v>1.7304018867924556E-5</c:v>
                </c:pt>
                <c:pt idx="6">
                  <c:v>1.5357584905660407E-5</c:v>
                </c:pt>
                <c:pt idx="7">
                  <c:v>1.2916811320754723E-5</c:v>
                </c:pt>
                <c:pt idx="8">
                  <c:v>1.5190113207547208E-5</c:v>
                </c:pt>
                <c:pt idx="9">
                  <c:v>1.3182415094339665E-5</c:v>
                </c:pt>
                <c:pt idx="10">
                  <c:v>1.2446075471698135E-5</c:v>
                </c:pt>
                <c:pt idx="11">
                  <c:v>1.91583018867925E-5</c:v>
                </c:pt>
                <c:pt idx="12">
                  <c:v>2.1217924528301955E-5</c:v>
                </c:pt>
                <c:pt idx="13">
                  <c:v>1.9296792452830213E-5</c:v>
                </c:pt>
                <c:pt idx="14">
                  <c:v>1.8091452830188708E-5</c:v>
                </c:pt>
                <c:pt idx="15">
                  <c:v>1.8993584905660428E-5</c:v>
                </c:pt>
                <c:pt idx="16">
                  <c:v>1.6867603773584934E-5</c:v>
                </c:pt>
                <c:pt idx="17">
                  <c:v>1.5165622641509465E-5</c:v>
                </c:pt>
                <c:pt idx="18">
                  <c:v>1.4184679245283073E-5</c:v>
                </c:pt>
                <c:pt idx="19">
                  <c:v>1.3187301886792482E-5</c:v>
                </c:pt>
                <c:pt idx="20">
                  <c:v>1.6994886792452876E-5</c:v>
                </c:pt>
                <c:pt idx="21">
                  <c:v>2.2302075471698197E-5</c:v>
                </c:pt>
                <c:pt idx="22">
                  <c:v>2.1482830188679346E-5</c:v>
                </c:pt>
                <c:pt idx="23">
                  <c:v>2.5818867924528392E-5</c:v>
                </c:pt>
                <c:pt idx="24">
                  <c:v>2.3588679245283021E-5</c:v>
                </c:pt>
                <c:pt idx="25">
                  <c:v>2.6825471698113276E-5</c:v>
                </c:pt>
                <c:pt idx="26">
                  <c:v>4.0795660377358569E-5</c:v>
                </c:pt>
                <c:pt idx="27">
                  <c:v>1.0814603773584904E-4</c:v>
                </c:pt>
                <c:pt idx="28">
                  <c:v>2.8396226415094376E-4</c:v>
                </c:pt>
                <c:pt idx="29">
                  <c:v>3.6676037735849145E-4</c:v>
                </c:pt>
                <c:pt idx="30">
                  <c:v>3.9044339622641586E-4</c:v>
                </c:pt>
                <c:pt idx="31">
                  <c:v>3.9512075471698183E-4</c:v>
                </c:pt>
                <c:pt idx="32">
                  <c:v>3.8892452830188679E-4</c:v>
                </c:pt>
                <c:pt idx="33">
                  <c:v>3.4241320754717055E-4</c:v>
                </c:pt>
                <c:pt idx="34">
                  <c:v>3.0319622641509456E-4</c:v>
                </c:pt>
                <c:pt idx="35">
                  <c:v>2.1792452830188643E-4</c:v>
                </c:pt>
                <c:pt idx="36">
                  <c:v>7.1488113207547304E-5</c:v>
                </c:pt>
                <c:pt idx="37">
                  <c:v>4.4247358490566048E-5</c:v>
                </c:pt>
                <c:pt idx="38">
                  <c:v>3.4144716981132096E-5</c:v>
                </c:pt>
                <c:pt idx="39">
                  <c:v>3.3073962264151045E-5</c:v>
                </c:pt>
                <c:pt idx="40">
                  <c:v>3.5781320754717066E-5</c:v>
                </c:pt>
                <c:pt idx="41">
                  <c:v>2.9548679245283042E-5</c:v>
                </c:pt>
                <c:pt idx="42">
                  <c:v>2.5944716981132096E-5</c:v>
                </c:pt>
                <c:pt idx="43">
                  <c:v>2.9701132075471808E-5</c:v>
                </c:pt>
                <c:pt idx="44">
                  <c:v>2.3856415094339641E-5</c:v>
                </c:pt>
                <c:pt idx="45">
                  <c:v>2.1381320754717042E-5</c:v>
                </c:pt>
                <c:pt idx="46">
                  <c:v>1.471196226415095E-5</c:v>
                </c:pt>
                <c:pt idx="47">
                  <c:v>1.1325471698113277E-5</c:v>
                </c:pt>
                <c:pt idx="48">
                  <c:v>9.8859811320754974E-6</c:v>
                </c:pt>
                <c:pt idx="49">
                  <c:v>7.9691320754717186E-6</c:v>
                </c:pt>
                <c:pt idx="50">
                  <c:v>8.1915849056604064E-6</c:v>
                </c:pt>
                <c:pt idx="51">
                  <c:v>4.9456603773584979E-6</c:v>
                </c:pt>
                <c:pt idx="52">
                  <c:v>6.9458490566037911E-6</c:v>
                </c:pt>
                <c:pt idx="53">
                  <c:v>7.6993207547169954E-6</c:v>
                </c:pt>
                <c:pt idx="54">
                  <c:v>5.6229245283018876E-6</c:v>
                </c:pt>
                <c:pt idx="55">
                  <c:v>4.1629245283018855E-6</c:v>
                </c:pt>
                <c:pt idx="56">
                  <c:v>2.7402830188679367E-6</c:v>
                </c:pt>
                <c:pt idx="57">
                  <c:v>2.5663207547169918E-6</c:v>
                </c:pt>
                <c:pt idx="58">
                  <c:v>1.5181150943396268E-6</c:v>
                </c:pt>
                <c:pt idx="59">
                  <c:v>3.1561886792452851E-6</c:v>
                </c:pt>
                <c:pt idx="60">
                  <c:v>3.9660943396226498E-5</c:v>
                </c:pt>
                <c:pt idx="61">
                  <c:v>1.0446301886792473E-4</c:v>
                </c:pt>
                <c:pt idx="62">
                  <c:v>1.1233603773584909E-4</c:v>
                </c:pt>
                <c:pt idx="63">
                  <c:v>1.2125301886792468E-4</c:v>
                </c:pt>
                <c:pt idx="64">
                  <c:v>1.300520754716983E-4</c:v>
                </c:pt>
                <c:pt idx="65">
                  <c:v>1.2731264150943398E-4</c:v>
                </c:pt>
                <c:pt idx="66">
                  <c:v>1.4202811320754725E-4</c:v>
                </c:pt>
                <c:pt idx="67">
                  <c:v>1.6449452830188707E-4</c:v>
                </c:pt>
                <c:pt idx="68">
                  <c:v>5.8845849056603823E-5</c:v>
                </c:pt>
                <c:pt idx="69">
                  <c:v>2.9920754716981136E-5</c:v>
                </c:pt>
                <c:pt idx="70">
                  <c:v>3.6439622641509533E-5</c:v>
                </c:pt>
                <c:pt idx="71">
                  <c:v>3.5723773584905759E-5</c:v>
                </c:pt>
                <c:pt idx="72">
                  <c:v>3.5610943396226501E-5</c:v>
                </c:pt>
                <c:pt idx="73">
                  <c:v>3.6268679245283052E-5</c:v>
                </c:pt>
                <c:pt idx="74">
                  <c:v>3.75433962264152E-5</c:v>
                </c:pt>
                <c:pt idx="75">
                  <c:v>3.8792452830188674E-5</c:v>
                </c:pt>
                <c:pt idx="76">
                  <c:v>4.175452830188685E-5</c:v>
                </c:pt>
                <c:pt idx="77">
                  <c:v>3.6305660377358549E-5</c:v>
                </c:pt>
                <c:pt idx="78">
                  <c:v>3.9311698113207613E-5</c:v>
                </c:pt>
                <c:pt idx="79">
                  <c:v>2.5064528301886788E-5</c:v>
                </c:pt>
                <c:pt idx="80">
                  <c:v>1.2185849056603795E-5</c:v>
                </c:pt>
                <c:pt idx="81">
                  <c:v>2.5321698113207573E-5</c:v>
                </c:pt>
                <c:pt idx="82">
                  <c:v>2.7275849056603876E-5</c:v>
                </c:pt>
                <c:pt idx="83">
                  <c:v>2.9262452830188652E-5</c:v>
                </c:pt>
                <c:pt idx="84">
                  <c:v>3.1503018867924645E-5</c:v>
                </c:pt>
                <c:pt idx="85">
                  <c:v>3.2911886792452855E-5</c:v>
                </c:pt>
                <c:pt idx="86">
                  <c:v>3.3019622641509495E-5</c:v>
                </c:pt>
                <c:pt idx="87">
                  <c:v>3.7536226415094445E-5</c:v>
                </c:pt>
                <c:pt idx="88">
                  <c:v>4.377660377358491E-5</c:v>
                </c:pt>
                <c:pt idx="89">
                  <c:v>4.3039622641509497E-5</c:v>
                </c:pt>
                <c:pt idx="90">
                  <c:v>4.5423584905660502E-5</c:v>
                </c:pt>
                <c:pt idx="91">
                  <c:v>4.7123773584905744E-5</c:v>
                </c:pt>
                <c:pt idx="92">
                  <c:v>4.7183396226415202E-5</c:v>
                </c:pt>
                <c:pt idx="93">
                  <c:v>4.6310566037735986E-5</c:v>
                </c:pt>
                <c:pt idx="94">
                  <c:v>4.4791509433962366E-5</c:v>
                </c:pt>
                <c:pt idx="95">
                  <c:v>4.6228301886792479E-5</c:v>
                </c:pt>
                <c:pt idx="96">
                  <c:v>4.7484716981132202E-5</c:v>
                </c:pt>
                <c:pt idx="97">
                  <c:v>4.8384150943396382E-5</c:v>
                </c:pt>
                <c:pt idx="98">
                  <c:v>4.8068679245283156E-5</c:v>
                </c:pt>
                <c:pt idx="99">
                  <c:v>4.9418490566037892E-5</c:v>
                </c:pt>
                <c:pt idx="100">
                  <c:v>5.0144339622641587E-5</c:v>
                </c:pt>
                <c:pt idx="101">
                  <c:v>4.9170377358490672E-5</c:v>
                </c:pt>
                <c:pt idx="102">
                  <c:v>5.0033018867924611E-5</c:v>
                </c:pt>
                <c:pt idx="103">
                  <c:v>4.7400377358490708E-5</c:v>
                </c:pt>
                <c:pt idx="104">
                  <c:v>4.4477924528302034E-5</c:v>
                </c:pt>
                <c:pt idx="105">
                  <c:v>4.8337735849056806E-5</c:v>
                </c:pt>
                <c:pt idx="106">
                  <c:v>4.9813018867924671E-5</c:v>
                </c:pt>
                <c:pt idx="107">
                  <c:v>5.008000000000011E-5</c:v>
                </c:pt>
                <c:pt idx="108">
                  <c:v>4.7250566037735946E-5</c:v>
                </c:pt>
                <c:pt idx="109">
                  <c:v>4.9067358490566113E-5</c:v>
                </c:pt>
                <c:pt idx="110">
                  <c:v>5.0412264150943629E-5</c:v>
                </c:pt>
                <c:pt idx="111">
                  <c:v>4.6832075471698134E-5</c:v>
                </c:pt>
                <c:pt idx="112">
                  <c:v>4.7434528301886904E-5</c:v>
                </c:pt>
                <c:pt idx="113">
                  <c:v>4.7940377358490645E-5</c:v>
                </c:pt>
                <c:pt idx="114">
                  <c:v>4.5757169811320898E-5</c:v>
                </c:pt>
                <c:pt idx="115">
                  <c:v>4.651207547169813E-5</c:v>
                </c:pt>
                <c:pt idx="116">
                  <c:v>4.8104150943396344E-5</c:v>
                </c:pt>
                <c:pt idx="117">
                  <c:v>4.7640000000000066E-5</c:v>
                </c:pt>
                <c:pt idx="118">
                  <c:v>4.5026603773584913E-5</c:v>
                </c:pt>
                <c:pt idx="119">
                  <c:v>4.3493584905660518E-5</c:v>
                </c:pt>
                <c:pt idx="120">
                  <c:v>4.2575849056603804E-5</c:v>
                </c:pt>
                <c:pt idx="121">
                  <c:v>4.5099622641509521E-5</c:v>
                </c:pt>
                <c:pt idx="122">
                  <c:v>4.2297547169811432E-5</c:v>
                </c:pt>
                <c:pt idx="123">
                  <c:v>4.244207547169813E-5</c:v>
                </c:pt>
                <c:pt idx="124">
                  <c:v>4.151339622641519E-5</c:v>
                </c:pt>
                <c:pt idx="125">
                  <c:v>4.128188679245275E-5</c:v>
                </c:pt>
                <c:pt idx="126">
                  <c:v>3.8202075471698211E-5</c:v>
                </c:pt>
                <c:pt idx="127">
                  <c:v>3.8513018867924633E-5</c:v>
                </c:pt>
                <c:pt idx="128">
                  <c:v>4.1769622641509518E-5</c:v>
                </c:pt>
                <c:pt idx="129">
                  <c:v>5.167773584905673E-5</c:v>
                </c:pt>
                <c:pt idx="130">
                  <c:v>4.4983207547169913E-5</c:v>
                </c:pt>
                <c:pt idx="131">
                  <c:v>3.9740000000000057E-5</c:v>
                </c:pt>
                <c:pt idx="132">
                  <c:v>3.430622641509441E-5</c:v>
                </c:pt>
                <c:pt idx="133">
                  <c:v>2.88598113207548E-5</c:v>
                </c:pt>
                <c:pt idx="134">
                  <c:v>2.247792452830197E-5</c:v>
                </c:pt>
                <c:pt idx="135">
                  <c:v>1.9361886792452895E-5</c:v>
                </c:pt>
                <c:pt idx="136">
                  <c:v>1.7440981132075512E-5</c:v>
                </c:pt>
                <c:pt idx="137">
                  <c:v>1.7165509433962326E-5</c:v>
                </c:pt>
                <c:pt idx="138">
                  <c:v>1.7330415094339664E-5</c:v>
                </c:pt>
                <c:pt idx="139">
                  <c:v>1.5640264150943407E-5</c:v>
                </c:pt>
                <c:pt idx="140">
                  <c:v>1.3976150943396257E-5</c:v>
                </c:pt>
                <c:pt idx="141">
                  <c:v>1.4311547169811343E-5</c:v>
                </c:pt>
                <c:pt idx="142">
                  <c:v>1.3089830188679266E-5</c:v>
                </c:pt>
                <c:pt idx="143">
                  <c:v>1.3893339622641534E-5</c:v>
                </c:pt>
                <c:pt idx="144">
                  <c:v>1.3637660377358511E-5</c:v>
                </c:pt>
                <c:pt idx="145">
                  <c:v>1.29242641509434E-5</c:v>
                </c:pt>
                <c:pt idx="146">
                  <c:v>1.2555301886792468E-5</c:v>
                </c:pt>
                <c:pt idx="147">
                  <c:v>9.7716415094339869E-6</c:v>
                </c:pt>
                <c:pt idx="148">
                  <c:v>1.0300886792452865E-5</c:v>
                </c:pt>
                <c:pt idx="149">
                  <c:v>1.0819188679245306E-5</c:v>
                </c:pt>
                <c:pt idx="150">
                  <c:v>7.4513773584905851E-6</c:v>
                </c:pt>
                <c:pt idx="151">
                  <c:v>7.6545283018867937E-6</c:v>
                </c:pt>
                <c:pt idx="152">
                  <c:v>6.038641509433983E-6</c:v>
                </c:pt>
                <c:pt idx="153">
                  <c:v>6.1104716981132193E-6</c:v>
                </c:pt>
                <c:pt idx="154">
                  <c:v>6.5892452830188926E-6</c:v>
                </c:pt>
                <c:pt idx="155">
                  <c:v>5.6691698113207652E-6</c:v>
                </c:pt>
                <c:pt idx="156">
                  <c:v>6.4528679245283205E-6</c:v>
                </c:pt>
                <c:pt idx="157">
                  <c:v>5.9324905660377423E-6</c:v>
                </c:pt>
                <c:pt idx="158">
                  <c:v>6.316264150943414E-6</c:v>
                </c:pt>
                <c:pt idx="159">
                  <c:v>6.2256603773584933E-6</c:v>
                </c:pt>
                <c:pt idx="160">
                  <c:v>5.5499245283018944E-6</c:v>
                </c:pt>
                <c:pt idx="161">
                  <c:v>5.4014905660377435E-6</c:v>
                </c:pt>
                <c:pt idx="162">
                  <c:v>4.8412452830188867E-6</c:v>
                </c:pt>
                <c:pt idx="163">
                  <c:v>5.4195849056603904E-6</c:v>
                </c:pt>
                <c:pt idx="164">
                  <c:v>4.4775471698113367E-6</c:v>
                </c:pt>
                <c:pt idx="165">
                  <c:v>4.4850566037735993E-6</c:v>
                </c:pt>
                <c:pt idx="166">
                  <c:v>4.376000000000012E-6</c:v>
                </c:pt>
                <c:pt idx="167">
                  <c:v>4.0751509433962335E-6</c:v>
                </c:pt>
                <c:pt idx="168">
                  <c:v>4.3815283018867998E-6</c:v>
                </c:pt>
                <c:pt idx="169">
                  <c:v>4.4687169811320886E-6</c:v>
                </c:pt>
                <c:pt idx="170">
                  <c:v>4.4387924528302108E-6</c:v>
                </c:pt>
                <c:pt idx="171">
                  <c:v>4.3341509433962314E-6</c:v>
                </c:pt>
                <c:pt idx="172">
                  <c:v>3.8348301886792509E-6</c:v>
                </c:pt>
                <c:pt idx="173">
                  <c:v>3.9739622641509539E-6</c:v>
                </c:pt>
                <c:pt idx="174">
                  <c:v>4.2139056603773593E-6</c:v>
                </c:pt>
                <c:pt idx="175">
                  <c:v>3.8182641509434025E-6</c:v>
                </c:pt>
                <c:pt idx="176">
                  <c:v>3.4609811320754822E-6</c:v>
                </c:pt>
                <c:pt idx="177">
                  <c:v>3.4361132075471801E-6</c:v>
                </c:pt>
                <c:pt idx="178">
                  <c:v>3.1768301886792489E-6</c:v>
                </c:pt>
                <c:pt idx="179">
                  <c:v>2.8624716981132103E-6</c:v>
                </c:pt>
                <c:pt idx="180">
                  <c:v>2.9173207547169936E-6</c:v>
                </c:pt>
                <c:pt idx="181">
                  <c:v>3.0733773584905789E-6</c:v>
                </c:pt>
                <c:pt idx="182">
                  <c:v>2.9325094339622643E-6</c:v>
                </c:pt>
                <c:pt idx="183">
                  <c:v>3.4277169811320858E-6</c:v>
                </c:pt>
                <c:pt idx="184">
                  <c:v>4.5816981132075687E-6</c:v>
                </c:pt>
                <c:pt idx="185">
                  <c:v>3.3506792452830246E-6</c:v>
                </c:pt>
                <c:pt idx="186">
                  <c:v>3.6988867924528418E-6</c:v>
                </c:pt>
                <c:pt idx="187">
                  <c:v>3.2967924528301978E-6</c:v>
                </c:pt>
                <c:pt idx="188">
                  <c:v>2.895452830188679E-6</c:v>
                </c:pt>
                <c:pt idx="189">
                  <c:v>2.5324528301886788E-6</c:v>
                </c:pt>
                <c:pt idx="190">
                  <c:v>2.6640377358490658E-6</c:v>
                </c:pt>
                <c:pt idx="191">
                  <c:v>2.8690000000000051E-6</c:v>
                </c:pt>
                <c:pt idx="192">
                  <c:v>2.9110566037735848E-6</c:v>
                </c:pt>
                <c:pt idx="193">
                  <c:v>2.8725094339622644E-6</c:v>
                </c:pt>
                <c:pt idx="194">
                  <c:v>3.6740754716981196E-6</c:v>
                </c:pt>
                <c:pt idx="195">
                  <c:v>3.3803773584905787E-6</c:v>
                </c:pt>
                <c:pt idx="196">
                  <c:v>3.3989811320754809E-6</c:v>
                </c:pt>
                <c:pt idx="197">
                  <c:v>3.4450377358490661E-6</c:v>
                </c:pt>
                <c:pt idx="198">
                  <c:v>3.0746037735849133E-6</c:v>
                </c:pt>
                <c:pt idx="199">
                  <c:v>3.1614528301886812E-6</c:v>
                </c:pt>
                <c:pt idx="200">
                  <c:v>2.4493018867924644E-6</c:v>
                </c:pt>
                <c:pt idx="201">
                  <c:v>2.8104150943396231E-6</c:v>
                </c:pt>
                <c:pt idx="202">
                  <c:v>2.921018867924536E-6</c:v>
                </c:pt>
                <c:pt idx="203">
                  <c:v>3.5732830188679366E-6</c:v>
                </c:pt>
                <c:pt idx="204">
                  <c:v>3.7123396226415215E-6</c:v>
                </c:pt>
                <c:pt idx="205">
                  <c:v>3.0592264150943435E-6</c:v>
                </c:pt>
                <c:pt idx="206">
                  <c:v>3.3138867924528392E-6</c:v>
                </c:pt>
                <c:pt idx="207">
                  <c:v>3.9208113207547252E-6</c:v>
                </c:pt>
                <c:pt idx="208">
                  <c:v>3.3235094339622695E-6</c:v>
                </c:pt>
                <c:pt idx="209">
                  <c:v>4.2530188679245362E-6</c:v>
                </c:pt>
                <c:pt idx="210">
                  <c:v>4.2527358490566037E-6</c:v>
                </c:pt>
                <c:pt idx="211">
                  <c:v>3.5646603773585009E-6</c:v>
                </c:pt>
                <c:pt idx="212">
                  <c:v>1.7141811320754749E-6</c:v>
                </c:pt>
                <c:pt idx="213">
                  <c:v>2.4516792452830231E-6</c:v>
                </c:pt>
                <c:pt idx="214">
                  <c:v>2.502773584905664E-6</c:v>
                </c:pt>
                <c:pt idx="215">
                  <c:v>2.8111698113207592E-6</c:v>
                </c:pt>
                <c:pt idx="216">
                  <c:v>2.0772641509434022E-6</c:v>
                </c:pt>
                <c:pt idx="217">
                  <c:v>1.7502320754717037E-6</c:v>
                </c:pt>
                <c:pt idx="218">
                  <c:v>2.3608490566037752E-6</c:v>
                </c:pt>
                <c:pt idx="219">
                  <c:v>2.2390188679245348E-6</c:v>
                </c:pt>
                <c:pt idx="220">
                  <c:v>2.3964528301886788E-6</c:v>
                </c:pt>
                <c:pt idx="221">
                  <c:v>2.5712075471698191E-6</c:v>
                </c:pt>
                <c:pt idx="222">
                  <c:v>1.9132264150943425E-6</c:v>
                </c:pt>
                <c:pt idx="223">
                  <c:v>1.5112792452830208E-6</c:v>
                </c:pt>
                <c:pt idx="224">
                  <c:v>2.3123962264150988E-6</c:v>
                </c:pt>
                <c:pt idx="225">
                  <c:v>2.6990754716981171E-6</c:v>
                </c:pt>
                <c:pt idx="226">
                  <c:v>1.8088867924528332E-6</c:v>
                </c:pt>
                <c:pt idx="227">
                  <c:v>2.2317358490566107E-6</c:v>
                </c:pt>
                <c:pt idx="228">
                  <c:v>2.3954339622641554E-6</c:v>
                </c:pt>
                <c:pt idx="229">
                  <c:v>1.3649075471698149E-6</c:v>
                </c:pt>
                <c:pt idx="230">
                  <c:v>6.7506981132075716E-7</c:v>
                </c:pt>
                <c:pt idx="231">
                  <c:v>6.5945283018868028E-7</c:v>
                </c:pt>
                <c:pt idx="232">
                  <c:v>6.7563773584905876E-7</c:v>
                </c:pt>
                <c:pt idx="233">
                  <c:v>1.3338415094339652E-6</c:v>
                </c:pt>
                <c:pt idx="234">
                  <c:v>1.3352207547169832E-6</c:v>
                </c:pt>
                <c:pt idx="235">
                  <c:v>1.2066547169811342E-6</c:v>
                </c:pt>
                <c:pt idx="236">
                  <c:v>9.7543207547169995E-7</c:v>
                </c:pt>
                <c:pt idx="237">
                  <c:v>1.4186396226415123E-6</c:v>
                </c:pt>
                <c:pt idx="238">
                  <c:v>1.1543113207547213E-6</c:v>
                </c:pt>
                <c:pt idx="239">
                  <c:v>7.4441509433962425E-7</c:v>
                </c:pt>
              </c:numCache>
            </c:numRef>
          </c:val>
        </c:ser>
        <c:ser>
          <c:idx val="27"/>
          <c:order val="27"/>
          <c:tx>
            <c:strRef>
              <c:f>Sheet2_c!$A$29</c:f>
              <c:strCache>
                <c:ptCount val="1"/>
                <c:pt idx="0">
                  <c:v>270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Sheet2_c!$B$29:$IG$29</c:f>
              <c:numCache>
                <c:formatCode>General</c:formatCode>
                <c:ptCount val="240"/>
                <c:pt idx="0">
                  <c:v>9.4953454545454794E-6</c:v>
                </c:pt>
                <c:pt idx="1">
                  <c:v>8.5327818181818535E-6</c:v>
                </c:pt>
                <c:pt idx="2">
                  <c:v>9.2256363636363895E-6</c:v>
                </c:pt>
                <c:pt idx="3">
                  <c:v>8.447127272727297E-6</c:v>
                </c:pt>
                <c:pt idx="4">
                  <c:v>7.5327090909091133E-6</c:v>
                </c:pt>
                <c:pt idx="5">
                  <c:v>9.3702363636363983E-6</c:v>
                </c:pt>
                <c:pt idx="6">
                  <c:v>8.3564363636364064E-6</c:v>
                </c:pt>
                <c:pt idx="7">
                  <c:v>7.5241090909091063E-6</c:v>
                </c:pt>
                <c:pt idx="8">
                  <c:v>6.6389454545454647E-6</c:v>
                </c:pt>
                <c:pt idx="9">
                  <c:v>8.0814909090909328E-6</c:v>
                </c:pt>
                <c:pt idx="10">
                  <c:v>9.2977090909091159E-6</c:v>
                </c:pt>
                <c:pt idx="11">
                  <c:v>1.2938054545454556E-5</c:v>
                </c:pt>
                <c:pt idx="12">
                  <c:v>1.0772090909090913E-5</c:v>
                </c:pt>
                <c:pt idx="13">
                  <c:v>1.0116309090909108E-5</c:v>
                </c:pt>
                <c:pt idx="14">
                  <c:v>1.1130109090909124E-5</c:v>
                </c:pt>
                <c:pt idx="15">
                  <c:v>8.0503454545454737E-6</c:v>
                </c:pt>
                <c:pt idx="16">
                  <c:v>9.6372363636363823E-6</c:v>
                </c:pt>
                <c:pt idx="17">
                  <c:v>8.9854909090909448E-6</c:v>
                </c:pt>
                <c:pt idx="18">
                  <c:v>9.1034363636363977E-6</c:v>
                </c:pt>
                <c:pt idx="19">
                  <c:v>6.3326363636363767E-6</c:v>
                </c:pt>
                <c:pt idx="20">
                  <c:v>9.4507636363636728E-6</c:v>
                </c:pt>
                <c:pt idx="21">
                  <c:v>1.4971436363636388E-5</c:v>
                </c:pt>
                <c:pt idx="22">
                  <c:v>1.4442836363636398E-5</c:v>
                </c:pt>
                <c:pt idx="23">
                  <c:v>1.4387454545454569E-5</c:v>
                </c:pt>
                <c:pt idx="24">
                  <c:v>1.6924000000000047E-5</c:v>
                </c:pt>
                <c:pt idx="25">
                  <c:v>2.0474181818181832E-5</c:v>
                </c:pt>
                <c:pt idx="26">
                  <c:v>3.3781090909090965E-5</c:v>
                </c:pt>
                <c:pt idx="27">
                  <c:v>9.764545454545476E-5</c:v>
                </c:pt>
                <c:pt idx="28">
                  <c:v>2.377163636363639E-4</c:v>
                </c:pt>
                <c:pt idx="29">
                  <c:v>2.9521636363636359E-4</c:v>
                </c:pt>
                <c:pt idx="30">
                  <c:v>3.2942000000000052E-4</c:v>
                </c:pt>
                <c:pt idx="31">
                  <c:v>3.4294363636363698E-4</c:v>
                </c:pt>
                <c:pt idx="32">
                  <c:v>3.2260545454545526E-4</c:v>
                </c:pt>
                <c:pt idx="33">
                  <c:v>2.8179454545454555E-4</c:v>
                </c:pt>
                <c:pt idx="34">
                  <c:v>2.6346545454545499E-4</c:v>
                </c:pt>
                <c:pt idx="35">
                  <c:v>1.7909000000000027E-4</c:v>
                </c:pt>
                <c:pt idx="36">
                  <c:v>5.072727272727281E-5</c:v>
                </c:pt>
                <c:pt idx="37">
                  <c:v>3.1918000000000056E-5</c:v>
                </c:pt>
                <c:pt idx="38">
                  <c:v>2.3963636363636374E-5</c:v>
                </c:pt>
                <c:pt idx="39">
                  <c:v>1.7151800000000035E-5</c:v>
                </c:pt>
                <c:pt idx="40">
                  <c:v>1.8846909090909141E-5</c:v>
                </c:pt>
                <c:pt idx="41">
                  <c:v>1.5706800000000044E-5</c:v>
                </c:pt>
                <c:pt idx="42">
                  <c:v>1.3495745454545472E-5</c:v>
                </c:pt>
                <c:pt idx="43">
                  <c:v>1.4291872727272749E-5</c:v>
                </c:pt>
                <c:pt idx="44">
                  <c:v>1.1397072727272746E-5</c:v>
                </c:pt>
                <c:pt idx="45">
                  <c:v>1.0165818181818205E-5</c:v>
                </c:pt>
                <c:pt idx="46">
                  <c:v>1.0322363636363666E-5</c:v>
                </c:pt>
                <c:pt idx="47">
                  <c:v>7.4146363636363809E-6</c:v>
                </c:pt>
                <c:pt idx="48">
                  <c:v>6.5966181818182045E-6</c:v>
                </c:pt>
                <c:pt idx="49">
                  <c:v>5.241872727272745E-6</c:v>
                </c:pt>
                <c:pt idx="50">
                  <c:v>5.2878181818181993E-6</c:v>
                </c:pt>
                <c:pt idx="51">
                  <c:v>3.3823272727272854E-6</c:v>
                </c:pt>
                <c:pt idx="52">
                  <c:v>2.6984909090909155E-6</c:v>
                </c:pt>
                <c:pt idx="53">
                  <c:v>2.63936363636364E-6</c:v>
                </c:pt>
                <c:pt idx="54">
                  <c:v>1.9322363636363701E-6</c:v>
                </c:pt>
                <c:pt idx="55">
                  <c:v>2.0324363636363671E-6</c:v>
                </c:pt>
                <c:pt idx="56">
                  <c:v>1.861290909090914E-6</c:v>
                </c:pt>
                <c:pt idx="57">
                  <c:v>1.1430963636363669E-6</c:v>
                </c:pt>
                <c:pt idx="58">
                  <c:v>5.6146000000000106E-7</c:v>
                </c:pt>
                <c:pt idx="59">
                  <c:v>2.4590545454545501E-6</c:v>
                </c:pt>
                <c:pt idx="60">
                  <c:v>3.4876909090909189E-5</c:v>
                </c:pt>
                <c:pt idx="61">
                  <c:v>9.8803272727273039E-5</c:v>
                </c:pt>
                <c:pt idx="62">
                  <c:v>1.083889090909091E-4</c:v>
                </c:pt>
                <c:pt idx="63">
                  <c:v>1.1272981818181838E-4</c:v>
                </c:pt>
                <c:pt idx="64">
                  <c:v>1.2310854545454565E-4</c:v>
                </c:pt>
                <c:pt idx="65">
                  <c:v>1.2317090909090908E-4</c:v>
                </c:pt>
                <c:pt idx="66">
                  <c:v>1.3409381818181847E-4</c:v>
                </c:pt>
                <c:pt idx="67">
                  <c:v>1.5008036363636383E-4</c:v>
                </c:pt>
                <c:pt idx="68">
                  <c:v>7.6615454545454591E-5</c:v>
                </c:pt>
                <c:pt idx="69">
                  <c:v>2.9243090909090976E-5</c:v>
                </c:pt>
                <c:pt idx="70">
                  <c:v>3.4111090909090971E-5</c:v>
                </c:pt>
                <c:pt idx="71">
                  <c:v>3.2982909090909163E-5</c:v>
                </c:pt>
                <c:pt idx="72">
                  <c:v>3.2042909090909189E-5</c:v>
                </c:pt>
                <c:pt idx="73">
                  <c:v>3.2423818181818287E-5</c:v>
                </c:pt>
                <c:pt idx="74">
                  <c:v>3.6314363636363728E-5</c:v>
                </c:pt>
                <c:pt idx="75">
                  <c:v>3.665400000000008E-5</c:v>
                </c:pt>
                <c:pt idx="76">
                  <c:v>3.9216909090909172E-5</c:v>
                </c:pt>
                <c:pt idx="77">
                  <c:v>3.6746545454545548E-5</c:v>
                </c:pt>
                <c:pt idx="78">
                  <c:v>3.4141454545454597E-5</c:v>
                </c:pt>
                <c:pt idx="79">
                  <c:v>2.2022545454545514E-5</c:v>
                </c:pt>
                <c:pt idx="80">
                  <c:v>1.1381709090909134E-5</c:v>
                </c:pt>
                <c:pt idx="81">
                  <c:v>2.5460909090909129E-5</c:v>
                </c:pt>
                <c:pt idx="82">
                  <c:v>2.773381818181828E-5</c:v>
                </c:pt>
                <c:pt idx="83">
                  <c:v>3.1553454545454601E-5</c:v>
                </c:pt>
                <c:pt idx="84">
                  <c:v>3.3891272727272845E-5</c:v>
                </c:pt>
                <c:pt idx="85">
                  <c:v>3.4062181818181835E-5</c:v>
                </c:pt>
                <c:pt idx="86">
                  <c:v>3.3789636363636392E-5</c:v>
                </c:pt>
                <c:pt idx="87">
                  <c:v>3.5680181818181852E-5</c:v>
                </c:pt>
                <c:pt idx="88">
                  <c:v>4.3044363636363672E-5</c:v>
                </c:pt>
                <c:pt idx="89">
                  <c:v>4.3486000000000092E-5</c:v>
                </c:pt>
                <c:pt idx="90">
                  <c:v>4.2500545454545514E-5</c:v>
                </c:pt>
                <c:pt idx="91">
                  <c:v>4.3624363636363636E-5</c:v>
                </c:pt>
                <c:pt idx="92">
                  <c:v>4.4394727272727442E-5</c:v>
                </c:pt>
                <c:pt idx="93">
                  <c:v>4.404418181818195E-5</c:v>
                </c:pt>
                <c:pt idx="94">
                  <c:v>4.6532909090909133E-5</c:v>
                </c:pt>
                <c:pt idx="95">
                  <c:v>4.7066181818182024E-5</c:v>
                </c:pt>
                <c:pt idx="96">
                  <c:v>4.888036363636373E-5</c:v>
                </c:pt>
                <c:pt idx="97">
                  <c:v>4.6192727272727407E-5</c:v>
                </c:pt>
                <c:pt idx="98">
                  <c:v>4.6791272727272772E-5</c:v>
                </c:pt>
                <c:pt idx="99">
                  <c:v>4.7124727272727391E-5</c:v>
                </c:pt>
                <c:pt idx="100">
                  <c:v>4.7999454545454626E-5</c:v>
                </c:pt>
                <c:pt idx="101">
                  <c:v>4.4599454545454605E-5</c:v>
                </c:pt>
                <c:pt idx="102">
                  <c:v>4.757781818181819E-5</c:v>
                </c:pt>
                <c:pt idx="103">
                  <c:v>4.6350909090909114E-5</c:v>
                </c:pt>
                <c:pt idx="104">
                  <c:v>4.3889636363636481E-5</c:v>
                </c:pt>
                <c:pt idx="105">
                  <c:v>4.5588545454545522E-5</c:v>
                </c:pt>
                <c:pt idx="106">
                  <c:v>4.6342000000000099E-5</c:v>
                </c:pt>
                <c:pt idx="107">
                  <c:v>4.8118181818181973E-5</c:v>
                </c:pt>
                <c:pt idx="108">
                  <c:v>4.5035090909091031E-5</c:v>
                </c:pt>
                <c:pt idx="109">
                  <c:v>4.5005818181818188E-5</c:v>
                </c:pt>
                <c:pt idx="110">
                  <c:v>4.6142000000000034E-5</c:v>
                </c:pt>
                <c:pt idx="111">
                  <c:v>4.3059454545454568E-5</c:v>
                </c:pt>
                <c:pt idx="112">
                  <c:v>4.4186727272727413E-5</c:v>
                </c:pt>
                <c:pt idx="113">
                  <c:v>4.4346545454545577E-5</c:v>
                </c:pt>
                <c:pt idx="114">
                  <c:v>4.3992181818182006E-5</c:v>
                </c:pt>
                <c:pt idx="115">
                  <c:v>4.2189636363636508E-5</c:v>
                </c:pt>
                <c:pt idx="116">
                  <c:v>4.1647454545454556E-5</c:v>
                </c:pt>
                <c:pt idx="117">
                  <c:v>4.4623090909091042E-5</c:v>
                </c:pt>
                <c:pt idx="118">
                  <c:v>4.4659818181818188E-5</c:v>
                </c:pt>
                <c:pt idx="119">
                  <c:v>4.2442363636363721E-5</c:v>
                </c:pt>
                <c:pt idx="120">
                  <c:v>4.2230545454545504E-5</c:v>
                </c:pt>
                <c:pt idx="121">
                  <c:v>4.0425272727272725E-5</c:v>
                </c:pt>
                <c:pt idx="122">
                  <c:v>3.7873818181818325E-5</c:v>
                </c:pt>
                <c:pt idx="123">
                  <c:v>4.3247090909090966E-5</c:v>
                </c:pt>
                <c:pt idx="124">
                  <c:v>3.8904545454545523E-5</c:v>
                </c:pt>
                <c:pt idx="125">
                  <c:v>3.8326909090909151E-5</c:v>
                </c:pt>
                <c:pt idx="126">
                  <c:v>3.8126363636363697E-5</c:v>
                </c:pt>
                <c:pt idx="127">
                  <c:v>3.5427818181818281E-5</c:v>
                </c:pt>
                <c:pt idx="128">
                  <c:v>4.2176363636363714E-5</c:v>
                </c:pt>
                <c:pt idx="129">
                  <c:v>4.918363636363657E-5</c:v>
                </c:pt>
                <c:pt idx="130">
                  <c:v>4.3010909090909149E-5</c:v>
                </c:pt>
                <c:pt idx="131">
                  <c:v>3.8870727272727371E-5</c:v>
                </c:pt>
                <c:pt idx="132">
                  <c:v>3.1194000000000054E-5</c:v>
                </c:pt>
                <c:pt idx="133">
                  <c:v>2.5293636363636407E-5</c:v>
                </c:pt>
                <c:pt idx="134">
                  <c:v>1.9429090909090937E-5</c:v>
                </c:pt>
                <c:pt idx="135">
                  <c:v>1.8042981818181865E-5</c:v>
                </c:pt>
                <c:pt idx="136">
                  <c:v>1.6932145454545493E-5</c:v>
                </c:pt>
                <c:pt idx="137">
                  <c:v>1.7073872727272757E-5</c:v>
                </c:pt>
                <c:pt idx="138">
                  <c:v>1.6503618181818226E-5</c:v>
                </c:pt>
                <c:pt idx="139">
                  <c:v>1.5984836363636406E-5</c:v>
                </c:pt>
                <c:pt idx="140">
                  <c:v>1.4953145454545471E-5</c:v>
                </c:pt>
                <c:pt idx="141">
                  <c:v>1.5489418181818208E-5</c:v>
                </c:pt>
                <c:pt idx="142">
                  <c:v>1.3453781818181851E-5</c:v>
                </c:pt>
                <c:pt idx="143">
                  <c:v>1.366610909090914E-5</c:v>
                </c:pt>
                <c:pt idx="144">
                  <c:v>1.340752727272732E-5</c:v>
                </c:pt>
                <c:pt idx="145">
                  <c:v>1.4278218181818183E-5</c:v>
                </c:pt>
                <c:pt idx="146">
                  <c:v>1.4270854545454571E-5</c:v>
                </c:pt>
                <c:pt idx="147">
                  <c:v>1.0490345454545461E-5</c:v>
                </c:pt>
                <c:pt idx="148">
                  <c:v>9.7616545454545651E-6</c:v>
                </c:pt>
                <c:pt idx="149">
                  <c:v>9.8252000000000275E-6</c:v>
                </c:pt>
                <c:pt idx="150">
                  <c:v>8.3235454545454781E-6</c:v>
                </c:pt>
                <c:pt idx="151">
                  <c:v>6.8530909090909201E-6</c:v>
                </c:pt>
                <c:pt idx="152">
                  <c:v>4.0899272727272797E-6</c:v>
                </c:pt>
                <c:pt idx="153">
                  <c:v>5.5527818181818244E-6</c:v>
                </c:pt>
                <c:pt idx="154">
                  <c:v>6.7021454545454652E-6</c:v>
                </c:pt>
                <c:pt idx="155">
                  <c:v>5.9023818181818321E-6</c:v>
                </c:pt>
                <c:pt idx="156">
                  <c:v>5.753163636363655E-6</c:v>
                </c:pt>
                <c:pt idx="157">
                  <c:v>6.7104545454545595E-6</c:v>
                </c:pt>
                <c:pt idx="158">
                  <c:v>5.3000000000000111E-6</c:v>
                </c:pt>
                <c:pt idx="159">
                  <c:v>5.2972000000000117E-6</c:v>
                </c:pt>
                <c:pt idx="160">
                  <c:v>5.463454545454556E-6</c:v>
                </c:pt>
                <c:pt idx="161">
                  <c:v>5.2630727272727416E-6</c:v>
                </c:pt>
                <c:pt idx="162">
                  <c:v>5.5390000000000176E-6</c:v>
                </c:pt>
                <c:pt idx="163">
                  <c:v>5.6954181818181969E-6</c:v>
                </c:pt>
                <c:pt idx="164">
                  <c:v>5.0461818181818258E-6</c:v>
                </c:pt>
                <c:pt idx="165">
                  <c:v>4.9146363636363727E-6</c:v>
                </c:pt>
                <c:pt idx="166">
                  <c:v>4.9200000000000122E-6</c:v>
                </c:pt>
                <c:pt idx="167">
                  <c:v>4.3767090909091083E-6</c:v>
                </c:pt>
                <c:pt idx="168">
                  <c:v>4.7035818181818275E-6</c:v>
                </c:pt>
                <c:pt idx="169">
                  <c:v>4.2308000000000112E-6</c:v>
                </c:pt>
                <c:pt idx="170">
                  <c:v>4.1804000000000083E-6</c:v>
                </c:pt>
                <c:pt idx="171">
                  <c:v>4.7275272727272725E-6</c:v>
                </c:pt>
                <c:pt idx="172">
                  <c:v>3.688618181818188E-6</c:v>
                </c:pt>
                <c:pt idx="173">
                  <c:v>2.927690909090917E-6</c:v>
                </c:pt>
                <c:pt idx="174">
                  <c:v>3.3102727272727338E-6</c:v>
                </c:pt>
                <c:pt idx="175">
                  <c:v>4.6593636363636537E-6</c:v>
                </c:pt>
                <c:pt idx="176">
                  <c:v>3.7400545454545587E-6</c:v>
                </c:pt>
                <c:pt idx="177">
                  <c:v>3.2910181818181852E-6</c:v>
                </c:pt>
                <c:pt idx="178">
                  <c:v>3.2610363636363742E-6</c:v>
                </c:pt>
                <c:pt idx="179">
                  <c:v>3.0418727272727348E-6</c:v>
                </c:pt>
                <c:pt idx="180">
                  <c:v>3.3842363636363738E-6</c:v>
                </c:pt>
                <c:pt idx="181">
                  <c:v>3.0910000000000061E-6</c:v>
                </c:pt>
                <c:pt idx="182">
                  <c:v>2.907963636363642E-6</c:v>
                </c:pt>
                <c:pt idx="183">
                  <c:v>2.9686000000000066E-6</c:v>
                </c:pt>
                <c:pt idx="184">
                  <c:v>2.9256545454545517E-6</c:v>
                </c:pt>
                <c:pt idx="185">
                  <c:v>3.4066727272727342E-6</c:v>
                </c:pt>
                <c:pt idx="186">
                  <c:v>3.8714727272727344E-6</c:v>
                </c:pt>
                <c:pt idx="187">
                  <c:v>3.6508363636363747E-6</c:v>
                </c:pt>
                <c:pt idx="188">
                  <c:v>3.8496545454545538E-6</c:v>
                </c:pt>
                <c:pt idx="189">
                  <c:v>3.1937272727272869E-6</c:v>
                </c:pt>
                <c:pt idx="190">
                  <c:v>2.3476909090909149E-6</c:v>
                </c:pt>
                <c:pt idx="191">
                  <c:v>2.6722363636363702E-6</c:v>
                </c:pt>
                <c:pt idx="192">
                  <c:v>3.259272727272735E-6</c:v>
                </c:pt>
                <c:pt idx="193">
                  <c:v>3.643054545454559E-6</c:v>
                </c:pt>
                <c:pt idx="194">
                  <c:v>3.4457090909090989E-6</c:v>
                </c:pt>
                <c:pt idx="195">
                  <c:v>2.9799636363636402E-6</c:v>
                </c:pt>
                <c:pt idx="196">
                  <c:v>3.5414909090909182E-6</c:v>
                </c:pt>
                <c:pt idx="197">
                  <c:v>3.8633636363636439E-6</c:v>
                </c:pt>
                <c:pt idx="198">
                  <c:v>3.5934363636363738E-6</c:v>
                </c:pt>
                <c:pt idx="199">
                  <c:v>3.5277272727272887E-6</c:v>
                </c:pt>
                <c:pt idx="200">
                  <c:v>2.6407454545454607E-6</c:v>
                </c:pt>
                <c:pt idx="201">
                  <c:v>3.0063090909090981E-6</c:v>
                </c:pt>
                <c:pt idx="202">
                  <c:v>3.3682727272727356E-6</c:v>
                </c:pt>
                <c:pt idx="203">
                  <c:v>2.9171454545454595E-6</c:v>
                </c:pt>
                <c:pt idx="204">
                  <c:v>3.2912181818181853E-6</c:v>
                </c:pt>
                <c:pt idx="205">
                  <c:v>3.4636181818181872E-6</c:v>
                </c:pt>
                <c:pt idx="206">
                  <c:v>3.5886545454545558E-6</c:v>
                </c:pt>
                <c:pt idx="207">
                  <c:v>3.2594545454545544E-6</c:v>
                </c:pt>
                <c:pt idx="208">
                  <c:v>3.4997272727272845E-6</c:v>
                </c:pt>
                <c:pt idx="209">
                  <c:v>4.2259454545454574E-6</c:v>
                </c:pt>
                <c:pt idx="210">
                  <c:v>3.6938363636363746E-6</c:v>
                </c:pt>
                <c:pt idx="211">
                  <c:v>3.0453636363636422E-6</c:v>
                </c:pt>
                <c:pt idx="212">
                  <c:v>2.3129090909090938E-6</c:v>
                </c:pt>
                <c:pt idx="213">
                  <c:v>1.7374563636363679E-6</c:v>
                </c:pt>
                <c:pt idx="214">
                  <c:v>2.5565818181818259E-6</c:v>
                </c:pt>
                <c:pt idx="215">
                  <c:v>2.136400000000003E-6</c:v>
                </c:pt>
                <c:pt idx="216">
                  <c:v>1.7113072727272758E-6</c:v>
                </c:pt>
                <c:pt idx="217">
                  <c:v>1.9863818181818246E-6</c:v>
                </c:pt>
                <c:pt idx="218">
                  <c:v>1.9311454545454599E-6</c:v>
                </c:pt>
                <c:pt idx="219">
                  <c:v>2.5206909090909161E-6</c:v>
                </c:pt>
                <c:pt idx="220">
                  <c:v>2.9034181818181858E-6</c:v>
                </c:pt>
                <c:pt idx="221">
                  <c:v>2.5358363636363689E-6</c:v>
                </c:pt>
                <c:pt idx="222">
                  <c:v>3.0342000000000056E-6</c:v>
                </c:pt>
                <c:pt idx="223">
                  <c:v>2.4498363636363696E-6</c:v>
                </c:pt>
                <c:pt idx="224">
                  <c:v>2.5018727272727336E-6</c:v>
                </c:pt>
                <c:pt idx="225">
                  <c:v>2.5514727272727322E-6</c:v>
                </c:pt>
                <c:pt idx="226">
                  <c:v>1.9444000000000055E-6</c:v>
                </c:pt>
                <c:pt idx="227">
                  <c:v>2.1071818181818294E-6</c:v>
                </c:pt>
                <c:pt idx="228">
                  <c:v>2.6613818181818287E-6</c:v>
                </c:pt>
                <c:pt idx="229">
                  <c:v>1.7962963636363685E-6</c:v>
                </c:pt>
                <c:pt idx="230">
                  <c:v>1.1498345454545463E-6</c:v>
                </c:pt>
                <c:pt idx="231">
                  <c:v>7.2447636363636614E-7</c:v>
                </c:pt>
                <c:pt idx="232">
                  <c:v>9.7047454545454726E-7</c:v>
                </c:pt>
                <c:pt idx="233">
                  <c:v>1.2042781818181851E-6</c:v>
                </c:pt>
                <c:pt idx="234">
                  <c:v>1.1018563636363672E-6</c:v>
                </c:pt>
                <c:pt idx="235">
                  <c:v>1.087649090909092E-6</c:v>
                </c:pt>
                <c:pt idx="236">
                  <c:v>5.3495636363636575E-7</c:v>
                </c:pt>
                <c:pt idx="237">
                  <c:v>5.5243272727272811E-7</c:v>
                </c:pt>
                <c:pt idx="238">
                  <c:v>3.9438727272727395E-7</c:v>
                </c:pt>
                <c:pt idx="239">
                  <c:v>1.7709290909090937E-7</c:v>
                </c:pt>
              </c:numCache>
            </c:numRef>
          </c:val>
        </c:ser>
        <c:ser>
          <c:idx val="28"/>
          <c:order val="28"/>
          <c:tx>
            <c:strRef>
              <c:f>Sheet2_c!$A$30</c:f>
              <c:strCache>
                <c:ptCount val="1"/>
                <c:pt idx="0">
                  <c:v>280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Sheet2_c!$B$30:$IG$30</c:f>
              <c:numCache>
                <c:formatCode>General</c:formatCode>
                <c:ptCount val="240"/>
                <c:pt idx="0">
                  <c:v>6.5564912280701917E-6</c:v>
                </c:pt>
                <c:pt idx="1">
                  <c:v>3.4089473684210634E-6</c:v>
                </c:pt>
                <c:pt idx="2">
                  <c:v>4.3766315789473764E-6</c:v>
                </c:pt>
                <c:pt idx="3">
                  <c:v>4.4807719298245786E-6</c:v>
                </c:pt>
                <c:pt idx="4">
                  <c:v>4.4283157894736998E-6</c:v>
                </c:pt>
                <c:pt idx="5">
                  <c:v>7.1286491228070385E-6</c:v>
                </c:pt>
                <c:pt idx="6">
                  <c:v>6.3521578947368516E-6</c:v>
                </c:pt>
                <c:pt idx="7">
                  <c:v>4.8484912280701845E-6</c:v>
                </c:pt>
                <c:pt idx="8">
                  <c:v>4.3323157894736977E-6</c:v>
                </c:pt>
                <c:pt idx="9">
                  <c:v>4.5157543859649247E-6</c:v>
                </c:pt>
                <c:pt idx="10">
                  <c:v>5.0730350877193091E-6</c:v>
                </c:pt>
                <c:pt idx="11">
                  <c:v>6.9153157894737033E-6</c:v>
                </c:pt>
                <c:pt idx="12">
                  <c:v>6.6512105263157894E-6</c:v>
                </c:pt>
                <c:pt idx="13">
                  <c:v>6.1100877192982524E-6</c:v>
                </c:pt>
                <c:pt idx="14">
                  <c:v>7.7079122807017693E-6</c:v>
                </c:pt>
                <c:pt idx="15">
                  <c:v>8.3114385964912592E-6</c:v>
                </c:pt>
                <c:pt idx="16">
                  <c:v>5.5726666666666819E-6</c:v>
                </c:pt>
                <c:pt idx="17">
                  <c:v>6.3077543859649289E-6</c:v>
                </c:pt>
                <c:pt idx="18">
                  <c:v>4.0533859649122879E-6</c:v>
                </c:pt>
                <c:pt idx="19">
                  <c:v>4.9200526315789524E-6</c:v>
                </c:pt>
                <c:pt idx="20">
                  <c:v>6.5005087719298419E-6</c:v>
                </c:pt>
                <c:pt idx="21">
                  <c:v>6.9176666666666825E-6</c:v>
                </c:pt>
                <c:pt idx="22">
                  <c:v>9.1191754385964983E-6</c:v>
                </c:pt>
                <c:pt idx="23">
                  <c:v>1.0550315789473701E-5</c:v>
                </c:pt>
                <c:pt idx="24">
                  <c:v>1.3053508771929842E-5</c:v>
                </c:pt>
                <c:pt idx="25">
                  <c:v>1.7176438596491251E-5</c:v>
                </c:pt>
                <c:pt idx="26">
                  <c:v>3.3515263157894795E-5</c:v>
                </c:pt>
                <c:pt idx="27">
                  <c:v>7.9147719298245823E-5</c:v>
                </c:pt>
                <c:pt idx="28">
                  <c:v>1.9522456140350924E-4</c:v>
                </c:pt>
                <c:pt idx="29">
                  <c:v>2.3227192982456195E-4</c:v>
                </c:pt>
                <c:pt idx="30">
                  <c:v>2.6482105263157959E-4</c:v>
                </c:pt>
                <c:pt idx="31">
                  <c:v>2.6375087719298295E-4</c:v>
                </c:pt>
                <c:pt idx="32">
                  <c:v>2.5837192982456231E-4</c:v>
                </c:pt>
                <c:pt idx="33">
                  <c:v>2.4352280701754405E-4</c:v>
                </c:pt>
                <c:pt idx="34">
                  <c:v>2.3355438596491229E-4</c:v>
                </c:pt>
                <c:pt idx="35">
                  <c:v>1.5949333333333359E-4</c:v>
                </c:pt>
                <c:pt idx="36">
                  <c:v>4.5961403508771951E-5</c:v>
                </c:pt>
                <c:pt idx="37">
                  <c:v>1.8241578947368494E-5</c:v>
                </c:pt>
                <c:pt idx="38">
                  <c:v>1.3768228070175463E-5</c:v>
                </c:pt>
                <c:pt idx="39">
                  <c:v>1.4216912280701759E-5</c:v>
                </c:pt>
                <c:pt idx="40">
                  <c:v>1.087733333333335E-5</c:v>
                </c:pt>
                <c:pt idx="41">
                  <c:v>1.2326754385964941E-5</c:v>
                </c:pt>
                <c:pt idx="42">
                  <c:v>7.2042807017544065E-6</c:v>
                </c:pt>
                <c:pt idx="43">
                  <c:v>6.0999122807017688E-6</c:v>
                </c:pt>
                <c:pt idx="44">
                  <c:v>7.5201403508772037E-6</c:v>
                </c:pt>
                <c:pt idx="45">
                  <c:v>7.0833859649122953E-6</c:v>
                </c:pt>
                <c:pt idx="46">
                  <c:v>3.7891754385965028E-6</c:v>
                </c:pt>
                <c:pt idx="47">
                  <c:v>3.549298245614045E-6</c:v>
                </c:pt>
                <c:pt idx="48">
                  <c:v>3.092491228070183E-6</c:v>
                </c:pt>
                <c:pt idx="49">
                  <c:v>2.5220000000000044E-6</c:v>
                </c:pt>
                <c:pt idx="50">
                  <c:v>3.4138070175438652E-6</c:v>
                </c:pt>
                <c:pt idx="51">
                  <c:v>2.1668947368421133E-6</c:v>
                </c:pt>
                <c:pt idx="52">
                  <c:v>1.5195000000000028E-6</c:v>
                </c:pt>
                <c:pt idx="53">
                  <c:v>1.2771736842105288E-6</c:v>
                </c:pt>
                <c:pt idx="54">
                  <c:v>1.6242280701754419E-6</c:v>
                </c:pt>
                <c:pt idx="55">
                  <c:v>1.2348421052631608E-6</c:v>
                </c:pt>
                <c:pt idx="56">
                  <c:v>1.4921438596491256E-6</c:v>
                </c:pt>
                <c:pt idx="57">
                  <c:v>7.440859649122834E-7</c:v>
                </c:pt>
                <c:pt idx="58">
                  <c:v>5.17826315789476E-7</c:v>
                </c:pt>
                <c:pt idx="59">
                  <c:v>2.9075789473684291E-6</c:v>
                </c:pt>
                <c:pt idx="60">
                  <c:v>2.9434561403508821E-5</c:v>
                </c:pt>
                <c:pt idx="61">
                  <c:v>9.0285789473684242E-5</c:v>
                </c:pt>
                <c:pt idx="62">
                  <c:v>1.005168421052633E-4</c:v>
                </c:pt>
                <c:pt idx="63">
                  <c:v>1.0517052631578953E-4</c:v>
                </c:pt>
                <c:pt idx="64">
                  <c:v>1.1557543859649127E-4</c:v>
                </c:pt>
                <c:pt idx="65">
                  <c:v>1.1717385964912312E-4</c:v>
                </c:pt>
                <c:pt idx="66">
                  <c:v>1.3042701754386004E-4</c:v>
                </c:pt>
                <c:pt idx="67">
                  <c:v>1.3784684210526351E-4</c:v>
                </c:pt>
                <c:pt idx="68">
                  <c:v>8.2335087719298273E-5</c:v>
                </c:pt>
                <c:pt idx="69">
                  <c:v>3.1897543859649213E-5</c:v>
                </c:pt>
                <c:pt idx="70">
                  <c:v>2.8844210526315893E-5</c:v>
                </c:pt>
                <c:pt idx="71">
                  <c:v>3.4614561403508802E-5</c:v>
                </c:pt>
                <c:pt idx="72">
                  <c:v>3.0739649122807079E-5</c:v>
                </c:pt>
                <c:pt idx="73">
                  <c:v>3.2027192982456245E-5</c:v>
                </c:pt>
                <c:pt idx="74">
                  <c:v>3.5918771929824658E-5</c:v>
                </c:pt>
                <c:pt idx="75">
                  <c:v>3.5527192982456222E-5</c:v>
                </c:pt>
                <c:pt idx="76">
                  <c:v>3.6718245614035197E-5</c:v>
                </c:pt>
                <c:pt idx="77">
                  <c:v>3.4806666666666761E-5</c:v>
                </c:pt>
                <c:pt idx="78">
                  <c:v>3.3814736842105321E-5</c:v>
                </c:pt>
                <c:pt idx="79">
                  <c:v>2.4774385964912334E-5</c:v>
                </c:pt>
                <c:pt idx="80">
                  <c:v>1.0576122807017575E-5</c:v>
                </c:pt>
                <c:pt idx="81">
                  <c:v>2.5887894736842154E-5</c:v>
                </c:pt>
                <c:pt idx="82">
                  <c:v>2.8977719298245655E-5</c:v>
                </c:pt>
                <c:pt idx="83">
                  <c:v>3.1713859649122861E-5</c:v>
                </c:pt>
                <c:pt idx="84">
                  <c:v>3.3950350877193042E-5</c:v>
                </c:pt>
                <c:pt idx="85">
                  <c:v>3.3358596491228076E-5</c:v>
                </c:pt>
                <c:pt idx="86">
                  <c:v>3.3647368421052724E-5</c:v>
                </c:pt>
                <c:pt idx="87">
                  <c:v>3.4743859649122865E-5</c:v>
                </c:pt>
                <c:pt idx="88">
                  <c:v>4.2036666666666785E-5</c:v>
                </c:pt>
                <c:pt idx="89">
                  <c:v>4.2065964912280845E-5</c:v>
                </c:pt>
                <c:pt idx="90">
                  <c:v>4.19959649122808E-5</c:v>
                </c:pt>
                <c:pt idx="91">
                  <c:v>4.2714385964912406E-5</c:v>
                </c:pt>
                <c:pt idx="92">
                  <c:v>4.261438596491237E-5</c:v>
                </c:pt>
                <c:pt idx="93">
                  <c:v>4.2396315789473799E-5</c:v>
                </c:pt>
                <c:pt idx="94">
                  <c:v>4.4254912280701835E-5</c:v>
                </c:pt>
                <c:pt idx="95">
                  <c:v>4.4391228070175541E-5</c:v>
                </c:pt>
                <c:pt idx="96">
                  <c:v>4.4965964912280855E-5</c:v>
                </c:pt>
                <c:pt idx="97">
                  <c:v>4.4802280701754499E-5</c:v>
                </c:pt>
                <c:pt idx="98">
                  <c:v>4.5283508771929825E-5</c:v>
                </c:pt>
                <c:pt idx="99">
                  <c:v>4.3231403508771955E-5</c:v>
                </c:pt>
                <c:pt idx="100">
                  <c:v>4.5039824561403532E-5</c:v>
                </c:pt>
                <c:pt idx="101">
                  <c:v>4.4815087719298422E-5</c:v>
                </c:pt>
                <c:pt idx="102">
                  <c:v>4.7665964912280833E-5</c:v>
                </c:pt>
                <c:pt idx="103">
                  <c:v>4.5615438596491336E-5</c:v>
                </c:pt>
                <c:pt idx="104">
                  <c:v>4.5107719298245749E-5</c:v>
                </c:pt>
                <c:pt idx="105">
                  <c:v>4.6717192982456255E-5</c:v>
                </c:pt>
                <c:pt idx="106">
                  <c:v>4.4052456140351E-5</c:v>
                </c:pt>
                <c:pt idx="107">
                  <c:v>4.6001578947368489E-5</c:v>
                </c:pt>
                <c:pt idx="108">
                  <c:v>4.1892280701754434E-5</c:v>
                </c:pt>
                <c:pt idx="109">
                  <c:v>4.3321929824561531E-5</c:v>
                </c:pt>
                <c:pt idx="110">
                  <c:v>4.2669473684210556E-5</c:v>
                </c:pt>
                <c:pt idx="111">
                  <c:v>4.1616666666666739E-5</c:v>
                </c:pt>
                <c:pt idx="112">
                  <c:v>4.1962280701754411E-5</c:v>
                </c:pt>
                <c:pt idx="113">
                  <c:v>4.6363859649122886E-5</c:v>
                </c:pt>
                <c:pt idx="114">
                  <c:v>4.3022982456140505E-5</c:v>
                </c:pt>
                <c:pt idx="115">
                  <c:v>4.2323684210526535E-5</c:v>
                </c:pt>
                <c:pt idx="116">
                  <c:v>4.0926140350877222E-5</c:v>
                </c:pt>
                <c:pt idx="117">
                  <c:v>4.0915789473684238E-5</c:v>
                </c:pt>
                <c:pt idx="118">
                  <c:v>4.17763157894737E-5</c:v>
                </c:pt>
                <c:pt idx="119">
                  <c:v>4.11380701754387E-5</c:v>
                </c:pt>
                <c:pt idx="120">
                  <c:v>3.8679298245614132E-5</c:v>
                </c:pt>
                <c:pt idx="121">
                  <c:v>3.7467192982456247E-5</c:v>
                </c:pt>
                <c:pt idx="122">
                  <c:v>3.8437543859649235E-5</c:v>
                </c:pt>
                <c:pt idx="123">
                  <c:v>3.6609298245614147E-5</c:v>
                </c:pt>
                <c:pt idx="124">
                  <c:v>3.6729649122807088E-5</c:v>
                </c:pt>
                <c:pt idx="125">
                  <c:v>3.6157192982456248E-5</c:v>
                </c:pt>
                <c:pt idx="126">
                  <c:v>3.4548245614035189E-5</c:v>
                </c:pt>
                <c:pt idx="127">
                  <c:v>3.2972105263157988E-5</c:v>
                </c:pt>
                <c:pt idx="128">
                  <c:v>3.9616491228070246E-5</c:v>
                </c:pt>
                <c:pt idx="129">
                  <c:v>4.4676140350877198E-5</c:v>
                </c:pt>
                <c:pt idx="130">
                  <c:v>4.0934035087719383E-5</c:v>
                </c:pt>
                <c:pt idx="131">
                  <c:v>3.5982105263157961E-5</c:v>
                </c:pt>
                <c:pt idx="132">
                  <c:v>2.8173859649122845E-5</c:v>
                </c:pt>
                <c:pt idx="133">
                  <c:v>2.3436140350877236E-5</c:v>
                </c:pt>
                <c:pt idx="134">
                  <c:v>1.9838245614035141E-5</c:v>
                </c:pt>
                <c:pt idx="135">
                  <c:v>1.5727666666666709E-5</c:v>
                </c:pt>
                <c:pt idx="136">
                  <c:v>1.7301824561403558E-5</c:v>
                </c:pt>
                <c:pt idx="137">
                  <c:v>1.6069105263157953E-5</c:v>
                </c:pt>
                <c:pt idx="138">
                  <c:v>1.5292122807017589E-5</c:v>
                </c:pt>
                <c:pt idx="139">
                  <c:v>1.4384929824561427E-5</c:v>
                </c:pt>
                <c:pt idx="140">
                  <c:v>1.5397052631578961E-5</c:v>
                </c:pt>
                <c:pt idx="141">
                  <c:v>1.4883842105263184E-5</c:v>
                </c:pt>
                <c:pt idx="142">
                  <c:v>1.6031701754386009E-5</c:v>
                </c:pt>
                <c:pt idx="143">
                  <c:v>1.4556315789473702E-5</c:v>
                </c:pt>
                <c:pt idx="144">
                  <c:v>1.4299456140350883E-5</c:v>
                </c:pt>
                <c:pt idx="145">
                  <c:v>1.5666175438596537E-5</c:v>
                </c:pt>
                <c:pt idx="146">
                  <c:v>1.4253245614035116E-5</c:v>
                </c:pt>
                <c:pt idx="147">
                  <c:v>1.1195543859649124E-5</c:v>
                </c:pt>
                <c:pt idx="148">
                  <c:v>9.9804912280702033E-6</c:v>
                </c:pt>
                <c:pt idx="149">
                  <c:v>9.3794736842105296E-6</c:v>
                </c:pt>
                <c:pt idx="150">
                  <c:v>7.1917017543859822E-6</c:v>
                </c:pt>
                <c:pt idx="151">
                  <c:v>6.7947368421052633E-6</c:v>
                </c:pt>
                <c:pt idx="152">
                  <c:v>5.1844736842105435E-6</c:v>
                </c:pt>
                <c:pt idx="153">
                  <c:v>4.6866842105263163E-6</c:v>
                </c:pt>
                <c:pt idx="154">
                  <c:v>4.4100877192982534E-6</c:v>
                </c:pt>
                <c:pt idx="155">
                  <c:v>5.5875263157894831E-6</c:v>
                </c:pt>
                <c:pt idx="156">
                  <c:v>5.7596140350877341E-6</c:v>
                </c:pt>
                <c:pt idx="157">
                  <c:v>5.2506842105263222E-6</c:v>
                </c:pt>
                <c:pt idx="158">
                  <c:v>5.9302631578947631E-6</c:v>
                </c:pt>
                <c:pt idx="159">
                  <c:v>5.2438421052631861E-6</c:v>
                </c:pt>
                <c:pt idx="160">
                  <c:v>5.7698771929824785E-6</c:v>
                </c:pt>
                <c:pt idx="161">
                  <c:v>5.1663859649122821E-6</c:v>
                </c:pt>
                <c:pt idx="162">
                  <c:v>4.5414385964912402E-6</c:v>
                </c:pt>
                <c:pt idx="163">
                  <c:v>4.4113333333333533E-6</c:v>
                </c:pt>
                <c:pt idx="164">
                  <c:v>4.2743684210526539E-6</c:v>
                </c:pt>
                <c:pt idx="165">
                  <c:v>3.8261578947368482E-6</c:v>
                </c:pt>
                <c:pt idx="166">
                  <c:v>3.7978596491228153E-6</c:v>
                </c:pt>
                <c:pt idx="167">
                  <c:v>4.6841228070175438E-6</c:v>
                </c:pt>
                <c:pt idx="168">
                  <c:v>4.9427368421052698E-6</c:v>
                </c:pt>
                <c:pt idx="169">
                  <c:v>4.6754912280701846E-6</c:v>
                </c:pt>
                <c:pt idx="170">
                  <c:v>4.6592456140350992E-6</c:v>
                </c:pt>
                <c:pt idx="171">
                  <c:v>5.3012631578947603E-6</c:v>
                </c:pt>
                <c:pt idx="172">
                  <c:v>4.137561403508782E-6</c:v>
                </c:pt>
                <c:pt idx="173">
                  <c:v>4.6135087719298352E-6</c:v>
                </c:pt>
                <c:pt idx="174">
                  <c:v>4.0472807017543976E-6</c:v>
                </c:pt>
                <c:pt idx="175">
                  <c:v>3.2834385964912397E-6</c:v>
                </c:pt>
                <c:pt idx="176">
                  <c:v>3.5098771929824666E-6</c:v>
                </c:pt>
                <c:pt idx="177">
                  <c:v>3.625245614035091E-6</c:v>
                </c:pt>
                <c:pt idx="178">
                  <c:v>4.3579824561403495E-6</c:v>
                </c:pt>
                <c:pt idx="179">
                  <c:v>4.3648771929824631E-6</c:v>
                </c:pt>
                <c:pt idx="180">
                  <c:v>3.6325263157894819E-6</c:v>
                </c:pt>
                <c:pt idx="181">
                  <c:v>3.8900877192982516E-6</c:v>
                </c:pt>
                <c:pt idx="182">
                  <c:v>3.512754385964921E-6</c:v>
                </c:pt>
                <c:pt idx="183">
                  <c:v>3.5111578947368487E-6</c:v>
                </c:pt>
                <c:pt idx="184">
                  <c:v>3.372701754385974E-6</c:v>
                </c:pt>
                <c:pt idx="185">
                  <c:v>3.3262807017543955E-6</c:v>
                </c:pt>
                <c:pt idx="186">
                  <c:v>3.4097017543859776E-6</c:v>
                </c:pt>
                <c:pt idx="187">
                  <c:v>3.3259473684210623E-6</c:v>
                </c:pt>
                <c:pt idx="188">
                  <c:v>2.676947368421061E-6</c:v>
                </c:pt>
                <c:pt idx="189">
                  <c:v>3.4206666666666748E-6</c:v>
                </c:pt>
                <c:pt idx="190">
                  <c:v>3.2108596491228135E-6</c:v>
                </c:pt>
                <c:pt idx="191">
                  <c:v>3.606052631578952E-6</c:v>
                </c:pt>
                <c:pt idx="192">
                  <c:v>2.8834912280701855E-6</c:v>
                </c:pt>
                <c:pt idx="193">
                  <c:v>3.4634035087719432E-6</c:v>
                </c:pt>
                <c:pt idx="194">
                  <c:v>3.1123859649122854E-6</c:v>
                </c:pt>
                <c:pt idx="195">
                  <c:v>3.1601578947368502E-6</c:v>
                </c:pt>
                <c:pt idx="196">
                  <c:v>3.1528947368421141E-6</c:v>
                </c:pt>
                <c:pt idx="197">
                  <c:v>3.1480000000000082E-6</c:v>
                </c:pt>
                <c:pt idx="198">
                  <c:v>3.0413508771929937E-6</c:v>
                </c:pt>
                <c:pt idx="199">
                  <c:v>3.1563333333333399E-6</c:v>
                </c:pt>
                <c:pt idx="200">
                  <c:v>3.6461929824561498E-6</c:v>
                </c:pt>
                <c:pt idx="201">
                  <c:v>3.7944736842105344E-6</c:v>
                </c:pt>
                <c:pt idx="202">
                  <c:v>3.3242280701754458E-6</c:v>
                </c:pt>
                <c:pt idx="203">
                  <c:v>2.9160350877193034E-6</c:v>
                </c:pt>
                <c:pt idx="204">
                  <c:v>3.1925263157894819E-6</c:v>
                </c:pt>
                <c:pt idx="205">
                  <c:v>3.7961754385965007E-6</c:v>
                </c:pt>
                <c:pt idx="206">
                  <c:v>3.7902631578947455E-6</c:v>
                </c:pt>
                <c:pt idx="207">
                  <c:v>2.7865614035087784E-6</c:v>
                </c:pt>
                <c:pt idx="208">
                  <c:v>3.5218421052631596E-6</c:v>
                </c:pt>
                <c:pt idx="209">
                  <c:v>3.5449824561403625E-6</c:v>
                </c:pt>
                <c:pt idx="210">
                  <c:v>3.9881578947368527E-6</c:v>
                </c:pt>
                <c:pt idx="211">
                  <c:v>2.869315789473689E-6</c:v>
                </c:pt>
                <c:pt idx="212">
                  <c:v>2.0641052631579001E-6</c:v>
                </c:pt>
                <c:pt idx="213">
                  <c:v>2.4176315789473804E-6</c:v>
                </c:pt>
                <c:pt idx="214">
                  <c:v>2.3871754385964995E-6</c:v>
                </c:pt>
                <c:pt idx="215">
                  <c:v>2.4046842105263257E-6</c:v>
                </c:pt>
                <c:pt idx="216">
                  <c:v>2.3809122807017609E-6</c:v>
                </c:pt>
                <c:pt idx="217">
                  <c:v>2.2852631578947434E-6</c:v>
                </c:pt>
                <c:pt idx="218">
                  <c:v>2.231385964912284E-6</c:v>
                </c:pt>
                <c:pt idx="219">
                  <c:v>2.5577719298245654E-6</c:v>
                </c:pt>
                <c:pt idx="220">
                  <c:v>1.9620000000000059E-6</c:v>
                </c:pt>
                <c:pt idx="221">
                  <c:v>2.2830701754386035E-6</c:v>
                </c:pt>
                <c:pt idx="222">
                  <c:v>2.2523333333333385E-6</c:v>
                </c:pt>
                <c:pt idx="223">
                  <c:v>2.3224912280701815E-6</c:v>
                </c:pt>
                <c:pt idx="224">
                  <c:v>1.8507543859649157E-6</c:v>
                </c:pt>
                <c:pt idx="225">
                  <c:v>2.4100701754385991E-6</c:v>
                </c:pt>
                <c:pt idx="226">
                  <c:v>1.831631578947372E-6</c:v>
                </c:pt>
                <c:pt idx="227">
                  <c:v>1.4902736842105296E-6</c:v>
                </c:pt>
                <c:pt idx="228">
                  <c:v>2.1164736842105282E-6</c:v>
                </c:pt>
                <c:pt idx="229">
                  <c:v>2.0532456140350881E-6</c:v>
                </c:pt>
                <c:pt idx="230">
                  <c:v>1.4473087719298277E-6</c:v>
                </c:pt>
                <c:pt idx="231">
                  <c:v>7.7167368421052802E-7</c:v>
                </c:pt>
                <c:pt idx="232">
                  <c:v>7.2642982456140573E-7</c:v>
                </c:pt>
                <c:pt idx="233">
                  <c:v>1.2110228070175441E-6</c:v>
                </c:pt>
                <c:pt idx="234">
                  <c:v>1.2481578947368476E-6</c:v>
                </c:pt>
                <c:pt idx="235">
                  <c:v>8.3645614035087926E-7</c:v>
                </c:pt>
                <c:pt idx="236">
                  <c:v>9.0590877192982897E-7</c:v>
                </c:pt>
                <c:pt idx="237">
                  <c:v>5.2789473684210673E-7</c:v>
                </c:pt>
                <c:pt idx="238">
                  <c:v>6.2826140350877346E-7</c:v>
                </c:pt>
                <c:pt idx="239">
                  <c:v>6.3770877192982555E-7</c:v>
                </c:pt>
              </c:numCache>
            </c:numRef>
          </c:val>
        </c:ser>
        <c:ser>
          <c:idx val="29"/>
          <c:order val="29"/>
          <c:tx>
            <c:strRef>
              <c:f>Sheet2_c!$A$31</c:f>
              <c:strCache>
                <c:ptCount val="1"/>
                <c:pt idx="0">
                  <c:v>290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Sheet2_c!$B$31:$IG$31</c:f>
              <c:numCache>
                <c:formatCode>General</c:formatCode>
                <c:ptCount val="240"/>
                <c:pt idx="0">
                  <c:v>3.8638135593220461E-6</c:v>
                </c:pt>
                <c:pt idx="1">
                  <c:v>2.8532542372881409E-6</c:v>
                </c:pt>
                <c:pt idx="2">
                  <c:v>1.566818644067801E-6</c:v>
                </c:pt>
                <c:pt idx="3">
                  <c:v>1.7896440677966138E-6</c:v>
                </c:pt>
                <c:pt idx="4">
                  <c:v>2.1656949152542413E-6</c:v>
                </c:pt>
                <c:pt idx="5">
                  <c:v>4.7181694915254403E-6</c:v>
                </c:pt>
                <c:pt idx="6">
                  <c:v>4.8953728813559418E-6</c:v>
                </c:pt>
                <c:pt idx="7">
                  <c:v>4.3986949152542499E-6</c:v>
                </c:pt>
                <c:pt idx="8">
                  <c:v>2.0903559322033931E-6</c:v>
                </c:pt>
                <c:pt idx="9">
                  <c:v>1.9452881355932268E-6</c:v>
                </c:pt>
                <c:pt idx="10">
                  <c:v>2.4396949152542386E-6</c:v>
                </c:pt>
                <c:pt idx="11">
                  <c:v>3.6143559322033966E-6</c:v>
                </c:pt>
                <c:pt idx="12">
                  <c:v>3.1382711864406854E-6</c:v>
                </c:pt>
                <c:pt idx="13">
                  <c:v>3.5825084745762776E-6</c:v>
                </c:pt>
                <c:pt idx="14">
                  <c:v>5.3112372881356013E-6</c:v>
                </c:pt>
                <c:pt idx="15">
                  <c:v>4.1857796610169504E-6</c:v>
                </c:pt>
                <c:pt idx="16">
                  <c:v>2.8719152542372934E-6</c:v>
                </c:pt>
                <c:pt idx="17">
                  <c:v>4.1607457627118757E-6</c:v>
                </c:pt>
                <c:pt idx="18">
                  <c:v>2.7141694915254312E-6</c:v>
                </c:pt>
                <c:pt idx="19">
                  <c:v>2.1514237288135649E-6</c:v>
                </c:pt>
                <c:pt idx="20">
                  <c:v>3.124254237288143E-6</c:v>
                </c:pt>
                <c:pt idx="21">
                  <c:v>2.6657118644067893E-6</c:v>
                </c:pt>
                <c:pt idx="22">
                  <c:v>3.7067627118644168E-6</c:v>
                </c:pt>
                <c:pt idx="23">
                  <c:v>5.8062033898305318E-6</c:v>
                </c:pt>
                <c:pt idx="24">
                  <c:v>9.7551864406779958E-6</c:v>
                </c:pt>
                <c:pt idx="25">
                  <c:v>1.5020830508474599E-5</c:v>
                </c:pt>
                <c:pt idx="26">
                  <c:v>2.5295254237288144E-5</c:v>
                </c:pt>
                <c:pt idx="27">
                  <c:v>6.5110508474576333E-5</c:v>
                </c:pt>
                <c:pt idx="28">
                  <c:v>1.7278813559322041E-4</c:v>
                </c:pt>
                <c:pt idx="29">
                  <c:v>1.9090847457627153E-4</c:v>
                </c:pt>
                <c:pt idx="30">
                  <c:v>2.1177796610169559E-4</c:v>
                </c:pt>
                <c:pt idx="31">
                  <c:v>2.1540677966101738E-4</c:v>
                </c:pt>
                <c:pt idx="32">
                  <c:v>2.0824576271186439E-4</c:v>
                </c:pt>
                <c:pt idx="33">
                  <c:v>1.9980847457627172E-4</c:v>
                </c:pt>
                <c:pt idx="34">
                  <c:v>2.1135084745762715E-4</c:v>
                </c:pt>
                <c:pt idx="35">
                  <c:v>1.4039406779661022E-4</c:v>
                </c:pt>
                <c:pt idx="36">
                  <c:v>4.0661016949152594E-5</c:v>
                </c:pt>
                <c:pt idx="37">
                  <c:v>1.7973728813559368E-5</c:v>
                </c:pt>
                <c:pt idx="38">
                  <c:v>9.0500338983051272E-6</c:v>
                </c:pt>
                <c:pt idx="39">
                  <c:v>7.4244576271186536E-6</c:v>
                </c:pt>
                <c:pt idx="40">
                  <c:v>5.6630000000000083E-6</c:v>
                </c:pt>
                <c:pt idx="41">
                  <c:v>5.2694915254237449E-6</c:v>
                </c:pt>
                <c:pt idx="42">
                  <c:v>3.9707966101695018E-6</c:v>
                </c:pt>
                <c:pt idx="43">
                  <c:v>4.3175762711864345E-6</c:v>
                </c:pt>
                <c:pt idx="44">
                  <c:v>3.757983050847473E-6</c:v>
                </c:pt>
                <c:pt idx="45">
                  <c:v>3.8268644067796646E-6</c:v>
                </c:pt>
                <c:pt idx="46">
                  <c:v>3.1670169491525539E-6</c:v>
                </c:pt>
                <c:pt idx="47">
                  <c:v>2.4711525423728874E-6</c:v>
                </c:pt>
                <c:pt idx="48">
                  <c:v>1.7938474576271214E-6</c:v>
                </c:pt>
                <c:pt idx="49">
                  <c:v>1.0426508474576291E-6</c:v>
                </c:pt>
                <c:pt idx="50">
                  <c:v>1.4096711864406781E-6</c:v>
                </c:pt>
                <c:pt idx="51">
                  <c:v>1.2947779661017005E-6</c:v>
                </c:pt>
                <c:pt idx="52">
                  <c:v>1.5940881355932269E-6</c:v>
                </c:pt>
                <c:pt idx="53">
                  <c:v>6.7589661016949399E-7</c:v>
                </c:pt>
                <c:pt idx="54">
                  <c:v>4.3626440677966112E-7</c:v>
                </c:pt>
                <c:pt idx="55">
                  <c:v>1.5296491525423752E-7</c:v>
                </c:pt>
                <c:pt idx="56">
                  <c:v>8.9631864406779988E-7</c:v>
                </c:pt>
                <c:pt idx="57">
                  <c:v>7.3770677966101961E-7</c:v>
                </c:pt>
                <c:pt idx="58">
                  <c:v>6.6051864406779762E-7</c:v>
                </c:pt>
                <c:pt idx="59">
                  <c:v>1.4339711864406795E-6</c:v>
                </c:pt>
                <c:pt idx="60">
                  <c:v>2.3503050847457635E-5</c:v>
                </c:pt>
                <c:pt idx="61">
                  <c:v>7.8508135593220423E-5</c:v>
                </c:pt>
                <c:pt idx="62">
                  <c:v>7.9597966101695067E-5</c:v>
                </c:pt>
                <c:pt idx="63">
                  <c:v>8.8279152542373115E-5</c:v>
                </c:pt>
                <c:pt idx="64">
                  <c:v>9.162898305084774E-5</c:v>
                </c:pt>
                <c:pt idx="65">
                  <c:v>9.6216610169491649E-5</c:v>
                </c:pt>
                <c:pt idx="66">
                  <c:v>9.9863220338983281E-5</c:v>
                </c:pt>
                <c:pt idx="67">
                  <c:v>1.2231271186440682E-4</c:v>
                </c:pt>
                <c:pt idx="68">
                  <c:v>7.5866101694915464E-5</c:v>
                </c:pt>
                <c:pt idx="69">
                  <c:v>2.8996610169491571E-5</c:v>
                </c:pt>
                <c:pt idx="70">
                  <c:v>2.8574745762711941E-5</c:v>
                </c:pt>
                <c:pt idx="71">
                  <c:v>2.8629830508474661E-5</c:v>
                </c:pt>
                <c:pt idx="72">
                  <c:v>2.9874576271186486E-5</c:v>
                </c:pt>
                <c:pt idx="73">
                  <c:v>3.1675423728813678E-5</c:v>
                </c:pt>
                <c:pt idx="74">
                  <c:v>3.2659661016949226E-5</c:v>
                </c:pt>
                <c:pt idx="75">
                  <c:v>3.4673898305084837E-5</c:v>
                </c:pt>
                <c:pt idx="76">
                  <c:v>3.533101694915261E-5</c:v>
                </c:pt>
                <c:pt idx="77">
                  <c:v>3.4855932203389924E-5</c:v>
                </c:pt>
                <c:pt idx="78">
                  <c:v>3.4014576271186481E-5</c:v>
                </c:pt>
                <c:pt idx="79">
                  <c:v>2.3587118644067847E-5</c:v>
                </c:pt>
                <c:pt idx="80">
                  <c:v>1.0508661016949168E-5</c:v>
                </c:pt>
                <c:pt idx="81">
                  <c:v>2.6903728813559409E-5</c:v>
                </c:pt>
                <c:pt idx="82">
                  <c:v>2.6408644067796653E-5</c:v>
                </c:pt>
                <c:pt idx="83">
                  <c:v>3.1789322033898364E-5</c:v>
                </c:pt>
                <c:pt idx="84">
                  <c:v>3.2923220338983092E-5</c:v>
                </c:pt>
                <c:pt idx="85">
                  <c:v>3.3281525423728914E-5</c:v>
                </c:pt>
                <c:pt idx="86">
                  <c:v>3.3477966101694993E-5</c:v>
                </c:pt>
                <c:pt idx="87">
                  <c:v>3.5260677966101788E-5</c:v>
                </c:pt>
                <c:pt idx="88">
                  <c:v>3.7932711864406867E-5</c:v>
                </c:pt>
                <c:pt idx="89">
                  <c:v>3.7678983050847513E-5</c:v>
                </c:pt>
                <c:pt idx="90">
                  <c:v>3.8910338983050931E-5</c:v>
                </c:pt>
                <c:pt idx="91">
                  <c:v>4.005728813559334E-5</c:v>
                </c:pt>
                <c:pt idx="92">
                  <c:v>3.854694915254241E-5</c:v>
                </c:pt>
                <c:pt idx="93">
                  <c:v>4.0646101694915303E-5</c:v>
                </c:pt>
                <c:pt idx="94">
                  <c:v>4.3192033898305247E-5</c:v>
                </c:pt>
                <c:pt idx="95">
                  <c:v>4.2704067796610261E-5</c:v>
                </c:pt>
                <c:pt idx="96">
                  <c:v>4.3458644067796712E-5</c:v>
                </c:pt>
                <c:pt idx="97">
                  <c:v>3.8762203389830571E-5</c:v>
                </c:pt>
                <c:pt idx="98">
                  <c:v>4.0056271186440834E-5</c:v>
                </c:pt>
                <c:pt idx="99">
                  <c:v>4.1057457627118752E-5</c:v>
                </c:pt>
                <c:pt idx="100">
                  <c:v>4.4300338983050939E-5</c:v>
                </c:pt>
                <c:pt idx="101">
                  <c:v>4.0372711864406932E-5</c:v>
                </c:pt>
                <c:pt idx="102">
                  <c:v>4.3509491525423871E-5</c:v>
                </c:pt>
                <c:pt idx="103">
                  <c:v>4.3036949152542497E-5</c:v>
                </c:pt>
                <c:pt idx="104">
                  <c:v>4.2685254237288213E-5</c:v>
                </c:pt>
                <c:pt idx="105">
                  <c:v>4.6263898305084771E-5</c:v>
                </c:pt>
                <c:pt idx="106">
                  <c:v>4.1541016949152559E-5</c:v>
                </c:pt>
                <c:pt idx="107">
                  <c:v>4.4284576271186503E-5</c:v>
                </c:pt>
                <c:pt idx="108">
                  <c:v>4.2323559322033995E-5</c:v>
                </c:pt>
                <c:pt idx="109">
                  <c:v>4.3694576271186483E-5</c:v>
                </c:pt>
                <c:pt idx="110">
                  <c:v>4.3850169491525417E-5</c:v>
                </c:pt>
                <c:pt idx="111">
                  <c:v>4.1015084745762782E-5</c:v>
                </c:pt>
                <c:pt idx="112">
                  <c:v>4.33018644067797E-5</c:v>
                </c:pt>
                <c:pt idx="113">
                  <c:v>4.4303898305084824E-5</c:v>
                </c:pt>
                <c:pt idx="114">
                  <c:v>4.1858813559322102E-5</c:v>
                </c:pt>
                <c:pt idx="115">
                  <c:v>4.1538135593220382E-5</c:v>
                </c:pt>
                <c:pt idx="116">
                  <c:v>4.028406779661018E-5</c:v>
                </c:pt>
                <c:pt idx="117">
                  <c:v>3.9107966101694999E-5</c:v>
                </c:pt>
                <c:pt idx="118">
                  <c:v>3.9450677966101794E-5</c:v>
                </c:pt>
                <c:pt idx="119">
                  <c:v>3.7997288135593302E-5</c:v>
                </c:pt>
                <c:pt idx="120">
                  <c:v>3.8331355932203459E-5</c:v>
                </c:pt>
                <c:pt idx="121">
                  <c:v>3.4723050847457646E-5</c:v>
                </c:pt>
                <c:pt idx="122">
                  <c:v>3.6370338983050945E-5</c:v>
                </c:pt>
                <c:pt idx="123">
                  <c:v>3.9738983050847483E-5</c:v>
                </c:pt>
                <c:pt idx="124">
                  <c:v>3.587169491525433E-5</c:v>
                </c:pt>
                <c:pt idx="125">
                  <c:v>3.3618135593220424E-5</c:v>
                </c:pt>
                <c:pt idx="126">
                  <c:v>3.5073898305084826E-5</c:v>
                </c:pt>
                <c:pt idx="127">
                  <c:v>3.1273559322033998E-5</c:v>
                </c:pt>
                <c:pt idx="128">
                  <c:v>3.7264237288135695E-5</c:v>
                </c:pt>
                <c:pt idx="129">
                  <c:v>4.222135593220341E-5</c:v>
                </c:pt>
                <c:pt idx="130">
                  <c:v>3.7869830508474708E-5</c:v>
                </c:pt>
                <c:pt idx="131">
                  <c:v>3.5099830508474692E-5</c:v>
                </c:pt>
                <c:pt idx="132">
                  <c:v>2.6719322033898354E-5</c:v>
                </c:pt>
                <c:pt idx="133">
                  <c:v>2.2763728813559398E-5</c:v>
                </c:pt>
                <c:pt idx="134">
                  <c:v>2.0439491525423819E-5</c:v>
                </c:pt>
                <c:pt idx="135">
                  <c:v>1.4993762711864424E-5</c:v>
                </c:pt>
                <c:pt idx="136">
                  <c:v>1.4687542372881367E-5</c:v>
                </c:pt>
                <c:pt idx="137">
                  <c:v>1.5329000000000029E-5</c:v>
                </c:pt>
                <c:pt idx="138">
                  <c:v>1.5314813559322059E-5</c:v>
                </c:pt>
                <c:pt idx="139">
                  <c:v>1.4551152542372902E-5</c:v>
                </c:pt>
                <c:pt idx="140">
                  <c:v>1.4168728813559347E-5</c:v>
                </c:pt>
                <c:pt idx="141">
                  <c:v>1.5902423728813607E-5</c:v>
                </c:pt>
                <c:pt idx="142">
                  <c:v>1.5226525423728854E-5</c:v>
                </c:pt>
                <c:pt idx="143">
                  <c:v>1.481318644067799E-5</c:v>
                </c:pt>
                <c:pt idx="144">
                  <c:v>1.4295016949152547E-5</c:v>
                </c:pt>
                <c:pt idx="145">
                  <c:v>1.4898474576271187E-5</c:v>
                </c:pt>
                <c:pt idx="146">
                  <c:v>1.2667322033898321E-5</c:v>
                </c:pt>
                <c:pt idx="147">
                  <c:v>1.082894915254238E-5</c:v>
                </c:pt>
                <c:pt idx="148">
                  <c:v>1.000377966101699E-5</c:v>
                </c:pt>
                <c:pt idx="149">
                  <c:v>9.5456271186440958E-6</c:v>
                </c:pt>
                <c:pt idx="150">
                  <c:v>7.9632203389830733E-6</c:v>
                </c:pt>
                <c:pt idx="151">
                  <c:v>6.753966101694937E-6</c:v>
                </c:pt>
                <c:pt idx="152">
                  <c:v>5.7670847457627187E-6</c:v>
                </c:pt>
                <c:pt idx="153">
                  <c:v>5.3580508474576312E-6</c:v>
                </c:pt>
                <c:pt idx="154">
                  <c:v>4.4585423728813714E-6</c:v>
                </c:pt>
                <c:pt idx="155">
                  <c:v>4.821203389830526E-6</c:v>
                </c:pt>
                <c:pt idx="156">
                  <c:v>4.6536610169491674E-6</c:v>
                </c:pt>
                <c:pt idx="157">
                  <c:v>4.6903389830508604E-6</c:v>
                </c:pt>
                <c:pt idx="158">
                  <c:v>4.8877118644067804E-6</c:v>
                </c:pt>
                <c:pt idx="159">
                  <c:v>5.1162203389830615E-6</c:v>
                </c:pt>
                <c:pt idx="160">
                  <c:v>5.2929152542372881E-6</c:v>
                </c:pt>
                <c:pt idx="161">
                  <c:v>5.0367288135593414E-6</c:v>
                </c:pt>
                <c:pt idx="162">
                  <c:v>3.9669830508474713E-6</c:v>
                </c:pt>
                <c:pt idx="163">
                  <c:v>5.061440677966111E-6</c:v>
                </c:pt>
                <c:pt idx="164">
                  <c:v>4.7834745762711904E-6</c:v>
                </c:pt>
                <c:pt idx="165">
                  <c:v>4.2430847457627236E-6</c:v>
                </c:pt>
                <c:pt idx="166">
                  <c:v>4.3532881355932392E-6</c:v>
                </c:pt>
                <c:pt idx="167">
                  <c:v>4.2674576271186438E-6</c:v>
                </c:pt>
                <c:pt idx="168">
                  <c:v>4.557966101694927E-6</c:v>
                </c:pt>
                <c:pt idx="169">
                  <c:v>5.2224406779661032E-6</c:v>
                </c:pt>
                <c:pt idx="170">
                  <c:v>4.2970847457627133E-6</c:v>
                </c:pt>
                <c:pt idx="171">
                  <c:v>4.0556271186440831E-6</c:v>
                </c:pt>
                <c:pt idx="172">
                  <c:v>4.1540169491525395E-6</c:v>
                </c:pt>
                <c:pt idx="173">
                  <c:v>3.5730338983050965E-6</c:v>
                </c:pt>
                <c:pt idx="174">
                  <c:v>4.0608983050847571E-6</c:v>
                </c:pt>
                <c:pt idx="175">
                  <c:v>3.80006779661018E-6</c:v>
                </c:pt>
                <c:pt idx="176">
                  <c:v>3.681440677966111E-6</c:v>
                </c:pt>
                <c:pt idx="177">
                  <c:v>3.589966101694925E-6</c:v>
                </c:pt>
                <c:pt idx="178">
                  <c:v>3.8224237288135681E-6</c:v>
                </c:pt>
                <c:pt idx="179">
                  <c:v>3.6746271186440782E-6</c:v>
                </c:pt>
                <c:pt idx="180">
                  <c:v>3.5987288135593295E-6</c:v>
                </c:pt>
                <c:pt idx="181">
                  <c:v>3.5141186440678057E-6</c:v>
                </c:pt>
                <c:pt idx="182">
                  <c:v>3.8714406779661071E-6</c:v>
                </c:pt>
                <c:pt idx="183">
                  <c:v>3.7558135593220443E-6</c:v>
                </c:pt>
                <c:pt idx="184">
                  <c:v>2.6928644067796611E-6</c:v>
                </c:pt>
                <c:pt idx="185">
                  <c:v>2.740271186440686E-6</c:v>
                </c:pt>
                <c:pt idx="186">
                  <c:v>3.0191016949152598E-6</c:v>
                </c:pt>
                <c:pt idx="187">
                  <c:v>2.8824745762711925E-6</c:v>
                </c:pt>
                <c:pt idx="188">
                  <c:v>2.5426779661017013E-6</c:v>
                </c:pt>
                <c:pt idx="189">
                  <c:v>3.3876610169491621E-6</c:v>
                </c:pt>
                <c:pt idx="190">
                  <c:v>3.2310847457627243E-6</c:v>
                </c:pt>
                <c:pt idx="191">
                  <c:v>3.1880000000000083E-6</c:v>
                </c:pt>
                <c:pt idx="192">
                  <c:v>2.9284745762711955E-6</c:v>
                </c:pt>
                <c:pt idx="193">
                  <c:v>2.8433050847457686E-6</c:v>
                </c:pt>
                <c:pt idx="194">
                  <c:v>3.1195254237288146E-6</c:v>
                </c:pt>
                <c:pt idx="195">
                  <c:v>2.773627118644077E-6</c:v>
                </c:pt>
                <c:pt idx="196">
                  <c:v>2.8195932203389886E-6</c:v>
                </c:pt>
                <c:pt idx="197">
                  <c:v>3.1146949152542419E-6</c:v>
                </c:pt>
                <c:pt idx="198">
                  <c:v>3.3705254237288165E-6</c:v>
                </c:pt>
                <c:pt idx="199">
                  <c:v>3.3077796610169603E-6</c:v>
                </c:pt>
                <c:pt idx="200">
                  <c:v>3.621745762711875E-6</c:v>
                </c:pt>
                <c:pt idx="201">
                  <c:v>3.0980000000000066E-6</c:v>
                </c:pt>
                <c:pt idx="202">
                  <c:v>3.6284067796610279E-6</c:v>
                </c:pt>
                <c:pt idx="203">
                  <c:v>3.5694237288135694E-6</c:v>
                </c:pt>
                <c:pt idx="204">
                  <c:v>3.7381016949152634E-6</c:v>
                </c:pt>
                <c:pt idx="205">
                  <c:v>3.65044067796611E-6</c:v>
                </c:pt>
                <c:pt idx="206">
                  <c:v>3.553322033898312E-6</c:v>
                </c:pt>
                <c:pt idx="207">
                  <c:v>3.8699322033898385E-6</c:v>
                </c:pt>
                <c:pt idx="208">
                  <c:v>3.7999322033898383E-6</c:v>
                </c:pt>
                <c:pt idx="209">
                  <c:v>3.5356949152542422E-6</c:v>
                </c:pt>
                <c:pt idx="210">
                  <c:v>3.6631355932203505E-6</c:v>
                </c:pt>
                <c:pt idx="211">
                  <c:v>3.4787118644067885E-6</c:v>
                </c:pt>
                <c:pt idx="212">
                  <c:v>2.1973050847457671E-6</c:v>
                </c:pt>
                <c:pt idx="213">
                  <c:v>2.4519152542372915E-6</c:v>
                </c:pt>
                <c:pt idx="214">
                  <c:v>2.0989152542372916E-6</c:v>
                </c:pt>
                <c:pt idx="215">
                  <c:v>1.9268305084745812E-6</c:v>
                </c:pt>
                <c:pt idx="216">
                  <c:v>2.3176271186440715E-6</c:v>
                </c:pt>
                <c:pt idx="217">
                  <c:v>2.429016949152548E-6</c:v>
                </c:pt>
                <c:pt idx="218">
                  <c:v>2.3669830508474663E-6</c:v>
                </c:pt>
                <c:pt idx="219">
                  <c:v>2.0147457627118687E-6</c:v>
                </c:pt>
                <c:pt idx="220">
                  <c:v>2.4044237288135657E-6</c:v>
                </c:pt>
                <c:pt idx="221">
                  <c:v>2.3696440677966163E-6</c:v>
                </c:pt>
                <c:pt idx="222">
                  <c:v>2.510677966101701E-6</c:v>
                </c:pt>
                <c:pt idx="223">
                  <c:v>2.8595254237288142E-6</c:v>
                </c:pt>
                <c:pt idx="224">
                  <c:v>2.2125254237288138E-6</c:v>
                </c:pt>
                <c:pt idx="225">
                  <c:v>1.5600000000000041E-6</c:v>
                </c:pt>
                <c:pt idx="226">
                  <c:v>1.8496271186440713E-6</c:v>
                </c:pt>
                <c:pt idx="227">
                  <c:v>1.4795152542372904E-6</c:v>
                </c:pt>
                <c:pt idx="228">
                  <c:v>1.8869322033898345E-6</c:v>
                </c:pt>
                <c:pt idx="229">
                  <c:v>1.7258474576271211E-6</c:v>
                </c:pt>
                <c:pt idx="230">
                  <c:v>7.9310169491525656E-7</c:v>
                </c:pt>
                <c:pt idx="231">
                  <c:v>1.2306881355932257E-7</c:v>
                </c:pt>
                <c:pt idx="232">
                  <c:v>4.2981355932203494E-7</c:v>
                </c:pt>
                <c:pt idx="233">
                  <c:v>7.5455423728813801E-7</c:v>
                </c:pt>
                <c:pt idx="234">
                  <c:v>6.8760000000000242E-7</c:v>
                </c:pt>
                <c:pt idx="235">
                  <c:v>4.4641186440677981E-7</c:v>
                </c:pt>
                <c:pt idx="236">
                  <c:v>1.0086084745762757E-6</c:v>
                </c:pt>
                <c:pt idx="237">
                  <c:v>9.9757118644068188E-7</c:v>
                </c:pt>
                <c:pt idx="238">
                  <c:v>8.9446779661017113E-7</c:v>
                </c:pt>
                <c:pt idx="239">
                  <c:v>9.8966779661017278E-7</c:v>
                </c:pt>
              </c:numCache>
            </c:numRef>
          </c:val>
        </c:ser>
        <c:ser>
          <c:idx val="30"/>
          <c:order val="30"/>
          <c:tx>
            <c:strRef>
              <c:f>Sheet2_c!$A$32</c:f>
              <c:strCache>
                <c:ptCount val="1"/>
                <c:pt idx="0">
                  <c:v>300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Sheet2_c!$B$32:$IG$32</c:f>
              <c:numCache>
                <c:formatCode>General</c:formatCode>
                <c:ptCount val="240"/>
                <c:pt idx="0">
                  <c:v>1.5828245901639362E-6</c:v>
                </c:pt>
                <c:pt idx="1">
                  <c:v>1.41912131147541E-6</c:v>
                </c:pt>
                <c:pt idx="2">
                  <c:v>2.9034426229508231E-6</c:v>
                </c:pt>
                <c:pt idx="3">
                  <c:v>8.0401967213114754E-7</c:v>
                </c:pt>
                <c:pt idx="4">
                  <c:v>1.2136491803278704E-6</c:v>
                </c:pt>
                <c:pt idx="5">
                  <c:v>1.8091803278688573E-6</c:v>
                </c:pt>
                <c:pt idx="6">
                  <c:v>3.4684098360655813E-6</c:v>
                </c:pt>
                <c:pt idx="7">
                  <c:v>1.9338196721311506E-6</c:v>
                </c:pt>
                <c:pt idx="8">
                  <c:v>1.1206114754098387E-6</c:v>
                </c:pt>
                <c:pt idx="9">
                  <c:v>8.265000000000027E-7</c:v>
                </c:pt>
                <c:pt idx="10">
                  <c:v>1.1560901639344298E-6</c:v>
                </c:pt>
                <c:pt idx="11">
                  <c:v>1.2679622950819671E-6</c:v>
                </c:pt>
                <c:pt idx="12">
                  <c:v>1.9994918032786922E-6</c:v>
                </c:pt>
                <c:pt idx="13">
                  <c:v>9.7142950819672364E-7</c:v>
                </c:pt>
                <c:pt idx="14">
                  <c:v>1.57619672131148E-6</c:v>
                </c:pt>
                <c:pt idx="15">
                  <c:v>1.9186393442622991E-6</c:v>
                </c:pt>
                <c:pt idx="16">
                  <c:v>1.9358196721311511E-6</c:v>
                </c:pt>
                <c:pt idx="17">
                  <c:v>1.1504983606557418E-6</c:v>
                </c:pt>
                <c:pt idx="18">
                  <c:v>9.6650819672131384E-7</c:v>
                </c:pt>
                <c:pt idx="19">
                  <c:v>1.4450196721311492E-6</c:v>
                </c:pt>
                <c:pt idx="20">
                  <c:v>1.6442131147541035E-6</c:v>
                </c:pt>
                <c:pt idx="21">
                  <c:v>2.5007377049180423E-6</c:v>
                </c:pt>
                <c:pt idx="22">
                  <c:v>1.413372131147545E-6</c:v>
                </c:pt>
                <c:pt idx="23">
                  <c:v>2.5845573770491877E-6</c:v>
                </c:pt>
                <c:pt idx="24">
                  <c:v>6.605540983606572E-6</c:v>
                </c:pt>
                <c:pt idx="25">
                  <c:v>8.8999344262295394E-6</c:v>
                </c:pt>
                <c:pt idx="26">
                  <c:v>1.7521967213114796E-5</c:v>
                </c:pt>
                <c:pt idx="27">
                  <c:v>5.0960000000000115E-5</c:v>
                </c:pt>
                <c:pt idx="28">
                  <c:v>1.4487540983606562E-4</c:v>
                </c:pt>
                <c:pt idx="29">
                  <c:v>1.5275803278688556E-4</c:v>
                </c:pt>
                <c:pt idx="30">
                  <c:v>1.7234098360655758E-4</c:v>
                </c:pt>
                <c:pt idx="31">
                  <c:v>1.6671311475409856E-4</c:v>
                </c:pt>
                <c:pt idx="32">
                  <c:v>1.645327868852462E-4</c:v>
                </c:pt>
                <c:pt idx="33">
                  <c:v>1.5757688524590163E-4</c:v>
                </c:pt>
                <c:pt idx="34">
                  <c:v>1.6135131147541006E-4</c:v>
                </c:pt>
                <c:pt idx="35">
                  <c:v>7.9869016393442827E-5</c:v>
                </c:pt>
                <c:pt idx="36">
                  <c:v>2.9405245901639434E-5</c:v>
                </c:pt>
                <c:pt idx="37">
                  <c:v>1.4288016393442633E-5</c:v>
                </c:pt>
                <c:pt idx="38">
                  <c:v>6.8653770491803414E-6</c:v>
                </c:pt>
                <c:pt idx="39">
                  <c:v>5.0682459016393578E-6</c:v>
                </c:pt>
                <c:pt idx="40">
                  <c:v>3.8804262295082032E-6</c:v>
                </c:pt>
                <c:pt idx="41">
                  <c:v>2.2097704918032822E-6</c:v>
                </c:pt>
                <c:pt idx="42">
                  <c:v>2.2723934426229607E-6</c:v>
                </c:pt>
                <c:pt idx="43">
                  <c:v>3.3913606557377123E-6</c:v>
                </c:pt>
                <c:pt idx="44">
                  <c:v>2.5941639344262345E-6</c:v>
                </c:pt>
                <c:pt idx="45">
                  <c:v>2.5846229508196799E-6</c:v>
                </c:pt>
                <c:pt idx="46">
                  <c:v>1.3860131147541033E-6</c:v>
                </c:pt>
                <c:pt idx="47">
                  <c:v>4.3609836065573794E-7</c:v>
                </c:pt>
                <c:pt idx="48">
                  <c:v>4.81634426229509E-7</c:v>
                </c:pt>
                <c:pt idx="49">
                  <c:v>7.4472622950819987E-7</c:v>
                </c:pt>
                <c:pt idx="50">
                  <c:v>9.2296721311475598E-7</c:v>
                </c:pt>
                <c:pt idx="51">
                  <c:v>1.0369950819672162E-6</c:v>
                </c:pt>
                <c:pt idx="52">
                  <c:v>1.0964213114754103E-6</c:v>
                </c:pt>
                <c:pt idx="53">
                  <c:v>4.9838032786885407E-7</c:v>
                </c:pt>
                <c:pt idx="54">
                  <c:v>9.2831639344262578E-7</c:v>
                </c:pt>
                <c:pt idx="55">
                  <c:v>4.3760655737705001E-7</c:v>
                </c:pt>
                <c:pt idx="56">
                  <c:v>1.0217950819672152E-6</c:v>
                </c:pt>
                <c:pt idx="57">
                  <c:v>5.3013770491803452E-7</c:v>
                </c:pt>
                <c:pt idx="58">
                  <c:v>6.171213114754131E-8</c:v>
                </c:pt>
                <c:pt idx="59">
                  <c:v>7.5443770491803475E-7</c:v>
                </c:pt>
                <c:pt idx="60">
                  <c:v>1.7763442622950843E-5</c:v>
                </c:pt>
                <c:pt idx="61">
                  <c:v>6.2254754098360732E-5</c:v>
                </c:pt>
                <c:pt idx="62">
                  <c:v>5.800262295081988E-5</c:v>
                </c:pt>
                <c:pt idx="63">
                  <c:v>6.5759836065573833E-5</c:v>
                </c:pt>
                <c:pt idx="64">
                  <c:v>6.8948852459016439E-5</c:v>
                </c:pt>
                <c:pt idx="65">
                  <c:v>7.0051639344262466E-5</c:v>
                </c:pt>
                <c:pt idx="66">
                  <c:v>7.4574426229508415E-5</c:v>
                </c:pt>
                <c:pt idx="67">
                  <c:v>1.0237606557377048E-4</c:v>
                </c:pt>
                <c:pt idx="68">
                  <c:v>7.1703114754098532E-5</c:v>
                </c:pt>
                <c:pt idx="69">
                  <c:v>2.6777377049180426E-5</c:v>
                </c:pt>
                <c:pt idx="70">
                  <c:v>2.82673770491804E-5</c:v>
                </c:pt>
                <c:pt idx="71">
                  <c:v>2.8186393442623002E-5</c:v>
                </c:pt>
                <c:pt idx="72">
                  <c:v>3.0413934426229642E-5</c:v>
                </c:pt>
                <c:pt idx="73">
                  <c:v>2.934901639344265E-5</c:v>
                </c:pt>
                <c:pt idx="74">
                  <c:v>3.0441147540983712E-5</c:v>
                </c:pt>
                <c:pt idx="75">
                  <c:v>3.3303278688524707E-5</c:v>
                </c:pt>
                <c:pt idx="76">
                  <c:v>3.1259672131147607E-5</c:v>
                </c:pt>
                <c:pt idx="77">
                  <c:v>3.3611639344262347E-5</c:v>
                </c:pt>
                <c:pt idx="78">
                  <c:v>3.2434754098360716E-5</c:v>
                </c:pt>
                <c:pt idx="79">
                  <c:v>2.2734590163934462E-5</c:v>
                </c:pt>
                <c:pt idx="80">
                  <c:v>1.0901524590163976E-5</c:v>
                </c:pt>
                <c:pt idx="81">
                  <c:v>2.3893442622950888E-5</c:v>
                </c:pt>
                <c:pt idx="82">
                  <c:v>2.4294918032786896E-5</c:v>
                </c:pt>
                <c:pt idx="83">
                  <c:v>2.6552295081967276E-5</c:v>
                </c:pt>
                <c:pt idx="84">
                  <c:v>2.8332459016393464E-5</c:v>
                </c:pt>
                <c:pt idx="85">
                  <c:v>3.0527377049180406E-5</c:v>
                </c:pt>
                <c:pt idx="86">
                  <c:v>3.0375081967213198E-5</c:v>
                </c:pt>
                <c:pt idx="87">
                  <c:v>3.7348688524590243E-5</c:v>
                </c:pt>
                <c:pt idx="88">
                  <c:v>4.0047540983606631E-5</c:v>
                </c:pt>
                <c:pt idx="89">
                  <c:v>3.8734262295082002E-5</c:v>
                </c:pt>
                <c:pt idx="90">
                  <c:v>3.7860819672131249E-5</c:v>
                </c:pt>
                <c:pt idx="91">
                  <c:v>4.0454754098360724E-5</c:v>
                </c:pt>
                <c:pt idx="92">
                  <c:v>3.7878688524590267E-5</c:v>
                </c:pt>
                <c:pt idx="93">
                  <c:v>4.0901639344262401E-5</c:v>
                </c:pt>
                <c:pt idx="94">
                  <c:v>3.9758688524590228E-5</c:v>
                </c:pt>
                <c:pt idx="95">
                  <c:v>4.2077377049180442E-5</c:v>
                </c:pt>
                <c:pt idx="96">
                  <c:v>4.332442622950834E-5</c:v>
                </c:pt>
                <c:pt idx="97">
                  <c:v>3.9529016393442641E-5</c:v>
                </c:pt>
                <c:pt idx="98">
                  <c:v>4.1684098360655696E-5</c:v>
                </c:pt>
                <c:pt idx="99">
                  <c:v>4.1672131147541107E-5</c:v>
                </c:pt>
                <c:pt idx="100">
                  <c:v>4.4620327868852513E-5</c:v>
                </c:pt>
                <c:pt idx="101">
                  <c:v>4.6056721311475509E-5</c:v>
                </c:pt>
                <c:pt idx="102">
                  <c:v>4.4045737704918131E-5</c:v>
                </c:pt>
                <c:pt idx="103">
                  <c:v>4.4216557377049298E-5</c:v>
                </c:pt>
                <c:pt idx="104">
                  <c:v>4.1386393442623072E-5</c:v>
                </c:pt>
                <c:pt idx="105">
                  <c:v>4.291557377049183E-5</c:v>
                </c:pt>
                <c:pt idx="106">
                  <c:v>4.4285901639344384E-5</c:v>
                </c:pt>
                <c:pt idx="107">
                  <c:v>4.3136721311475523E-5</c:v>
                </c:pt>
                <c:pt idx="108">
                  <c:v>4.4790000000000145E-5</c:v>
                </c:pt>
                <c:pt idx="109">
                  <c:v>4.3409180327868893E-5</c:v>
                </c:pt>
                <c:pt idx="110">
                  <c:v>4.1342295081967282E-5</c:v>
                </c:pt>
                <c:pt idx="111">
                  <c:v>4.0346393442623075E-5</c:v>
                </c:pt>
                <c:pt idx="112">
                  <c:v>4.1520655737704915E-5</c:v>
                </c:pt>
                <c:pt idx="113">
                  <c:v>3.9130655737704987E-5</c:v>
                </c:pt>
                <c:pt idx="114">
                  <c:v>4.1680491803278827E-5</c:v>
                </c:pt>
                <c:pt idx="115">
                  <c:v>4.1698032786885294E-5</c:v>
                </c:pt>
                <c:pt idx="116">
                  <c:v>3.8353442622950916E-5</c:v>
                </c:pt>
                <c:pt idx="117">
                  <c:v>4.012918032786887E-5</c:v>
                </c:pt>
                <c:pt idx="118">
                  <c:v>4.1287213114754095E-5</c:v>
                </c:pt>
                <c:pt idx="119">
                  <c:v>3.7331639344262359E-5</c:v>
                </c:pt>
                <c:pt idx="120">
                  <c:v>3.724409836065582E-5</c:v>
                </c:pt>
                <c:pt idx="121">
                  <c:v>3.6756557377049251E-5</c:v>
                </c:pt>
                <c:pt idx="122">
                  <c:v>3.4270327868852547E-5</c:v>
                </c:pt>
                <c:pt idx="123">
                  <c:v>3.5726885245901651E-5</c:v>
                </c:pt>
                <c:pt idx="124">
                  <c:v>3.4080655737704979E-5</c:v>
                </c:pt>
                <c:pt idx="125">
                  <c:v>3.3298524590163977E-5</c:v>
                </c:pt>
                <c:pt idx="126">
                  <c:v>2.9717868852459069E-5</c:v>
                </c:pt>
                <c:pt idx="127">
                  <c:v>3.0234262295082022E-5</c:v>
                </c:pt>
                <c:pt idx="128">
                  <c:v>3.2941147540983725E-5</c:v>
                </c:pt>
                <c:pt idx="129">
                  <c:v>3.7838360655737824E-5</c:v>
                </c:pt>
                <c:pt idx="130">
                  <c:v>3.563704918032798E-5</c:v>
                </c:pt>
                <c:pt idx="131">
                  <c:v>3.2597868852459102E-5</c:v>
                </c:pt>
                <c:pt idx="132">
                  <c:v>2.6504918032786928E-5</c:v>
                </c:pt>
                <c:pt idx="133">
                  <c:v>2.2730983606557437E-5</c:v>
                </c:pt>
                <c:pt idx="134">
                  <c:v>2.0489508196721365E-5</c:v>
                </c:pt>
                <c:pt idx="135">
                  <c:v>1.5583868852459048E-5</c:v>
                </c:pt>
                <c:pt idx="136">
                  <c:v>1.3737032786885271E-5</c:v>
                </c:pt>
                <c:pt idx="137">
                  <c:v>1.4688032786885271E-5</c:v>
                </c:pt>
                <c:pt idx="138">
                  <c:v>1.5674901639344291E-5</c:v>
                </c:pt>
                <c:pt idx="139">
                  <c:v>1.3740934426229529E-5</c:v>
                </c:pt>
                <c:pt idx="140">
                  <c:v>1.3457344262295105E-5</c:v>
                </c:pt>
                <c:pt idx="141">
                  <c:v>1.4210868852459032E-5</c:v>
                </c:pt>
                <c:pt idx="142">
                  <c:v>1.3395114754098379E-5</c:v>
                </c:pt>
                <c:pt idx="143">
                  <c:v>1.492811475409838E-5</c:v>
                </c:pt>
                <c:pt idx="144">
                  <c:v>1.3746016393442647E-5</c:v>
                </c:pt>
                <c:pt idx="145">
                  <c:v>1.3744606557377078E-5</c:v>
                </c:pt>
                <c:pt idx="146">
                  <c:v>1.1830475409836115E-5</c:v>
                </c:pt>
                <c:pt idx="147">
                  <c:v>1.0877557377049188E-5</c:v>
                </c:pt>
                <c:pt idx="148">
                  <c:v>1.0055573770491799E-5</c:v>
                </c:pt>
                <c:pt idx="149">
                  <c:v>9.0021803278688799E-6</c:v>
                </c:pt>
                <c:pt idx="150">
                  <c:v>7.8265245901639475E-6</c:v>
                </c:pt>
                <c:pt idx="151">
                  <c:v>6.1857377049180477E-6</c:v>
                </c:pt>
                <c:pt idx="152">
                  <c:v>5.6935901639344408E-6</c:v>
                </c:pt>
                <c:pt idx="153">
                  <c:v>5.5313114754098548E-6</c:v>
                </c:pt>
                <c:pt idx="154">
                  <c:v>4.6128852459016404E-6</c:v>
                </c:pt>
                <c:pt idx="155">
                  <c:v>4.8988360655737804E-6</c:v>
                </c:pt>
                <c:pt idx="156">
                  <c:v>4.6813606557377181E-6</c:v>
                </c:pt>
                <c:pt idx="157">
                  <c:v>4.1587868852459026E-6</c:v>
                </c:pt>
                <c:pt idx="158">
                  <c:v>3.8338360655737779E-6</c:v>
                </c:pt>
                <c:pt idx="159">
                  <c:v>3.9057049180327971E-6</c:v>
                </c:pt>
                <c:pt idx="160">
                  <c:v>3.4847868852459134E-6</c:v>
                </c:pt>
                <c:pt idx="161">
                  <c:v>4.8269180327868907E-6</c:v>
                </c:pt>
                <c:pt idx="162">
                  <c:v>4.4891311475409918E-6</c:v>
                </c:pt>
                <c:pt idx="163">
                  <c:v>3.9748688524590249E-6</c:v>
                </c:pt>
                <c:pt idx="164">
                  <c:v>4.0862786885246098E-6</c:v>
                </c:pt>
                <c:pt idx="165">
                  <c:v>4.3056557377049237E-6</c:v>
                </c:pt>
                <c:pt idx="166">
                  <c:v>3.1379180327868913E-6</c:v>
                </c:pt>
                <c:pt idx="167">
                  <c:v>3.7053114754098451E-6</c:v>
                </c:pt>
                <c:pt idx="168">
                  <c:v>4.1569508196721323E-6</c:v>
                </c:pt>
                <c:pt idx="169">
                  <c:v>3.328180327868861E-6</c:v>
                </c:pt>
                <c:pt idx="170">
                  <c:v>4.4735081967213308E-6</c:v>
                </c:pt>
                <c:pt idx="171">
                  <c:v>4.6694098360655733E-6</c:v>
                </c:pt>
                <c:pt idx="172">
                  <c:v>4.0455081967213215E-6</c:v>
                </c:pt>
                <c:pt idx="173">
                  <c:v>3.4199836065573865E-6</c:v>
                </c:pt>
                <c:pt idx="174">
                  <c:v>3.3369016393442641E-6</c:v>
                </c:pt>
                <c:pt idx="175">
                  <c:v>3.3979180327868918E-6</c:v>
                </c:pt>
                <c:pt idx="176">
                  <c:v>3.8926229508196783E-6</c:v>
                </c:pt>
                <c:pt idx="177">
                  <c:v>3.588655737704927E-6</c:v>
                </c:pt>
                <c:pt idx="178">
                  <c:v>3.2424426229508236E-6</c:v>
                </c:pt>
                <c:pt idx="179">
                  <c:v>3.528245901639351E-6</c:v>
                </c:pt>
                <c:pt idx="180">
                  <c:v>4.0840491803278851E-6</c:v>
                </c:pt>
                <c:pt idx="181">
                  <c:v>3.3742295081967295E-6</c:v>
                </c:pt>
                <c:pt idx="182">
                  <c:v>2.925163934426234E-6</c:v>
                </c:pt>
                <c:pt idx="183">
                  <c:v>3.2335409836065638E-6</c:v>
                </c:pt>
                <c:pt idx="184">
                  <c:v>3.1998196721311546E-6</c:v>
                </c:pt>
                <c:pt idx="185">
                  <c:v>2.8762131147540982E-6</c:v>
                </c:pt>
                <c:pt idx="186">
                  <c:v>2.5270163934426291E-6</c:v>
                </c:pt>
                <c:pt idx="187">
                  <c:v>3.1041147540983723E-6</c:v>
                </c:pt>
                <c:pt idx="188">
                  <c:v>3.0350655737704971E-6</c:v>
                </c:pt>
                <c:pt idx="189">
                  <c:v>3.1500655737704989E-6</c:v>
                </c:pt>
                <c:pt idx="190">
                  <c:v>3.7280327868852573E-6</c:v>
                </c:pt>
                <c:pt idx="191">
                  <c:v>3.4235081967213227E-6</c:v>
                </c:pt>
                <c:pt idx="192">
                  <c:v>2.86478688524591E-6</c:v>
                </c:pt>
                <c:pt idx="193">
                  <c:v>3.2126065573770604E-6</c:v>
                </c:pt>
                <c:pt idx="194">
                  <c:v>3.5247049180327985E-6</c:v>
                </c:pt>
                <c:pt idx="195">
                  <c:v>3.9414098360655821E-6</c:v>
                </c:pt>
                <c:pt idx="196">
                  <c:v>3.288081967213126E-6</c:v>
                </c:pt>
                <c:pt idx="197">
                  <c:v>3.8826557377049245E-6</c:v>
                </c:pt>
                <c:pt idx="198">
                  <c:v>3.38250819672132E-6</c:v>
                </c:pt>
                <c:pt idx="199">
                  <c:v>3.5819836065573898E-6</c:v>
                </c:pt>
                <c:pt idx="200">
                  <c:v>2.5194590163934436E-6</c:v>
                </c:pt>
                <c:pt idx="201">
                  <c:v>2.4148852459016447E-6</c:v>
                </c:pt>
                <c:pt idx="202">
                  <c:v>2.7936721311475466E-6</c:v>
                </c:pt>
                <c:pt idx="203">
                  <c:v>2.954557377049185E-6</c:v>
                </c:pt>
                <c:pt idx="204">
                  <c:v>2.6850491803278719E-6</c:v>
                </c:pt>
                <c:pt idx="205">
                  <c:v>3.4680819672131243E-6</c:v>
                </c:pt>
                <c:pt idx="206">
                  <c:v>3.0526393442623013E-6</c:v>
                </c:pt>
                <c:pt idx="207">
                  <c:v>3.4627540983606648E-6</c:v>
                </c:pt>
                <c:pt idx="208">
                  <c:v>3.1653934426229656E-6</c:v>
                </c:pt>
                <c:pt idx="209">
                  <c:v>3.3101475409836144E-6</c:v>
                </c:pt>
                <c:pt idx="210">
                  <c:v>2.6933442622950927E-6</c:v>
                </c:pt>
                <c:pt idx="211">
                  <c:v>2.9399672131147579E-6</c:v>
                </c:pt>
                <c:pt idx="212">
                  <c:v>2.4952622950819701E-6</c:v>
                </c:pt>
                <c:pt idx="213">
                  <c:v>2.0458524590163971E-6</c:v>
                </c:pt>
                <c:pt idx="214">
                  <c:v>2.4233442622950919E-6</c:v>
                </c:pt>
                <c:pt idx="215">
                  <c:v>2.2981147540983706E-6</c:v>
                </c:pt>
                <c:pt idx="216">
                  <c:v>2.5513442622950892E-6</c:v>
                </c:pt>
                <c:pt idx="217">
                  <c:v>2.4447868852459098E-6</c:v>
                </c:pt>
                <c:pt idx="218">
                  <c:v>2.0924262295081976E-6</c:v>
                </c:pt>
                <c:pt idx="219">
                  <c:v>2.0705901639344312E-6</c:v>
                </c:pt>
                <c:pt idx="220">
                  <c:v>2.5319508196721368E-6</c:v>
                </c:pt>
                <c:pt idx="221">
                  <c:v>2.3791967213114835E-6</c:v>
                </c:pt>
                <c:pt idx="222">
                  <c:v>2.0415409836065611E-6</c:v>
                </c:pt>
                <c:pt idx="223">
                  <c:v>1.9234590163934475E-6</c:v>
                </c:pt>
                <c:pt idx="224">
                  <c:v>2.6021311475409949E-6</c:v>
                </c:pt>
                <c:pt idx="225">
                  <c:v>2.1006557377049223E-6</c:v>
                </c:pt>
                <c:pt idx="226">
                  <c:v>2.2913770491803374E-6</c:v>
                </c:pt>
                <c:pt idx="227">
                  <c:v>2.1647868852459099E-6</c:v>
                </c:pt>
                <c:pt idx="228">
                  <c:v>2.1683442622950909E-6</c:v>
                </c:pt>
                <c:pt idx="229">
                  <c:v>2.7224262295082013E-6</c:v>
                </c:pt>
                <c:pt idx="230">
                  <c:v>1.046606557377051E-6</c:v>
                </c:pt>
                <c:pt idx="231">
                  <c:v>4.7676885245901792E-7</c:v>
                </c:pt>
                <c:pt idx="232">
                  <c:v>2.6715573770491867E-7</c:v>
                </c:pt>
                <c:pt idx="233">
                  <c:v>1.3495065573770513E-7</c:v>
                </c:pt>
                <c:pt idx="234">
                  <c:v>2.5762295081967296E-8</c:v>
                </c:pt>
                <c:pt idx="235">
                  <c:v>3.9951803278688622E-7</c:v>
                </c:pt>
                <c:pt idx="236">
                  <c:v>7.0238524590164062E-7</c:v>
                </c:pt>
                <c:pt idx="237">
                  <c:v>8.220459016393467E-7</c:v>
                </c:pt>
                <c:pt idx="238">
                  <c:v>3.3476721311475483E-7</c:v>
                </c:pt>
                <c:pt idx="239">
                  <c:v>5.352180327868853E-7</c:v>
                </c:pt>
              </c:numCache>
            </c:numRef>
          </c:val>
        </c:ser>
        <c:ser>
          <c:idx val="31"/>
          <c:order val="31"/>
          <c:tx>
            <c:strRef>
              <c:f>Sheet2_c!$A$33</c:f>
              <c:strCache>
                <c:ptCount val="1"/>
                <c:pt idx="0">
                  <c:v>310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Sheet2_c!$B$33:$IG$33</c:f>
              <c:numCache>
                <c:formatCode>General</c:formatCode>
                <c:ptCount val="240"/>
                <c:pt idx="0">
                  <c:v>1.5319222222222245E-7</c:v>
                </c:pt>
                <c:pt idx="1">
                  <c:v>3.9842380952381041E-7</c:v>
                </c:pt>
                <c:pt idx="2">
                  <c:v>1.1306555555555599E-6</c:v>
                </c:pt>
                <c:pt idx="3">
                  <c:v>9.639476190476213E-7</c:v>
                </c:pt>
                <c:pt idx="4">
                  <c:v>8.9771428571428906E-7</c:v>
                </c:pt>
                <c:pt idx="5">
                  <c:v>9.3180000000000245E-7</c:v>
                </c:pt>
                <c:pt idx="6">
                  <c:v>1.9247936507936544E-6</c:v>
                </c:pt>
                <c:pt idx="7">
                  <c:v>1.5675793650793668E-6</c:v>
                </c:pt>
                <c:pt idx="8">
                  <c:v>1.9041746031746067E-6</c:v>
                </c:pt>
                <c:pt idx="9">
                  <c:v>1.4113777777777805E-6</c:v>
                </c:pt>
                <c:pt idx="10">
                  <c:v>3.8230793650793762E-7</c:v>
                </c:pt>
                <c:pt idx="11">
                  <c:v>3.3411428571428663E-7</c:v>
                </c:pt>
                <c:pt idx="12">
                  <c:v>3.7590952380952485E-7</c:v>
                </c:pt>
                <c:pt idx="13">
                  <c:v>1.6134444444444479E-7</c:v>
                </c:pt>
                <c:pt idx="14">
                  <c:v>4.5209523809523945E-7</c:v>
                </c:pt>
                <c:pt idx="15">
                  <c:v>3.4042380952381018E-7</c:v>
                </c:pt>
                <c:pt idx="16">
                  <c:v>1.0824126984127004E-6</c:v>
                </c:pt>
                <c:pt idx="17">
                  <c:v>1.0818793650793653E-6</c:v>
                </c:pt>
                <c:pt idx="18">
                  <c:v>3.3919523809523891E-7</c:v>
                </c:pt>
                <c:pt idx="19">
                  <c:v>3.9004126984127091E-7</c:v>
                </c:pt>
                <c:pt idx="20">
                  <c:v>8.1663968253968535E-7</c:v>
                </c:pt>
                <c:pt idx="21">
                  <c:v>1.6666031746031803E-6</c:v>
                </c:pt>
                <c:pt idx="22">
                  <c:v>2.7849682539682607E-6</c:v>
                </c:pt>
                <c:pt idx="23">
                  <c:v>2.6583015873015979E-6</c:v>
                </c:pt>
                <c:pt idx="24">
                  <c:v>4.5240317460317468E-6</c:v>
                </c:pt>
                <c:pt idx="25">
                  <c:v>5.0849523809523946E-6</c:v>
                </c:pt>
                <c:pt idx="26">
                  <c:v>1.2858349206349214E-5</c:v>
                </c:pt>
                <c:pt idx="27">
                  <c:v>4.0183492063492103E-5</c:v>
                </c:pt>
                <c:pt idx="28">
                  <c:v>1.2116571428571443E-4</c:v>
                </c:pt>
                <c:pt idx="29">
                  <c:v>1.2454047619047623E-4</c:v>
                </c:pt>
                <c:pt idx="30">
                  <c:v>1.27413015873016E-4</c:v>
                </c:pt>
                <c:pt idx="31">
                  <c:v>1.3476063492063513E-4</c:v>
                </c:pt>
                <c:pt idx="32">
                  <c:v>1.3124603174603181E-4</c:v>
                </c:pt>
                <c:pt idx="33">
                  <c:v>1.3331396825396822E-4</c:v>
                </c:pt>
                <c:pt idx="34">
                  <c:v>1.2418190476190478E-4</c:v>
                </c:pt>
                <c:pt idx="35">
                  <c:v>4.348412698412707E-5</c:v>
                </c:pt>
                <c:pt idx="36">
                  <c:v>1.6412698412698444E-5</c:v>
                </c:pt>
                <c:pt idx="37">
                  <c:v>8.7636825396825746E-6</c:v>
                </c:pt>
                <c:pt idx="38">
                  <c:v>5.2176190476190523E-6</c:v>
                </c:pt>
                <c:pt idx="39">
                  <c:v>4.451730158730175E-6</c:v>
                </c:pt>
                <c:pt idx="40">
                  <c:v>3.013396825396832E-6</c:v>
                </c:pt>
                <c:pt idx="41">
                  <c:v>1.7006984126984151E-6</c:v>
                </c:pt>
                <c:pt idx="42">
                  <c:v>1.5277317460317489E-6</c:v>
                </c:pt>
                <c:pt idx="43">
                  <c:v>3.2925873015873136E-6</c:v>
                </c:pt>
                <c:pt idx="44">
                  <c:v>1.9687460317460392E-6</c:v>
                </c:pt>
                <c:pt idx="45">
                  <c:v>8.3876825396825824E-7</c:v>
                </c:pt>
                <c:pt idx="46">
                  <c:v>7.7153333333333599E-7</c:v>
                </c:pt>
                <c:pt idx="47">
                  <c:v>6.3538730158730414E-7</c:v>
                </c:pt>
                <c:pt idx="48">
                  <c:v>7.1077619047619267E-7</c:v>
                </c:pt>
                <c:pt idx="49">
                  <c:v>5.0392222222222459E-7</c:v>
                </c:pt>
                <c:pt idx="50">
                  <c:v>8.2422857142857355E-7</c:v>
                </c:pt>
                <c:pt idx="51">
                  <c:v>8.7259365079365342E-7</c:v>
                </c:pt>
                <c:pt idx="52">
                  <c:v>3.282873015873024E-7</c:v>
                </c:pt>
                <c:pt idx="53">
                  <c:v>4.0092698412698596E-7</c:v>
                </c:pt>
                <c:pt idx="54">
                  <c:v>2.497190476190485E-7</c:v>
                </c:pt>
                <c:pt idx="55">
                  <c:v>6.3236349206349358E-7</c:v>
                </c:pt>
                <c:pt idx="56">
                  <c:v>2.5218571428571512E-7</c:v>
                </c:pt>
                <c:pt idx="57">
                  <c:v>7.050682539682559E-8</c:v>
                </c:pt>
                <c:pt idx="58">
                  <c:v>1.7839682539682578E-7</c:v>
                </c:pt>
                <c:pt idx="59">
                  <c:v>9.1429206349206588E-7</c:v>
                </c:pt>
                <c:pt idx="60">
                  <c:v>1.1602396825396829E-5</c:v>
                </c:pt>
                <c:pt idx="61">
                  <c:v>4.8515873015873072E-5</c:v>
                </c:pt>
                <c:pt idx="62">
                  <c:v>4.0493809523809538E-5</c:v>
                </c:pt>
                <c:pt idx="63">
                  <c:v>4.8928253968253982E-5</c:v>
                </c:pt>
                <c:pt idx="64">
                  <c:v>5.3081904761904803E-5</c:v>
                </c:pt>
                <c:pt idx="65">
                  <c:v>5.5297460317460435E-5</c:v>
                </c:pt>
                <c:pt idx="66">
                  <c:v>5.9273968253968397E-5</c:v>
                </c:pt>
                <c:pt idx="67">
                  <c:v>8.5191111111111121E-5</c:v>
                </c:pt>
                <c:pt idx="68">
                  <c:v>6.6209047619047678E-5</c:v>
                </c:pt>
                <c:pt idx="69">
                  <c:v>2.9809206349206414E-5</c:v>
                </c:pt>
                <c:pt idx="70">
                  <c:v>2.6461269841269903E-5</c:v>
                </c:pt>
                <c:pt idx="71">
                  <c:v>2.4213492063492091E-5</c:v>
                </c:pt>
                <c:pt idx="72">
                  <c:v>2.7826507936507983E-5</c:v>
                </c:pt>
                <c:pt idx="73">
                  <c:v>2.6946031746031784E-5</c:v>
                </c:pt>
                <c:pt idx="74">
                  <c:v>2.8715555555555605E-5</c:v>
                </c:pt>
                <c:pt idx="75">
                  <c:v>3.0138253968254028E-5</c:v>
                </c:pt>
                <c:pt idx="76">
                  <c:v>2.9870476190476245E-5</c:v>
                </c:pt>
                <c:pt idx="77">
                  <c:v>2.9858730158730205E-5</c:v>
                </c:pt>
                <c:pt idx="78">
                  <c:v>2.8883015873015976E-5</c:v>
                </c:pt>
                <c:pt idx="79">
                  <c:v>2.1814285714285769E-5</c:v>
                </c:pt>
                <c:pt idx="80">
                  <c:v>9.9885396825397157E-6</c:v>
                </c:pt>
                <c:pt idx="81">
                  <c:v>2.3033174603174676E-5</c:v>
                </c:pt>
                <c:pt idx="82">
                  <c:v>2.2508253968254022E-5</c:v>
                </c:pt>
                <c:pt idx="83">
                  <c:v>2.4779206349206396E-5</c:v>
                </c:pt>
                <c:pt idx="84">
                  <c:v>2.8017619047619114E-5</c:v>
                </c:pt>
                <c:pt idx="85">
                  <c:v>2.7317619047619124E-5</c:v>
                </c:pt>
                <c:pt idx="86">
                  <c:v>2.8384761904761915E-5</c:v>
                </c:pt>
                <c:pt idx="87">
                  <c:v>3.2056031746031801E-5</c:v>
                </c:pt>
                <c:pt idx="88">
                  <c:v>3.6238253968254068E-5</c:v>
                </c:pt>
                <c:pt idx="89">
                  <c:v>3.6083650793650855E-5</c:v>
                </c:pt>
                <c:pt idx="90">
                  <c:v>3.7428253968254062E-5</c:v>
                </c:pt>
                <c:pt idx="91">
                  <c:v>3.6462539682539771E-5</c:v>
                </c:pt>
                <c:pt idx="92">
                  <c:v>3.8478571428571527E-5</c:v>
                </c:pt>
                <c:pt idx="93">
                  <c:v>4.0632539682539767E-5</c:v>
                </c:pt>
                <c:pt idx="94">
                  <c:v>4.2826349206349309E-5</c:v>
                </c:pt>
                <c:pt idx="95">
                  <c:v>4.1773174603174619E-5</c:v>
                </c:pt>
                <c:pt idx="96">
                  <c:v>4.2082539682539802E-5</c:v>
                </c:pt>
                <c:pt idx="97">
                  <c:v>4.2589206349206475E-5</c:v>
                </c:pt>
                <c:pt idx="98">
                  <c:v>4.0690476190476318E-5</c:v>
                </c:pt>
                <c:pt idx="99">
                  <c:v>4.2793809523809614E-5</c:v>
                </c:pt>
                <c:pt idx="100">
                  <c:v>4.2290158730158727E-5</c:v>
                </c:pt>
                <c:pt idx="101">
                  <c:v>4.4014920634920833E-5</c:v>
                </c:pt>
                <c:pt idx="102">
                  <c:v>4.2736666666666816E-5</c:v>
                </c:pt>
                <c:pt idx="103">
                  <c:v>3.8989682539682592E-5</c:v>
                </c:pt>
                <c:pt idx="104">
                  <c:v>4.0339682539682631E-5</c:v>
                </c:pt>
                <c:pt idx="105">
                  <c:v>4.0762380952381145E-5</c:v>
                </c:pt>
                <c:pt idx="106">
                  <c:v>4.1782857142857194E-5</c:v>
                </c:pt>
                <c:pt idx="107">
                  <c:v>4.2970317460317471E-5</c:v>
                </c:pt>
                <c:pt idx="108">
                  <c:v>4.3265714285714323E-5</c:v>
                </c:pt>
                <c:pt idx="109">
                  <c:v>4.1364920634920775E-5</c:v>
                </c:pt>
                <c:pt idx="110">
                  <c:v>3.9858253968254051E-5</c:v>
                </c:pt>
                <c:pt idx="111">
                  <c:v>4.0263015873015932E-5</c:v>
                </c:pt>
                <c:pt idx="112">
                  <c:v>3.9409206349206434E-5</c:v>
                </c:pt>
                <c:pt idx="113">
                  <c:v>3.9930634920635001E-5</c:v>
                </c:pt>
                <c:pt idx="114">
                  <c:v>3.8514126984127041E-5</c:v>
                </c:pt>
                <c:pt idx="115">
                  <c:v>3.9253650793650854E-5</c:v>
                </c:pt>
                <c:pt idx="116">
                  <c:v>3.5746349206349289E-5</c:v>
                </c:pt>
                <c:pt idx="117">
                  <c:v>3.7294444444444517E-5</c:v>
                </c:pt>
                <c:pt idx="118">
                  <c:v>3.9906031746031782E-5</c:v>
                </c:pt>
                <c:pt idx="119">
                  <c:v>3.770857142857154E-5</c:v>
                </c:pt>
                <c:pt idx="120">
                  <c:v>3.6291904761904864E-5</c:v>
                </c:pt>
                <c:pt idx="121">
                  <c:v>3.5150317460317563E-5</c:v>
                </c:pt>
                <c:pt idx="122">
                  <c:v>3.4340000000000054E-5</c:v>
                </c:pt>
                <c:pt idx="123">
                  <c:v>3.2442698412698489E-5</c:v>
                </c:pt>
                <c:pt idx="124">
                  <c:v>3.4239206349206428E-5</c:v>
                </c:pt>
                <c:pt idx="125">
                  <c:v>3.27317460317461E-5</c:v>
                </c:pt>
                <c:pt idx="126">
                  <c:v>3.1167619047619103E-5</c:v>
                </c:pt>
                <c:pt idx="127">
                  <c:v>2.9897142857142909E-5</c:v>
                </c:pt>
                <c:pt idx="128">
                  <c:v>3.2031904761904888E-5</c:v>
                </c:pt>
                <c:pt idx="129">
                  <c:v>3.4260634920634969E-5</c:v>
                </c:pt>
                <c:pt idx="130">
                  <c:v>3.2853333333333434E-5</c:v>
                </c:pt>
                <c:pt idx="131">
                  <c:v>2.9141904761904829E-5</c:v>
                </c:pt>
                <c:pt idx="132">
                  <c:v>2.3744603174603212E-5</c:v>
                </c:pt>
                <c:pt idx="133">
                  <c:v>2.1683809523809639E-5</c:v>
                </c:pt>
                <c:pt idx="134">
                  <c:v>2.0388253968254012E-5</c:v>
                </c:pt>
                <c:pt idx="135">
                  <c:v>1.4785444444444463E-5</c:v>
                </c:pt>
                <c:pt idx="136">
                  <c:v>1.4676507936507963E-5</c:v>
                </c:pt>
                <c:pt idx="137">
                  <c:v>1.4639698412698421E-5</c:v>
                </c:pt>
                <c:pt idx="138">
                  <c:v>1.3671158730158768E-5</c:v>
                </c:pt>
                <c:pt idx="139">
                  <c:v>1.2094984126984128E-5</c:v>
                </c:pt>
                <c:pt idx="140">
                  <c:v>1.2995301587301604E-5</c:v>
                </c:pt>
                <c:pt idx="141">
                  <c:v>1.3429746031746043E-5</c:v>
                </c:pt>
                <c:pt idx="142">
                  <c:v>1.1599841269841301E-5</c:v>
                </c:pt>
                <c:pt idx="143">
                  <c:v>1.2028476190476203E-5</c:v>
                </c:pt>
                <c:pt idx="144">
                  <c:v>1.2205015873015888E-5</c:v>
                </c:pt>
                <c:pt idx="145">
                  <c:v>1.406309523809527E-5</c:v>
                </c:pt>
                <c:pt idx="146">
                  <c:v>1.1912412698412744E-5</c:v>
                </c:pt>
                <c:pt idx="147">
                  <c:v>1.0224190476190483E-5</c:v>
                </c:pt>
                <c:pt idx="148">
                  <c:v>9.610936507936534E-6</c:v>
                </c:pt>
                <c:pt idx="149">
                  <c:v>9.8205396825397133E-6</c:v>
                </c:pt>
                <c:pt idx="150">
                  <c:v>7.5224603174603331E-6</c:v>
                </c:pt>
                <c:pt idx="151">
                  <c:v>6.7719682539682743E-6</c:v>
                </c:pt>
                <c:pt idx="152">
                  <c:v>5.3991746031746169E-6</c:v>
                </c:pt>
                <c:pt idx="153">
                  <c:v>5.1422698412698546E-6</c:v>
                </c:pt>
                <c:pt idx="154">
                  <c:v>4.9848888888888974E-6</c:v>
                </c:pt>
                <c:pt idx="155">
                  <c:v>5.4109047619047743E-6</c:v>
                </c:pt>
                <c:pt idx="156">
                  <c:v>4.9140317460317524E-6</c:v>
                </c:pt>
                <c:pt idx="157">
                  <c:v>3.6356507936507986E-6</c:v>
                </c:pt>
                <c:pt idx="158">
                  <c:v>3.9100476190476252E-6</c:v>
                </c:pt>
                <c:pt idx="159">
                  <c:v>3.9758888888888948E-6</c:v>
                </c:pt>
                <c:pt idx="160">
                  <c:v>4.0687301587301636E-6</c:v>
                </c:pt>
                <c:pt idx="161">
                  <c:v>4.3893650793650864E-6</c:v>
                </c:pt>
                <c:pt idx="162">
                  <c:v>4.8735714285714393E-6</c:v>
                </c:pt>
                <c:pt idx="163">
                  <c:v>4.354873015873028E-6</c:v>
                </c:pt>
                <c:pt idx="164">
                  <c:v>3.7953174603174723E-6</c:v>
                </c:pt>
                <c:pt idx="165">
                  <c:v>3.6333015873016013E-6</c:v>
                </c:pt>
                <c:pt idx="166">
                  <c:v>3.9852857142857223E-6</c:v>
                </c:pt>
                <c:pt idx="167">
                  <c:v>3.5814920634920724E-6</c:v>
                </c:pt>
                <c:pt idx="168">
                  <c:v>3.8011111111111223E-6</c:v>
                </c:pt>
                <c:pt idx="169">
                  <c:v>3.678571428571441E-6</c:v>
                </c:pt>
                <c:pt idx="170">
                  <c:v>3.5608412698412807E-6</c:v>
                </c:pt>
                <c:pt idx="171">
                  <c:v>3.7936507936508024E-6</c:v>
                </c:pt>
                <c:pt idx="172">
                  <c:v>3.4714285714285787E-6</c:v>
                </c:pt>
                <c:pt idx="173">
                  <c:v>3.3156190476190534E-6</c:v>
                </c:pt>
                <c:pt idx="174">
                  <c:v>3.865968253968261E-6</c:v>
                </c:pt>
                <c:pt idx="175">
                  <c:v>3.3424920634920693E-6</c:v>
                </c:pt>
                <c:pt idx="176">
                  <c:v>3.5802063492063615E-6</c:v>
                </c:pt>
                <c:pt idx="177">
                  <c:v>2.9451269841269906E-6</c:v>
                </c:pt>
                <c:pt idx="178">
                  <c:v>2.934476190476195E-6</c:v>
                </c:pt>
                <c:pt idx="179">
                  <c:v>2.8386507936507946E-6</c:v>
                </c:pt>
                <c:pt idx="180">
                  <c:v>3.4495873015873148E-6</c:v>
                </c:pt>
                <c:pt idx="181">
                  <c:v>3.2133174603174722E-6</c:v>
                </c:pt>
                <c:pt idx="182">
                  <c:v>3.5724603174603248E-6</c:v>
                </c:pt>
                <c:pt idx="183">
                  <c:v>3.3618571428571505E-6</c:v>
                </c:pt>
                <c:pt idx="184">
                  <c:v>3.3311269841269899E-6</c:v>
                </c:pt>
                <c:pt idx="185">
                  <c:v>4.1045396825396921E-6</c:v>
                </c:pt>
                <c:pt idx="186">
                  <c:v>3.4448412698412788E-6</c:v>
                </c:pt>
                <c:pt idx="187">
                  <c:v>3.2600634920635004E-6</c:v>
                </c:pt>
                <c:pt idx="188">
                  <c:v>2.4712857142857169E-6</c:v>
                </c:pt>
                <c:pt idx="189">
                  <c:v>3.9917936507936615E-6</c:v>
                </c:pt>
                <c:pt idx="190">
                  <c:v>2.8120634920634947E-6</c:v>
                </c:pt>
                <c:pt idx="191">
                  <c:v>2.7840793650793735E-6</c:v>
                </c:pt>
                <c:pt idx="192">
                  <c:v>3.6883015873016024E-6</c:v>
                </c:pt>
                <c:pt idx="193">
                  <c:v>3.7842698412698517E-6</c:v>
                </c:pt>
                <c:pt idx="194">
                  <c:v>3.3657460317460395E-6</c:v>
                </c:pt>
                <c:pt idx="195">
                  <c:v>2.6678253968254056E-6</c:v>
                </c:pt>
                <c:pt idx="196">
                  <c:v>3.0815873015873147E-6</c:v>
                </c:pt>
                <c:pt idx="197">
                  <c:v>3.753063492063501E-6</c:v>
                </c:pt>
                <c:pt idx="198">
                  <c:v>2.9357777777777877E-6</c:v>
                </c:pt>
                <c:pt idx="199">
                  <c:v>2.9184761904761942E-6</c:v>
                </c:pt>
                <c:pt idx="200">
                  <c:v>2.9246031746031783E-6</c:v>
                </c:pt>
                <c:pt idx="201">
                  <c:v>3.1119047619047705E-6</c:v>
                </c:pt>
                <c:pt idx="202">
                  <c:v>3.0630158730158798E-6</c:v>
                </c:pt>
                <c:pt idx="203">
                  <c:v>3.0233492063492151E-6</c:v>
                </c:pt>
                <c:pt idx="204">
                  <c:v>3.25760317460318E-6</c:v>
                </c:pt>
                <c:pt idx="205">
                  <c:v>3.1185714285714396E-6</c:v>
                </c:pt>
                <c:pt idx="206">
                  <c:v>3.1274603174603286E-6</c:v>
                </c:pt>
                <c:pt idx="207">
                  <c:v>3.5796825396825456E-6</c:v>
                </c:pt>
                <c:pt idx="208">
                  <c:v>3.1350793650793711E-6</c:v>
                </c:pt>
                <c:pt idx="209">
                  <c:v>3.2239682539682623E-6</c:v>
                </c:pt>
                <c:pt idx="210">
                  <c:v>2.4441587301587347E-6</c:v>
                </c:pt>
                <c:pt idx="211">
                  <c:v>2.5137301587301679E-6</c:v>
                </c:pt>
                <c:pt idx="212">
                  <c:v>1.876317460317466E-6</c:v>
                </c:pt>
                <c:pt idx="213">
                  <c:v>2.166888888888889E-6</c:v>
                </c:pt>
                <c:pt idx="214">
                  <c:v>2.0998571428571484E-6</c:v>
                </c:pt>
                <c:pt idx="215">
                  <c:v>2.8132380952380995E-6</c:v>
                </c:pt>
                <c:pt idx="216">
                  <c:v>2.7297619047619154E-6</c:v>
                </c:pt>
                <c:pt idx="217">
                  <c:v>1.8452698412698449E-6</c:v>
                </c:pt>
                <c:pt idx="218">
                  <c:v>1.9669365079365137E-6</c:v>
                </c:pt>
                <c:pt idx="219">
                  <c:v>1.957412698412703E-6</c:v>
                </c:pt>
                <c:pt idx="220">
                  <c:v>2.6727301587301667E-6</c:v>
                </c:pt>
                <c:pt idx="221">
                  <c:v>2.3286825396825435E-6</c:v>
                </c:pt>
                <c:pt idx="222">
                  <c:v>2.6554444444444487E-6</c:v>
                </c:pt>
                <c:pt idx="223">
                  <c:v>2.4063174603174675E-6</c:v>
                </c:pt>
                <c:pt idx="224">
                  <c:v>2.5074285714285791E-6</c:v>
                </c:pt>
                <c:pt idx="225">
                  <c:v>2.7394920634920689E-6</c:v>
                </c:pt>
                <c:pt idx="226">
                  <c:v>2.6795079365079448E-6</c:v>
                </c:pt>
                <c:pt idx="227">
                  <c:v>2.3925714285714346E-6</c:v>
                </c:pt>
                <c:pt idx="228">
                  <c:v>2.5786666666666717E-6</c:v>
                </c:pt>
                <c:pt idx="229">
                  <c:v>2.7486507936508006E-6</c:v>
                </c:pt>
                <c:pt idx="230">
                  <c:v>1.8718571428571476E-6</c:v>
                </c:pt>
                <c:pt idx="231">
                  <c:v>5.7126666666666822E-7</c:v>
                </c:pt>
                <c:pt idx="232">
                  <c:v>6.4386349206349416E-8</c:v>
                </c:pt>
                <c:pt idx="233">
                  <c:v>0</c:v>
                </c:pt>
                <c:pt idx="234">
                  <c:v>0</c:v>
                </c:pt>
                <c:pt idx="235">
                  <c:v>0</c:v>
                </c:pt>
                <c:pt idx="236">
                  <c:v>3.4054285714285803E-7</c:v>
                </c:pt>
                <c:pt idx="237">
                  <c:v>1.966063492063497E-7</c:v>
                </c:pt>
                <c:pt idx="238">
                  <c:v>7.9462380952381336E-8</c:v>
                </c:pt>
                <c:pt idx="239">
                  <c:v>6.4493650793650973E-7</c:v>
                </c:pt>
              </c:numCache>
            </c:numRef>
          </c:val>
        </c:ser>
        <c:ser>
          <c:idx val="32"/>
          <c:order val="32"/>
          <c:tx>
            <c:strRef>
              <c:f>Sheet2_c!$A$34</c:f>
              <c:strCache>
                <c:ptCount val="1"/>
                <c:pt idx="0">
                  <c:v>320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Sheet2_c!$B$34:$IG$34</c:f>
              <c:numCache>
                <c:formatCode>General</c:formatCode>
                <c:ptCount val="240"/>
                <c:pt idx="0">
                  <c:v>8.332384615384663E-8</c:v>
                </c:pt>
                <c:pt idx="1">
                  <c:v>1.265186153846158E-7</c:v>
                </c:pt>
                <c:pt idx="2">
                  <c:v>9.3471846153846609E-8</c:v>
                </c:pt>
                <c:pt idx="3">
                  <c:v>4.859261538461554E-7</c:v>
                </c:pt>
                <c:pt idx="4">
                  <c:v>3.2407692307692413E-7</c:v>
                </c:pt>
                <c:pt idx="5">
                  <c:v>6.4676461538461751E-7</c:v>
                </c:pt>
                <c:pt idx="6">
                  <c:v>1.0286292307692321E-6</c:v>
                </c:pt>
                <c:pt idx="7">
                  <c:v>1.0560184615384659E-6</c:v>
                </c:pt>
                <c:pt idx="8">
                  <c:v>4.7804615384615515E-7</c:v>
                </c:pt>
                <c:pt idx="9">
                  <c:v>4.2603230769230905E-7</c:v>
                </c:pt>
                <c:pt idx="10">
                  <c:v>3.4580000000000089E-7</c:v>
                </c:pt>
                <c:pt idx="11">
                  <c:v>4.9875384615384741E-8</c:v>
                </c:pt>
                <c:pt idx="12">
                  <c:v>2.0937692307692361E-7</c:v>
                </c:pt>
                <c:pt idx="13">
                  <c:v>4.9153230769230937E-8</c:v>
                </c:pt>
                <c:pt idx="14">
                  <c:v>3.4179384615384693E-7</c:v>
                </c:pt>
                <c:pt idx="15">
                  <c:v>6.1925846153846279E-7</c:v>
                </c:pt>
                <c:pt idx="16">
                  <c:v>4.3117692307692444E-7</c:v>
                </c:pt>
                <c:pt idx="17">
                  <c:v>6.8885538461538587E-7</c:v>
                </c:pt>
                <c:pt idx="18">
                  <c:v>4.5410769230769359E-7</c:v>
                </c:pt>
                <c:pt idx="19">
                  <c:v>4.0047538461538514E-7</c:v>
                </c:pt>
                <c:pt idx="20">
                  <c:v>6.5408307692307833E-7</c:v>
                </c:pt>
                <c:pt idx="21">
                  <c:v>1.2656846153846156E-6</c:v>
                </c:pt>
                <c:pt idx="22">
                  <c:v>1.0638261538461541E-6</c:v>
                </c:pt>
                <c:pt idx="23">
                  <c:v>1.4607246153846155E-6</c:v>
                </c:pt>
                <c:pt idx="24">
                  <c:v>2.9069692307692354E-6</c:v>
                </c:pt>
                <c:pt idx="25">
                  <c:v>5.7283846153846324E-6</c:v>
                </c:pt>
                <c:pt idx="26">
                  <c:v>1.0521538461538497E-5</c:v>
                </c:pt>
                <c:pt idx="27">
                  <c:v>2.9780769230769251E-5</c:v>
                </c:pt>
                <c:pt idx="28">
                  <c:v>9.6633692307692695E-5</c:v>
                </c:pt>
                <c:pt idx="29">
                  <c:v>9.7491230769230824E-5</c:v>
                </c:pt>
                <c:pt idx="30">
                  <c:v>9.9884307692307879E-5</c:v>
                </c:pt>
                <c:pt idx="31">
                  <c:v>1.0369723076923083E-4</c:v>
                </c:pt>
                <c:pt idx="32">
                  <c:v>1.0347276923076918E-4</c:v>
                </c:pt>
                <c:pt idx="33">
                  <c:v>1.1111261538461543E-4</c:v>
                </c:pt>
                <c:pt idx="34">
                  <c:v>1.0023276923076918E-4</c:v>
                </c:pt>
                <c:pt idx="35">
                  <c:v>2.9710000000000032E-5</c:v>
                </c:pt>
                <c:pt idx="36">
                  <c:v>1.2037230769230783E-5</c:v>
                </c:pt>
                <c:pt idx="37">
                  <c:v>6.1382461538461749E-6</c:v>
                </c:pt>
                <c:pt idx="38">
                  <c:v>4.4371538461538535E-6</c:v>
                </c:pt>
                <c:pt idx="39">
                  <c:v>1.8972461538461589E-6</c:v>
                </c:pt>
                <c:pt idx="40">
                  <c:v>2.1040769230769285E-6</c:v>
                </c:pt>
                <c:pt idx="41">
                  <c:v>1.2362969230769272E-6</c:v>
                </c:pt>
                <c:pt idx="42">
                  <c:v>4.9590461538461754E-7</c:v>
                </c:pt>
                <c:pt idx="43">
                  <c:v>1.7300000000000046E-6</c:v>
                </c:pt>
                <c:pt idx="44">
                  <c:v>8.8837076923077306E-7</c:v>
                </c:pt>
                <c:pt idx="45">
                  <c:v>6.776600000000028E-7</c:v>
                </c:pt>
                <c:pt idx="46">
                  <c:v>6.3470461538461717E-7</c:v>
                </c:pt>
                <c:pt idx="47">
                  <c:v>3.4245846153846264E-7</c:v>
                </c:pt>
                <c:pt idx="48">
                  <c:v>1.3764507692307757E-6</c:v>
                </c:pt>
                <c:pt idx="49">
                  <c:v>1.9399846153846163E-6</c:v>
                </c:pt>
                <c:pt idx="50">
                  <c:v>1.0399753846153867E-6</c:v>
                </c:pt>
                <c:pt idx="51">
                  <c:v>5.1808769230769329E-7</c:v>
                </c:pt>
                <c:pt idx="52">
                  <c:v>7.8200153846154006E-7</c:v>
                </c:pt>
                <c:pt idx="53">
                  <c:v>4.919569230769247E-7</c:v>
                </c:pt>
                <c:pt idx="54">
                  <c:v>2.7709692307692407E-8</c:v>
                </c:pt>
                <c:pt idx="55">
                  <c:v>2.3402461538461586E-7</c:v>
                </c:pt>
                <c:pt idx="56">
                  <c:v>1.6551384615384673E-7</c:v>
                </c:pt>
                <c:pt idx="57">
                  <c:v>5.7164000000000159E-7</c:v>
                </c:pt>
                <c:pt idx="58">
                  <c:v>1.5665692307692355E-8</c:v>
                </c:pt>
                <c:pt idx="59">
                  <c:v>9.2106769230769464E-7</c:v>
                </c:pt>
                <c:pt idx="60">
                  <c:v>8.4969076923077231E-6</c:v>
                </c:pt>
                <c:pt idx="61">
                  <c:v>3.5214615384615484E-5</c:v>
                </c:pt>
                <c:pt idx="62">
                  <c:v>3.4095846153846241E-5</c:v>
                </c:pt>
                <c:pt idx="63">
                  <c:v>3.8371692307692391E-5</c:v>
                </c:pt>
                <c:pt idx="64">
                  <c:v>4.0689076923076967E-5</c:v>
                </c:pt>
                <c:pt idx="65">
                  <c:v>4.1145076923076917E-5</c:v>
                </c:pt>
                <c:pt idx="66">
                  <c:v>4.6896000000000122E-5</c:v>
                </c:pt>
                <c:pt idx="67">
                  <c:v>7.1146461538461691E-5</c:v>
                </c:pt>
                <c:pt idx="68">
                  <c:v>4.8333076923077072E-5</c:v>
                </c:pt>
                <c:pt idx="69">
                  <c:v>2.4130769230769242E-5</c:v>
                </c:pt>
                <c:pt idx="70">
                  <c:v>2.6311692307692354E-5</c:v>
                </c:pt>
                <c:pt idx="71">
                  <c:v>2.5247076923077009E-5</c:v>
                </c:pt>
                <c:pt idx="72">
                  <c:v>2.6063692307692349E-5</c:v>
                </c:pt>
                <c:pt idx="73">
                  <c:v>2.7731230769230859E-5</c:v>
                </c:pt>
                <c:pt idx="74">
                  <c:v>2.9765230769230819E-5</c:v>
                </c:pt>
                <c:pt idx="75">
                  <c:v>3.0444769230769287E-5</c:v>
                </c:pt>
                <c:pt idx="76">
                  <c:v>2.9214769230769256E-5</c:v>
                </c:pt>
                <c:pt idx="77">
                  <c:v>2.7672923076923206E-5</c:v>
                </c:pt>
                <c:pt idx="78">
                  <c:v>2.7196615384615453E-5</c:v>
                </c:pt>
                <c:pt idx="79">
                  <c:v>1.6808923076923108E-5</c:v>
                </c:pt>
                <c:pt idx="80">
                  <c:v>8.7829692307692719E-6</c:v>
                </c:pt>
                <c:pt idx="81">
                  <c:v>2.0794615384615432E-5</c:v>
                </c:pt>
                <c:pt idx="82">
                  <c:v>2.0494769230769242E-5</c:v>
                </c:pt>
                <c:pt idx="83">
                  <c:v>2.5872923076923196E-5</c:v>
                </c:pt>
                <c:pt idx="84">
                  <c:v>2.7283384615384696E-5</c:v>
                </c:pt>
                <c:pt idx="85">
                  <c:v>2.7193230769230838E-5</c:v>
                </c:pt>
                <c:pt idx="86">
                  <c:v>2.9998615384615447E-5</c:v>
                </c:pt>
                <c:pt idx="87">
                  <c:v>3.0988923076923169E-5</c:v>
                </c:pt>
                <c:pt idx="88">
                  <c:v>3.4263384615384667E-5</c:v>
                </c:pt>
                <c:pt idx="89">
                  <c:v>3.5258153846153902E-5</c:v>
                </c:pt>
                <c:pt idx="90">
                  <c:v>3.6694923076923198E-5</c:v>
                </c:pt>
                <c:pt idx="91">
                  <c:v>3.9528615384615463E-5</c:v>
                </c:pt>
                <c:pt idx="92">
                  <c:v>3.9193076923077021E-5</c:v>
                </c:pt>
                <c:pt idx="93">
                  <c:v>3.996523076923086E-5</c:v>
                </c:pt>
                <c:pt idx="94">
                  <c:v>4.1034615384615431E-5</c:v>
                </c:pt>
                <c:pt idx="95">
                  <c:v>3.9960615384615475E-5</c:v>
                </c:pt>
                <c:pt idx="96">
                  <c:v>3.9316307692307784E-5</c:v>
                </c:pt>
                <c:pt idx="97">
                  <c:v>3.9481384615384697E-5</c:v>
                </c:pt>
                <c:pt idx="98">
                  <c:v>4.1378769230769234E-5</c:v>
                </c:pt>
                <c:pt idx="99">
                  <c:v>4.1620769230769229E-5</c:v>
                </c:pt>
                <c:pt idx="100">
                  <c:v>4.0232000000000085E-5</c:v>
                </c:pt>
                <c:pt idx="101">
                  <c:v>4.3888153846153913E-5</c:v>
                </c:pt>
                <c:pt idx="102">
                  <c:v>4.144861538461539E-5</c:v>
                </c:pt>
                <c:pt idx="103">
                  <c:v>3.8908000000000055E-5</c:v>
                </c:pt>
                <c:pt idx="104">
                  <c:v>3.8032307692307801E-5</c:v>
                </c:pt>
                <c:pt idx="105">
                  <c:v>4.0293384615384689E-5</c:v>
                </c:pt>
                <c:pt idx="106">
                  <c:v>3.9980769230769278E-5</c:v>
                </c:pt>
                <c:pt idx="107">
                  <c:v>3.9791384615384686E-5</c:v>
                </c:pt>
                <c:pt idx="108">
                  <c:v>4.217953846153847E-5</c:v>
                </c:pt>
                <c:pt idx="109">
                  <c:v>4.0817076923077052E-5</c:v>
                </c:pt>
                <c:pt idx="110">
                  <c:v>3.9704923076923185E-5</c:v>
                </c:pt>
                <c:pt idx="111">
                  <c:v>3.8264153846153886E-5</c:v>
                </c:pt>
                <c:pt idx="112">
                  <c:v>3.8541076923077021E-5</c:v>
                </c:pt>
                <c:pt idx="113">
                  <c:v>3.8850461538461592E-5</c:v>
                </c:pt>
                <c:pt idx="114">
                  <c:v>3.6628153846153897E-5</c:v>
                </c:pt>
                <c:pt idx="115">
                  <c:v>3.628676923076929E-5</c:v>
                </c:pt>
                <c:pt idx="116">
                  <c:v>3.3526153846153851E-5</c:v>
                </c:pt>
                <c:pt idx="117">
                  <c:v>3.6089076923077032E-5</c:v>
                </c:pt>
                <c:pt idx="118">
                  <c:v>3.8368153846153857E-5</c:v>
                </c:pt>
                <c:pt idx="119">
                  <c:v>3.4844769230769279E-5</c:v>
                </c:pt>
                <c:pt idx="120">
                  <c:v>3.3707384615384674E-5</c:v>
                </c:pt>
                <c:pt idx="121">
                  <c:v>3.1021538461538521E-5</c:v>
                </c:pt>
                <c:pt idx="122">
                  <c:v>3.4744769230769256E-5</c:v>
                </c:pt>
                <c:pt idx="123">
                  <c:v>3.3214615384615455E-5</c:v>
                </c:pt>
                <c:pt idx="124">
                  <c:v>3.0000461538461601E-5</c:v>
                </c:pt>
                <c:pt idx="125">
                  <c:v>2.9562000000000016E-5</c:v>
                </c:pt>
                <c:pt idx="126">
                  <c:v>2.9374923076923167E-5</c:v>
                </c:pt>
                <c:pt idx="127">
                  <c:v>2.5061076923077008E-5</c:v>
                </c:pt>
                <c:pt idx="128">
                  <c:v>3.0077692307692372E-5</c:v>
                </c:pt>
                <c:pt idx="129">
                  <c:v>3.4399692307692355E-5</c:v>
                </c:pt>
                <c:pt idx="130">
                  <c:v>3.3040461538461579E-5</c:v>
                </c:pt>
                <c:pt idx="131">
                  <c:v>3.0636153846153905E-5</c:v>
                </c:pt>
                <c:pt idx="132">
                  <c:v>2.4140461538461545E-5</c:v>
                </c:pt>
                <c:pt idx="133">
                  <c:v>1.9440153846153909E-5</c:v>
                </c:pt>
                <c:pt idx="134">
                  <c:v>1.8086769230769281E-5</c:v>
                </c:pt>
                <c:pt idx="135">
                  <c:v>1.4230184615384648E-5</c:v>
                </c:pt>
                <c:pt idx="136">
                  <c:v>1.394206153846158E-5</c:v>
                </c:pt>
                <c:pt idx="137">
                  <c:v>1.4465984615384645E-5</c:v>
                </c:pt>
                <c:pt idx="138">
                  <c:v>1.4240676923076924E-5</c:v>
                </c:pt>
                <c:pt idx="139">
                  <c:v>1.3322400000000039E-5</c:v>
                </c:pt>
                <c:pt idx="140">
                  <c:v>1.1987661538461571E-5</c:v>
                </c:pt>
                <c:pt idx="141">
                  <c:v>1.2443000000000023E-5</c:v>
                </c:pt>
                <c:pt idx="142">
                  <c:v>1.163356923076928E-5</c:v>
                </c:pt>
                <c:pt idx="143">
                  <c:v>1.1746584615384664E-5</c:v>
                </c:pt>
                <c:pt idx="144">
                  <c:v>1.4055446153846156E-5</c:v>
                </c:pt>
                <c:pt idx="145">
                  <c:v>1.326510769230774E-5</c:v>
                </c:pt>
                <c:pt idx="146">
                  <c:v>1.1508323076923096E-5</c:v>
                </c:pt>
                <c:pt idx="147">
                  <c:v>1.2061907692307725E-5</c:v>
                </c:pt>
                <c:pt idx="148">
                  <c:v>1.024506153846156E-5</c:v>
                </c:pt>
                <c:pt idx="149">
                  <c:v>1.1271061538461563E-5</c:v>
                </c:pt>
                <c:pt idx="150">
                  <c:v>8.6488461538461691E-6</c:v>
                </c:pt>
                <c:pt idx="151">
                  <c:v>6.5828923076923252E-6</c:v>
                </c:pt>
                <c:pt idx="152">
                  <c:v>3.8253076923077042E-6</c:v>
                </c:pt>
                <c:pt idx="153">
                  <c:v>4.7724769230769342E-6</c:v>
                </c:pt>
                <c:pt idx="154">
                  <c:v>5.267415384615392E-6</c:v>
                </c:pt>
                <c:pt idx="155">
                  <c:v>4.6040153846153883E-6</c:v>
                </c:pt>
                <c:pt idx="156">
                  <c:v>5.2034153846153973E-6</c:v>
                </c:pt>
                <c:pt idx="157">
                  <c:v>5.0465076923077045E-6</c:v>
                </c:pt>
                <c:pt idx="158">
                  <c:v>3.9688461538461614E-6</c:v>
                </c:pt>
                <c:pt idx="159">
                  <c:v>4.3869230769230869E-6</c:v>
                </c:pt>
                <c:pt idx="160">
                  <c:v>4.6454769230769234E-6</c:v>
                </c:pt>
                <c:pt idx="161">
                  <c:v>4.8590923076923215E-6</c:v>
                </c:pt>
                <c:pt idx="162">
                  <c:v>5.3521384615384669E-6</c:v>
                </c:pt>
                <c:pt idx="163">
                  <c:v>4.9543076923077047E-6</c:v>
                </c:pt>
                <c:pt idx="164">
                  <c:v>4.3037230769230874E-6</c:v>
                </c:pt>
                <c:pt idx="165">
                  <c:v>4.0960000000000104E-6</c:v>
                </c:pt>
                <c:pt idx="166">
                  <c:v>3.2395692307692375E-6</c:v>
                </c:pt>
                <c:pt idx="167">
                  <c:v>4.3229384615384625E-6</c:v>
                </c:pt>
                <c:pt idx="168">
                  <c:v>4.0930307692307747E-6</c:v>
                </c:pt>
                <c:pt idx="169">
                  <c:v>4.0462000000000139E-6</c:v>
                </c:pt>
                <c:pt idx="170">
                  <c:v>3.5402000000000093E-6</c:v>
                </c:pt>
                <c:pt idx="171">
                  <c:v>4.0201384615384634E-6</c:v>
                </c:pt>
                <c:pt idx="172">
                  <c:v>3.7076769230769317E-6</c:v>
                </c:pt>
                <c:pt idx="173">
                  <c:v>3.0396000000000047E-6</c:v>
                </c:pt>
                <c:pt idx="174">
                  <c:v>3.5999846153846237E-6</c:v>
                </c:pt>
                <c:pt idx="175">
                  <c:v>3.899861538461548E-6</c:v>
                </c:pt>
                <c:pt idx="176">
                  <c:v>2.7164153846153875E-6</c:v>
                </c:pt>
                <c:pt idx="177">
                  <c:v>3.0796307692307765E-6</c:v>
                </c:pt>
                <c:pt idx="178">
                  <c:v>3.1822769230769286E-6</c:v>
                </c:pt>
                <c:pt idx="179">
                  <c:v>3.4429384615384683E-6</c:v>
                </c:pt>
                <c:pt idx="180">
                  <c:v>3.4659846153846238E-6</c:v>
                </c:pt>
                <c:pt idx="181">
                  <c:v>3.4930153846153921E-6</c:v>
                </c:pt>
                <c:pt idx="182">
                  <c:v>3.1016307692307794E-6</c:v>
                </c:pt>
                <c:pt idx="183">
                  <c:v>3.2452000000000092E-6</c:v>
                </c:pt>
                <c:pt idx="184">
                  <c:v>2.6527538461538503E-6</c:v>
                </c:pt>
                <c:pt idx="185">
                  <c:v>3.2315692307692373E-6</c:v>
                </c:pt>
                <c:pt idx="186">
                  <c:v>3.4503076923077027E-6</c:v>
                </c:pt>
                <c:pt idx="187">
                  <c:v>3.341800000000005E-6</c:v>
                </c:pt>
                <c:pt idx="188">
                  <c:v>3.1604461538461608E-6</c:v>
                </c:pt>
                <c:pt idx="189">
                  <c:v>3.3691692307692375E-6</c:v>
                </c:pt>
                <c:pt idx="190">
                  <c:v>3.2989846153846257E-6</c:v>
                </c:pt>
                <c:pt idx="191">
                  <c:v>2.9134769230769267E-6</c:v>
                </c:pt>
                <c:pt idx="192">
                  <c:v>2.825261538461546E-6</c:v>
                </c:pt>
                <c:pt idx="193">
                  <c:v>2.9327076923076998E-6</c:v>
                </c:pt>
                <c:pt idx="194">
                  <c:v>2.8642769230769276E-6</c:v>
                </c:pt>
                <c:pt idx="195">
                  <c:v>3.0076769230769286E-6</c:v>
                </c:pt>
                <c:pt idx="196">
                  <c:v>3.5290000000000081E-6</c:v>
                </c:pt>
                <c:pt idx="197">
                  <c:v>3.2410307692307806E-6</c:v>
                </c:pt>
                <c:pt idx="198">
                  <c:v>2.4928923076923139E-6</c:v>
                </c:pt>
                <c:pt idx="199">
                  <c:v>3.3458000000000053E-6</c:v>
                </c:pt>
                <c:pt idx="200">
                  <c:v>2.5849076923077025E-6</c:v>
                </c:pt>
                <c:pt idx="201">
                  <c:v>3.051723076923084E-6</c:v>
                </c:pt>
                <c:pt idx="202">
                  <c:v>2.7574923076923198E-6</c:v>
                </c:pt>
                <c:pt idx="203">
                  <c:v>2.4424307692307756E-6</c:v>
                </c:pt>
                <c:pt idx="204">
                  <c:v>3.6030307692307815E-6</c:v>
                </c:pt>
                <c:pt idx="205">
                  <c:v>3.7008769230769303E-6</c:v>
                </c:pt>
                <c:pt idx="206">
                  <c:v>3.5846615384615501E-6</c:v>
                </c:pt>
                <c:pt idx="207">
                  <c:v>3.2414615384615493E-6</c:v>
                </c:pt>
                <c:pt idx="208">
                  <c:v>3.1633538461538552E-6</c:v>
                </c:pt>
                <c:pt idx="209">
                  <c:v>3.6888153846153941E-6</c:v>
                </c:pt>
                <c:pt idx="210">
                  <c:v>2.8302615384615447E-6</c:v>
                </c:pt>
                <c:pt idx="211">
                  <c:v>2.5977846153846225E-6</c:v>
                </c:pt>
                <c:pt idx="212">
                  <c:v>1.9288000000000056E-6</c:v>
                </c:pt>
                <c:pt idx="213">
                  <c:v>1.5084323076923105E-6</c:v>
                </c:pt>
                <c:pt idx="214">
                  <c:v>1.9174769230769289E-6</c:v>
                </c:pt>
                <c:pt idx="215">
                  <c:v>1.9812461538461594E-6</c:v>
                </c:pt>
                <c:pt idx="216">
                  <c:v>1.7820461538461593E-6</c:v>
                </c:pt>
                <c:pt idx="217">
                  <c:v>1.8834461538461591E-6</c:v>
                </c:pt>
                <c:pt idx="218">
                  <c:v>2.3284461538461559E-6</c:v>
                </c:pt>
                <c:pt idx="219">
                  <c:v>2.3625538461538497E-6</c:v>
                </c:pt>
                <c:pt idx="220">
                  <c:v>2.2393538461538497E-6</c:v>
                </c:pt>
                <c:pt idx="221">
                  <c:v>1.6790461538461586E-6</c:v>
                </c:pt>
                <c:pt idx="222">
                  <c:v>2.9506461538461556E-6</c:v>
                </c:pt>
                <c:pt idx="223">
                  <c:v>2.2382923076923181E-6</c:v>
                </c:pt>
                <c:pt idx="224">
                  <c:v>2.5110923076923166E-6</c:v>
                </c:pt>
                <c:pt idx="225">
                  <c:v>2.4356923076923139E-6</c:v>
                </c:pt>
                <c:pt idx="226">
                  <c:v>2.4307230769230823E-6</c:v>
                </c:pt>
                <c:pt idx="227">
                  <c:v>2.0169076923076979E-6</c:v>
                </c:pt>
                <c:pt idx="228">
                  <c:v>1.9558000000000051E-6</c:v>
                </c:pt>
                <c:pt idx="229">
                  <c:v>1.6255230769230804E-6</c:v>
                </c:pt>
                <c:pt idx="230">
                  <c:v>1.7870461538461588E-6</c:v>
                </c:pt>
                <c:pt idx="231">
                  <c:v>1.7063538461538517E-7</c:v>
                </c:pt>
                <c:pt idx="232">
                  <c:v>0</c:v>
                </c:pt>
                <c:pt idx="233">
                  <c:v>0</c:v>
                </c:pt>
                <c:pt idx="234">
                  <c:v>0</c:v>
                </c:pt>
                <c:pt idx="235">
                  <c:v>0</c:v>
                </c:pt>
                <c:pt idx="236">
                  <c:v>3.5887230769230892E-7</c:v>
                </c:pt>
                <c:pt idx="237">
                  <c:v>5.4829076923077103E-7</c:v>
                </c:pt>
                <c:pt idx="238">
                  <c:v>5.3211692307692429E-7</c:v>
                </c:pt>
                <c:pt idx="239">
                  <c:v>4.4203230769230909E-7</c:v>
                </c:pt>
              </c:numCache>
            </c:numRef>
          </c:val>
        </c:ser>
        <c:ser>
          <c:idx val="33"/>
          <c:order val="33"/>
          <c:tx>
            <c:strRef>
              <c:f>Sheet2_c!$A$35</c:f>
              <c:strCache>
                <c:ptCount val="1"/>
                <c:pt idx="0">
                  <c:v>330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Sheet2_c!$B$35:$IG$35</c:f>
              <c:numCache>
                <c:formatCode>General</c:formatCode>
                <c:ptCount val="240"/>
                <c:pt idx="0">
                  <c:v>0</c:v>
                </c:pt>
                <c:pt idx="1">
                  <c:v>0</c:v>
                </c:pt>
                <c:pt idx="2">
                  <c:v>2.8353283582089644E-8</c:v>
                </c:pt>
                <c:pt idx="3">
                  <c:v>6.5331791044776413E-8</c:v>
                </c:pt>
                <c:pt idx="4">
                  <c:v>3.6602835820895665E-7</c:v>
                </c:pt>
                <c:pt idx="5">
                  <c:v>1.679253731343291E-7</c:v>
                </c:pt>
                <c:pt idx="6">
                  <c:v>2.6481940298507567E-7</c:v>
                </c:pt>
                <c:pt idx="7">
                  <c:v>1.15731641791045E-7</c:v>
                </c:pt>
                <c:pt idx="8">
                  <c:v>1.6178059701492584E-7</c:v>
                </c:pt>
                <c:pt idx="9">
                  <c:v>2.9678656716417991E-7</c:v>
                </c:pt>
                <c:pt idx="10">
                  <c:v>2.6322686567164241E-7</c:v>
                </c:pt>
                <c:pt idx="11">
                  <c:v>7.0882089552239082E-8</c:v>
                </c:pt>
                <c:pt idx="12">
                  <c:v>2.5789552238806028E-8</c:v>
                </c:pt>
                <c:pt idx="13">
                  <c:v>9.5322388059701734E-9</c:v>
                </c:pt>
                <c:pt idx="14">
                  <c:v>5.7932089552239069E-8</c:v>
                </c:pt>
                <c:pt idx="15">
                  <c:v>4.9532985074627045E-7</c:v>
                </c:pt>
                <c:pt idx="16">
                  <c:v>3.2616716417910591E-7</c:v>
                </c:pt>
                <c:pt idx="17">
                  <c:v>3.8735074626865809E-7</c:v>
                </c:pt>
                <c:pt idx="18">
                  <c:v>2.3445223880597081E-7</c:v>
                </c:pt>
                <c:pt idx="19">
                  <c:v>1.6789402985074653E-7</c:v>
                </c:pt>
                <c:pt idx="20">
                  <c:v>4.246850746268669E-7</c:v>
                </c:pt>
                <c:pt idx="21">
                  <c:v>3.1122835820895613E-7</c:v>
                </c:pt>
                <c:pt idx="22">
                  <c:v>6.2606268656716636E-7</c:v>
                </c:pt>
                <c:pt idx="23">
                  <c:v>1.5660895522388107E-6</c:v>
                </c:pt>
                <c:pt idx="24">
                  <c:v>2.7457014925373261E-6</c:v>
                </c:pt>
                <c:pt idx="25">
                  <c:v>4.9396417910448053E-6</c:v>
                </c:pt>
                <c:pt idx="26">
                  <c:v>8.4382537313432848E-6</c:v>
                </c:pt>
                <c:pt idx="27">
                  <c:v>1.965746268656722E-5</c:v>
                </c:pt>
                <c:pt idx="28">
                  <c:v>7.0210895522388172E-5</c:v>
                </c:pt>
                <c:pt idx="29">
                  <c:v>7.2046268656716605E-5</c:v>
                </c:pt>
                <c:pt idx="30">
                  <c:v>7.978985074626882E-5</c:v>
                </c:pt>
                <c:pt idx="31">
                  <c:v>8.5444477611940303E-5</c:v>
                </c:pt>
                <c:pt idx="32">
                  <c:v>8.7021791044776225E-5</c:v>
                </c:pt>
                <c:pt idx="33">
                  <c:v>9.621149253731366E-5</c:v>
                </c:pt>
                <c:pt idx="34">
                  <c:v>8.8774328358209466E-5</c:v>
                </c:pt>
                <c:pt idx="35">
                  <c:v>2.3878358208955263E-5</c:v>
                </c:pt>
                <c:pt idx="36">
                  <c:v>8.1505522388060146E-6</c:v>
                </c:pt>
                <c:pt idx="37">
                  <c:v>4.6753134328358347E-6</c:v>
                </c:pt>
                <c:pt idx="38">
                  <c:v>2.7134776119403071E-6</c:v>
                </c:pt>
                <c:pt idx="39">
                  <c:v>1.1805865671641824E-6</c:v>
                </c:pt>
                <c:pt idx="40">
                  <c:v>9.8681791044776383E-7</c:v>
                </c:pt>
                <c:pt idx="41">
                  <c:v>9.9097910447761427E-7</c:v>
                </c:pt>
                <c:pt idx="42">
                  <c:v>6.6226567164179123E-7</c:v>
                </c:pt>
                <c:pt idx="43">
                  <c:v>1.6658358208955278E-6</c:v>
                </c:pt>
                <c:pt idx="44">
                  <c:v>1.0251910447761213E-6</c:v>
                </c:pt>
                <c:pt idx="45">
                  <c:v>4.3910447761194059E-7</c:v>
                </c:pt>
                <c:pt idx="46">
                  <c:v>2.4689701492537369E-7</c:v>
                </c:pt>
                <c:pt idx="47">
                  <c:v>3.7916417910447853E-7</c:v>
                </c:pt>
                <c:pt idx="48">
                  <c:v>6.2183283582089702E-7</c:v>
                </c:pt>
                <c:pt idx="49">
                  <c:v>5.8021940298507522E-7</c:v>
                </c:pt>
                <c:pt idx="50">
                  <c:v>4.540835820895529E-7</c:v>
                </c:pt>
                <c:pt idx="51">
                  <c:v>2.7920000000000059E-7</c:v>
                </c:pt>
                <c:pt idx="52">
                  <c:v>7.3835671641791343E-8</c:v>
                </c:pt>
                <c:pt idx="53">
                  <c:v>6.7030597014925667E-8</c:v>
                </c:pt>
                <c:pt idx="54">
                  <c:v>1.4583850746268719E-7</c:v>
                </c:pt>
                <c:pt idx="55">
                  <c:v>8.9365373134328741E-8</c:v>
                </c:pt>
                <c:pt idx="56">
                  <c:v>1.2088791044776153E-7</c:v>
                </c:pt>
                <c:pt idx="57">
                  <c:v>3.2197014925373261E-7</c:v>
                </c:pt>
                <c:pt idx="58">
                  <c:v>1.6615074626865742E-8</c:v>
                </c:pt>
                <c:pt idx="59">
                  <c:v>2.2973582089552328E-7</c:v>
                </c:pt>
                <c:pt idx="60">
                  <c:v>6.013074626865678E-6</c:v>
                </c:pt>
                <c:pt idx="61">
                  <c:v>2.8232238805970238E-5</c:v>
                </c:pt>
                <c:pt idx="62">
                  <c:v>2.7720597014925448E-5</c:v>
                </c:pt>
                <c:pt idx="63">
                  <c:v>2.7922686567164237E-5</c:v>
                </c:pt>
                <c:pt idx="64">
                  <c:v>3.104850746268665E-5</c:v>
                </c:pt>
                <c:pt idx="65">
                  <c:v>3.5731492537313547E-5</c:v>
                </c:pt>
                <c:pt idx="66">
                  <c:v>3.4886865671641884E-5</c:v>
                </c:pt>
                <c:pt idx="67">
                  <c:v>6.1149552238805974E-5</c:v>
                </c:pt>
                <c:pt idx="68">
                  <c:v>3.5969850746268708E-5</c:v>
                </c:pt>
                <c:pt idx="69">
                  <c:v>1.9511044776119451E-5</c:v>
                </c:pt>
                <c:pt idx="70">
                  <c:v>2.1835074626865777E-5</c:v>
                </c:pt>
                <c:pt idx="71">
                  <c:v>2.5890000000000052E-5</c:v>
                </c:pt>
                <c:pt idx="72">
                  <c:v>2.7362238805970221E-5</c:v>
                </c:pt>
                <c:pt idx="73">
                  <c:v>2.6338208955223971E-5</c:v>
                </c:pt>
                <c:pt idx="74">
                  <c:v>2.9435820895522458E-5</c:v>
                </c:pt>
                <c:pt idx="75">
                  <c:v>2.6334029850746291E-5</c:v>
                </c:pt>
                <c:pt idx="76">
                  <c:v>2.7210298507462776E-5</c:v>
                </c:pt>
                <c:pt idx="77">
                  <c:v>2.5941194029850815E-5</c:v>
                </c:pt>
                <c:pt idx="78">
                  <c:v>2.7286417910447834E-5</c:v>
                </c:pt>
                <c:pt idx="79">
                  <c:v>1.8601194029850794E-5</c:v>
                </c:pt>
                <c:pt idx="80">
                  <c:v>8.517477611940323E-6</c:v>
                </c:pt>
                <c:pt idx="81">
                  <c:v>2.1485373134328436E-5</c:v>
                </c:pt>
                <c:pt idx="82">
                  <c:v>2.4032238805970227E-5</c:v>
                </c:pt>
                <c:pt idx="83">
                  <c:v>2.6261791044776183E-5</c:v>
                </c:pt>
                <c:pt idx="84">
                  <c:v>2.5754626865671663E-5</c:v>
                </c:pt>
                <c:pt idx="85">
                  <c:v>2.4760298507462696E-5</c:v>
                </c:pt>
                <c:pt idx="86">
                  <c:v>2.7906716417910544E-5</c:v>
                </c:pt>
                <c:pt idx="87">
                  <c:v>3.246223880597024E-5</c:v>
                </c:pt>
                <c:pt idx="88">
                  <c:v>3.3147014925373227E-5</c:v>
                </c:pt>
                <c:pt idx="89">
                  <c:v>3.1015522388059805E-5</c:v>
                </c:pt>
                <c:pt idx="90">
                  <c:v>3.3341940298507519E-5</c:v>
                </c:pt>
                <c:pt idx="91">
                  <c:v>3.5273582089552326E-5</c:v>
                </c:pt>
                <c:pt idx="92">
                  <c:v>3.6602537313432896E-5</c:v>
                </c:pt>
                <c:pt idx="93">
                  <c:v>3.8543432835820977E-5</c:v>
                </c:pt>
                <c:pt idx="94">
                  <c:v>3.9864029850746295E-5</c:v>
                </c:pt>
                <c:pt idx="95">
                  <c:v>3.9710447761194114E-5</c:v>
                </c:pt>
                <c:pt idx="96">
                  <c:v>3.9759552238806011E-5</c:v>
                </c:pt>
                <c:pt idx="97">
                  <c:v>3.9507313432835905E-5</c:v>
                </c:pt>
                <c:pt idx="98">
                  <c:v>4.0287910447761326E-5</c:v>
                </c:pt>
                <c:pt idx="99">
                  <c:v>3.8775223880597079E-5</c:v>
                </c:pt>
                <c:pt idx="100">
                  <c:v>3.8872686567164262E-5</c:v>
                </c:pt>
                <c:pt idx="101">
                  <c:v>4.0833582089552313E-5</c:v>
                </c:pt>
                <c:pt idx="102">
                  <c:v>4.0339402985074714E-5</c:v>
                </c:pt>
                <c:pt idx="103">
                  <c:v>3.7710447761194126E-5</c:v>
                </c:pt>
                <c:pt idx="104">
                  <c:v>3.7714925373134421E-5</c:v>
                </c:pt>
                <c:pt idx="105">
                  <c:v>3.6720597014925466E-5</c:v>
                </c:pt>
                <c:pt idx="106">
                  <c:v>3.8929253731343322E-5</c:v>
                </c:pt>
                <c:pt idx="107">
                  <c:v>3.7214179104477702E-5</c:v>
                </c:pt>
                <c:pt idx="108">
                  <c:v>3.8533582089552305E-5</c:v>
                </c:pt>
                <c:pt idx="109">
                  <c:v>3.7092537313432879E-5</c:v>
                </c:pt>
                <c:pt idx="110">
                  <c:v>3.7603731343283675E-5</c:v>
                </c:pt>
                <c:pt idx="111">
                  <c:v>3.7220149253731403E-5</c:v>
                </c:pt>
                <c:pt idx="112">
                  <c:v>3.6643432835820999E-5</c:v>
                </c:pt>
                <c:pt idx="113">
                  <c:v>3.7472089552238857E-5</c:v>
                </c:pt>
                <c:pt idx="114">
                  <c:v>3.6774179104477692E-5</c:v>
                </c:pt>
                <c:pt idx="115">
                  <c:v>3.8710000000000055E-5</c:v>
                </c:pt>
                <c:pt idx="116">
                  <c:v>3.5456865671641874E-5</c:v>
                </c:pt>
                <c:pt idx="117">
                  <c:v>3.564925373134336E-5</c:v>
                </c:pt>
                <c:pt idx="118">
                  <c:v>3.6956417910447835E-5</c:v>
                </c:pt>
                <c:pt idx="119">
                  <c:v>3.8171194029850825E-5</c:v>
                </c:pt>
                <c:pt idx="120">
                  <c:v>3.3374925373134398E-5</c:v>
                </c:pt>
                <c:pt idx="121">
                  <c:v>3.2452388059701567E-5</c:v>
                </c:pt>
                <c:pt idx="122">
                  <c:v>3.2634179104477708E-5</c:v>
                </c:pt>
                <c:pt idx="123">
                  <c:v>3.1194626865671655E-5</c:v>
                </c:pt>
                <c:pt idx="124">
                  <c:v>2.9523134328358212E-5</c:v>
                </c:pt>
                <c:pt idx="125">
                  <c:v>2.8587462686567234E-5</c:v>
                </c:pt>
                <c:pt idx="126">
                  <c:v>2.8034328358209E-5</c:v>
                </c:pt>
                <c:pt idx="127">
                  <c:v>2.5190447761194087E-5</c:v>
                </c:pt>
                <c:pt idx="128">
                  <c:v>3.3291641791044839E-5</c:v>
                </c:pt>
                <c:pt idx="129">
                  <c:v>3.1896567164179216E-5</c:v>
                </c:pt>
                <c:pt idx="130">
                  <c:v>3.2097164179104578E-5</c:v>
                </c:pt>
                <c:pt idx="131">
                  <c:v>2.777746268656726E-5</c:v>
                </c:pt>
                <c:pt idx="132">
                  <c:v>2.2388955223880626E-5</c:v>
                </c:pt>
                <c:pt idx="133">
                  <c:v>1.8425074626865733E-5</c:v>
                </c:pt>
                <c:pt idx="134">
                  <c:v>1.5712388059701521E-5</c:v>
                </c:pt>
                <c:pt idx="135">
                  <c:v>1.4914805970149263E-5</c:v>
                </c:pt>
                <c:pt idx="136">
                  <c:v>1.4261119402985115E-5</c:v>
                </c:pt>
                <c:pt idx="137">
                  <c:v>1.3935208955223883E-5</c:v>
                </c:pt>
                <c:pt idx="138">
                  <c:v>1.4064029850746286E-5</c:v>
                </c:pt>
                <c:pt idx="139">
                  <c:v>1.4930895522388086E-5</c:v>
                </c:pt>
                <c:pt idx="140">
                  <c:v>1.4250985074626869E-5</c:v>
                </c:pt>
                <c:pt idx="141">
                  <c:v>1.2483567164179126E-5</c:v>
                </c:pt>
                <c:pt idx="142">
                  <c:v>1.4014597014925396E-5</c:v>
                </c:pt>
                <c:pt idx="143">
                  <c:v>1.2959134328358237E-5</c:v>
                </c:pt>
                <c:pt idx="144">
                  <c:v>1.3232462686567206E-5</c:v>
                </c:pt>
                <c:pt idx="145">
                  <c:v>1.3546820895522438E-5</c:v>
                </c:pt>
                <c:pt idx="146">
                  <c:v>1.2353462686567199E-5</c:v>
                </c:pt>
                <c:pt idx="147">
                  <c:v>1.1447820895522433E-5</c:v>
                </c:pt>
                <c:pt idx="148">
                  <c:v>9.266731343283604E-6</c:v>
                </c:pt>
                <c:pt idx="149">
                  <c:v>1.0051358208955256E-5</c:v>
                </c:pt>
                <c:pt idx="150">
                  <c:v>8.169716417910472E-6</c:v>
                </c:pt>
                <c:pt idx="151">
                  <c:v>7.2271492537313575E-6</c:v>
                </c:pt>
                <c:pt idx="152">
                  <c:v>4.5171194029850826E-6</c:v>
                </c:pt>
                <c:pt idx="153">
                  <c:v>4.6869253731343398E-6</c:v>
                </c:pt>
                <c:pt idx="154">
                  <c:v>4.4397761194030027E-6</c:v>
                </c:pt>
                <c:pt idx="155">
                  <c:v>4.2661940298507524E-6</c:v>
                </c:pt>
                <c:pt idx="156">
                  <c:v>4.4521492537313553E-6</c:v>
                </c:pt>
                <c:pt idx="157">
                  <c:v>3.5136268656716506E-6</c:v>
                </c:pt>
                <c:pt idx="158">
                  <c:v>3.7749552238806044E-6</c:v>
                </c:pt>
                <c:pt idx="159">
                  <c:v>4.0220746268656711E-6</c:v>
                </c:pt>
                <c:pt idx="160">
                  <c:v>4.6760895522388135E-6</c:v>
                </c:pt>
                <c:pt idx="161">
                  <c:v>4.3827611940298717E-6</c:v>
                </c:pt>
                <c:pt idx="162">
                  <c:v>4.8333134328358373E-6</c:v>
                </c:pt>
                <c:pt idx="163">
                  <c:v>4.1543432835821003E-6</c:v>
                </c:pt>
                <c:pt idx="164">
                  <c:v>4.1450149253731417E-6</c:v>
                </c:pt>
                <c:pt idx="165">
                  <c:v>3.4913283582089652E-6</c:v>
                </c:pt>
                <c:pt idx="166">
                  <c:v>4.2768955223880708E-6</c:v>
                </c:pt>
                <c:pt idx="167">
                  <c:v>3.9991492537313522E-6</c:v>
                </c:pt>
                <c:pt idx="168">
                  <c:v>3.949402985074632E-6</c:v>
                </c:pt>
                <c:pt idx="169">
                  <c:v>3.8170298507462781E-6</c:v>
                </c:pt>
                <c:pt idx="170">
                  <c:v>3.6201940298507577E-6</c:v>
                </c:pt>
                <c:pt idx="171">
                  <c:v>3.7156716417910566E-6</c:v>
                </c:pt>
                <c:pt idx="172">
                  <c:v>3.8255223880597086E-6</c:v>
                </c:pt>
                <c:pt idx="173">
                  <c:v>3.7031940298507593E-6</c:v>
                </c:pt>
                <c:pt idx="174">
                  <c:v>3.3341044776119491E-6</c:v>
                </c:pt>
                <c:pt idx="175">
                  <c:v>3.9568805970149323E-6</c:v>
                </c:pt>
                <c:pt idx="176">
                  <c:v>3.6887164179104593E-6</c:v>
                </c:pt>
                <c:pt idx="177">
                  <c:v>3.4179850746268709E-6</c:v>
                </c:pt>
                <c:pt idx="178">
                  <c:v>3.5654776119403071E-6</c:v>
                </c:pt>
                <c:pt idx="179">
                  <c:v>2.7967462686567249E-6</c:v>
                </c:pt>
                <c:pt idx="180">
                  <c:v>2.866582089552243E-6</c:v>
                </c:pt>
                <c:pt idx="181">
                  <c:v>3.216283582089561E-6</c:v>
                </c:pt>
                <c:pt idx="182">
                  <c:v>3.0543731343283622E-6</c:v>
                </c:pt>
                <c:pt idx="183">
                  <c:v>3.1942835820895615E-6</c:v>
                </c:pt>
                <c:pt idx="184">
                  <c:v>3.2841044776119547E-6</c:v>
                </c:pt>
                <c:pt idx="185">
                  <c:v>3.5127462686567249E-6</c:v>
                </c:pt>
                <c:pt idx="186">
                  <c:v>2.7904776119403069E-6</c:v>
                </c:pt>
                <c:pt idx="187">
                  <c:v>3.0975970149253845E-6</c:v>
                </c:pt>
                <c:pt idx="188">
                  <c:v>3.9327761194029913E-6</c:v>
                </c:pt>
                <c:pt idx="189">
                  <c:v>3.0097611940298554E-6</c:v>
                </c:pt>
                <c:pt idx="190">
                  <c:v>2.9934477611940382E-6</c:v>
                </c:pt>
                <c:pt idx="191">
                  <c:v>3.4439552238806033E-6</c:v>
                </c:pt>
                <c:pt idx="192">
                  <c:v>2.7070447761194137E-6</c:v>
                </c:pt>
                <c:pt idx="193">
                  <c:v>2.6985223880597086E-6</c:v>
                </c:pt>
                <c:pt idx="194">
                  <c:v>3.3548358208955277E-6</c:v>
                </c:pt>
                <c:pt idx="195">
                  <c:v>3.5453134328358286E-6</c:v>
                </c:pt>
                <c:pt idx="196">
                  <c:v>3.9324776119403051E-6</c:v>
                </c:pt>
                <c:pt idx="197">
                  <c:v>3.5316567164179207E-6</c:v>
                </c:pt>
                <c:pt idx="198">
                  <c:v>3.7901492537313568E-6</c:v>
                </c:pt>
                <c:pt idx="199">
                  <c:v>3.2878805970149384E-6</c:v>
                </c:pt>
                <c:pt idx="200">
                  <c:v>3.054388059701502E-6</c:v>
                </c:pt>
                <c:pt idx="201">
                  <c:v>3.5380746268656801E-6</c:v>
                </c:pt>
                <c:pt idx="202">
                  <c:v>3.0527164179104547E-6</c:v>
                </c:pt>
                <c:pt idx="203">
                  <c:v>2.7015820895522454E-6</c:v>
                </c:pt>
                <c:pt idx="204">
                  <c:v>2.6410597014925465E-6</c:v>
                </c:pt>
                <c:pt idx="205">
                  <c:v>3.0048059701492589E-6</c:v>
                </c:pt>
                <c:pt idx="206">
                  <c:v>2.7140447761194105E-6</c:v>
                </c:pt>
                <c:pt idx="207">
                  <c:v>2.6482985074626955E-6</c:v>
                </c:pt>
                <c:pt idx="208">
                  <c:v>2.9960895522388097E-6</c:v>
                </c:pt>
                <c:pt idx="209">
                  <c:v>3.7617611940298589E-6</c:v>
                </c:pt>
                <c:pt idx="210">
                  <c:v>2.9094776119403049E-6</c:v>
                </c:pt>
                <c:pt idx="211">
                  <c:v>2.3911492537313487E-6</c:v>
                </c:pt>
                <c:pt idx="212">
                  <c:v>2.1158507462686608E-6</c:v>
                </c:pt>
                <c:pt idx="213">
                  <c:v>1.9883432835820951E-6</c:v>
                </c:pt>
                <c:pt idx="214">
                  <c:v>2.3262388059701499E-6</c:v>
                </c:pt>
                <c:pt idx="215">
                  <c:v>1.5294179104477658E-6</c:v>
                </c:pt>
                <c:pt idx="216">
                  <c:v>1.2487000000000025E-6</c:v>
                </c:pt>
                <c:pt idx="217">
                  <c:v>1.8676865671641825E-6</c:v>
                </c:pt>
                <c:pt idx="218">
                  <c:v>1.5905820895522445E-6</c:v>
                </c:pt>
                <c:pt idx="219">
                  <c:v>1.8567611940298547E-6</c:v>
                </c:pt>
                <c:pt idx="220">
                  <c:v>2.0118805970149294E-6</c:v>
                </c:pt>
                <c:pt idx="221">
                  <c:v>2.2904328358209002E-6</c:v>
                </c:pt>
                <c:pt idx="222">
                  <c:v>2.3501044776119481E-6</c:v>
                </c:pt>
                <c:pt idx="223">
                  <c:v>2.4480149253731395E-6</c:v>
                </c:pt>
                <c:pt idx="224">
                  <c:v>2.4729552238805981E-6</c:v>
                </c:pt>
                <c:pt idx="225">
                  <c:v>2.7029253731343352E-6</c:v>
                </c:pt>
                <c:pt idx="226">
                  <c:v>2.1883880597015022E-6</c:v>
                </c:pt>
                <c:pt idx="227">
                  <c:v>1.7023134328358259E-6</c:v>
                </c:pt>
                <c:pt idx="228">
                  <c:v>2.0764328358208956E-6</c:v>
                </c:pt>
                <c:pt idx="229">
                  <c:v>2.2463582089552298E-6</c:v>
                </c:pt>
                <c:pt idx="230">
                  <c:v>2.0141492537313492E-6</c:v>
                </c:pt>
                <c:pt idx="231">
                  <c:v>1.0149238805970166E-6</c:v>
                </c:pt>
                <c:pt idx="232">
                  <c:v>5.7552835820895757E-8</c:v>
                </c:pt>
                <c:pt idx="233">
                  <c:v>0</c:v>
                </c:pt>
                <c:pt idx="234">
                  <c:v>2.7190447761194136E-8</c:v>
                </c:pt>
                <c:pt idx="235">
                  <c:v>2.915194029850754E-7</c:v>
                </c:pt>
                <c:pt idx="236">
                  <c:v>1.0369208955223883E-7</c:v>
                </c:pt>
                <c:pt idx="237">
                  <c:v>7.3529552238806077E-7</c:v>
                </c:pt>
                <c:pt idx="238">
                  <c:v>4.034567164179118E-7</c:v>
                </c:pt>
                <c:pt idx="239">
                  <c:v>2.8961492537313499E-7</c:v>
                </c:pt>
              </c:numCache>
            </c:numRef>
          </c:val>
        </c:ser>
        <c:ser>
          <c:idx val="34"/>
          <c:order val="34"/>
          <c:tx>
            <c:strRef>
              <c:f>Sheet2_c!$A$36</c:f>
              <c:strCache>
                <c:ptCount val="1"/>
                <c:pt idx="0">
                  <c:v>340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Sheet2_c!$B$36:$IG$36</c:f>
              <c:numCache>
                <c:formatCode>General</c:formatCode>
                <c:ptCount val="240"/>
                <c:pt idx="0">
                  <c:v>0</c:v>
                </c:pt>
                <c:pt idx="1">
                  <c:v>5.6708550724637835E-8</c:v>
                </c:pt>
                <c:pt idx="2">
                  <c:v>1.3134797101449281E-7</c:v>
                </c:pt>
                <c:pt idx="3">
                  <c:v>0</c:v>
                </c:pt>
                <c:pt idx="4">
                  <c:v>0</c:v>
                </c:pt>
                <c:pt idx="5">
                  <c:v>3.0887971014492859E-8</c:v>
                </c:pt>
                <c:pt idx="6">
                  <c:v>0</c:v>
                </c:pt>
                <c:pt idx="7">
                  <c:v>0</c:v>
                </c:pt>
                <c:pt idx="8">
                  <c:v>0</c:v>
                </c:pt>
                <c:pt idx="9">
                  <c:v>8.963652173913079E-8</c:v>
                </c:pt>
                <c:pt idx="10">
                  <c:v>2.6981014492753718E-7</c:v>
                </c:pt>
                <c:pt idx="11">
                  <c:v>5.0212463768116077E-8</c:v>
                </c:pt>
                <c:pt idx="12">
                  <c:v>1.4903478260869639E-8</c:v>
                </c:pt>
                <c:pt idx="13">
                  <c:v>0</c:v>
                </c:pt>
                <c:pt idx="14">
                  <c:v>0</c:v>
                </c:pt>
                <c:pt idx="15">
                  <c:v>6.0711304347826367E-7</c:v>
                </c:pt>
                <c:pt idx="16">
                  <c:v>7.2526376811594423E-7</c:v>
                </c:pt>
                <c:pt idx="17">
                  <c:v>3.5573043478261022E-7</c:v>
                </c:pt>
                <c:pt idx="18">
                  <c:v>0</c:v>
                </c:pt>
                <c:pt idx="19">
                  <c:v>1.1782869565217457E-7</c:v>
                </c:pt>
                <c:pt idx="20">
                  <c:v>5.8187101449275505E-7</c:v>
                </c:pt>
                <c:pt idx="21">
                  <c:v>9.0793043478261206E-7</c:v>
                </c:pt>
                <c:pt idx="22">
                  <c:v>8.3919855072464122E-7</c:v>
                </c:pt>
                <c:pt idx="23">
                  <c:v>7.2477681159420598E-7</c:v>
                </c:pt>
                <c:pt idx="24">
                  <c:v>1.7922318840579745E-6</c:v>
                </c:pt>
                <c:pt idx="25">
                  <c:v>3.4663188405797186E-6</c:v>
                </c:pt>
                <c:pt idx="26">
                  <c:v>6.2945507246376932E-6</c:v>
                </c:pt>
                <c:pt idx="27">
                  <c:v>1.9692608695652236E-5</c:v>
                </c:pt>
                <c:pt idx="28">
                  <c:v>6.3457971014492932E-5</c:v>
                </c:pt>
                <c:pt idx="29">
                  <c:v>6.2194492753623408E-5</c:v>
                </c:pt>
                <c:pt idx="30">
                  <c:v>6.7983913043478486E-5</c:v>
                </c:pt>
                <c:pt idx="31">
                  <c:v>7.4777536231884233E-5</c:v>
                </c:pt>
                <c:pt idx="32">
                  <c:v>7.6009420289855134E-5</c:v>
                </c:pt>
                <c:pt idx="33">
                  <c:v>7.9633913043478471E-5</c:v>
                </c:pt>
                <c:pt idx="34">
                  <c:v>7.2001304347826296E-5</c:v>
                </c:pt>
                <c:pt idx="35">
                  <c:v>2.1063768115942062E-5</c:v>
                </c:pt>
                <c:pt idx="36">
                  <c:v>8.1941594202898572E-6</c:v>
                </c:pt>
                <c:pt idx="37">
                  <c:v>2.5131594202898552E-6</c:v>
                </c:pt>
                <c:pt idx="38">
                  <c:v>1.0312289855072482E-6</c:v>
                </c:pt>
                <c:pt idx="39">
                  <c:v>9.939695652173952E-7</c:v>
                </c:pt>
                <c:pt idx="40">
                  <c:v>8.4244782608695802E-7</c:v>
                </c:pt>
                <c:pt idx="41">
                  <c:v>4.5292028985507404E-7</c:v>
                </c:pt>
                <c:pt idx="42">
                  <c:v>4.2663478260869618E-7</c:v>
                </c:pt>
                <c:pt idx="43">
                  <c:v>9.2770434782608828E-7</c:v>
                </c:pt>
                <c:pt idx="44">
                  <c:v>6.98913043478264E-7</c:v>
                </c:pt>
                <c:pt idx="45">
                  <c:v>7.0183478260869668E-7</c:v>
                </c:pt>
                <c:pt idx="46">
                  <c:v>3.2834637681159588E-7</c:v>
                </c:pt>
                <c:pt idx="47">
                  <c:v>4.3422898550724734E-7</c:v>
                </c:pt>
                <c:pt idx="48">
                  <c:v>1.1354666666666698E-7</c:v>
                </c:pt>
                <c:pt idx="49">
                  <c:v>2.2889855072463883E-7</c:v>
                </c:pt>
                <c:pt idx="50">
                  <c:v>2.9552028985507304E-8</c:v>
                </c:pt>
                <c:pt idx="51">
                  <c:v>9.5459710144927697E-8</c:v>
                </c:pt>
                <c:pt idx="52">
                  <c:v>0</c:v>
                </c:pt>
                <c:pt idx="53">
                  <c:v>0</c:v>
                </c:pt>
                <c:pt idx="54">
                  <c:v>0</c:v>
                </c:pt>
                <c:pt idx="55">
                  <c:v>6.5242318840579885E-9</c:v>
                </c:pt>
                <c:pt idx="56">
                  <c:v>2.1605072463768241E-7</c:v>
                </c:pt>
                <c:pt idx="57">
                  <c:v>4.3832463768116093E-7</c:v>
                </c:pt>
                <c:pt idx="58">
                  <c:v>2.4462463768115998E-7</c:v>
                </c:pt>
                <c:pt idx="59">
                  <c:v>1.7880289855072522E-7</c:v>
                </c:pt>
                <c:pt idx="60">
                  <c:v>3.353869565217401E-6</c:v>
                </c:pt>
                <c:pt idx="61">
                  <c:v>1.4466623188405817E-5</c:v>
                </c:pt>
                <c:pt idx="62">
                  <c:v>1.3239028985507274E-5</c:v>
                </c:pt>
                <c:pt idx="63">
                  <c:v>1.4252391304347843E-5</c:v>
                </c:pt>
                <c:pt idx="64">
                  <c:v>1.5729855072463818E-5</c:v>
                </c:pt>
                <c:pt idx="65">
                  <c:v>1.7142028985507289E-5</c:v>
                </c:pt>
                <c:pt idx="66">
                  <c:v>2.1004347826087032E-5</c:v>
                </c:pt>
                <c:pt idx="67">
                  <c:v>5.0233333333333502E-5</c:v>
                </c:pt>
                <c:pt idx="68">
                  <c:v>3.1182463768115999E-5</c:v>
                </c:pt>
                <c:pt idx="69">
                  <c:v>1.6866666666666713E-5</c:v>
                </c:pt>
                <c:pt idx="70">
                  <c:v>2.0406086956521781E-5</c:v>
                </c:pt>
                <c:pt idx="71">
                  <c:v>2.2915942028985607E-5</c:v>
                </c:pt>
                <c:pt idx="72">
                  <c:v>2.4950434782608689E-5</c:v>
                </c:pt>
                <c:pt idx="73">
                  <c:v>2.5940144927536252E-5</c:v>
                </c:pt>
                <c:pt idx="74">
                  <c:v>2.7577246376811677E-5</c:v>
                </c:pt>
                <c:pt idx="75">
                  <c:v>2.7153913043478337E-5</c:v>
                </c:pt>
                <c:pt idx="76">
                  <c:v>2.4403188405797172E-5</c:v>
                </c:pt>
                <c:pt idx="77">
                  <c:v>2.7807391304347882E-5</c:v>
                </c:pt>
                <c:pt idx="78">
                  <c:v>2.7010724637681186E-5</c:v>
                </c:pt>
                <c:pt idx="79">
                  <c:v>1.9488405797101509E-5</c:v>
                </c:pt>
                <c:pt idx="80">
                  <c:v>9.5833188405797245E-6</c:v>
                </c:pt>
                <c:pt idx="81">
                  <c:v>2.0796666666666691E-5</c:v>
                </c:pt>
                <c:pt idx="82">
                  <c:v>2.3277536231884072E-5</c:v>
                </c:pt>
                <c:pt idx="83">
                  <c:v>2.5328115942029027E-5</c:v>
                </c:pt>
                <c:pt idx="84">
                  <c:v>2.7016956521739209E-5</c:v>
                </c:pt>
                <c:pt idx="85">
                  <c:v>2.5995942028985597E-5</c:v>
                </c:pt>
                <c:pt idx="86">
                  <c:v>2.7333913043478359E-5</c:v>
                </c:pt>
                <c:pt idx="87">
                  <c:v>3.0378260869565295E-5</c:v>
                </c:pt>
                <c:pt idx="88">
                  <c:v>3.153478260869573E-5</c:v>
                </c:pt>
                <c:pt idx="89">
                  <c:v>3.1379710144927623E-5</c:v>
                </c:pt>
                <c:pt idx="90">
                  <c:v>3.4276376811594299E-5</c:v>
                </c:pt>
                <c:pt idx="91">
                  <c:v>3.5070724637681201E-5</c:v>
                </c:pt>
                <c:pt idx="92">
                  <c:v>3.5871014492753747E-5</c:v>
                </c:pt>
                <c:pt idx="93">
                  <c:v>3.8217391304347855E-5</c:v>
                </c:pt>
                <c:pt idx="94">
                  <c:v>3.9770000000000088E-5</c:v>
                </c:pt>
                <c:pt idx="95">
                  <c:v>3.8806521739130443E-5</c:v>
                </c:pt>
                <c:pt idx="96">
                  <c:v>4.0501159420289846E-5</c:v>
                </c:pt>
                <c:pt idx="97">
                  <c:v>3.9257971014492825E-5</c:v>
                </c:pt>
                <c:pt idx="98">
                  <c:v>3.8972898550724744E-5</c:v>
                </c:pt>
                <c:pt idx="99">
                  <c:v>3.7453623188405897E-5</c:v>
                </c:pt>
                <c:pt idx="100">
                  <c:v>3.928434782608707E-5</c:v>
                </c:pt>
                <c:pt idx="101">
                  <c:v>3.9454347826087064E-5</c:v>
                </c:pt>
                <c:pt idx="102">
                  <c:v>3.7675507246376929E-5</c:v>
                </c:pt>
                <c:pt idx="103">
                  <c:v>3.8870434782608759E-5</c:v>
                </c:pt>
                <c:pt idx="104">
                  <c:v>3.7932028985507342E-5</c:v>
                </c:pt>
                <c:pt idx="105">
                  <c:v>3.6723333333333396E-5</c:v>
                </c:pt>
                <c:pt idx="106">
                  <c:v>3.7828260869565313E-5</c:v>
                </c:pt>
                <c:pt idx="107">
                  <c:v>3.7177971014492859E-5</c:v>
                </c:pt>
                <c:pt idx="108">
                  <c:v>3.6762753623188415E-5</c:v>
                </c:pt>
                <c:pt idx="109">
                  <c:v>3.4558550724637691E-5</c:v>
                </c:pt>
                <c:pt idx="110">
                  <c:v>3.7286811594203005E-5</c:v>
                </c:pt>
                <c:pt idx="111">
                  <c:v>3.6842608695652256E-5</c:v>
                </c:pt>
                <c:pt idx="112">
                  <c:v>3.5427391304347877E-5</c:v>
                </c:pt>
                <c:pt idx="113">
                  <c:v>3.7197536231884095E-5</c:v>
                </c:pt>
                <c:pt idx="114">
                  <c:v>3.5782463768115996E-5</c:v>
                </c:pt>
                <c:pt idx="115">
                  <c:v>3.7963623188405884E-5</c:v>
                </c:pt>
                <c:pt idx="116">
                  <c:v>3.3996956521739186E-5</c:v>
                </c:pt>
                <c:pt idx="117">
                  <c:v>3.452333333333339E-5</c:v>
                </c:pt>
                <c:pt idx="118">
                  <c:v>3.6234347826087071E-5</c:v>
                </c:pt>
                <c:pt idx="119">
                  <c:v>3.5983188405797193E-5</c:v>
                </c:pt>
                <c:pt idx="120">
                  <c:v>2.8874782608695708E-5</c:v>
                </c:pt>
                <c:pt idx="121">
                  <c:v>2.9681014492753707E-5</c:v>
                </c:pt>
                <c:pt idx="122">
                  <c:v>3.0627681159420355E-5</c:v>
                </c:pt>
                <c:pt idx="123">
                  <c:v>2.929000000000005E-5</c:v>
                </c:pt>
                <c:pt idx="124">
                  <c:v>2.7020289855072492E-5</c:v>
                </c:pt>
                <c:pt idx="125">
                  <c:v>2.7447826086956619E-5</c:v>
                </c:pt>
                <c:pt idx="126">
                  <c:v>2.7006086956521795E-5</c:v>
                </c:pt>
                <c:pt idx="127">
                  <c:v>2.3527681159420288E-5</c:v>
                </c:pt>
                <c:pt idx="128">
                  <c:v>2.959565217391312E-5</c:v>
                </c:pt>
                <c:pt idx="129">
                  <c:v>3.1886086956521803E-5</c:v>
                </c:pt>
                <c:pt idx="130">
                  <c:v>3.0400289855072527E-5</c:v>
                </c:pt>
                <c:pt idx="131">
                  <c:v>2.5786811594202935E-5</c:v>
                </c:pt>
                <c:pt idx="132">
                  <c:v>2.1553188405797157E-5</c:v>
                </c:pt>
                <c:pt idx="133">
                  <c:v>1.852898550724641E-5</c:v>
                </c:pt>
                <c:pt idx="134">
                  <c:v>1.5237681159420311E-5</c:v>
                </c:pt>
                <c:pt idx="135">
                  <c:v>1.5175362318840598E-5</c:v>
                </c:pt>
                <c:pt idx="136">
                  <c:v>1.4035869565217426E-5</c:v>
                </c:pt>
                <c:pt idx="137">
                  <c:v>1.3570275362318886E-5</c:v>
                </c:pt>
                <c:pt idx="138">
                  <c:v>1.3072913043478278E-5</c:v>
                </c:pt>
                <c:pt idx="139">
                  <c:v>1.4122753623188437E-5</c:v>
                </c:pt>
                <c:pt idx="140">
                  <c:v>1.3050840579710166E-5</c:v>
                </c:pt>
                <c:pt idx="141">
                  <c:v>1.2908304347826123E-5</c:v>
                </c:pt>
                <c:pt idx="142">
                  <c:v>1.2068608695652208E-5</c:v>
                </c:pt>
                <c:pt idx="143">
                  <c:v>1.3791855072463809E-5</c:v>
                </c:pt>
                <c:pt idx="144">
                  <c:v>1.3926173913043516E-5</c:v>
                </c:pt>
                <c:pt idx="145">
                  <c:v>1.3366000000000028E-5</c:v>
                </c:pt>
                <c:pt idx="146">
                  <c:v>1.2698000000000001E-5</c:v>
                </c:pt>
                <c:pt idx="147">
                  <c:v>1.1172376811594218E-5</c:v>
                </c:pt>
                <c:pt idx="148">
                  <c:v>9.856173913043509E-6</c:v>
                </c:pt>
                <c:pt idx="149">
                  <c:v>9.4177681159420484E-6</c:v>
                </c:pt>
                <c:pt idx="150">
                  <c:v>8.3074492753623628E-6</c:v>
                </c:pt>
                <c:pt idx="151">
                  <c:v>6.7955652173913158E-6</c:v>
                </c:pt>
                <c:pt idx="152">
                  <c:v>4.9435652173913139E-6</c:v>
                </c:pt>
                <c:pt idx="153">
                  <c:v>4.2482173913043664E-6</c:v>
                </c:pt>
                <c:pt idx="154">
                  <c:v>3.9631159420289971E-6</c:v>
                </c:pt>
                <c:pt idx="155">
                  <c:v>4.0965072463768118E-6</c:v>
                </c:pt>
                <c:pt idx="156">
                  <c:v>4.2501014492753719E-6</c:v>
                </c:pt>
                <c:pt idx="157">
                  <c:v>4.636492753623206E-6</c:v>
                </c:pt>
                <c:pt idx="158">
                  <c:v>4.1231594202898593E-6</c:v>
                </c:pt>
                <c:pt idx="159">
                  <c:v>4.0809420289855124E-6</c:v>
                </c:pt>
                <c:pt idx="160">
                  <c:v>4.4473768115942129E-6</c:v>
                </c:pt>
                <c:pt idx="161">
                  <c:v>4.3835217391304429E-6</c:v>
                </c:pt>
                <c:pt idx="162">
                  <c:v>4.6740000000000081E-6</c:v>
                </c:pt>
                <c:pt idx="163">
                  <c:v>3.5957246376811683E-6</c:v>
                </c:pt>
                <c:pt idx="164">
                  <c:v>4.3646521739130532E-6</c:v>
                </c:pt>
                <c:pt idx="165">
                  <c:v>3.7551159420289963E-6</c:v>
                </c:pt>
                <c:pt idx="166">
                  <c:v>3.9725507246376873E-6</c:v>
                </c:pt>
                <c:pt idx="167">
                  <c:v>3.7296231884058064E-6</c:v>
                </c:pt>
                <c:pt idx="168">
                  <c:v>3.9918695652174023E-6</c:v>
                </c:pt>
                <c:pt idx="169">
                  <c:v>3.6581449275362411E-6</c:v>
                </c:pt>
                <c:pt idx="170">
                  <c:v>3.6922463768116016E-6</c:v>
                </c:pt>
                <c:pt idx="171">
                  <c:v>3.7489275362318962E-6</c:v>
                </c:pt>
                <c:pt idx="172">
                  <c:v>3.6783623188405893E-6</c:v>
                </c:pt>
                <c:pt idx="173">
                  <c:v>4.0085217391304414E-6</c:v>
                </c:pt>
                <c:pt idx="174">
                  <c:v>3.5924782608695706E-6</c:v>
                </c:pt>
                <c:pt idx="175">
                  <c:v>3.5303188405797191E-6</c:v>
                </c:pt>
                <c:pt idx="176">
                  <c:v>3.5414347826087057E-6</c:v>
                </c:pt>
                <c:pt idx="177">
                  <c:v>3.2553623188405884E-6</c:v>
                </c:pt>
                <c:pt idx="178">
                  <c:v>3.2409275362318961E-6</c:v>
                </c:pt>
                <c:pt idx="179">
                  <c:v>3.3226376811594272E-6</c:v>
                </c:pt>
                <c:pt idx="180">
                  <c:v>3.3525797101449339E-6</c:v>
                </c:pt>
                <c:pt idx="181">
                  <c:v>2.8988405797101452E-6</c:v>
                </c:pt>
                <c:pt idx="182">
                  <c:v>4.1383913043478416E-6</c:v>
                </c:pt>
                <c:pt idx="183">
                  <c:v>3.1549420289855144E-6</c:v>
                </c:pt>
                <c:pt idx="184">
                  <c:v>2.9881159420289955E-6</c:v>
                </c:pt>
                <c:pt idx="185">
                  <c:v>3.0117246376811659E-6</c:v>
                </c:pt>
                <c:pt idx="186">
                  <c:v>3.2512173913043567E-6</c:v>
                </c:pt>
                <c:pt idx="187">
                  <c:v>3.8442318840579841E-6</c:v>
                </c:pt>
                <c:pt idx="188">
                  <c:v>3.5841159420289966E-6</c:v>
                </c:pt>
                <c:pt idx="189">
                  <c:v>2.686855072463771E-6</c:v>
                </c:pt>
                <c:pt idx="190">
                  <c:v>2.2966376811594255E-6</c:v>
                </c:pt>
                <c:pt idx="191">
                  <c:v>2.5319420289855125E-6</c:v>
                </c:pt>
                <c:pt idx="192">
                  <c:v>3.2600869565217503E-6</c:v>
                </c:pt>
                <c:pt idx="193">
                  <c:v>3.6798260869565313E-6</c:v>
                </c:pt>
                <c:pt idx="194">
                  <c:v>2.8324637681159489E-6</c:v>
                </c:pt>
                <c:pt idx="195">
                  <c:v>2.8260144927536262E-6</c:v>
                </c:pt>
                <c:pt idx="196">
                  <c:v>2.501797101449281E-6</c:v>
                </c:pt>
                <c:pt idx="197">
                  <c:v>2.9533188405797186E-6</c:v>
                </c:pt>
                <c:pt idx="198">
                  <c:v>2.9040434782608713E-6</c:v>
                </c:pt>
                <c:pt idx="199">
                  <c:v>2.5913043478260967E-6</c:v>
                </c:pt>
                <c:pt idx="200">
                  <c:v>2.355072463768116E-6</c:v>
                </c:pt>
                <c:pt idx="201">
                  <c:v>2.2647681159420357E-6</c:v>
                </c:pt>
                <c:pt idx="202">
                  <c:v>3.0617391304347872E-6</c:v>
                </c:pt>
                <c:pt idx="203">
                  <c:v>3.1127391304347851E-6</c:v>
                </c:pt>
                <c:pt idx="204">
                  <c:v>3.3064782608695695E-6</c:v>
                </c:pt>
                <c:pt idx="205">
                  <c:v>3.1659710144927639E-6</c:v>
                </c:pt>
                <c:pt idx="206">
                  <c:v>2.9108115942029047E-6</c:v>
                </c:pt>
                <c:pt idx="207">
                  <c:v>2.2424492753623256E-6</c:v>
                </c:pt>
                <c:pt idx="208">
                  <c:v>2.9633623188405885E-6</c:v>
                </c:pt>
                <c:pt idx="209">
                  <c:v>3.6262318840579842E-6</c:v>
                </c:pt>
                <c:pt idx="210">
                  <c:v>3.0505652173913148E-6</c:v>
                </c:pt>
                <c:pt idx="211">
                  <c:v>2.4405217391304439E-6</c:v>
                </c:pt>
                <c:pt idx="212">
                  <c:v>2.3333188405797156E-6</c:v>
                </c:pt>
                <c:pt idx="213">
                  <c:v>2.2513768115942072E-6</c:v>
                </c:pt>
                <c:pt idx="214">
                  <c:v>2.5516666666666692E-6</c:v>
                </c:pt>
                <c:pt idx="215">
                  <c:v>2.2230000000000082E-6</c:v>
                </c:pt>
                <c:pt idx="216">
                  <c:v>2.139840579710145E-6</c:v>
                </c:pt>
                <c:pt idx="217">
                  <c:v>2.4662318840579801E-6</c:v>
                </c:pt>
                <c:pt idx="218">
                  <c:v>1.3747898550724657E-6</c:v>
                </c:pt>
                <c:pt idx="219">
                  <c:v>2.2410144927536288E-6</c:v>
                </c:pt>
                <c:pt idx="220">
                  <c:v>2.1342318840579805E-6</c:v>
                </c:pt>
                <c:pt idx="221">
                  <c:v>1.9677681159420337E-6</c:v>
                </c:pt>
                <c:pt idx="222">
                  <c:v>2.2331449275362395E-6</c:v>
                </c:pt>
                <c:pt idx="223">
                  <c:v>2.4950724637681159E-6</c:v>
                </c:pt>
                <c:pt idx="224">
                  <c:v>2.3214057971014543E-6</c:v>
                </c:pt>
                <c:pt idx="225">
                  <c:v>2.4101449275362375E-6</c:v>
                </c:pt>
                <c:pt idx="226">
                  <c:v>2.2995217391304443E-6</c:v>
                </c:pt>
                <c:pt idx="227">
                  <c:v>2.4000869565217446E-6</c:v>
                </c:pt>
                <c:pt idx="228">
                  <c:v>2.0710289855072475E-6</c:v>
                </c:pt>
                <c:pt idx="229">
                  <c:v>2.4014782608695684E-6</c:v>
                </c:pt>
                <c:pt idx="230">
                  <c:v>1.8661014492753671E-6</c:v>
                </c:pt>
                <c:pt idx="231">
                  <c:v>7.1399710144927753E-7</c:v>
                </c:pt>
                <c:pt idx="232">
                  <c:v>7.6533188405797267E-8</c:v>
                </c:pt>
                <c:pt idx="233">
                  <c:v>0</c:v>
                </c:pt>
                <c:pt idx="234">
                  <c:v>0</c:v>
                </c:pt>
                <c:pt idx="235">
                  <c:v>0</c:v>
                </c:pt>
                <c:pt idx="236">
                  <c:v>6.993028985507274E-8</c:v>
                </c:pt>
                <c:pt idx="237">
                  <c:v>3.2717971014492845E-7</c:v>
                </c:pt>
                <c:pt idx="238">
                  <c:v>1.0640115942029023E-7</c:v>
                </c:pt>
                <c:pt idx="239">
                  <c:v>3.6079710144927678E-7</c:v>
                </c:pt>
              </c:numCache>
            </c:numRef>
          </c:val>
        </c:ser>
        <c:ser>
          <c:idx val="35"/>
          <c:order val="35"/>
          <c:tx>
            <c:strRef>
              <c:f>Sheet2_c!$A$37</c:f>
              <c:strCache>
                <c:ptCount val="1"/>
                <c:pt idx="0">
                  <c:v>350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Sheet2_c!$B$37:$IG$37</c:f>
              <c:numCache>
                <c:formatCode>General</c:formatCode>
                <c:ptCount val="240"/>
                <c:pt idx="0">
                  <c:v>0</c:v>
                </c:pt>
                <c:pt idx="1">
                  <c:v>0</c:v>
                </c:pt>
                <c:pt idx="2">
                  <c:v>0</c:v>
                </c:pt>
                <c:pt idx="3">
                  <c:v>0</c:v>
                </c:pt>
                <c:pt idx="4">
                  <c:v>0</c:v>
                </c:pt>
                <c:pt idx="5">
                  <c:v>0</c:v>
                </c:pt>
                <c:pt idx="6">
                  <c:v>0</c:v>
                </c:pt>
                <c:pt idx="7">
                  <c:v>0</c:v>
                </c:pt>
                <c:pt idx="8">
                  <c:v>0</c:v>
                </c:pt>
                <c:pt idx="9">
                  <c:v>0</c:v>
                </c:pt>
                <c:pt idx="10">
                  <c:v>9.4531267605634133E-8</c:v>
                </c:pt>
                <c:pt idx="11">
                  <c:v>2.4542816901408496E-9</c:v>
                </c:pt>
                <c:pt idx="12">
                  <c:v>3.6949154929577599E-9</c:v>
                </c:pt>
                <c:pt idx="13">
                  <c:v>0</c:v>
                </c:pt>
                <c:pt idx="14">
                  <c:v>0</c:v>
                </c:pt>
                <c:pt idx="15">
                  <c:v>3.7211549295774786E-7</c:v>
                </c:pt>
                <c:pt idx="16">
                  <c:v>4.3562676056338257E-7</c:v>
                </c:pt>
                <c:pt idx="17">
                  <c:v>4.1498873239436794E-7</c:v>
                </c:pt>
                <c:pt idx="18">
                  <c:v>1.3682056338028227E-8</c:v>
                </c:pt>
                <c:pt idx="19">
                  <c:v>1.2072295774647901E-7</c:v>
                </c:pt>
                <c:pt idx="20">
                  <c:v>3.2351549295774739E-7</c:v>
                </c:pt>
                <c:pt idx="21">
                  <c:v>4.3498309859155019E-7</c:v>
                </c:pt>
                <c:pt idx="22">
                  <c:v>5.7533380281690306E-7</c:v>
                </c:pt>
                <c:pt idx="23">
                  <c:v>1.2300366197183124E-6</c:v>
                </c:pt>
                <c:pt idx="24">
                  <c:v>1.5186478873239468E-6</c:v>
                </c:pt>
                <c:pt idx="25">
                  <c:v>1.2379661971830986E-6</c:v>
                </c:pt>
                <c:pt idx="26">
                  <c:v>4.6121267605633861E-6</c:v>
                </c:pt>
                <c:pt idx="27">
                  <c:v>1.7750985915492992E-5</c:v>
                </c:pt>
                <c:pt idx="28">
                  <c:v>5.485169014084529E-5</c:v>
                </c:pt>
                <c:pt idx="29">
                  <c:v>5.6279577464788716E-5</c:v>
                </c:pt>
                <c:pt idx="30">
                  <c:v>5.9927887323943845E-5</c:v>
                </c:pt>
                <c:pt idx="31">
                  <c:v>6.3552394366197322E-5</c:v>
                </c:pt>
                <c:pt idx="32">
                  <c:v>5.0398169014084562E-5</c:v>
                </c:pt>
                <c:pt idx="33">
                  <c:v>2.8648028169014136E-5</c:v>
                </c:pt>
                <c:pt idx="34">
                  <c:v>2.2954788732394397E-5</c:v>
                </c:pt>
                <c:pt idx="35">
                  <c:v>1.1980112676056369E-5</c:v>
                </c:pt>
                <c:pt idx="36">
                  <c:v>6.6654929577464814E-6</c:v>
                </c:pt>
                <c:pt idx="37">
                  <c:v>2.920492957746488E-6</c:v>
                </c:pt>
                <c:pt idx="38">
                  <c:v>9.1365633802817077E-7</c:v>
                </c:pt>
                <c:pt idx="39">
                  <c:v>6.0850845070422587E-7</c:v>
                </c:pt>
                <c:pt idx="40">
                  <c:v>5.4173380281690245E-7</c:v>
                </c:pt>
                <c:pt idx="41">
                  <c:v>8.3001549295774955E-8</c:v>
                </c:pt>
                <c:pt idx="42">
                  <c:v>2.3926619718309906E-7</c:v>
                </c:pt>
                <c:pt idx="43">
                  <c:v>1.9006901408450761E-7</c:v>
                </c:pt>
                <c:pt idx="44">
                  <c:v>5.0540422535211428E-7</c:v>
                </c:pt>
                <c:pt idx="45">
                  <c:v>4.3486338028169102E-7</c:v>
                </c:pt>
                <c:pt idx="46">
                  <c:v>0</c:v>
                </c:pt>
                <c:pt idx="47">
                  <c:v>0</c:v>
                </c:pt>
                <c:pt idx="48">
                  <c:v>0</c:v>
                </c:pt>
                <c:pt idx="49">
                  <c:v>1.0070478873239464E-8</c:v>
                </c:pt>
                <c:pt idx="50">
                  <c:v>0</c:v>
                </c:pt>
                <c:pt idx="51">
                  <c:v>0</c:v>
                </c:pt>
                <c:pt idx="52">
                  <c:v>0</c:v>
                </c:pt>
                <c:pt idx="53">
                  <c:v>0</c:v>
                </c:pt>
                <c:pt idx="54">
                  <c:v>4.3407605633802945E-9</c:v>
                </c:pt>
                <c:pt idx="55">
                  <c:v>1.2695746478873244E-7</c:v>
                </c:pt>
                <c:pt idx="56">
                  <c:v>4.6536478873239572E-8</c:v>
                </c:pt>
                <c:pt idx="57">
                  <c:v>8.70983098591551E-8</c:v>
                </c:pt>
                <c:pt idx="58">
                  <c:v>1.7113380281690184E-7</c:v>
                </c:pt>
                <c:pt idx="59">
                  <c:v>2.8210563380281716E-7</c:v>
                </c:pt>
                <c:pt idx="60">
                  <c:v>1.0776845070422543E-6</c:v>
                </c:pt>
                <c:pt idx="61">
                  <c:v>5.8634788732394424E-6</c:v>
                </c:pt>
                <c:pt idx="62">
                  <c:v>5.1150845070422485E-6</c:v>
                </c:pt>
                <c:pt idx="63">
                  <c:v>5.5120000000000101E-6</c:v>
                </c:pt>
                <c:pt idx="64">
                  <c:v>6.4145070422535374E-6</c:v>
                </c:pt>
                <c:pt idx="65">
                  <c:v>7.2378450704225532E-6</c:v>
                </c:pt>
                <c:pt idx="66">
                  <c:v>1.327838028169016E-5</c:v>
                </c:pt>
                <c:pt idx="67">
                  <c:v>4.1938028169014089E-5</c:v>
                </c:pt>
                <c:pt idx="68">
                  <c:v>2.6749718309859236E-5</c:v>
                </c:pt>
                <c:pt idx="69">
                  <c:v>1.8445633802816932E-5</c:v>
                </c:pt>
                <c:pt idx="70">
                  <c:v>2.0863802816901475E-5</c:v>
                </c:pt>
                <c:pt idx="71">
                  <c:v>2.2180985915492998E-5</c:v>
                </c:pt>
                <c:pt idx="72">
                  <c:v>2.2664929577464857E-5</c:v>
                </c:pt>
                <c:pt idx="73">
                  <c:v>2.4400985915493011E-5</c:v>
                </c:pt>
                <c:pt idx="74">
                  <c:v>2.6985070422535299E-5</c:v>
                </c:pt>
                <c:pt idx="75">
                  <c:v>2.5017887323943723E-5</c:v>
                </c:pt>
                <c:pt idx="76">
                  <c:v>2.5502535211267633E-5</c:v>
                </c:pt>
                <c:pt idx="77">
                  <c:v>2.6438309859155017E-5</c:v>
                </c:pt>
                <c:pt idx="78">
                  <c:v>2.8167605633802826E-5</c:v>
                </c:pt>
                <c:pt idx="79">
                  <c:v>2.2574366197183167E-5</c:v>
                </c:pt>
                <c:pt idx="80">
                  <c:v>2.1417746478873362E-5</c:v>
                </c:pt>
                <c:pt idx="81">
                  <c:v>2.2406056338028191E-5</c:v>
                </c:pt>
                <c:pt idx="82">
                  <c:v>2.1459718309859248E-5</c:v>
                </c:pt>
                <c:pt idx="83">
                  <c:v>2.5239859154929651E-5</c:v>
                </c:pt>
                <c:pt idx="84">
                  <c:v>2.5927323943662006E-5</c:v>
                </c:pt>
                <c:pt idx="85">
                  <c:v>2.7470704225352183E-5</c:v>
                </c:pt>
                <c:pt idx="86">
                  <c:v>2.8186197183098612E-5</c:v>
                </c:pt>
                <c:pt idx="87">
                  <c:v>2.8484084507042254E-5</c:v>
                </c:pt>
                <c:pt idx="88">
                  <c:v>3.1690985915493048E-5</c:v>
                </c:pt>
                <c:pt idx="89">
                  <c:v>3.2087183098591613E-5</c:v>
                </c:pt>
                <c:pt idx="90">
                  <c:v>3.491492957746486E-5</c:v>
                </c:pt>
                <c:pt idx="91">
                  <c:v>3.2927887323943751E-5</c:v>
                </c:pt>
                <c:pt idx="92">
                  <c:v>3.4620000000000051E-5</c:v>
                </c:pt>
                <c:pt idx="93">
                  <c:v>3.3290985915492992E-5</c:v>
                </c:pt>
                <c:pt idx="94">
                  <c:v>3.6774507042253626E-5</c:v>
                </c:pt>
                <c:pt idx="95">
                  <c:v>3.8259014084507128E-5</c:v>
                </c:pt>
                <c:pt idx="96">
                  <c:v>3.8621408450704311E-5</c:v>
                </c:pt>
                <c:pt idx="97">
                  <c:v>3.9893098591549407E-5</c:v>
                </c:pt>
                <c:pt idx="98">
                  <c:v>4.0376478873239539E-5</c:v>
                </c:pt>
                <c:pt idx="99">
                  <c:v>3.8963380281690218E-5</c:v>
                </c:pt>
                <c:pt idx="100">
                  <c:v>3.7232253521126888E-5</c:v>
                </c:pt>
                <c:pt idx="101">
                  <c:v>3.8466197183098639E-5</c:v>
                </c:pt>
                <c:pt idx="102">
                  <c:v>3.9782816901408517E-5</c:v>
                </c:pt>
                <c:pt idx="103">
                  <c:v>3.6664507042253622E-5</c:v>
                </c:pt>
                <c:pt idx="104">
                  <c:v>3.7069718309859259E-5</c:v>
                </c:pt>
                <c:pt idx="105">
                  <c:v>3.7591267605633928E-5</c:v>
                </c:pt>
                <c:pt idx="106">
                  <c:v>3.7552676056338077E-5</c:v>
                </c:pt>
                <c:pt idx="107">
                  <c:v>3.5437746478873404E-5</c:v>
                </c:pt>
                <c:pt idx="108">
                  <c:v>3.5542394366197216E-5</c:v>
                </c:pt>
                <c:pt idx="109">
                  <c:v>3.4905070422535308E-5</c:v>
                </c:pt>
                <c:pt idx="110">
                  <c:v>3.4052957746478938E-5</c:v>
                </c:pt>
                <c:pt idx="111">
                  <c:v>3.6640281690140901E-5</c:v>
                </c:pt>
                <c:pt idx="112">
                  <c:v>3.8695915492957859E-5</c:v>
                </c:pt>
                <c:pt idx="113">
                  <c:v>3.652690140845078E-5</c:v>
                </c:pt>
                <c:pt idx="114">
                  <c:v>3.4840563380281722E-5</c:v>
                </c:pt>
                <c:pt idx="115">
                  <c:v>3.6567605633802871E-5</c:v>
                </c:pt>
                <c:pt idx="116">
                  <c:v>3.4383802816901491E-5</c:v>
                </c:pt>
                <c:pt idx="117">
                  <c:v>3.3568169014084542E-5</c:v>
                </c:pt>
                <c:pt idx="118">
                  <c:v>3.4543521126760632E-5</c:v>
                </c:pt>
                <c:pt idx="119">
                  <c:v>3.5828450704225416E-5</c:v>
                </c:pt>
                <c:pt idx="120">
                  <c:v>2.7773380281690228E-5</c:v>
                </c:pt>
                <c:pt idx="121">
                  <c:v>2.7495633802816982E-5</c:v>
                </c:pt>
                <c:pt idx="122">
                  <c:v>2.8449718309859247E-5</c:v>
                </c:pt>
                <c:pt idx="123">
                  <c:v>3.0563802816901477E-5</c:v>
                </c:pt>
                <c:pt idx="124">
                  <c:v>2.9920140845070471E-5</c:v>
                </c:pt>
                <c:pt idx="125">
                  <c:v>2.8101126760563449E-5</c:v>
                </c:pt>
                <c:pt idx="126">
                  <c:v>2.6821267605633893E-5</c:v>
                </c:pt>
                <c:pt idx="127">
                  <c:v>2.5061549295774697E-5</c:v>
                </c:pt>
                <c:pt idx="128">
                  <c:v>3.0666901408450792E-5</c:v>
                </c:pt>
                <c:pt idx="129">
                  <c:v>3.2811267605633916E-5</c:v>
                </c:pt>
                <c:pt idx="130">
                  <c:v>2.9453661971831016E-5</c:v>
                </c:pt>
                <c:pt idx="131">
                  <c:v>2.6863239436619816E-5</c:v>
                </c:pt>
                <c:pt idx="132">
                  <c:v>2.07432394366198E-5</c:v>
                </c:pt>
                <c:pt idx="133">
                  <c:v>2.0456197183098634E-5</c:v>
                </c:pt>
                <c:pt idx="134">
                  <c:v>1.6616478873239468E-5</c:v>
                </c:pt>
                <c:pt idx="135">
                  <c:v>1.349342253521129E-5</c:v>
                </c:pt>
                <c:pt idx="136">
                  <c:v>1.3476535211267665E-5</c:v>
                </c:pt>
                <c:pt idx="137">
                  <c:v>1.2847633802816903E-5</c:v>
                </c:pt>
                <c:pt idx="138">
                  <c:v>1.3380183098591584E-5</c:v>
                </c:pt>
                <c:pt idx="139">
                  <c:v>1.1980028169014132E-5</c:v>
                </c:pt>
                <c:pt idx="140">
                  <c:v>1.2035281690140854E-5</c:v>
                </c:pt>
                <c:pt idx="141">
                  <c:v>1.1084676056338059E-5</c:v>
                </c:pt>
                <c:pt idx="142">
                  <c:v>1.244280281690143E-5</c:v>
                </c:pt>
                <c:pt idx="143">
                  <c:v>1.3184126760563424E-5</c:v>
                </c:pt>
                <c:pt idx="144">
                  <c:v>1.3233507042253555E-5</c:v>
                </c:pt>
                <c:pt idx="145">
                  <c:v>1.2722901408450731E-5</c:v>
                </c:pt>
                <c:pt idx="146">
                  <c:v>1.1397211267605658E-5</c:v>
                </c:pt>
                <c:pt idx="147">
                  <c:v>1.0020112676056352E-5</c:v>
                </c:pt>
                <c:pt idx="148">
                  <c:v>9.013126760563397E-6</c:v>
                </c:pt>
                <c:pt idx="149">
                  <c:v>9.8826478873239899E-6</c:v>
                </c:pt>
                <c:pt idx="150">
                  <c:v>8.436464788732411E-6</c:v>
                </c:pt>
                <c:pt idx="151">
                  <c:v>7.159591549295782E-6</c:v>
                </c:pt>
                <c:pt idx="152">
                  <c:v>5.2198309859155033E-6</c:v>
                </c:pt>
                <c:pt idx="153">
                  <c:v>4.2226056338028301E-6</c:v>
                </c:pt>
                <c:pt idx="154">
                  <c:v>4.6792112676056416E-6</c:v>
                </c:pt>
                <c:pt idx="155">
                  <c:v>4.0681690140845236E-6</c:v>
                </c:pt>
                <c:pt idx="156">
                  <c:v>3.9525915492957854E-6</c:v>
                </c:pt>
                <c:pt idx="157">
                  <c:v>4.882887323943677E-6</c:v>
                </c:pt>
                <c:pt idx="158">
                  <c:v>4.2459295774647902E-6</c:v>
                </c:pt>
                <c:pt idx="159">
                  <c:v>3.9063239436619837E-6</c:v>
                </c:pt>
                <c:pt idx="160">
                  <c:v>4.2619436619718455E-6</c:v>
                </c:pt>
                <c:pt idx="161">
                  <c:v>3.7252253521126876E-6</c:v>
                </c:pt>
                <c:pt idx="162">
                  <c:v>4.2418591549295931E-6</c:v>
                </c:pt>
                <c:pt idx="163">
                  <c:v>4.413211267605642E-6</c:v>
                </c:pt>
                <c:pt idx="164">
                  <c:v>4.2798450704225512E-6</c:v>
                </c:pt>
                <c:pt idx="165">
                  <c:v>4.3744929577464791E-6</c:v>
                </c:pt>
                <c:pt idx="166">
                  <c:v>4.0305070422535353E-6</c:v>
                </c:pt>
                <c:pt idx="167">
                  <c:v>3.763070422535222E-6</c:v>
                </c:pt>
                <c:pt idx="168">
                  <c:v>3.3475352112676184E-6</c:v>
                </c:pt>
                <c:pt idx="169">
                  <c:v>3.4972816901408512E-6</c:v>
                </c:pt>
                <c:pt idx="170">
                  <c:v>3.6248309859155033E-6</c:v>
                </c:pt>
                <c:pt idx="171">
                  <c:v>3.7346056338028218E-6</c:v>
                </c:pt>
                <c:pt idx="172">
                  <c:v>3.2803943661971974E-6</c:v>
                </c:pt>
                <c:pt idx="173">
                  <c:v>4.1630281690140936E-6</c:v>
                </c:pt>
                <c:pt idx="174">
                  <c:v>4.4340985915493103E-6</c:v>
                </c:pt>
                <c:pt idx="175">
                  <c:v>4.2091549295774704E-6</c:v>
                </c:pt>
                <c:pt idx="176">
                  <c:v>3.8869295774647967E-6</c:v>
                </c:pt>
                <c:pt idx="177">
                  <c:v>3.5119577464788813E-6</c:v>
                </c:pt>
                <c:pt idx="178">
                  <c:v>3.3243943661971948E-6</c:v>
                </c:pt>
                <c:pt idx="179">
                  <c:v>3.3777464788732445E-6</c:v>
                </c:pt>
                <c:pt idx="180">
                  <c:v>2.8921267605633873E-6</c:v>
                </c:pt>
                <c:pt idx="181">
                  <c:v>3.4470281690140902E-6</c:v>
                </c:pt>
                <c:pt idx="182">
                  <c:v>3.5695070422535333E-6</c:v>
                </c:pt>
                <c:pt idx="183">
                  <c:v>3.6431408450704369E-6</c:v>
                </c:pt>
                <c:pt idx="184">
                  <c:v>2.9790281690140851E-6</c:v>
                </c:pt>
                <c:pt idx="185">
                  <c:v>3.2126901408450797E-6</c:v>
                </c:pt>
                <c:pt idx="186">
                  <c:v>3.3055633802816981E-6</c:v>
                </c:pt>
                <c:pt idx="187">
                  <c:v>3.2336056338028215E-6</c:v>
                </c:pt>
                <c:pt idx="188">
                  <c:v>3.1826478873239499E-6</c:v>
                </c:pt>
                <c:pt idx="189">
                  <c:v>3.2205492957746566E-6</c:v>
                </c:pt>
                <c:pt idx="190">
                  <c:v>3.2983380281690243E-6</c:v>
                </c:pt>
                <c:pt idx="191">
                  <c:v>2.8433521126760633E-6</c:v>
                </c:pt>
                <c:pt idx="192">
                  <c:v>2.4265774647887352E-6</c:v>
                </c:pt>
                <c:pt idx="193">
                  <c:v>3.0410704225352173E-6</c:v>
                </c:pt>
                <c:pt idx="194">
                  <c:v>2.6669577464788818E-6</c:v>
                </c:pt>
                <c:pt idx="195">
                  <c:v>2.516380281690146E-6</c:v>
                </c:pt>
                <c:pt idx="196">
                  <c:v>2.9167464788732399E-6</c:v>
                </c:pt>
                <c:pt idx="197">
                  <c:v>2.2244084507042272E-6</c:v>
                </c:pt>
                <c:pt idx="198">
                  <c:v>2.4796901408450763E-6</c:v>
                </c:pt>
                <c:pt idx="199">
                  <c:v>3.04628169014085E-6</c:v>
                </c:pt>
                <c:pt idx="200">
                  <c:v>2.1420422535211292E-6</c:v>
                </c:pt>
                <c:pt idx="201">
                  <c:v>2.5360140845070477E-6</c:v>
                </c:pt>
                <c:pt idx="202">
                  <c:v>3.4108028169014151E-6</c:v>
                </c:pt>
                <c:pt idx="203">
                  <c:v>2.5862394366197217E-6</c:v>
                </c:pt>
                <c:pt idx="204">
                  <c:v>2.8374647887324058E-6</c:v>
                </c:pt>
                <c:pt idx="205">
                  <c:v>2.9341126760563453E-6</c:v>
                </c:pt>
                <c:pt idx="206">
                  <c:v>2.8841267605633914E-6</c:v>
                </c:pt>
                <c:pt idx="207">
                  <c:v>2.7602253521126866E-6</c:v>
                </c:pt>
                <c:pt idx="208">
                  <c:v>2.3793943661971903E-6</c:v>
                </c:pt>
                <c:pt idx="209">
                  <c:v>2.8092535211267629E-6</c:v>
                </c:pt>
                <c:pt idx="210">
                  <c:v>2.236676056338031E-6</c:v>
                </c:pt>
                <c:pt idx="211">
                  <c:v>2.8400985915493019E-6</c:v>
                </c:pt>
                <c:pt idx="212">
                  <c:v>2.502253521126764E-6</c:v>
                </c:pt>
                <c:pt idx="213">
                  <c:v>2.6004929577464877E-6</c:v>
                </c:pt>
                <c:pt idx="214">
                  <c:v>2.9743802816901491E-6</c:v>
                </c:pt>
                <c:pt idx="215">
                  <c:v>2.5975492957746535E-6</c:v>
                </c:pt>
                <c:pt idx="216">
                  <c:v>2.0573661971831002E-6</c:v>
                </c:pt>
                <c:pt idx="217">
                  <c:v>1.6574647887323961E-6</c:v>
                </c:pt>
                <c:pt idx="218">
                  <c:v>2.1907746478873359E-6</c:v>
                </c:pt>
                <c:pt idx="219">
                  <c:v>2.1001971830985983E-6</c:v>
                </c:pt>
                <c:pt idx="220">
                  <c:v>2.3765774647887336E-6</c:v>
                </c:pt>
                <c:pt idx="221">
                  <c:v>2.3046338028169098E-6</c:v>
                </c:pt>
                <c:pt idx="222">
                  <c:v>2.0334788732394401E-6</c:v>
                </c:pt>
                <c:pt idx="223">
                  <c:v>2.2711408450704299E-6</c:v>
                </c:pt>
                <c:pt idx="224">
                  <c:v>2.0937042253521213E-6</c:v>
                </c:pt>
                <c:pt idx="225">
                  <c:v>2.2788450704225402E-6</c:v>
                </c:pt>
                <c:pt idx="226">
                  <c:v>1.9392957746478933E-6</c:v>
                </c:pt>
                <c:pt idx="227">
                  <c:v>2.2750140845070488E-6</c:v>
                </c:pt>
                <c:pt idx="228">
                  <c:v>1.6481408450704265E-6</c:v>
                </c:pt>
                <c:pt idx="229">
                  <c:v>2.1769577464788789E-6</c:v>
                </c:pt>
                <c:pt idx="230">
                  <c:v>2.2288591549295812E-6</c:v>
                </c:pt>
                <c:pt idx="231">
                  <c:v>7.2803098591549525E-7</c:v>
                </c:pt>
                <c:pt idx="232">
                  <c:v>6.1197183098591741E-8</c:v>
                </c:pt>
                <c:pt idx="233">
                  <c:v>0</c:v>
                </c:pt>
                <c:pt idx="234">
                  <c:v>0</c:v>
                </c:pt>
                <c:pt idx="235">
                  <c:v>0</c:v>
                </c:pt>
                <c:pt idx="236">
                  <c:v>0</c:v>
                </c:pt>
                <c:pt idx="237">
                  <c:v>5.7849859154929711E-9</c:v>
                </c:pt>
                <c:pt idx="238">
                  <c:v>0</c:v>
                </c:pt>
                <c:pt idx="239">
                  <c:v>0</c:v>
                </c:pt>
              </c:numCache>
            </c:numRef>
          </c:val>
        </c:ser>
        <c:ser>
          <c:idx val="36"/>
          <c:order val="36"/>
          <c:tx>
            <c:strRef>
              <c:f>Sheet2_c!$A$38</c:f>
              <c:strCache>
                <c:ptCount val="1"/>
                <c:pt idx="0">
                  <c:v>360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Sheet2_c!$B$38:$IG$38</c:f>
              <c:numCache>
                <c:formatCode>General</c:formatCode>
                <c:ptCount val="240"/>
                <c:pt idx="0">
                  <c:v>0</c:v>
                </c:pt>
                <c:pt idx="1">
                  <c:v>0</c:v>
                </c:pt>
                <c:pt idx="2">
                  <c:v>0</c:v>
                </c:pt>
                <c:pt idx="3">
                  <c:v>0</c:v>
                </c:pt>
                <c:pt idx="4">
                  <c:v>0</c:v>
                </c:pt>
                <c:pt idx="5">
                  <c:v>0</c:v>
                </c:pt>
                <c:pt idx="6">
                  <c:v>0</c:v>
                </c:pt>
                <c:pt idx="7">
                  <c:v>0</c:v>
                </c:pt>
                <c:pt idx="8">
                  <c:v>8.9685890410959248E-8</c:v>
                </c:pt>
                <c:pt idx="9">
                  <c:v>1.4395616438356167E-7</c:v>
                </c:pt>
                <c:pt idx="10">
                  <c:v>4.055123287671244E-7</c:v>
                </c:pt>
                <c:pt idx="11">
                  <c:v>1.1395493150684941E-7</c:v>
                </c:pt>
                <c:pt idx="12">
                  <c:v>1.2403027397260332E-7</c:v>
                </c:pt>
                <c:pt idx="13">
                  <c:v>7.8784794520548274E-8</c:v>
                </c:pt>
                <c:pt idx="14">
                  <c:v>4.491835616438371E-8</c:v>
                </c:pt>
                <c:pt idx="15">
                  <c:v>4.3380547945205648E-8</c:v>
                </c:pt>
                <c:pt idx="16">
                  <c:v>1.352910958904114E-7</c:v>
                </c:pt>
                <c:pt idx="17">
                  <c:v>1.3152342465753445E-7</c:v>
                </c:pt>
                <c:pt idx="18">
                  <c:v>1.51020547945206E-8</c:v>
                </c:pt>
                <c:pt idx="19">
                  <c:v>8.5869315068493589E-8</c:v>
                </c:pt>
                <c:pt idx="20">
                  <c:v>1.5151232876712358E-7</c:v>
                </c:pt>
                <c:pt idx="21">
                  <c:v>3.1995890410959008E-7</c:v>
                </c:pt>
                <c:pt idx="22">
                  <c:v>3.9992465753424756E-7</c:v>
                </c:pt>
                <c:pt idx="23">
                  <c:v>1.6025890410958948E-6</c:v>
                </c:pt>
                <c:pt idx="24">
                  <c:v>2.1579041095890454E-6</c:v>
                </c:pt>
                <c:pt idx="25">
                  <c:v>2.329123287671242E-6</c:v>
                </c:pt>
                <c:pt idx="26">
                  <c:v>5.6362328767123418E-6</c:v>
                </c:pt>
                <c:pt idx="27">
                  <c:v>1.5425342465753441E-5</c:v>
                </c:pt>
                <c:pt idx="28">
                  <c:v>4.8189589041095931E-5</c:v>
                </c:pt>
                <c:pt idx="29">
                  <c:v>5.2685890410958928E-5</c:v>
                </c:pt>
                <c:pt idx="30">
                  <c:v>5.4059726027397407E-5</c:v>
                </c:pt>
                <c:pt idx="31">
                  <c:v>5.3175890410958905E-5</c:v>
                </c:pt>
                <c:pt idx="32">
                  <c:v>3.7842328767123437E-5</c:v>
                </c:pt>
                <c:pt idx="33">
                  <c:v>1.4456438356164405E-5</c:v>
                </c:pt>
                <c:pt idx="34">
                  <c:v>1.0718054794520573E-5</c:v>
                </c:pt>
                <c:pt idx="35">
                  <c:v>4.9530547945205655E-6</c:v>
                </c:pt>
                <c:pt idx="36">
                  <c:v>2.8375479452054856E-6</c:v>
                </c:pt>
                <c:pt idx="37">
                  <c:v>1.971986301369868E-6</c:v>
                </c:pt>
                <c:pt idx="38">
                  <c:v>3.1249863013698712E-7</c:v>
                </c:pt>
                <c:pt idx="39">
                  <c:v>4.8086438356164535E-8</c:v>
                </c:pt>
                <c:pt idx="40">
                  <c:v>3.3618630136986347E-7</c:v>
                </c:pt>
                <c:pt idx="41">
                  <c:v>1.6543561643835698E-7</c:v>
                </c:pt>
                <c:pt idx="42">
                  <c:v>3.1731232876712465E-7</c:v>
                </c:pt>
                <c:pt idx="43">
                  <c:v>1.4427260273972626E-7</c:v>
                </c:pt>
                <c:pt idx="44">
                  <c:v>4.4850136986301553E-8</c:v>
                </c:pt>
                <c:pt idx="45">
                  <c:v>0</c:v>
                </c:pt>
                <c:pt idx="46">
                  <c:v>2.2042328767123417E-7</c:v>
                </c:pt>
                <c:pt idx="47">
                  <c:v>2.4016027397260312E-8</c:v>
                </c:pt>
                <c:pt idx="48">
                  <c:v>0</c:v>
                </c:pt>
                <c:pt idx="49">
                  <c:v>0</c:v>
                </c:pt>
                <c:pt idx="50">
                  <c:v>0</c:v>
                </c:pt>
                <c:pt idx="51">
                  <c:v>0</c:v>
                </c:pt>
                <c:pt idx="52">
                  <c:v>0</c:v>
                </c:pt>
                <c:pt idx="53">
                  <c:v>0</c:v>
                </c:pt>
                <c:pt idx="54">
                  <c:v>0</c:v>
                </c:pt>
                <c:pt idx="55">
                  <c:v>1.3250849315068555E-7</c:v>
                </c:pt>
                <c:pt idx="56">
                  <c:v>9.9218219178082545E-9</c:v>
                </c:pt>
                <c:pt idx="57">
                  <c:v>1.4050410958904121E-7</c:v>
                </c:pt>
                <c:pt idx="58">
                  <c:v>3.424726027397272E-7</c:v>
                </c:pt>
                <c:pt idx="59">
                  <c:v>1.8503150684931575E-7</c:v>
                </c:pt>
                <c:pt idx="60">
                  <c:v>5.8996164383561807E-7</c:v>
                </c:pt>
                <c:pt idx="61">
                  <c:v>2.4819041095890456E-6</c:v>
                </c:pt>
                <c:pt idx="62">
                  <c:v>2.4473972602739845E-6</c:v>
                </c:pt>
                <c:pt idx="63">
                  <c:v>2.6467260273972674E-6</c:v>
                </c:pt>
                <c:pt idx="64">
                  <c:v>3.2483424657534321E-6</c:v>
                </c:pt>
                <c:pt idx="65">
                  <c:v>5.7238904109589159E-6</c:v>
                </c:pt>
                <c:pt idx="66">
                  <c:v>1.2022575342465814E-5</c:v>
                </c:pt>
                <c:pt idx="67">
                  <c:v>3.5936164383561704E-5</c:v>
                </c:pt>
                <c:pt idx="68">
                  <c:v>2.5542602739726088E-5</c:v>
                </c:pt>
                <c:pt idx="69">
                  <c:v>1.701534246575343E-5</c:v>
                </c:pt>
                <c:pt idx="70">
                  <c:v>1.8680410958904145E-5</c:v>
                </c:pt>
                <c:pt idx="71">
                  <c:v>2.1167808219178113E-5</c:v>
                </c:pt>
                <c:pt idx="72">
                  <c:v>2.2866849315068542E-5</c:v>
                </c:pt>
                <c:pt idx="73">
                  <c:v>2.3761780821917809E-5</c:v>
                </c:pt>
                <c:pt idx="74">
                  <c:v>2.6249315068493277E-5</c:v>
                </c:pt>
                <c:pt idx="75">
                  <c:v>2.4748356164383608E-5</c:v>
                </c:pt>
                <c:pt idx="76">
                  <c:v>2.394191780821927E-5</c:v>
                </c:pt>
                <c:pt idx="77">
                  <c:v>2.5098356164383609E-5</c:v>
                </c:pt>
                <c:pt idx="78">
                  <c:v>2.8665068493150747E-5</c:v>
                </c:pt>
                <c:pt idx="79">
                  <c:v>2.3517534246575356E-5</c:v>
                </c:pt>
                <c:pt idx="80">
                  <c:v>2.2054520547945226E-5</c:v>
                </c:pt>
                <c:pt idx="81">
                  <c:v>2.1843150684931591E-5</c:v>
                </c:pt>
                <c:pt idx="82">
                  <c:v>2.3919041095890413E-5</c:v>
                </c:pt>
                <c:pt idx="83">
                  <c:v>2.4074109589041174E-5</c:v>
                </c:pt>
                <c:pt idx="84">
                  <c:v>2.580493150684941E-5</c:v>
                </c:pt>
                <c:pt idx="85">
                  <c:v>2.6666164383561666E-5</c:v>
                </c:pt>
                <c:pt idx="86">
                  <c:v>2.7690000000000072E-5</c:v>
                </c:pt>
                <c:pt idx="87">
                  <c:v>2.8039452054794589E-5</c:v>
                </c:pt>
                <c:pt idx="88">
                  <c:v>3.5474520547945263E-5</c:v>
                </c:pt>
                <c:pt idx="89">
                  <c:v>3.287986301369872E-5</c:v>
                </c:pt>
                <c:pt idx="90">
                  <c:v>3.3014109589041156E-5</c:v>
                </c:pt>
                <c:pt idx="91">
                  <c:v>3.4125753424657592E-5</c:v>
                </c:pt>
                <c:pt idx="92">
                  <c:v>3.1549178082191875E-5</c:v>
                </c:pt>
                <c:pt idx="93">
                  <c:v>3.4516027397260295E-5</c:v>
                </c:pt>
                <c:pt idx="94">
                  <c:v>3.7555205479452174E-5</c:v>
                </c:pt>
                <c:pt idx="95">
                  <c:v>3.7942328767123406E-5</c:v>
                </c:pt>
                <c:pt idx="96">
                  <c:v>3.799821917808225E-5</c:v>
                </c:pt>
                <c:pt idx="97">
                  <c:v>3.8795068493150757E-5</c:v>
                </c:pt>
                <c:pt idx="98">
                  <c:v>3.6698767123287758E-5</c:v>
                </c:pt>
                <c:pt idx="99">
                  <c:v>3.5594246575342526E-5</c:v>
                </c:pt>
                <c:pt idx="100">
                  <c:v>3.5746575342465815E-5</c:v>
                </c:pt>
                <c:pt idx="101">
                  <c:v>3.6437534246575436E-5</c:v>
                </c:pt>
                <c:pt idx="102">
                  <c:v>3.836438356164388E-5</c:v>
                </c:pt>
                <c:pt idx="103">
                  <c:v>3.6328493150684949E-5</c:v>
                </c:pt>
                <c:pt idx="104">
                  <c:v>3.5479315068493285E-5</c:v>
                </c:pt>
                <c:pt idx="105">
                  <c:v>3.576178082191787E-5</c:v>
                </c:pt>
                <c:pt idx="106">
                  <c:v>3.7214931506849425E-5</c:v>
                </c:pt>
                <c:pt idx="107">
                  <c:v>3.5870958904109694E-5</c:v>
                </c:pt>
                <c:pt idx="108">
                  <c:v>3.2793287671232954E-5</c:v>
                </c:pt>
                <c:pt idx="109">
                  <c:v>3.4300821917808241E-5</c:v>
                </c:pt>
                <c:pt idx="110">
                  <c:v>3.4916164383561676E-5</c:v>
                </c:pt>
                <c:pt idx="111">
                  <c:v>3.5596712328767216E-5</c:v>
                </c:pt>
                <c:pt idx="112">
                  <c:v>3.6303013698630231E-5</c:v>
                </c:pt>
                <c:pt idx="113">
                  <c:v>3.6370821917808281E-5</c:v>
                </c:pt>
                <c:pt idx="114">
                  <c:v>3.4152602739726078E-5</c:v>
                </c:pt>
                <c:pt idx="115">
                  <c:v>3.4616301369863101E-5</c:v>
                </c:pt>
                <c:pt idx="116">
                  <c:v>3.5276575342465841E-5</c:v>
                </c:pt>
                <c:pt idx="117">
                  <c:v>3.388821917808225E-5</c:v>
                </c:pt>
                <c:pt idx="118">
                  <c:v>3.4058356164383622E-5</c:v>
                </c:pt>
                <c:pt idx="119">
                  <c:v>3.3020410958904167E-5</c:v>
                </c:pt>
                <c:pt idx="120">
                  <c:v>2.7455479452054881E-5</c:v>
                </c:pt>
                <c:pt idx="121">
                  <c:v>2.6860000000000061E-5</c:v>
                </c:pt>
                <c:pt idx="122">
                  <c:v>3.0307397260274071E-5</c:v>
                </c:pt>
                <c:pt idx="123">
                  <c:v>2.9980000000000052E-5</c:v>
                </c:pt>
                <c:pt idx="124">
                  <c:v>2.851616438356165E-5</c:v>
                </c:pt>
                <c:pt idx="125">
                  <c:v>2.6531369863013803E-5</c:v>
                </c:pt>
                <c:pt idx="126">
                  <c:v>2.6165890410958965E-5</c:v>
                </c:pt>
                <c:pt idx="127">
                  <c:v>2.5479863013698693E-5</c:v>
                </c:pt>
                <c:pt idx="128">
                  <c:v>2.9168082191780823E-5</c:v>
                </c:pt>
                <c:pt idx="129">
                  <c:v>2.8935890410958991E-5</c:v>
                </c:pt>
                <c:pt idx="130">
                  <c:v>3.1388219178082251E-5</c:v>
                </c:pt>
                <c:pt idx="131">
                  <c:v>2.5450000000000043E-5</c:v>
                </c:pt>
                <c:pt idx="132">
                  <c:v>2.1974246575342538E-5</c:v>
                </c:pt>
                <c:pt idx="133">
                  <c:v>2.006821917808221E-5</c:v>
                </c:pt>
                <c:pt idx="134">
                  <c:v>1.6942876712328824E-5</c:v>
                </c:pt>
                <c:pt idx="135">
                  <c:v>1.3240753424657571E-5</c:v>
                </c:pt>
                <c:pt idx="136">
                  <c:v>1.3160013698630186E-5</c:v>
                </c:pt>
                <c:pt idx="137">
                  <c:v>1.4006849315068537E-5</c:v>
                </c:pt>
                <c:pt idx="138">
                  <c:v>1.1922342465753446E-5</c:v>
                </c:pt>
                <c:pt idx="139">
                  <c:v>1.1789465753424682E-5</c:v>
                </c:pt>
                <c:pt idx="140">
                  <c:v>1.2903671232876749E-5</c:v>
                </c:pt>
                <c:pt idx="141">
                  <c:v>1.2802547945205513E-5</c:v>
                </c:pt>
                <c:pt idx="142">
                  <c:v>1.2921054794520586E-5</c:v>
                </c:pt>
                <c:pt idx="143">
                  <c:v>1.2663438356164415E-5</c:v>
                </c:pt>
                <c:pt idx="144">
                  <c:v>1.2781287671232902E-5</c:v>
                </c:pt>
                <c:pt idx="145">
                  <c:v>1.2691369863013723E-5</c:v>
                </c:pt>
                <c:pt idx="146">
                  <c:v>1.2397712328767142E-5</c:v>
                </c:pt>
                <c:pt idx="147">
                  <c:v>1.0920356164383583E-5</c:v>
                </c:pt>
                <c:pt idx="148">
                  <c:v>1.0477041095890423E-5</c:v>
                </c:pt>
                <c:pt idx="149">
                  <c:v>9.5119178082191881E-6</c:v>
                </c:pt>
                <c:pt idx="150">
                  <c:v>7.5606712328767275E-6</c:v>
                </c:pt>
                <c:pt idx="151">
                  <c:v>6.32180821917809E-6</c:v>
                </c:pt>
                <c:pt idx="152">
                  <c:v>5.4171506849315209E-6</c:v>
                </c:pt>
                <c:pt idx="153">
                  <c:v>4.4946301369863091E-6</c:v>
                </c:pt>
                <c:pt idx="154">
                  <c:v>5.1794109589041205E-6</c:v>
                </c:pt>
                <c:pt idx="155">
                  <c:v>4.476246575342483E-6</c:v>
                </c:pt>
                <c:pt idx="156">
                  <c:v>4.6978356164383545E-6</c:v>
                </c:pt>
                <c:pt idx="157">
                  <c:v>3.6889726027397364E-6</c:v>
                </c:pt>
                <c:pt idx="158">
                  <c:v>4.5344931506849467E-6</c:v>
                </c:pt>
                <c:pt idx="159">
                  <c:v>3.9875479452054912E-6</c:v>
                </c:pt>
                <c:pt idx="160">
                  <c:v>4.0631506849315174E-6</c:v>
                </c:pt>
                <c:pt idx="161">
                  <c:v>3.8873698630137057E-6</c:v>
                </c:pt>
                <c:pt idx="162">
                  <c:v>3.8466164383561692E-6</c:v>
                </c:pt>
                <c:pt idx="163">
                  <c:v>3.9234931506849444E-6</c:v>
                </c:pt>
                <c:pt idx="164">
                  <c:v>3.8467808219178177E-6</c:v>
                </c:pt>
                <c:pt idx="165">
                  <c:v>3.2996027397260326E-6</c:v>
                </c:pt>
                <c:pt idx="166">
                  <c:v>3.0769589041095891E-6</c:v>
                </c:pt>
                <c:pt idx="167">
                  <c:v>3.421493150684941E-6</c:v>
                </c:pt>
                <c:pt idx="168">
                  <c:v>3.1720136986301423E-6</c:v>
                </c:pt>
                <c:pt idx="169">
                  <c:v>3.3721917808219285E-6</c:v>
                </c:pt>
                <c:pt idx="170">
                  <c:v>3.6388219178082261E-6</c:v>
                </c:pt>
                <c:pt idx="171">
                  <c:v>3.407958904109594E-6</c:v>
                </c:pt>
                <c:pt idx="172">
                  <c:v>3.4948904109589098E-6</c:v>
                </c:pt>
                <c:pt idx="173">
                  <c:v>3.5258219178082261E-6</c:v>
                </c:pt>
                <c:pt idx="174">
                  <c:v>3.2089178082191894E-6</c:v>
                </c:pt>
                <c:pt idx="175">
                  <c:v>4.8741232876712439E-6</c:v>
                </c:pt>
                <c:pt idx="176">
                  <c:v>3.8617123287671337E-6</c:v>
                </c:pt>
                <c:pt idx="177">
                  <c:v>3.9736438356164446E-6</c:v>
                </c:pt>
                <c:pt idx="178">
                  <c:v>3.8264794520548006E-6</c:v>
                </c:pt>
                <c:pt idx="179">
                  <c:v>3.4727808219178163E-6</c:v>
                </c:pt>
                <c:pt idx="180">
                  <c:v>3.411589041095899E-6</c:v>
                </c:pt>
                <c:pt idx="181">
                  <c:v>2.9594383561643894E-6</c:v>
                </c:pt>
                <c:pt idx="182">
                  <c:v>3.7935068493150805E-6</c:v>
                </c:pt>
                <c:pt idx="183">
                  <c:v>3.7379452054794619E-6</c:v>
                </c:pt>
                <c:pt idx="184">
                  <c:v>2.6360000000000045E-6</c:v>
                </c:pt>
                <c:pt idx="185">
                  <c:v>2.7654109589041204E-6</c:v>
                </c:pt>
                <c:pt idx="186">
                  <c:v>2.8688219178082246E-6</c:v>
                </c:pt>
                <c:pt idx="187">
                  <c:v>3.0359178082191853E-6</c:v>
                </c:pt>
                <c:pt idx="188">
                  <c:v>2.6381506849315133E-6</c:v>
                </c:pt>
                <c:pt idx="189">
                  <c:v>2.708794520547959E-6</c:v>
                </c:pt>
                <c:pt idx="190">
                  <c:v>2.7224520547945251E-6</c:v>
                </c:pt>
                <c:pt idx="191">
                  <c:v>3.2606986301369952E-6</c:v>
                </c:pt>
                <c:pt idx="192">
                  <c:v>2.7369452054794583E-6</c:v>
                </c:pt>
                <c:pt idx="193">
                  <c:v>3.3280684931506849E-6</c:v>
                </c:pt>
                <c:pt idx="194">
                  <c:v>2.9228767123287706E-6</c:v>
                </c:pt>
                <c:pt idx="195">
                  <c:v>3.3902054794520592E-6</c:v>
                </c:pt>
                <c:pt idx="196">
                  <c:v>3.3768356164383603E-6</c:v>
                </c:pt>
                <c:pt idx="197">
                  <c:v>2.4548082191780832E-6</c:v>
                </c:pt>
                <c:pt idx="198">
                  <c:v>3.0887671232876802E-6</c:v>
                </c:pt>
                <c:pt idx="199">
                  <c:v>3.039178082191786E-6</c:v>
                </c:pt>
                <c:pt idx="200">
                  <c:v>2.6770273972602819E-6</c:v>
                </c:pt>
                <c:pt idx="201">
                  <c:v>3.0252054794520606E-6</c:v>
                </c:pt>
                <c:pt idx="202">
                  <c:v>3.318410958904117E-6</c:v>
                </c:pt>
                <c:pt idx="203">
                  <c:v>2.7671369863013835E-6</c:v>
                </c:pt>
                <c:pt idx="204">
                  <c:v>3.4134931506849421E-6</c:v>
                </c:pt>
                <c:pt idx="205">
                  <c:v>3.1148219178082244E-6</c:v>
                </c:pt>
                <c:pt idx="206">
                  <c:v>2.4706575342465796E-6</c:v>
                </c:pt>
                <c:pt idx="207">
                  <c:v>2.6933424657534293E-6</c:v>
                </c:pt>
                <c:pt idx="208">
                  <c:v>2.6524383561643888E-6</c:v>
                </c:pt>
                <c:pt idx="209">
                  <c:v>2.4926849315068496E-6</c:v>
                </c:pt>
                <c:pt idx="210">
                  <c:v>2.4166027397260281E-6</c:v>
                </c:pt>
                <c:pt idx="211">
                  <c:v>2.4072328767123406E-6</c:v>
                </c:pt>
                <c:pt idx="212">
                  <c:v>1.8434931506849343E-6</c:v>
                </c:pt>
                <c:pt idx="213">
                  <c:v>2.2117808219178152E-6</c:v>
                </c:pt>
                <c:pt idx="214">
                  <c:v>2.5655342465753554E-6</c:v>
                </c:pt>
                <c:pt idx="215">
                  <c:v>2.3907945205479554E-6</c:v>
                </c:pt>
                <c:pt idx="216">
                  <c:v>2.0235068493150754E-6</c:v>
                </c:pt>
                <c:pt idx="217">
                  <c:v>2.1323150684931556E-6</c:v>
                </c:pt>
                <c:pt idx="218">
                  <c:v>2.8688493150684968E-6</c:v>
                </c:pt>
                <c:pt idx="219">
                  <c:v>2.3032328767123383E-6</c:v>
                </c:pt>
                <c:pt idx="220">
                  <c:v>2.0597808219178139E-6</c:v>
                </c:pt>
                <c:pt idx="221">
                  <c:v>2.054260273972607E-6</c:v>
                </c:pt>
                <c:pt idx="222">
                  <c:v>2.4555753424657597E-6</c:v>
                </c:pt>
                <c:pt idx="223">
                  <c:v>2.1069041095890416E-6</c:v>
                </c:pt>
                <c:pt idx="224">
                  <c:v>2.1880136986301442E-6</c:v>
                </c:pt>
                <c:pt idx="225">
                  <c:v>2.022438356164388E-6</c:v>
                </c:pt>
                <c:pt idx="226">
                  <c:v>2.0424931506849378E-6</c:v>
                </c:pt>
                <c:pt idx="227">
                  <c:v>2.5164794520547975E-6</c:v>
                </c:pt>
                <c:pt idx="228">
                  <c:v>2.3032191780822E-6</c:v>
                </c:pt>
                <c:pt idx="229">
                  <c:v>1.8718904109589078E-6</c:v>
                </c:pt>
                <c:pt idx="230">
                  <c:v>1.8976027397260334E-6</c:v>
                </c:pt>
                <c:pt idx="231">
                  <c:v>2.8310958904109644E-7</c:v>
                </c:pt>
                <c:pt idx="232">
                  <c:v>0</c:v>
                </c:pt>
                <c:pt idx="233">
                  <c:v>0</c:v>
                </c:pt>
                <c:pt idx="234">
                  <c:v>0</c:v>
                </c:pt>
                <c:pt idx="235">
                  <c:v>0</c:v>
                </c:pt>
                <c:pt idx="236">
                  <c:v>0</c:v>
                </c:pt>
                <c:pt idx="237">
                  <c:v>0</c:v>
                </c:pt>
                <c:pt idx="238">
                  <c:v>0</c:v>
                </c:pt>
                <c:pt idx="239">
                  <c:v>0</c:v>
                </c:pt>
              </c:numCache>
            </c:numRef>
          </c:val>
        </c:ser>
        <c:ser>
          <c:idx val="37"/>
          <c:order val="37"/>
          <c:tx>
            <c:strRef>
              <c:f>Sheet2_c!$A$39</c:f>
              <c:strCache>
                <c:ptCount val="1"/>
                <c:pt idx="0">
                  <c:v>370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Sheet2_c!$B$39:$IG$39</c:f>
              <c:numCache>
                <c:formatCode>General</c:formatCode>
                <c:ptCount val="240"/>
                <c:pt idx="0">
                  <c:v>0</c:v>
                </c:pt>
                <c:pt idx="1">
                  <c:v>1.9167066666666741E-8</c:v>
                </c:pt>
                <c:pt idx="2">
                  <c:v>0</c:v>
                </c:pt>
                <c:pt idx="3">
                  <c:v>0</c:v>
                </c:pt>
                <c:pt idx="4">
                  <c:v>0</c:v>
                </c:pt>
                <c:pt idx="5">
                  <c:v>0</c:v>
                </c:pt>
                <c:pt idx="6">
                  <c:v>1.4678800000000034E-8</c:v>
                </c:pt>
                <c:pt idx="7">
                  <c:v>0</c:v>
                </c:pt>
                <c:pt idx="8">
                  <c:v>0</c:v>
                </c:pt>
                <c:pt idx="9">
                  <c:v>1.1793280000000032E-7</c:v>
                </c:pt>
                <c:pt idx="10">
                  <c:v>7.8594800000000182E-7</c:v>
                </c:pt>
                <c:pt idx="11">
                  <c:v>1.2613466666666704E-7</c:v>
                </c:pt>
                <c:pt idx="12">
                  <c:v>7.2531200000000225E-8</c:v>
                </c:pt>
                <c:pt idx="13">
                  <c:v>0</c:v>
                </c:pt>
                <c:pt idx="14">
                  <c:v>0</c:v>
                </c:pt>
                <c:pt idx="15">
                  <c:v>5.166386666666674E-8</c:v>
                </c:pt>
                <c:pt idx="16">
                  <c:v>0</c:v>
                </c:pt>
                <c:pt idx="17">
                  <c:v>1.0720880000000046E-7</c:v>
                </c:pt>
                <c:pt idx="18">
                  <c:v>1.306849333333337E-7</c:v>
                </c:pt>
                <c:pt idx="19">
                  <c:v>1.6436400000000045E-7</c:v>
                </c:pt>
                <c:pt idx="20">
                  <c:v>5.0783733333333567E-7</c:v>
                </c:pt>
                <c:pt idx="21">
                  <c:v>6.6338266666666807E-7</c:v>
                </c:pt>
                <c:pt idx="22">
                  <c:v>8.1844000000000245E-7</c:v>
                </c:pt>
                <c:pt idx="23">
                  <c:v>1.9195333333333381E-6</c:v>
                </c:pt>
                <c:pt idx="24">
                  <c:v>2.9088133333333379E-6</c:v>
                </c:pt>
                <c:pt idx="25">
                  <c:v>3.1684933333333402E-6</c:v>
                </c:pt>
                <c:pt idx="26">
                  <c:v>5.2586400000000154E-6</c:v>
                </c:pt>
                <c:pt idx="27">
                  <c:v>1.1951893333333369E-5</c:v>
                </c:pt>
                <c:pt idx="28">
                  <c:v>4.4991600000000133E-5</c:v>
                </c:pt>
                <c:pt idx="29">
                  <c:v>4.7237600000000112E-5</c:v>
                </c:pt>
                <c:pt idx="30">
                  <c:v>4.6716800000000115E-5</c:v>
                </c:pt>
                <c:pt idx="31">
                  <c:v>4.5379200000000089E-5</c:v>
                </c:pt>
                <c:pt idx="32">
                  <c:v>3.241440000000006E-5</c:v>
                </c:pt>
                <c:pt idx="33">
                  <c:v>1.1095493333333355E-5</c:v>
                </c:pt>
                <c:pt idx="34">
                  <c:v>5.8538133333333504E-6</c:v>
                </c:pt>
                <c:pt idx="35">
                  <c:v>3.1784666666666748E-6</c:v>
                </c:pt>
                <c:pt idx="36">
                  <c:v>1.7824933333333379E-6</c:v>
                </c:pt>
                <c:pt idx="37">
                  <c:v>1.0707080000000025E-6</c:v>
                </c:pt>
                <c:pt idx="38">
                  <c:v>1.5736533333333385E-7</c:v>
                </c:pt>
                <c:pt idx="39">
                  <c:v>6.7138133333333585E-8</c:v>
                </c:pt>
                <c:pt idx="40">
                  <c:v>1.3492533333333382E-7</c:v>
                </c:pt>
                <c:pt idx="41">
                  <c:v>1.6265733333333392E-7</c:v>
                </c:pt>
                <c:pt idx="42">
                  <c:v>1.090545333333338E-7</c:v>
                </c:pt>
                <c:pt idx="43">
                  <c:v>3.2155066666666784E-8</c:v>
                </c:pt>
                <c:pt idx="44">
                  <c:v>3.6083200000000156E-8</c:v>
                </c:pt>
                <c:pt idx="45">
                  <c:v>3.2910400000000089E-8</c:v>
                </c:pt>
                <c:pt idx="46">
                  <c:v>6.6366400000000247E-8</c:v>
                </c:pt>
                <c:pt idx="47">
                  <c:v>2.9946133333333413E-8</c:v>
                </c:pt>
                <c:pt idx="48">
                  <c:v>1.9396133333333395E-7</c:v>
                </c:pt>
                <c:pt idx="49">
                  <c:v>1.5776800000000048E-8</c:v>
                </c:pt>
                <c:pt idx="50">
                  <c:v>4.4660666666666815E-8</c:v>
                </c:pt>
                <c:pt idx="51">
                  <c:v>0</c:v>
                </c:pt>
                <c:pt idx="52">
                  <c:v>0</c:v>
                </c:pt>
                <c:pt idx="53">
                  <c:v>0</c:v>
                </c:pt>
                <c:pt idx="54">
                  <c:v>0</c:v>
                </c:pt>
                <c:pt idx="55">
                  <c:v>1.6336400000000054E-7</c:v>
                </c:pt>
                <c:pt idx="56">
                  <c:v>3.4151866666666768E-8</c:v>
                </c:pt>
                <c:pt idx="57">
                  <c:v>3.8522133333333417E-8</c:v>
                </c:pt>
                <c:pt idx="58">
                  <c:v>4.1781466666666738E-7</c:v>
                </c:pt>
                <c:pt idx="59">
                  <c:v>4.6670933333333456E-7</c:v>
                </c:pt>
                <c:pt idx="60">
                  <c:v>5.1968533333333513E-7</c:v>
                </c:pt>
                <c:pt idx="61">
                  <c:v>2.0507466666666702E-6</c:v>
                </c:pt>
                <c:pt idx="62">
                  <c:v>1.5770933333333371E-6</c:v>
                </c:pt>
                <c:pt idx="63">
                  <c:v>1.3321933333333365E-6</c:v>
                </c:pt>
                <c:pt idx="64">
                  <c:v>1.9741066666666735E-6</c:v>
                </c:pt>
                <c:pt idx="65">
                  <c:v>5.4784533333333551E-6</c:v>
                </c:pt>
                <c:pt idx="66">
                  <c:v>1.1581933333333366E-5</c:v>
                </c:pt>
                <c:pt idx="67">
                  <c:v>3.4280000000000065E-5</c:v>
                </c:pt>
                <c:pt idx="68">
                  <c:v>2.397800000000004E-5</c:v>
                </c:pt>
                <c:pt idx="69">
                  <c:v>1.8011600000000029E-5</c:v>
                </c:pt>
                <c:pt idx="70">
                  <c:v>1.9752000000000047E-5</c:v>
                </c:pt>
                <c:pt idx="71">
                  <c:v>2.1175866666666729E-5</c:v>
                </c:pt>
                <c:pt idx="72">
                  <c:v>2.1807333333333402E-5</c:v>
                </c:pt>
                <c:pt idx="73">
                  <c:v>2.5471866666666767E-5</c:v>
                </c:pt>
                <c:pt idx="74">
                  <c:v>2.5857066666666748E-5</c:v>
                </c:pt>
                <c:pt idx="75">
                  <c:v>2.3682400000000012E-5</c:v>
                </c:pt>
                <c:pt idx="76">
                  <c:v>2.4950133333333354E-5</c:v>
                </c:pt>
                <c:pt idx="77">
                  <c:v>2.392386666666671E-5</c:v>
                </c:pt>
                <c:pt idx="78">
                  <c:v>2.6193200000000063E-5</c:v>
                </c:pt>
                <c:pt idx="79">
                  <c:v>2.4512266666666706E-5</c:v>
                </c:pt>
                <c:pt idx="80">
                  <c:v>2.3732533333333344E-5</c:v>
                </c:pt>
                <c:pt idx="81">
                  <c:v>2.1218266666666727E-5</c:v>
                </c:pt>
                <c:pt idx="82">
                  <c:v>2.3795866666666718E-5</c:v>
                </c:pt>
                <c:pt idx="83">
                  <c:v>2.4346800000000026E-5</c:v>
                </c:pt>
                <c:pt idx="84">
                  <c:v>2.5025200000000053E-5</c:v>
                </c:pt>
                <c:pt idx="85">
                  <c:v>2.6896400000000046E-5</c:v>
                </c:pt>
                <c:pt idx="86">
                  <c:v>2.4329333333333355E-5</c:v>
                </c:pt>
                <c:pt idx="87">
                  <c:v>2.7423466666666747E-5</c:v>
                </c:pt>
                <c:pt idx="88">
                  <c:v>3.2509200000000085E-5</c:v>
                </c:pt>
                <c:pt idx="89">
                  <c:v>3.3191466666666696E-5</c:v>
                </c:pt>
                <c:pt idx="90">
                  <c:v>3.5324400000000037E-5</c:v>
                </c:pt>
                <c:pt idx="91">
                  <c:v>3.4387866666666758E-5</c:v>
                </c:pt>
                <c:pt idx="92">
                  <c:v>3.275453333333338E-5</c:v>
                </c:pt>
                <c:pt idx="93">
                  <c:v>3.6234666666666769E-5</c:v>
                </c:pt>
                <c:pt idx="94">
                  <c:v>3.5786800000000055E-5</c:v>
                </c:pt>
                <c:pt idx="95">
                  <c:v>3.6203333333333435E-5</c:v>
                </c:pt>
                <c:pt idx="96">
                  <c:v>3.7923866666666766E-5</c:v>
                </c:pt>
                <c:pt idx="97">
                  <c:v>3.7506666666666746E-5</c:v>
                </c:pt>
                <c:pt idx="98">
                  <c:v>3.5817466666666748E-5</c:v>
                </c:pt>
                <c:pt idx="99">
                  <c:v>3.5066666666666728E-5</c:v>
                </c:pt>
                <c:pt idx="100">
                  <c:v>3.5403866666666763E-5</c:v>
                </c:pt>
                <c:pt idx="101">
                  <c:v>3.6284666666666756E-5</c:v>
                </c:pt>
                <c:pt idx="102">
                  <c:v>3.3594800000000012E-5</c:v>
                </c:pt>
                <c:pt idx="103">
                  <c:v>3.5051333333333416E-5</c:v>
                </c:pt>
                <c:pt idx="104">
                  <c:v>3.5502266666666748E-5</c:v>
                </c:pt>
                <c:pt idx="105">
                  <c:v>3.5670133333333417E-5</c:v>
                </c:pt>
                <c:pt idx="106">
                  <c:v>3.626626666666675E-5</c:v>
                </c:pt>
                <c:pt idx="107">
                  <c:v>3.5370266666666764E-5</c:v>
                </c:pt>
                <c:pt idx="108">
                  <c:v>3.4589200000000065E-5</c:v>
                </c:pt>
                <c:pt idx="109">
                  <c:v>3.4523066666666722E-5</c:v>
                </c:pt>
                <c:pt idx="110">
                  <c:v>3.2765200000000084E-5</c:v>
                </c:pt>
                <c:pt idx="111">
                  <c:v>3.6394133333333379E-5</c:v>
                </c:pt>
                <c:pt idx="112">
                  <c:v>3.6104266666666761E-5</c:v>
                </c:pt>
                <c:pt idx="113">
                  <c:v>3.3176266666666744E-5</c:v>
                </c:pt>
                <c:pt idx="114">
                  <c:v>3.3503600000000056E-5</c:v>
                </c:pt>
                <c:pt idx="115">
                  <c:v>3.4159466666666718E-5</c:v>
                </c:pt>
                <c:pt idx="116">
                  <c:v>3.3138533333333341E-5</c:v>
                </c:pt>
                <c:pt idx="117">
                  <c:v>3.2793866666666753E-5</c:v>
                </c:pt>
                <c:pt idx="118">
                  <c:v>3.2852666666666746E-5</c:v>
                </c:pt>
                <c:pt idx="119">
                  <c:v>3.0984533333333355E-5</c:v>
                </c:pt>
                <c:pt idx="120">
                  <c:v>2.9090133333333375E-5</c:v>
                </c:pt>
                <c:pt idx="121">
                  <c:v>2.9875866666666771E-5</c:v>
                </c:pt>
                <c:pt idx="122">
                  <c:v>2.8227466666666708E-5</c:v>
                </c:pt>
                <c:pt idx="123">
                  <c:v>2.7713200000000072E-5</c:v>
                </c:pt>
                <c:pt idx="124">
                  <c:v>2.6188133333333351E-5</c:v>
                </c:pt>
                <c:pt idx="125">
                  <c:v>2.7139600000000081E-5</c:v>
                </c:pt>
                <c:pt idx="126">
                  <c:v>2.638360000000006E-5</c:v>
                </c:pt>
                <c:pt idx="127">
                  <c:v>2.4805066666666742E-5</c:v>
                </c:pt>
                <c:pt idx="128">
                  <c:v>2.6102133333333352E-5</c:v>
                </c:pt>
                <c:pt idx="129">
                  <c:v>3.0230133333333398E-5</c:v>
                </c:pt>
                <c:pt idx="130">
                  <c:v>2.7782133333333394E-5</c:v>
                </c:pt>
                <c:pt idx="131">
                  <c:v>2.6054000000000046E-5</c:v>
                </c:pt>
                <c:pt idx="132">
                  <c:v>1.9408666666666713E-5</c:v>
                </c:pt>
                <c:pt idx="133">
                  <c:v>1.9452400000000048E-5</c:v>
                </c:pt>
                <c:pt idx="134">
                  <c:v>1.6036533333333379E-5</c:v>
                </c:pt>
                <c:pt idx="135">
                  <c:v>1.1739693333333348E-5</c:v>
                </c:pt>
                <c:pt idx="136">
                  <c:v>1.1934600000000023E-5</c:v>
                </c:pt>
                <c:pt idx="137">
                  <c:v>1.2208373333333363E-5</c:v>
                </c:pt>
                <c:pt idx="138">
                  <c:v>1.216185333333337E-5</c:v>
                </c:pt>
                <c:pt idx="139">
                  <c:v>1.2382680000000023E-5</c:v>
                </c:pt>
                <c:pt idx="140">
                  <c:v>1.1808386666666706E-5</c:v>
                </c:pt>
                <c:pt idx="141">
                  <c:v>1.3337866666666699E-5</c:v>
                </c:pt>
                <c:pt idx="142">
                  <c:v>1.1924893333333376E-5</c:v>
                </c:pt>
                <c:pt idx="143">
                  <c:v>1.137182666666671E-5</c:v>
                </c:pt>
                <c:pt idx="144">
                  <c:v>1.1618013333333355E-5</c:v>
                </c:pt>
                <c:pt idx="145">
                  <c:v>1.3397066666666691E-5</c:v>
                </c:pt>
                <c:pt idx="146">
                  <c:v>1.2337106666666692E-5</c:v>
                </c:pt>
                <c:pt idx="147">
                  <c:v>9.0265466666667068E-6</c:v>
                </c:pt>
                <c:pt idx="148">
                  <c:v>9.3982666666666881E-6</c:v>
                </c:pt>
                <c:pt idx="149">
                  <c:v>8.6850266666666952E-6</c:v>
                </c:pt>
                <c:pt idx="150">
                  <c:v>7.3040000000000126E-6</c:v>
                </c:pt>
                <c:pt idx="151">
                  <c:v>5.5812133333333574E-6</c:v>
                </c:pt>
                <c:pt idx="152">
                  <c:v>3.7947200000000123E-6</c:v>
                </c:pt>
                <c:pt idx="153">
                  <c:v>4.7465200000000126E-6</c:v>
                </c:pt>
                <c:pt idx="154">
                  <c:v>4.4664000000000111E-6</c:v>
                </c:pt>
                <c:pt idx="155">
                  <c:v>4.6934666666666734E-6</c:v>
                </c:pt>
                <c:pt idx="156">
                  <c:v>3.6055733333333417E-6</c:v>
                </c:pt>
                <c:pt idx="157">
                  <c:v>4.315586666666667E-6</c:v>
                </c:pt>
                <c:pt idx="158">
                  <c:v>4.310693333333351E-6</c:v>
                </c:pt>
                <c:pt idx="159">
                  <c:v>3.6890533333333401E-6</c:v>
                </c:pt>
                <c:pt idx="160">
                  <c:v>3.4898933333333397E-6</c:v>
                </c:pt>
                <c:pt idx="161">
                  <c:v>3.9881733333333421E-6</c:v>
                </c:pt>
                <c:pt idx="162">
                  <c:v>3.6405466666666782E-6</c:v>
                </c:pt>
                <c:pt idx="163">
                  <c:v>4.5570666666666733E-6</c:v>
                </c:pt>
                <c:pt idx="164">
                  <c:v>4.3043600000000063E-6</c:v>
                </c:pt>
                <c:pt idx="165">
                  <c:v>3.4422933333333391E-6</c:v>
                </c:pt>
                <c:pt idx="166">
                  <c:v>3.1355200000000081E-6</c:v>
                </c:pt>
                <c:pt idx="167">
                  <c:v>2.8754133333333346E-6</c:v>
                </c:pt>
                <c:pt idx="168">
                  <c:v>3.0296000000000065E-6</c:v>
                </c:pt>
                <c:pt idx="169">
                  <c:v>3.2996533333333388E-6</c:v>
                </c:pt>
                <c:pt idx="170">
                  <c:v>2.7523466666666729E-6</c:v>
                </c:pt>
                <c:pt idx="171">
                  <c:v>3.4171333333333409E-6</c:v>
                </c:pt>
                <c:pt idx="172">
                  <c:v>4.0145866666666668E-6</c:v>
                </c:pt>
                <c:pt idx="173">
                  <c:v>3.7333866666666787E-6</c:v>
                </c:pt>
                <c:pt idx="174">
                  <c:v>3.5153866666666754E-6</c:v>
                </c:pt>
                <c:pt idx="175">
                  <c:v>3.5788266666666754E-6</c:v>
                </c:pt>
                <c:pt idx="176">
                  <c:v>3.2033066666666799E-6</c:v>
                </c:pt>
                <c:pt idx="177">
                  <c:v>3.0720266666666733E-6</c:v>
                </c:pt>
                <c:pt idx="178">
                  <c:v>3.6153200000000098E-6</c:v>
                </c:pt>
                <c:pt idx="179">
                  <c:v>2.7136000000000065E-6</c:v>
                </c:pt>
                <c:pt idx="180">
                  <c:v>3.1225600000000078E-6</c:v>
                </c:pt>
                <c:pt idx="181">
                  <c:v>3.2020266666666755E-6</c:v>
                </c:pt>
                <c:pt idx="182">
                  <c:v>3.289133333333344E-6</c:v>
                </c:pt>
                <c:pt idx="183">
                  <c:v>3.1559066666666746E-6</c:v>
                </c:pt>
                <c:pt idx="184">
                  <c:v>3.0562400000000016E-6</c:v>
                </c:pt>
                <c:pt idx="185">
                  <c:v>3.300320000000009E-6</c:v>
                </c:pt>
                <c:pt idx="186">
                  <c:v>3.4090000000000079E-6</c:v>
                </c:pt>
                <c:pt idx="187">
                  <c:v>2.798920000000009E-6</c:v>
                </c:pt>
                <c:pt idx="188">
                  <c:v>3.3123066666666732E-6</c:v>
                </c:pt>
                <c:pt idx="189">
                  <c:v>3.130040000000005E-6</c:v>
                </c:pt>
                <c:pt idx="190">
                  <c:v>2.6992933333333384E-6</c:v>
                </c:pt>
                <c:pt idx="191">
                  <c:v>2.4105733333333367E-6</c:v>
                </c:pt>
                <c:pt idx="192">
                  <c:v>2.4584400000000011E-6</c:v>
                </c:pt>
                <c:pt idx="193">
                  <c:v>2.1166266666666697E-6</c:v>
                </c:pt>
                <c:pt idx="194">
                  <c:v>2.8280933333333392E-6</c:v>
                </c:pt>
                <c:pt idx="195">
                  <c:v>2.0442133333333374E-6</c:v>
                </c:pt>
                <c:pt idx="196">
                  <c:v>2.2752533333333346E-6</c:v>
                </c:pt>
                <c:pt idx="197">
                  <c:v>2.5852666666666717E-6</c:v>
                </c:pt>
                <c:pt idx="198">
                  <c:v>2.7211200000000095E-6</c:v>
                </c:pt>
                <c:pt idx="199">
                  <c:v>2.7995866666666767E-6</c:v>
                </c:pt>
                <c:pt idx="200">
                  <c:v>2.9238933333333392E-6</c:v>
                </c:pt>
                <c:pt idx="201">
                  <c:v>3.3065733333333383E-6</c:v>
                </c:pt>
                <c:pt idx="202">
                  <c:v>3.231586666666677E-6</c:v>
                </c:pt>
                <c:pt idx="203">
                  <c:v>2.926986666666674E-6</c:v>
                </c:pt>
                <c:pt idx="204">
                  <c:v>3.2023333333333413E-6</c:v>
                </c:pt>
                <c:pt idx="205">
                  <c:v>4.0524000000000071E-6</c:v>
                </c:pt>
                <c:pt idx="206">
                  <c:v>2.4835866666666754E-6</c:v>
                </c:pt>
                <c:pt idx="207">
                  <c:v>2.6633200000000094E-6</c:v>
                </c:pt>
                <c:pt idx="208">
                  <c:v>3.0233600000000096E-6</c:v>
                </c:pt>
                <c:pt idx="209">
                  <c:v>3.3343466666666726E-6</c:v>
                </c:pt>
                <c:pt idx="210">
                  <c:v>2.6628933333333386E-6</c:v>
                </c:pt>
                <c:pt idx="211">
                  <c:v>3.2340266666666766E-6</c:v>
                </c:pt>
                <c:pt idx="212">
                  <c:v>2.5730133333333385E-6</c:v>
                </c:pt>
                <c:pt idx="213">
                  <c:v>1.8767866666666733E-6</c:v>
                </c:pt>
                <c:pt idx="214">
                  <c:v>1.802866666666671E-6</c:v>
                </c:pt>
                <c:pt idx="215">
                  <c:v>1.6861066666666722E-6</c:v>
                </c:pt>
                <c:pt idx="216">
                  <c:v>2.2209333333333408E-6</c:v>
                </c:pt>
                <c:pt idx="217">
                  <c:v>2.6778533333333352E-6</c:v>
                </c:pt>
                <c:pt idx="218">
                  <c:v>2.5718000000000031E-6</c:v>
                </c:pt>
                <c:pt idx="219">
                  <c:v>3.045640000000005E-6</c:v>
                </c:pt>
                <c:pt idx="220">
                  <c:v>2.7275733333333419E-6</c:v>
                </c:pt>
                <c:pt idx="221">
                  <c:v>2.1683066666666754E-6</c:v>
                </c:pt>
                <c:pt idx="222">
                  <c:v>2.4366933333333352E-6</c:v>
                </c:pt>
                <c:pt idx="223">
                  <c:v>2.2668000000000056E-6</c:v>
                </c:pt>
                <c:pt idx="224">
                  <c:v>2.3671333333333399E-6</c:v>
                </c:pt>
                <c:pt idx="225">
                  <c:v>2.0577733333333385E-6</c:v>
                </c:pt>
                <c:pt idx="226">
                  <c:v>1.8108933333333373E-6</c:v>
                </c:pt>
                <c:pt idx="227">
                  <c:v>2.6679200000000106E-6</c:v>
                </c:pt>
                <c:pt idx="228">
                  <c:v>2.5336933333333391E-6</c:v>
                </c:pt>
                <c:pt idx="229">
                  <c:v>2.1098666666666703E-6</c:v>
                </c:pt>
                <c:pt idx="230">
                  <c:v>1.2318066666666686E-6</c:v>
                </c:pt>
                <c:pt idx="231">
                  <c:v>6.1389866666666722E-7</c:v>
                </c:pt>
                <c:pt idx="232">
                  <c:v>0</c:v>
                </c:pt>
                <c:pt idx="233">
                  <c:v>0</c:v>
                </c:pt>
                <c:pt idx="234">
                  <c:v>0</c:v>
                </c:pt>
                <c:pt idx="235">
                  <c:v>0</c:v>
                </c:pt>
                <c:pt idx="236">
                  <c:v>0</c:v>
                </c:pt>
                <c:pt idx="237">
                  <c:v>0</c:v>
                </c:pt>
                <c:pt idx="238">
                  <c:v>0</c:v>
                </c:pt>
                <c:pt idx="239">
                  <c:v>0</c:v>
                </c:pt>
              </c:numCache>
            </c:numRef>
          </c:val>
        </c:ser>
        <c:ser>
          <c:idx val="38"/>
          <c:order val="38"/>
          <c:tx>
            <c:strRef>
              <c:f>Sheet2_c!$A$40</c:f>
              <c:strCache>
                <c:ptCount val="1"/>
                <c:pt idx="0">
                  <c:v>380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Sheet2_c!$B$40:$IG$40</c:f>
              <c:numCache>
                <c:formatCode>General</c:formatCode>
                <c:ptCount val="240"/>
                <c:pt idx="0">
                  <c:v>2.0626883116883181E-8</c:v>
                </c:pt>
                <c:pt idx="1">
                  <c:v>2.282909090909098E-7</c:v>
                </c:pt>
                <c:pt idx="2">
                  <c:v>3.3268051948051993E-8</c:v>
                </c:pt>
                <c:pt idx="3">
                  <c:v>5.9471948051948261E-8</c:v>
                </c:pt>
                <c:pt idx="4">
                  <c:v>4.5388441558441808E-8</c:v>
                </c:pt>
                <c:pt idx="5">
                  <c:v>1.6711168831168891E-7</c:v>
                </c:pt>
                <c:pt idx="6">
                  <c:v>2.0729870129870221E-7</c:v>
                </c:pt>
                <c:pt idx="7">
                  <c:v>1.1900480519480574E-7</c:v>
                </c:pt>
                <c:pt idx="8">
                  <c:v>3.8249870129870304E-9</c:v>
                </c:pt>
                <c:pt idx="9">
                  <c:v>2.6850129870129981E-8</c:v>
                </c:pt>
                <c:pt idx="10">
                  <c:v>4.3717792207792378E-7</c:v>
                </c:pt>
                <c:pt idx="11">
                  <c:v>1.3686103896103953E-7</c:v>
                </c:pt>
                <c:pt idx="12">
                  <c:v>0</c:v>
                </c:pt>
                <c:pt idx="13">
                  <c:v>1.5082077922077967E-9</c:v>
                </c:pt>
                <c:pt idx="14">
                  <c:v>0</c:v>
                </c:pt>
                <c:pt idx="15">
                  <c:v>3.727519480519493E-7</c:v>
                </c:pt>
                <c:pt idx="16">
                  <c:v>1.9144545454545511E-7</c:v>
                </c:pt>
                <c:pt idx="17">
                  <c:v>3.2353246753246851E-7</c:v>
                </c:pt>
                <c:pt idx="18">
                  <c:v>1.8942987012987088E-7</c:v>
                </c:pt>
                <c:pt idx="19">
                  <c:v>7.3630909090909218E-7</c:v>
                </c:pt>
                <c:pt idx="20">
                  <c:v>1.7650519480519526E-6</c:v>
                </c:pt>
                <c:pt idx="21">
                  <c:v>1.2588207792207823E-6</c:v>
                </c:pt>
                <c:pt idx="22">
                  <c:v>1.9601948051948091E-6</c:v>
                </c:pt>
                <c:pt idx="23">
                  <c:v>2.5275324675324789E-6</c:v>
                </c:pt>
                <c:pt idx="24">
                  <c:v>4.561714285714296E-6</c:v>
                </c:pt>
                <c:pt idx="25">
                  <c:v>4.4388311688311851E-6</c:v>
                </c:pt>
                <c:pt idx="26">
                  <c:v>5.9317662337662534E-6</c:v>
                </c:pt>
                <c:pt idx="27">
                  <c:v>1.1599571428571458E-5</c:v>
                </c:pt>
                <c:pt idx="28">
                  <c:v>4.7023376623376739E-5</c:v>
                </c:pt>
                <c:pt idx="29">
                  <c:v>4.7714285714285839E-5</c:v>
                </c:pt>
                <c:pt idx="30">
                  <c:v>4.5153506493506532E-5</c:v>
                </c:pt>
                <c:pt idx="31">
                  <c:v>4.1098831168831303E-5</c:v>
                </c:pt>
                <c:pt idx="32">
                  <c:v>2.9102987012987045E-5</c:v>
                </c:pt>
                <c:pt idx="33">
                  <c:v>6.1947272727272786E-6</c:v>
                </c:pt>
                <c:pt idx="34">
                  <c:v>4.0982207792207885E-6</c:v>
                </c:pt>
                <c:pt idx="35">
                  <c:v>1.6608961038961086E-6</c:v>
                </c:pt>
                <c:pt idx="36">
                  <c:v>8.0003766233766418E-7</c:v>
                </c:pt>
                <c:pt idx="37">
                  <c:v>8.3506493506494013E-7</c:v>
                </c:pt>
                <c:pt idx="38">
                  <c:v>3.9302597402597503E-7</c:v>
                </c:pt>
                <c:pt idx="39">
                  <c:v>2.7809610389610526E-8</c:v>
                </c:pt>
                <c:pt idx="40">
                  <c:v>3.6027012987013155E-8</c:v>
                </c:pt>
                <c:pt idx="41">
                  <c:v>0</c:v>
                </c:pt>
                <c:pt idx="42">
                  <c:v>4.9701948051948245E-7</c:v>
                </c:pt>
                <c:pt idx="43">
                  <c:v>1.0519207792207819E-8</c:v>
                </c:pt>
                <c:pt idx="44">
                  <c:v>1.9441818181818251E-7</c:v>
                </c:pt>
                <c:pt idx="45">
                  <c:v>2.596948051948058E-7</c:v>
                </c:pt>
                <c:pt idx="46">
                  <c:v>5.1695584415584475E-7</c:v>
                </c:pt>
                <c:pt idx="47">
                  <c:v>1.6104935064935129E-7</c:v>
                </c:pt>
                <c:pt idx="48">
                  <c:v>1.6925714285714348E-7</c:v>
                </c:pt>
                <c:pt idx="49">
                  <c:v>2.1278961038961097E-7</c:v>
                </c:pt>
                <c:pt idx="50">
                  <c:v>3.3516363636363712E-7</c:v>
                </c:pt>
                <c:pt idx="51">
                  <c:v>3.4261818181818319E-9</c:v>
                </c:pt>
                <c:pt idx="52">
                  <c:v>0</c:v>
                </c:pt>
                <c:pt idx="53">
                  <c:v>1.7653116883116925E-7</c:v>
                </c:pt>
                <c:pt idx="54">
                  <c:v>1.8948311688311745E-7</c:v>
                </c:pt>
                <c:pt idx="55">
                  <c:v>3.1705844155844259E-7</c:v>
                </c:pt>
                <c:pt idx="56">
                  <c:v>3.5557012987013132E-7</c:v>
                </c:pt>
                <c:pt idx="57">
                  <c:v>2.3602987012987065E-7</c:v>
                </c:pt>
                <c:pt idx="58">
                  <c:v>2.0333896103896167E-7</c:v>
                </c:pt>
                <c:pt idx="59">
                  <c:v>8.3620000000000332E-7</c:v>
                </c:pt>
                <c:pt idx="60">
                  <c:v>9.2038961038961272E-7</c:v>
                </c:pt>
                <c:pt idx="61">
                  <c:v>1.1931051948051985E-6</c:v>
                </c:pt>
                <c:pt idx="62">
                  <c:v>8.6632337662337766E-7</c:v>
                </c:pt>
                <c:pt idx="63">
                  <c:v>6.6117402597402778E-7</c:v>
                </c:pt>
                <c:pt idx="64">
                  <c:v>1.4318571428571454E-6</c:v>
                </c:pt>
                <c:pt idx="65">
                  <c:v>4.4182467532467678E-6</c:v>
                </c:pt>
                <c:pt idx="66">
                  <c:v>1.095536363636366E-5</c:v>
                </c:pt>
                <c:pt idx="67">
                  <c:v>3.4119220779220857E-5</c:v>
                </c:pt>
                <c:pt idx="68">
                  <c:v>2.2994415584415663E-5</c:v>
                </c:pt>
                <c:pt idx="69">
                  <c:v>1.8496493506493521E-5</c:v>
                </c:pt>
                <c:pt idx="70">
                  <c:v>1.897051948051953E-5</c:v>
                </c:pt>
                <c:pt idx="71">
                  <c:v>2.1294805194805247E-5</c:v>
                </c:pt>
                <c:pt idx="72">
                  <c:v>2.0830389610389661E-5</c:v>
                </c:pt>
                <c:pt idx="73">
                  <c:v>2.3360649350649348E-5</c:v>
                </c:pt>
                <c:pt idx="74">
                  <c:v>2.5536103896103957E-5</c:v>
                </c:pt>
                <c:pt idx="75">
                  <c:v>2.2830779220779328E-5</c:v>
                </c:pt>
                <c:pt idx="76">
                  <c:v>2.4144025974026018E-5</c:v>
                </c:pt>
                <c:pt idx="77">
                  <c:v>2.4892987012987026E-5</c:v>
                </c:pt>
                <c:pt idx="78">
                  <c:v>2.5347402597402637E-5</c:v>
                </c:pt>
                <c:pt idx="79">
                  <c:v>2.4592077922077988E-5</c:v>
                </c:pt>
                <c:pt idx="80">
                  <c:v>2.3442857142857187E-5</c:v>
                </c:pt>
                <c:pt idx="81">
                  <c:v>2.23184415584416E-5</c:v>
                </c:pt>
                <c:pt idx="82">
                  <c:v>2.3566753246753238E-5</c:v>
                </c:pt>
                <c:pt idx="83">
                  <c:v>2.5267402597402641E-5</c:v>
                </c:pt>
                <c:pt idx="84">
                  <c:v>2.4405714285714375E-5</c:v>
                </c:pt>
                <c:pt idx="85">
                  <c:v>2.4643116883116973E-5</c:v>
                </c:pt>
                <c:pt idx="86">
                  <c:v>2.3742207792207812E-5</c:v>
                </c:pt>
                <c:pt idx="87">
                  <c:v>2.6292597402597455E-5</c:v>
                </c:pt>
                <c:pt idx="88">
                  <c:v>3.2132207792207875E-5</c:v>
                </c:pt>
                <c:pt idx="89">
                  <c:v>3.0086363636363709E-5</c:v>
                </c:pt>
                <c:pt idx="90">
                  <c:v>3.3154935064935117E-5</c:v>
                </c:pt>
                <c:pt idx="91">
                  <c:v>3.2997922077922171E-5</c:v>
                </c:pt>
                <c:pt idx="92">
                  <c:v>3.4451688311688339E-5</c:v>
                </c:pt>
                <c:pt idx="93">
                  <c:v>3.5965584415584467E-5</c:v>
                </c:pt>
                <c:pt idx="94">
                  <c:v>3.5518311688311785E-5</c:v>
                </c:pt>
                <c:pt idx="95">
                  <c:v>3.5603766233766321E-5</c:v>
                </c:pt>
                <c:pt idx="96">
                  <c:v>3.7069870129870263E-5</c:v>
                </c:pt>
                <c:pt idx="97">
                  <c:v>3.4345584415584439E-5</c:v>
                </c:pt>
                <c:pt idx="98">
                  <c:v>3.6681948051948161E-5</c:v>
                </c:pt>
                <c:pt idx="99">
                  <c:v>3.4088051948051956E-5</c:v>
                </c:pt>
                <c:pt idx="100">
                  <c:v>3.4190389610389655E-5</c:v>
                </c:pt>
                <c:pt idx="101">
                  <c:v>3.6117922077922188E-5</c:v>
                </c:pt>
                <c:pt idx="102">
                  <c:v>3.2175064935065005E-5</c:v>
                </c:pt>
                <c:pt idx="103">
                  <c:v>3.6517402597402657E-5</c:v>
                </c:pt>
                <c:pt idx="104">
                  <c:v>3.6585714285714394E-5</c:v>
                </c:pt>
                <c:pt idx="105">
                  <c:v>3.3718441558441576E-5</c:v>
                </c:pt>
                <c:pt idx="106">
                  <c:v>3.4564805194805244E-5</c:v>
                </c:pt>
                <c:pt idx="107">
                  <c:v>3.5027662337662393E-5</c:v>
                </c:pt>
                <c:pt idx="108">
                  <c:v>3.4526753246753255E-5</c:v>
                </c:pt>
                <c:pt idx="109">
                  <c:v>3.5031818181818307E-5</c:v>
                </c:pt>
                <c:pt idx="110">
                  <c:v>3.4973246753246849E-5</c:v>
                </c:pt>
                <c:pt idx="111">
                  <c:v>3.5617402597402655E-5</c:v>
                </c:pt>
                <c:pt idx="112">
                  <c:v>3.5176883116883193E-5</c:v>
                </c:pt>
                <c:pt idx="113">
                  <c:v>3.4277792207792277E-5</c:v>
                </c:pt>
                <c:pt idx="114">
                  <c:v>3.2369610389610466E-5</c:v>
                </c:pt>
                <c:pt idx="115">
                  <c:v>3.2384545454545538E-5</c:v>
                </c:pt>
                <c:pt idx="116">
                  <c:v>3.0324025974026023E-5</c:v>
                </c:pt>
                <c:pt idx="117">
                  <c:v>3.1661038961039013E-5</c:v>
                </c:pt>
                <c:pt idx="118">
                  <c:v>3.1531038961039019E-5</c:v>
                </c:pt>
                <c:pt idx="119">
                  <c:v>3.2837532467532588E-5</c:v>
                </c:pt>
                <c:pt idx="120">
                  <c:v>2.7078701298701352E-5</c:v>
                </c:pt>
                <c:pt idx="121">
                  <c:v>2.6640259740259807E-5</c:v>
                </c:pt>
                <c:pt idx="122">
                  <c:v>2.6478311688311801E-5</c:v>
                </c:pt>
                <c:pt idx="123">
                  <c:v>2.5675064935065006E-5</c:v>
                </c:pt>
                <c:pt idx="124">
                  <c:v>2.5526493506493543E-5</c:v>
                </c:pt>
                <c:pt idx="125">
                  <c:v>2.2845454545454606E-5</c:v>
                </c:pt>
                <c:pt idx="126">
                  <c:v>2.4072337662337729E-5</c:v>
                </c:pt>
                <c:pt idx="127">
                  <c:v>2.5494805194805254E-5</c:v>
                </c:pt>
                <c:pt idx="128">
                  <c:v>2.6945454545454597E-5</c:v>
                </c:pt>
                <c:pt idx="129">
                  <c:v>2.6498181818181841E-5</c:v>
                </c:pt>
                <c:pt idx="130">
                  <c:v>2.481506493506498E-5</c:v>
                </c:pt>
                <c:pt idx="131">
                  <c:v>2.3970519480519571E-5</c:v>
                </c:pt>
                <c:pt idx="132">
                  <c:v>2.0011818181818258E-5</c:v>
                </c:pt>
                <c:pt idx="133">
                  <c:v>1.8501168831168888E-5</c:v>
                </c:pt>
                <c:pt idx="134">
                  <c:v>1.612324675324676E-5</c:v>
                </c:pt>
                <c:pt idx="135">
                  <c:v>1.1967311688311727E-5</c:v>
                </c:pt>
                <c:pt idx="136">
                  <c:v>1.1497467532467561E-5</c:v>
                </c:pt>
                <c:pt idx="137">
                  <c:v>1.2412584415584444E-5</c:v>
                </c:pt>
                <c:pt idx="138">
                  <c:v>1.1779870129870156E-5</c:v>
                </c:pt>
                <c:pt idx="139">
                  <c:v>1.2289766233766263E-5</c:v>
                </c:pt>
                <c:pt idx="140">
                  <c:v>1.141944155844156E-5</c:v>
                </c:pt>
                <c:pt idx="141">
                  <c:v>1.267459740259742E-5</c:v>
                </c:pt>
                <c:pt idx="142">
                  <c:v>1.1170038961038983E-5</c:v>
                </c:pt>
                <c:pt idx="143">
                  <c:v>1.171622077922079E-5</c:v>
                </c:pt>
                <c:pt idx="144">
                  <c:v>1.2080610389610419E-5</c:v>
                </c:pt>
                <c:pt idx="145">
                  <c:v>1.2009000000000008E-5</c:v>
                </c:pt>
                <c:pt idx="146">
                  <c:v>1.1243428571428599E-5</c:v>
                </c:pt>
                <c:pt idx="147">
                  <c:v>9.9726753246753539E-6</c:v>
                </c:pt>
                <c:pt idx="148">
                  <c:v>8.6102207792207794E-6</c:v>
                </c:pt>
                <c:pt idx="149">
                  <c:v>9.0580389610389768E-6</c:v>
                </c:pt>
                <c:pt idx="150">
                  <c:v>6.4877142857143035E-6</c:v>
                </c:pt>
                <c:pt idx="151">
                  <c:v>5.4981298701298833E-6</c:v>
                </c:pt>
                <c:pt idx="152">
                  <c:v>5.0509480519480604E-6</c:v>
                </c:pt>
                <c:pt idx="153">
                  <c:v>5.1041168831168833E-6</c:v>
                </c:pt>
                <c:pt idx="154">
                  <c:v>4.1491428571428654E-6</c:v>
                </c:pt>
                <c:pt idx="155">
                  <c:v>4.2574155844155864E-6</c:v>
                </c:pt>
                <c:pt idx="156">
                  <c:v>4.3028051948052036E-6</c:v>
                </c:pt>
                <c:pt idx="157">
                  <c:v>4.1076363636363718E-6</c:v>
                </c:pt>
                <c:pt idx="158">
                  <c:v>4.6589090909090994E-6</c:v>
                </c:pt>
                <c:pt idx="159">
                  <c:v>4.362675324675333E-6</c:v>
                </c:pt>
                <c:pt idx="160">
                  <c:v>4.2658441558441726E-6</c:v>
                </c:pt>
                <c:pt idx="161">
                  <c:v>3.5369870129870234E-6</c:v>
                </c:pt>
                <c:pt idx="162">
                  <c:v>3.4342857142857202E-6</c:v>
                </c:pt>
                <c:pt idx="163">
                  <c:v>3.6245194805194897E-6</c:v>
                </c:pt>
                <c:pt idx="164">
                  <c:v>3.5998831168831218E-6</c:v>
                </c:pt>
                <c:pt idx="165">
                  <c:v>2.8949350649350699E-6</c:v>
                </c:pt>
                <c:pt idx="166">
                  <c:v>2.840519480519485E-6</c:v>
                </c:pt>
                <c:pt idx="167">
                  <c:v>3.3896103896103974E-6</c:v>
                </c:pt>
                <c:pt idx="168">
                  <c:v>2.9653116883116987E-6</c:v>
                </c:pt>
                <c:pt idx="169">
                  <c:v>3.0721558441558463E-6</c:v>
                </c:pt>
                <c:pt idx="170">
                  <c:v>2.981467532467542E-6</c:v>
                </c:pt>
                <c:pt idx="171">
                  <c:v>3.8003896103896206E-6</c:v>
                </c:pt>
                <c:pt idx="172">
                  <c:v>3.2433116883117018E-6</c:v>
                </c:pt>
                <c:pt idx="173">
                  <c:v>2.9826233766233833E-6</c:v>
                </c:pt>
                <c:pt idx="174">
                  <c:v>3.7396363636363738E-6</c:v>
                </c:pt>
                <c:pt idx="175">
                  <c:v>3.1185974025974147E-6</c:v>
                </c:pt>
                <c:pt idx="176">
                  <c:v>3.2772857142857233E-6</c:v>
                </c:pt>
                <c:pt idx="177">
                  <c:v>3.0850389610389681E-6</c:v>
                </c:pt>
                <c:pt idx="178">
                  <c:v>2.8541168831168862E-6</c:v>
                </c:pt>
                <c:pt idx="179">
                  <c:v>3.0704545454545524E-6</c:v>
                </c:pt>
                <c:pt idx="180">
                  <c:v>3.0838831168831229E-6</c:v>
                </c:pt>
                <c:pt idx="181">
                  <c:v>3.007675324675332E-6</c:v>
                </c:pt>
                <c:pt idx="182">
                  <c:v>3.3017142857142937E-6</c:v>
                </c:pt>
                <c:pt idx="183">
                  <c:v>2.8353246753246805E-6</c:v>
                </c:pt>
                <c:pt idx="184">
                  <c:v>2.9660519480519583E-6</c:v>
                </c:pt>
                <c:pt idx="185">
                  <c:v>3.6042337662337782E-6</c:v>
                </c:pt>
                <c:pt idx="186">
                  <c:v>3.2747922077922199E-6</c:v>
                </c:pt>
                <c:pt idx="187">
                  <c:v>3.6177792207792291E-6</c:v>
                </c:pt>
                <c:pt idx="188">
                  <c:v>2.6880389610389683E-6</c:v>
                </c:pt>
                <c:pt idx="189">
                  <c:v>3.0084675324675444E-6</c:v>
                </c:pt>
                <c:pt idx="190">
                  <c:v>2.6553636363636408E-6</c:v>
                </c:pt>
                <c:pt idx="191">
                  <c:v>2.5421298701298767E-6</c:v>
                </c:pt>
                <c:pt idx="192">
                  <c:v>2.7155194805194845E-6</c:v>
                </c:pt>
                <c:pt idx="193">
                  <c:v>3.1201298701298804E-6</c:v>
                </c:pt>
                <c:pt idx="194">
                  <c:v>2.9193506493506542E-6</c:v>
                </c:pt>
                <c:pt idx="195">
                  <c:v>2.9655714285714395E-6</c:v>
                </c:pt>
                <c:pt idx="196">
                  <c:v>3.3032207792207864E-6</c:v>
                </c:pt>
                <c:pt idx="197">
                  <c:v>2.8194285714285758E-6</c:v>
                </c:pt>
                <c:pt idx="198">
                  <c:v>2.5927142857142908E-6</c:v>
                </c:pt>
                <c:pt idx="199">
                  <c:v>2.2808441558441619E-6</c:v>
                </c:pt>
                <c:pt idx="200">
                  <c:v>2.9370779220779304E-6</c:v>
                </c:pt>
                <c:pt idx="201">
                  <c:v>2.5940129870129946E-6</c:v>
                </c:pt>
                <c:pt idx="202">
                  <c:v>2.9962077922078002E-6</c:v>
                </c:pt>
                <c:pt idx="203">
                  <c:v>3.4740519480519596E-6</c:v>
                </c:pt>
                <c:pt idx="204">
                  <c:v>3.5244935064935164E-6</c:v>
                </c:pt>
                <c:pt idx="205">
                  <c:v>3.1907662337662406E-6</c:v>
                </c:pt>
                <c:pt idx="206">
                  <c:v>2.4495974025974127E-6</c:v>
                </c:pt>
                <c:pt idx="207">
                  <c:v>2.1221038961038993E-6</c:v>
                </c:pt>
                <c:pt idx="208">
                  <c:v>2.5851948051948124E-6</c:v>
                </c:pt>
                <c:pt idx="209">
                  <c:v>2.8517922077922153E-6</c:v>
                </c:pt>
                <c:pt idx="210">
                  <c:v>2.5547142857142922E-6</c:v>
                </c:pt>
                <c:pt idx="211">
                  <c:v>3.4137402597402658E-6</c:v>
                </c:pt>
                <c:pt idx="212">
                  <c:v>3.0739350649350732E-6</c:v>
                </c:pt>
                <c:pt idx="213">
                  <c:v>2.6931688311688357E-6</c:v>
                </c:pt>
                <c:pt idx="214">
                  <c:v>2.1584415584415665E-6</c:v>
                </c:pt>
                <c:pt idx="215">
                  <c:v>2.1548961038961052E-6</c:v>
                </c:pt>
                <c:pt idx="216">
                  <c:v>1.920350649350655E-6</c:v>
                </c:pt>
                <c:pt idx="217">
                  <c:v>2.657987012987026E-6</c:v>
                </c:pt>
                <c:pt idx="218">
                  <c:v>2.4569870129870215E-6</c:v>
                </c:pt>
                <c:pt idx="219">
                  <c:v>2.7291038961039038E-6</c:v>
                </c:pt>
                <c:pt idx="220">
                  <c:v>2.4456233766233828E-6</c:v>
                </c:pt>
                <c:pt idx="221">
                  <c:v>2.1032077922078025E-6</c:v>
                </c:pt>
                <c:pt idx="222">
                  <c:v>1.885753246753252E-6</c:v>
                </c:pt>
                <c:pt idx="223">
                  <c:v>2.2776103896103964E-6</c:v>
                </c:pt>
                <c:pt idx="224">
                  <c:v>2.3822337662337706E-6</c:v>
                </c:pt>
                <c:pt idx="225">
                  <c:v>2.2831558441558506E-6</c:v>
                </c:pt>
                <c:pt idx="226">
                  <c:v>2.0755974025974104E-6</c:v>
                </c:pt>
                <c:pt idx="227">
                  <c:v>2.4697142857142918E-6</c:v>
                </c:pt>
                <c:pt idx="228">
                  <c:v>2.5740519480519581E-6</c:v>
                </c:pt>
                <c:pt idx="229">
                  <c:v>2.3003116883116965E-6</c:v>
                </c:pt>
                <c:pt idx="230">
                  <c:v>1.8066883116883177E-6</c:v>
                </c:pt>
                <c:pt idx="231">
                  <c:v>8.6769610389610635E-7</c:v>
                </c:pt>
                <c:pt idx="232">
                  <c:v>1.9700519480519555E-7</c:v>
                </c:pt>
                <c:pt idx="233">
                  <c:v>7.6295194805195024E-8</c:v>
                </c:pt>
                <c:pt idx="234">
                  <c:v>0</c:v>
                </c:pt>
                <c:pt idx="235">
                  <c:v>0</c:v>
                </c:pt>
                <c:pt idx="236">
                  <c:v>0</c:v>
                </c:pt>
                <c:pt idx="237">
                  <c:v>0</c:v>
                </c:pt>
                <c:pt idx="238">
                  <c:v>0</c:v>
                </c:pt>
                <c:pt idx="239">
                  <c:v>0</c:v>
                </c:pt>
              </c:numCache>
            </c:numRef>
          </c:val>
        </c:ser>
        <c:ser>
          <c:idx val="39"/>
          <c:order val="39"/>
          <c:tx>
            <c:strRef>
              <c:f>Sheet2_c!$A$41</c:f>
              <c:strCache>
                <c:ptCount val="1"/>
                <c:pt idx="0">
                  <c:v>390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Sheet2_c!$B$41:$IG$41</c:f>
              <c:numCache>
                <c:formatCode>General</c:formatCode>
                <c:ptCount val="240"/>
                <c:pt idx="0">
                  <c:v>5.410303797468381E-8</c:v>
                </c:pt>
                <c:pt idx="1">
                  <c:v>2.9827721518987409E-7</c:v>
                </c:pt>
                <c:pt idx="2">
                  <c:v>3.1144810126582365E-7</c:v>
                </c:pt>
                <c:pt idx="3">
                  <c:v>2.2998860759493743E-7</c:v>
                </c:pt>
                <c:pt idx="4">
                  <c:v>5.4181012658228003E-7</c:v>
                </c:pt>
                <c:pt idx="5">
                  <c:v>3.1637721518987455E-7</c:v>
                </c:pt>
                <c:pt idx="6">
                  <c:v>1.9194430379746887E-7</c:v>
                </c:pt>
                <c:pt idx="7">
                  <c:v>3.044683544303806E-7</c:v>
                </c:pt>
                <c:pt idx="8">
                  <c:v>2.1051645569620366E-7</c:v>
                </c:pt>
                <c:pt idx="9">
                  <c:v>1.8903291139240561E-7</c:v>
                </c:pt>
                <c:pt idx="10">
                  <c:v>1.6755316455696226E-7</c:v>
                </c:pt>
                <c:pt idx="11">
                  <c:v>3.4072405063291236E-7</c:v>
                </c:pt>
                <c:pt idx="12">
                  <c:v>2.584493670886084E-7</c:v>
                </c:pt>
                <c:pt idx="13">
                  <c:v>4.8079746835443156E-7</c:v>
                </c:pt>
                <c:pt idx="14">
                  <c:v>4.135734177215191E-7</c:v>
                </c:pt>
                <c:pt idx="15">
                  <c:v>5.3483417721519152E-7</c:v>
                </c:pt>
                <c:pt idx="16">
                  <c:v>5.2674683544303935E-7</c:v>
                </c:pt>
                <c:pt idx="17">
                  <c:v>2.977848101265825E-7</c:v>
                </c:pt>
                <c:pt idx="18">
                  <c:v>7.4302658227848441E-7</c:v>
                </c:pt>
                <c:pt idx="19">
                  <c:v>1.4384936708860782E-6</c:v>
                </c:pt>
                <c:pt idx="20">
                  <c:v>1.6188607594936744E-6</c:v>
                </c:pt>
                <c:pt idx="21">
                  <c:v>1.837569620253167E-6</c:v>
                </c:pt>
                <c:pt idx="22">
                  <c:v>2.93312658227849E-6</c:v>
                </c:pt>
                <c:pt idx="23">
                  <c:v>4.106620253164572E-6</c:v>
                </c:pt>
                <c:pt idx="24">
                  <c:v>3.8572025316455781E-6</c:v>
                </c:pt>
                <c:pt idx="25">
                  <c:v>3.8732531645569688E-6</c:v>
                </c:pt>
                <c:pt idx="26">
                  <c:v>5.0055696202531844E-6</c:v>
                </c:pt>
                <c:pt idx="27">
                  <c:v>9.382265822784836E-6</c:v>
                </c:pt>
                <c:pt idx="28">
                  <c:v>2.3243924050632928E-5</c:v>
                </c:pt>
                <c:pt idx="29">
                  <c:v>2.444164556962036E-5</c:v>
                </c:pt>
                <c:pt idx="30">
                  <c:v>2.1834936708860842E-5</c:v>
                </c:pt>
                <c:pt idx="31">
                  <c:v>2.2549620253164609E-5</c:v>
                </c:pt>
                <c:pt idx="32">
                  <c:v>1.3691645569620278E-5</c:v>
                </c:pt>
                <c:pt idx="33">
                  <c:v>3.7684050632911473E-6</c:v>
                </c:pt>
                <c:pt idx="34">
                  <c:v>3.1951898734177295E-6</c:v>
                </c:pt>
                <c:pt idx="35">
                  <c:v>1.3164936708860785E-6</c:v>
                </c:pt>
                <c:pt idx="36">
                  <c:v>9.0944303797468746E-7</c:v>
                </c:pt>
                <c:pt idx="37">
                  <c:v>1.0187341772151901E-6</c:v>
                </c:pt>
                <c:pt idx="38">
                  <c:v>4.642443037974699E-7</c:v>
                </c:pt>
                <c:pt idx="39">
                  <c:v>2.4432025316455772E-7</c:v>
                </c:pt>
                <c:pt idx="40">
                  <c:v>3.0403164556962123E-7</c:v>
                </c:pt>
                <c:pt idx="41">
                  <c:v>1.7150000000000047E-7</c:v>
                </c:pt>
                <c:pt idx="42">
                  <c:v>2.8003417721519106E-7</c:v>
                </c:pt>
                <c:pt idx="43">
                  <c:v>2.3201012658227954E-7</c:v>
                </c:pt>
                <c:pt idx="44">
                  <c:v>5.2421772151898885E-7</c:v>
                </c:pt>
                <c:pt idx="45">
                  <c:v>3.3906455696202585E-7</c:v>
                </c:pt>
                <c:pt idx="46">
                  <c:v>1.6243924050632968E-7</c:v>
                </c:pt>
                <c:pt idx="47">
                  <c:v>3.878848101265827E-7</c:v>
                </c:pt>
                <c:pt idx="48">
                  <c:v>2.4095569620253253E-7</c:v>
                </c:pt>
                <c:pt idx="49">
                  <c:v>3.0119746835443109E-7</c:v>
                </c:pt>
                <c:pt idx="50">
                  <c:v>5.1569367088607683E-7</c:v>
                </c:pt>
                <c:pt idx="51">
                  <c:v>1.4811392405063321E-7</c:v>
                </c:pt>
                <c:pt idx="52">
                  <c:v>8.8171772151899077E-8</c:v>
                </c:pt>
                <c:pt idx="53">
                  <c:v>7.0678227848101554E-7</c:v>
                </c:pt>
                <c:pt idx="54">
                  <c:v>8.6671265822784981E-7</c:v>
                </c:pt>
                <c:pt idx="55">
                  <c:v>5.2154303797468404E-7</c:v>
                </c:pt>
                <c:pt idx="56">
                  <c:v>2.5810000000000076E-7</c:v>
                </c:pt>
                <c:pt idx="57">
                  <c:v>8.1163924050633155E-7</c:v>
                </c:pt>
                <c:pt idx="58">
                  <c:v>1.1204417721519014E-6</c:v>
                </c:pt>
                <c:pt idx="59">
                  <c:v>1.1040443037974705E-6</c:v>
                </c:pt>
                <c:pt idx="60">
                  <c:v>3.1391898734177306E-7</c:v>
                </c:pt>
                <c:pt idx="61">
                  <c:v>2.8081518987341857E-7</c:v>
                </c:pt>
                <c:pt idx="62">
                  <c:v>1.1547784810126609E-6</c:v>
                </c:pt>
                <c:pt idx="63">
                  <c:v>6.8759240506329228E-7</c:v>
                </c:pt>
                <c:pt idx="64">
                  <c:v>5.5720759493670934E-7</c:v>
                </c:pt>
                <c:pt idx="65">
                  <c:v>1.2252670886075968E-6</c:v>
                </c:pt>
                <c:pt idx="66">
                  <c:v>7.2080126582278597E-6</c:v>
                </c:pt>
                <c:pt idx="67">
                  <c:v>2.6747341772151992E-5</c:v>
                </c:pt>
                <c:pt idx="68">
                  <c:v>2.1015063291139265E-5</c:v>
                </c:pt>
                <c:pt idx="69">
                  <c:v>1.6927468354430429E-5</c:v>
                </c:pt>
                <c:pt idx="70">
                  <c:v>1.8497594936708892E-5</c:v>
                </c:pt>
                <c:pt idx="71">
                  <c:v>1.9866962025316494E-5</c:v>
                </c:pt>
                <c:pt idx="72">
                  <c:v>2.1276455696202562E-5</c:v>
                </c:pt>
                <c:pt idx="73">
                  <c:v>2.515493670886081E-5</c:v>
                </c:pt>
                <c:pt idx="74">
                  <c:v>2.4375696202531649E-5</c:v>
                </c:pt>
                <c:pt idx="75">
                  <c:v>2.4305443037974741E-5</c:v>
                </c:pt>
                <c:pt idx="76">
                  <c:v>2.6170253164557015E-5</c:v>
                </c:pt>
                <c:pt idx="77">
                  <c:v>2.531164556962035E-5</c:v>
                </c:pt>
                <c:pt idx="78">
                  <c:v>2.5009873417721625E-5</c:v>
                </c:pt>
                <c:pt idx="79">
                  <c:v>2.152544303797472E-5</c:v>
                </c:pt>
                <c:pt idx="80">
                  <c:v>2.2527848101265888E-5</c:v>
                </c:pt>
                <c:pt idx="81">
                  <c:v>2.4195063291139244E-5</c:v>
                </c:pt>
                <c:pt idx="82">
                  <c:v>2.3079113924050702E-5</c:v>
                </c:pt>
                <c:pt idx="83">
                  <c:v>2.5362531645569642E-5</c:v>
                </c:pt>
                <c:pt idx="84">
                  <c:v>2.4239746835443101E-5</c:v>
                </c:pt>
                <c:pt idx="85">
                  <c:v>2.2753670886076036E-5</c:v>
                </c:pt>
                <c:pt idx="86">
                  <c:v>2.3147341772151965E-5</c:v>
                </c:pt>
                <c:pt idx="87">
                  <c:v>2.7167215189873539E-5</c:v>
                </c:pt>
                <c:pt idx="88">
                  <c:v>2.9884936708860844E-5</c:v>
                </c:pt>
                <c:pt idx="89">
                  <c:v>3.0934177215189963E-5</c:v>
                </c:pt>
                <c:pt idx="90">
                  <c:v>3.257126582278491E-5</c:v>
                </c:pt>
                <c:pt idx="91">
                  <c:v>3.3226075949367099E-5</c:v>
                </c:pt>
                <c:pt idx="92">
                  <c:v>3.4748227848101328E-5</c:v>
                </c:pt>
                <c:pt idx="93">
                  <c:v>3.444911392405073E-5</c:v>
                </c:pt>
                <c:pt idx="94">
                  <c:v>3.7472405063291248E-5</c:v>
                </c:pt>
                <c:pt idx="95">
                  <c:v>3.550708860759502E-5</c:v>
                </c:pt>
                <c:pt idx="96">
                  <c:v>3.6383291139240565E-5</c:v>
                </c:pt>
                <c:pt idx="97">
                  <c:v>3.4969367088607684E-5</c:v>
                </c:pt>
                <c:pt idx="98">
                  <c:v>3.4633924050632966E-5</c:v>
                </c:pt>
                <c:pt idx="99">
                  <c:v>3.6118227848101337E-5</c:v>
                </c:pt>
                <c:pt idx="100">
                  <c:v>3.4837468354430412E-5</c:v>
                </c:pt>
                <c:pt idx="101">
                  <c:v>3.5626835443038027E-5</c:v>
                </c:pt>
                <c:pt idx="102">
                  <c:v>3.4617974683544416E-5</c:v>
                </c:pt>
                <c:pt idx="103">
                  <c:v>3.5615696202531691E-5</c:v>
                </c:pt>
                <c:pt idx="104">
                  <c:v>3.6056075949367158E-5</c:v>
                </c:pt>
                <c:pt idx="105">
                  <c:v>3.4130759493670924E-5</c:v>
                </c:pt>
                <c:pt idx="106">
                  <c:v>3.6444556962025408E-5</c:v>
                </c:pt>
                <c:pt idx="107">
                  <c:v>3.5827341772151996E-5</c:v>
                </c:pt>
                <c:pt idx="108">
                  <c:v>3.5080253164557043E-5</c:v>
                </c:pt>
                <c:pt idx="109">
                  <c:v>3.5182658227848112E-5</c:v>
                </c:pt>
                <c:pt idx="110">
                  <c:v>3.4297848101265906E-5</c:v>
                </c:pt>
                <c:pt idx="111">
                  <c:v>3.5408101265822839E-5</c:v>
                </c:pt>
                <c:pt idx="112">
                  <c:v>3.457063291139246E-5</c:v>
                </c:pt>
                <c:pt idx="113">
                  <c:v>3.1302405063291204E-5</c:v>
                </c:pt>
                <c:pt idx="114">
                  <c:v>3.1512531645569656E-5</c:v>
                </c:pt>
                <c:pt idx="115">
                  <c:v>3.1881645569620393E-5</c:v>
                </c:pt>
                <c:pt idx="116">
                  <c:v>3.1550759493670938E-5</c:v>
                </c:pt>
                <c:pt idx="117">
                  <c:v>3.0523924050632912E-5</c:v>
                </c:pt>
                <c:pt idx="118">
                  <c:v>3.0076835443038048E-5</c:v>
                </c:pt>
                <c:pt idx="119">
                  <c:v>3.0558860759493719E-5</c:v>
                </c:pt>
                <c:pt idx="120">
                  <c:v>2.562810126582281E-5</c:v>
                </c:pt>
                <c:pt idx="121">
                  <c:v>2.4745316455696291E-5</c:v>
                </c:pt>
                <c:pt idx="122">
                  <c:v>2.4646708860759568E-5</c:v>
                </c:pt>
                <c:pt idx="123">
                  <c:v>2.4015443037974735E-5</c:v>
                </c:pt>
                <c:pt idx="124">
                  <c:v>2.3624430379746838E-5</c:v>
                </c:pt>
                <c:pt idx="125">
                  <c:v>2.3420253164556982E-5</c:v>
                </c:pt>
                <c:pt idx="126">
                  <c:v>2.4392658227848105E-5</c:v>
                </c:pt>
                <c:pt idx="127">
                  <c:v>2.2656708860759572E-5</c:v>
                </c:pt>
                <c:pt idx="128">
                  <c:v>2.444645569620255E-5</c:v>
                </c:pt>
                <c:pt idx="129">
                  <c:v>2.5627215189873533E-5</c:v>
                </c:pt>
                <c:pt idx="130">
                  <c:v>2.4926582278481008E-5</c:v>
                </c:pt>
                <c:pt idx="131">
                  <c:v>2.2706202531645628E-5</c:v>
                </c:pt>
                <c:pt idx="132">
                  <c:v>1.8754556962025352E-5</c:v>
                </c:pt>
                <c:pt idx="133">
                  <c:v>1.7334556962025345E-5</c:v>
                </c:pt>
                <c:pt idx="134">
                  <c:v>1.40673417721519E-5</c:v>
                </c:pt>
                <c:pt idx="135">
                  <c:v>1.3392531645569673E-5</c:v>
                </c:pt>
                <c:pt idx="136">
                  <c:v>1.2103620253164584E-5</c:v>
                </c:pt>
                <c:pt idx="137">
                  <c:v>1.2508151898734216E-5</c:v>
                </c:pt>
                <c:pt idx="138">
                  <c:v>1.1322569620253205E-5</c:v>
                </c:pt>
                <c:pt idx="139">
                  <c:v>1.0708556962025336E-5</c:v>
                </c:pt>
                <c:pt idx="140">
                  <c:v>1.1260632911392421E-5</c:v>
                </c:pt>
                <c:pt idx="141">
                  <c:v>1.1484101265822835E-5</c:v>
                </c:pt>
                <c:pt idx="142">
                  <c:v>1.2211784810126585E-5</c:v>
                </c:pt>
                <c:pt idx="143">
                  <c:v>1.0488924050632935E-5</c:v>
                </c:pt>
                <c:pt idx="144">
                  <c:v>1.0967164556962065E-5</c:v>
                </c:pt>
                <c:pt idx="145">
                  <c:v>1.0962797468354449E-5</c:v>
                </c:pt>
                <c:pt idx="146">
                  <c:v>1.0861708860759523E-5</c:v>
                </c:pt>
                <c:pt idx="147">
                  <c:v>9.9994177215190132E-6</c:v>
                </c:pt>
                <c:pt idx="148">
                  <c:v>8.6934936708861032E-6</c:v>
                </c:pt>
                <c:pt idx="149">
                  <c:v>8.9370632911392593E-6</c:v>
                </c:pt>
                <c:pt idx="150">
                  <c:v>7.3519620253164734E-6</c:v>
                </c:pt>
                <c:pt idx="151">
                  <c:v>5.8377974683544443E-6</c:v>
                </c:pt>
                <c:pt idx="152">
                  <c:v>4.263189873417722E-6</c:v>
                </c:pt>
                <c:pt idx="153">
                  <c:v>4.7507468354430514E-6</c:v>
                </c:pt>
                <c:pt idx="154">
                  <c:v>4.1579620253164571E-6</c:v>
                </c:pt>
                <c:pt idx="155">
                  <c:v>4.0686835443038071E-6</c:v>
                </c:pt>
                <c:pt idx="156">
                  <c:v>5.1273924050633052E-6</c:v>
                </c:pt>
                <c:pt idx="157">
                  <c:v>4.2648227848101445E-6</c:v>
                </c:pt>
                <c:pt idx="158">
                  <c:v>4.0460126582278534E-6</c:v>
                </c:pt>
                <c:pt idx="159">
                  <c:v>3.3460379746835489E-6</c:v>
                </c:pt>
                <c:pt idx="160">
                  <c:v>3.5643164556962124E-6</c:v>
                </c:pt>
                <c:pt idx="161">
                  <c:v>3.3899367088607694E-6</c:v>
                </c:pt>
                <c:pt idx="162">
                  <c:v>3.1038481012658262E-6</c:v>
                </c:pt>
                <c:pt idx="163">
                  <c:v>3.2424050632911446E-6</c:v>
                </c:pt>
                <c:pt idx="164">
                  <c:v>3.5126329113924114E-6</c:v>
                </c:pt>
                <c:pt idx="165">
                  <c:v>3.4543797468354552E-6</c:v>
                </c:pt>
                <c:pt idx="166">
                  <c:v>2.9158987341772194E-6</c:v>
                </c:pt>
                <c:pt idx="167">
                  <c:v>3.1196329113924124E-6</c:v>
                </c:pt>
                <c:pt idx="168">
                  <c:v>2.8106455696202541E-6</c:v>
                </c:pt>
                <c:pt idx="169">
                  <c:v>3.2193544303797517E-6</c:v>
                </c:pt>
                <c:pt idx="170">
                  <c:v>3.1417974683544425E-6</c:v>
                </c:pt>
                <c:pt idx="171">
                  <c:v>3.7581392405063462E-6</c:v>
                </c:pt>
                <c:pt idx="172">
                  <c:v>2.5609113924050725E-6</c:v>
                </c:pt>
                <c:pt idx="173">
                  <c:v>4.0581772151898832E-6</c:v>
                </c:pt>
                <c:pt idx="174">
                  <c:v>3.48356962025317E-6</c:v>
                </c:pt>
                <c:pt idx="175">
                  <c:v>3.2229493670886146E-6</c:v>
                </c:pt>
                <c:pt idx="176">
                  <c:v>3.3375443037974765E-6</c:v>
                </c:pt>
                <c:pt idx="177">
                  <c:v>3.0176202531645643E-6</c:v>
                </c:pt>
                <c:pt idx="178">
                  <c:v>3.880050632911404E-6</c:v>
                </c:pt>
                <c:pt idx="179">
                  <c:v>3.5039240506329278E-6</c:v>
                </c:pt>
                <c:pt idx="180">
                  <c:v>2.5659873417721635E-6</c:v>
                </c:pt>
                <c:pt idx="181">
                  <c:v>2.7093037974683653E-6</c:v>
                </c:pt>
                <c:pt idx="182">
                  <c:v>2.7057594936708881E-6</c:v>
                </c:pt>
                <c:pt idx="183">
                  <c:v>2.904569620253168E-6</c:v>
                </c:pt>
                <c:pt idx="184">
                  <c:v>2.9196202531645629E-6</c:v>
                </c:pt>
                <c:pt idx="185">
                  <c:v>3.3408734177215256E-6</c:v>
                </c:pt>
                <c:pt idx="186">
                  <c:v>3.6633164556962139E-6</c:v>
                </c:pt>
                <c:pt idx="187">
                  <c:v>3.4876455696202597E-6</c:v>
                </c:pt>
                <c:pt idx="188">
                  <c:v>3.6421265822784921E-6</c:v>
                </c:pt>
                <c:pt idx="189">
                  <c:v>3.205683544303805E-6</c:v>
                </c:pt>
                <c:pt idx="190">
                  <c:v>3.5675189873417825E-6</c:v>
                </c:pt>
                <c:pt idx="191">
                  <c:v>3.9988227848101322E-6</c:v>
                </c:pt>
                <c:pt idx="192">
                  <c:v>2.7231898734177321E-6</c:v>
                </c:pt>
                <c:pt idx="193">
                  <c:v>2.879620253164562E-6</c:v>
                </c:pt>
                <c:pt idx="194">
                  <c:v>2.7304810126582349E-6</c:v>
                </c:pt>
                <c:pt idx="195">
                  <c:v>2.7237848101265944E-6</c:v>
                </c:pt>
                <c:pt idx="196">
                  <c:v>3.6029620253164641E-6</c:v>
                </c:pt>
                <c:pt idx="197">
                  <c:v>3.7228987341772237E-6</c:v>
                </c:pt>
                <c:pt idx="198">
                  <c:v>3.0739620253164633E-6</c:v>
                </c:pt>
                <c:pt idx="199">
                  <c:v>3.0699113924050735E-6</c:v>
                </c:pt>
                <c:pt idx="200">
                  <c:v>2.8512151898734191E-6</c:v>
                </c:pt>
                <c:pt idx="201">
                  <c:v>2.5257468354430401E-6</c:v>
                </c:pt>
                <c:pt idx="202">
                  <c:v>3.1902784810126639E-6</c:v>
                </c:pt>
                <c:pt idx="203">
                  <c:v>2.3197721518987342E-6</c:v>
                </c:pt>
                <c:pt idx="204">
                  <c:v>2.5808101265822839E-6</c:v>
                </c:pt>
                <c:pt idx="205">
                  <c:v>3.4461392405063431E-6</c:v>
                </c:pt>
                <c:pt idx="206">
                  <c:v>2.3661898734177261E-6</c:v>
                </c:pt>
                <c:pt idx="207">
                  <c:v>2.5142025316455738E-6</c:v>
                </c:pt>
                <c:pt idx="208">
                  <c:v>2.7622025316455754E-6</c:v>
                </c:pt>
                <c:pt idx="209">
                  <c:v>2.7667974683544418E-6</c:v>
                </c:pt>
                <c:pt idx="210">
                  <c:v>2.9554303797468411E-6</c:v>
                </c:pt>
                <c:pt idx="211">
                  <c:v>2.5699240506329246E-6</c:v>
                </c:pt>
                <c:pt idx="212">
                  <c:v>2.8025189873417763E-6</c:v>
                </c:pt>
                <c:pt idx="213">
                  <c:v>3.441556962025326E-6</c:v>
                </c:pt>
                <c:pt idx="214">
                  <c:v>2.5414810126582338E-6</c:v>
                </c:pt>
                <c:pt idx="215">
                  <c:v>2.022708860759499E-6</c:v>
                </c:pt>
                <c:pt idx="216">
                  <c:v>1.8953670886075993E-6</c:v>
                </c:pt>
                <c:pt idx="217">
                  <c:v>1.6115063291139284E-6</c:v>
                </c:pt>
                <c:pt idx="218">
                  <c:v>2.6244303797468425E-6</c:v>
                </c:pt>
                <c:pt idx="219">
                  <c:v>2.1953924050632912E-6</c:v>
                </c:pt>
                <c:pt idx="220">
                  <c:v>2.5906582278481042E-6</c:v>
                </c:pt>
                <c:pt idx="221">
                  <c:v>2.0445822784810226E-6</c:v>
                </c:pt>
                <c:pt idx="222">
                  <c:v>2.259974683544309E-6</c:v>
                </c:pt>
                <c:pt idx="223">
                  <c:v>2.4637341772152006E-6</c:v>
                </c:pt>
                <c:pt idx="224">
                  <c:v>2.8219493670886112E-6</c:v>
                </c:pt>
                <c:pt idx="225">
                  <c:v>2.4141265822784875E-6</c:v>
                </c:pt>
                <c:pt idx="226">
                  <c:v>2.6330886075949433E-6</c:v>
                </c:pt>
                <c:pt idx="227">
                  <c:v>2.428721518987355E-6</c:v>
                </c:pt>
                <c:pt idx="228">
                  <c:v>1.9278607594936748E-6</c:v>
                </c:pt>
                <c:pt idx="229">
                  <c:v>2.6179746835443101E-6</c:v>
                </c:pt>
                <c:pt idx="230">
                  <c:v>1.5713291139240525E-6</c:v>
                </c:pt>
                <c:pt idx="231">
                  <c:v>6.0025063291139375E-7</c:v>
                </c:pt>
                <c:pt idx="232">
                  <c:v>3.7600759493671007E-7</c:v>
                </c:pt>
                <c:pt idx="233">
                  <c:v>3.2324810126582359E-7</c:v>
                </c:pt>
                <c:pt idx="234">
                  <c:v>8.4934177215190204E-9</c:v>
                </c:pt>
                <c:pt idx="235">
                  <c:v>0</c:v>
                </c:pt>
                <c:pt idx="236">
                  <c:v>0</c:v>
                </c:pt>
                <c:pt idx="237">
                  <c:v>0</c:v>
                </c:pt>
                <c:pt idx="238">
                  <c:v>0</c:v>
                </c:pt>
                <c:pt idx="239">
                  <c:v>0</c:v>
                </c:pt>
              </c:numCache>
            </c:numRef>
          </c:val>
        </c:ser>
        <c:ser>
          <c:idx val="40"/>
          <c:order val="40"/>
          <c:tx>
            <c:strRef>
              <c:f>Sheet2_c!$A$42</c:f>
              <c:strCache>
                <c:ptCount val="1"/>
                <c:pt idx="0">
                  <c:v>400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Sheet2_c!$B$42:$IG$42</c:f>
              <c:numCache>
                <c:formatCode>General</c:formatCode>
                <c:ptCount val="240"/>
                <c:pt idx="0">
                  <c:v>0</c:v>
                </c:pt>
                <c:pt idx="1">
                  <c:v>2.1083456790123521E-7</c:v>
                </c:pt>
                <c:pt idx="2">
                  <c:v>4.5155185185185191E-7</c:v>
                </c:pt>
                <c:pt idx="3">
                  <c:v>2.405654320987661E-7</c:v>
                </c:pt>
                <c:pt idx="4">
                  <c:v>1.135093827160496E-7</c:v>
                </c:pt>
                <c:pt idx="5">
                  <c:v>4.0647283950617438E-7</c:v>
                </c:pt>
                <c:pt idx="6">
                  <c:v>6.0796543209876755E-7</c:v>
                </c:pt>
                <c:pt idx="7">
                  <c:v>6.5716296296296586E-7</c:v>
                </c:pt>
                <c:pt idx="8">
                  <c:v>1.1479185185185233E-7</c:v>
                </c:pt>
                <c:pt idx="9">
                  <c:v>1.2033432098765468E-7</c:v>
                </c:pt>
                <c:pt idx="10">
                  <c:v>2.2914197530864286E-7</c:v>
                </c:pt>
                <c:pt idx="11">
                  <c:v>1.9697530864197589E-7</c:v>
                </c:pt>
                <c:pt idx="12">
                  <c:v>6.0644320987654375E-7</c:v>
                </c:pt>
                <c:pt idx="13">
                  <c:v>6.1705925925926144E-7</c:v>
                </c:pt>
                <c:pt idx="14">
                  <c:v>6.3247530864197631E-7</c:v>
                </c:pt>
                <c:pt idx="15">
                  <c:v>2.8442962962963066E-7</c:v>
                </c:pt>
                <c:pt idx="16">
                  <c:v>6.0822592592592748E-7</c:v>
                </c:pt>
                <c:pt idx="17">
                  <c:v>5.3603950617284023E-7</c:v>
                </c:pt>
                <c:pt idx="18">
                  <c:v>1.1285197530864222E-6</c:v>
                </c:pt>
                <c:pt idx="19">
                  <c:v>1.0828629629629659E-6</c:v>
                </c:pt>
                <c:pt idx="20">
                  <c:v>1.7450123456790161E-6</c:v>
                </c:pt>
                <c:pt idx="21">
                  <c:v>1.7232222222222248E-6</c:v>
                </c:pt>
                <c:pt idx="22">
                  <c:v>3.058444444444448E-6</c:v>
                </c:pt>
                <c:pt idx="23">
                  <c:v>3.5832962962963088E-6</c:v>
                </c:pt>
                <c:pt idx="24">
                  <c:v>3.575864197530869E-6</c:v>
                </c:pt>
                <c:pt idx="25">
                  <c:v>3.5626790123456859E-6</c:v>
                </c:pt>
                <c:pt idx="26">
                  <c:v>4.7818518518518651E-6</c:v>
                </c:pt>
                <c:pt idx="27">
                  <c:v>7.920172839506188E-6</c:v>
                </c:pt>
                <c:pt idx="28">
                  <c:v>9.7175555555555695E-6</c:v>
                </c:pt>
                <c:pt idx="29">
                  <c:v>8.9601234567901305E-6</c:v>
                </c:pt>
                <c:pt idx="30">
                  <c:v>7.3478024691358138E-6</c:v>
                </c:pt>
                <c:pt idx="31">
                  <c:v>7.2420370370370474E-6</c:v>
                </c:pt>
                <c:pt idx="32">
                  <c:v>4.1126049382716114E-6</c:v>
                </c:pt>
                <c:pt idx="33">
                  <c:v>2.7644320987654428E-6</c:v>
                </c:pt>
                <c:pt idx="34">
                  <c:v>1.8730617283950661E-6</c:v>
                </c:pt>
                <c:pt idx="35">
                  <c:v>1.8735802469135852E-6</c:v>
                </c:pt>
                <c:pt idx="36">
                  <c:v>1.4367037037037077E-6</c:v>
                </c:pt>
                <c:pt idx="37">
                  <c:v>1.1056432098765469E-6</c:v>
                </c:pt>
                <c:pt idx="38">
                  <c:v>4.9842345679012411E-7</c:v>
                </c:pt>
                <c:pt idx="39">
                  <c:v>7.8192345679012487E-7</c:v>
                </c:pt>
                <c:pt idx="40">
                  <c:v>4.8954197530864297E-7</c:v>
                </c:pt>
                <c:pt idx="41">
                  <c:v>2.8566913580246994E-7</c:v>
                </c:pt>
                <c:pt idx="42">
                  <c:v>3.0119012345679109E-7</c:v>
                </c:pt>
                <c:pt idx="43">
                  <c:v>4.0577407407407496E-7</c:v>
                </c:pt>
                <c:pt idx="44">
                  <c:v>2.3704320987654408E-7</c:v>
                </c:pt>
                <c:pt idx="45">
                  <c:v>5.6370246913580401E-7</c:v>
                </c:pt>
                <c:pt idx="46">
                  <c:v>1.8949876543209937E-7</c:v>
                </c:pt>
                <c:pt idx="47">
                  <c:v>1.6914814814814866E-7</c:v>
                </c:pt>
                <c:pt idx="48">
                  <c:v>4.4258024691358118E-7</c:v>
                </c:pt>
                <c:pt idx="49">
                  <c:v>7.2332592592592829E-7</c:v>
                </c:pt>
                <c:pt idx="50">
                  <c:v>6.0640617283950735E-7</c:v>
                </c:pt>
                <c:pt idx="51">
                  <c:v>6.8270617283950768E-7</c:v>
                </c:pt>
                <c:pt idx="52">
                  <c:v>4.8915802469135814E-7</c:v>
                </c:pt>
                <c:pt idx="53">
                  <c:v>7.6749753086419881E-7</c:v>
                </c:pt>
                <c:pt idx="54">
                  <c:v>8.8756790123457276E-7</c:v>
                </c:pt>
                <c:pt idx="55">
                  <c:v>4.9617037037037288E-7</c:v>
                </c:pt>
                <c:pt idx="56">
                  <c:v>6.7534814814815027E-7</c:v>
                </c:pt>
                <c:pt idx="57">
                  <c:v>6.2810493827160756E-7</c:v>
                </c:pt>
                <c:pt idx="58">
                  <c:v>6.2194567901234797E-7</c:v>
                </c:pt>
                <c:pt idx="59">
                  <c:v>8.8617901234568153E-7</c:v>
                </c:pt>
                <c:pt idx="60">
                  <c:v>2.9586419753086459E-7</c:v>
                </c:pt>
                <c:pt idx="61">
                  <c:v>3.988703703703715E-7</c:v>
                </c:pt>
                <c:pt idx="62">
                  <c:v>2.1577037037037095E-7</c:v>
                </c:pt>
                <c:pt idx="63">
                  <c:v>4.8451728395061787E-7</c:v>
                </c:pt>
                <c:pt idx="64">
                  <c:v>9.668222222222239E-7</c:v>
                </c:pt>
                <c:pt idx="65">
                  <c:v>1.0760777777777816E-6</c:v>
                </c:pt>
                <c:pt idx="66">
                  <c:v>5.082790123456802E-6</c:v>
                </c:pt>
                <c:pt idx="67">
                  <c:v>2.1883580246913642E-5</c:v>
                </c:pt>
                <c:pt idx="68">
                  <c:v>1.8228271604938324E-5</c:v>
                </c:pt>
                <c:pt idx="69">
                  <c:v>1.5001604938271621E-5</c:v>
                </c:pt>
                <c:pt idx="70">
                  <c:v>1.9521358024691404E-5</c:v>
                </c:pt>
                <c:pt idx="71">
                  <c:v>1.9973950617284004E-5</c:v>
                </c:pt>
                <c:pt idx="72">
                  <c:v>1.9407530864197584E-5</c:v>
                </c:pt>
                <c:pt idx="73">
                  <c:v>2.1127777777777848E-5</c:v>
                </c:pt>
                <c:pt idx="74">
                  <c:v>2.2378148148148197E-5</c:v>
                </c:pt>
                <c:pt idx="75">
                  <c:v>2.1961851851851853E-5</c:v>
                </c:pt>
                <c:pt idx="76">
                  <c:v>2.3455802469135881E-5</c:v>
                </c:pt>
                <c:pt idx="77">
                  <c:v>2.1894197530864272E-5</c:v>
                </c:pt>
                <c:pt idx="78">
                  <c:v>2.5312345679012427E-5</c:v>
                </c:pt>
                <c:pt idx="79">
                  <c:v>2.1644074074074153E-5</c:v>
                </c:pt>
                <c:pt idx="80">
                  <c:v>2.2727037037037074E-5</c:v>
                </c:pt>
                <c:pt idx="81">
                  <c:v>2.2666666666666718E-5</c:v>
                </c:pt>
                <c:pt idx="82">
                  <c:v>2.3449629629629699E-5</c:v>
                </c:pt>
                <c:pt idx="83">
                  <c:v>2.3415185185185222E-5</c:v>
                </c:pt>
                <c:pt idx="84">
                  <c:v>2.1986049382716086E-5</c:v>
                </c:pt>
                <c:pt idx="85">
                  <c:v>2.2043456790123517E-5</c:v>
                </c:pt>
                <c:pt idx="86">
                  <c:v>2.322851851851856E-5</c:v>
                </c:pt>
                <c:pt idx="87">
                  <c:v>2.472987654320993E-5</c:v>
                </c:pt>
                <c:pt idx="88">
                  <c:v>2.7720123456790183E-5</c:v>
                </c:pt>
                <c:pt idx="89">
                  <c:v>2.5676790123456855E-5</c:v>
                </c:pt>
                <c:pt idx="90">
                  <c:v>2.808716049382724E-5</c:v>
                </c:pt>
                <c:pt idx="91">
                  <c:v>2.8354691358024693E-5</c:v>
                </c:pt>
                <c:pt idx="92">
                  <c:v>3.0175432098765499E-5</c:v>
                </c:pt>
                <c:pt idx="93">
                  <c:v>2.9271728395061797E-5</c:v>
                </c:pt>
                <c:pt idx="94">
                  <c:v>3.0470987654321088E-5</c:v>
                </c:pt>
                <c:pt idx="95">
                  <c:v>2.9108395061728445E-5</c:v>
                </c:pt>
                <c:pt idx="96">
                  <c:v>2.8387530864197552E-5</c:v>
                </c:pt>
                <c:pt idx="97">
                  <c:v>3.0615308641975425E-5</c:v>
                </c:pt>
                <c:pt idx="98">
                  <c:v>3.0356172839506222E-5</c:v>
                </c:pt>
                <c:pt idx="99">
                  <c:v>3.0709135802469232E-5</c:v>
                </c:pt>
                <c:pt idx="100">
                  <c:v>3.0566049382716082E-5</c:v>
                </c:pt>
                <c:pt idx="101">
                  <c:v>2.9805308641975421E-5</c:v>
                </c:pt>
                <c:pt idx="102">
                  <c:v>2.8575061728395128E-5</c:v>
                </c:pt>
                <c:pt idx="103">
                  <c:v>2.9751728395061752E-5</c:v>
                </c:pt>
                <c:pt idx="104">
                  <c:v>3.033925925925932E-5</c:v>
                </c:pt>
                <c:pt idx="105">
                  <c:v>3.0687160493827259E-5</c:v>
                </c:pt>
                <c:pt idx="106">
                  <c:v>3.1092716049382771E-5</c:v>
                </c:pt>
                <c:pt idx="107">
                  <c:v>3.1150740740740798E-5</c:v>
                </c:pt>
                <c:pt idx="108">
                  <c:v>3.0175432098765499E-5</c:v>
                </c:pt>
                <c:pt idx="109">
                  <c:v>2.76386419753087E-5</c:v>
                </c:pt>
                <c:pt idx="110">
                  <c:v>3.0750123456790183E-5</c:v>
                </c:pt>
                <c:pt idx="111">
                  <c:v>2.9976666666666728E-5</c:v>
                </c:pt>
                <c:pt idx="112">
                  <c:v>2.8800246913580296E-5</c:v>
                </c:pt>
                <c:pt idx="113">
                  <c:v>2.8983827160493898E-5</c:v>
                </c:pt>
                <c:pt idx="114">
                  <c:v>2.922308641975317E-5</c:v>
                </c:pt>
                <c:pt idx="115">
                  <c:v>2.8766419753086424E-5</c:v>
                </c:pt>
                <c:pt idx="116">
                  <c:v>2.7620370370370474E-5</c:v>
                </c:pt>
                <c:pt idx="117">
                  <c:v>2.6287654320987672E-5</c:v>
                </c:pt>
                <c:pt idx="118">
                  <c:v>2.5867407407407481E-5</c:v>
                </c:pt>
                <c:pt idx="119">
                  <c:v>2.4937283950617327E-5</c:v>
                </c:pt>
                <c:pt idx="120">
                  <c:v>2.4398765432098776E-5</c:v>
                </c:pt>
                <c:pt idx="121">
                  <c:v>2.3314444444444447E-5</c:v>
                </c:pt>
                <c:pt idx="122">
                  <c:v>2.3956790123456811E-5</c:v>
                </c:pt>
                <c:pt idx="123">
                  <c:v>2.5443703703703802E-5</c:v>
                </c:pt>
                <c:pt idx="124">
                  <c:v>2.2751234567901293E-5</c:v>
                </c:pt>
                <c:pt idx="125">
                  <c:v>2.1945432098765494E-5</c:v>
                </c:pt>
                <c:pt idx="126">
                  <c:v>2.2398271604938282E-5</c:v>
                </c:pt>
                <c:pt idx="127">
                  <c:v>2.2595679012345722E-5</c:v>
                </c:pt>
                <c:pt idx="128">
                  <c:v>2.3691604938271612E-5</c:v>
                </c:pt>
                <c:pt idx="129">
                  <c:v>2.3818148148148156E-5</c:v>
                </c:pt>
                <c:pt idx="130">
                  <c:v>2.4596419753086425E-5</c:v>
                </c:pt>
                <c:pt idx="131">
                  <c:v>2.2844197530864289E-5</c:v>
                </c:pt>
                <c:pt idx="132">
                  <c:v>1.8468148148148188E-5</c:v>
                </c:pt>
                <c:pt idx="133">
                  <c:v>1.6867654320987708E-5</c:v>
                </c:pt>
                <c:pt idx="134">
                  <c:v>1.4345061728395084E-5</c:v>
                </c:pt>
                <c:pt idx="135">
                  <c:v>1.0862111111111145E-5</c:v>
                </c:pt>
                <c:pt idx="136">
                  <c:v>1.1730814814814848E-5</c:v>
                </c:pt>
                <c:pt idx="137">
                  <c:v>1.2289234567901243E-5</c:v>
                </c:pt>
                <c:pt idx="138">
                  <c:v>1.16931604938272E-5</c:v>
                </c:pt>
                <c:pt idx="139">
                  <c:v>9.515641975308682E-6</c:v>
                </c:pt>
                <c:pt idx="140">
                  <c:v>1.0312938271604939E-5</c:v>
                </c:pt>
                <c:pt idx="141">
                  <c:v>1.1740679012345726E-5</c:v>
                </c:pt>
                <c:pt idx="142">
                  <c:v>1.2040839506172867E-5</c:v>
                </c:pt>
                <c:pt idx="143">
                  <c:v>1.0032407407407433E-5</c:v>
                </c:pt>
                <c:pt idx="144">
                  <c:v>1.0818395061728408E-5</c:v>
                </c:pt>
                <c:pt idx="145">
                  <c:v>1.0625271604938314E-5</c:v>
                </c:pt>
                <c:pt idx="146">
                  <c:v>1.2024123456790144E-5</c:v>
                </c:pt>
                <c:pt idx="147">
                  <c:v>9.8869876543210304E-6</c:v>
                </c:pt>
                <c:pt idx="148">
                  <c:v>8.897086419753118E-6</c:v>
                </c:pt>
                <c:pt idx="149">
                  <c:v>8.2464197530864341E-6</c:v>
                </c:pt>
                <c:pt idx="150">
                  <c:v>6.8333333333333557E-6</c:v>
                </c:pt>
                <c:pt idx="151">
                  <c:v>5.6234691358024866E-6</c:v>
                </c:pt>
                <c:pt idx="152">
                  <c:v>4.3511604938271807E-6</c:v>
                </c:pt>
                <c:pt idx="153">
                  <c:v>4.4177037037037214E-6</c:v>
                </c:pt>
                <c:pt idx="154">
                  <c:v>4.0885555555555553E-6</c:v>
                </c:pt>
                <c:pt idx="155">
                  <c:v>3.5558395061728471E-6</c:v>
                </c:pt>
                <c:pt idx="156">
                  <c:v>4.2605555555555564E-6</c:v>
                </c:pt>
                <c:pt idx="157">
                  <c:v>4.0423086419753124E-6</c:v>
                </c:pt>
                <c:pt idx="158">
                  <c:v>3.7615555555555667E-6</c:v>
                </c:pt>
                <c:pt idx="159">
                  <c:v>3.4837160493827279E-6</c:v>
                </c:pt>
                <c:pt idx="160">
                  <c:v>3.7295802469135932E-6</c:v>
                </c:pt>
                <c:pt idx="161">
                  <c:v>3.105000000000008E-6</c:v>
                </c:pt>
                <c:pt idx="162">
                  <c:v>3.1054444444444503E-6</c:v>
                </c:pt>
                <c:pt idx="163">
                  <c:v>3.0440493827160586E-6</c:v>
                </c:pt>
                <c:pt idx="164">
                  <c:v>3.3531358024691451E-6</c:v>
                </c:pt>
                <c:pt idx="165">
                  <c:v>4.0008271604938415E-6</c:v>
                </c:pt>
                <c:pt idx="166">
                  <c:v>3.5683950617284079E-6</c:v>
                </c:pt>
                <c:pt idx="167">
                  <c:v>3.0808641975308691E-6</c:v>
                </c:pt>
                <c:pt idx="168">
                  <c:v>3.1276543209876637E-6</c:v>
                </c:pt>
                <c:pt idx="169">
                  <c:v>2.9928271604938276E-6</c:v>
                </c:pt>
                <c:pt idx="170">
                  <c:v>3.3778765432098812E-6</c:v>
                </c:pt>
                <c:pt idx="171">
                  <c:v>3.6100740740740816E-6</c:v>
                </c:pt>
                <c:pt idx="172">
                  <c:v>3.3016543209876611E-6</c:v>
                </c:pt>
                <c:pt idx="173">
                  <c:v>2.9750370370370449E-6</c:v>
                </c:pt>
                <c:pt idx="174">
                  <c:v>3.8681234567901342E-6</c:v>
                </c:pt>
                <c:pt idx="175">
                  <c:v>3.8106913580247007E-6</c:v>
                </c:pt>
                <c:pt idx="176">
                  <c:v>3.6302839506172924E-6</c:v>
                </c:pt>
                <c:pt idx="177">
                  <c:v>3.4127777777777883E-6</c:v>
                </c:pt>
                <c:pt idx="178">
                  <c:v>3.3045185185185272E-6</c:v>
                </c:pt>
                <c:pt idx="179">
                  <c:v>3.4288888888888953E-6</c:v>
                </c:pt>
                <c:pt idx="180">
                  <c:v>3.3479753086419864E-6</c:v>
                </c:pt>
                <c:pt idx="181">
                  <c:v>2.7103950617284052E-6</c:v>
                </c:pt>
                <c:pt idx="182">
                  <c:v>2.5495925925926037E-6</c:v>
                </c:pt>
                <c:pt idx="183">
                  <c:v>2.4010740740740789E-6</c:v>
                </c:pt>
                <c:pt idx="184">
                  <c:v>2.9916913580247006E-6</c:v>
                </c:pt>
                <c:pt idx="185">
                  <c:v>2.7627407407407496E-6</c:v>
                </c:pt>
                <c:pt idx="186">
                  <c:v>2.9469629629629702E-6</c:v>
                </c:pt>
                <c:pt idx="187">
                  <c:v>3.1677654320987699E-6</c:v>
                </c:pt>
                <c:pt idx="188">
                  <c:v>3.3521851851851879E-6</c:v>
                </c:pt>
                <c:pt idx="189">
                  <c:v>2.7942469135802482E-6</c:v>
                </c:pt>
                <c:pt idx="190">
                  <c:v>2.6865432098765499E-6</c:v>
                </c:pt>
                <c:pt idx="191">
                  <c:v>3.2968888888888942E-6</c:v>
                </c:pt>
                <c:pt idx="192">
                  <c:v>3.3446543209876618E-6</c:v>
                </c:pt>
                <c:pt idx="193">
                  <c:v>3.1939506172839603E-6</c:v>
                </c:pt>
                <c:pt idx="194">
                  <c:v>2.9977530864197597E-6</c:v>
                </c:pt>
                <c:pt idx="195">
                  <c:v>3.3155925925926015E-6</c:v>
                </c:pt>
                <c:pt idx="196">
                  <c:v>3.0750000000000053E-6</c:v>
                </c:pt>
                <c:pt idx="197">
                  <c:v>2.5446419753086453E-6</c:v>
                </c:pt>
                <c:pt idx="198">
                  <c:v>2.9774938271605022E-6</c:v>
                </c:pt>
                <c:pt idx="199">
                  <c:v>2.9715679012345739E-6</c:v>
                </c:pt>
                <c:pt idx="200">
                  <c:v>3.2360493827160565E-6</c:v>
                </c:pt>
                <c:pt idx="201">
                  <c:v>2.4128765432098782E-6</c:v>
                </c:pt>
                <c:pt idx="202">
                  <c:v>2.7754938271605023E-6</c:v>
                </c:pt>
                <c:pt idx="203">
                  <c:v>2.6573333333333414E-6</c:v>
                </c:pt>
                <c:pt idx="204">
                  <c:v>2.2908395061728461E-6</c:v>
                </c:pt>
                <c:pt idx="205">
                  <c:v>3.0346049382716109E-6</c:v>
                </c:pt>
                <c:pt idx="206">
                  <c:v>2.4537901234567955E-6</c:v>
                </c:pt>
                <c:pt idx="207">
                  <c:v>2.4934938271605018E-6</c:v>
                </c:pt>
                <c:pt idx="208">
                  <c:v>2.4490864197530872E-6</c:v>
                </c:pt>
                <c:pt idx="209">
                  <c:v>2.4851728395061786E-6</c:v>
                </c:pt>
                <c:pt idx="210">
                  <c:v>2.6859382716049484E-6</c:v>
                </c:pt>
                <c:pt idx="211">
                  <c:v>2.5387777777777879E-6</c:v>
                </c:pt>
                <c:pt idx="212">
                  <c:v>2.435716049382722E-6</c:v>
                </c:pt>
                <c:pt idx="213">
                  <c:v>2.3295185185185234E-6</c:v>
                </c:pt>
                <c:pt idx="214">
                  <c:v>2.459888888888889E-6</c:v>
                </c:pt>
                <c:pt idx="215">
                  <c:v>2.2483086419753195E-6</c:v>
                </c:pt>
                <c:pt idx="216">
                  <c:v>2.3135061728395112E-6</c:v>
                </c:pt>
                <c:pt idx="217">
                  <c:v>1.8429506172839537E-6</c:v>
                </c:pt>
                <c:pt idx="218">
                  <c:v>2.1844691358024747E-6</c:v>
                </c:pt>
                <c:pt idx="219">
                  <c:v>2.1150987654321045E-6</c:v>
                </c:pt>
                <c:pt idx="220">
                  <c:v>1.936765432098771E-6</c:v>
                </c:pt>
                <c:pt idx="221">
                  <c:v>2.3725308641975386E-6</c:v>
                </c:pt>
                <c:pt idx="222">
                  <c:v>2.4069012345679074E-6</c:v>
                </c:pt>
                <c:pt idx="223">
                  <c:v>2.6098395061728459E-6</c:v>
                </c:pt>
                <c:pt idx="224">
                  <c:v>2.5716666666666703E-6</c:v>
                </c:pt>
                <c:pt idx="225">
                  <c:v>2.2016296296296327E-6</c:v>
                </c:pt>
                <c:pt idx="226">
                  <c:v>2.755135802469145E-6</c:v>
                </c:pt>
                <c:pt idx="227">
                  <c:v>2.1791975308642027E-6</c:v>
                </c:pt>
                <c:pt idx="228">
                  <c:v>2.705444444444449E-6</c:v>
                </c:pt>
                <c:pt idx="229">
                  <c:v>3.0679629629629746E-6</c:v>
                </c:pt>
                <c:pt idx="230">
                  <c:v>1.8188888888888937E-6</c:v>
                </c:pt>
                <c:pt idx="231">
                  <c:v>4.409765432098787E-7</c:v>
                </c:pt>
                <c:pt idx="232">
                  <c:v>1.5853333333333375E-7</c:v>
                </c:pt>
                <c:pt idx="233">
                  <c:v>1.4909876543209917E-7</c:v>
                </c:pt>
                <c:pt idx="234">
                  <c:v>3.2782839506172948E-8</c:v>
                </c:pt>
                <c:pt idx="235">
                  <c:v>0</c:v>
                </c:pt>
                <c:pt idx="236">
                  <c:v>0</c:v>
                </c:pt>
                <c:pt idx="237">
                  <c:v>0</c:v>
                </c:pt>
                <c:pt idx="238">
                  <c:v>0</c:v>
                </c:pt>
                <c:pt idx="239">
                  <c:v>2.0865925925926043E-10</c:v>
                </c:pt>
              </c:numCache>
            </c:numRef>
          </c:val>
        </c:ser>
        <c:ser>
          <c:idx val="41"/>
          <c:order val="41"/>
          <c:tx>
            <c:strRef>
              <c:f>Sheet2_c!$A$43</c:f>
              <c:strCache>
                <c:ptCount val="1"/>
                <c:pt idx="0">
                  <c:v>410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Sheet2_c!$B$43:$IG$43</c:f>
              <c:numCache>
                <c:formatCode>General</c:formatCode>
                <c:ptCount val="240"/>
                <c:pt idx="0">
                  <c:v>1.7753855421686792E-7</c:v>
                </c:pt>
                <c:pt idx="1">
                  <c:v>3.3048674698795249E-7</c:v>
                </c:pt>
                <c:pt idx="2">
                  <c:v>8.8547831325301439E-7</c:v>
                </c:pt>
                <c:pt idx="3">
                  <c:v>3.9093734939759123E-7</c:v>
                </c:pt>
                <c:pt idx="4">
                  <c:v>2.5429156626506101E-7</c:v>
                </c:pt>
                <c:pt idx="5">
                  <c:v>2.4474457831325369E-7</c:v>
                </c:pt>
                <c:pt idx="6">
                  <c:v>8.949638554216895E-7</c:v>
                </c:pt>
                <c:pt idx="7">
                  <c:v>5.8153614457831576E-7</c:v>
                </c:pt>
                <c:pt idx="8">
                  <c:v>7.4905783132530383E-7</c:v>
                </c:pt>
                <c:pt idx="9">
                  <c:v>1.2429277108433764E-7</c:v>
                </c:pt>
                <c:pt idx="10">
                  <c:v>5.3403734939759213E-7</c:v>
                </c:pt>
                <c:pt idx="11">
                  <c:v>2.5697710843373614E-7</c:v>
                </c:pt>
                <c:pt idx="12">
                  <c:v>5.9500000000000171E-7</c:v>
                </c:pt>
                <c:pt idx="13">
                  <c:v>7.0580843373494071E-7</c:v>
                </c:pt>
                <c:pt idx="14">
                  <c:v>1.0527951807228937E-6</c:v>
                </c:pt>
                <c:pt idx="15">
                  <c:v>5.6657710843373653E-7</c:v>
                </c:pt>
                <c:pt idx="16">
                  <c:v>9.715626506024132E-7</c:v>
                </c:pt>
                <c:pt idx="17">
                  <c:v>3.7806867469879716E-7</c:v>
                </c:pt>
                <c:pt idx="18">
                  <c:v>8.7061566265060541E-7</c:v>
                </c:pt>
                <c:pt idx="19">
                  <c:v>9.4020120481927985E-7</c:v>
                </c:pt>
                <c:pt idx="20">
                  <c:v>1.3599397590361461E-6</c:v>
                </c:pt>
                <c:pt idx="21">
                  <c:v>1.3991686746987998E-6</c:v>
                </c:pt>
                <c:pt idx="22">
                  <c:v>2.4857228915662702E-6</c:v>
                </c:pt>
                <c:pt idx="23">
                  <c:v>2.246313253012058E-6</c:v>
                </c:pt>
                <c:pt idx="24">
                  <c:v>2.5875662650602494E-6</c:v>
                </c:pt>
                <c:pt idx="25">
                  <c:v>2.6098192771084422E-6</c:v>
                </c:pt>
                <c:pt idx="26">
                  <c:v>4.6434698795180811E-6</c:v>
                </c:pt>
                <c:pt idx="27">
                  <c:v>5.7714819277108588E-6</c:v>
                </c:pt>
                <c:pt idx="28">
                  <c:v>6.3924337349397735E-6</c:v>
                </c:pt>
                <c:pt idx="29">
                  <c:v>6.6712168674698907E-6</c:v>
                </c:pt>
                <c:pt idx="30">
                  <c:v>5.4661445783132537E-6</c:v>
                </c:pt>
                <c:pt idx="31">
                  <c:v>4.0488554216867517E-6</c:v>
                </c:pt>
                <c:pt idx="32">
                  <c:v>2.3742048192771114E-6</c:v>
                </c:pt>
                <c:pt idx="33">
                  <c:v>1.4593734939759061E-6</c:v>
                </c:pt>
                <c:pt idx="34">
                  <c:v>1.9937590361445842E-6</c:v>
                </c:pt>
                <c:pt idx="35">
                  <c:v>1.8274096385542199E-6</c:v>
                </c:pt>
                <c:pt idx="36">
                  <c:v>1.6602409638554279E-6</c:v>
                </c:pt>
                <c:pt idx="37">
                  <c:v>1.5623493975903633E-6</c:v>
                </c:pt>
                <c:pt idx="38">
                  <c:v>1.212349397590362E-6</c:v>
                </c:pt>
                <c:pt idx="39">
                  <c:v>1.0046891566265098E-6</c:v>
                </c:pt>
                <c:pt idx="40">
                  <c:v>7.1058795180723017E-7</c:v>
                </c:pt>
                <c:pt idx="41">
                  <c:v>8.1930602409638735E-7</c:v>
                </c:pt>
                <c:pt idx="42">
                  <c:v>6.7961927710843628E-7</c:v>
                </c:pt>
                <c:pt idx="43">
                  <c:v>7.5340963855421978E-7</c:v>
                </c:pt>
                <c:pt idx="44">
                  <c:v>3.3916265060241031E-7</c:v>
                </c:pt>
                <c:pt idx="45">
                  <c:v>3.0697590361445848E-7</c:v>
                </c:pt>
                <c:pt idx="46">
                  <c:v>2.2020361445783219E-7</c:v>
                </c:pt>
                <c:pt idx="47">
                  <c:v>3.9482048192771202E-7</c:v>
                </c:pt>
                <c:pt idx="48">
                  <c:v>7.2265060240964021E-7</c:v>
                </c:pt>
                <c:pt idx="49">
                  <c:v>1.8053975903614496E-6</c:v>
                </c:pt>
                <c:pt idx="50">
                  <c:v>8.6641084337349614E-7</c:v>
                </c:pt>
                <c:pt idx="51">
                  <c:v>1.0452144578313273E-6</c:v>
                </c:pt>
                <c:pt idx="52">
                  <c:v>1.4118554216867525E-6</c:v>
                </c:pt>
                <c:pt idx="53">
                  <c:v>4.4479759036144707E-7</c:v>
                </c:pt>
                <c:pt idx="54">
                  <c:v>9.4444819277108588E-7</c:v>
                </c:pt>
                <c:pt idx="55">
                  <c:v>1.1190662650602426E-6</c:v>
                </c:pt>
                <c:pt idx="56">
                  <c:v>1.079157831325306E-6</c:v>
                </c:pt>
                <c:pt idx="57">
                  <c:v>8.9367228915663013E-7</c:v>
                </c:pt>
                <c:pt idx="58">
                  <c:v>7.3568072289156799E-7</c:v>
                </c:pt>
                <c:pt idx="59">
                  <c:v>7.6116144578313429E-7</c:v>
                </c:pt>
                <c:pt idx="60">
                  <c:v>8.7789036144578441E-7</c:v>
                </c:pt>
                <c:pt idx="61">
                  <c:v>6.1994578313253095E-7</c:v>
                </c:pt>
                <c:pt idx="62">
                  <c:v>7.2601686746988158E-7</c:v>
                </c:pt>
                <c:pt idx="63">
                  <c:v>1.0101180722891582E-6</c:v>
                </c:pt>
                <c:pt idx="64">
                  <c:v>1.4402048192771104E-6</c:v>
                </c:pt>
                <c:pt idx="65">
                  <c:v>1.4818915662650627E-6</c:v>
                </c:pt>
                <c:pt idx="66">
                  <c:v>4.7963253012048409E-6</c:v>
                </c:pt>
                <c:pt idx="67">
                  <c:v>1.9712409638554282E-5</c:v>
                </c:pt>
                <c:pt idx="68">
                  <c:v>1.6674457831325335E-5</c:v>
                </c:pt>
                <c:pt idx="69">
                  <c:v>1.6625903614457881E-5</c:v>
                </c:pt>
                <c:pt idx="70">
                  <c:v>1.9026746987951821E-5</c:v>
                </c:pt>
                <c:pt idx="71">
                  <c:v>1.8422048192771111E-5</c:v>
                </c:pt>
                <c:pt idx="72">
                  <c:v>1.9996024096385609E-5</c:v>
                </c:pt>
                <c:pt idx="73">
                  <c:v>2.0231445783132599E-5</c:v>
                </c:pt>
                <c:pt idx="74">
                  <c:v>2.2050000000000055E-5</c:v>
                </c:pt>
                <c:pt idx="75">
                  <c:v>2.0849759036144606E-5</c:v>
                </c:pt>
                <c:pt idx="76">
                  <c:v>2.1578072289156698E-5</c:v>
                </c:pt>
                <c:pt idx="77">
                  <c:v>2.1894216867469967E-5</c:v>
                </c:pt>
                <c:pt idx="78">
                  <c:v>2.367855421686748E-5</c:v>
                </c:pt>
                <c:pt idx="79">
                  <c:v>1.9479759036144621E-5</c:v>
                </c:pt>
                <c:pt idx="80">
                  <c:v>2.2574939759036202E-5</c:v>
                </c:pt>
                <c:pt idx="81">
                  <c:v>2.0635421686747022E-5</c:v>
                </c:pt>
                <c:pt idx="82">
                  <c:v>2.1263012048192819E-5</c:v>
                </c:pt>
                <c:pt idx="83">
                  <c:v>2.2753975903614546E-5</c:v>
                </c:pt>
                <c:pt idx="84">
                  <c:v>2.2591566265060281E-5</c:v>
                </c:pt>
                <c:pt idx="85">
                  <c:v>2.0281807228915769E-5</c:v>
                </c:pt>
                <c:pt idx="86">
                  <c:v>2.4284819277108472E-5</c:v>
                </c:pt>
                <c:pt idx="87">
                  <c:v>2.2356144578313335E-5</c:v>
                </c:pt>
                <c:pt idx="88">
                  <c:v>2.402843373493978E-5</c:v>
                </c:pt>
                <c:pt idx="89">
                  <c:v>2.5450000000000043E-5</c:v>
                </c:pt>
                <c:pt idx="90">
                  <c:v>2.3888192771084396E-5</c:v>
                </c:pt>
                <c:pt idx="91">
                  <c:v>2.5092530120481952E-5</c:v>
                </c:pt>
                <c:pt idx="92">
                  <c:v>2.6278072289156728E-5</c:v>
                </c:pt>
                <c:pt idx="93">
                  <c:v>2.7201084337349444E-5</c:v>
                </c:pt>
                <c:pt idx="94">
                  <c:v>2.7355542168674798E-5</c:v>
                </c:pt>
                <c:pt idx="95">
                  <c:v>2.7116987951807256E-5</c:v>
                </c:pt>
                <c:pt idx="96">
                  <c:v>2.7740963855421761E-5</c:v>
                </c:pt>
                <c:pt idx="97">
                  <c:v>2.7909638554216949E-5</c:v>
                </c:pt>
                <c:pt idx="98">
                  <c:v>2.6289879518072408E-5</c:v>
                </c:pt>
                <c:pt idx="99">
                  <c:v>2.628084337349406E-5</c:v>
                </c:pt>
                <c:pt idx="100">
                  <c:v>2.680963855421695E-5</c:v>
                </c:pt>
                <c:pt idx="101">
                  <c:v>2.5483614457831397E-5</c:v>
                </c:pt>
                <c:pt idx="102">
                  <c:v>2.6565903614457897E-5</c:v>
                </c:pt>
                <c:pt idx="103">
                  <c:v>2.7708915662650693E-5</c:v>
                </c:pt>
                <c:pt idx="104">
                  <c:v>2.8507951807228953E-5</c:v>
                </c:pt>
                <c:pt idx="105">
                  <c:v>2.7011686746987988E-5</c:v>
                </c:pt>
                <c:pt idx="106">
                  <c:v>2.7656987951807288E-5</c:v>
                </c:pt>
                <c:pt idx="107">
                  <c:v>2.6903132530120572E-5</c:v>
                </c:pt>
                <c:pt idx="108">
                  <c:v>2.8043855421686823E-5</c:v>
                </c:pt>
                <c:pt idx="109">
                  <c:v>2.5575783132530156E-5</c:v>
                </c:pt>
                <c:pt idx="110">
                  <c:v>2.5568313253012064E-5</c:v>
                </c:pt>
                <c:pt idx="111">
                  <c:v>2.5846746987951871E-5</c:v>
                </c:pt>
                <c:pt idx="112">
                  <c:v>2.6645903614457924E-5</c:v>
                </c:pt>
                <c:pt idx="113">
                  <c:v>2.5129879518072358E-5</c:v>
                </c:pt>
                <c:pt idx="114">
                  <c:v>2.6258554216867476E-5</c:v>
                </c:pt>
                <c:pt idx="115">
                  <c:v>2.5761927710843448E-5</c:v>
                </c:pt>
                <c:pt idx="116">
                  <c:v>2.4239156626506089E-5</c:v>
                </c:pt>
                <c:pt idx="117">
                  <c:v>2.3406144578313344E-5</c:v>
                </c:pt>
                <c:pt idx="118">
                  <c:v>2.3236746987951853E-5</c:v>
                </c:pt>
                <c:pt idx="119">
                  <c:v>2.170602409638555E-5</c:v>
                </c:pt>
                <c:pt idx="120">
                  <c:v>2.1032650602409696E-5</c:v>
                </c:pt>
                <c:pt idx="121">
                  <c:v>2.2334939759036204E-5</c:v>
                </c:pt>
                <c:pt idx="122">
                  <c:v>2.0679156626506093E-5</c:v>
                </c:pt>
                <c:pt idx="123">
                  <c:v>2.2709759036144602E-5</c:v>
                </c:pt>
                <c:pt idx="124">
                  <c:v>2.2340361445783208E-5</c:v>
                </c:pt>
                <c:pt idx="125">
                  <c:v>2.2100120481927801E-5</c:v>
                </c:pt>
                <c:pt idx="126">
                  <c:v>2.172710843373499E-5</c:v>
                </c:pt>
                <c:pt idx="127">
                  <c:v>2.1831084337349416E-5</c:v>
                </c:pt>
                <c:pt idx="128">
                  <c:v>2.2535542168674803E-5</c:v>
                </c:pt>
                <c:pt idx="129">
                  <c:v>2.2568313253012076E-5</c:v>
                </c:pt>
                <c:pt idx="130">
                  <c:v>2.2544216867469962E-5</c:v>
                </c:pt>
                <c:pt idx="131">
                  <c:v>2.1971325301204888E-5</c:v>
                </c:pt>
                <c:pt idx="132">
                  <c:v>1.7005662650602437E-5</c:v>
                </c:pt>
                <c:pt idx="133">
                  <c:v>1.3966385542168721E-5</c:v>
                </c:pt>
                <c:pt idx="134">
                  <c:v>1.4536506024096387E-5</c:v>
                </c:pt>
                <c:pt idx="135">
                  <c:v>1.1662084337349436E-5</c:v>
                </c:pt>
                <c:pt idx="136">
                  <c:v>1.196987951807234E-5</c:v>
                </c:pt>
                <c:pt idx="137">
                  <c:v>1.1573578313253062E-5</c:v>
                </c:pt>
                <c:pt idx="138">
                  <c:v>1.0913662650602423E-5</c:v>
                </c:pt>
                <c:pt idx="139">
                  <c:v>9.8875301204819632E-6</c:v>
                </c:pt>
                <c:pt idx="140">
                  <c:v>1.091103614457833E-5</c:v>
                </c:pt>
                <c:pt idx="141">
                  <c:v>1.1101975903614489E-5</c:v>
                </c:pt>
                <c:pt idx="142">
                  <c:v>1.1056518072289172E-5</c:v>
                </c:pt>
                <c:pt idx="143">
                  <c:v>1.0305409638554254E-5</c:v>
                </c:pt>
                <c:pt idx="144">
                  <c:v>9.8131927710843675E-6</c:v>
                </c:pt>
                <c:pt idx="145">
                  <c:v>1.0405638554216874E-5</c:v>
                </c:pt>
                <c:pt idx="146">
                  <c:v>1.1071614457831336E-5</c:v>
                </c:pt>
                <c:pt idx="147">
                  <c:v>8.8487108433734968E-6</c:v>
                </c:pt>
                <c:pt idx="148">
                  <c:v>7.9401445783132651E-6</c:v>
                </c:pt>
                <c:pt idx="149">
                  <c:v>8.1960120481927767E-6</c:v>
                </c:pt>
                <c:pt idx="150">
                  <c:v>7.4245301204819412E-6</c:v>
                </c:pt>
                <c:pt idx="151">
                  <c:v>6.699843373493995E-6</c:v>
                </c:pt>
                <c:pt idx="152">
                  <c:v>5.0784337349397756E-6</c:v>
                </c:pt>
                <c:pt idx="153">
                  <c:v>4.2402891566265146E-6</c:v>
                </c:pt>
                <c:pt idx="154">
                  <c:v>4.6413734939759196E-6</c:v>
                </c:pt>
                <c:pt idx="155">
                  <c:v>4.2021084337349522E-6</c:v>
                </c:pt>
                <c:pt idx="156">
                  <c:v>3.4530963855421764E-6</c:v>
                </c:pt>
                <c:pt idx="157">
                  <c:v>4.1501445783132506E-6</c:v>
                </c:pt>
                <c:pt idx="158">
                  <c:v>4.1523132530120513E-6</c:v>
                </c:pt>
                <c:pt idx="159">
                  <c:v>4.0343614457831536E-6</c:v>
                </c:pt>
                <c:pt idx="160">
                  <c:v>3.9077951807229028E-6</c:v>
                </c:pt>
                <c:pt idx="161">
                  <c:v>4.0442891566265092E-6</c:v>
                </c:pt>
                <c:pt idx="162">
                  <c:v>3.425253012048199E-6</c:v>
                </c:pt>
                <c:pt idx="163">
                  <c:v>3.6047469879518167E-6</c:v>
                </c:pt>
                <c:pt idx="164">
                  <c:v>3.0983012048192852E-6</c:v>
                </c:pt>
                <c:pt idx="165">
                  <c:v>3.1938915662650706E-6</c:v>
                </c:pt>
                <c:pt idx="166">
                  <c:v>3.1303493975903695E-6</c:v>
                </c:pt>
                <c:pt idx="167">
                  <c:v>2.8118313253012082E-6</c:v>
                </c:pt>
                <c:pt idx="168">
                  <c:v>3.4243012048192864E-6</c:v>
                </c:pt>
                <c:pt idx="169">
                  <c:v>2.8961686746987954E-6</c:v>
                </c:pt>
                <c:pt idx="170">
                  <c:v>3.4290361445783219E-6</c:v>
                </c:pt>
                <c:pt idx="171">
                  <c:v>3.3304698795180752E-6</c:v>
                </c:pt>
                <c:pt idx="172">
                  <c:v>3.2563132530120581E-6</c:v>
                </c:pt>
                <c:pt idx="173">
                  <c:v>3.3945903614457911E-6</c:v>
                </c:pt>
                <c:pt idx="174">
                  <c:v>3.405783132530126E-6</c:v>
                </c:pt>
                <c:pt idx="175">
                  <c:v>3.4677469879518157E-6</c:v>
                </c:pt>
                <c:pt idx="176">
                  <c:v>3.9521084337349402E-6</c:v>
                </c:pt>
                <c:pt idx="177">
                  <c:v>2.9900240963855498E-6</c:v>
                </c:pt>
                <c:pt idx="178">
                  <c:v>2.7206024096385599E-6</c:v>
                </c:pt>
                <c:pt idx="179">
                  <c:v>3.0527831325301249E-6</c:v>
                </c:pt>
                <c:pt idx="180">
                  <c:v>3.5800843373494084E-6</c:v>
                </c:pt>
                <c:pt idx="181">
                  <c:v>3.6604939759036239E-6</c:v>
                </c:pt>
                <c:pt idx="182">
                  <c:v>2.8514819277108452E-6</c:v>
                </c:pt>
                <c:pt idx="183">
                  <c:v>3.0119518072289237E-6</c:v>
                </c:pt>
                <c:pt idx="184">
                  <c:v>3.1441084337349452E-6</c:v>
                </c:pt>
                <c:pt idx="185">
                  <c:v>3.2168433734939802E-6</c:v>
                </c:pt>
                <c:pt idx="186">
                  <c:v>3.1905542168674824E-6</c:v>
                </c:pt>
                <c:pt idx="187">
                  <c:v>3.2066506024096458E-6</c:v>
                </c:pt>
                <c:pt idx="188">
                  <c:v>3.3989277108433845E-6</c:v>
                </c:pt>
                <c:pt idx="189">
                  <c:v>3.0823373493976019E-6</c:v>
                </c:pt>
                <c:pt idx="190">
                  <c:v>2.8809518072289257E-6</c:v>
                </c:pt>
                <c:pt idx="191">
                  <c:v>2.5980843373494049E-6</c:v>
                </c:pt>
                <c:pt idx="192">
                  <c:v>3.6305421686747057E-6</c:v>
                </c:pt>
                <c:pt idx="193">
                  <c:v>3.1605903614457938E-6</c:v>
                </c:pt>
                <c:pt idx="194">
                  <c:v>3.2703493975903703E-6</c:v>
                </c:pt>
                <c:pt idx="195">
                  <c:v>3.6587228915662741E-6</c:v>
                </c:pt>
                <c:pt idx="196">
                  <c:v>2.8593855421686811E-6</c:v>
                </c:pt>
                <c:pt idx="197">
                  <c:v>2.3102530120481936E-6</c:v>
                </c:pt>
                <c:pt idx="198">
                  <c:v>2.5547590361445819E-6</c:v>
                </c:pt>
                <c:pt idx="199">
                  <c:v>3.1486987951807297E-6</c:v>
                </c:pt>
                <c:pt idx="200">
                  <c:v>3.0565421686747023E-6</c:v>
                </c:pt>
                <c:pt idx="201">
                  <c:v>3.084397590361459E-6</c:v>
                </c:pt>
                <c:pt idx="202">
                  <c:v>3.0691325301204905E-6</c:v>
                </c:pt>
                <c:pt idx="203">
                  <c:v>3.2733373493976048E-6</c:v>
                </c:pt>
                <c:pt idx="204">
                  <c:v>2.6183493975903683E-6</c:v>
                </c:pt>
                <c:pt idx="205">
                  <c:v>2.8735180722891639E-6</c:v>
                </c:pt>
                <c:pt idx="206">
                  <c:v>2.6389277108433837E-6</c:v>
                </c:pt>
                <c:pt idx="207">
                  <c:v>2.726602409638557E-6</c:v>
                </c:pt>
                <c:pt idx="208">
                  <c:v>2.9236265060241049E-6</c:v>
                </c:pt>
                <c:pt idx="209">
                  <c:v>2.7790481927710874E-6</c:v>
                </c:pt>
                <c:pt idx="210">
                  <c:v>2.8198554216867471E-6</c:v>
                </c:pt>
                <c:pt idx="211">
                  <c:v>2.1397228915662684E-6</c:v>
                </c:pt>
                <c:pt idx="212">
                  <c:v>2.1911325301204876E-6</c:v>
                </c:pt>
                <c:pt idx="213">
                  <c:v>2.4550240963855478E-6</c:v>
                </c:pt>
                <c:pt idx="214">
                  <c:v>2.5059277108433835E-6</c:v>
                </c:pt>
                <c:pt idx="215">
                  <c:v>1.9856626506024129E-6</c:v>
                </c:pt>
                <c:pt idx="216">
                  <c:v>1.9561084337349453E-6</c:v>
                </c:pt>
                <c:pt idx="217">
                  <c:v>2.2930481927710878E-6</c:v>
                </c:pt>
                <c:pt idx="218">
                  <c:v>1.8466867469879566E-6</c:v>
                </c:pt>
                <c:pt idx="219">
                  <c:v>2.0395783132530142E-6</c:v>
                </c:pt>
                <c:pt idx="220">
                  <c:v>1.7840602409638599E-6</c:v>
                </c:pt>
                <c:pt idx="221">
                  <c:v>1.9886987951807285E-6</c:v>
                </c:pt>
                <c:pt idx="222">
                  <c:v>2.0856144578313343E-6</c:v>
                </c:pt>
                <c:pt idx="223">
                  <c:v>2.5183975903614555E-6</c:v>
                </c:pt>
                <c:pt idx="224">
                  <c:v>2.4733614457831397E-6</c:v>
                </c:pt>
                <c:pt idx="225">
                  <c:v>2.6796144578313344E-6</c:v>
                </c:pt>
                <c:pt idx="226">
                  <c:v>2.4098915662650668E-6</c:v>
                </c:pt>
                <c:pt idx="227">
                  <c:v>2.8624337349397628E-6</c:v>
                </c:pt>
                <c:pt idx="228">
                  <c:v>2.8051927710843467E-6</c:v>
                </c:pt>
                <c:pt idx="229">
                  <c:v>2.571216867469883E-6</c:v>
                </c:pt>
                <c:pt idx="230">
                  <c:v>1.2534096385542181E-6</c:v>
                </c:pt>
                <c:pt idx="231">
                  <c:v>3.8973855421686869E-7</c:v>
                </c:pt>
                <c:pt idx="232">
                  <c:v>4.577289156626515E-7</c:v>
                </c:pt>
                <c:pt idx="233">
                  <c:v>9.7681566265060566E-8</c:v>
                </c:pt>
                <c:pt idx="234">
                  <c:v>2.3622650602409681E-7</c:v>
                </c:pt>
                <c:pt idx="235">
                  <c:v>8.3128554216867777E-8</c:v>
                </c:pt>
                <c:pt idx="236">
                  <c:v>1.8459759036144629E-7</c:v>
                </c:pt>
                <c:pt idx="237">
                  <c:v>2.5206746987951887E-7</c:v>
                </c:pt>
                <c:pt idx="238">
                  <c:v>1.5047228915662702E-7</c:v>
                </c:pt>
                <c:pt idx="239">
                  <c:v>2.360638554216874E-7</c:v>
                </c:pt>
              </c:numCache>
            </c:numRef>
          </c:val>
        </c:ser>
        <c:ser>
          <c:idx val="42"/>
          <c:order val="42"/>
          <c:tx>
            <c:strRef>
              <c:f>Sheet2_c!$A$44</c:f>
              <c:strCache>
                <c:ptCount val="1"/>
                <c:pt idx="0">
                  <c:v>420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Sheet2_c!$B$44:$IG$44</c:f>
              <c:numCache>
                <c:formatCode>General</c:formatCode>
                <c:ptCount val="240"/>
                <c:pt idx="0">
                  <c:v>1.7600470588235355E-6</c:v>
                </c:pt>
                <c:pt idx="1">
                  <c:v>2.1137764705882398E-6</c:v>
                </c:pt>
                <c:pt idx="2">
                  <c:v>1.5588000000000034E-6</c:v>
                </c:pt>
                <c:pt idx="3">
                  <c:v>1.5309411764705926E-6</c:v>
                </c:pt>
                <c:pt idx="4">
                  <c:v>1.2923647058823541E-6</c:v>
                </c:pt>
                <c:pt idx="5">
                  <c:v>1.8270705882352988E-6</c:v>
                </c:pt>
                <c:pt idx="6">
                  <c:v>2.0451647058823645E-6</c:v>
                </c:pt>
                <c:pt idx="7">
                  <c:v>2.7044823529411866E-6</c:v>
                </c:pt>
                <c:pt idx="8">
                  <c:v>2.6772588235294159E-6</c:v>
                </c:pt>
                <c:pt idx="9">
                  <c:v>1.1457105882352973E-6</c:v>
                </c:pt>
                <c:pt idx="10">
                  <c:v>1.7337764705882394E-6</c:v>
                </c:pt>
                <c:pt idx="11">
                  <c:v>1.3822352941176503E-6</c:v>
                </c:pt>
                <c:pt idx="12">
                  <c:v>2.0276117647058895E-6</c:v>
                </c:pt>
                <c:pt idx="13">
                  <c:v>2.8112352941176501E-6</c:v>
                </c:pt>
                <c:pt idx="14">
                  <c:v>2.1629647058823644E-6</c:v>
                </c:pt>
                <c:pt idx="15">
                  <c:v>2.7614000000000076E-6</c:v>
                </c:pt>
                <c:pt idx="16">
                  <c:v>2.7265882352941234E-6</c:v>
                </c:pt>
                <c:pt idx="17">
                  <c:v>2.3046941176470657E-6</c:v>
                </c:pt>
                <c:pt idx="18">
                  <c:v>2.3946352941176502E-6</c:v>
                </c:pt>
                <c:pt idx="19">
                  <c:v>2.1236588235294163E-6</c:v>
                </c:pt>
                <c:pt idx="20">
                  <c:v>2.1421647058823646E-6</c:v>
                </c:pt>
                <c:pt idx="21">
                  <c:v>2.1079882352941222E-6</c:v>
                </c:pt>
                <c:pt idx="22">
                  <c:v>2.5906117647058877E-6</c:v>
                </c:pt>
                <c:pt idx="23">
                  <c:v>2.5408117647058899E-6</c:v>
                </c:pt>
                <c:pt idx="24">
                  <c:v>2.4982352941176512E-6</c:v>
                </c:pt>
                <c:pt idx="25">
                  <c:v>2.8360588235294118E-6</c:v>
                </c:pt>
                <c:pt idx="26">
                  <c:v>2.7834941176470699E-6</c:v>
                </c:pt>
                <c:pt idx="27">
                  <c:v>3.3706352941176536E-6</c:v>
                </c:pt>
                <c:pt idx="28">
                  <c:v>3.7262941176470704E-6</c:v>
                </c:pt>
                <c:pt idx="29">
                  <c:v>3.5313529411764806E-6</c:v>
                </c:pt>
                <c:pt idx="30">
                  <c:v>3.8860235294117705E-6</c:v>
                </c:pt>
                <c:pt idx="31">
                  <c:v>3.6858235294117737E-6</c:v>
                </c:pt>
                <c:pt idx="32">
                  <c:v>3.1262588235294166E-6</c:v>
                </c:pt>
                <c:pt idx="33">
                  <c:v>2.8036588235294153E-6</c:v>
                </c:pt>
                <c:pt idx="34">
                  <c:v>2.9051058823529505E-6</c:v>
                </c:pt>
                <c:pt idx="35">
                  <c:v>2.9517529411764778E-6</c:v>
                </c:pt>
                <c:pt idx="36">
                  <c:v>2.9058941176470664E-6</c:v>
                </c:pt>
                <c:pt idx="37">
                  <c:v>2.5390470588235358E-6</c:v>
                </c:pt>
                <c:pt idx="38">
                  <c:v>2.759811764705889E-6</c:v>
                </c:pt>
                <c:pt idx="39">
                  <c:v>3.4299529411764806E-6</c:v>
                </c:pt>
                <c:pt idx="40">
                  <c:v>3.7647882352941264E-6</c:v>
                </c:pt>
                <c:pt idx="41">
                  <c:v>3.2021764705882415E-6</c:v>
                </c:pt>
                <c:pt idx="42">
                  <c:v>3.5557764705882406E-6</c:v>
                </c:pt>
                <c:pt idx="43">
                  <c:v>2.7453294117647135E-6</c:v>
                </c:pt>
                <c:pt idx="44">
                  <c:v>2.3982941176470651E-6</c:v>
                </c:pt>
                <c:pt idx="45">
                  <c:v>2.4427529411764768E-6</c:v>
                </c:pt>
                <c:pt idx="46">
                  <c:v>2.7477176470588338E-6</c:v>
                </c:pt>
                <c:pt idx="47">
                  <c:v>3.0903647058823655E-6</c:v>
                </c:pt>
                <c:pt idx="48">
                  <c:v>2.6049294117647123E-6</c:v>
                </c:pt>
                <c:pt idx="49">
                  <c:v>3.8375882352941238E-6</c:v>
                </c:pt>
                <c:pt idx="50">
                  <c:v>2.4902941176470657E-6</c:v>
                </c:pt>
                <c:pt idx="51">
                  <c:v>3.2258705882353044E-6</c:v>
                </c:pt>
                <c:pt idx="52">
                  <c:v>3.7061058823529539E-6</c:v>
                </c:pt>
                <c:pt idx="53">
                  <c:v>3.6987647058823676E-6</c:v>
                </c:pt>
                <c:pt idx="54">
                  <c:v>3.5508235294117703E-6</c:v>
                </c:pt>
                <c:pt idx="55">
                  <c:v>3.4179176470588316E-6</c:v>
                </c:pt>
                <c:pt idx="56">
                  <c:v>4.4090823529411936E-6</c:v>
                </c:pt>
                <c:pt idx="57">
                  <c:v>4.4611058823529505E-6</c:v>
                </c:pt>
                <c:pt idx="58">
                  <c:v>4.2531647058823699E-6</c:v>
                </c:pt>
                <c:pt idx="59">
                  <c:v>5.0119294117647228E-6</c:v>
                </c:pt>
                <c:pt idx="60">
                  <c:v>4.2297764705882442E-6</c:v>
                </c:pt>
                <c:pt idx="61">
                  <c:v>4.1820000000000033E-6</c:v>
                </c:pt>
                <c:pt idx="62">
                  <c:v>5.4055647058823743E-6</c:v>
                </c:pt>
                <c:pt idx="63">
                  <c:v>5.5744352941176578E-6</c:v>
                </c:pt>
                <c:pt idx="64">
                  <c:v>5.6079176470588233E-6</c:v>
                </c:pt>
                <c:pt idx="65">
                  <c:v>5.8246705882352938E-6</c:v>
                </c:pt>
                <c:pt idx="66">
                  <c:v>5.9526470588235479E-6</c:v>
                </c:pt>
                <c:pt idx="67">
                  <c:v>1.6964823529411811E-5</c:v>
                </c:pt>
                <c:pt idx="68">
                  <c:v>1.5845647058823543E-5</c:v>
                </c:pt>
                <c:pt idx="69">
                  <c:v>1.5687882352941201E-5</c:v>
                </c:pt>
                <c:pt idx="70">
                  <c:v>1.6875294117647087E-5</c:v>
                </c:pt>
                <c:pt idx="71">
                  <c:v>1.7502588235294167E-5</c:v>
                </c:pt>
                <c:pt idx="72">
                  <c:v>1.9198470588235339E-5</c:v>
                </c:pt>
                <c:pt idx="73">
                  <c:v>2.0767529411764752E-5</c:v>
                </c:pt>
                <c:pt idx="74">
                  <c:v>2.0632470588235363E-5</c:v>
                </c:pt>
                <c:pt idx="75">
                  <c:v>1.7974000000000032E-5</c:v>
                </c:pt>
                <c:pt idx="76">
                  <c:v>1.9758117647058873E-5</c:v>
                </c:pt>
                <c:pt idx="77">
                  <c:v>2.0820000000000041E-5</c:v>
                </c:pt>
                <c:pt idx="78">
                  <c:v>2.2135294117647105E-5</c:v>
                </c:pt>
                <c:pt idx="79">
                  <c:v>2.0177058823529476E-5</c:v>
                </c:pt>
                <c:pt idx="80">
                  <c:v>2.1441411764705961E-5</c:v>
                </c:pt>
                <c:pt idx="81">
                  <c:v>2.0223764705882373E-5</c:v>
                </c:pt>
                <c:pt idx="82">
                  <c:v>2.0804470588235364E-5</c:v>
                </c:pt>
                <c:pt idx="83">
                  <c:v>2.3513294117647053E-5</c:v>
                </c:pt>
                <c:pt idx="84">
                  <c:v>2.2297176470588298E-5</c:v>
                </c:pt>
                <c:pt idx="85">
                  <c:v>2.378635294117649E-5</c:v>
                </c:pt>
                <c:pt idx="86">
                  <c:v>2.4552235294117653E-5</c:v>
                </c:pt>
                <c:pt idx="87">
                  <c:v>2.3532352941176496E-5</c:v>
                </c:pt>
                <c:pt idx="88">
                  <c:v>2.3922823529411808E-5</c:v>
                </c:pt>
                <c:pt idx="89">
                  <c:v>2.2382941176470659E-5</c:v>
                </c:pt>
                <c:pt idx="90">
                  <c:v>2.3024470588235296E-5</c:v>
                </c:pt>
                <c:pt idx="91">
                  <c:v>2.5237294117647117E-5</c:v>
                </c:pt>
                <c:pt idx="92">
                  <c:v>2.7134823529411858E-5</c:v>
                </c:pt>
                <c:pt idx="93">
                  <c:v>2.394682352941181E-5</c:v>
                </c:pt>
                <c:pt idx="94">
                  <c:v>2.5902117647058887E-5</c:v>
                </c:pt>
                <c:pt idx="95">
                  <c:v>2.7366000000000032E-5</c:v>
                </c:pt>
                <c:pt idx="96">
                  <c:v>2.59258823529412E-5</c:v>
                </c:pt>
                <c:pt idx="97">
                  <c:v>2.8164470588235331E-5</c:v>
                </c:pt>
                <c:pt idx="98">
                  <c:v>2.5770705882353012E-5</c:v>
                </c:pt>
                <c:pt idx="99">
                  <c:v>2.5828235294117673E-5</c:v>
                </c:pt>
                <c:pt idx="100">
                  <c:v>2.6264117647058888E-5</c:v>
                </c:pt>
                <c:pt idx="101">
                  <c:v>2.6495647058823656E-5</c:v>
                </c:pt>
                <c:pt idx="102">
                  <c:v>2.6599176470588285E-5</c:v>
                </c:pt>
                <c:pt idx="103">
                  <c:v>2.7736941176470676E-5</c:v>
                </c:pt>
                <c:pt idx="104">
                  <c:v>2.8624470588235357E-5</c:v>
                </c:pt>
                <c:pt idx="105">
                  <c:v>2.8014235294117655E-5</c:v>
                </c:pt>
                <c:pt idx="106">
                  <c:v>2.8494000000000036E-5</c:v>
                </c:pt>
                <c:pt idx="107">
                  <c:v>2.6628823529411829E-5</c:v>
                </c:pt>
                <c:pt idx="108">
                  <c:v>2.6232117647058899E-5</c:v>
                </c:pt>
                <c:pt idx="109">
                  <c:v>2.5749764705882384E-5</c:v>
                </c:pt>
                <c:pt idx="110">
                  <c:v>2.5134000000000051E-5</c:v>
                </c:pt>
                <c:pt idx="111">
                  <c:v>2.5771176470588299E-5</c:v>
                </c:pt>
                <c:pt idx="112">
                  <c:v>2.5549764705882373E-5</c:v>
                </c:pt>
                <c:pt idx="113">
                  <c:v>2.4084117647058882E-5</c:v>
                </c:pt>
                <c:pt idx="114">
                  <c:v>2.443164705882365E-5</c:v>
                </c:pt>
                <c:pt idx="115">
                  <c:v>2.3330235294117664E-5</c:v>
                </c:pt>
                <c:pt idx="116">
                  <c:v>2.3868235294117651E-5</c:v>
                </c:pt>
                <c:pt idx="117">
                  <c:v>2.4199882352941186E-5</c:v>
                </c:pt>
                <c:pt idx="118">
                  <c:v>2.2084941176470663E-5</c:v>
                </c:pt>
                <c:pt idx="119">
                  <c:v>2.1728470588235324E-5</c:v>
                </c:pt>
                <c:pt idx="120">
                  <c:v>2.0969764705882349E-5</c:v>
                </c:pt>
                <c:pt idx="121">
                  <c:v>2.2130352941176532E-5</c:v>
                </c:pt>
                <c:pt idx="122">
                  <c:v>2.2565058823529487E-5</c:v>
                </c:pt>
                <c:pt idx="123">
                  <c:v>2.3414941176470648E-5</c:v>
                </c:pt>
                <c:pt idx="124">
                  <c:v>1.9967294117647108E-5</c:v>
                </c:pt>
                <c:pt idx="125">
                  <c:v>2.1134941176470657E-5</c:v>
                </c:pt>
                <c:pt idx="126">
                  <c:v>2.0456823529411821E-5</c:v>
                </c:pt>
                <c:pt idx="127">
                  <c:v>2.1173411764705935E-5</c:v>
                </c:pt>
                <c:pt idx="128">
                  <c:v>2.2256823529411838E-5</c:v>
                </c:pt>
                <c:pt idx="129">
                  <c:v>2.1708352941176515E-5</c:v>
                </c:pt>
                <c:pt idx="130">
                  <c:v>2.0545764705882368E-5</c:v>
                </c:pt>
                <c:pt idx="131">
                  <c:v>1.9927411764705931E-5</c:v>
                </c:pt>
                <c:pt idx="132">
                  <c:v>1.6521764705882408E-5</c:v>
                </c:pt>
                <c:pt idx="133">
                  <c:v>1.3332117647058865E-5</c:v>
                </c:pt>
                <c:pt idx="134">
                  <c:v>1.3636470588235329E-5</c:v>
                </c:pt>
                <c:pt idx="135">
                  <c:v>1.1067376470588257E-5</c:v>
                </c:pt>
                <c:pt idx="136">
                  <c:v>1.1063858823529441E-5</c:v>
                </c:pt>
                <c:pt idx="137">
                  <c:v>1.037597647058824E-5</c:v>
                </c:pt>
                <c:pt idx="138">
                  <c:v>1.0861258823529423E-5</c:v>
                </c:pt>
                <c:pt idx="139">
                  <c:v>1.1354705882352966E-5</c:v>
                </c:pt>
                <c:pt idx="140">
                  <c:v>1.0289905882352952E-5</c:v>
                </c:pt>
                <c:pt idx="141">
                  <c:v>1.0623729411764743E-5</c:v>
                </c:pt>
                <c:pt idx="142">
                  <c:v>9.7424117647058868E-6</c:v>
                </c:pt>
                <c:pt idx="143">
                  <c:v>1.0258658823529412E-5</c:v>
                </c:pt>
                <c:pt idx="144">
                  <c:v>9.8265529411764924E-6</c:v>
                </c:pt>
                <c:pt idx="145">
                  <c:v>9.043376470588256E-6</c:v>
                </c:pt>
                <c:pt idx="146">
                  <c:v>9.0014352941176853E-6</c:v>
                </c:pt>
                <c:pt idx="147">
                  <c:v>8.3590941176471059E-6</c:v>
                </c:pt>
                <c:pt idx="148">
                  <c:v>8.3693647058823805E-6</c:v>
                </c:pt>
                <c:pt idx="149">
                  <c:v>8.4521882352941541E-6</c:v>
                </c:pt>
                <c:pt idx="150">
                  <c:v>7.1920823529411905E-6</c:v>
                </c:pt>
                <c:pt idx="151">
                  <c:v>6.522423529411778E-6</c:v>
                </c:pt>
                <c:pt idx="152">
                  <c:v>5.069611764705894E-6</c:v>
                </c:pt>
                <c:pt idx="153">
                  <c:v>4.6217882352941306E-6</c:v>
                </c:pt>
                <c:pt idx="154">
                  <c:v>3.9391882352941238E-6</c:v>
                </c:pt>
                <c:pt idx="155">
                  <c:v>4.0601411764705884E-6</c:v>
                </c:pt>
                <c:pt idx="156">
                  <c:v>3.7100941176470705E-6</c:v>
                </c:pt>
                <c:pt idx="157">
                  <c:v>3.3307882352941213E-6</c:v>
                </c:pt>
                <c:pt idx="158">
                  <c:v>3.329305882352951E-6</c:v>
                </c:pt>
                <c:pt idx="159">
                  <c:v>3.5038352941176564E-6</c:v>
                </c:pt>
                <c:pt idx="160">
                  <c:v>4.0204470588235387E-6</c:v>
                </c:pt>
                <c:pt idx="161">
                  <c:v>3.4798588235294152E-6</c:v>
                </c:pt>
                <c:pt idx="162">
                  <c:v>3.4286000000000073E-6</c:v>
                </c:pt>
                <c:pt idx="163">
                  <c:v>3.2091294117647144E-6</c:v>
                </c:pt>
                <c:pt idx="164">
                  <c:v>3.6475176470588353E-6</c:v>
                </c:pt>
                <c:pt idx="165">
                  <c:v>2.8077058823529508E-6</c:v>
                </c:pt>
                <c:pt idx="166">
                  <c:v>3.0484470588235394E-6</c:v>
                </c:pt>
                <c:pt idx="167">
                  <c:v>3.5359176470588307E-6</c:v>
                </c:pt>
                <c:pt idx="168">
                  <c:v>3.6668470588235401E-6</c:v>
                </c:pt>
                <c:pt idx="169">
                  <c:v>3.2724470588235384E-6</c:v>
                </c:pt>
                <c:pt idx="170">
                  <c:v>3.5099764705882409E-6</c:v>
                </c:pt>
                <c:pt idx="171">
                  <c:v>2.9089411764705951E-6</c:v>
                </c:pt>
                <c:pt idx="172">
                  <c:v>3.0465882352941228E-6</c:v>
                </c:pt>
                <c:pt idx="173">
                  <c:v>3.1672941176470699E-6</c:v>
                </c:pt>
                <c:pt idx="174">
                  <c:v>3.1455764705882419E-6</c:v>
                </c:pt>
                <c:pt idx="175">
                  <c:v>3.000682352941186E-6</c:v>
                </c:pt>
                <c:pt idx="176">
                  <c:v>2.9844352941176551E-6</c:v>
                </c:pt>
                <c:pt idx="177">
                  <c:v>2.6299529411764803E-6</c:v>
                </c:pt>
                <c:pt idx="178">
                  <c:v>2.7306470588235383E-6</c:v>
                </c:pt>
                <c:pt idx="179">
                  <c:v>2.3373411764705915E-6</c:v>
                </c:pt>
                <c:pt idx="180">
                  <c:v>2.728717647058834E-6</c:v>
                </c:pt>
                <c:pt idx="181">
                  <c:v>3.0753411764705949E-6</c:v>
                </c:pt>
                <c:pt idx="182">
                  <c:v>3.4818352941176548E-6</c:v>
                </c:pt>
                <c:pt idx="183">
                  <c:v>3.0679529411764818E-6</c:v>
                </c:pt>
                <c:pt idx="184">
                  <c:v>3.0727058823529499E-6</c:v>
                </c:pt>
                <c:pt idx="185">
                  <c:v>2.817600000000005E-6</c:v>
                </c:pt>
                <c:pt idx="186">
                  <c:v>2.1887764705882399E-6</c:v>
                </c:pt>
                <c:pt idx="187">
                  <c:v>2.7068705882353018E-6</c:v>
                </c:pt>
                <c:pt idx="188">
                  <c:v>2.7175411764705959E-6</c:v>
                </c:pt>
                <c:pt idx="189">
                  <c:v>2.8590235294117675E-6</c:v>
                </c:pt>
                <c:pt idx="190">
                  <c:v>2.7624823529411851E-6</c:v>
                </c:pt>
                <c:pt idx="191">
                  <c:v>2.6540705882353017E-6</c:v>
                </c:pt>
                <c:pt idx="192">
                  <c:v>3.0383764705882394E-6</c:v>
                </c:pt>
                <c:pt idx="193">
                  <c:v>3.5082117647058919E-6</c:v>
                </c:pt>
                <c:pt idx="194">
                  <c:v>3.0604117647058913E-6</c:v>
                </c:pt>
                <c:pt idx="195">
                  <c:v>2.7551529411764791E-6</c:v>
                </c:pt>
                <c:pt idx="196">
                  <c:v>2.2839176470588337E-6</c:v>
                </c:pt>
                <c:pt idx="197">
                  <c:v>2.7295764705882412E-6</c:v>
                </c:pt>
                <c:pt idx="198">
                  <c:v>3.9074588235294173E-6</c:v>
                </c:pt>
                <c:pt idx="199">
                  <c:v>3.4449294117647139E-6</c:v>
                </c:pt>
                <c:pt idx="200">
                  <c:v>2.6172117647058897E-6</c:v>
                </c:pt>
                <c:pt idx="201">
                  <c:v>2.5862470588235372E-6</c:v>
                </c:pt>
                <c:pt idx="202">
                  <c:v>2.9177176470588313E-6</c:v>
                </c:pt>
                <c:pt idx="203">
                  <c:v>3.3870941176470699E-6</c:v>
                </c:pt>
                <c:pt idx="204">
                  <c:v>3.1259882352941229E-6</c:v>
                </c:pt>
                <c:pt idx="205">
                  <c:v>2.8551294117647073E-6</c:v>
                </c:pt>
                <c:pt idx="206">
                  <c:v>2.659200000000005E-6</c:v>
                </c:pt>
                <c:pt idx="207">
                  <c:v>2.6464941176470672E-6</c:v>
                </c:pt>
                <c:pt idx="208">
                  <c:v>2.3841647058823654E-6</c:v>
                </c:pt>
                <c:pt idx="209">
                  <c:v>2.5029176470588289E-6</c:v>
                </c:pt>
                <c:pt idx="210">
                  <c:v>2.5211176470588303E-6</c:v>
                </c:pt>
                <c:pt idx="211">
                  <c:v>2.7857764705882407E-6</c:v>
                </c:pt>
                <c:pt idx="212">
                  <c:v>2.5154235294117679E-6</c:v>
                </c:pt>
                <c:pt idx="213">
                  <c:v>2.104364705882366E-6</c:v>
                </c:pt>
                <c:pt idx="214">
                  <c:v>2.3125647058823609E-6</c:v>
                </c:pt>
                <c:pt idx="215">
                  <c:v>2.5978941176470666E-6</c:v>
                </c:pt>
                <c:pt idx="216">
                  <c:v>2.9435176470588337E-6</c:v>
                </c:pt>
                <c:pt idx="217">
                  <c:v>3.2673647058823695E-6</c:v>
                </c:pt>
                <c:pt idx="218">
                  <c:v>2.639752941176478E-6</c:v>
                </c:pt>
                <c:pt idx="219">
                  <c:v>2.2811411764705966E-6</c:v>
                </c:pt>
                <c:pt idx="220">
                  <c:v>1.9916470588235353E-6</c:v>
                </c:pt>
                <c:pt idx="221">
                  <c:v>2.7349058823529521E-6</c:v>
                </c:pt>
                <c:pt idx="222">
                  <c:v>1.8534823529411805E-6</c:v>
                </c:pt>
                <c:pt idx="223">
                  <c:v>2.2419882352941221E-6</c:v>
                </c:pt>
                <c:pt idx="224">
                  <c:v>2.7021529411764798E-6</c:v>
                </c:pt>
                <c:pt idx="225">
                  <c:v>2.9435294117647131E-6</c:v>
                </c:pt>
                <c:pt idx="226">
                  <c:v>2.8653058823529496E-6</c:v>
                </c:pt>
                <c:pt idx="227">
                  <c:v>2.6918823529411836E-6</c:v>
                </c:pt>
                <c:pt idx="228">
                  <c:v>3.1582470588235391E-6</c:v>
                </c:pt>
                <c:pt idx="229">
                  <c:v>2.8876941176470684E-6</c:v>
                </c:pt>
                <c:pt idx="230">
                  <c:v>1.9570941176470616E-6</c:v>
                </c:pt>
                <c:pt idx="231">
                  <c:v>3.6474352941176607E-7</c:v>
                </c:pt>
                <c:pt idx="232">
                  <c:v>1.6105058823529455E-7</c:v>
                </c:pt>
                <c:pt idx="233">
                  <c:v>2.02802352941177E-7</c:v>
                </c:pt>
                <c:pt idx="234">
                  <c:v>2.9720588235294141E-7</c:v>
                </c:pt>
                <c:pt idx="235">
                  <c:v>5.708188235294139E-7</c:v>
                </c:pt>
                <c:pt idx="236">
                  <c:v>1.8258823529411813E-7</c:v>
                </c:pt>
                <c:pt idx="237">
                  <c:v>1.9536000000000058E-7</c:v>
                </c:pt>
                <c:pt idx="238">
                  <c:v>3.8093294117647146E-7</c:v>
                </c:pt>
                <c:pt idx="239">
                  <c:v>5.7004705882353082E-7</c:v>
                </c:pt>
              </c:numCache>
            </c:numRef>
          </c:val>
        </c:ser>
        <c:ser>
          <c:idx val="43"/>
          <c:order val="43"/>
          <c:tx>
            <c:strRef>
              <c:f>Sheet2_c!$A$45</c:f>
              <c:strCache>
                <c:ptCount val="1"/>
                <c:pt idx="0">
                  <c:v>430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Sheet2_c!$B$45:$IG$45</c:f>
              <c:numCache>
                <c:formatCode>General</c:formatCode>
                <c:ptCount val="240"/>
                <c:pt idx="0">
                  <c:v>1.8254482758620725E-6</c:v>
                </c:pt>
                <c:pt idx="1">
                  <c:v>1.7391839080459808E-6</c:v>
                </c:pt>
                <c:pt idx="2">
                  <c:v>1.5507011494252917E-6</c:v>
                </c:pt>
                <c:pt idx="3">
                  <c:v>2.152551724137939E-6</c:v>
                </c:pt>
                <c:pt idx="4">
                  <c:v>2.3436551724137952E-6</c:v>
                </c:pt>
                <c:pt idx="5">
                  <c:v>2.5617931034482793E-6</c:v>
                </c:pt>
                <c:pt idx="6">
                  <c:v>1.6065402298850632E-6</c:v>
                </c:pt>
                <c:pt idx="7">
                  <c:v>2.2628965517241453E-6</c:v>
                </c:pt>
                <c:pt idx="8">
                  <c:v>2.3443103448275956E-6</c:v>
                </c:pt>
                <c:pt idx="9">
                  <c:v>2.003080459770121E-6</c:v>
                </c:pt>
                <c:pt idx="10">
                  <c:v>1.8885402298850634E-6</c:v>
                </c:pt>
                <c:pt idx="11">
                  <c:v>2.1939425287356388E-6</c:v>
                </c:pt>
                <c:pt idx="12">
                  <c:v>2.665356321839085E-6</c:v>
                </c:pt>
                <c:pt idx="13">
                  <c:v>2.6405172413793248E-6</c:v>
                </c:pt>
                <c:pt idx="14">
                  <c:v>2.2242988505747198E-6</c:v>
                </c:pt>
                <c:pt idx="15">
                  <c:v>2.3780919540229961E-6</c:v>
                </c:pt>
                <c:pt idx="16">
                  <c:v>2.3291609195402299E-6</c:v>
                </c:pt>
                <c:pt idx="17">
                  <c:v>2.2097126436781655E-6</c:v>
                </c:pt>
                <c:pt idx="18">
                  <c:v>2.2688850574712717E-6</c:v>
                </c:pt>
                <c:pt idx="19">
                  <c:v>2.0988160919540252E-6</c:v>
                </c:pt>
                <c:pt idx="20">
                  <c:v>2.626988505747134E-6</c:v>
                </c:pt>
                <c:pt idx="21">
                  <c:v>2.243229885057482E-6</c:v>
                </c:pt>
                <c:pt idx="22">
                  <c:v>2.2865977011494368E-6</c:v>
                </c:pt>
                <c:pt idx="23">
                  <c:v>2.7934942528735759E-6</c:v>
                </c:pt>
                <c:pt idx="24">
                  <c:v>3.5030574712643772E-6</c:v>
                </c:pt>
                <c:pt idx="25">
                  <c:v>3.187413793103458E-6</c:v>
                </c:pt>
                <c:pt idx="26">
                  <c:v>3.3206551724137962E-6</c:v>
                </c:pt>
                <c:pt idx="27">
                  <c:v>2.8098735632183955E-6</c:v>
                </c:pt>
                <c:pt idx="28">
                  <c:v>3.6314712643678247E-6</c:v>
                </c:pt>
                <c:pt idx="29">
                  <c:v>3.2343218390804696E-6</c:v>
                </c:pt>
                <c:pt idx="30">
                  <c:v>4.1057701149425447E-6</c:v>
                </c:pt>
                <c:pt idx="31">
                  <c:v>2.9928045977011561E-6</c:v>
                </c:pt>
                <c:pt idx="32">
                  <c:v>3.1150229885057517E-6</c:v>
                </c:pt>
                <c:pt idx="33">
                  <c:v>3.2607816091954146E-6</c:v>
                </c:pt>
                <c:pt idx="34">
                  <c:v>3.4410114942528801E-6</c:v>
                </c:pt>
                <c:pt idx="35">
                  <c:v>3.2213908045977125E-6</c:v>
                </c:pt>
                <c:pt idx="36">
                  <c:v>3.0412988505747198E-6</c:v>
                </c:pt>
                <c:pt idx="37">
                  <c:v>3.297505747126451E-6</c:v>
                </c:pt>
                <c:pt idx="38">
                  <c:v>3.1375172413793249E-6</c:v>
                </c:pt>
                <c:pt idx="39">
                  <c:v>2.666701149425294E-6</c:v>
                </c:pt>
                <c:pt idx="40">
                  <c:v>3.0026896551724219E-6</c:v>
                </c:pt>
                <c:pt idx="41">
                  <c:v>3.2762068965517298E-6</c:v>
                </c:pt>
                <c:pt idx="42">
                  <c:v>3.5648850574712742E-6</c:v>
                </c:pt>
                <c:pt idx="43">
                  <c:v>2.6950574712643728E-6</c:v>
                </c:pt>
                <c:pt idx="44">
                  <c:v>2.535954022988511E-6</c:v>
                </c:pt>
                <c:pt idx="45">
                  <c:v>3.246896551724148E-6</c:v>
                </c:pt>
                <c:pt idx="46">
                  <c:v>3.6252988505747221E-6</c:v>
                </c:pt>
                <c:pt idx="47">
                  <c:v>3.7576206896551815E-6</c:v>
                </c:pt>
                <c:pt idx="48">
                  <c:v>3.9620459770115008E-6</c:v>
                </c:pt>
                <c:pt idx="49">
                  <c:v>4.0414252873563331E-6</c:v>
                </c:pt>
                <c:pt idx="50">
                  <c:v>3.7804137931034585E-6</c:v>
                </c:pt>
                <c:pt idx="51">
                  <c:v>3.5016666666666745E-6</c:v>
                </c:pt>
                <c:pt idx="52">
                  <c:v>3.6641839080459902E-6</c:v>
                </c:pt>
                <c:pt idx="53">
                  <c:v>3.5856666666666753E-6</c:v>
                </c:pt>
                <c:pt idx="54">
                  <c:v>3.8669885057471361E-6</c:v>
                </c:pt>
                <c:pt idx="55">
                  <c:v>4.3579885057471336E-6</c:v>
                </c:pt>
                <c:pt idx="56">
                  <c:v>4.9665172413793123E-6</c:v>
                </c:pt>
                <c:pt idx="57">
                  <c:v>4.874804597701156E-6</c:v>
                </c:pt>
                <c:pt idx="58">
                  <c:v>4.5992873563218501E-6</c:v>
                </c:pt>
                <c:pt idx="59">
                  <c:v>5.8689655172413834E-6</c:v>
                </c:pt>
                <c:pt idx="60">
                  <c:v>5.0264252873563321E-6</c:v>
                </c:pt>
                <c:pt idx="61">
                  <c:v>4.55835632183909E-6</c:v>
                </c:pt>
                <c:pt idx="62">
                  <c:v>5.3907356321839124E-6</c:v>
                </c:pt>
                <c:pt idx="63">
                  <c:v>5.2777701149425506E-6</c:v>
                </c:pt>
                <c:pt idx="64">
                  <c:v>5.7105517241379425E-6</c:v>
                </c:pt>
                <c:pt idx="65">
                  <c:v>6.0080344827586402E-6</c:v>
                </c:pt>
                <c:pt idx="66">
                  <c:v>7.3637701149425507E-6</c:v>
                </c:pt>
                <c:pt idx="67">
                  <c:v>1.6923448275862127E-5</c:v>
                </c:pt>
                <c:pt idx="68">
                  <c:v>1.4554827586206905E-5</c:v>
                </c:pt>
                <c:pt idx="69">
                  <c:v>1.3079080459770133E-5</c:v>
                </c:pt>
                <c:pt idx="70">
                  <c:v>1.5710804597701193E-5</c:v>
                </c:pt>
                <c:pt idx="71">
                  <c:v>1.6236206896551739E-5</c:v>
                </c:pt>
                <c:pt idx="72">
                  <c:v>1.8956206896551743E-5</c:v>
                </c:pt>
                <c:pt idx="73">
                  <c:v>2.1097011494252918E-5</c:v>
                </c:pt>
                <c:pt idx="74">
                  <c:v>1.987770114942534E-5</c:v>
                </c:pt>
                <c:pt idx="75">
                  <c:v>1.863551724137936E-5</c:v>
                </c:pt>
                <c:pt idx="76">
                  <c:v>1.8020000000000044E-5</c:v>
                </c:pt>
                <c:pt idx="77">
                  <c:v>2.0195747126436841E-5</c:v>
                </c:pt>
                <c:pt idx="78">
                  <c:v>2.192126436781612E-5</c:v>
                </c:pt>
                <c:pt idx="79">
                  <c:v>1.9808390804597739E-5</c:v>
                </c:pt>
                <c:pt idx="80">
                  <c:v>1.9621264367816156E-5</c:v>
                </c:pt>
                <c:pt idx="81">
                  <c:v>2.1034367816092026E-5</c:v>
                </c:pt>
                <c:pt idx="82">
                  <c:v>2.0907471264367819E-5</c:v>
                </c:pt>
                <c:pt idx="83">
                  <c:v>2.0289195402298896E-5</c:v>
                </c:pt>
                <c:pt idx="84">
                  <c:v>2.1603793103448306E-5</c:v>
                </c:pt>
                <c:pt idx="85">
                  <c:v>2.3668160919540254E-5</c:v>
                </c:pt>
                <c:pt idx="86">
                  <c:v>2.251195402298855E-5</c:v>
                </c:pt>
                <c:pt idx="87">
                  <c:v>2.3047011494252915E-5</c:v>
                </c:pt>
                <c:pt idx="88">
                  <c:v>2.3520459770114953E-5</c:v>
                </c:pt>
                <c:pt idx="89">
                  <c:v>2.2836666666666742E-5</c:v>
                </c:pt>
                <c:pt idx="90">
                  <c:v>2.3446551724137936E-5</c:v>
                </c:pt>
                <c:pt idx="91">
                  <c:v>2.4595172413793211E-5</c:v>
                </c:pt>
                <c:pt idx="92">
                  <c:v>2.505000000000005E-5</c:v>
                </c:pt>
                <c:pt idx="93">
                  <c:v>2.5264252873563283E-5</c:v>
                </c:pt>
                <c:pt idx="94">
                  <c:v>2.5685862068965616E-5</c:v>
                </c:pt>
                <c:pt idx="95">
                  <c:v>2.5159885057471302E-5</c:v>
                </c:pt>
                <c:pt idx="96">
                  <c:v>2.6715747126436853E-5</c:v>
                </c:pt>
                <c:pt idx="97">
                  <c:v>2.5371034482758688E-5</c:v>
                </c:pt>
                <c:pt idx="98">
                  <c:v>2.4885747126436859E-5</c:v>
                </c:pt>
                <c:pt idx="99">
                  <c:v>2.5754712643678221E-5</c:v>
                </c:pt>
                <c:pt idx="100">
                  <c:v>2.5344597701149462E-5</c:v>
                </c:pt>
                <c:pt idx="101">
                  <c:v>2.5846091954023022E-5</c:v>
                </c:pt>
                <c:pt idx="102">
                  <c:v>2.6575517241379412E-5</c:v>
                </c:pt>
                <c:pt idx="103">
                  <c:v>2.5315172413793218E-5</c:v>
                </c:pt>
                <c:pt idx="104">
                  <c:v>2.8183333333333376E-5</c:v>
                </c:pt>
                <c:pt idx="105">
                  <c:v>2.6524942528735698E-5</c:v>
                </c:pt>
                <c:pt idx="106">
                  <c:v>2.6247241379310435E-5</c:v>
                </c:pt>
                <c:pt idx="107">
                  <c:v>2.6611264367816168E-5</c:v>
                </c:pt>
                <c:pt idx="108">
                  <c:v>2.5533103448275958E-5</c:v>
                </c:pt>
                <c:pt idx="109">
                  <c:v>2.5232988505747199E-5</c:v>
                </c:pt>
                <c:pt idx="110">
                  <c:v>2.5034712643678245E-5</c:v>
                </c:pt>
                <c:pt idx="111">
                  <c:v>2.4187931034482776E-5</c:v>
                </c:pt>
                <c:pt idx="112">
                  <c:v>2.5051609195402326E-5</c:v>
                </c:pt>
                <c:pt idx="113">
                  <c:v>2.3515287356321864E-5</c:v>
                </c:pt>
                <c:pt idx="114">
                  <c:v>2.2574827586206993E-5</c:v>
                </c:pt>
                <c:pt idx="115">
                  <c:v>2.1748620689655237E-5</c:v>
                </c:pt>
                <c:pt idx="116">
                  <c:v>2.2221379310344896E-5</c:v>
                </c:pt>
                <c:pt idx="117">
                  <c:v>2.5775402298850625E-5</c:v>
                </c:pt>
                <c:pt idx="118">
                  <c:v>2.2487586206896586E-5</c:v>
                </c:pt>
                <c:pt idx="119">
                  <c:v>2.2746436781609252E-5</c:v>
                </c:pt>
                <c:pt idx="120">
                  <c:v>2.1013333333333395E-5</c:v>
                </c:pt>
                <c:pt idx="121">
                  <c:v>2.1663103448275949E-5</c:v>
                </c:pt>
                <c:pt idx="122">
                  <c:v>2.0986206896551756E-5</c:v>
                </c:pt>
                <c:pt idx="123">
                  <c:v>1.9850804597701204E-5</c:v>
                </c:pt>
                <c:pt idx="124">
                  <c:v>2.0077471264367852E-5</c:v>
                </c:pt>
                <c:pt idx="125">
                  <c:v>2.0363563218390808E-5</c:v>
                </c:pt>
                <c:pt idx="126">
                  <c:v>1.9755287356321866E-5</c:v>
                </c:pt>
                <c:pt idx="127">
                  <c:v>1.8960000000000052E-5</c:v>
                </c:pt>
                <c:pt idx="128">
                  <c:v>2.063712643678165E-5</c:v>
                </c:pt>
                <c:pt idx="129">
                  <c:v>2.1716896551724208E-5</c:v>
                </c:pt>
                <c:pt idx="130">
                  <c:v>2.0526781609195399E-5</c:v>
                </c:pt>
                <c:pt idx="131">
                  <c:v>1.9026321839080513E-5</c:v>
                </c:pt>
                <c:pt idx="132">
                  <c:v>1.5380689655172463E-5</c:v>
                </c:pt>
                <c:pt idx="133">
                  <c:v>1.4218275862068989E-5</c:v>
                </c:pt>
                <c:pt idx="134">
                  <c:v>1.1905632183908065E-5</c:v>
                </c:pt>
                <c:pt idx="135">
                  <c:v>1.0122390804597712E-5</c:v>
                </c:pt>
                <c:pt idx="136">
                  <c:v>9.9686206896551839E-6</c:v>
                </c:pt>
                <c:pt idx="137">
                  <c:v>1.0381954022988526E-5</c:v>
                </c:pt>
                <c:pt idx="138">
                  <c:v>1.0958540229885089E-5</c:v>
                </c:pt>
                <c:pt idx="139">
                  <c:v>9.8019310344827857E-6</c:v>
                </c:pt>
                <c:pt idx="140">
                  <c:v>1.022872413793106E-5</c:v>
                </c:pt>
                <c:pt idx="141">
                  <c:v>8.7534367816092355E-6</c:v>
                </c:pt>
                <c:pt idx="142">
                  <c:v>9.9868160919540537E-6</c:v>
                </c:pt>
                <c:pt idx="143">
                  <c:v>9.9242528735632537E-6</c:v>
                </c:pt>
                <c:pt idx="144">
                  <c:v>9.3858390804598028E-6</c:v>
                </c:pt>
                <c:pt idx="145">
                  <c:v>8.834517241379331E-6</c:v>
                </c:pt>
                <c:pt idx="146">
                  <c:v>9.2385977011494267E-6</c:v>
                </c:pt>
                <c:pt idx="147">
                  <c:v>8.0257586206896759E-6</c:v>
                </c:pt>
                <c:pt idx="148">
                  <c:v>8.9788160919540424E-6</c:v>
                </c:pt>
                <c:pt idx="149">
                  <c:v>8.2939310344827775E-6</c:v>
                </c:pt>
                <c:pt idx="150">
                  <c:v>7.2259655172413901E-6</c:v>
                </c:pt>
                <c:pt idx="151">
                  <c:v>6.2983908045977145E-6</c:v>
                </c:pt>
                <c:pt idx="152">
                  <c:v>4.1438275862069004E-6</c:v>
                </c:pt>
                <c:pt idx="153">
                  <c:v>3.7626436781609291E-6</c:v>
                </c:pt>
                <c:pt idx="154">
                  <c:v>3.2283793103448356E-6</c:v>
                </c:pt>
                <c:pt idx="155">
                  <c:v>4.5721149425287383E-6</c:v>
                </c:pt>
                <c:pt idx="156">
                  <c:v>5.146310344827594E-6</c:v>
                </c:pt>
                <c:pt idx="157">
                  <c:v>3.8375747126436884E-6</c:v>
                </c:pt>
                <c:pt idx="158">
                  <c:v>2.9253218390804676E-6</c:v>
                </c:pt>
                <c:pt idx="159">
                  <c:v>3.4327126436781612E-6</c:v>
                </c:pt>
                <c:pt idx="160">
                  <c:v>3.3131149425287445E-6</c:v>
                </c:pt>
                <c:pt idx="161">
                  <c:v>3.0755172413793227E-6</c:v>
                </c:pt>
                <c:pt idx="162">
                  <c:v>3.1377241379310453E-6</c:v>
                </c:pt>
                <c:pt idx="163">
                  <c:v>2.885379310344831E-6</c:v>
                </c:pt>
                <c:pt idx="164">
                  <c:v>3.3237241379310457E-6</c:v>
                </c:pt>
                <c:pt idx="165">
                  <c:v>2.8378965517241444E-6</c:v>
                </c:pt>
                <c:pt idx="166">
                  <c:v>2.9748850574712701E-6</c:v>
                </c:pt>
                <c:pt idx="167">
                  <c:v>3.2394942528735738E-6</c:v>
                </c:pt>
                <c:pt idx="168">
                  <c:v>3.1135517241379426E-6</c:v>
                </c:pt>
                <c:pt idx="169">
                  <c:v>3.1821379310344933E-6</c:v>
                </c:pt>
                <c:pt idx="170">
                  <c:v>3.5664022988505841E-6</c:v>
                </c:pt>
                <c:pt idx="171">
                  <c:v>3.7034022988505867E-6</c:v>
                </c:pt>
                <c:pt idx="172">
                  <c:v>3.4874252873563338E-6</c:v>
                </c:pt>
                <c:pt idx="173">
                  <c:v>3.2300229885057544E-6</c:v>
                </c:pt>
                <c:pt idx="174">
                  <c:v>2.9522298850574786E-6</c:v>
                </c:pt>
                <c:pt idx="175">
                  <c:v>2.9713908045977089E-6</c:v>
                </c:pt>
                <c:pt idx="176">
                  <c:v>2.7010919540229996E-6</c:v>
                </c:pt>
                <c:pt idx="177">
                  <c:v>3.2892758620689755E-6</c:v>
                </c:pt>
                <c:pt idx="178">
                  <c:v>2.6444252873563319E-6</c:v>
                </c:pt>
                <c:pt idx="179">
                  <c:v>2.8695517241379417E-6</c:v>
                </c:pt>
                <c:pt idx="180">
                  <c:v>3.3420344827586263E-6</c:v>
                </c:pt>
                <c:pt idx="181">
                  <c:v>3.0972988505747206E-6</c:v>
                </c:pt>
                <c:pt idx="182">
                  <c:v>3.1355287356321915E-6</c:v>
                </c:pt>
                <c:pt idx="183">
                  <c:v>2.8432183908046023E-6</c:v>
                </c:pt>
                <c:pt idx="184">
                  <c:v>2.3534942528735712E-6</c:v>
                </c:pt>
                <c:pt idx="185">
                  <c:v>2.2452643678161022E-6</c:v>
                </c:pt>
                <c:pt idx="186">
                  <c:v>2.8369655172413843E-6</c:v>
                </c:pt>
                <c:pt idx="187">
                  <c:v>2.5610344827586261E-6</c:v>
                </c:pt>
                <c:pt idx="188">
                  <c:v>2.5127356321839092E-6</c:v>
                </c:pt>
                <c:pt idx="189">
                  <c:v>2.88439080459771E-6</c:v>
                </c:pt>
                <c:pt idx="190">
                  <c:v>2.8261034482758682E-6</c:v>
                </c:pt>
                <c:pt idx="191">
                  <c:v>2.4832413793103517E-6</c:v>
                </c:pt>
                <c:pt idx="192">
                  <c:v>2.6264827586206995E-6</c:v>
                </c:pt>
                <c:pt idx="193">
                  <c:v>2.5185747126436854E-6</c:v>
                </c:pt>
                <c:pt idx="194">
                  <c:v>2.5749540229885122E-6</c:v>
                </c:pt>
                <c:pt idx="195">
                  <c:v>2.507804597701159E-6</c:v>
                </c:pt>
                <c:pt idx="196">
                  <c:v>2.5292298850574802E-6</c:v>
                </c:pt>
                <c:pt idx="197">
                  <c:v>2.6971149425287457E-6</c:v>
                </c:pt>
                <c:pt idx="198">
                  <c:v>3.2104597701149504E-6</c:v>
                </c:pt>
                <c:pt idx="199">
                  <c:v>2.8553793103448292E-6</c:v>
                </c:pt>
                <c:pt idx="200">
                  <c:v>3.620816091954032E-6</c:v>
                </c:pt>
                <c:pt idx="201">
                  <c:v>2.8049885057471338E-6</c:v>
                </c:pt>
                <c:pt idx="202">
                  <c:v>2.8370114942528784E-6</c:v>
                </c:pt>
                <c:pt idx="203">
                  <c:v>2.878126436781616E-6</c:v>
                </c:pt>
                <c:pt idx="204">
                  <c:v>3.0733563218390856E-6</c:v>
                </c:pt>
                <c:pt idx="205">
                  <c:v>3.4840804597701234E-6</c:v>
                </c:pt>
                <c:pt idx="206">
                  <c:v>2.987229885057482E-6</c:v>
                </c:pt>
                <c:pt idx="207">
                  <c:v>2.08008045977012E-6</c:v>
                </c:pt>
                <c:pt idx="208">
                  <c:v>2.5762298850574774E-6</c:v>
                </c:pt>
                <c:pt idx="209">
                  <c:v>1.9483333333333394E-6</c:v>
                </c:pt>
                <c:pt idx="210">
                  <c:v>2.0609655172413866E-6</c:v>
                </c:pt>
                <c:pt idx="211">
                  <c:v>2.1188735632183952E-6</c:v>
                </c:pt>
                <c:pt idx="212">
                  <c:v>2.0426321839080457E-6</c:v>
                </c:pt>
                <c:pt idx="213">
                  <c:v>1.9848160919540289E-6</c:v>
                </c:pt>
                <c:pt idx="214">
                  <c:v>2.0940459770114981E-6</c:v>
                </c:pt>
                <c:pt idx="215">
                  <c:v>2.2865402298850632E-6</c:v>
                </c:pt>
                <c:pt idx="216">
                  <c:v>2.2661494252873625E-6</c:v>
                </c:pt>
                <c:pt idx="217">
                  <c:v>2.645344827586215E-6</c:v>
                </c:pt>
                <c:pt idx="218">
                  <c:v>2.4740919540229969E-6</c:v>
                </c:pt>
                <c:pt idx="219">
                  <c:v>2.0818160919540252E-6</c:v>
                </c:pt>
                <c:pt idx="220">
                  <c:v>2.1826551724137941E-6</c:v>
                </c:pt>
                <c:pt idx="221">
                  <c:v>1.903701149425292E-6</c:v>
                </c:pt>
                <c:pt idx="222">
                  <c:v>2.0068390804597736E-6</c:v>
                </c:pt>
                <c:pt idx="223">
                  <c:v>2.763436781609206E-6</c:v>
                </c:pt>
                <c:pt idx="224">
                  <c:v>2.9739080459770215E-6</c:v>
                </c:pt>
                <c:pt idx="225">
                  <c:v>2.2389540229885132E-6</c:v>
                </c:pt>
                <c:pt idx="226">
                  <c:v>2.1561724137931028E-6</c:v>
                </c:pt>
                <c:pt idx="227">
                  <c:v>2.6246091954023049E-6</c:v>
                </c:pt>
                <c:pt idx="228">
                  <c:v>2.4505632183908101E-6</c:v>
                </c:pt>
                <c:pt idx="229">
                  <c:v>2.3790804597701179E-6</c:v>
                </c:pt>
                <c:pt idx="230">
                  <c:v>2.4790574712643705E-6</c:v>
                </c:pt>
                <c:pt idx="231">
                  <c:v>6.6106896551724319E-7</c:v>
                </c:pt>
                <c:pt idx="232">
                  <c:v>4.3666781609195535E-7</c:v>
                </c:pt>
                <c:pt idx="233">
                  <c:v>4.9032988505747317E-7</c:v>
                </c:pt>
                <c:pt idx="234">
                  <c:v>8.7451034482758644E-7</c:v>
                </c:pt>
                <c:pt idx="235">
                  <c:v>1.1276839080459792E-6</c:v>
                </c:pt>
                <c:pt idx="236">
                  <c:v>4.5787011494252977E-7</c:v>
                </c:pt>
                <c:pt idx="237">
                  <c:v>6.0535402298850665E-7</c:v>
                </c:pt>
                <c:pt idx="238">
                  <c:v>7.9765402298850786E-7</c:v>
                </c:pt>
                <c:pt idx="239">
                  <c:v>8.7803678160919765E-7</c:v>
                </c:pt>
              </c:numCache>
            </c:numRef>
          </c:val>
        </c:ser>
        <c:ser>
          <c:idx val="44"/>
          <c:order val="44"/>
          <c:tx>
            <c:strRef>
              <c:f>Sheet2_c!$A$46</c:f>
              <c:strCache>
                <c:ptCount val="1"/>
                <c:pt idx="0">
                  <c:v>440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Sheet2_c!$B$46:$IG$46</c:f>
              <c:numCache>
                <c:formatCode>General</c:formatCode>
                <c:ptCount val="240"/>
                <c:pt idx="0">
                  <c:v>1.8448876404494422E-6</c:v>
                </c:pt>
                <c:pt idx="1">
                  <c:v>2.1141348314606818E-6</c:v>
                </c:pt>
                <c:pt idx="2">
                  <c:v>2.1090449438202279E-6</c:v>
                </c:pt>
                <c:pt idx="3">
                  <c:v>2.163775280898882E-6</c:v>
                </c:pt>
                <c:pt idx="4">
                  <c:v>2.5134943820224831E-6</c:v>
                </c:pt>
                <c:pt idx="5">
                  <c:v>2.6509775280898942E-6</c:v>
                </c:pt>
                <c:pt idx="6">
                  <c:v>2.6277078651685484E-6</c:v>
                </c:pt>
                <c:pt idx="7">
                  <c:v>2.3358764044943821E-6</c:v>
                </c:pt>
                <c:pt idx="8">
                  <c:v>2.6481011235955133E-6</c:v>
                </c:pt>
                <c:pt idx="9">
                  <c:v>2.3404044943820263E-6</c:v>
                </c:pt>
                <c:pt idx="10">
                  <c:v>2.2294943820224825E-6</c:v>
                </c:pt>
                <c:pt idx="11">
                  <c:v>2.368460674157309E-6</c:v>
                </c:pt>
                <c:pt idx="12">
                  <c:v>2.0417977528089999E-6</c:v>
                </c:pt>
                <c:pt idx="13">
                  <c:v>2.4207640449438249E-6</c:v>
                </c:pt>
                <c:pt idx="14">
                  <c:v>2.5256292134831493E-6</c:v>
                </c:pt>
                <c:pt idx="15">
                  <c:v>2.4593146067415813E-6</c:v>
                </c:pt>
                <c:pt idx="16">
                  <c:v>2.3582247191011287E-6</c:v>
                </c:pt>
                <c:pt idx="17">
                  <c:v>2.6289325842696699E-6</c:v>
                </c:pt>
                <c:pt idx="18">
                  <c:v>2.6994044943820266E-6</c:v>
                </c:pt>
                <c:pt idx="19">
                  <c:v>2.9181797752809065E-6</c:v>
                </c:pt>
                <c:pt idx="20">
                  <c:v>2.8424044943820263E-6</c:v>
                </c:pt>
                <c:pt idx="21">
                  <c:v>1.9328764044943874E-6</c:v>
                </c:pt>
                <c:pt idx="22">
                  <c:v>2.3201685393258431E-6</c:v>
                </c:pt>
                <c:pt idx="23">
                  <c:v>3.0766629213483183E-6</c:v>
                </c:pt>
                <c:pt idx="24">
                  <c:v>3.3523820224719186E-6</c:v>
                </c:pt>
                <c:pt idx="25">
                  <c:v>3.471797752809001E-6</c:v>
                </c:pt>
                <c:pt idx="26">
                  <c:v>3.1967078651685459E-6</c:v>
                </c:pt>
                <c:pt idx="27">
                  <c:v>3.2604719101123707E-6</c:v>
                </c:pt>
                <c:pt idx="28">
                  <c:v>3.1806179775280992E-6</c:v>
                </c:pt>
                <c:pt idx="29">
                  <c:v>3.5554719101123683E-6</c:v>
                </c:pt>
                <c:pt idx="30">
                  <c:v>3.7665056179775406E-6</c:v>
                </c:pt>
                <c:pt idx="31">
                  <c:v>3.53957303370787E-6</c:v>
                </c:pt>
                <c:pt idx="32">
                  <c:v>2.9755393258427029E-6</c:v>
                </c:pt>
                <c:pt idx="33">
                  <c:v>3.5258539325842738E-6</c:v>
                </c:pt>
                <c:pt idx="34">
                  <c:v>2.7978876404494484E-6</c:v>
                </c:pt>
                <c:pt idx="35">
                  <c:v>3.2362359550561855E-6</c:v>
                </c:pt>
                <c:pt idx="36">
                  <c:v>3.0222359550561855E-6</c:v>
                </c:pt>
                <c:pt idx="37">
                  <c:v>3.0226516853932611E-6</c:v>
                </c:pt>
                <c:pt idx="38">
                  <c:v>4.1677865168539286E-6</c:v>
                </c:pt>
                <c:pt idx="39">
                  <c:v>3.4171910112359679E-6</c:v>
                </c:pt>
                <c:pt idx="40">
                  <c:v>3.1236292134831523E-6</c:v>
                </c:pt>
                <c:pt idx="41">
                  <c:v>3.7706179775281007E-6</c:v>
                </c:pt>
                <c:pt idx="42">
                  <c:v>3.503157303370795E-6</c:v>
                </c:pt>
                <c:pt idx="43">
                  <c:v>2.9178764044943848E-6</c:v>
                </c:pt>
                <c:pt idx="44">
                  <c:v>3.2458876404494494E-6</c:v>
                </c:pt>
                <c:pt idx="45">
                  <c:v>3.2612584269662979E-6</c:v>
                </c:pt>
                <c:pt idx="46">
                  <c:v>3.5698202247191075E-6</c:v>
                </c:pt>
                <c:pt idx="47">
                  <c:v>3.7562921348314662E-6</c:v>
                </c:pt>
                <c:pt idx="48">
                  <c:v>3.3806404494382057E-6</c:v>
                </c:pt>
                <c:pt idx="49">
                  <c:v>3.0697528089887705E-6</c:v>
                </c:pt>
                <c:pt idx="50">
                  <c:v>4.1582022471910123E-6</c:v>
                </c:pt>
                <c:pt idx="51">
                  <c:v>3.8071685393258477E-6</c:v>
                </c:pt>
                <c:pt idx="52">
                  <c:v>3.2291685393258475E-6</c:v>
                </c:pt>
                <c:pt idx="53">
                  <c:v>3.0159550561797802E-6</c:v>
                </c:pt>
                <c:pt idx="54">
                  <c:v>3.3381685393258442E-6</c:v>
                </c:pt>
                <c:pt idx="55">
                  <c:v>4.3395393258427113E-6</c:v>
                </c:pt>
                <c:pt idx="56">
                  <c:v>4.4916516853932821E-6</c:v>
                </c:pt>
                <c:pt idx="57">
                  <c:v>4.7850561797752822E-6</c:v>
                </c:pt>
                <c:pt idx="58">
                  <c:v>5.1292584269662934E-6</c:v>
                </c:pt>
                <c:pt idx="59">
                  <c:v>4.773078651685402E-6</c:v>
                </c:pt>
                <c:pt idx="60">
                  <c:v>5.0590674157303606E-6</c:v>
                </c:pt>
                <c:pt idx="61">
                  <c:v>6.8845842696629224E-6</c:v>
                </c:pt>
                <c:pt idx="62">
                  <c:v>5.3970898876404524E-6</c:v>
                </c:pt>
                <c:pt idx="63">
                  <c:v>5.4694269662921487E-6</c:v>
                </c:pt>
                <c:pt idx="64">
                  <c:v>6.7677415730337199E-6</c:v>
                </c:pt>
                <c:pt idx="65">
                  <c:v>6.619831460674178E-6</c:v>
                </c:pt>
                <c:pt idx="66">
                  <c:v>7.7424606741573205E-6</c:v>
                </c:pt>
                <c:pt idx="67">
                  <c:v>1.6319887640449479E-5</c:v>
                </c:pt>
                <c:pt idx="68">
                  <c:v>1.5244157303370825E-5</c:v>
                </c:pt>
                <c:pt idx="69">
                  <c:v>1.0294471910112396E-5</c:v>
                </c:pt>
                <c:pt idx="70">
                  <c:v>1.4138202247191018E-5</c:v>
                </c:pt>
                <c:pt idx="71">
                  <c:v>1.6422584269662995E-5</c:v>
                </c:pt>
                <c:pt idx="72">
                  <c:v>1.7058988764044953E-5</c:v>
                </c:pt>
                <c:pt idx="73">
                  <c:v>1.8452584269662994E-5</c:v>
                </c:pt>
                <c:pt idx="74">
                  <c:v>1.7753370786516895E-5</c:v>
                </c:pt>
                <c:pt idx="75">
                  <c:v>1.7774831460674192E-5</c:v>
                </c:pt>
                <c:pt idx="76">
                  <c:v>1.8468314606741608E-5</c:v>
                </c:pt>
                <c:pt idx="77">
                  <c:v>1.8565617977528107E-5</c:v>
                </c:pt>
                <c:pt idx="78">
                  <c:v>1.9492921348314668E-5</c:v>
                </c:pt>
                <c:pt idx="79">
                  <c:v>1.8760000000000051E-5</c:v>
                </c:pt>
                <c:pt idx="80">
                  <c:v>1.9723932584269697E-5</c:v>
                </c:pt>
                <c:pt idx="81">
                  <c:v>1.8906853932584313E-5</c:v>
                </c:pt>
                <c:pt idx="82">
                  <c:v>1.8854269662921387E-5</c:v>
                </c:pt>
                <c:pt idx="83">
                  <c:v>2.1414719101123668E-5</c:v>
                </c:pt>
                <c:pt idx="84">
                  <c:v>2.1198764044943822E-5</c:v>
                </c:pt>
                <c:pt idx="85">
                  <c:v>2.1586966292134835E-5</c:v>
                </c:pt>
                <c:pt idx="86">
                  <c:v>2.1027977528089995E-5</c:v>
                </c:pt>
                <c:pt idx="87">
                  <c:v>2.3368089887640443E-5</c:v>
                </c:pt>
                <c:pt idx="88">
                  <c:v>2.3413370786516946E-5</c:v>
                </c:pt>
                <c:pt idx="89">
                  <c:v>2.32631460674158E-5</c:v>
                </c:pt>
                <c:pt idx="90">
                  <c:v>2.3746292134831465E-5</c:v>
                </c:pt>
                <c:pt idx="91">
                  <c:v>2.5192022471910182E-5</c:v>
                </c:pt>
                <c:pt idx="92">
                  <c:v>2.505449438202249E-5</c:v>
                </c:pt>
                <c:pt idx="93">
                  <c:v>2.3280674157303418E-5</c:v>
                </c:pt>
                <c:pt idx="94">
                  <c:v>2.6036853932584291E-5</c:v>
                </c:pt>
                <c:pt idx="95">
                  <c:v>2.5544494382022484E-5</c:v>
                </c:pt>
                <c:pt idx="96">
                  <c:v>2.4858314606741627E-5</c:v>
                </c:pt>
                <c:pt idx="97">
                  <c:v>2.430483146067423E-5</c:v>
                </c:pt>
                <c:pt idx="98">
                  <c:v>2.3571348314606821E-5</c:v>
                </c:pt>
                <c:pt idx="99">
                  <c:v>2.4028314606741606E-5</c:v>
                </c:pt>
                <c:pt idx="100">
                  <c:v>2.4604606741573098E-5</c:v>
                </c:pt>
                <c:pt idx="101">
                  <c:v>2.5097977528090009E-5</c:v>
                </c:pt>
                <c:pt idx="102">
                  <c:v>2.6482584269662957E-5</c:v>
                </c:pt>
                <c:pt idx="103">
                  <c:v>2.5706179775280943E-5</c:v>
                </c:pt>
                <c:pt idx="104">
                  <c:v>2.6036179775280978E-5</c:v>
                </c:pt>
                <c:pt idx="105">
                  <c:v>2.5365730337078658E-5</c:v>
                </c:pt>
                <c:pt idx="106">
                  <c:v>2.5077865168539421E-5</c:v>
                </c:pt>
                <c:pt idx="107">
                  <c:v>2.3974719101123653E-5</c:v>
                </c:pt>
                <c:pt idx="108">
                  <c:v>2.3980561797752803E-5</c:v>
                </c:pt>
                <c:pt idx="109">
                  <c:v>2.4898202247191031E-5</c:v>
                </c:pt>
                <c:pt idx="110">
                  <c:v>2.6366404494381998E-5</c:v>
                </c:pt>
                <c:pt idx="111">
                  <c:v>2.5023932584269792E-5</c:v>
                </c:pt>
                <c:pt idx="112">
                  <c:v>2.3022134831460674E-5</c:v>
                </c:pt>
                <c:pt idx="113">
                  <c:v>2.366561797752816E-5</c:v>
                </c:pt>
                <c:pt idx="114">
                  <c:v>2.2614943820224822E-5</c:v>
                </c:pt>
                <c:pt idx="115">
                  <c:v>2.3441235955056242E-5</c:v>
                </c:pt>
                <c:pt idx="116">
                  <c:v>2.2670000000000062E-5</c:v>
                </c:pt>
                <c:pt idx="117">
                  <c:v>2.4283820224719197E-5</c:v>
                </c:pt>
                <c:pt idx="118">
                  <c:v>2.3210224719101152E-5</c:v>
                </c:pt>
                <c:pt idx="119">
                  <c:v>2.3651235955056239E-5</c:v>
                </c:pt>
                <c:pt idx="120">
                  <c:v>2.2092696629213575E-5</c:v>
                </c:pt>
                <c:pt idx="121">
                  <c:v>2.204606741573042E-5</c:v>
                </c:pt>
                <c:pt idx="122">
                  <c:v>2.0986966292134834E-5</c:v>
                </c:pt>
                <c:pt idx="123">
                  <c:v>2.0750674157303407E-5</c:v>
                </c:pt>
                <c:pt idx="124">
                  <c:v>1.7943258426966337E-5</c:v>
                </c:pt>
                <c:pt idx="125">
                  <c:v>1.8067865168539378E-5</c:v>
                </c:pt>
                <c:pt idx="126">
                  <c:v>2.0123820224719162E-5</c:v>
                </c:pt>
                <c:pt idx="127">
                  <c:v>1.7591685393258473E-5</c:v>
                </c:pt>
                <c:pt idx="128">
                  <c:v>1.9504269662921396E-5</c:v>
                </c:pt>
                <c:pt idx="129">
                  <c:v>2.021258426966294E-5</c:v>
                </c:pt>
                <c:pt idx="130">
                  <c:v>1.9725280898876454E-5</c:v>
                </c:pt>
                <c:pt idx="131">
                  <c:v>1.8494943820224723E-5</c:v>
                </c:pt>
                <c:pt idx="132">
                  <c:v>1.3650000000000029E-5</c:v>
                </c:pt>
                <c:pt idx="133">
                  <c:v>1.3602471910112414E-5</c:v>
                </c:pt>
                <c:pt idx="134">
                  <c:v>1.0875707865168564E-5</c:v>
                </c:pt>
                <c:pt idx="135">
                  <c:v>9.8397752808988768E-6</c:v>
                </c:pt>
                <c:pt idx="136">
                  <c:v>1.0378337078651679E-5</c:v>
                </c:pt>
                <c:pt idx="137">
                  <c:v>1.0045775280898903E-5</c:v>
                </c:pt>
                <c:pt idx="138">
                  <c:v>8.7799887640449649E-6</c:v>
                </c:pt>
                <c:pt idx="139">
                  <c:v>1.027141573033711E-5</c:v>
                </c:pt>
                <c:pt idx="140">
                  <c:v>1.0021146067415756E-5</c:v>
                </c:pt>
                <c:pt idx="141">
                  <c:v>1.0328887640449463E-5</c:v>
                </c:pt>
                <c:pt idx="142">
                  <c:v>9.3585955056180153E-6</c:v>
                </c:pt>
                <c:pt idx="143">
                  <c:v>1.0119269662921351E-5</c:v>
                </c:pt>
                <c:pt idx="144">
                  <c:v>9.0852696629213723E-6</c:v>
                </c:pt>
                <c:pt idx="145">
                  <c:v>9.1132022471910293E-6</c:v>
                </c:pt>
                <c:pt idx="146">
                  <c:v>8.1119550561797768E-6</c:v>
                </c:pt>
                <c:pt idx="147">
                  <c:v>8.2653033707865264E-6</c:v>
                </c:pt>
                <c:pt idx="148">
                  <c:v>8.0525617977528259E-6</c:v>
                </c:pt>
                <c:pt idx="149">
                  <c:v>7.0071123595505721E-6</c:v>
                </c:pt>
                <c:pt idx="150">
                  <c:v>6.6828539325842844E-6</c:v>
                </c:pt>
                <c:pt idx="151">
                  <c:v>5.5147977528089923E-6</c:v>
                </c:pt>
                <c:pt idx="152">
                  <c:v>3.8812921348314662E-6</c:v>
                </c:pt>
                <c:pt idx="153">
                  <c:v>3.8164494382022482E-6</c:v>
                </c:pt>
                <c:pt idx="154">
                  <c:v>3.7332022471910249E-6</c:v>
                </c:pt>
                <c:pt idx="155">
                  <c:v>3.5732134831460749E-6</c:v>
                </c:pt>
                <c:pt idx="156">
                  <c:v>4.2080337078651812E-6</c:v>
                </c:pt>
                <c:pt idx="157">
                  <c:v>3.2787078651685491E-6</c:v>
                </c:pt>
                <c:pt idx="158">
                  <c:v>3.0491348314606843E-6</c:v>
                </c:pt>
                <c:pt idx="159">
                  <c:v>3.7283483146067488E-6</c:v>
                </c:pt>
                <c:pt idx="160">
                  <c:v>2.6335168539325946E-6</c:v>
                </c:pt>
                <c:pt idx="161">
                  <c:v>2.6663146067415833E-6</c:v>
                </c:pt>
                <c:pt idx="162">
                  <c:v>2.9018539325842696E-6</c:v>
                </c:pt>
                <c:pt idx="163">
                  <c:v>3.3226404494382026E-6</c:v>
                </c:pt>
                <c:pt idx="164">
                  <c:v>3.2200674157303465E-6</c:v>
                </c:pt>
                <c:pt idx="165">
                  <c:v>2.8919213483146166E-6</c:v>
                </c:pt>
                <c:pt idx="166">
                  <c:v>3.0983370786516966E-6</c:v>
                </c:pt>
                <c:pt idx="167">
                  <c:v>3.0525168539325926E-6</c:v>
                </c:pt>
                <c:pt idx="168">
                  <c:v>3.1719213483146198E-6</c:v>
                </c:pt>
                <c:pt idx="169">
                  <c:v>3.3909775280898956E-6</c:v>
                </c:pt>
                <c:pt idx="170">
                  <c:v>3.6909438202247249E-6</c:v>
                </c:pt>
                <c:pt idx="171">
                  <c:v>3.2017640449438285E-6</c:v>
                </c:pt>
                <c:pt idx="172">
                  <c:v>3.0414044943820286E-6</c:v>
                </c:pt>
                <c:pt idx="173">
                  <c:v>2.8206741573033794E-6</c:v>
                </c:pt>
                <c:pt idx="174">
                  <c:v>2.4872022471910219E-6</c:v>
                </c:pt>
                <c:pt idx="175">
                  <c:v>3.1761685393258452E-6</c:v>
                </c:pt>
                <c:pt idx="176">
                  <c:v>2.9458202247191055E-6</c:v>
                </c:pt>
                <c:pt idx="177">
                  <c:v>2.7876741573033837E-6</c:v>
                </c:pt>
                <c:pt idx="178">
                  <c:v>2.8206292134831494E-6</c:v>
                </c:pt>
                <c:pt idx="179">
                  <c:v>2.8694382022471997E-6</c:v>
                </c:pt>
                <c:pt idx="180">
                  <c:v>3.2970337078651818E-6</c:v>
                </c:pt>
                <c:pt idx="181">
                  <c:v>3.3569213483146163E-6</c:v>
                </c:pt>
                <c:pt idx="182">
                  <c:v>2.8401011235955108E-6</c:v>
                </c:pt>
                <c:pt idx="183">
                  <c:v>2.9658314606741639E-6</c:v>
                </c:pt>
                <c:pt idx="184">
                  <c:v>2.4868988764044998E-6</c:v>
                </c:pt>
                <c:pt idx="185">
                  <c:v>2.3342808988764116E-6</c:v>
                </c:pt>
                <c:pt idx="186">
                  <c:v>2.3932022471910199E-6</c:v>
                </c:pt>
                <c:pt idx="187">
                  <c:v>2.6582921348314654E-6</c:v>
                </c:pt>
                <c:pt idx="188">
                  <c:v>2.721955056179781E-6</c:v>
                </c:pt>
                <c:pt idx="189">
                  <c:v>2.38438202247192E-6</c:v>
                </c:pt>
                <c:pt idx="190">
                  <c:v>2.2917415730337106E-6</c:v>
                </c:pt>
                <c:pt idx="191">
                  <c:v>2.9028426966292136E-6</c:v>
                </c:pt>
                <c:pt idx="192">
                  <c:v>2.830752808988767E-6</c:v>
                </c:pt>
                <c:pt idx="193">
                  <c:v>2.8911685393258441E-6</c:v>
                </c:pt>
                <c:pt idx="194">
                  <c:v>2.8136853932584282E-6</c:v>
                </c:pt>
                <c:pt idx="195">
                  <c:v>2.512539325842702E-6</c:v>
                </c:pt>
                <c:pt idx="196">
                  <c:v>3.0795617977528195E-6</c:v>
                </c:pt>
                <c:pt idx="197">
                  <c:v>2.3386179775280931E-6</c:v>
                </c:pt>
                <c:pt idx="198">
                  <c:v>2.8182696629213559E-6</c:v>
                </c:pt>
                <c:pt idx="199">
                  <c:v>2.338539325842702E-6</c:v>
                </c:pt>
                <c:pt idx="200">
                  <c:v>2.5821123595505675E-6</c:v>
                </c:pt>
                <c:pt idx="201">
                  <c:v>2.4898314606741629E-6</c:v>
                </c:pt>
                <c:pt idx="202">
                  <c:v>2.8163483146067417E-6</c:v>
                </c:pt>
                <c:pt idx="203">
                  <c:v>2.4377191011236004E-6</c:v>
                </c:pt>
                <c:pt idx="204">
                  <c:v>2.7123932584269795E-6</c:v>
                </c:pt>
                <c:pt idx="205">
                  <c:v>2.7096404494382052E-6</c:v>
                </c:pt>
                <c:pt idx="206">
                  <c:v>2.756000000000005E-6</c:v>
                </c:pt>
                <c:pt idx="207">
                  <c:v>2.9705730337078696E-6</c:v>
                </c:pt>
                <c:pt idx="208">
                  <c:v>2.9245168539325944E-6</c:v>
                </c:pt>
                <c:pt idx="209">
                  <c:v>2.6567078651685455E-6</c:v>
                </c:pt>
                <c:pt idx="210">
                  <c:v>2.2007191011236021E-6</c:v>
                </c:pt>
                <c:pt idx="211">
                  <c:v>2.1536292134831497E-6</c:v>
                </c:pt>
                <c:pt idx="212">
                  <c:v>2.5389438202247196E-6</c:v>
                </c:pt>
                <c:pt idx="213">
                  <c:v>2.2158426966292132E-6</c:v>
                </c:pt>
                <c:pt idx="214">
                  <c:v>2.3583146067415809E-6</c:v>
                </c:pt>
                <c:pt idx="215">
                  <c:v>2.1475955056179881E-6</c:v>
                </c:pt>
                <c:pt idx="216">
                  <c:v>1.9571573033707928E-6</c:v>
                </c:pt>
                <c:pt idx="217">
                  <c:v>1.945662921348321E-6</c:v>
                </c:pt>
                <c:pt idx="218">
                  <c:v>2.2318764044943832E-6</c:v>
                </c:pt>
                <c:pt idx="219">
                  <c:v>2.2217640449438256E-6</c:v>
                </c:pt>
                <c:pt idx="220">
                  <c:v>2.6621123595505684E-6</c:v>
                </c:pt>
                <c:pt idx="221">
                  <c:v>2.1960337078651758E-6</c:v>
                </c:pt>
                <c:pt idx="222">
                  <c:v>2.2849662921348399E-6</c:v>
                </c:pt>
                <c:pt idx="223">
                  <c:v>2.3509438202247191E-6</c:v>
                </c:pt>
                <c:pt idx="224">
                  <c:v>2.0930561797752811E-6</c:v>
                </c:pt>
                <c:pt idx="225">
                  <c:v>2.5631011235955133E-6</c:v>
                </c:pt>
                <c:pt idx="226">
                  <c:v>2.4201348314606828E-6</c:v>
                </c:pt>
                <c:pt idx="227">
                  <c:v>1.8871011235955114E-6</c:v>
                </c:pt>
                <c:pt idx="228">
                  <c:v>2.4085617977528195E-6</c:v>
                </c:pt>
                <c:pt idx="229">
                  <c:v>1.807494382022472E-6</c:v>
                </c:pt>
                <c:pt idx="230">
                  <c:v>2.05928089887641E-6</c:v>
                </c:pt>
                <c:pt idx="231">
                  <c:v>1.2829213483146066E-6</c:v>
                </c:pt>
                <c:pt idx="232">
                  <c:v>6.3040224719101306E-7</c:v>
                </c:pt>
                <c:pt idx="233">
                  <c:v>4.5016179775280959E-7</c:v>
                </c:pt>
                <c:pt idx="234">
                  <c:v>8.7100898876404764E-7</c:v>
                </c:pt>
                <c:pt idx="235">
                  <c:v>1.1209831460674185E-6</c:v>
                </c:pt>
                <c:pt idx="236">
                  <c:v>6.564741573033721E-7</c:v>
                </c:pt>
                <c:pt idx="237">
                  <c:v>1.1584943820224719E-6</c:v>
                </c:pt>
                <c:pt idx="238">
                  <c:v>7.820651685393287E-7</c:v>
                </c:pt>
                <c:pt idx="239">
                  <c:v>9.7524719101123883E-7</c:v>
                </c:pt>
              </c:numCache>
            </c:numRef>
          </c:val>
        </c:ser>
        <c:ser>
          <c:idx val="45"/>
          <c:order val="45"/>
          <c:tx>
            <c:strRef>
              <c:f>Sheet2_c!$A$47</c:f>
              <c:strCache>
                <c:ptCount val="1"/>
                <c:pt idx="0">
                  <c:v>450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Sheet2_c!$B$47:$IG$47</c:f>
              <c:numCache>
                <c:formatCode>General</c:formatCode>
                <c:ptCount val="240"/>
                <c:pt idx="0">
                  <c:v>1.8288681318681375E-6</c:v>
                </c:pt>
                <c:pt idx="1">
                  <c:v>2.4389120879120956E-6</c:v>
                </c:pt>
                <c:pt idx="2">
                  <c:v>2.0812527472527543E-6</c:v>
                </c:pt>
                <c:pt idx="3">
                  <c:v>2.3550879120879202E-6</c:v>
                </c:pt>
                <c:pt idx="4">
                  <c:v>2.4727252747252784E-6</c:v>
                </c:pt>
                <c:pt idx="5">
                  <c:v>2.4710439560439592E-6</c:v>
                </c:pt>
                <c:pt idx="6">
                  <c:v>2.0206483516483566E-6</c:v>
                </c:pt>
                <c:pt idx="7">
                  <c:v>2.2858021978022029E-6</c:v>
                </c:pt>
                <c:pt idx="8">
                  <c:v>2.0524505494505499E-6</c:v>
                </c:pt>
                <c:pt idx="9">
                  <c:v>2.4479120879120967E-6</c:v>
                </c:pt>
                <c:pt idx="10">
                  <c:v>2.1998461538461551E-6</c:v>
                </c:pt>
                <c:pt idx="11">
                  <c:v>2.6582967032967097E-6</c:v>
                </c:pt>
                <c:pt idx="12">
                  <c:v>2.4764835164835201E-6</c:v>
                </c:pt>
                <c:pt idx="13">
                  <c:v>2.1050549450549495E-6</c:v>
                </c:pt>
                <c:pt idx="14">
                  <c:v>2.4889560439560504E-6</c:v>
                </c:pt>
                <c:pt idx="15">
                  <c:v>2.4261758241758251E-6</c:v>
                </c:pt>
                <c:pt idx="16">
                  <c:v>2.4511318681318781E-6</c:v>
                </c:pt>
                <c:pt idx="17">
                  <c:v>2.5124175824175897E-6</c:v>
                </c:pt>
                <c:pt idx="18">
                  <c:v>2.7402967032967121E-6</c:v>
                </c:pt>
                <c:pt idx="19">
                  <c:v>2.8111758241758244E-6</c:v>
                </c:pt>
                <c:pt idx="20">
                  <c:v>2.4536813186813284E-6</c:v>
                </c:pt>
                <c:pt idx="21">
                  <c:v>2.2194945054945113E-6</c:v>
                </c:pt>
                <c:pt idx="22">
                  <c:v>2.6484065934066008E-6</c:v>
                </c:pt>
                <c:pt idx="23">
                  <c:v>3.1924395604395674E-6</c:v>
                </c:pt>
                <c:pt idx="24">
                  <c:v>3.3469560439560505E-6</c:v>
                </c:pt>
                <c:pt idx="25">
                  <c:v>3.0956813186813296E-6</c:v>
                </c:pt>
                <c:pt idx="26">
                  <c:v>3.1256263736263834E-6</c:v>
                </c:pt>
                <c:pt idx="27">
                  <c:v>3.1186373626373752E-6</c:v>
                </c:pt>
                <c:pt idx="28">
                  <c:v>3.3212857142857202E-6</c:v>
                </c:pt>
                <c:pt idx="29">
                  <c:v>3.1090109890109959E-6</c:v>
                </c:pt>
                <c:pt idx="30">
                  <c:v>3.4793076923077015E-6</c:v>
                </c:pt>
                <c:pt idx="31">
                  <c:v>3.5913846153846243E-6</c:v>
                </c:pt>
                <c:pt idx="32">
                  <c:v>3.2055494505494606E-6</c:v>
                </c:pt>
                <c:pt idx="33">
                  <c:v>2.8183516483516584E-6</c:v>
                </c:pt>
                <c:pt idx="34">
                  <c:v>3.4173406593406649E-6</c:v>
                </c:pt>
                <c:pt idx="35">
                  <c:v>3.607197802197818E-6</c:v>
                </c:pt>
                <c:pt idx="36">
                  <c:v>3.1873516483516636E-6</c:v>
                </c:pt>
                <c:pt idx="37">
                  <c:v>3.2813846153846256E-6</c:v>
                </c:pt>
                <c:pt idx="38">
                  <c:v>4.1077362637362635E-6</c:v>
                </c:pt>
                <c:pt idx="39">
                  <c:v>2.9940000000000056E-6</c:v>
                </c:pt>
                <c:pt idx="40">
                  <c:v>3.3517362637362706E-6</c:v>
                </c:pt>
                <c:pt idx="41">
                  <c:v>3.7016483516483605E-6</c:v>
                </c:pt>
                <c:pt idx="42">
                  <c:v>3.4134395604395692E-6</c:v>
                </c:pt>
                <c:pt idx="43">
                  <c:v>3.0826923076923184E-6</c:v>
                </c:pt>
                <c:pt idx="44">
                  <c:v>3.5479230769230883E-6</c:v>
                </c:pt>
                <c:pt idx="45">
                  <c:v>3.4482857142857213E-6</c:v>
                </c:pt>
                <c:pt idx="46">
                  <c:v>3.634109890109898E-6</c:v>
                </c:pt>
                <c:pt idx="47">
                  <c:v>3.7204065934066034E-6</c:v>
                </c:pt>
                <c:pt idx="48">
                  <c:v>3.6351648351648415E-6</c:v>
                </c:pt>
                <c:pt idx="49">
                  <c:v>3.5537252747252833E-6</c:v>
                </c:pt>
                <c:pt idx="50">
                  <c:v>3.7709230769230881E-6</c:v>
                </c:pt>
                <c:pt idx="51">
                  <c:v>3.8371978021978141E-6</c:v>
                </c:pt>
                <c:pt idx="52">
                  <c:v>4.0105824175824184E-6</c:v>
                </c:pt>
                <c:pt idx="53">
                  <c:v>3.9124395604395664E-6</c:v>
                </c:pt>
                <c:pt idx="54">
                  <c:v>3.6586263736263833E-6</c:v>
                </c:pt>
                <c:pt idx="55">
                  <c:v>4.2199560439560505E-6</c:v>
                </c:pt>
                <c:pt idx="56">
                  <c:v>4.1024395604395604E-6</c:v>
                </c:pt>
                <c:pt idx="57">
                  <c:v>4.0054395604395671E-6</c:v>
                </c:pt>
                <c:pt idx="58">
                  <c:v>4.5483736263736451E-6</c:v>
                </c:pt>
                <c:pt idx="59">
                  <c:v>4.6048571428571502E-6</c:v>
                </c:pt>
                <c:pt idx="60">
                  <c:v>5.5990109890109971E-6</c:v>
                </c:pt>
                <c:pt idx="61">
                  <c:v>4.9782637362637593E-6</c:v>
                </c:pt>
                <c:pt idx="62">
                  <c:v>5.7053406593406788E-6</c:v>
                </c:pt>
                <c:pt idx="63">
                  <c:v>6.0499010989011167E-6</c:v>
                </c:pt>
                <c:pt idx="64">
                  <c:v>6.5707692307692527E-6</c:v>
                </c:pt>
                <c:pt idx="65">
                  <c:v>6.6266483516483681E-6</c:v>
                </c:pt>
                <c:pt idx="66">
                  <c:v>7.4692307692307882E-6</c:v>
                </c:pt>
                <c:pt idx="67">
                  <c:v>1.5972417582417615E-5</c:v>
                </c:pt>
                <c:pt idx="68">
                  <c:v>1.677549450549452E-5</c:v>
                </c:pt>
                <c:pt idx="69">
                  <c:v>1.0952307692307723E-5</c:v>
                </c:pt>
                <c:pt idx="70">
                  <c:v>1.4710000000000023E-5</c:v>
                </c:pt>
                <c:pt idx="71">
                  <c:v>1.6698791208791238E-5</c:v>
                </c:pt>
                <c:pt idx="72">
                  <c:v>1.6839780219780269E-5</c:v>
                </c:pt>
                <c:pt idx="73">
                  <c:v>1.8661208791208836E-5</c:v>
                </c:pt>
                <c:pt idx="74">
                  <c:v>1.7752087912087947E-5</c:v>
                </c:pt>
                <c:pt idx="75">
                  <c:v>1.6609010989011025E-5</c:v>
                </c:pt>
                <c:pt idx="76">
                  <c:v>1.8429560439560488E-5</c:v>
                </c:pt>
                <c:pt idx="77">
                  <c:v>1.7607252747252787E-5</c:v>
                </c:pt>
                <c:pt idx="78">
                  <c:v>1.9349230769230816E-5</c:v>
                </c:pt>
                <c:pt idx="79">
                  <c:v>1.7954285714285755E-5</c:v>
                </c:pt>
                <c:pt idx="80">
                  <c:v>1.8851428571428603E-5</c:v>
                </c:pt>
                <c:pt idx="81">
                  <c:v>1.757538461538465E-5</c:v>
                </c:pt>
                <c:pt idx="82">
                  <c:v>1.7519120879120887E-5</c:v>
                </c:pt>
                <c:pt idx="83">
                  <c:v>1.9880989010989072E-5</c:v>
                </c:pt>
                <c:pt idx="84">
                  <c:v>2.074703296703301E-5</c:v>
                </c:pt>
                <c:pt idx="85">
                  <c:v>2.2103406593406616E-5</c:v>
                </c:pt>
                <c:pt idx="86">
                  <c:v>2.2001098901098962E-5</c:v>
                </c:pt>
                <c:pt idx="87">
                  <c:v>2.2009230769230848E-5</c:v>
                </c:pt>
                <c:pt idx="88">
                  <c:v>2.4660329670329743E-5</c:v>
                </c:pt>
                <c:pt idx="89">
                  <c:v>2.3258791208791203E-5</c:v>
                </c:pt>
                <c:pt idx="90">
                  <c:v>2.2658021978022022E-5</c:v>
                </c:pt>
                <c:pt idx="91">
                  <c:v>2.2770879120879227E-5</c:v>
                </c:pt>
                <c:pt idx="92">
                  <c:v>2.3712417582417632E-5</c:v>
                </c:pt>
                <c:pt idx="93">
                  <c:v>2.2758571428571495E-5</c:v>
                </c:pt>
                <c:pt idx="94">
                  <c:v>2.4251098901098932E-5</c:v>
                </c:pt>
                <c:pt idx="95">
                  <c:v>2.2660439560439615E-5</c:v>
                </c:pt>
                <c:pt idx="96">
                  <c:v>2.4509780219780241E-5</c:v>
                </c:pt>
                <c:pt idx="97">
                  <c:v>2.4995274725274821E-5</c:v>
                </c:pt>
                <c:pt idx="98">
                  <c:v>2.4325054945054954E-5</c:v>
                </c:pt>
                <c:pt idx="99">
                  <c:v>2.3307252747252766E-5</c:v>
                </c:pt>
                <c:pt idx="100">
                  <c:v>2.6200769230769278E-5</c:v>
                </c:pt>
                <c:pt idx="101">
                  <c:v>2.7166043956044005E-5</c:v>
                </c:pt>
                <c:pt idx="102">
                  <c:v>2.7585934065934145E-5</c:v>
                </c:pt>
                <c:pt idx="103">
                  <c:v>2.6608681318681333E-5</c:v>
                </c:pt>
                <c:pt idx="104">
                  <c:v>2.593934065934074E-5</c:v>
                </c:pt>
                <c:pt idx="105">
                  <c:v>2.5269670329670415E-5</c:v>
                </c:pt>
                <c:pt idx="106">
                  <c:v>2.4746263736263802E-5</c:v>
                </c:pt>
                <c:pt idx="107">
                  <c:v>2.5611098901098936E-5</c:v>
                </c:pt>
                <c:pt idx="108">
                  <c:v>2.3274615384615459E-5</c:v>
                </c:pt>
                <c:pt idx="109">
                  <c:v>2.3827582417582441E-5</c:v>
                </c:pt>
                <c:pt idx="110">
                  <c:v>2.4965384615384642E-5</c:v>
                </c:pt>
                <c:pt idx="111">
                  <c:v>2.5159450549450556E-5</c:v>
                </c:pt>
                <c:pt idx="112">
                  <c:v>2.3724725274725286E-5</c:v>
                </c:pt>
                <c:pt idx="113">
                  <c:v>2.3867692307692324E-5</c:v>
                </c:pt>
                <c:pt idx="114">
                  <c:v>2.5036703296703358E-5</c:v>
                </c:pt>
                <c:pt idx="115">
                  <c:v>2.277681318681328E-5</c:v>
                </c:pt>
                <c:pt idx="116">
                  <c:v>2.3600439560439602E-5</c:v>
                </c:pt>
                <c:pt idx="117">
                  <c:v>2.1299010989011059E-5</c:v>
                </c:pt>
                <c:pt idx="118">
                  <c:v>2.2888021978022038E-5</c:v>
                </c:pt>
                <c:pt idx="119">
                  <c:v>2.2416153846153888E-5</c:v>
                </c:pt>
                <c:pt idx="120">
                  <c:v>2.3051648351648394E-5</c:v>
                </c:pt>
                <c:pt idx="121">
                  <c:v>2.2431648351648417E-5</c:v>
                </c:pt>
                <c:pt idx="122">
                  <c:v>2.0943516483516575E-5</c:v>
                </c:pt>
                <c:pt idx="123">
                  <c:v>1.9077582417582468E-5</c:v>
                </c:pt>
                <c:pt idx="124">
                  <c:v>1.9612967032967088E-5</c:v>
                </c:pt>
                <c:pt idx="125">
                  <c:v>1.7369450549450595E-5</c:v>
                </c:pt>
                <c:pt idx="126">
                  <c:v>1.8204835164835222E-5</c:v>
                </c:pt>
                <c:pt idx="127">
                  <c:v>1.802153846153852E-5</c:v>
                </c:pt>
                <c:pt idx="128">
                  <c:v>1.8556043956043961E-5</c:v>
                </c:pt>
                <c:pt idx="129">
                  <c:v>1.9169670329670378E-5</c:v>
                </c:pt>
                <c:pt idx="130">
                  <c:v>1.8616813186813225E-5</c:v>
                </c:pt>
                <c:pt idx="131">
                  <c:v>1.8372967032967079E-5</c:v>
                </c:pt>
                <c:pt idx="132">
                  <c:v>1.3517582417582459E-5</c:v>
                </c:pt>
                <c:pt idx="133">
                  <c:v>1.2904945054945075E-5</c:v>
                </c:pt>
                <c:pt idx="134">
                  <c:v>1.22832967032967E-5</c:v>
                </c:pt>
                <c:pt idx="135">
                  <c:v>9.5270879120879508E-6</c:v>
                </c:pt>
                <c:pt idx="136">
                  <c:v>9.9306923076923374E-6</c:v>
                </c:pt>
                <c:pt idx="137">
                  <c:v>9.3393626373626739E-6</c:v>
                </c:pt>
                <c:pt idx="138">
                  <c:v>8.0330219780219965E-6</c:v>
                </c:pt>
                <c:pt idx="139">
                  <c:v>8.8649560439560721E-6</c:v>
                </c:pt>
                <c:pt idx="140">
                  <c:v>9.2972637362637488E-6</c:v>
                </c:pt>
                <c:pt idx="141">
                  <c:v>9.6786153846153862E-6</c:v>
                </c:pt>
                <c:pt idx="142">
                  <c:v>9.8293626373626726E-6</c:v>
                </c:pt>
                <c:pt idx="143">
                  <c:v>9.7468021978022222E-6</c:v>
                </c:pt>
                <c:pt idx="144">
                  <c:v>9.5249670329670568E-6</c:v>
                </c:pt>
                <c:pt idx="145">
                  <c:v>8.5104615384615611E-6</c:v>
                </c:pt>
                <c:pt idx="146">
                  <c:v>9.1183956043956046E-6</c:v>
                </c:pt>
                <c:pt idx="147">
                  <c:v>7.7293846153846409E-6</c:v>
                </c:pt>
                <c:pt idx="148">
                  <c:v>7.9761868131868321E-6</c:v>
                </c:pt>
                <c:pt idx="149">
                  <c:v>7.3241868131868144E-6</c:v>
                </c:pt>
                <c:pt idx="150">
                  <c:v>6.0159340659340771E-6</c:v>
                </c:pt>
                <c:pt idx="151">
                  <c:v>5.9597362637362739E-6</c:v>
                </c:pt>
                <c:pt idx="152">
                  <c:v>4.2219560439560481E-6</c:v>
                </c:pt>
                <c:pt idx="153">
                  <c:v>4.0339670329670453E-6</c:v>
                </c:pt>
                <c:pt idx="154">
                  <c:v>3.907000000000011E-6</c:v>
                </c:pt>
                <c:pt idx="155">
                  <c:v>3.0158021978022014E-6</c:v>
                </c:pt>
                <c:pt idx="156">
                  <c:v>3.779472527472538E-6</c:v>
                </c:pt>
                <c:pt idx="157">
                  <c:v>3.6430659340659417E-6</c:v>
                </c:pt>
                <c:pt idx="158">
                  <c:v>3.1801648351648433E-6</c:v>
                </c:pt>
                <c:pt idx="159">
                  <c:v>3.207131868131884E-6</c:v>
                </c:pt>
                <c:pt idx="160">
                  <c:v>2.5576483516483567E-6</c:v>
                </c:pt>
                <c:pt idx="161">
                  <c:v>2.7892307692307784E-6</c:v>
                </c:pt>
                <c:pt idx="162">
                  <c:v>2.9624285714285781E-6</c:v>
                </c:pt>
                <c:pt idx="163">
                  <c:v>2.8542527472527544E-6</c:v>
                </c:pt>
                <c:pt idx="164">
                  <c:v>3.9949560439560518E-6</c:v>
                </c:pt>
                <c:pt idx="165">
                  <c:v>2.9939010989011094E-6</c:v>
                </c:pt>
                <c:pt idx="166">
                  <c:v>2.8042197802197855E-6</c:v>
                </c:pt>
                <c:pt idx="167">
                  <c:v>3.7141208791208883E-6</c:v>
                </c:pt>
                <c:pt idx="168">
                  <c:v>3.0632637362637429E-6</c:v>
                </c:pt>
                <c:pt idx="169">
                  <c:v>3.0799120879120964E-6</c:v>
                </c:pt>
                <c:pt idx="170">
                  <c:v>3.3081978021978146E-6</c:v>
                </c:pt>
                <c:pt idx="171">
                  <c:v>3.4793516483516606E-6</c:v>
                </c:pt>
                <c:pt idx="172">
                  <c:v>3.364307692307703E-6</c:v>
                </c:pt>
                <c:pt idx="173">
                  <c:v>3.0161868131868186E-6</c:v>
                </c:pt>
                <c:pt idx="174">
                  <c:v>2.6874065934066016E-6</c:v>
                </c:pt>
                <c:pt idx="175">
                  <c:v>2.7498901098901162E-6</c:v>
                </c:pt>
                <c:pt idx="176">
                  <c:v>3.5377802197802281E-6</c:v>
                </c:pt>
                <c:pt idx="177">
                  <c:v>3.3770329670329778E-6</c:v>
                </c:pt>
                <c:pt idx="178">
                  <c:v>3.8802307692307807E-6</c:v>
                </c:pt>
                <c:pt idx="179">
                  <c:v>3.246131868131881E-6</c:v>
                </c:pt>
                <c:pt idx="180">
                  <c:v>2.7246483516483596E-6</c:v>
                </c:pt>
                <c:pt idx="181">
                  <c:v>2.2167692307692339E-6</c:v>
                </c:pt>
                <c:pt idx="182">
                  <c:v>2.3323516483516545E-6</c:v>
                </c:pt>
                <c:pt idx="183">
                  <c:v>2.4828681318681318E-6</c:v>
                </c:pt>
                <c:pt idx="184">
                  <c:v>3.2280219780219912E-6</c:v>
                </c:pt>
                <c:pt idx="185">
                  <c:v>3.0539120879120982E-6</c:v>
                </c:pt>
                <c:pt idx="186">
                  <c:v>2.7106043956044036E-6</c:v>
                </c:pt>
                <c:pt idx="187">
                  <c:v>2.1444945054945142E-6</c:v>
                </c:pt>
                <c:pt idx="188">
                  <c:v>2.2431648351648428E-6</c:v>
                </c:pt>
                <c:pt idx="189">
                  <c:v>2.473142857142864E-6</c:v>
                </c:pt>
                <c:pt idx="190">
                  <c:v>2.9916483516483559E-6</c:v>
                </c:pt>
                <c:pt idx="191">
                  <c:v>2.6210879120879224E-6</c:v>
                </c:pt>
                <c:pt idx="192">
                  <c:v>2.6887912087912231E-6</c:v>
                </c:pt>
                <c:pt idx="193">
                  <c:v>2.6707582417582477E-6</c:v>
                </c:pt>
                <c:pt idx="194">
                  <c:v>2.7930219780219895E-6</c:v>
                </c:pt>
                <c:pt idx="195">
                  <c:v>3.0624175824175925E-6</c:v>
                </c:pt>
                <c:pt idx="196">
                  <c:v>2.7769340659340747E-6</c:v>
                </c:pt>
                <c:pt idx="197">
                  <c:v>2.8567912087912179E-6</c:v>
                </c:pt>
                <c:pt idx="198">
                  <c:v>2.2644835164835245E-6</c:v>
                </c:pt>
                <c:pt idx="199">
                  <c:v>2.1445054945054993E-6</c:v>
                </c:pt>
                <c:pt idx="200">
                  <c:v>2.0556483516483516E-6</c:v>
                </c:pt>
                <c:pt idx="201">
                  <c:v>2.4059340659340744E-6</c:v>
                </c:pt>
                <c:pt idx="202">
                  <c:v>3.4605274725274867E-6</c:v>
                </c:pt>
                <c:pt idx="203">
                  <c:v>3.2572417582417694E-6</c:v>
                </c:pt>
                <c:pt idx="204">
                  <c:v>3.043362637362646E-6</c:v>
                </c:pt>
                <c:pt idx="205">
                  <c:v>3.1704505494505568E-6</c:v>
                </c:pt>
                <c:pt idx="206">
                  <c:v>3.0636263736263843E-6</c:v>
                </c:pt>
                <c:pt idx="207">
                  <c:v>3.042659340659347E-6</c:v>
                </c:pt>
                <c:pt idx="208">
                  <c:v>2.7243186813186866E-6</c:v>
                </c:pt>
                <c:pt idx="209">
                  <c:v>2.7903736263736324E-6</c:v>
                </c:pt>
                <c:pt idx="210">
                  <c:v>3.3007802197802268E-6</c:v>
                </c:pt>
                <c:pt idx="211">
                  <c:v>2.705648351648359E-6</c:v>
                </c:pt>
                <c:pt idx="212">
                  <c:v>2.5452967032967093E-6</c:v>
                </c:pt>
                <c:pt idx="213">
                  <c:v>1.8154285714285767E-6</c:v>
                </c:pt>
                <c:pt idx="214">
                  <c:v>1.7242637362637418E-6</c:v>
                </c:pt>
                <c:pt idx="215">
                  <c:v>2.3732417582417657E-6</c:v>
                </c:pt>
                <c:pt idx="216">
                  <c:v>1.826450549450556E-6</c:v>
                </c:pt>
                <c:pt idx="217">
                  <c:v>2.0542417582417655E-6</c:v>
                </c:pt>
                <c:pt idx="218">
                  <c:v>1.9914615384615444E-6</c:v>
                </c:pt>
                <c:pt idx="219">
                  <c:v>1.8288901098901147E-6</c:v>
                </c:pt>
                <c:pt idx="220">
                  <c:v>1.8104175824175873E-6</c:v>
                </c:pt>
                <c:pt idx="221">
                  <c:v>2.7625714285714395E-6</c:v>
                </c:pt>
                <c:pt idx="222">
                  <c:v>1.8947912087912132E-6</c:v>
                </c:pt>
                <c:pt idx="223">
                  <c:v>2.1422197802197841E-6</c:v>
                </c:pt>
                <c:pt idx="224">
                  <c:v>2.1265604395604426E-6</c:v>
                </c:pt>
                <c:pt idx="225">
                  <c:v>2.2714175824175915E-6</c:v>
                </c:pt>
                <c:pt idx="226">
                  <c:v>2.213494505494513E-6</c:v>
                </c:pt>
                <c:pt idx="227">
                  <c:v>2.573307692307702E-6</c:v>
                </c:pt>
                <c:pt idx="228">
                  <c:v>2.6262527472527559E-6</c:v>
                </c:pt>
                <c:pt idx="229">
                  <c:v>2.3042747252747294E-6</c:v>
                </c:pt>
                <c:pt idx="230">
                  <c:v>1.7269120879120913E-6</c:v>
                </c:pt>
                <c:pt idx="231">
                  <c:v>9.7420989010989195E-7</c:v>
                </c:pt>
                <c:pt idx="232">
                  <c:v>8.5526483516483951E-7</c:v>
                </c:pt>
                <c:pt idx="233">
                  <c:v>1.122879120879124E-6</c:v>
                </c:pt>
                <c:pt idx="234">
                  <c:v>1.0647835164835206E-6</c:v>
                </c:pt>
                <c:pt idx="235">
                  <c:v>1.1003186813186847E-6</c:v>
                </c:pt>
                <c:pt idx="236">
                  <c:v>1.3282087912087956E-6</c:v>
                </c:pt>
                <c:pt idx="237">
                  <c:v>8.8472197802197847E-7</c:v>
                </c:pt>
                <c:pt idx="238">
                  <c:v>8.7529560439560732E-7</c:v>
                </c:pt>
                <c:pt idx="239">
                  <c:v>6.4395604395604619E-7</c:v>
                </c:pt>
              </c:numCache>
            </c:numRef>
          </c:val>
        </c:ser>
        <c:ser>
          <c:idx val="46"/>
          <c:order val="46"/>
          <c:tx>
            <c:strRef>
              <c:f>Sheet2_c!$A$48</c:f>
              <c:strCache>
                <c:ptCount val="1"/>
                <c:pt idx="0">
                  <c:v>460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Sheet2_c!$B$48:$IG$48</c:f>
              <c:numCache>
                <c:formatCode>General</c:formatCode>
                <c:ptCount val="240"/>
                <c:pt idx="0">
                  <c:v>1.8708387096774234E-6</c:v>
                </c:pt>
                <c:pt idx="1">
                  <c:v>1.7463870967741973E-6</c:v>
                </c:pt>
                <c:pt idx="2">
                  <c:v>2.12163440860216E-6</c:v>
                </c:pt>
                <c:pt idx="3">
                  <c:v>2.1020215053763532E-6</c:v>
                </c:pt>
                <c:pt idx="4">
                  <c:v>2.3481827956989307E-6</c:v>
                </c:pt>
                <c:pt idx="5">
                  <c:v>2.8193763440860266E-6</c:v>
                </c:pt>
                <c:pt idx="6">
                  <c:v>2.3568279569892492E-6</c:v>
                </c:pt>
                <c:pt idx="7">
                  <c:v>2.0860645161290377E-6</c:v>
                </c:pt>
                <c:pt idx="8">
                  <c:v>2.0061612903225873E-6</c:v>
                </c:pt>
                <c:pt idx="9">
                  <c:v>2.4564516129032259E-6</c:v>
                </c:pt>
                <c:pt idx="10">
                  <c:v>2.3889892473118377E-6</c:v>
                </c:pt>
                <c:pt idx="11">
                  <c:v>2.1931182795698983E-6</c:v>
                </c:pt>
                <c:pt idx="12">
                  <c:v>2.3488387096774252E-6</c:v>
                </c:pt>
                <c:pt idx="13">
                  <c:v>2.262000000000006E-6</c:v>
                </c:pt>
                <c:pt idx="14">
                  <c:v>2.2488494623655989E-6</c:v>
                </c:pt>
                <c:pt idx="15">
                  <c:v>1.8659677419354879E-6</c:v>
                </c:pt>
                <c:pt idx="16">
                  <c:v>2.8156989247311833E-6</c:v>
                </c:pt>
                <c:pt idx="17">
                  <c:v>2.7576344086021612E-6</c:v>
                </c:pt>
                <c:pt idx="18">
                  <c:v>2.2647204301075354E-6</c:v>
                </c:pt>
                <c:pt idx="19">
                  <c:v>2.9872903225806551E-6</c:v>
                </c:pt>
                <c:pt idx="20">
                  <c:v>3.1561397849462451E-6</c:v>
                </c:pt>
                <c:pt idx="21">
                  <c:v>2.7691827956989348E-6</c:v>
                </c:pt>
                <c:pt idx="22">
                  <c:v>2.7508709677419446E-6</c:v>
                </c:pt>
                <c:pt idx="23">
                  <c:v>3.3199677419354943E-6</c:v>
                </c:pt>
                <c:pt idx="24">
                  <c:v>3.2460430107526962E-6</c:v>
                </c:pt>
                <c:pt idx="25">
                  <c:v>3.159688172043016E-6</c:v>
                </c:pt>
                <c:pt idx="26">
                  <c:v>2.7079139784946342E-6</c:v>
                </c:pt>
                <c:pt idx="27">
                  <c:v>3.3099247311828057E-6</c:v>
                </c:pt>
                <c:pt idx="28">
                  <c:v>3.1065161290322637E-6</c:v>
                </c:pt>
                <c:pt idx="29">
                  <c:v>3.3546559139784949E-6</c:v>
                </c:pt>
                <c:pt idx="30">
                  <c:v>3.3418064516129115E-6</c:v>
                </c:pt>
                <c:pt idx="31">
                  <c:v>3.2294408602150624E-6</c:v>
                </c:pt>
                <c:pt idx="32">
                  <c:v>2.9098709677419442E-6</c:v>
                </c:pt>
                <c:pt idx="33">
                  <c:v>3.6033118279570046E-6</c:v>
                </c:pt>
                <c:pt idx="34">
                  <c:v>3.493440860215062E-6</c:v>
                </c:pt>
                <c:pt idx="35">
                  <c:v>3.665956989247322E-6</c:v>
                </c:pt>
                <c:pt idx="36">
                  <c:v>3.231946236559145E-6</c:v>
                </c:pt>
                <c:pt idx="37">
                  <c:v>2.9317419354838714E-6</c:v>
                </c:pt>
                <c:pt idx="38">
                  <c:v>3.5701505376344181E-6</c:v>
                </c:pt>
                <c:pt idx="39">
                  <c:v>3.5692365591397924E-6</c:v>
                </c:pt>
                <c:pt idx="40">
                  <c:v>3.7804731182795808E-6</c:v>
                </c:pt>
                <c:pt idx="41">
                  <c:v>3.9915806451613022E-6</c:v>
                </c:pt>
                <c:pt idx="42">
                  <c:v>4.2109354838709793E-6</c:v>
                </c:pt>
                <c:pt idx="43">
                  <c:v>3.5656344086021617E-6</c:v>
                </c:pt>
                <c:pt idx="44">
                  <c:v>3.6733010752688265E-6</c:v>
                </c:pt>
                <c:pt idx="45">
                  <c:v>3.1575483870967808E-6</c:v>
                </c:pt>
                <c:pt idx="46">
                  <c:v>3.5476774193548431E-6</c:v>
                </c:pt>
                <c:pt idx="47">
                  <c:v>3.5136344086021621E-6</c:v>
                </c:pt>
                <c:pt idx="48">
                  <c:v>3.4088279569892566E-6</c:v>
                </c:pt>
                <c:pt idx="49">
                  <c:v>3.199419354838715E-6</c:v>
                </c:pt>
                <c:pt idx="50">
                  <c:v>4.1672795698924744E-6</c:v>
                </c:pt>
                <c:pt idx="51">
                  <c:v>4.3442473118279646E-6</c:v>
                </c:pt>
                <c:pt idx="52">
                  <c:v>4.3226129032258112E-6</c:v>
                </c:pt>
                <c:pt idx="53">
                  <c:v>4.2815913978494773E-6</c:v>
                </c:pt>
                <c:pt idx="54">
                  <c:v>5.0094623655914152E-6</c:v>
                </c:pt>
                <c:pt idx="55">
                  <c:v>4.9096559139785105E-6</c:v>
                </c:pt>
                <c:pt idx="56">
                  <c:v>3.7928817204301181E-6</c:v>
                </c:pt>
                <c:pt idx="57">
                  <c:v>4.3807849462365575E-6</c:v>
                </c:pt>
                <c:pt idx="58">
                  <c:v>5.3921075268817223E-6</c:v>
                </c:pt>
                <c:pt idx="59">
                  <c:v>5.0721720430107648E-6</c:v>
                </c:pt>
                <c:pt idx="60">
                  <c:v>6.5048279569892533E-6</c:v>
                </c:pt>
                <c:pt idx="61">
                  <c:v>5.3500322580645231E-6</c:v>
                </c:pt>
                <c:pt idx="62">
                  <c:v>5.9113333333333559E-6</c:v>
                </c:pt>
                <c:pt idx="63">
                  <c:v>5.9406881720430331E-6</c:v>
                </c:pt>
                <c:pt idx="64">
                  <c:v>6.2464623655914179E-6</c:v>
                </c:pt>
                <c:pt idx="65">
                  <c:v>6.5434301075268943E-6</c:v>
                </c:pt>
                <c:pt idx="66">
                  <c:v>7.0850322580645319E-6</c:v>
                </c:pt>
                <c:pt idx="67">
                  <c:v>1.5992150537634447E-5</c:v>
                </c:pt>
                <c:pt idx="68">
                  <c:v>1.5381182795698954E-5</c:v>
                </c:pt>
                <c:pt idx="69">
                  <c:v>9.1963225806451703E-6</c:v>
                </c:pt>
                <c:pt idx="70">
                  <c:v>1.3016129032258105E-5</c:v>
                </c:pt>
                <c:pt idx="71">
                  <c:v>1.6207849462365648E-5</c:v>
                </c:pt>
                <c:pt idx="72">
                  <c:v>1.5624731182795732E-5</c:v>
                </c:pt>
                <c:pt idx="73">
                  <c:v>1.8331827956989293E-5</c:v>
                </c:pt>
                <c:pt idx="74">
                  <c:v>1.7053548387096798E-5</c:v>
                </c:pt>
                <c:pt idx="75">
                  <c:v>1.7262580645161355E-5</c:v>
                </c:pt>
                <c:pt idx="76">
                  <c:v>1.7029462365591407E-5</c:v>
                </c:pt>
                <c:pt idx="77">
                  <c:v>1.7458387096774222E-5</c:v>
                </c:pt>
                <c:pt idx="78">
                  <c:v>1.9103870967741986E-5</c:v>
                </c:pt>
                <c:pt idx="79">
                  <c:v>1.7593870967741968E-5</c:v>
                </c:pt>
                <c:pt idx="80">
                  <c:v>1.7552150537634445E-5</c:v>
                </c:pt>
                <c:pt idx="81">
                  <c:v>1.784838709677422E-5</c:v>
                </c:pt>
                <c:pt idx="82">
                  <c:v>1.8599784946236603E-5</c:v>
                </c:pt>
                <c:pt idx="83">
                  <c:v>2.0589354838709704E-5</c:v>
                </c:pt>
                <c:pt idx="84">
                  <c:v>2.22489247311828E-5</c:v>
                </c:pt>
                <c:pt idx="85">
                  <c:v>2.3424731182795711E-5</c:v>
                </c:pt>
                <c:pt idx="86">
                  <c:v>2.1589462365591424E-5</c:v>
                </c:pt>
                <c:pt idx="87">
                  <c:v>2.1650537634408616E-5</c:v>
                </c:pt>
                <c:pt idx="88">
                  <c:v>2.2309569892473188E-5</c:v>
                </c:pt>
                <c:pt idx="89">
                  <c:v>2.2479139784946309E-5</c:v>
                </c:pt>
                <c:pt idx="90">
                  <c:v>2.2514946236559202E-5</c:v>
                </c:pt>
                <c:pt idx="91">
                  <c:v>2.2120215053763512E-5</c:v>
                </c:pt>
                <c:pt idx="92">
                  <c:v>2.2849032258064612E-5</c:v>
                </c:pt>
                <c:pt idx="93">
                  <c:v>2.2396666666666692E-5</c:v>
                </c:pt>
                <c:pt idx="94">
                  <c:v>2.3926774193548379E-5</c:v>
                </c:pt>
                <c:pt idx="95">
                  <c:v>2.2696666666666716E-5</c:v>
                </c:pt>
                <c:pt idx="96">
                  <c:v>2.5343870967742008E-5</c:v>
                </c:pt>
                <c:pt idx="97">
                  <c:v>2.6007096774193633E-5</c:v>
                </c:pt>
                <c:pt idx="98">
                  <c:v>2.4715376344086042E-5</c:v>
                </c:pt>
                <c:pt idx="99">
                  <c:v>2.4491935483871085E-5</c:v>
                </c:pt>
                <c:pt idx="100">
                  <c:v>2.5176666666666703E-5</c:v>
                </c:pt>
                <c:pt idx="101">
                  <c:v>2.3872580645161331E-5</c:v>
                </c:pt>
                <c:pt idx="102">
                  <c:v>2.6077204301075353E-5</c:v>
                </c:pt>
                <c:pt idx="103">
                  <c:v>2.506311827956998E-5</c:v>
                </c:pt>
                <c:pt idx="104">
                  <c:v>2.4962043010752694E-5</c:v>
                </c:pt>
                <c:pt idx="105">
                  <c:v>2.5460322580645244E-5</c:v>
                </c:pt>
                <c:pt idx="106">
                  <c:v>2.493451612903229E-5</c:v>
                </c:pt>
                <c:pt idx="107">
                  <c:v>2.4201612903225901E-5</c:v>
                </c:pt>
                <c:pt idx="108">
                  <c:v>2.2745591397849481E-5</c:v>
                </c:pt>
                <c:pt idx="109">
                  <c:v>2.1885376344086081E-5</c:v>
                </c:pt>
                <c:pt idx="110">
                  <c:v>2.3139569892473168E-5</c:v>
                </c:pt>
                <c:pt idx="111">
                  <c:v>2.4320860215053808E-5</c:v>
                </c:pt>
                <c:pt idx="112">
                  <c:v>2.4550000000000024E-5</c:v>
                </c:pt>
                <c:pt idx="113">
                  <c:v>2.1848602150537655E-5</c:v>
                </c:pt>
                <c:pt idx="114">
                  <c:v>2.3291827956989286E-5</c:v>
                </c:pt>
                <c:pt idx="115">
                  <c:v>2.390645161290325E-5</c:v>
                </c:pt>
                <c:pt idx="116">
                  <c:v>2.4853655913978558E-5</c:v>
                </c:pt>
                <c:pt idx="117">
                  <c:v>2.2445268817204414E-5</c:v>
                </c:pt>
                <c:pt idx="118">
                  <c:v>2.1494838709677478E-5</c:v>
                </c:pt>
                <c:pt idx="119">
                  <c:v>2.0547096774193614E-5</c:v>
                </c:pt>
                <c:pt idx="120">
                  <c:v>2.1236344086021602E-5</c:v>
                </c:pt>
                <c:pt idx="121">
                  <c:v>2.1282903225806516E-5</c:v>
                </c:pt>
                <c:pt idx="122">
                  <c:v>2.023215053763445E-5</c:v>
                </c:pt>
                <c:pt idx="123">
                  <c:v>2.0572580645161295E-5</c:v>
                </c:pt>
                <c:pt idx="124">
                  <c:v>1.8037096774193551E-5</c:v>
                </c:pt>
                <c:pt idx="125">
                  <c:v>1.7258387096774207E-5</c:v>
                </c:pt>
                <c:pt idx="126">
                  <c:v>1.7781075268817283E-5</c:v>
                </c:pt>
                <c:pt idx="127">
                  <c:v>1.5882150537634453E-5</c:v>
                </c:pt>
                <c:pt idx="128">
                  <c:v>1.722989247311831E-5</c:v>
                </c:pt>
                <c:pt idx="129">
                  <c:v>1.9045806451612952E-5</c:v>
                </c:pt>
                <c:pt idx="130">
                  <c:v>1.854247311827962E-5</c:v>
                </c:pt>
                <c:pt idx="131">
                  <c:v>1.7379569892473152E-5</c:v>
                </c:pt>
                <c:pt idx="132">
                  <c:v>1.190043010752691E-5</c:v>
                </c:pt>
                <c:pt idx="133">
                  <c:v>1.1076021505376361E-5</c:v>
                </c:pt>
                <c:pt idx="134">
                  <c:v>1.0654860215053797E-5</c:v>
                </c:pt>
                <c:pt idx="135">
                  <c:v>1.0125021505376361E-5</c:v>
                </c:pt>
                <c:pt idx="136">
                  <c:v>1.015408602150538E-5</c:v>
                </c:pt>
                <c:pt idx="137">
                  <c:v>9.8480537634408627E-6</c:v>
                </c:pt>
                <c:pt idx="138">
                  <c:v>8.9011182795699271E-6</c:v>
                </c:pt>
                <c:pt idx="139">
                  <c:v>8.0984193548387294E-6</c:v>
                </c:pt>
                <c:pt idx="140">
                  <c:v>8.850161290322603E-6</c:v>
                </c:pt>
                <c:pt idx="141">
                  <c:v>9.0689784946236568E-6</c:v>
                </c:pt>
                <c:pt idx="142">
                  <c:v>9.5693440860215257E-6</c:v>
                </c:pt>
                <c:pt idx="143">
                  <c:v>9.6412258064516142E-6</c:v>
                </c:pt>
                <c:pt idx="144">
                  <c:v>9.8439569892473453E-6</c:v>
                </c:pt>
                <c:pt idx="145">
                  <c:v>9.0227526881720685E-6</c:v>
                </c:pt>
                <c:pt idx="146">
                  <c:v>8.2994623655914141E-6</c:v>
                </c:pt>
                <c:pt idx="147">
                  <c:v>7.3733548387096928E-6</c:v>
                </c:pt>
                <c:pt idx="148">
                  <c:v>8.1403870967742074E-6</c:v>
                </c:pt>
                <c:pt idx="149">
                  <c:v>7.4999354838709888E-6</c:v>
                </c:pt>
                <c:pt idx="150">
                  <c:v>5.6186989247312003E-6</c:v>
                </c:pt>
                <c:pt idx="151">
                  <c:v>5.1813440860215188E-6</c:v>
                </c:pt>
                <c:pt idx="152">
                  <c:v>3.7953225806451707E-6</c:v>
                </c:pt>
                <c:pt idx="153">
                  <c:v>3.5761612903225905E-6</c:v>
                </c:pt>
                <c:pt idx="154">
                  <c:v>3.7178924731182824E-6</c:v>
                </c:pt>
                <c:pt idx="155">
                  <c:v>3.2268817204301167E-6</c:v>
                </c:pt>
                <c:pt idx="156">
                  <c:v>3.4214301075268888E-6</c:v>
                </c:pt>
                <c:pt idx="157">
                  <c:v>3.359043010752692E-6</c:v>
                </c:pt>
                <c:pt idx="158">
                  <c:v>3.5598602150537656E-6</c:v>
                </c:pt>
                <c:pt idx="159">
                  <c:v>3.5082688172043096E-6</c:v>
                </c:pt>
                <c:pt idx="160">
                  <c:v>3.177602150537643E-6</c:v>
                </c:pt>
                <c:pt idx="161">
                  <c:v>2.8029784946236566E-6</c:v>
                </c:pt>
                <c:pt idx="162">
                  <c:v>2.9935913978494724E-6</c:v>
                </c:pt>
                <c:pt idx="163">
                  <c:v>3.000064516129042E-6</c:v>
                </c:pt>
                <c:pt idx="164">
                  <c:v>3.4874946236559238E-6</c:v>
                </c:pt>
                <c:pt idx="165">
                  <c:v>2.9487311827957092E-6</c:v>
                </c:pt>
                <c:pt idx="166">
                  <c:v>2.7336129032258091E-6</c:v>
                </c:pt>
                <c:pt idx="167">
                  <c:v>3.0515376344086077E-6</c:v>
                </c:pt>
                <c:pt idx="168">
                  <c:v>3.1164623655914042E-6</c:v>
                </c:pt>
                <c:pt idx="169">
                  <c:v>3.2370860215053872E-6</c:v>
                </c:pt>
                <c:pt idx="170">
                  <c:v>2.9670645161290425E-6</c:v>
                </c:pt>
                <c:pt idx="171">
                  <c:v>3.019075268817212E-6</c:v>
                </c:pt>
                <c:pt idx="172">
                  <c:v>2.7506236559139857E-6</c:v>
                </c:pt>
                <c:pt idx="173">
                  <c:v>2.8295806451612988E-6</c:v>
                </c:pt>
                <c:pt idx="174">
                  <c:v>2.6204623655914059E-6</c:v>
                </c:pt>
                <c:pt idx="175">
                  <c:v>2.7329677419354951E-6</c:v>
                </c:pt>
                <c:pt idx="176">
                  <c:v>2.9879677419354969E-6</c:v>
                </c:pt>
                <c:pt idx="177">
                  <c:v>3.3160645161290382E-6</c:v>
                </c:pt>
                <c:pt idx="178">
                  <c:v>3.8998064516129115E-6</c:v>
                </c:pt>
                <c:pt idx="179">
                  <c:v>3.1565698924731234E-6</c:v>
                </c:pt>
                <c:pt idx="180">
                  <c:v>2.5778387096774267E-6</c:v>
                </c:pt>
                <c:pt idx="181">
                  <c:v>2.5757956989247362E-6</c:v>
                </c:pt>
                <c:pt idx="182">
                  <c:v>2.5015591397849497E-6</c:v>
                </c:pt>
                <c:pt idx="183">
                  <c:v>2.6052365591397895E-6</c:v>
                </c:pt>
                <c:pt idx="184">
                  <c:v>2.7475161290322659E-6</c:v>
                </c:pt>
                <c:pt idx="185">
                  <c:v>2.9558924731182793E-6</c:v>
                </c:pt>
                <c:pt idx="186">
                  <c:v>2.7989139784946318E-6</c:v>
                </c:pt>
                <c:pt idx="187">
                  <c:v>3.1232043010752795E-6</c:v>
                </c:pt>
                <c:pt idx="188">
                  <c:v>2.969462365591405E-6</c:v>
                </c:pt>
                <c:pt idx="189">
                  <c:v>2.4636344086021607E-6</c:v>
                </c:pt>
                <c:pt idx="190">
                  <c:v>2.3968494623655914E-6</c:v>
                </c:pt>
                <c:pt idx="191">
                  <c:v>2.3949032258064595E-6</c:v>
                </c:pt>
                <c:pt idx="192">
                  <c:v>2.08378494623657E-6</c:v>
                </c:pt>
                <c:pt idx="193">
                  <c:v>2.6399247311828041E-6</c:v>
                </c:pt>
                <c:pt idx="194">
                  <c:v>2.6844301075268898E-6</c:v>
                </c:pt>
                <c:pt idx="195">
                  <c:v>3.0383010752688228E-6</c:v>
                </c:pt>
                <c:pt idx="196">
                  <c:v>3.0047096774193652E-6</c:v>
                </c:pt>
                <c:pt idx="197">
                  <c:v>2.6007634408602222E-6</c:v>
                </c:pt>
                <c:pt idx="198">
                  <c:v>2.0461827956989296E-6</c:v>
                </c:pt>
                <c:pt idx="199">
                  <c:v>2.8686129032258082E-6</c:v>
                </c:pt>
                <c:pt idx="200">
                  <c:v>2.4082688172043054E-6</c:v>
                </c:pt>
                <c:pt idx="201">
                  <c:v>2.768591397849475E-6</c:v>
                </c:pt>
                <c:pt idx="202">
                  <c:v>2.7853118279570024E-6</c:v>
                </c:pt>
                <c:pt idx="203">
                  <c:v>2.6793870967742012E-6</c:v>
                </c:pt>
                <c:pt idx="204">
                  <c:v>2.9014946236559209E-6</c:v>
                </c:pt>
                <c:pt idx="205">
                  <c:v>2.9014516129032292E-6</c:v>
                </c:pt>
                <c:pt idx="206">
                  <c:v>2.7677634408602246E-6</c:v>
                </c:pt>
                <c:pt idx="207">
                  <c:v>2.7080322580645275E-6</c:v>
                </c:pt>
                <c:pt idx="208">
                  <c:v>2.4198494623655936E-6</c:v>
                </c:pt>
                <c:pt idx="209">
                  <c:v>2.2288279569892548E-6</c:v>
                </c:pt>
                <c:pt idx="210">
                  <c:v>2.3336666666666698E-6</c:v>
                </c:pt>
                <c:pt idx="211">
                  <c:v>2.3367204301075281E-6</c:v>
                </c:pt>
                <c:pt idx="212">
                  <c:v>2.3764516129032258E-6</c:v>
                </c:pt>
                <c:pt idx="213">
                  <c:v>2.1493118279570008E-6</c:v>
                </c:pt>
                <c:pt idx="214">
                  <c:v>1.9297634408602205E-6</c:v>
                </c:pt>
                <c:pt idx="215">
                  <c:v>2.1557311827957059E-6</c:v>
                </c:pt>
                <c:pt idx="216">
                  <c:v>1.8494301075268859E-6</c:v>
                </c:pt>
                <c:pt idx="217">
                  <c:v>2.1750752688172104E-6</c:v>
                </c:pt>
                <c:pt idx="218">
                  <c:v>1.9589139784946292E-6</c:v>
                </c:pt>
                <c:pt idx="219">
                  <c:v>2.0204408602150593E-6</c:v>
                </c:pt>
                <c:pt idx="220">
                  <c:v>1.8884623655914039E-6</c:v>
                </c:pt>
                <c:pt idx="221">
                  <c:v>2.091150537634412E-6</c:v>
                </c:pt>
                <c:pt idx="222">
                  <c:v>2.0623333333333386E-6</c:v>
                </c:pt>
                <c:pt idx="223">
                  <c:v>2.4972043010752748E-6</c:v>
                </c:pt>
                <c:pt idx="224">
                  <c:v>2.3003118279569995E-6</c:v>
                </c:pt>
                <c:pt idx="225">
                  <c:v>2.5402150537634449E-6</c:v>
                </c:pt>
                <c:pt idx="226">
                  <c:v>2.2621827956989314E-6</c:v>
                </c:pt>
                <c:pt idx="227">
                  <c:v>2.7528817204301146E-6</c:v>
                </c:pt>
                <c:pt idx="228">
                  <c:v>2.1046559139784946E-6</c:v>
                </c:pt>
                <c:pt idx="229">
                  <c:v>2.3619247311828039E-6</c:v>
                </c:pt>
                <c:pt idx="230">
                  <c:v>2.3950537634408601E-6</c:v>
                </c:pt>
                <c:pt idx="231">
                  <c:v>1.5247526881720465E-6</c:v>
                </c:pt>
                <c:pt idx="232">
                  <c:v>1.313172043010757E-6</c:v>
                </c:pt>
                <c:pt idx="233">
                  <c:v>1.3915161290322634E-6</c:v>
                </c:pt>
                <c:pt idx="234">
                  <c:v>1.3466129032258121E-6</c:v>
                </c:pt>
                <c:pt idx="235">
                  <c:v>1.0874516129032283E-6</c:v>
                </c:pt>
                <c:pt idx="236">
                  <c:v>9.4527849462365977E-7</c:v>
                </c:pt>
                <c:pt idx="237">
                  <c:v>1.3549247311827981E-6</c:v>
                </c:pt>
                <c:pt idx="238">
                  <c:v>7.9692150537634619E-7</c:v>
                </c:pt>
                <c:pt idx="239">
                  <c:v>6.8963225806451845E-7</c:v>
                </c:pt>
              </c:numCache>
            </c:numRef>
          </c:val>
        </c:ser>
        <c:ser>
          <c:idx val="47"/>
          <c:order val="47"/>
          <c:tx>
            <c:strRef>
              <c:f>Sheet2_c!$A$49</c:f>
              <c:strCache>
                <c:ptCount val="1"/>
                <c:pt idx="0">
                  <c:v>470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Sheet2_c!$B$49:$IG$49</c:f>
              <c:numCache>
                <c:formatCode>General</c:formatCode>
                <c:ptCount val="240"/>
                <c:pt idx="0">
                  <c:v>2.2420842105263257E-6</c:v>
                </c:pt>
                <c:pt idx="1">
                  <c:v>1.9988000000000062E-6</c:v>
                </c:pt>
                <c:pt idx="2">
                  <c:v>2.3271473684210626E-6</c:v>
                </c:pt>
                <c:pt idx="3">
                  <c:v>2.0889894736842146E-6</c:v>
                </c:pt>
                <c:pt idx="4">
                  <c:v>2.3717052631578956E-6</c:v>
                </c:pt>
                <c:pt idx="5">
                  <c:v>2.5631789473684295E-6</c:v>
                </c:pt>
                <c:pt idx="6">
                  <c:v>2.3997894736842109E-6</c:v>
                </c:pt>
                <c:pt idx="7">
                  <c:v>2.3810105263157942E-6</c:v>
                </c:pt>
                <c:pt idx="8">
                  <c:v>2.5728842105263235E-6</c:v>
                </c:pt>
                <c:pt idx="9">
                  <c:v>2.1976105263157953E-6</c:v>
                </c:pt>
                <c:pt idx="10">
                  <c:v>2.5726105263157896E-6</c:v>
                </c:pt>
                <c:pt idx="11">
                  <c:v>2.4680210526315897E-6</c:v>
                </c:pt>
                <c:pt idx="12">
                  <c:v>2.5352526315789482E-6</c:v>
                </c:pt>
                <c:pt idx="13">
                  <c:v>2.1901684210526379E-6</c:v>
                </c:pt>
                <c:pt idx="14">
                  <c:v>2.6783368421052738E-6</c:v>
                </c:pt>
                <c:pt idx="15">
                  <c:v>2.6827578947368474E-6</c:v>
                </c:pt>
                <c:pt idx="16">
                  <c:v>2.8514526315789478E-6</c:v>
                </c:pt>
                <c:pt idx="17">
                  <c:v>2.3413052631578997E-6</c:v>
                </c:pt>
                <c:pt idx="18">
                  <c:v>2.688210526315797E-6</c:v>
                </c:pt>
                <c:pt idx="19">
                  <c:v>2.2996000000000051E-6</c:v>
                </c:pt>
                <c:pt idx="20">
                  <c:v>2.502642105263158E-6</c:v>
                </c:pt>
                <c:pt idx="21">
                  <c:v>2.7526842105263251E-6</c:v>
                </c:pt>
                <c:pt idx="22">
                  <c:v>2.2979578947368477E-6</c:v>
                </c:pt>
                <c:pt idx="23">
                  <c:v>2.8699473684210619E-6</c:v>
                </c:pt>
                <c:pt idx="24">
                  <c:v>2.3684631578947416E-6</c:v>
                </c:pt>
                <c:pt idx="25">
                  <c:v>3.4193789473684265E-6</c:v>
                </c:pt>
                <c:pt idx="26">
                  <c:v>2.9606421052631586E-6</c:v>
                </c:pt>
                <c:pt idx="27">
                  <c:v>2.6749894736842151E-6</c:v>
                </c:pt>
                <c:pt idx="28">
                  <c:v>3.439200000000006E-6</c:v>
                </c:pt>
                <c:pt idx="29">
                  <c:v>3.7005263157894854E-6</c:v>
                </c:pt>
                <c:pt idx="30">
                  <c:v>3.048673684210533E-6</c:v>
                </c:pt>
                <c:pt idx="31">
                  <c:v>3.3156000000000035E-6</c:v>
                </c:pt>
                <c:pt idx="32">
                  <c:v>4.2344526315789543E-6</c:v>
                </c:pt>
                <c:pt idx="33">
                  <c:v>3.4064842105263264E-6</c:v>
                </c:pt>
                <c:pt idx="34">
                  <c:v>3.3239368421052748E-6</c:v>
                </c:pt>
                <c:pt idx="35">
                  <c:v>3.0072526315789519E-6</c:v>
                </c:pt>
                <c:pt idx="36">
                  <c:v>2.7720631578947418E-6</c:v>
                </c:pt>
                <c:pt idx="37">
                  <c:v>3.0194421052631583E-6</c:v>
                </c:pt>
                <c:pt idx="38">
                  <c:v>3.2560526315789511E-6</c:v>
                </c:pt>
                <c:pt idx="39">
                  <c:v>3.4113473684210619E-6</c:v>
                </c:pt>
                <c:pt idx="40">
                  <c:v>2.5616526315789481E-6</c:v>
                </c:pt>
                <c:pt idx="41">
                  <c:v>3.5716631578947435E-6</c:v>
                </c:pt>
                <c:pt idx="42">
                  <c:v>3.0274421052631602E-6</c:v>
                </c:pt>
                <c:pt idx="43">
                  <c:v>4.0988842105263157E-6</c:v>
                </c:pt>
                <c:pt idx="44">
                  <c:v>2.8598526315789472E-6</c:v>
                </c:pt>
                <c:pt idx="45">
                  <c:v>3.2066105263157965E-6</c:v>
                </c:pt>
                <c:pt idx="46">
                  <c:v>3.1883684210526409E-6</c:v>
                </c:pt>
                <c:pt idx="47">
                  <c:v>3.0770947368421165E-6</c:v>
                </c:pt>
                <c:pt idx="48">
                  <c:v>3.1773052631579053E-6</c:v>
                </c:pt>
                <c:pt idx="49">
                  <c:v>3.3790631578947417E-6</c:v>
                </c:pt>
                <c:pt idx="50">
                  <c:v>3.6617894736842185E-6</c:v>
                </c:pt>
                <c:pt idx="51">
                  <c:v>3.8359684210526379E-6</c:v>
                </c:pt>
                <c:pt idx="52">
                  <c:v>3.4914105263157959E-6</c:v>
                </c:pt>
                <c:pt idx="53">
                  <c:v>4.6377789473684278E-6</c:v>
                </c:pt>
                <c:pt idx="54">
                  <c:v>4.9351684210526544E-6</c:v>
                </c:pt>
                <c:pt idx="55">
                  <c:v>4.8169684210526502E-6</c:v>
                </c:pt>
                <c:pt idx="56">
                  <c:v>4.3927473684210586E-6</c:v>
                </c:pt>
                <c:pt idx="57">
                  <c:v>4.9035157894737008E-6</c:v>
                </c:pt>
                <c:pt idx="58">
                  <c:v>5.0624421052631797E-6</c:v>
                </c:pt>
                <c:pt idx="59">
                  <c:v>5.3355684210526532E-6</c:v>
                </c:pt>
                <c:pt idx="60">
                  <c:v>6.1933578947368541E-6</c:v>
                </c:pt>
                <c:pt idx="61">
                  <c:v>4.9801578947368561E-6</c:v>
                </c:pt>
                <c:pt idx="62">
                  <c:v>6.3233263157894897E-6</c:v>
                </c:pt>
                <c:pt idx="63">
                  <c:v>6.049242105263192E-6</c:v>
                </c:pt>
                <c:pt idx="64">
                  <c:v>6.7304421052631906E-6</c:v>
                </c:pt>
                <c:pt idx="65">
                  <c:v>7.2297684210526604E-6</c:v>
                </c:pt>
                <c:pt idx="66">
                  <c:v>8.7705052631579194E-6</c:v>
                </c:pt>
                <c:pt idx="67">
                  <c:v>1.5676736842105293E-5</c:v>
                </c:pt>
                <c:pt idx="68">
                  <c:v>1.518831578947371E-5</c:v>
                </c:pt>
                <c:pt idx="69">
                  <c:v>1.0969789473684236E-5</c:v>
                </c:pt>
                <c:pt idx="70">
                  <c:v>1.2429789473684228E-5</c:v>
                </c:pt>
                <c:pt idx="71">
                  <c:v>1.4522736842105288E-5</c:v>
                </c:pt>
                <c:pt idx="72">
                  <c:v>1.5674105263157948E-5</c:v>
                </c:pt>
                <c:pt idx="73">
                  <c:v>1.526600000000003E-5</c:v>
                </c:pt>
                <c:pt idx="74">
                  <c:v>1.670884210526319E-5</c:v>
                </c:pt>
                <c:pt idx="75">
                  <c:v>1.7048526315789518E-5</c:v>
                </c:pt>
                <c:pt idx="76">
                  <c:v>1.7128842105263182E-5</c:v>
                </c:pt>
                <c:pt idx="77">
                  <c:v>1.7634210526315803E-5</c:v>
                </c:pt>
                <c:pt idx="78">
                  <c:v>1.9136000000000035E-5</c:v>
                </c:pt>
                <c:pt idx="79">
                  <c:v>1.6273684210526352E-5</c:v>
                </c:pt>
                <c:pt idx="80">
                  <c:v>1.661610526315796E-5</c:v>
                </c:pt>
                <c:pt idx="81">
                  <c:v>1.7979894736842147E-5</c:v>
                </c:pt>
                <c:pt idx="82">
                  <c:v>1.9056315789473715E-5</c:v>
                </c:pt>
                <c:pt idx="83">
                  <c:v>1.8713052631578985E-5</c:v>
                </c:pt>
                <c:pt idx="84">
                  <c:v>1.9973578947368494E-5</c:v>
                </c:pt>
                <c:pt idx="85">
                  <c:v>1.8952000000000045E-5</c:v>
                </c:pt>
                <c:pt idx="86">
                  <c:v>1.8152000000000032E-5</c:v>
                </c:pt>
                <c:pt idx="87">
                  <c:v>2.0664315789473805E-5</c:v>
                </c:pt>
                <c:pt idx="88">
                  <c:v>2.0841263157894807E-5</c:v>
                </c:pt>
                <c:pt idx="89">
                  <c:v>2.101452631578948E-5</c:v>
                </c:pt>
                <c:pt idx="90">
                  <c:v>2.0750526315789477E-5</c:v>
                </c:pt>
                <c:pt idx="91">
                  <c:v>2.1326842105263223E-5</c:v>
                </c:pt>
                <c:pt idx="92">
                  <c:v>2.1766000000000011E-5</c:v>
                </c:pt>
                <c:pt idx="93">
                  <c:v>2.1770315789473818E-5</c:v>
                </c:pt>
                <c:pt idx="94">
                  <c:v>2.1972736842105302E-5</c:v>
                </c:pt>
                <c:pt idx="95">
                  <c:v>2.0982736842105282E-5</c:v>
                </c:pt>
                <c:pt idx="96">
                  <c:v>2.2214210526315894E-5</c:v>
                </c:pt>
                <c:pt idx="97">
                  <c:v>2.3008526315789474E-5</c:v>
                </c:pt>
                <c:pt idx="98">
                  <c:v>2.2810210526315893E-5</c:v>
                </c:pt>
                <c:pt idx="99">
                  <c:v>2.2213473684210619E-5</c:v>
                </c:pt>
                <c:pt idx="100">
                  <c:v>2.3623894736842109E-5</c:v>
                </c:pt>
                <c:pt idx="101">
                  <c:v>2.3832736842105301E-5</c:v>
                </c:pt>
                <c:pt idx="102">
                  <c:v>2.3810526315789481E-5</c:v>
                </c:pt>
                <c:pt idx="103">
                  <c:v>2.4239263157894818E-5</c:v>
                </c:pt>
                <c:pt idx="104">
                  <c:v>2.3310526315789473E-5</c:v>
                </c:pt>
                <c:pt idx="105">
                  <c:v>2.4213894736842115E-5</c:v>
                </c:pt>
                <c:pt idx="106">
                  <c:v>2.2214947368421136E-5</c:v>
                </c:pt>
                <c:pt idx="107">
                  <c:v>2.1333578947368464E-5</c:v>
                </c:pt>
                <c:pt idx="108">
                  <c:v>2.2472842105263272E-5</c:v>
                </c:pt>
                <c:pt idx="109">
                  <c:v>2.0066842105263231E-5</c:v>
                </c:pt>
                <c:pt idx="110">
                  <c:v>2.0434736842105304E-5</c:v>
                </c:pt>
                <c:pt idx="111">
                  <c:v>2.0442315789473806E-5</c:v>
                </c:pt>
                <c:pt idx="112">
                  <c:v>2.1502105263157916E-5</c:v>
                </c:pt>
                <c:pt idx="113">
                  <c:v>2.07363157894738E-5</c:v>
                </c:pt>
                <c:pt idx="114">
                  <c:v>2.0410000000000043E-5</c:v>
                </c:pt>
                <c:pt idx="115">
                  <c:v>2.0833157894736885E-5</c:v>
                </c:pt>
                <c:pt idx="116">
                  <c:v>2.0745368421052697E-5</c:v>
                </c:pt>
                <c:pt idx="117">
                  <c:v>2.1153368421052708E-5</c:v>
                </c:pt>
                <c:pt idx="118">
                  <c:v>1.8147684210526368E-5</c:v>
                </c:pt>
                <c:pt idx="119">
                  <c:v>1.8389894736842152E-5</c:v>
                </c:pt>
                <c:pt idx="120">
                  <c:v>1.7888105263157954E-5</c:v>
                </c:pt>
                <c:pt idx="121">
                  <c:v>1.6505894736842154E-5</c:v>
                </c:pt>
                <c:pt idx="122">
                  <c:v>1.6914421052631625E-5</c:v>
                </c:pt>
                <c:pt idx="123">
                  <c:v>1.612536842105266E-5</c:v>
                </c:pt>
                <c:pt idx="124">
                  <c:v>1.7358736842105295E-5</c:v>
                </c:pt>
                <c:pt idx="125">
                  <c:v>1.507494736842106E-5</c:v>
                </c:pt>
                <c:pt idx="126">
                  <c:v>1.5157368421052645E-5</c:v>
                </c:pt>
                <c:pt idx="127">
                  <c:v>1.3795368421052651E-5</c:v>
                </c:pt>
                <c:pt idx="128">
                  <c:v>1.8153263157894741E-5</c:v>
                </c:pt>
                <c:pt idx="129">
                  <c:v>1.8422105263157966E-5</c:v>
                </c:pt>
                <c:pt idx="130">
                  <c:v>1.7693052631578977E-5</c:v>
                </c:pt>
                <c:pt idx="131">
                  <c:v>1.5827684210526357E-5</c:v>
                </c:pt>
                <c:pt idx="132">
                  <c:v>1.1351052631578971E-5</c:v>
                </c:pt>
                <c:pt idx="133">
                  <c:v>1.1688315789473708E-5</c:v>
                </c:pt>
                <c:pt idx="134">
                  <c:v>9.8720736842105408E-6</c:v>
                </c:pt>
                <c:pt idx="135">
                  <c:v>8.8083052631579074E-6</c:v>
                </c:pt>
                <c:pt idx="136">
                  <c:v>9.0588315789474042E-6</c:v>
                </c:pt>
                <c:pt idx="137">
                  <c:v>1.004167368421056E-5</c:v>
                </c:pt>
                <c:pt idx="138">
                  <c:v>8.1976105263158073E-6</c:v>
                </c:pt>
                <c:pt idx="139">
                  <c:v>9.5191789473684248E-6</c:v>
                </c:pt>
                <c:pt idx="140">
                  <c:v>9.2510210526315788E-6</c:v>
                </c:pt>
                <c:pt idx="141">
                  <c:v>8.1141789473684205E-6</c:v>
                </c:pt>
                <c:pt idx="142">
                  <c:v>7.7978842105263171E-6</c:v>
                </c:pt>
                <c:pt idx="143">
                  <c:v>9.0313684210526314E-6</c:v>
                </c:pt>
                <c:pt idx="144">
                  <c:v>8.6558631578947578E-6</c:v>
                </c:pt>
                <c:pt idx="145">
                  <c:v>9.0929894736842453E-6</c:v>
                </c:pt>
                <c:pt idx="146">
                  <c:v>7.926431578947381E-6</c:v>
                </c:pt>
                <c:pt idx="147">
                  <c:v>7.7847368421052724E-6</c:v>
                </c:pt>
                <c:pt idx="148">
                  <c:v>8.3130947368421401E-6</c:v>
                </c:pt>
                <c:pt idx="149">
                  <c:v>7.8590842105263276E-6</c:v>
                </c:pt>
                <c:pt idx="150">
                  <c:v>5.7045684210526508E-6</c:v>
                </c:pt>
                <c:pt idx="151">
                  <c:v>4.5432421052631872E-6</c:v>
                </c:pt>
                <c:pt idx="152">
                  <c:v>3.1611578947368495E-6</c:v>
                </c:pt>
                <c:pt idx="153">
                  <c:v>3.608978947368431E-6</c:v>
                </c:pt>
                <c:pt idx="154">
                  <c:v>3.0232526315789527E-6</c:v>
                </c:pt>
                <c:pt idx="155">
                  <c:v>3.3074105263157973E-6</c:v>
                </c:pt>
                <c:pt idx="156">
                  <c:v>3.6686421052631622E-6</c:v>
                </c:pt>
                <c:pt idx="157">
                  <c:v>3.6803789473684321E-6</c:v>
                </c:pt>
                <c:pt idx="158">
                  <c:v>3.0590526315789486E-6</c:v>
                </c:pt>
                <c:pt idx="159">
                  <c:v>2.7451684210526398E-6</c:v>
                </c:pt>
                <c:pt idx="160">
                  <c:v>3.3889473684210645E-6</c:v>
                </c:pt>
                <c:pt idx="161">
                  <c:v>3.5613578947368499E-6</c:v>
                </c:pt>
                <c:pt idx="162">
                  <c:v>3.3824842105263267E-6</c:v>
                </c:pt>
                <c:pt idx="163">
                  <c:v>3.5441263157894855E-6</c:v>
                </c:pt>
                <c:pt idx="164">
                  <c:v>3.314968421052636E-6</c:v>
                </c:pt>
                <c:pt idx="165">
                  <c:v>3.7577052631579062E-6</c:v>
                </c:pt>
                <c:pt idx="166">
                  <c:v>3.55431578947369E-6</c:v>
                </c:pt>
                <c:pt idx="167">
                  <c:v>3.2942526315789519E-6</c:v>
                </c:pt>
                <c:pt idx="168">
                  <c:v>3.4586210526315905E-6</c:v>
                </c:pt>
                <c:pt idx="169">
                  <c:v>3.1419368421052751E-6</c:v>
                </c:pt>
                <c:pt idx="170">
                  <c:v>2.8002315789473812E-6</c:v>
                </c:pt>
                <c:pt idx="171">
                  <c:v>2.595115789473687E-6</c:v>
                </c:pt>
                <c:pt idx="172">
                  <c:v>2.8114421052631579E-6</c:v>
                </c:pt>
                <c:pt idx="173">
                  <c:v>3.4394526315789492E-6</c:v>
                </c:pt>
                <c:pt idx="174">
                  <c:v>2.9221263157894819E-6</c:v>
                </c:pt>
                <c:pt idx="175">
                  <c:v>2.3764315789473795E-6</c:v>
                </c:pt>
                <c:pt idx="176">
                  <c:v>3.0919473684210625E-6</c:v>
                </c:pt>
                <c:pt idx="177">
                  <c:v>3.0419368421052736E-6</c:v>
                </c:pt>
                <c:pt idx="178">
                  <c:v>3.0390842105263263E-6</c:v>
                </c:pt>
                <c:pt idx="179">
                  <c:v>3.0697368421052748E-6</c:v>
                </c:pt>
                <c:pt idx="180">
                  <c:v>2.6550526315789491E-6</c:v>
                </c:pt>
                <c:pt idx="181">
                  <c:v>2.4931263157894819E-6</c:v>
                </c:pt>
                <c:pt idx="182">
                  <c:v>2.9478105263157961E-6</c:v>
                </c:pt>
                <c:pt idx="183">
                  <c:v>2.845494736842113E-6</c:v>
                </c:pt>
                <c:pt idx="184">
                  <c:v>3.3072315789473846E-6</c:v>
                </c:pt>
                <c:pt idx="185">
                  <c:v>3.2539263157894844E-6</c:v>
                </c:pt>
                <c:pt idx="186">
                  <c:v>2.6454105263157955E-6</c:v>
                </c:pt>
                <c:pt idx="187">
                  <c:v>3.2223473684210647E-6</c:v>
                </c:pt>
                <c:pt idx="188">
                  <c:v>3.6161368421052735E-6</c:v>
                </c:pt>
                <c:pt idx="189">
                  <c:v>2.2685263157894832E-6</c:v>
                </c:pt>
                <c:pt idx="190">
                  <c:v>2.2149789473684267E-6</c:v>
                </c:pt>
                <c:pt idx="191">
                  <c:v>2.3941263157894804E-6</c:v>
                </c:pt>
                <c:pt idx="192">
                  <c:v>2.3748000000000035E-6</c:v>
                </c:pt>
                <c:pt idx="193">
                  <c:v>2.8172315789473812E-6</c:v>
                </c:pt>
                <c:pt idx="194">
                  <c:v>2.8261368421052713E-6</c:v>
                </c:pt>
                <c:pt idx="195">
                  <c:v>2.5782947368421141E-6</c:v>
                </c:pt>
                <c:pt idx="196">
                  <c:v>2.6330736842105318E-6</c:v>
                </c:pt>
                <c:pt idx="197">
                  <c:v>2.531147368421061E-6</c:v>
                </c:pt>
                <c:pt idx="198">
                  <c:v>2.5892736842105302E-6</c:v>
                </c:pt>
                <c:pt idx="199">
                  <c:v>2.0309684210526353E-6</c:v>
                </c:pt>
                <c:pt idx="200">
                  <c:v>2.2828631578947424E-6</c:v>
                </c:pt>
                <c:pt idx="201">
                  <c:v>2.850684210526324E-6</c:v>
                </c:pt>
                <c:pt idx="202">
                  <c:v>2.5258736842105297E-6</c:v>
                </c:pt>
                <c:pt idx="203">
                  <c:v>2.342484210526324E-6</c:v>
                </c:pt>
                <c:pt idx="204">
                  <c:v>2.3741368421052704E-6</c:v>
                </c:pt>
                <c:pt idx="205">
                  <c:v>2.7386526315789491E-6</c:v>
                </c:pt>
                <c:pt idx="206">
                  <c:v>2.4175263157894809E-6</c:v>
                </c:pt>
                <c:pt idx="207">
                  <c:v>2.066884210526324E-6</c:v>
                </c:pt>
                <c:pt idx="208">
                  <c:v>2.4048947368421138E-6</c:v>
                </c:pt>
                <c:pt idx="209">
                  <c:v>2.1706947368421127E-6</c:v>
                </c:pt>
                <c:pt idx="210">
                  <c:v>2.0976000000000047E-6</c:v>
                </c:pt>
                <c:pt idx="211">
                  <c:v>1.9491789473684266E-6</c:v>
                </c:pt>
                <c:pt idx="212">
                  <c:v>2.0769684210526315E-6</c:v>
                </c:pt>
                <c:pt idx="213">
                  <c:v>1.968263157894742E-6</c:v>
                </c:pt>
                <c:pt idx="214">
                  <c:v>2.3678421052631576E-6</c:v>
                </c:pt>
                <c:pt idx="215">
                  <c:v>2.1909684210526359E-6</c:v>
                </c:pt>
                <c:pt idx="216">
                  <c:v>1.8889473684210596E-6</c:v>
                </c:pt>
                <c:pt idx="217">
                  <c:v>2.2456526315789502E-6</c:v>
                </c:pt>
                <c:pt idx="218">
                  <c:v>1.8678631578947404E-6</c:v>
                </c:pt>
                <c:pt idx="219">
                  <c:v>1.92629473684211E-6</c:v>
                </c:pt>
                <c:pt idx="220">
                  <c:v>1.3171157894736878E-6</c:v>
                </c:pt>
                <c:pt idx="221">
                  <c:v>2.112473684210527E-6</c:v>
                </c:pt>
                <c:pt idx="222">
                  <c:v>1.7672631578947398E-6</c:v>
                </c:pt>
                <c:pt idx="223">
                  <c:v>2.0702736842105276E-6</c:v>
                </c:pt>
                <c:pt idx="224">
                  <c:v>1.679600000000004E-6</c:v>
                </c:pt>
                <c:pt idx="225">
                  <c:v>1.6899684210526359E-6</c:v>
                </c:pt>
                <c:pt idx="226">
                  <c:v>1.8428000000000046E-6</c:v>
                </c:pt>
                <c:pt idx="227">
                  <c:v>1.6709473684210591E-6</c:v>
                </c:pt>
                <c:pt idx="228">
                  <c:v>2.0015368421052708E-6</c:v>
                </c:pt>
                <c:pt idx="229">
                  <c:v>1.696452631578954E-6</c:v>
                </c:pt>
                <c:pt idx="230">
                  <c:v>1.822231578947373E-6</c:v>
                </c:pt>
                <c:pt idx="231">
                  <c:v>1.0287094736842122E-6</c:v>
                </c:pt>
                <c:pt idx="232">
                  <c:v>1.2890421052631609E-6</c:v>
                </c:pt>
                <c:pt idx="233">
                  <c:v>1.0764315789473707E-6</c:v>
                </c:pt>
                <c:pt idx="234">
                  <c:v>1.4614421052631609E-6</c:v>
                </c:pt>
                <c:pt idx="235">
                  <c:v>1.2028842105263175E-6</c:v>
                </c:pt>
                <c:pt idx="236">
                  <c:v>1.077389473684213E-6</c:v>
                </c:pt>
                <c:pt idx="237">
                  <c:v>1.2785052631578969E-6</c:v>
                </c:pt>
                <c:pt idx="238">
                  <c:v>1.0315378947368448E-6</c:v>
                </c:pt>
                <c:pt idx="239">
                  <c:v>1.0970842105263183E-6</c:v>
                </c:pt>
              </c:numCache>
            </c:numRef>
          </c:val>
        </c:ser>
        <c:ser>
          <c:idx val="48"/>
          <c:order val="48"/>
          <c:tx>
            <c:strRef>
              <c:f>Sheet2_c!$A$50</c:f>
              <c:strCache>
                <c:ptCount val="1"/>
                <c:pt idx="0">
                  <c:v>480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Sheet2_c!$B$50:$IG$50</c:f>
              <c:numCache>
                <c:formatCode>General</c:formatCode>
                <c:ptCount val="240"/>
                <c:pt idx="0">
                  <c:v>2.1199793814433028E-6</c:v>
                </c:pt>
                <c:pt idx="1">
                  <c:v>1.5702268041237164E-6</c:v>
                </c:pt>
                <c:pt idx="2">
                  <c:v>2.2955876288659892E-6</c:v>
                </c:pt>
                <c:pt idx="3">
                  <c:v>2.1840927835051613E-6</c:v>
                </c:pt>
                <c:pt idx="4">
                  <c:v>2.6644432989690811E-6</c:v>
                </c:pt>
                <c:pt idx="5">
                  <c:v>2.6078865979381504E-6</c:v>
                </c:pt>
                <c:pt idx="6">
                  <c:v>1.9698969072164981E-6</c:v>
                </c:pt>
                <c:pt idx="7">
                  <c:v>2.3902164948453612E-6</c:v>
                </c:pt>
                <c:pt idx="8">
                  <c:v>2.3169896907216531E-6</c:v>
                </c:pt>
                <c:pt idx="9">
                  <c:v>2.2552371134020673E-6</c:v>
                </c:pt>
                <c:pt idx="10">
                  <c:v>2.0588762886597995E-6</c:v>
                </c:pt>
                <c:pt idx="11">
                  <c:v>2.099298969072165E-6</c:v>
                </c:pt>
                <c:pt idx="12">
                  <c:v>2.1842474226804199E-6</c:v>
                </c:pt>
                <c:pt idx="13">
                  <c:v>2.624567010309285E-6</c:v>
                </c:pt>
                <c:pt idx="14">
                  <c:v>1.968020618556707E-6</c:v>
                </c:pt>
                <c:pt idx="15">
                  <c:v>2.4425051546391784E-6</c:v>
                </c:pt>
                <c:pt idx="16">
                  <c:v>2.6862164948453657E-6</c:v>
                </c:pt>
                <c:pt idx="17">
                  <c:v>2.3429381443298994E-6</c:v>
                </c:pt>
                <c:pt idx="18">
                  <c:v>2.7159278350515546E-6</c:v>
                </c:pt>
                <c:pt idx="19">
                  <c:v>2.2476185567010416E-6</c:v>
                </c:pt>
                <c:pt idx="20">
                  <c:v>2.4339278350515542E-6</c:v>
                </c:pt>
                <c:pt idx="21">
                  <c:v>2.3683505154639227E-6</c:v>
                </c:pt>
                <c:pt idx="22">
                  <c:v>2.8223608247422715E-6</c:v>
                </c:pt>
                <c:pt idx="23">
                  <c:v>2.7471855670103236E-6</c:v>
                </c:pt>
                <c:pt idx="24">
                  <c:v>2.9180515463917615E-6</c:v>
                </c:pt>
                <c:pt idx="25">
                  <c:v>2.6127216494845436E-6</c:v>
                </c:pt>
                <c:pt idx="26">
                  <c:v>2.8420206185567066E-6</c:v>
                </c:pt>
                <c:pt idx="27">
                  <c:v>3.0078969072165054E-6</c:v>
                </c:pt>
                <c:pt idx="28">
                  <c:v>3.0329484536082473E-6</c:v>
                </c:pt>
                <c:pt idx="29">
                  <c:v>3.475577319587637E-6</c:v>
                </c:pt>
                <c:pt idx="30">
                  <c:v>3.1183917525773362E-6</c:v>
                </c:pt>
                <c:pt idx="31">
                  <c:v>3.2640618556701149E-6</c:v>
                </c:pt>
                <c:pt idx="32">
                  <c:v>3.4967938144329994E-6</c:v>
                </c:pt>
                <c:pt idx="33">
                  <c:v>3.7577113402061993E-6</c:v>
                </c:pt>
                <c:pt idx="34">
                  <c:v>3.4615979381443411E-6</c:v>
                </c:pt>
                <c:pt idx="35">
                  <c:v>2.9716288659793866E-6</c:v>
                </c:pt>
                <c:pt idx="36">
                  <c:v>3.1197835051546462E-6</c:v>
                </c:pt>
                <c:pt idx="37">
                  <c:v>3.3158659793814442E-6</c:v>
                </c:pt>
                <c:pt idx="38">
                  <c:v>2.8834742268041306E-6</c:v>
                </c:pt>
                <c:pt idx="39">
                  <c:v>2.85549484536083E-6</c:v>
                </c:pt>
                <c:pt idx="40">
                  <c:v>2.7725567010309365E-6</c:v>
                </c:pt>
                <c:pt idx="41">
                  <c:v>3.7098659793814496E-6</c:v>
                </c:pt>
                <c:pt idx="42">
                  <c:v>3.3197731958762914E-6</c:v>
                </c:pt>
                <c:pt idx="43">
                  <c:v>4.1515051546391836E-6</c:v>
                </c:pt>
                <c:pt idx="44">
                  <c:v>3.7594226804123827E-6</c:v>
                </c:pt>
                <c:pt idx="45">
                  <c:v>3.1825876288659894E-6</c:v>
                </c:pt>
                <c:pt idx="46">
                  <c:v>3.0438247422680522E-6</c:v>
                </c:pt>
                <c:pt idx="47">
                  <c:v>3.3104226804123795E-6</c:v>
                </c:pt>
                <c:pt idx="48">
                  <c:v>3.7822783505154731E-6</c:v>
                </c:pt>
                <c:pt idx="49">
                  <c:v>2.9480309278350606E-6</c:v>
                </c:pt>
                <c:pt idx="50">
                  <c:v>3.0267319587628983E-6</c:v>
                </c:pt>
                <c:pt idx="51">
                  <c:v>2.9930721649484592E-6</c:v>
                </c:pt>
                <c:pt idx="52">
                  <c:v>3.5882783505154738E-6</c:v>
                </c:pt>
                <c:pt idx="53">
                  <c:v>3.9679484536082536E-6</c:v>
                </c:pt>
                <c:pt idx="54">
                  <c:v>4.2706391752577502E-6</c:v>
                </c:pt>
                <c:pt idx="55">
                  <c:v>4.1104020618556772E-6</c:v>
                </c:pt>
                <c:pt idx="56">
                  <c:v>3.992886597938149E-6</c:v>
                </c:pt>
                <c:pt idx="57">
                  <c:v>4.2979278350515524E-6</c:v>
                </c:pt>
                <c:pt idx="58">
                  <c:v>4.3679381443298994E-6</c:v>
                </c:pt>
                <c:pt idx="59">
                  <c:v>5.1560824742268128E-6</c:v>
                </c:pt>
                <c:pt idx="60">
                  <c:v>6.1969587628866083E-6</c:v>
                </c:pt>
                <c:pt idx="61">
                  <c:v>5.7880515463917594E-6</c:v>
                </c:pt>
                <c:pt idx="62">
                  <c:v>5.9478659793814517E-6</c:v>
                </c:pt>
                <c:pt idx="63">
                  <c:v>5.8582783505154737E-6</c:v>
                </c:pt>
                <c:pt idx="64">
                  <c:v>6.6525463917525918E-6</c:v>
                </c:pt>
                <c:pt idx="65">
                  <c:v>6.810814432989702E-6</c:v>
                </c:pt>
                <c:pt idx="66">
                  <c:v>7.6614639175257869E-6</c:v>
                </c:pt>
                <c:pt idx="67">
                  <c:v>1.561422680412372E-5</c:v>
                </c:pt>
                <c:pt idx="68">
                  <c:v>1.6028762886597965E-5</c:v>
                </c:pt>
                <c:pt idx="69">
                  <c:v>1.0983608247422726E-5</c:v>
                </c:pt>
                <c:pt idx="70">
                  <c:v>1.2093917525773196E-5</c:v>
                </c:pt>
                <c:pt idx="71">
                  <c:v>1.3611237113402088E-5</c:v>
                </c:pt>
                <c:pt idx="72">
                  <c:v>1.3703917525773202E-5</c:v>
                </c:pt>
                <c:pt idx="73">
                  <c:v>1.2989381443298999E-5</c:v>
                </c:pt>
                <c:pt idx="74">
                  <c:v>1.5235154639175306E-5</c:v>
                </c:pt>
                <c:pt idx="75">
                  <c:v>1.5618659793814468E-5</c:v>
                </c:pt>
                <c:pt idx="76">
                  <c:v>1.6166185567010364E-5</c:v>
                </c:pt>
                <c:pt idx="77">
                  <c:v>1.7292371134020644E-5</c:v>
                </c:pt>
                <c:pt idx="78">
                  <c:v>1.8173814432989724E-5</c:v>
                </c:pt>
                <c:pt idx="79">
                  <c:v>1.6262680412371168E-5</c:v>
                </c:pt>
                <c:pt idx="80">
                  <c:v>1.5366907216494861E-5</c:v>
                </c:pt>
                <c:pt idx="81">
                  <c:v>1.629525773195879E-5</c:v>
                </c:pt>
                <c:pt idx="82">
                  <c:v>1.7427525773195917E-5</c:v>
                </c:pt>
                <c:pt idx="83">
                  <c:v>1.8946185567010374E-5</c:v>
                </c:pt>
                <c:pt idx="84">
                  <c:v>1.9674123711340253E-5</c:v>
                </c:pt>
                <c:pt idx="85">
                  <c:v>1.7929793814433027E-5</c:v>
                </c:pt>
                <c:pt idx="86">
                  <c:v>1.8175463917525802E-5</c:v>
                </c:pt>
                <c:pt idx="87">
                  <c:v>1.8831237113402104E-5</c:v>
                </c:pt>
                <c:pt idx="88">
                  <c:v>2.0179072164948504E-5</c:v>
                </c:pt>
                <c:pt idx="89">
                  <c:v>1.9670824742268111E-5</c:v>
                </c:pt>
                <c:pt idx="90">
                  <c:v>2.0036185567010382E-5</c:v>
                </c:pt>
                <c:pt idx="91">
                  <c:v>2.1724639175257746E-5</c:v>
                </c:pt>
                <c:pt idx="92">
                  <c:v>2.0580309278350566E-5</c:v>
                </c:pt>
                <c:pt idx="93">
                  <c:v>1.9636185567010366E-5</c:v>
                </c:pt>
                <c:pt idx="94">
                  <c:v>1.9687319587628913E-5</c:v>
                </c:pt>
                <c:pt idx="95">
                  <c:v>2.0990721649484545E-5</c:v>
                </c:pt>
                <c:pt idx="96">
                  <c:v>1.8326494845360872E-5</c:v>
                </c:pt>
                <c:pt idx="97">
                  <c:v>2.0012989690721656E-5</c:v>
                </c:pt>
                <c:pt idx="98">
                  <c:v>2.0241237113402129E-5</c:v>
                </c:pt>
                <c:pt idx="99">
                  <c:v>2.1662783505154684E-5</c:v>
                </c:pt>
                <c:pt idx="100">
                  <c:v>2.3234742268041294E-5</c:v>
                </c:pt>
                <c:pt idx="101">
                  <c:v>2.3689896907216543E-5</c:v>
                </c:pt>
                <c:pt idx="102">
                  <c:v>2.2356185567010384E-5</c:v>
                </c:pt>
                <c:pt idx="103">
                  <c:v>2.2753092783505251E-5</c:v>
                </c:pt>
                <c:pt idx="104">
                  <c:v>2.1715360824742316E-5</c:v>
                </c:pt>
                <c:pt idx="105">
                  <c:v>2.0244432989690781E-5</c:v>
                </c:pt>
                <c:pt idx="106">
                  <c:v>1.9660515463917601E-5</c:v>
                </c:pt>
                <c:pt idx="107">
                  <c:v>1.8980824742268123E-5</c:v>
                </c:pt>
                <c:pt idx="108">
                  <c:v>2.0814536082474291E-5</c:v>
                </c:pt>
                <c:pt idx="109">
                  <c:v>2.0144742268041278E-5</c:v>
                </c:pt>
                <c:pt idx="110">
                  <c:v>1.8911752577319618E-5</c:v>
                </c:pt>
                <c:pt idx="111">
                  <c:v>1.8679896907216525E-5</c:v>
                </c:pt>
                <c:pt idx="112">
                  <c:v>1.8894536082474258E-5</c:v>
                </c:pt>
                <c:pt idx="113">
                  <c:v>1.9315773195876334E-5</c:v>
                </c:pt>
                <c:pt idx="114">
                  <c:v>2.030556701030935E-5</c:v>
                </c:pt>
                <c:pt idx="115">
                  <c:v>2.0926494845360827E-5</c:v>
                </c:pt>
                <c:pt idx="116">
                  <c:v>1.8726185567010366E-5</c:v>
                </c:pt>
                <c:pt idx="117">
                  <c:v>2.0041855670103193E-5</c:v>
                </c:pt>
                <c:pt idx="118">
                  <c:v>1.8507628865979426E-5</c:v>
                </c:pt>
                <c:pt idx="119">
                  <c:v>1.7303298969072196E-5</c:v>
                </c:pt>
                <c:pt idx="120">
                  <c:v>1.6773608247422728E-5</c:v>
                </c:pt>
                <c:pt idx="121">
                  <c:v>1.6441237113402105E-5</c:v>
                </c:pt>
                <c:pt idx="122">
                  <c:v>1.6624329896907286E-5</c:v>
                </c:pt>
                <c:pt idx="123">
                  <c:v>1.66270103092784E-5</c:v>
                </c:pt>
                <c:pt idx="124">
                  <c:v>1.5702061855670139E-5</c:v>
                </c:pt>
                <c:pt idx="125">
                  <c:v>1.5164123711340247E-5</c:v>
                </c:pt>
                <c:pt idx="126">
                  <c:v>1.4653195876288683E-5</c:v>
                </c:pt>
                <c:pt idx="127">
                  <c:v>1.4481134020618587E-5</c:v>
                </c:pt>
                <c:pt idx="128">
                  <c:v>1.7063814432989726E-5</c:v>
                </c:pt>
                <c:pt idx="129">
                  <c:v>1.757659793814434E-5</c:v>
                </c:pt>
                <c:pt idx="130">
                  <c:v>1.668195876288665E-5</c:v>
                </c:pt>
                <c:pt idx="131">
                  <c:v>1.7576185567010355E-5</c:v>
                </c:pt>
                <c:pt idx="132">
                  <c:v>1.339412371134024E-5</c:v>
                </c:pt>
                <c:pt idx="133">
                  <c:v>1.0335773195876301E-5</c:v>
                </c:pt>
                <c:pt idx="134">
                  <c:v>8.2225463917525912E-6</c:v>
                </c:pt>
                <c:pt idx="135">
                  <c:v>8.0019381443299141E-6</c:v>
                </c:pt>
                <c:pt idx="136">
                  <c:v>8.6401237113402208E-6</c:v>
                </c:pt>
                <c:pt idx="137">
                  <c:v>9.0296494845361035E-6</c:v>
                </c:pt>
                <c:pt idx="138">
                  <c:v>9.5805360824742675E-6</c:v>
                </c:pt>
                <c:pt idx="139">
                  <c:v>9.116701030927856E-6</c:v>
                </c:pt>
                <c:pt idx="140">
                  <c:v>8.2835670103093137E-6</c:v>
                </c:pt>
                <c:pt idx="141">
                  <c:v>7.889329896907235E-6</c:v>
                </c:pt>
                <c:pt idx="142">
                  <c:v>8.3597731958763151E-6</c:v>
                </c:pt>
                <c:pt idx="143">
                  <c:v>8.2312989690721649E-6</c:v>
                </c:pt>
                <c:pt idx="144">
                  <c:v>9.4629793814433272E-6</c:v>
                </c:pt>
                <c:pt idx="145">
                  <c:v>9.2225876288660133E-6</c:v>
                </c:pt>
                <c:pt idx="146">
                  <c:v>8.7496082474226982E-6</c:v>
                </c:pt>
                <c:pt idx="147">
                  <c:v>7.4118659793814567E-6</c:v>
                </c:pt>
                <c:pt idx="148">
                  <c:v>7.6350515463917588E-6</c:v>
                </c:pt>
                <c:pt idx="149">
                  <c:v>7.7275567010309403E-6</c:v>
                </c:pt>
                <c:pt idx="150">
                  <c:v>6.0949793814433147E-6</c:v>
                </c:pt>
                <c:pt idx="151">
                  <c:v>4.5469381443299074E-6</c:v>
                </c:pt>
                <c:pt idx="152">
                  <c:v>3.5786391752577405E-6</c:v>
                </c:pt>
                <c:pt idx="153">
                  <c:v>3.5438144329896997E-6</c:v>
                </c:pt>
                <c:pt idx="154">
                  <c:v>3.0269793814433041E-6</c:v>
                </c:pt>
                <c:pt idx="155">
                  <c:v>3.0512061855670166E-6</c:v>
                </c:pt>
                <c:pt idx="156">
                  <c:v>2.8310309278350569E-6</c:v>
                </c:pt>
                <c:pt idx="157">
                  <c:v>3.3684845360824843E-6</c:v>
                </c:pt>
                <c:pt idx="158">
                  <c:v>3.5514020618556784E-6</c:v>
                </c:pt>
                <c:pt idx="159">
                  <c:v>2.422175257731968E-6</c:v>
                </c:pt>
                <c:pt idx="160">
                  <c:v>3.011123711340215E-6</c:v>
                </c:pt>
                <c:pt idx="161">
                  <c:v>2.6582680412371214E-6</c:v>
                </c:pt>
                <c:pt idx="162">
                  <c:v>2.991556701030936E-6</c:v>
                </c:pt>
                <c:pt idx="163">
                  <c:v>4.2918969072164993E-6</c:v>
                </c:pt>
                <c:pt idx="164">
                  <c:v>3.5650412371134098E-6</c:v>
                </c:pt>
                <c:pt idx="165">
                  <c:v>3.1865154639175338E-6</c:v>
                </c:pt>
                <c:pt idx="166">
                  <c:v>3.2885360824742382E-6</c:v>
                </c:pt>
                <c:pt idx="167">
                  <c:v>4.0240206185567005E-6</c:v>
                </c:pt>
                <c:pt idx="168">
                  <c:v>3.3116494845360822E-6</c:v>
                </c:pt>
                <c:pt idx="169">
                  <c:v>3.2649896907216604E-6</c:v>
                </c:pt>
                <c:pt idx="170">
                  <c:v>3.4579690721649595E-6</c:v>
                </c:pt>
                <c:pt idx="171">
                  <c:v>3.0553917525773353E-6</c:v>
                </c:pt>
                <c:pt idx="172">
                  <c:v>3.7821340206185682E-6</c:v>
                </c:pt>
                <c:pt idx="173">
                  <c:v>3.4068969072165027E-6</c:v>
                </c:pt>
                <c:pt idx="174">
                  <c:v>2.801278350515468E-6</c:v>
                </c:pt>
                <c:pt idx="175">
                  <c:v>2.6081443298969154E-6</c:v>
                </c:pt>
                <c:pt idx="176">
                  <c:v>2.7606082474226921E-6</c:v>
                </c:pt>
                <c:pt idx="177">
                  <c:v>3.2656494845360872E-6</c:v>
                </c:pt>
                <c:pt idx="178">
                  <c:v>2.7708556701030961E-6</c:v>
                </c:pt>
                <c:pt idx="179">
                  <c:v>3.2297422680412465E-6</c:v>
                </c:pt>
                <c:pt idx="180">
                  <c:v>3.409350515463926E-6</c:v>
                </c:pt>
                <c:pt idx="181">
                  <c:v>3.0740309278350599E-6</c:v>
                </c:pt>
                <c:pt idx="182">
                  <c:v>2.9715154639175304E-6</c:v>
                </c:pt>
                <c:pt idx="183">
                  <c:v>3.7215567010309417E-6</c:v>
                </c:pt>
                <c:pt idx="184">
                  <c:v>3.1052783505154714E-6</c:v>
                </c:pt>
                <c:pt idx="185">
                  <c:v>2.781278350515472E-6</c:v>
                </c:pt>
                <c:pt idx="186">
                  <c:v>3.1742371134020695E-6</c:v>
                </c:pt>
                <c:pt idx="187">
                  <c:v>2.7434536082474339E-6</c:v>
                </c:pt>
                <c:pt idx="188">
                  <c:v>2.8999484536082449E-6</c:v>
                </c:pt>
                <c:pt idx="189">
                  <c:v>2.8926494845360825E-6</c:v>
                </c:pt>
                <c:pt idx="190">
                  <c:v>2.2319484536082468E-6</c:v>
                </c:pt>
                <c:pt idx="191">
                  <c:v>2.0653814432989762E-6</c:v>
                </c:pt>
                <c:pt idx="192">
                  <c:v>2.6741855670103198E-6</c:v>
                </c:pt>
                <c:pt idx="193">
                  <c:v>2.7335670103092847E-6</c:v>
                </c:pt>
                <c:pt idx="194">
                  <c:v>2.4577628865979458E-6</c:v>
                </c:pt>
                <c:pt idx="195">
                  <c:v>2.5962164948453615E-6</c:v>
                </c:pt>
                <c:pt idx="196">
                  <c:v>3.1228247422680518E-6</c:v>
                </c:pt>
                <c:pt idx="197">
                  <c:v>2.6492783505154706E-6</c:v>
                </c:pt>
                <c:pt idx="198">
                  <c:v>2.6588659793814452E-6</c:v>
                </c:pt>
                <c:pt idx="199">
                  <c:v>2.1653298969072251E-6</c:v>
                </c:pt>
                <c:pt idx="200">
                  <c:v>2.5221237113402143E-6</c:v>
                </c:pt>
                <c:pt idx="201">
                  <c:v>2.73444329896908E-6</c:v>
                </c:pt>
                <c:pt idx="202">
                  <c:v>2.7281855670103226E-6</c:v>
                </c:pt>
                <c:pt idx="203">
                  <c:v>2.1032474226804198E-6</c:v>
                </c:pt>
                <c:pt idx="204">
                  <c:v>2.3818453608247424E-6</c:v>
                </c:pt>
                <c:pt idx="205">
                  <c:v>2.5269690721649556E-6</c:v>
                </c:pt>
                <c:pt idx="206">
                  <c:v>2.8166701030927841E-6</c:v>
                </c:pt>
                <c:pt idx="207">
                  <c:v>2.7238453608247474E-6</c:v>
                </c:pt>
                <c:pt idx="208">
                  <c:v>2.223505154639181E-6</c:v>
                </c:pt>
                <c:pt idx="209">
                  <c:v>2.2009484536082479E-6</c:v>
                </c:pt>
                <c:pt idx="210">
                  <c:v>2.1259278350515544E-6</c:v>
                </c:pt>
                <c:pt idx="211">
                  <c:v>2.4712577319587651E-6</c:v>
                </c:pt>
                <c:pt idx="212">
                  <c:v>2.2068969072165028E-6</c:v>
                </c:pt>
                <c:pt idx="213">
                  <c:v>2.2064226804123791E-6</c:v>
                </c:pt>
                <c:pt idx="214">
                  <c:v>2.0695670103092823E-6</c:v>
                </c:pt>
                <c:pt idx="215">
                  <c:v>2.2249793814433065E-6</c:v>
                </c:pt>
                <c:pt idx="216">
                  <c:v>1.9005154639175329E-6</c:v>
                </c:pt>
                <c:pt idx="217">
                  <c:v>2.1778350515464022E-6</c:v>
                </c:pt>
                <c:pt idx="218">
                  <c:v>1.6842577319587712E-6</c:v>
                </c:pt>
                <c:pt idx="219">
                  <c:v>1.9269072164948503E-6</c:v>
                </c:pt>
                <c:pt idx="220">
                  <c:v>1.8997319587628905E-6</c:v>
                </c:pt>
                <c:pt idx="221">
                  <c:v>2.0892268041237156E-6</c:v>
                </c:pt>
                <c:pt idx="222">
                  <c:v>1.6973402061855716E-6</c:v>
                </c:pt>
                <c:pt idx="223">
                  <c:v>1.3901134020618609E-6</c:v>
                </c:pt>
                <c:pt idx="224">
                  <c:v>1.1841443298969126E-6</c:v>
                </c:pt>
                <c:pt idx="225">
                  <c:v>1.5701546391752631E-6</c:v>
                </c:pt>
                <c:pt idx="226">
                  <c:v>1.8794329896907283E-6</c:v>
                </c:pt>
                <c:pt idx="227">
                  <c:v>1.9978762886597971E-6</c:v>
                </c:pt>
                <c:pt idx="228">
                  <c:v>1.3357010309278375E-6</c:v>
                </c:pt>
                <c:pt idx="229">
                  <c:v>1.4087113402061873E-6</c:v>
                </c:pt>
                <c:pt idx="230">
                  <c:v>1.1432783505154654E-6</c:v>
                </c:pt>
                <c:pt idx="231">
                  <c:v>9.4441649484536294E-7</c:v>
                </c:pt>
                <c:pt idx="232">
                  <c:v>1.061824742268042E-6</c:v>
                </c:pt>
                <c:pt idx="233">
                  <c:v>1.1107628865979407E-6</c:v>
                </c:pt>
                <c:pt idx="234">
                  <c:v>1.2351752577319601E-6</c:v>
                </c:pt>
                <c:pt idx="235">
                  <c:v>1.1405360824742289E-6</c:v>
                </c:pt>
                <c:pt idx="236">
                  <c:v>1.1729072164948476E-6</c:v>
                </c:pt>
                <c:pt idx="237">
                  <c:v>1.3078659793814468E-6</c:v>
                </c:pt>
                <c:pt idx="238">
                  <c:v>1.1135463917525793E-6</c:v>
                </c:pt>
                <c:pt idx="239">
                  <c:v>1.0182092783505173E-6</c:v>
                </c:pt>
              </c:numCache>
            </c:numRef>
          </c:val>
        </c:ser>
        <c:ser>
          <c:idx val="49"/>
          <c:order val="49"/>
          <c:tx>
            <c:strRef>
              <c:f>Sheet2_c!$A$51</c:f>
              <c:strCache>
                <c:ptCount val="1"/>
                <c:pt idx="0">
                  <c:v>490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Sheet2_c!$B$51:$IG$51</c:f>
              <c:numCache>
                <c:formatCode>General</c:formatCode>
                <c:ptCount val="240"/>
                <c:pt idx="0">
                  <c:v>2.2934545454545534E-6</c:v>
                </c:pt>
                <c:pt idx="1">
                  <c:v>2.8021616161616229E-6</c:v>
                </c:pt>
                <c:pt idx="2">
                  <c:v>2.3669191919191942E-6</c:v>
                </c:pt>
                <c:pt idx="3">
                  <c:v>1.9512121212121274E-6</c:v>
                </c:pt>
                <c:pt idx="4">
                  <c:v>2.0752727272727312E-6</c:v>
                </c:pt>
                <c:pt idx="5">
                  <c:v>2.528656565656572E-6</c:v>
                </c:pt>
                <c:pt idx="6">
                  <c:v>2.4824444444444479E-6</c:v>
                </c:pt>
                <c:pt idx="7">
                  <c:v>2.1395959595959631E-6</c:v>
                </c:pt>
                <c:pt idx="8">
                  <c:v>2.1172727272727331E-6</c:v>
                </c:pt>
                <c:pt idx="9">
                  <c:v>2.2951111111111206E-6</c:v>
                </c:pt>
                <c:pt idx="10">
                  <c:v>2.0987373737373831E-6</c:v>
                </c:pt>
                <c:pt idx="11">
                  <c:v>1.9368484848484906E-6</c:v>
                </c:pt>
                <c:pt idx="12">
                  <c:v>2.0458383838383851E-6</c:v>
                </c:pt>
                <c:pt idx="13">
                  <c:v>2.2328282828282842E-6</c:v>
                </c:pt>
                <c:pt idx="14">
                  <c:v>2.7840202020202121E-6</c:v>
                </c:pt>
                <c:pt idx="15">
                  <c:v>2.3907171717171798E-6</c:v>
                </c:pt>
                <c:pt idx="16">
                  <c:v>2.5138181818181819E-6</c:v>
                </c:pt>
                <c:pt idx="17">
                  <c:v>2.6757777777777885E-6</c:v>
                </c:pt>
                <c:pt idx="18">
                  <c:v>2.569989898989907E-6</c:v>
                </c:pt>
                <c:pt idx="19">
                  <c:v>2.642989898989907E-6</c:v>
                </c:pt>
                <c:pt idx="20">
                  <c:v>2.0712424242424237E-6</c:v>
                </c:pt>
                <c:pt idx="21">
                  <c:v>2.1935757575757661E-6</c:v>
                </c:pt>
                <c:pt idx="22">
                  <c:v>2.2094040404040481E-6</c:v>
                </c:pt>
                <c:pt idx="23">
                  <c:v>2.4149595959596005E-6</c:v>
                </c:pt>
                <c:pt idx="24">
                  <c:v>2.9946363636363703E-6</c:v>
                </c:pt>
                <c:pt idx="25">
                  <c:v>3.2068282828282888E-6</c:v>
                </c:pt>
                <c:pt idx="26">
                  <c:v>3.1888484848484852E-6</c:v>
                </c:pt>
                <c:pt idx="27">
                  <c:v>3.8658989898989952E-6</c:v>
                </c:pt>
                <c:pt idx="28">
                  <c:v>3.2335555555555652E-6</c:v>
                </c:pt>
                <c:pt idx="29">
                  <c:v>3.138575757575768E-6</c:v>
                </c:pt>
                <c:pt idx="30">
                  <c:v>3.4936565656565742E-6</c:v>
                </c:pt>
                <c:pt idx="31">
                  <c:v>3.3417272727272857E-6</c:v>
                </c:pt>
                <c:pt idx="32">
                  <c:v>2.7421919191919294E-6</c:v>
                </c:pt>
                <c:pt idx="33">
                  <c:v>3.7091919191919309E-6</c:v>
                </c:pt>
                <c:pt idx="34">
                  <c:v>3.5514646464646544E-6</c:v>
                </c:pt>
                <c:pt idx="35">
                  <c:v>3.0578282828282886E-6</c:v>
                </c:pt>
                <c:pt idx="36">
                  <c:v>3.0411616161616256E-6</c:v>
                </c:pt>
                <c:pt idx="37">
                  <c:v>4.4389595959596132E-6</c:v>
                </c:pt>
                <c:pt idx="38">
                  <c:v>2.9093131313131359E-6</c:v>
                </c:pt>
                <c:pt idx="39">
                  <c:v>3.0406868686868795E-6</c:v>
                </c:pt>
                <c:pt idx="40">
                  <c:v>3.1652222222222324E-6</c:v>
                </c:pt>
                <c:pt idx="41">
                  <c:v>3.5901414141414234E-6</c:v>
                </c:pt>
                <c:pt idx="42">
                  <c:v>3.7512424242424288E-6</c:v>
                </c:pt>
                <c:pt idx="43">
                  <c:v>3.4477070707070837E-6</c:v>
                </c:pt>
                <c:pt idx="44">
                  <c:v>3.4821212121212248E-6</c:v>
                </c:pt>
                <c:pt idx="45">
                  <c:v>2.8593939393939426E-6</c:v>
                </c:pt>
                <c:pt idx="46">
                  <c:v>3.140323232323242E-6</c:v>
                </c:pt>
                <c:pt idx="47">
                  <c:v>3.3768888888888892E-6</c:v>
                </c:pt>
                <c:pt idx="48">
                  <c:v>3.781373737373748E-6</c:v>
                </c:pt>
                <c:pt idx="49">
                  <c:v>3.8762525252525286E-6</c:v>
                </c:pt>
                <c:pt idx="50">
                  <c:v>3.9208585858585916E-6</c:v>
                </c:pt>
                <c:pt idx="51">
                  <c:v>3.3005959595959674E-6</c:v>
                </c:pt>
                <c:pt idx="52">
                  <c:v>3.4462828282828356E-6</c:v>
                </c:pt>
                <c:pt idx="53">
                  <c:v>3.5213737373737459E-6</c:v>
                </c:pt>
                <c:pt idx="54">
                  <c:v>3.7084545454545584E-6</c:v>
                </c:pt>
                <c:pt idx="55">
                  <c:v>4.8375858585858565E-6</c:v>
                </c:pt>
                <c:pt idx="56">
                  <c:v>4.2142626262626431E-6</c:v>
                </c:pt>
                <c:pt idx="57">
                  <c:v>4.7356060606060745E-6</c:v>
                </c:pt>
                <c:pt idx="58">
                  <c:v>5.6141616161616233E-6</c:v>
                </c:pt>
                <c:pt idx="59">
                  <c:v>5.5281212121212188E-6</c:v>
                </c:pt>
                <c:pt idx="60">
                  <c:v>5.6050505050505139E-6</c:v>
                </c:pt>
                <c:pt idx="61">
                  <c:v>5.5501515151515268E-6</c:v>
                </c:pt>
                <c:pt idx="62">
                  <c:v>5.5846767676767744E-6</c:v>
                </c:pt>
                <c:pt idx="63">
                  <c:v>6.6041717171717241E-6</c:v>
                </c:pt>
                <c:pt idx="64">
                  <c:v>6.8326666666666825E-6</c:v>
                </c:pt>
                <c:pt idx="65">
                  <c:v>6.9802929292929531E-6</c:v>
                </c:pt>
                <c:pt idx="66">
                  <c:v>7.7574747474747584E-6</c:v>
                </c:pt>
                <c:pt idx="67">
                  <c:v>1.5203838383838431E-5</c:v>
                </c:pt>
                <c:pt idx="68">
                  <c:v>1.5501717171717205E-5</c:v>
                </c:pt>
                <c:pt idx="69">
                  <c:v>1.0085606060606063E-5</c:v>
                </c:pt>
                <c:pt idx="70">
                  <c:v>1.1834343434343442E-5</c:v>
                </c:pt>
                <c:pt idx="71">
                  <c:v>1.193111111111115E-5</c:v>
                </c:pt>
                <c:pt idx="72">
                  <c:v>1.1648383838383864E-5</c:v>
                </c:pt>
                <c:pt idx="73">
                  <c:v>1.1119696969696956E-5</c:v>
                </c:pt>
                <c:pt idx="74">
                  <c:v>1.4040202020202027E-5</c:v>
                </c:pt>
                <c:pt idx="75">
                  <c:v>1.4270303030303045E-5</c:v>
                </c:pt>
                <c:pt idx="76">
                  <c:v>1.6319696969696974E-5</c:v>
                </c:pt>
                <c:pt idx="77">
                  <c:v>1.5301616161616183E-5</c:v>
                </c:pt>
                <c:pt idx="78">
                  <c:v>1.7008282828282841E-5</c:v>
                </c:pt>
                <c:pt idx="79">
                  <c:v>1.4978484848484874E-5</c:v>
                </c:pt>
                <c:pt idx="80">
                  <c:v>1.5566666666666698E-5</c:v>
                </c:pt>
                <c:pt idx="81">
                  <c:v>1.6398181818181866E-5</c:v>
                </c:pt>
                <c:pt idx="82">
                  <c:v>1.5958686868686896E-5</c:v>
                </c:pt>
                <c:pt idx="83">
                  <c:v>1.5980909090909135E-5</c:v>
                </c:pt>
                <c:pt idx="84">
                  <c:v>1.7987070707070748E-5</c:v>
                </c:pt>
                <c:pt idx="85">
                  <c:v>1.7605555555555612E-5</c:v>
                </c:pt>
                <c:pt idx="86">
                  <c:v>1.7167777777777815E-5</c:v>
                </c:pt>
                <c:pt idx="87">
                  <c:v>1.8705454545454591E-5</c:v>
                </c:pt>
                <c:pt idx="88">
                  <c:v>1.8672020202020253E-5</c:v>
                </c:pt>
                <c:pt idx="89">
                  <c:v>1.8657979797979842E-5</c:v>
                </c:pt>
                <c:pt idx="90">
                  <c:v>1.702373737373741E-5</c:v>
                </c:pt>
                <c:pt idx="91">
                  <c:v>1.9210707070707113E-5</c:v>
                </c:pt>
                <c:pt idx="92">
                  <c:v>1.9750909090909141E-5</c:v>
                </c:pt>
                <c:pt idx="93">
                  <c:v>1.8223434343434396E-5</c:v>
                </c:pt>
                <c:pt idx="94">
                  <c:v>1.8912020202020254E-5</c:v>
                </c:pt>
                <c:pt idx="95">
                  <c:v>1.9302525252525325E-5</c:v>
                </c:pt>
                <c:pt idx="96">
                  <c:v>1.8368585858585915E-5</c:v>
                </c:pt>
                <c:pt idx="97">
                  <c:v>1.9009494949494981E-5</c:v>
                </c:pt>
                <c:pt idx="98">
                  <c:v>1.8589696969696984E-5</c:v>
                </c:pt>
                <c:pt idx="99">
                  <c:v>1.8857676767676794E-5</c:v>
                </c:pt>
                <c:pt idx="100">
                  <c:v>2.0535656565656615E-5</c:v>
                </c:pt>
                <c:pt idx="101">
                  <c:v>2.0939797979798041E-5</c:v>
                </c:pt>
                <c:pt idx="102">
                  <c:v>2.1536464646464664E-5</c:v>
                </c:pt>
                <c:pt idx="103">
                  <c:v>2.1466666666666696E-5</c:v>
                </c:pt>
                <c:pt idx="104">
                  <c:v>2.2242222222222298E-5</c:v>
                </c:pt>
                <c:pt idx="105">
                  <c:v>2.0100404040404043E-5</c:v>
                </c:pt>
                <c:pt idx="106">
                  <c:v>1.8531616161616191E-5</c:v>
                </c:pt>
                <c:pt idx="107">
                  <c:v>1.7965252525252541E-5</c:v>
                </c:pt>
                <c:pt idx="108">
                  <c:v>1.8763030303030359E-5</c:v>
                </c:pt>
                <c:pt idx="109">
                  <c:v>1.9019696969696971E-5</c:v>
                </c:pt>
                <c:pt idx="110">
                  <c:v>1.817090909090914E-5</c:v>
                </c:pt>
                <c:pt idx="111">
                  <c:v>1.9480101010101074E-5</c:v>
                </c:pt>
                <c:pt idx="112">
                  <c:v>1.9056868686868734E-5</c:v>
                </c:pt>
                <c:pt idx="113">
                  <c:v>1.9786161616161687E-5</c:v>
                </c:pt>
                <c:pt idx="114">
                  <c:v>2.0430909090909155E-5</c:v>
                </c:pt>
                <c:pt idx="115">
                  <c:v>1.9319494949494973E-5</c:v>
                </c:pt>
                <c:pt idx="116">
                  <c:v>1.7112626262626289E-5</c:v>
                </c:pt>
                <c:pt idx="117">
                  <c:v>1.8055252525252529E-5</c:v>
                </c:pt>
                <c:pt idx="118">
                  <c:v>1.6951414141414187E-5</c:v>
                </c:pt>
                <c:pt idx="119">
                  <c:v>1.5983030303030345E-5</c:v>
                </c:pt>
                <c:pt idx="120">
                  <c:v>1.6611313131313163E-5</c:v>
                </c:pt>
                <c:pt idx="121">
                  <c:v>1.5837676767676796E-5</c:v>
                </c:pt>
                <c:pt idx="122">
                  <c:v>1.658616161616168E-5</c:v>
                </c:pt>
                <c:pt idx="123">
                  <c:v>1.5068484848484885E-5</c:v>
                </c:pt>
                <c:pt idx="124">
                  <c:v>1.5537070707070733E-5</c:v>
                </c:pt>
                <c:pt idx="125">
                  <c:v>1.459434343434344E-5</c:v>
                </c:pt>
                <c:pt idx="126">
                  <c:v>1.3954444444444464E-5</c:v>
                </c:pt>
                <c:pt idx="127">
                  <c:v>1.2948484848484883E-5</c:v>
                </c:pt>
                <c:pt idx="128">
                  <c:v>1.5953232323232353E-5</c:v>
                </c:pt>
                <c:pt idx="129">
                  <c:v>1.6958686868686896E-5</c:v>
                </c:pt>
                <c:pt idx="130">
                  <c:v>1.4791111111111144E-5</c:v>
                </c:pt>
                <c:pt idx="131">
                  <c:v>1.5840000000000045E-5</c:v>
                </c:pt>
                <c:pt idx="132">
                  <c:v>1.297434343434344E-5</c:v>
                </c:pt>
                <c:pt idx="133">
                  <c:v>1.0722222222222245E-5</c:v>
                </c:pt>
                <c:pt idx="134">
                  <c:v>9.3048888888889196E-6</c:v>
                </c:pt>
                <c:pt idx="135">
                  <c:v>8.5023838383838738E-6</c:v>
                </c:pt>
                <c:pt idx="136">
                  <c:v>8.7800404040404215E-6</c:v>
                </c:pt>
                <c:pt idx="137">
                  <c:v>8.6871616161616343E-6</c:v>
                </c:pt>
                <c:pt idx="138">
                  <c:v>8.9823232323232633E-6</c:v>
                </c:pt>
                <c:pt idx="139">
                  <c:v>9.2786868686868971E-6</c:v>
                </c:pt>
                <c:pt idx="140">
                  <c:v>8.5790202020202294E-6</c:v>
                </c:pt>
                <c:pt idx="141">
                  <c:v>8.8487878787879128E-6</c:v>
                </c:pt>
                <c:pt idx="142">
                  <c:v>7.4931010101010294E-6</c:v>
                </c:pt>
                <c:pt idx="143">
                  <c:v>8.4410909090909268E-6</c:v>
                </c:pt>
                <c:pt idx="144">
                  <c:v>9.4834747474747703E-6</c:v>
                </c:pt>
                <c:pt idx="145">
                  <c:v>8.8039898989899506E-6</c:v>
                </c:pt>
                <c:pt idx="146">
                  <c:v>8.2568282828283061E-6</c:v>
                </c:pt>
                <c:pt idx="147">
                  <c:v>7.1794141414141599E-6</c:v>
                </c:pt>
                <c:pt idx="148">
                  <c:v>7.3938686868687066E-6</c:v>
                </c:pt>
                <c:pt idx="149">
                  <c:v>7.3587878787878864E-6</c:v>
                </c:pt>
                <c:pt idx="150">
                  <c:v>6.0013838383838549E-6</c:v>
                </c:pt>
                <c:pt idx="151">
                  <c:v>4.6398585858585986E-6</c:v>
                </c:pt>
                <c:pt idx="152">
                  <c:v>3.2170505050505141E-6</c:v>
                </c:pt>
                <c:pt idx="153">
                  <c:v>3.6078787878787967E-6</c:v>
                </c:pt>
                <c:pt idx="154">
                  <c:v>2.7396666666666736E-6</c:v>
                </c:pt>
                <c:pt idx="155">
                  <c:v>2.910494949494957E-6</c:v>
                </c:pt>
                <c:pt idx="156">
                  <c:v>3.1288181818181853E-6</c:v>
                </c:pt>
                <c:pt idx="157">
                  <c:v>3.692535353535363E-6</c:v>
                </c:pt>
                <c:pt idx="158">
                  <c:v>3.4764242424242508E-6</c:v>
                </c:pt>
                <c:pt idx="159">
                  <c:v>2.7363737373737424E-6</c:v>
                </c:pt>
                <c:pt idx="160">
                  <c:v>2.6992424242424251E-6</c:v>
                </c:pt>
                <c:pt idx="161">
                  <c:v>2.9017777777777881E-6</c:v>
                </c:pt>
                <c:pt idx="162">
                  <c:v>3.4905656565656639E-6</c:v>
                </c:pt>
                <c:pt idx="163">
                  <c:v>3.2489191919192016E-6</c:v>
                </c:pt>
                <c:pt idx="164">
                  <c:v>3.2996161616161692E-6</c:v>
                </c:pt>
                <c:pt idx="165">
                  <c:v>3.3116161616161659E-6</c:v>
                </c:pt>
                <c:pt idx="166">
                  <c:v>3.3747272727272844E-6</c:v>
                </c:pt>
                <c:pt idx="167">
                  <c:v>3.0633333333333427E-6</c:v>
                </c:pt>
                <c:pt idx="168">
                  <c:v>3.2974747474747604E-6</c:v>
                </c:pt>
                <c:pt idx="169">
                  <c:v>2.9081616161616254E-6</c:v>
                </c:pt>
                <c:pt idx="170">
                  <c:v>3.5345555555555641E-6</c:v>
                </c:pt>
                <c:pt idx="171">
                  <c:v>3.7956060606060695E-6</c:v>
                </c:pt>
                <c:pt idx="172">
                  <c:v>3.3913333333333398E-6</c:v>
                </c:pt>
                <c:pt idx="173">
                  <c:v>3.3388989898989912E-6</c:v>
                </c:pt>
                <c:pt idx="174">
                  <c:v>2.7190707070707151E-6</c:v>
                </c:pt>
                <c:pt idx="175">
                  <c:v>2.6642626262626329E-6</c:v>
                </c:pt>
                <c:pt idx="176">
                  <c:v>2.0389292929292998E-6</c:v>
                </c:pt>
                <c:pt idx="177">
                  <c:v>2.6238787878787939E-6</c:v>
                </c:pt>
                <c:pt idx="178">
                  <c:v>2.6737070707070819E-6</c:v>
                </c:pt>
                <c:pt idx="179">
                  <c:v>2.6546161616161678E-6</c:v>
                </c:pt>
                <c:pt idx="180">
                  <c:v>3.1636060606060708E-6</c:v>
                </c:pt>
                <c:pt idx="181">
                  <c:v>2.481484848484856E-6</c:v>
                </c:pt>
                <c:pt idx="182">
                  <c:v>2.6472222222222324E-6</c:v>
                </c:pt>
                <c:pt idx="183">
                  <c:v>3.3999090909090967E-6</c:v>
                </c:pt>
                <c:pt idx="184">
                  <c:v>3.0938080808080838E-6</c:v>
                </c:pt>
                <c:pt idx="185">
                  <c:v>2.4875656565656643E-6</c:v>
                </c:pt>
                <c:pt idx="186">
                  <c:v>2.6896969696969779E-6</c:v>
                </c:pt>
                <c:pt idx="187">
                  <c:v>2.6380000000000051E-6</c:v>
                </c:pt>
                <c:pt idx="188">
                  <c:v>2.5481717171717281E-6</c:v>
                </c:pt>
                <c:pt idx="189">
                  <c:v>3.165444444444451E-6</c:v>
                </c:pt>
                <c:pt idx="190">
                  <c:v>2.6357575757575848E-6</c:v>
                </c:pt>
                <c:pt idx="191">
                  <c:v>2.478070707070713E-6</c:v>
                </c:pt>
                <c:pt idx="192">
                  <c:v>2.6470202020202124E-6</c:v>
                </c:pt>
                <c:pt idx="193">
                  <c:v>2.4469797979798023E-6</c:v>
                </c:pt>
                <c:pt idx="194">
                  <c:v>2.623222222222231E-6</c:v>
                </c:pt>
                <c:pt idx="195">
                  <c:v>2.1059898989899065E-6</c:v>
                </c:pt>
                <c:pt idx="196">
                  <c:v>2.3677474747474823E-6</c:v>
                </c:pt>
                <c:pt idx="197">
                  <c:v>2.5965959595959632E-6</c:v>
                </c:pt>
                <c:pt idx="198">
                  <c:v>2.6300606060606112E-6</c:v>
                </c:pt>
                <c:pt idx="199">
                  <c:v>2.304787878787887E-6</c:v>
                </c:pt>
                <c:pt idx="200">
                  <c:v>2.4216262626262699E-6</c:v>
                </c:pt>
                <c:pt idx="201">
                  <c:v>2.6668181818181815E-6</c:v>
                </c:pt>
                <c:pt idx="202">
                  <c:v>2.6179393939394019E-6</c:v>
                </c:pt>
                <c:pt idx="203">
                  <c:v>2.2194343434343496E-6</c:v>
                </c:pt>
                <c:pt idx="204">
                  <c:v>2.2056161616161679E-6</c:v>
                </c:pt>
                <c:pt idx="205">
                  <c:v>2.1210909090909157E-6</c:v>
                </c:pt>
                <c:pt idx="206">
                  <c:v>2.4103737373737416E-6</c:v>
                </c:pt>
                <c:pt idx="207">
                  <c:v>2.4422929292929323E-6</c:v>
                </c:pt>
                <c:pt idx="208">
                  <c:v>2.2789696969697018E-6</c:v>
                </c:pt>
                <c:pt idx="209">
                  <c:v>2.0538181818181821E-6</c:v>
                </c:pt>
                <c:pt idx="210">
                  <c:v>1.7674646464646481E-6</c:v>
                </c:pt>
                <c:pt idx="211">
                  <c:v>2.0756868686868748E-6</c:v>
                </c:pt>
                <c:pt idx="212">
                  <c:v>2.0746666666666702E-6</c:v>
                </c:pt>
                <c:pt idx="213">
                  <c:v>2.1886969696969783E-6</c:v>
                </c:pt>
                <c:pt idx="214">
                  <c:v>1.643272727272732E-6</c:v>
                </c:pt>
                <c:pt idx="215">
                  <c:v>1.6955151515151569E-6</c:v>
                </c:pt>
                <c:pt idx="216">
                  <c:v>1.7979797979797997E-6</c:v>
                </c:pt>
                <c:pt idx="217">
                  <c:v>2.4371616161616234E-6</c:v>
                </c:pt>
                <c:pt idx="218">
                  <c:v>1.5369696969696973E-6</c:v>
                </c:pt>
                <c:pt idx="219">
                  <c:v>2.0835757575757663E-6</c:v>
                </c:pt>
                <c:pt idx="220">
                  <c:v>2.3629292929292991E-6</c:v>
                </c:pt>
                <c:pt idx="221">
                  <c:v>2.0523232323232369E-6</c:v>
                </c:pt>
                <c:pt idx="222">
                  <c:v>1.9085252525252554E-6</c:v>
                </c:pt>
                <c:pt idx="223">
                  <c:v>1.8198484848484892E-6</c:v>
                </c:pt>
                <c:pt idx="224">
                  <c:v>1.3619797979797981E-6</c:v>
                </c:pt>
                <c:pt idx="225">
                  <c:v>2.0714848484848549E-6</c:v>
                </c:pt>
                <c:pt idx="226">
                  <c:v>1.5992222222222255E-6</c:v>
                </c:pt>
                <c:pt idx="227">
                  <c:v>1.7170000000000034E-6</c:v>
                </c:pt>
                <c:pt idx="228">
                  <c:v>1.5261212121212142E-6</c:v>
                </c:pt>
                <c:pt idx="229">
                  <c:v>1.2418989898989922E-6</c:v>
                </c:pt>
                <c:pt idx="230">
                  <c:v>1.229121212121212E-6</c:v>
                </c:pt>
                <c:pt idx="231">
                  <c:v>1.0986464646464692E-6</c:v>
                </c:pt>
                <c:pt idx="232">
                  <c:v>9.1583636363636618E-7</c:v>
                </c:pt>
                <c:pt idx="233">
                  <c:v>1.2337777777777803E-6</c:v>
                </c:pt>
                <c:pt idx="234">
                  <c:v>1.1715454545454577E-6</c:v>
                </c:pt>
                <c:pt idx="235">
                  <c:v>9.9951818181818609E-7</c:v>
                </c:pt>
                <c:pt idx="236">
                  <c:v>1.1094141414141433E-6</c:v>
                </c:pt>
                <c:pt idx="237">
                  <c:v>1.6216969696969747E-6</c:v>
                </c:pt>
                <c:pt idx="238">
                  <c:v>1.3647373737373777E-6</c:v>
                </c:pt>
                <c:pt idx="239">
                  <c:v>1.153282828282833E-6</c:v>
                </c:pt>
              </c:numCache>
            </c:numRef>
          </c:val>
        </c:ser>
        <c:ser>
          <c:idx val="50"/>
          <c:order val="50"/>
          <c:tx>
            <c:strRef>
              <c:f>Sheet2_c!$A$52</c:f>
              <c:strCache>
                <c:ptCount val="1"/>
                <c:pt idx="0">
                  <c:v>500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Sheet2_c!$B$52:$IG$52</c:f>
              <c:numCache>
                <c:formatCode>General</c:formatCode>
                <c:ptCount val="240"/>
                <c:pt idx="0">
                  <c:v>2.3323465346534653E-6</c:v>
                </c:pt>
                <c:pt idx="1">
                  <c:v>2.6195544554455494E-6</c:v>
                </c:pt>
                <c:pt idx="2">
                  <c:v>2.3614257425742629E-6</c:v>
                </c:pt>
                <c:pt idx="3">
                  <c:v>1.5472178217821834E-6</c:v>
                </c:pt>
                <c:pt idx="4">
                  <c:v>2.1530792079208E-6</c:v>
                </c:pt>
                <c:pt idx="5">
                  <c:v>2.6900396039604039E-6</c:v>
                </c:pt>
                <c:pt idx="6">
                  <c:v>2.691643564356441E-6</c:v>
                </c:pt>
                <c:pt idx="7">
                  <c:v>2.5539108910891159E-6</c:v>
                </c:pt>
                <c:pt idx="8">
                  <c:v>2.0712475247524806E-6</c:v>
                </c:pt>
                <c:pt idx="9">
                  <c:v>2.5070891089108979E-6</c:v>
                </c:pt>
                <c:pt idx="10">
                  <c:v>2.0234158415841645E-6</c:v>
                </c:pt>
                <c:pt idx="11">
                  <c:v>2.4327326732673311E-6</c:v>
                </c:pt>
                <c:pt idx="12">
                  <c:v>2.3753267326732717E-6</c:v>
                </c:pt>
                <c:pt idx="13">
                  <c:v>2.5640495049505018E-6</c:v>
                </c:pt>
                <c:pt idx="14">
                  <c:v>3.1181386138613953E-6</c:v>
                </c:pt>
                <c:pt idx="15">
                  <c:v>2.7074356435643665E-6</c:v>
                </c:pt>
                <c:pt idx="16">
                  <c:v>2.6280000000000073E-6</c:v>
                </c:pt>
                <c:pt idx="17">
                  <c:v>2.4288118811881232E-6</c:v>
                </c:pt>
                <c:pt idx="18">
                  <c:v>2.5435841584158521E-6</c:v>
                </c:pt>
                <c:pt idx="19">
                  <c:v>2.3241089108910929E-6</c:v>
                </c:pt>
                <c:pt idx="20">
                  <c:v>2.3012673267326786E-6</c:v>
                </c:pt>
                <c:pt idx="21">
                  <c:v>2.0985445544554517E-6</c:v>
                </c:pt>
                <c:pt idx="22">
                  <c:v>2.263287128712881E-6</c:v>
                </c:pt>
                <c:pt idx="23">
                  <c:v>2.6206039603960458E-6</c:v>
                </c:pt>
                <c:pt idx="24">
                  <c:v>3.1086732673267431E-6</c:v>
                </c:pt>
                <c:pt idx="25">
                  <c:v>3.0807722772277345E-6</c:v>
                </c:pt>
                <c:pt idx="26">
                  <c:v>3.5179603960396106E-6</c:v>
                </c:pt>
                <c:pt idx="27">
                  <c:v>3.5749306930693154E-6</c:v>
                </c:pt>
                <c:pt idx="28">
                  <c:v>2.7614554455445602E-6</c:v>
                </c:pt>
                <c:pt idx="29">
                  <c:v>2.5497524752475299E-6</c:v>
                </c:pt>
                <c:pt idx="30">
                  <c:v>3.4893168316831761E-6</c:v>
                </c:pt>
                <c:pt idx="31">
                  <c:v>3.2612574257425832E-6</c:v>
                </c:pt>
                <c:pt idx="32">
                  <c:v>2.4296831683168383E-6</c:v>
                </c:pt>
                <c:pt idx="33">
                  <c:v>2.422514851485157E-6</c:v>
                </c:pt>
                <c:pt idx="34">
                  <c:v>2.4411089108910924E-6</c:v>
                </c:pt>
                <c:pt idx="35">
                  <c:v>2.6408712871287216E-6</c:v>
                </c:pt>
                <c:pt idx="36">
                  <c:v>2.5949702970297091E-6</c:v>
                </c:pt>
                <c:pt idx="37">
                  <c:v>3.0449009900990176E-6</c:v>
                </c:pt>
                <c:pt idx="38">
                  <c:v>2.8652475247524818E-6</c:v>
                </c:pt>
                <c:pt idx="39">
                  <c:v>2.6189108910891149E-6</c:v>
                </c:pt>
                <c:pt idx="40">
                  <c:v>2.937277227722782E-6</c:v>
                </c:pt>
                <c:pt idx="41">
                  <c:v>4.1673366336633734E-6</c:v>
                </c:pt>
                <c:pt idx="42">
                  <c:v>3.4346930693069407E-6</c:v>
                </c:pt>
                <c:pt idx="43">
                  <c:v>3.6887227722772423E-6</c:v>
                </c:pt>
                <c:pt idx="44">
                  <c:v>3.5428415841584225E-6</c:v>
                </c:pt>
                <c:pt idx="45">
                  <c:v>3.1323564356435645E-6</c:v>
                </c:pt>
                <c:pt idx="46">
                  <c:v>3.6797821782178305E-6</c:v>
                </c:pt>
                <c:pt idx="47">
                  <c:v>3.9935643564356545E-6</c:v>
                </c:pt>
                <c:pt idx="48">
                  <c:v>4.2784356435643698E-6</c:v>
                </c:pt>
                <c:pt idx="49">
                  <c:v>3.754069306930702E-6</c:v>
                </c:pt>
                <c:pt idx="50">
                  <c:v>3.6541782178217924E-6</c:v>
                </c:pt>
                <c:pt idx="51">
                  <c:v>3.3946435643564422E-6</c:v>
                </c:pt>
                <c:pt idx="52">
                  <c:v>3.7117227722772406E-6</c:v>
                </c:pt>
                <c:pt idx="53">
                  <c:v>4.0584554455445654E-6</c:v>
                </c:pt>
                <c:pt idx="54">
                  <c:v>4.2758316831683347E-6</c:v>
                </c:pt>
                <c:pt idx="55">
                  <c:v>4.8635346534653467E-6</c:v>
                </c:pt>
                <c:pt idx="56">
                  <c:v>4.8166435643564457E-6</c:v>
                </c:pt>
                <c:pt idx="57">
                  <c:v>4.8315940594059424E-6</c:v>
                </c:pt>
                <c:pt idx="58">
                  <c:v>6.1067227722772436E-6</c:v>
                </c:pt>
                <c:pt idx="59">
                  <c:v>5.5906435643564488E-6</c:v>
                </c:pt>
                <c:pt idx="60">
                  <c:v>6.1714356435643744E-6</c:v>
                </c:pt>
                <c:pt idx="61">
                  <c:v>5.1644158415841582E-6</c:v>
                </c:pt>
                <c:pt idx="62">
                  <c:v>6.182980198019809E-6</c:v>
                </c:pt>
                <c:pt idx="63">
                  <c:v>6.4323663366336877E-6</c:v>
                </c:pt>
                <c:pt idx="64">
                  <c:v>7.6292673267326956E-6</c:v>
                </c:pt>
                <c:pt idx="65">
                  <c:v>7.4829900990099179E-6</c:v>
                </c:pt>
                <c:pt idx="66">
                  <c:v>8.9348514851485144E-6</c:v>
                </c:pt>
                <c:pt idx="67">
                  <c:v>1.3555940594059413E-5</c:v>
                </c:pt>
                <c:pt idx="68">
                  <c:v>1.4675841584158434E-5</c:v>
                </c:pt>
                <c:pt idx="69">
                  <c:v>1.0318910891089111E-5</c:v>
                </c:pt>
                <c:pt idx="70">
                  <c:v>1.0080198019802012E-5</c:v>
                </c:pt>
                <c:pt idx="71">
                  <c:v>1.1255049504950503E-5</c:v>
                </c:pt>
                <c:pt idx="72">
                  <c:v>1.0828910891089121E-5</c:v>
                </c:pt>
                <c:pt idx="73">
                  <c:v>1.1660198019802024E-5</c:v>
                </c:pt>
                <c:pt idx="74">
                  <c:v>1.3800099009901032E-5</c:v>
                </c:pt>
                <c:pt idx="75">
                  <c:v>1.4706732673267357E-5</c:v>
                </c:pt>
                <c:pt idx="76">
                  <c:v>1.5218316831683175E-5</c:v>
                </c:pt>
                <c:pt idx="77">
                  <c:v>1.4542277227722804E-5</c:v>
                </c:pt>
                <c:pt idx="78">
                  <c:v>1.7294356435643571E-5</c:v>
                </c:pt>
                <c:pt idx="79">
                  <c:v>1.38614851485149E-5</c:v>
                </c:pt>
                <c:pt idx="80">
                  <c:v>1.5699306930693074E-5</c:v>
                </c:pt>
                <c:pt idx="81">
                  <c:v>1.5348118811881224E-5</c:v>
                </c:pt>
                <c:pt idx="82">
                  <c:v>1.3870099009901026E-5</c:v>
                </c:pt>
                <c:pt idx="83">
                  <c:v>1.5355247524752479E-5</c:v>
                </c:pt>
                <c:pt idx="84">
                  <c:v>1.7497920792079234E-5</c:v>
                </c:pt>
                <c:pt idx="85">
                  <c:v>1.6217920792079243E-5</c:v>
                </c:pt>
                <c:pt idx="86">
                  <c:v>1.5078712871287129E-5</c:v>
                </c:pt>
                <c:pt idx="87">
                  <c:v>1.7380990099009933E-5</c:v>
                </c:pt>
                <c:pt idx="88">
                  <c:v>1.8357128712871328E-5</c:v>
                </c:pt>
                <c:pt idx="89">
                  <c:v>1.6926732673267376E-5</c:v>
                </c:pt>
                <c:pt idx="90">
                  <c:v>1.6671188118811927E-5</c:v>
                </c:pt>
                <c:pt idx="91">
                  <c:v>1.7751881188118858E-5</c:v>
                </c:pt>
                <c:pt idx="92">
                  <c:v>1.7391287128712899E-5</c:v>
                </c:pt>
                <c:pt idx="93">
                  <c:v>1.6790693069306962E-5</c:v>
                </c:pt>
                <c:pt idx="94">
                  <c:v>1.8759801980198052E-5</c:v>
                </c:pt>
                <c:pt idx="95">
                  <c:v>1.9938712871287159E-5</c:v>
                </c:pt>
                <c:pt idx="96">
                  <c:v>1.9618811881188164E-5</c:v>
                </c:pt>
                <c:pt idx="97">
                  <c:v>1.9425940594059445E-5</c:v>
                </c:pt>
                <c:pt idx="98">
                  <c:v>1.8681584158415904E-5</c:v>
                </c:pt>
                <c:pt idx="99">
                  <c:v>1.8886237623762425E-5</c:v>
                </c:pt>
                <c:pt idx="100">
                  <c:v>2.1178514851485165E-5</c:v>
                </c:pt>
                <c:pt idx="101">
                  <c:v>1.9949207920792113E-5</c:v>
                </c:pt>
                <c:pt idx="102">
                  <c:v>2.0551485148514868E-5</c:v>
                </c:pt>
                <c:pt idx="103">
                  <c:v>1.9831386138613909E-5</c:v>
                </c:pt>
                <c:pt idx="104">
                  <c:v>1.9516435643564416E-5</c:v>
                </c:pt>
                <c:pt idx="105">
                  <c:v>1.8969009900990131E-5</c:v>
                </c:pt>
                <c:pt idx="106">
                  <c:v>1.8700693069306973E-5</c:v>
                </c:pt>
                <c:pt idx="107">
                  <c:v>1.7402277227722817E-5</c:v>
                </c:pt>
                <c:pt idx="108">
                  <c:v>1.7161683168316867E-5</c:v>
                </c:pt>
                <c:pt idx="109">
                  <c:v>1.8588217821782203E-5</c:v>
                </c:pt>
                <c:pt idx="110">
                  <c:v>1.6529108910891123E-5</c:v>
                </c:pt>
                <c:pt idx="111">
                  <c:v>1.6473564356435692E-5</c:v>
                </c:pt>
                <c:pt idx="112">
                  <c:v>1.8228217821782207E-5</c:v>
                </c:pt>
                <c:pt idx="113">
                  <c:v>1.8537821782178268E-5</c:v>
                </c:pt>
                <c:pt idx="114">
                  <c:v>1.9770099009901042E-5</c:v>
                </c:pt>
                <c:pt idx="115">
                  <c:v>1.9386039603960469E-5</c:v>
                </c:pt>
                <c:pt idx="116">
                  <c:v>1.8282475247524811E-5</c:v>
                </c:pt>
                <c:pt idx="117">
                  <c:v>1.7232673267326767E-5</c:v>
                </c:pt>
                <c:pt idx="118">
                  <c:v>1.6700099009901039E-5</c:v>
                </c:pt>
                <c:pt idx="119">
                  <c:v>1.571237623762379E-5</c:v>
                </c:pt>
                <c:pt idx="120">
                  <c:v>1.5665841584158448E-5</c:v>
                </c:pt>
                <c:pt idx="121">
                  <c:v>1.6144851485148561E-5</c:v>
                </c:pt>
                <c:pt idx="122">
                  <c:v>1.5255049504950512E-5</c:v>
                </c:pt>
                <c:pt idx="123">
                  <c:v>1.5812574257425788E-5</c:v>
                </c:pt>
                <c:pt idx="124">
                  <c:v>1.6441881188118876E-5</c:v>
                </c:pt>
                <c:pt idx="125">
                  <c:v>1.4725049504950517E-5</c:v>
                </c:pt>
                <c:pt idx="126">
                  <c:v>1.2788316831683185E-5</c:v>
                </c:pt>
                <c:pt idx="127">
                  <c:v>1.4161089108910929E-5</c:v>
                </c:pt>
                <c:pt idx="128">
                  <c:v>1.5340693069306954E-5</c:v>
                </c:pt>
                <c:pt idx="129">
                  <c:v>1.4911089108910926E-5</c:v>
                </c:pt>
                <c:pt idx="130">
                  <c:v>1.403465346534654E-5</c:v>
                </c:pt>
                <c:pt idx="131">
                  <c:v>1.3520990099009928E-5</c:v>
                </c:pt>
                <c:pt idx="132">
                  <c:v>1.1589801980198046E-5</c:v>
                </c:pt>
                <c:pt idx="133">
                  <c:v>1.0681881188118857E-5</c:v>
                </c:pt>
                <c:pt idx="134">
                  <c:v>9.9469306930693405E-6</c:v>
                </c:pt>
                <c:pt idx="135">
                  <c:v>8.5318910891089273E-6</c:v>
                </c:pt>
                <c:pt idx="136">
                  <c:v>7.6231386138614004E-6</c:v>
                </c:pt>
                <c:pt idx="137">
                  <c:v>8.1889603960396155E-6</c:v>
                </c:pt>
                <c:pt idx="138">
                  <c:v>8.5507920792079645E-6</c:v>
                </c:pt>
                <c:pt idx="139">
                  <c:v>8.1338613861386208E-6</c:v>
                </c:pt>
                <c:pt idx="140">
                  <c:v>8.5749306930693391E-6</c:v>
                </c:pt>
                <c:pt idx="141">
                  <c:v>8.8108019801980291E-6</c:v>
                </c:pt>
                <c:pt idx="142">
                  <c:v>8.5040990099010234E-6</c:v>
                </c:pt>
                <c:pt idx="143">
                  <c:v>9.2483960396039794E-6</c:v>
                </c:pt>
                <c:pt idx="144">
                  <c:v>8.7226138613861567E-6</c:v>
                </c:pt>
                <c:pt idx="145">
                  <c:v>9.4798415841584362E-6</c:v>
                </c:pt>
                <c:pt idx="146">
                  <c:v>8.0532277227722889E-6</c:v>
                </c:pt>
                <c:pt idx="147">
                  <c:v>7.120950495049519E-6</c:v>
                </c:pt>
                <c:pt idx="148">
                  <c:v>6.5914554455445757E-6</c:v>
                </c:pt>
                <c:pt idx="149">
                  <c:v>6.3665544554455527E-6</c:v>
                </c:pt>
                <c:pt idx="150">
                  <c:v>5.5292277227722966E-6</c:v>
                </c:pt>
                <c:pt idx="151">
                  <c:v>4.6341188118811904E-6</c:v>
                </c:pt>
                <c:pt idx="152">
                  <c:v>3.9164851485148576E-6</c:v>
                </c:pt>
                <c:pt idx="153">
                  <c:v>3.840138613861397E-6</c:v>
                </c:pt>
                <c:pt idx="154">
                  <c:v>3.5347821782178297E-6</c:v>
                </c:pt>
                <c:pt idx="155">
                  <c:v>3.2811980198019908E-6</c:v>
                </c:pt>
                <c:pt idx="156">
                  <c:v>3.2530693069307021E-6</c:v>
                </c:pt>
                <c:pt idx="157">
                  <c:v>3.025227722772288E-6</c:v>
                </c:pt>
                <c:pt idx="158">
                  <c:v>3.2468712871287218E-6</c:v>
                </c:pt>
                <c:pt idx="159">
                  <c:v>3.3589900990099075E-6</c:v>
                </c:pt>
                <c:pt idx="160">
                  <c:v>3.2530495049505027E-6</c:v>
                </c:pt>
                <c:pt idx="161">
                  <c:v>3.2665940594059532E-6</c:v>
                </c:pt>
                <c:pt idx="162">
                  <c:v>3.1204653465346619E-6</c:v>
                </c:pt>
                <c:pt idx="163">
                  <c:v>3.2634851485148627E-6</c:v>
                </c:pt>
                <c:pt idx="164">
                  <c:v>3.0631188118811994E-6</c:v>
                </c:pt>
                <c:pt idx="165">
                  <c:v>3.4506534653465406E-6</c:v>
                </c:pt>
                <c:pt idx="166">
                  <c:v>3.2802871287128825E-6</c:v>
                </c:pt>
                <c:pt idx="167">
                  <c:v>2.1373069306930722E-6</c:v>
                </c:pt>
                <c:pt idx="168">
                  <c:v>2.2537524752475297E-6</c:v>
                </c:pt>
                <c:pt idx="169">
                  <c:v>3.2112376237623856E-6</c:v>
                </c:pt>
                <c:pt idx="170">
                  <c:v>3.168683168316843E-6</c:v>
                </c:pt>
                <c:pt idx="171">
                  <c:v>3.2921683168316896E-6</c:v>
                </c:pt>
                <c:pt idx="172">
                  <c:v>3.6724059405940646E-6</c:v>
                </c:pt>
                <c:pt idx="173">
                  <c:v>3.5149009900990165E-6</c:v>
                </c:pt>
                <c:pt idx="174">
                  <c:v>2.9705247524752589E-6</c:v>
                </c:pt>
                <c:pt idx="175">
                  <c:v>3.3283762376237689E-6</c:v>
                </c:pt>
                <c:pt idx="176">
                  <c:v>2.7035841584158535E-6</c:v>
                </c:pt>
                <c:pt idx="177">
                  <c:v>2.6307623762376306E-6</c:v>
                </c:pt>
                <c:pt idx="178">
                  <c:v>2.3899504950495053E-6</c:v>
                </c:pt>
                <c:pt idx="179">
                  <c:v>2.4493663366336658E-6</c:v>
                </c:pt>
                <c:pt idx="180">
                  <c:v>2.8175049504950578E-6</c:v>
                </c:pt>
                <c:pt idx="181">
                  <c:v>2.7780594059405997E-6</c:v>
                </c:pt>
                <c:pt idx="182">
                  <c:v>3.1983168316831754E-6</c:v>
                </c:pt>
                <c:pt idx="183">
                  <c:v>3.2977326732673393E-6</c:v>
                </c:pt>
                <c:pt idx="184">
                  <c:v>3.0767722772277299E-6</c:v>
                </c:pt>
                <c:pt idx="185">
                  <c:v>3.0865742574257534E-6</c:v>
                </c:pt>
                <c:pt idx="186">
                  <c:v>2.438702970297035E-6</c:v>
                </c:pt>
                <c:pt idx="187">
                  <c:v>3.2370396039604061E-6</c:v>
                </c:pt>
                <c:pt idx="188">
                  <c:v>2.5721188118811934E-6</c:v>
                </c:pt>
                <c:pt idx="189">
                  <c:v>2.2855544554455527E-6</c:v>
                </c:pt>
                <c:pt idx="190">
                  <c:v>2.4198118811881221E-6</c:v>
                </c:pt>
                <c:pt idx="191">
                  <c:v>2.345653465346538E-6</c:v>
                </c:pt>
                <c:pt idx="192">
                  <c:v>2.8371980198019863E-6</c:v>
                </c:pt>
                <c:pt idx="193">
                  <c:v>2.8627326732673346E-6</c:v>
                </c:pt>
                <c:pt idx="194">
                  <c:v>2.3064257425742617E-6</c:v>
                </c:pt>
                <c:pt idx="195">
                  <c:v>2.5307425742574322E-6</c:v>
                </c:pt>
                <c:pt idx="196">
                  <c:v>2.2728811881188152E-6</c:v>
                </c:pt>
                <c:pt idx="197">
                  <c:v>2.2656237623762469E-6</c:v>
                </c:pt>
                <c:pt idx="198">
                  <c:v>2.5031386138613952E-6</c:v>
                </c:pt>
                <c:pt idx="199">
                  <c:v>2.6799108910891152E-6</c:v>
                </c:pt>
                <c:pt idx="200">
                  <c:v>2.6405841584158513E-6</c:v>
                </c:pt>
                <c:pt idx="201">
                  <c:v>2.515613861386144E-6</c:v>
                </c:pt>
                <c:pt idx="202">
                  <c:v>2.3572079207920829E-6</c:v>
                </c:pt>
                <c:pt idx="203">
                  <c:v>2.6641188118811969E-6</c:v>
                </c:pt>
                <c:pt idx="204">
                  <c:v>2.4972772277227816E-6</c:v>
                </c:pt>
                <c:pt idx="205">
                  <c:v>2.2997227722772379E-6</c:v>
                </c:pt>
                <c:pt idx="206">
                  <c:v>1.65854455445545E-6</c:v>
                </c:pt>
                <c:pt idx="207">
                  <c:v>2.2536237623762464E-6</c:v>
                </c:pt>
                <c:pt idx="208">
                  <c:v>2.4495841584158489E-6</c:v>
                </c:pt>
                <c:pt idx="209">
                  <c:v>1.8727920792079257E-6</c:v>
                </c:pt>
                <c:pt idx="210">
                  <c:v>2.443356435643567E-6</c:v>
                </c:pt>
                <c:pt idx="211">
                  <c:v>2.2549801980198066E-6</c:v>
                </c:pt>
                <c:pt idx="212">
                  <c:v>1.7756732673267365E-6</c:v>
                </c:pt>
                <c:pt idx="213">
                  <c:v>2.1920693069306952E-6</c:v>
                </c:pt>
                <c:pt idx="214">
                  <c:v>1.8612772277227776E-6</c:v>
                </c:pt>
                <c:pt idx="215">
                  <c:v>1.8052079207920847E-6</c:v>
                </c:pt>
                <c:pt idx="216">
                  <c:v>2.5382673267326799E-6</c:v>
                </c:pt>
                <c:pt idx="217">
                  <c:v>1.9432376237623814E-6</c:v>
                </c:pt>
                <c:pt idx="218">
                  <c:v>1.8461980198019851E-6</c:v>
                </c:pt>
                <c:pt idx="219">
                  <c:v>1.8835049504950533E-6</c:v>
                </c:pt>
                <c:pt idx="220">
                  <c:v>2.2507920792079291E-6</c:v>
                </c:pt>
                <c:pt idx="221">
                  <c:v>2.3759207920792116E-6</c:v>
                </c:pt>
                <c:pt idx="222">
                  <c:v>1.954198019801986E-6</c:v>
                </c:pt>
                <c:pt idx="223">
                  <c:v>1.8913168316831735E-6</c:v>
                </c:pt>
                <c:pt idx="224">
                  <c:v>1.5129009900990122E-6</c:v>
                </c:pt>
                <c:pt idx="225">
                  <c:v>1.6823366336633706E-6</c:v>
                </c:pt>
                <c:pt idx="226">
                  <c:v>2.018297029702978E-6</c:v>
                </c:pt>
                <c:pt idx="227">
                  <c:v>1.7770396039603986E-6</c:v>
                </c:pt>
                <c:pt idx="228">
                  <c:v>1.5440396039603987E-6</c:v>
                </c:pt>
                <c:pt idx="229">
                  <c:v>1.4085445544554477E-6</c:v>
                </c:pt>
                <c:pt idx="230">
                  <c:v>1.247891089108912E-6</c:v>
                </c:pt>
                <c:pt idx="231">
                  <c:v>9.1203069306930886E-7</c:v>
                </c:pt>
                <c:pt idx="232">
                  <c:v>1.0367029702970328E-6</c:v>
                </c:pt>
                <c:pt idx="233">
                  <c:v>1.0712277227722795E-6</c:v>
                </c:pt>
                <c:pt idx="234">
                  <c:v>1.2604653465346556E-6</c:v>
                </c:pt>
                <c:pt idx="235">
                  <c:v>1.4562277227722807E-6</c:v>
                </c:pt>
                <c:pt idx="236">
                  <c:v>1.4089603960396042E-6</c:v>
                </c:pt>
                <c:pt idx="237">
                  <c:v>1.6033465346534705E-6</c:v>
                </c:pt>
                <c:pt idx="238">
                  <c:v>1.0367722772277249E-6</c:v>
                </c:pt>
                <c:pt idx="239">
                  <c:v>1.0218910891089109E-6</c:v>
                </c:pt>
              </c:numCache>
            </c:numRef>
          </c:val>
        </c:ser>
        <c:ser>
          <c:idx val="51"/>
          <c:order val="51"/>
          <c:tx>
            <c:strRef>
              <c:f>Sheet2_c!$A$53</c:f>
              <c:strCache>
                <c:ptCount val="1"/>
                <c:pt idx="0">
                  <c:v>510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Sheet2_c!$B$53:$IG$53</c:f>
              <c:numCache>
                <c:formatCode>General</c:formatCode>
                <c:ptCount val="240"/>
                <c:pt idx="0">
                  <c:v>2.0654466019417491E-6</c:v>
                </c:pt>
                <c:pt idx="1">
                  <c:v>2.4819708737864153E-6</c:v>
                </c:pt>
                <c:pt idx="2">
                  <c:v>2.1997864077669989E-6</c:v>
                </c:pt>
                <c:pt idx="3">
                  <c:v>2.421796116504858E-6</c:v>
                </c:pt>
                <c:pt idx="4">
                  <c:v>2.5322815533980612E-6</c:v>
                </c:pt>
                <c:pt idx="5">
                  <c:v>2.0103009708737881E-6</c:v>
                </c:pt>
                <c:pt idx="6">
                  <c:v>2.1107281553398056E-6</c:v>
                </c:pt>
                <c:pt idx="7">
                  <c:v>2.1560873786407819E-6</c:v>
                </c:pt>
                <c:pt idx="8">
                  <c:v>2.1138737864077737E-6</c:v>
                </c:pt>
                <c:pt idx="9">
                  <c:v>1.8119417475728174E-6</c:v>
                </c:pt>
                <c:pt idx="10">
                  <c:v>2.1706699029126269E-6</c:v>
                </c:pt>
                <c:pt idx="11">
                  <c:v>2.1079611650485503E-6</c:v>
                </c:pt>
                <c:pt idx="12">
                  <c:v>1.9850097087378683E-6</c:v>
                </c:pt>
                <c:pt idx="13">
                  <c:v>2.4494951456310739E-6</c:v>
                </c:pt>
                <c:pt idx="14">
                  <c:v>2.369873786407773E-6</c:v>
                </c:pt>
                <c:pt idx="15">
                  <c:v>2.4574466019417511E-6</c:v>
                </c:pt>
                <c:pt idx="16">
                  <c:v>2.4233009708737912E-6</c:v>
                </c:pt>
                <c:pt idx="17">
                  <c:v>2.6466893203883547E-6</c:v>
                </c:pt>
                <c:pt idx="18">
                  <c:v>2.6727766990291281E-6</c:v>
                </c:pt>
                <c:pt idx="19">
                  <c:v>2.8064174757281581E-6</c:v>
                </c:pt>
                <c:pt idx="20">
                  <c:v>2.4101359223301028E-6</c:v>
                </c:pt>
                <c:pt idx="21">
                  <c:v>2.4011165048543775E-6</c:v>
                </c:pt>
                <c:pt idx="22">
                  <c:v>2.694504854368942E-6</c:v>
                </c:pt>
                <c:pt idx="23">
                  <c:v>2.5094368932038842E-6</c:v>
                </c:pt>
                <c:pt idx="24">
                  <c:v>2.5381262135922408E-6</c:v>
                </c:pt>
                <c:pt idx="25">
                  <c:v>2.5739029126213664E-6</c:v>
                </c:pt>
                <c:pt idx="26">
                  <c:v>3.1502912621359352E-6</c:v>
                </c:pt>
                <c:pt idx="27">
                  <c:v>2.6333689320388356E-6</c:v>
                </c:pt>
                <c:pt idx="28">
                  <c:v>2.8282718446602016E-6</c:v>
                </c:pt>
                <c:pt idx="29">
                  <c:v>2.7216310679611766E-6</c:v>
                </c:pt>
                <c:pt idx="30">
                  <c:v>3.2388252427184577E-6</c:v>
                </c:pt>
                <c:pt idx="31">
                  <c:v>2.4956796116504882E-6</c:v>
                </c:pt>
                <c:pt idx="32">
                  <c:v>2.7011553398058252E-6</c:v>
                </c:pt>
                <c:pt idx="33">
                  <c:v>2.3972427184466077E-6</c:v>
                </c:pt>
                <c:pt idx="34">
                  <c:v>2.6039029126213683E-6</c:v>
                </c:pt>
                <c:pt idx="35">
                  <c:v>2.698611650485446E-6</c:v>
                </c:pt>
                <c:pt idx="36">
                  <c:v>2.9830582524271935E-6</c:v>
                </c:pt>
                <c:pt idx="37">
                  <c:v>2.9498543689320484E-6</c:v>
                </c:pt>
                <c:pt idx="38">
                  <c:v>2.6870388349514657E-6</c:v>
                </c:pt>
                <c:pt idx="39">
                  <c:v>3.1545533980582598E-6</c:v>
                </c:pt>
                <c:pt idx="40">
                  <c:v>3.2052912621359368E-6</c:v>
                </c:pt>
                <c:pt idx="41">
                  <c:v>3.9883495145631154E-6</c:v>
                </c:pt>
                <c:pt idx="42">
                  <c:v>3.5650679611650585E-6</c:v>
                </c:pt>
                <c:pt idx="43">
                  <c:v>3.048378640776708E-6</c:v>
                </c:pt>
                <c:pt idx="44">
                  <c:v>3.1133786407767078E-6</c:v>
                </c:pt>
                <c:pt idx="45">
                  <c:v>3.6057766990291326E-6</c:v>
                </c:pt>
                <c:pt idx="46">
                  <c:v>2.897000000000005E-6</c:v>
                </c:pt>
                <c:pt idx="47">
                  <c:v>3.627029126213602E-6</c:v>
                </c:pt>
                <c:pt idx="48">
                  <c:v>3.3050970873786479E-6</c:v>
                </c:pt>
                <c:pt idx="49">
                  <c:v>3.8173106796116613E-6</c:v>
                </c:pt>
                <c:pt idx="50">
                  <c:v>4.058563106796129E-6</c:v>
                </c:pt>
                <c:pt idx="51">
                  <c:v>3.7517184466019522E-6</c:v>
                </c:pt>
                <c:pt idx="52">
                  <c:v>3.7840970873786521E-6</c:v>
                </c:pt>
                <c:pt idx="53">
                  <c:v>4.0393980582524414E-6</c:v>
                </c:pt>
                <c:pt idx="54">
                  <c:v>4.5450291262136078E-6</c:v>
                </c:pt>
                <c:pt idx="55">
                  <c:v>4.4935825242718537E-6</c:v>
                </c:pt>
                <c:pt idx="56">
                  <c:v>4.6537184466019433E-6</c:v>
                </c:pt>
                <c:pt idx="57">
                  <c:v>4.9507378640776823E-6</c:v>
                </c:pt>
                <c:pt idx="58">
                  <c:v>5.6884660194174834E-6</c:v>
                </c:pt>
                <c:pt idx="59">
                  <c:v>6.4822815533980742E-6</c:v>
                </c:pt>
                <c:pt idx="60">
                  <c:v>7.0848543689320481E-6</c:v>
                </c:pt>
                <c:pt idx="61">
                  <c:v>6.4179611650485611E-6</c:v>
                </c:pt>
                <c:pt idx="62">
                  <c:v>6.2762912621359414E-6</c:v>
                </c:pt>
                <c:pt idx="63">
                  <c:v>6.0536213592233186E-6</c:v>
                </c:pt>
                <c:pt idx="64">
                  <c:v>6.2684951456310851E-6</c:v>
                </c:pt>
                <c:pt idx="65">
                  <c:v>6.6826796116504995E-6</c:v>
                </c:pt>
                <c:pt idx="66">
                  <c:v>7.6183106796116618E-6</c:v>
                </c:pt>
                <c:pt idx="67">
                  <c:v>1.2733980582524274E-5</c:v>
                </c:pt>
                <c:pt idx="68">
                  <c:v>1.3401262135922341E-5</c:v>
                </c:pt>
                <c:pt idx="69">
                  <c:v>1.0144854368932091E-5</c:v>
                </c:pt>
                <c:pt idx="70">
                  <c:v>9.8339805825243052E-6</c:v>
                </c:pt>
                <c:pt idx="71">
                  <c:v>1.1286310679611676E-5</c:v>
                </c:pt>
                <c:pt idx="72">
                  <c:v>1.1196893203883523E-5</c:v>
                </c:pt>
                <c:pt idx="73">
                  <c:v>1.1753300970873789E-5</c:v>
                </c:pt>
                <c:pt idx="74">
                  <c:v>1.4101844660194196E-5</c:v>
                </c:pt>
                <c:pt idx="75">
                  <c:v>1.3167087378640793E-5</c:v>
                </c:pt>
                <c:pt idx="76">
                  <c:v>1.4110970873786414E-5</c:v>
                </c:pt>
                <c:pt idx="77">
                  <c:v>1.4306407766990316E-5</c:v>
                </c:pt>
                <c:pt idx="78">
                  <c:v>1.4345242718446599E-5</c:v>
                </c:pt>
                <c:pt idx="79">
                  <c:v>1.4143786407767023E-5</c:v>
                </c:pt>
                <c:pt idx="80">
                  <c:v>1.5209223300970892E-5</c:v>
                </c:pt>
                <c:pt idx="81">
                  <c:v>1.4278737864077683E-5</c:v>
                </c:pt>
                <c:pt idx="82">
                  <c:v>1.4388737864077694E-5</c:v>
                </c:pt>
                <c:pt idx="83">
                  <c:v>1.4645145631068007E-5</c:v>
                </c:pt>
                <c:pt idx="84">
                  <c:v>1.5665728155339847E-5</c:v>
                </c:pt>
                <c:pt idx="85">
                  <c:v>1.5839902912621361E-5</c:v>
                </c:pt>
                <c:pt idx="86">
                  <c:v>1.6216601941747605E-5</c:v>
                </c:pt>
                <c:pt idx="87">
                  <c:v>1.6140485436893256E-5</c:v>
                </c:pt>
                <c:pt idx="88">
                  <c:v>1.6556990291262189E-5</c:v>
                </c:pt>
                <c:pt idx="89">
                  <c:v>1.603475728155343E-5</c:v>
                </c:pt>
                <c:pt idx="90">
                  <c:v>1.6089320388349549E-5</c:v>
                </c:pt>
                <c:pt idx="91">
                  <c:v>1.6153203883495159E-5</c:v>
                </c:pt>
                <c:pt idx="92">
                  <c:v>1.8106407766990328E-5</c:v>
                </c:pt>
                <c:pt idx="93">
                  <c:v>1.6909805825242766E-5</c:v>
                </c:pt>
                <c:pt idx="94">
                  <c:v>1.7364854368932106E-5</c:v>
                </c:pt>
                <c:pt idx="95">
                  <c:v>1.8642135922330149E-5</c:v>
                </c:pt>
                <c:pt idx="96">
                  <c:v>1.7763980582524287E-5</c:v>
                </c:pt>
                <c:pt idx="97">
                  <c:v>1.8222135922330146E-5</c:v>
                </c:pt>
                <c:pt idx="98">
                  <c:v>1.8382912621359249E-5</c:v>
                </c:pt>
                <c:pt idx="99">
                  <c:v>1.8095631067961206E-5</c:v>
                </c:pt>
                <c:pt idx="100">
                  <c:v>2.0102427184466052E-5</c:v>
                </c:pt>
                <c:pt idx="101">
                  <c:v>1.8603495145631119E-5</c:v>
                </c:pt>
                <c:pt idx="102">
                  <c:v>1.818029126213597E-5</c:v>
                </c:pt>
                <c:pt idx="103">
                  <c:v>1.9358932038834973E-5</c:v>
                </c:pt>
                <c:pt idx="104">
                  <c:v>1.9405339805825295E-5</c:v>
                </c:pt>
                <c:pt idx="105">
                  <c:v>1.7699514563106823E-5</c:v>
                </c:pt>
                <c:pt idx="106">
                  <c:v>1.6783980582524296E-5</c:v>
                </c:pt>
                <c:pt idx="107">
                  <c:v>1.8255631067961204E-5</c:v>
                </c:pt>
                <c:pt idx="108">
                  <c:v>1.7355145631068008E-5</c:v>
                </c:pt>
                <c:pt idx="109">
                  <c:v>1.6585145631068014E-5</c:v>
                </c:pt>
                <c:pt idx="110">
                  <c:v>1.7216601941747599E-5</c:v>
                </c:pt>
                <c:pt idx="111">
                  <c:v>1.6187087378640804E-5</c:v>
                </c:pt>
                <c:pt idx="112">
                  <c:v>1.8308834951456344E-5</c:v>
                </c:pt>
                <c:pt idx="113">
                  <c:v>1.6560194174757328E-5</c:v>
                </c:pt>
                <c:pt idx="114">
                  <c:v>1.7931456310679646E-5</c:v>
                </c:pt>
                <c:pt idx="115">
                  <c:v>1.6300291262135968E-5</c:v>
                </c:pt>
                <c:pt idx="116">
                  <c:v>1.6989126213592284E-5</c:v>
                </c:pt>
                <c:pt idx="117">
                  <c:v>1.5939902912621363E-5</c:v>
                </c:pt>
                <c:pt idx="118">
                  <c:v>1.6244271844660249E-5</c:v>
                </c:pt>
                <c:pt idx="119">
                  <c:v>1.7130097087378647E-5</c:v>
                </c:pt>
                <c:pt idx="120">
                  <c:v>1.606737864077675E-5</c:v>
                </c:pt>
                <c:pt idx="121">
                  <c:v>1.6100485436893253E-5</c:v>
                </c:pt>
                <c:pt idx="122">
                  <c:v>1.6263689320388401E-5</c:v>
                </c:pt>
                <c:pt idx="123">
                  <c:v>1.4874466019417509E-5</c:v>
                </c:pt>
                <c:pt idx="124">
                  <c:v>1.474669902912623E-5</c:v>
                </c:pt>
                <c:pt idx="125">
                  <c:v>1.4308640776699031E-5</c:v>
                </c:pt>
                <c:pt idx="126">
                  <c:v>1.3097378640776732E-5</c:v>
                </c:pt>
                <c:pt idx="127">
                  <c:v>1.2496407766990313E-5</c:v>
                </c:pt>
                <c:pt idx="128">
                  <c:v>1.3975728155339836E-5</c:v>
                </c:pt>
                <c:pt idx="129">
                  <c:v>1.4904951456310713E-5</c:v>
                </c:pt>
                <c:pt idx="130">
                  <c:v>1.4816990291262169E-5</c:v>
                </c:pt>
                <c:pt idx="131">
                  <c:v>1.3664854368932105E-5</c:v>
                </c:pt>
                <c:pt idx="132">
                  <c:v>1.0293300970873786E-5</c:v>
                </c:pt>
                <c:pt idx="133">
                  <c:v>1.0058834951456311E-5</c:v>
                </c:pt>
                <c:pt idx="134">
                  <c:v>9.0211650485437075E-6</c:v>
                </c:pt>
                <c:pt idx="135">
                  <c:v>8.3528349514563603E-6</c:v>
                </c:pt>
                <c:pt idx="136">
                  <c:v>8.0771747572815548E-6</c:v>
                </c:pt>
                <c:pt idx="137">
                  <c:v>9.5020000000000269E-6</c:v>
                </c:pt>
                <c:pt idx="138">
                  <c:v>8.7916699029126267E-6</c:v>
                </c:pt>
                <c:pt idx="139">
                  <c:v>8.6278737864077706E-6</c:v>
                </c:pt>
                <c:pt idx="140">
                  <c:v>8.9256504854369129E-6</c:v>
                </c:pt>
                <c:pt idx="141">
                  <c:v>8.2801067961165062E-6</c:v>
                </c:pt>
                <c:pt idx="142">
                  <c:v>8.249446601941772E-6</c:v>
                </c:pt>
                <c:pt idx="143">
                  <c:v>7.5088155339805926E-6</c:v>
                </c:pt>
                <c:pt idx="144">
                  <c:v>7.9777766990291519E-6</c:v>
                </c:pt>
                <c:pt idx="145">
                  <c:v>8.1873689320388357E-6</c:v>
                </c:pt>
                <c:pt idx="146">
                  <c:v>7.5642524271844821E-6</c:v>
                </c:pt>
                <c:pt idx="147">
                  <c:v>7.3905145631067967E-6</c:v>
                </c:pt>
                <c:pt idx="148">
                  <c:v>6.1673495145631228E-6</c:v>
                </c:pt>
                <c:pt idx="149">
                  <c:v>6.7836699029126545E-6</c:v>
                </c:pt>
                <c:pt idx="150">
                  <c:v>5.1108349514563107E-6</c:v>
                </c:pt>
                <c:pt idx="151">
                  <c:v>3.9011067961165165E-6</c:v>
                </c:pt>
                <c:pt idx="152">
                  <c:v>3.6649805825242835E-6</c:v>
                </c:pt>
                <c:pt idx="153">
                  <c:v>3.9101262135922422E-6</c:v>
                </c:pt>
                <c:pt idx="154">
                  <c:v>3.8884368932038891E-6</c:v>
                </c:pt>
                <c:pt idx="155">
                  <c:v>3.4355631067961229E-6</c:v>
                </c:pt>
                <c:pt idx="156">
                  <c:v>3.2450776699029255E-6</c:v>
                </c:pt>
                <c:pt idx="157">
                  <c:v>2.6819029126213682E-6</c:v>
                </c:pt>
                <c:pt idx="158">
                  <c:v>3.2578640776699139E-6</c:v>
                </c:pt>
                <c:pt idx="159">
                  <c:v>2.9847087378640848E-6</c:v>
                </c:pt>
                <c:pt idx="160">
                  <c:v>3.1611553398058284E-6</c:v>
                </c:pt>
                <c:pt idx="161">
                  <c:v>2.3952427184466037E-6</c:v>
                </c:pt>
                <c:pt idx="162">
                  <c:v>2.7796504854368972E-6</c:v>
                </c:pt>
                <c:pt idx="163">
                  <c:v>2.8733495145631091E-6</c:v>
                </c:pt>
                <c:pt idx="164">
                  <c:v>3.5278252427184603E-6</c:v>
                </c:pt>
                <c:pt idx="165">
                  <c:v>3.2854563106796197E-6</c:v>
                </c:pt>
                <c:pt idx="166">
                  <c:v>3.1250194174757345E-6</c:v>
                </c:pt>
                <c:pt idx="167">
                  <c:v>2.8230291262135983E-6</c:v>
                </c:pt>
                <c:pt idx="168">
                  <c:v>2.7867378640776815E-6</c:v>
                </c:pt>
                <c:pt idx="169">
                  <c:v>2.9875922330097156E-6</c:v>
                </c:pt>
                <c:pt idx="170">
                  <c:v>3.2567572815534063E-6</c:v>
                </c:pt>
                <c:pt idx="171">
                  <c:v>3.6698252427184583E-6</c:v>
                </c:pt>
                <c:pt idx="172">
                  <c:v>3.5191650485436973E-6</c:v>
                </c:pt>
                <c:pt idx="173">
                  <c:v>3.0664466019417523E-6</c:v>
                </c:pt>
                <c:pt idx="174">
                  <c:v>3.2198737864077755E-6</c:v>
                </c:pt>
                <c:pt idx="175">
                  <c:v>2.5533398058252503E-6</c:v>
                </c:pt>
                <c:pt idx="176">
                  <c:v>2.7991262135922418E-6</c:v>
                </c:pt>
                <c:pt idx="177">
                  <c:v>2.9421262135922411E-6</c:v>
                </c:pt>
                <c:pt idx="178">
                  <c:v>2.5297669902912652E-6</c:v>
                </c:pt>
                <c:pt idx="179">
                  <c:v>3.0016116504854459E-6</c:v>
                </c:pt>
                <c:pt idx="180">
                  <c:v>3.0303300970873895E-6</c:v>
                </c:pt>
                <c:pt idx="181">
                  <c:v>2.8777378640776798E-6</c:v>
                </c:pt>
                <c:pt idx="182">
                  <c:v>2.7957572815534068E-6</c:v>
                </c:pt>
                <c:pt idx="183">
                  <c:v>3.0173398058252513E-6</c:v>
                </c:pt>
                <c:pt idx="184">
                  <c:v>2.9391941747572881E-6</c:v>
                </c:pt>
                <c:pt idx="185">
                  <c:v>2.6638932038835037E-6</c:v>
                </c:pt>
                <c:pt idx="186">
                  <c:v>2.2297961165048606E-6</c:v>
                </c:pt>
                <c:pt idx="187">
                  <c:v>2.3859029126213646E-6</c:v>
                </c:pt>
                <c:pt idx="188">
                  <c:v>2.6558058252427202E-6</c:v>
                </c:pt>
                <c:pt idx="189">
                  <c:v>2.3772038834951455E-6</c:v>
                </c:pt>
                <c:pt idx="190">
                  <c:v>2.1379417475728258E-6</c:v>
                </c:pt>
                <c:pt idx="191">
                  <c:v>2.3141456310679643E-6</c:v>
                </c:pt>
                <c:pt idx="192">
                  <c:v>2.7346601941747586E-6</c:v>
                </c:pt>
                <c:pt idx="193">
                  <c:v>2.1748640776699096E-6</c:v>
                </c:pt>
                <c:pt idx="194">
                  <c:v>2.4793786407767037E-6</c:v>
                </c:pt>
                <c:pt idx="195">
                  <c:v>2.2904368932038842E-6</c:v>
                </c:pt>
                <c:pt idx="196">
                  <c:v>2.4208349514563212E-6</c:v>
                </c:pt>
                <c:pt idx="197">
                  <c:v>2.3807087378640835E-6</c:v>
                </c:pt>
                <c:pt idx="198">
                  <c:v>2.2776893203883557E-6</c:v>
                </c:pt>
                <c:pt idx="199">
                  <c:v>1.9767184466019485E-6</c:v>
                </c:pt>
                <c:pt idx="200">
                  <c:v>2.8412038834951456E-6</c:v>
                </c:pt>
                <c:pt idx="201">
                  <c:v>2.1613786407767061E-6</c:v>
                </c:pt>
                <c:pt idx="202">
                  <c:v>2.3881262135922409E-6</c:v>
                </c:pt>
                <c:pt idx="203">
                  <c:v>2.4692330097087415E-6</c:v>
                </c:pt>
                <c:pt idx="204">
                  <c:v>2.0445339805825326E-6</c:v>
                </c:pt>
                <c:pt idx="205">
                  <c:v>2.1604466019417516E-6</c:v>
                </c:pt>
                <c:pt idx="206">
                  <c:v>1.7903883495145681E-6</c:v>
                </c:pt>
                <c:pt idx="207">
                  <c:v>1.9784757281553457E-6</c:v>
                </c:pt>
                <c:pt idx="208">
                  <c:v>1.6295825242718518E-6</c:v>
                </c:pt>
                <c:pt idx="209">
                  <c:v>1.8704271844660259E-6</c:v>
                </c:pt>
                <c:pt idx="210">
                  <c:v>2.1754466019417485E-6</c:v>
                </c:pt>
                <c:pt idx="211">
                  <c:v>1.9398349514563147E-6</c:v>
                </c:pt>
                <c:pt idx="212">
                  <c:v>2.1543398058252491E-6</c:v>
                </c:pt>
                <c:pt idx="213">
                  <c:v>1.7475048543689348E-6</c:v>
                </c:pt>
                <c:pt idx="214">
                  <c:v>1.650864077669905E-6</c:v>
                </c:pt>
                <c:pt idx="215">
                  <c:v>1.5861650485436935E-6</c:v>
                </c:pt>
                <c:pt idx="216">
                  <c:v>2.1303300970873884E-6</c:v>
                </c:pt>
                <c:pt idx="217">
                  <c:v>2.0806407766990353E-6</c:v>
                </c:pt>
                <c:pt idx="218">
                  <c:v>1.7916699029126242E-6</c:v>
                </c:pt>
                <c:pt idx="219">
                  <c:v>2.0230000000000046E-6</c:v>
                </c:pt>
                <c:pt idx="220">
                  <c:v>1.9560582524271879E-6</c:v>
                </c:pt>
                <c:pt idx="221">
                  <c:v>1.6646213592233043E-6</c:v>
                </c:pt>
                <c:pt idx="222">
                  <c:v>1.6958834951456345E-6</c:v>
                </c:pt>
                <c:pt idx="223">
                  <c:v>1.6399223300970897E-6</c:v>
                </c:pt>
                <c:pt idx="224">
                  <c:v>1.6306407766990338E-6</c:v>
                </c:pt>
                <c:pt idx="225">
                  <c:v>1.4994077669902959E-6</c:v>
                </c:pt>
                <c:pt idx="226">
                  <c:v>1.7390388349514614E-6</c:v>
                </c:pt>
                <c:pt idx="227">
                  <c:v>1.5791262135922346E-6</c:v>
                </c:pt>
                <c:pt idx="228">
                  <c:v>1.8380194174757333E-6</c:v>
                </c:pt>
                <c:pt idx="229">
                  <c:v>1.4789805825242749E-6</c:v>
                </c:pt>
                <c:pt idx="230">
                  <c:v>1.3560970873786444E-6</c:v>
                </c:pt>
                <c:pt idx="231">
                  <c:v>1.5243106796116552E-6</c:v>
                </c:pt>
                <c:pt idx="232">
                  <c:v>1.4660194174757312E-6</c:v>
                </c:pt>
                <c:pt idx="233">
                  <c:v>1.6197669902912657E-6</c:v>
                </c:pt>
                <c:pt idx="234">
                  <c:v>1.3138640776699027E-6</c:v>
                </c:pt>
                <c:pt idx="235">
                  <c:v>1.209242718446604E-6</c:v>
                </c:pt>
                <c:pt idx="236">
                  <c:v>1.50956310679612E-6</c:v>
                </c:pt>
                <c:pt idx="237">
                  <c:v>1.149116504854373E-6</c:v>
                </c:pt>
                <c:pt idx="238">
                  <c:v>1.1120873786407818E-6</c:v>
                </c:pt>
                <c:pt idx="239">
                  <c:v>9.1619902912621626E-7</c:v>
                </c:pt>
              </c:numCache>
            </c:numRef>
          </c:val>
        </c:ser>
        <c:ser>
          <c:idx val="52"/>
          <c:order val="52"/>
          <c:tx>
            <c:strRef>
              <c:f>Sheet2_c!$A$54</c:f>
              <c:strCache>
                <c:ptCount val="1"/>
                <c:pt idx="0">
                  <c:v>520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Sheet2_c!$B$54:$IG$54</c:f>
              <c:numCache>
                <c:formatCode>General</c:formatCode>
                <c:ptCount val="240"/>
                <c:pt idx="0">
                  <c:v>1.8562952380952427E-6</c:v>
                </c:pt>
                <c:pt idx="1">
                  <c:v>1.9984857142857229E-6</c:v>
                </c:pt>
                <c:pt idx="2">
                  <c:v>2.2604095238095288E-6</c:v>
                </c:pt>
                <c:pt idx="3">
                  <c:v>2.5570571428571506E-6</c:v>
                </c:pt>
                <c:pt idx="4">
                  <c:v>2.3350285714285716E-6</c:v>
                </c:pt>
                <c:pt idx="5">
                  <c:v>2.0488000000000036E-6</c:v>
                </c:pt>
                <c:pt idx="6">
                  <c:v>2.1373809523809624E-6</c:v>
                </c:pt>
                <c:pt idx="7">
                  <c:v>2.0838380952380993E-6</c:v>
                </c:pt>
                <c:pt idx="8">
                  <c:v>2.3638761904761945E-6</c:v>
                </c:pt>
                <c:pt idx="9">
                  <c:v>2.7210000000000071E-6</c:v>
                </c:pt>
                <c:pt idx="10">
                  <c:v>2.7461714285714395E-6</c:v>
                </c:pt>
                <c:pt idx="11">
                  <c:v>2.1385904761904841E-6</c:v>
                </c:pt>
                <c:pt idx="12">
                  <c:v>2.3417333333333372E-6</c:v>
                </c:pt>
                <c:pt idx="13">
                  <c:v>2.2501904761904844E-6</c:v>
                </c:pt>
                <c:pt idx="14">
                  <c:v>2.2206190476190567E-6</c:v>
                </c:pt>
                <c:pt idx="15">
                  <c:v>2.2762761904761934E-6</c:v>
                </c:pt>
                <c:pt idx="16">
                  <c:v>1.8631523809523857E-6</c:v>
                </c:pt>
                <c:pt idx="17">
                  <c:v>2.3468857142857152E-6</c:v>
                </c:pt>
                <c:pt idx="18">
                  <c:v>2.4320571428571475E-6</c:v>
                </c:pt>
                <c:pt idx="19">
                  <c:v>2.6343714285714383E-6</c:v>
                </c:pt>
                <c:pt idx="20">
                  <c:v>2.7471142857142965E-6</c:v>
                </c:pt>
                <c:pt idx="21">
                  <c:v>2.5597142857142917E-6</c:v>
                </c:pt>
                <c:pt idx="22">
                  <c:v>2.8744095238095245E-6</c:v>
                </c:pt>
                <c:pt idx="23">
                  <c:v>2.5357619047619114E-6</c:v>
                </c:pt>
                <c:pt idx="24">
                  <c:v>2.2120857142857174E-6</c:v>
                </c:pt>
                <c:pt idx="25">
                  <c:v>2.7114095238095275E-6</c:v>
                </c:pt>
                <c:pt idx="26">
                  <c:v>2.9801714285714406E-6</c:v>
                </c:pt>
                <c:pt idx="27">
                  <c:v>3.2680190476190604E-6</c:v>
                </c:pt>
                <c:pt idx="28">
                  <c:v>2.6465904761904854E-6</c:v>
                </c:pt>
                <c:pt idx="29">
                  <c:v>3.2746380952381007E-6</c:v>
                </c:pt>
                <c:pt idx="30">
                  <c:v>3.2257238095238168E-6</c:v>
                </c:pt>
                <c:pt idx="31">
                  <c:v>2.7233428571428667E-6</c:v>
                </c:pt>
                <c:pt idx="32">
                  <c:v>2.4972666666666723E-6</c:v>
                </c:pt>
                <c:pt idx="33">
                  <c:v>2.3575047619047689E-6</c:v>
                </c:pt>
                <c:pt idx="34">
                  <c:v>2.6811523809523902E-6</c:v>
                </c:pt>
                <c:pt idx="35">
                  <c:v>2.7630666666666766E-6</c:v>
                </c:pt>
                <c:pt idx="36">
                  <c:v>2.4540190476190548E-6</c:v>
                </c:pt>
                <c:pt idx="37">
                  <c:v>2.3749904761904824E-6</c:v>
                </c:pt>
                <c:pt idx="38">
                  <c:v>2.3908380952380978E-6</c:v>
                </c:pt>
                <c:pt idx="39">
                  <c:v>3.2596285714285797E-6</c:v>
                </c:pt>
                <c:pt idx="40">
                  <c:v>2.9817238095238154E-6</c:v>
                </c:pt>
                <c:pt idx="41">
                  <c:v>3.4636857142857225E-6</c:v>
                </c:pt>
                <c:pt idx="42">
                  <c:v>4.2235428571428583E-6</c:v>
                </c:pt>
                <c:pt idx="43">
                  <c:v>3.031600000000005E-6</c:v>
                </c:pt>
                <c:pt idx="44">
                  <c:v>3.2778380952381027E-6</c:v>
                </c:pt>
                <c:pt idx="45">
                  <c:v>3.3368190476190533E-6</c:v>
                </c:pt>
                <c:pt idx="46">
                  <c:v>3.9323333333333389E-6</c:v>
                </c:pt>
                <c:pt idx="47">
                  <c:v>3.6219523809523906E-6</c:v>
                </c:pt>
                <c:pt idx="48">
                  <c:v>3.7722190476190581E-6</c:v>
                </c:pt>
                <c:pt idx="49">
                  <c:v>4.0100476190476301E-6</c:v>
                </c:pt>
                <c:pt idx="50">
                  <c:v>3.3182000000000053E-6</c:v>
                </c:pt>
                <c:pt idx="51">
                  <c:v>3.1196285714285781E-6</c:v>
                </c:pt>
                <c:pt idx="52">
                  <c:v>3.3321523809523862E-6</c:v>
                </c:pt>
                <c:pt idx="53">
                  <c:v>3.7991333333333433E-6</c:v>
                </c:pt>
                <c:pt idx="54">
                  <c:v>4.4526952380952392E-6</c:v>
                </c:pt>
                <c:pt idx="55">
                  <c:v>4.2691238095238202E-6</c:v>
                </c:pt>
                <c:pt idx="56">
                  <c:v>4.5025238095238178E-6</c:v>
                </c:pt>
                <c:pt idx="57">
                  <c:v>4.9428190476190562E-6</c:v>
                </c:pt>
                <c:pt idx="58">
                  <c:v>4.9506857142857241E-6</c:v>
                </c:pt>
                <c:pt idx="59">
                  <c:v>5.8636857142857236E-6</c:v>
                </c:pt>
                <c:pt idx="60">
                  <c:v>5.9537714285714455E-6</c:v>
                </c:pt>
                <c:pt idx="61">
                  <c:v>5.5462952380952434E-6</c:v>
                </c:pt>
                <c:pt idx="62">
                  <c:v>5.514495238095238E-6</c:v>
                </c:pt>
                <c:pt idx="63">
                  <c:v>6.441457142857165E-6</c:v>
                </c:pt>
                <c:pt idx="64">
                  <c:v>6.7864761904762108E-6</c:v>
                </c:pt>
                <c:pt idx="65">
                  <c:v>6.5299619047619197E-6</c:v>
                </c:pt>
                <c:pt idx="66">
                  <c:v>6.8677047619047753E-6</c:v>
                </c:pt>
                <c:pt idx="67">
                  <c:v>1.2713142857142862E-5</c:v>
                </c:pt>
                <c:pt idx="68">
                  <c:v>1.3365333333333368E-5</c:v>
                </c:pt>
                <c:pt idx="69">
                  <c:v>1.1073619047619085E-5</c:v>
                </c:pt>
                <c:pt idx="70">
                  <c:v>1.0286285714285748E-5</c:v>
                </c:pt>
                <c:pt idx="71">
                  <c:v>1.0557809523809527E-5</c:v>
                </c:pt>
                <c:pt idx="72">
                  <c:v>1.0027523809523826E-5</c:v>
                </c:pt>
                <c:pt idx="73">
                  <c:v>1.0762571428571465E-5</c:v>
                </c:pt>
                <c:pt idx="74">
                  <c:v>1.2195523809523821E-5</c:v>
                </c:pt>
                <c:pt idx="75">
                  <c:v>1.2501333333333361E-5</c:v>
                </c:pt>
                <c:pt idx="76">
                  <c:v>1.3384571428571469E-5</c:v>
                </c:pt>
                <c:pt idx="77">
                  <c:v>1.3148000000000027E-5</c:v>
                </c:pt>
                <c:pt idx="78">
                  <c:v>1.4562476190476218E-5</c:v>
                </c:pt>
                <c:pt idx="79">
                  <c:v>1.3552476190476221E-5</c:v>
                </c:pt>
                <c:pt idx="80">
                  <c:v>1.2573333333333352E-5</c:v>
                </c:pt>
                <c:pt idx="81">
                  <c:v>1.2766761904761925E-5</c:v>
                </c:pt>
                <c:pt idx="82">
                  <c:v>1.3911333333333371E-5</c:v>
                </c:pt>
                <c:pt idx="83">
                  <c:v>1.4742380952380973E-5</c:v>
                </c:pt>
                <c:pt idx="84">
                  <c:v>1.4792666666666688E-5</c:v>
                </c:pt>
                <c:pt idx="85">
                  <c:v>1.4846000000000027E-5</c:v>
                </c:pt>
                <c:pt idx="86">
                  <c:v>1.6267142857142879E-5</c:v>
                </c:pt>
                <c:pt idx="87">
                  <c:v>1.3874666666666695E-5</c:v>
                </c:pt>
                <c:pt idx="88">
                  <c:v>1.489438095238096E-5</c:v>
                </c:pt>
                <c:pt idx="89">
                  <c:v>1.5491904761904775E-5</c:v>
                </c:pt>
                <c:pt idx="90">
                  <c:v>1.4847523809523839E-5</c:v>
                </c:pt>
                <c:pt idx="91">
                  <c:v>1.4481714285714319E-5</c:v>
                </c:pt>
                <c:pt idx="92">
                  <c:v>1.5358666666666693E-5</c:v>
                </c:pt>
                <c:pt idx="93">
                  <c:v>1.6036000000000027E-5</c:v>
                </c:pt>
                <c:pt idx="94">
                  <c:v>1.6169333333333368E-5</c:v>
                </c:pt>
                <c:pt idx="95">
                  <c:v>1.5871714285714324E-5</c:v>
                </c:pt>
                <c:pt idx="96">
                  <c:v>1.6084380952380986E-5</c:v>
                </c:pt>
                <c:pt idx="97">
                  <c:v>1.8617714285714325E-5</c:v>
                </c:pt>
                <c:pt idx="98">
                  <c:v>1.6529523809523853E-5</c:v>
                </c:pt>
                <c:pt idx="99">
                  <c:v>1.5695333333333366E-5</c:v>
                </c:pt>
                <c:pt idx="100">
                  <c:v>1.6201619047619097E-5</c:v>
                </c:pt>
                <c:pt idx="101">
                  <c:v>1.6693047619047666E-5</c:v>
                </c:pt>
                <c:pt idx="102">
                  <c:v>1.5907333333333367E-5</c:v>
                </c:pt>
                <c:pt idx="103">
                  <c:v>1.6787714285714334E-5</c:v>
                </c:pt>
                <c:pt idx="104">
                  <c:v>1.6380285714285766E-5</c:v>
                </c:pt>
                <c:pt idx="105">
                  <c:v>1.6924380952380985E-5</c:v>
                </c:pt>
                <c:pt idx="106">
                  <c:v>1.6571333333333372E-5</c:v>
                </c:pt>
                <c:pt idx="107">
                  <c:v>1.5467142857142876E-5</c:v>
                </c:pt>
                <c:pt idx="108">
                  <c:v>1.5775619047619088E-5</c:v>
                </c:pt>
                <c:pt idx="109">
                  <c:v>1.5033333333333358E-5</c:v>
                </c:pt>
                <c:pt idx="110">
                  <c:v>1.5875904761904777E-5</c:v>
                </c:pt>
                <c:pt idx="111">
                  <c:v>1.5860571428571481E-5</c:v>
                </c:pt>
                <c:pt idx="112">
                  <c:v>1.4751523809523834E-5</c:v>
                </c:pt>
                <c:pt idx="113">
                  <c:v>1.4928285714285754E-5</c:v>
                </c:pt>
                <c:pt idx="114">
                  <c:v>1.6645809523809566E-5</c:v>
                </c:pt>
                <c:pt idx="115">
                  <c:v>1.5886285714285767E-5</c:v>
                </c:pt>
                <c:pt idx="116">
                  <c:v>1.550323809523814E-5</c:v>
                </c:pt>
                <c:pt idx="117">
                  <c:v>1.5032857142857186E-5</c:v>
                </c:pt>
                <c:pt idx="118">
                  <c:v>1.4162285714285751E-5</c:v>
                </c:pt>
                <c:pt idx="119">
                  <c:v>1.4537523809523823E-5</c:v>
                </c:pt>
                <c:pt idx="120">
                  <c:v>1.4645047619047653E-5</c:v>
                </c:pt>
                <c:pt idx="121">
                  <c:v>1.4004761904761915E-5</c:v>
                </c:pt>
                <c:pt idx="122">
                  <c:v>1.4801238095238134E-5</c:v>
                </c:pt>
                <c:pt idx="123">
                  <c:v>1.4899523809523829E-5</c:v>
                </c:pt>
                <c:pt idx="124">
                  <c:v>1.4938476190476211E-5</c:v>
                </c:pt>
                <c:pt idx="125">
                  <c:v>1.3703619047619095E-5</c:v>
                </c:pt>
                <c:pt idx="126">
                  <c:v>1.2896000000000018E-5</c:v>
                </c:pt>
                <c:pt idx="127">
                  <c:v>1.1769238095238133E-5</c:v>
                </c:pt>
                <c:pt idx="128">
                  <c:v>1.345000000000003E-5</c:v>
                </c:pt>
                <c:pt idx="129">
                  <c:v>1.3115523809523838E-5</c:v>
                </c:pt>
                <c:pt idx="130">
                  <c:v>1.3021047619047656E-5</c:v>
                </c:pt>
                <c:pt idx="131">
                  <c:v>1.2694761904761916E-5</c:v>
                </c:pt>
                <c:pt idx="132">
                  <c:v>9.4432285714285767E-6</c:v>
                </c:pt>
                <c:pt idx="133">
                  <c:v>9.8346666666666929E-6</c:v>
                </c:pt>
                <c:pt idx="134">
                  <c:v>8.5326285714285858E-6</c:v>
                </c:pt>
                <c:pt idx="135">
                  <c:v>8.3659523809524069E-6</c:v>
                </c:pt>
                <c:pt idx="136">
                  <c:v>9.1242380952381048E-6</c:v>
                </c:pt>
                <c:pt idx="137">
                  <c:v>8.7071333333333538E-6</c:v>
                </c:pt>
                <c:pt idx="138">
                  <c:v>9.1147047619047726E-6</c:v>
                </c:pt>
                <c:pt idx="139">
                  <c:v>8.6735714285714291E-6</c:v>
                </c:pt>
                <c:pt idx="140">
                  <c:v>8.5865714285714298E-6</c:v>
                </c:pt>
                <c:pt idx="141">
                  <c:v>8.3200571428571524E-6</c:v>
                </c:pt>
                <c:pt idx="142">
                  <c:v>8.1175809523809763E-6</c:v>
                </c:pt>
                <c:pt idx="143">
                  <c:v>7.9325333333333561E-6</c:v>
                </c:pt>
                <c:pt idx="144">
                  <c:v>7.6455809523809544E-6</c:v>
                </c:pt>
                <c:pt idx="145">
                  <c:v>8.8252761904762064E-6</c:v>
                </c:pt>
                <c:pt idx="146">
                  <c:v>7.572961904761924E-6</c:v>
                </c:pt>
                <c:pt idx="147">
                  <c:v>6.9873809523809655E-6</c:v>
                </c:pt>
                <c:pt idx="148">
                  <c:v>7.2863904761904926E-6</c:v>
                </c:pt>
                <c:pt idx="149">
                  <c:v>6.2381523809524016E-6</c:v>
                </c:pt>
                <c:pt idx="150">
                  <c:v>5.4351904761904857E-6</c:v>
                </c:pt>
                <c:pt idx="151">
                  <c:v>4.0599428571428646E-6</c:v>
                </c:pt>
                <c:pt idx="152">
                  <c:v>3.6151904761904866E-6</c:v>
                </c:pt>
                <c:pt idx="153">
                  <c:v>3.0421238095238157E-6</c:v>
                </c:pt>
                <c:pt idx="154">
                  <c:v>2.8643904761904852E-6</c:v>
                </c:pt>
                <c:pt idx="155">
                  <c:v>2.9020476190476223E-6</c:v>
                </c:pt>
                <c:pt idx="156">
                  <c:v>3.0456476190476246E-6</c:v>
                </c:pt>
                <c:pt idx="157">
                  <c:v>2.8984380952380987E-6</c:v>
                </c:pt>
                <c:pt idx="158">
                  <c:v>2.6983142857142933E-6</c:v>
                </c:pt>
                <c:pt idx="159">
                  <c:v>3.1780476190476248E-6</c:v>
                </c:pt>
                <c:pt idx="160">
                  <c:v>2.8428761904761911E-6</c:v>
                </c:pt>
                <c:pt idx="161">
                  <c:v>3.1107047619047722E-6</c:v>
                </c:pt>
                <c:pt idx="162">
                  <c:v>2.9598666666666706E-6</c:v>
                </c:pt>
                <c:pt idx="163">
                  <c:v>3.1541523809523906E-6</c:v>
                </c:pt>
                <c:pt idx="164">
                  <c:v>3.5263809523809651E-6</c:v>
                </c:pt>
                <c:pt idx="165">
                  <c:v>3.3884285714285801E-6</c:v>
                </c:pt>
                <c:pt idx="166">
                  <c:v>3.0726380952380987E-6</c:v>
                </c:pt>
                <c:pt idx="167">
                  <c:v>3.2792000000000071E-6</c:v>
                </c:pt>
                <c:pt idx="168">
                  <c:v>2.8076857142857202E-6</c:v>
                </c:pt>
                <c:pt idx="169">
                  <c:v>2.7223904761904852E-6</c:v>
                </c:pt>
                <c:pt idx="170">
                  <c:v>3.2252285714285809E-6</c:v>
                </c:pt>
                <c:pt idx="171">
                  <c:v>3.2208190476190586E-6</c:v>
                </c:pt>
                <c:pt idx="172">
                  <c:v>2.8850476190476231E-6</c:v>
                </c:pt>
                <c:pt idx="173">
                  <c:v>2.5178380952380989E-6</c:v>
                </c:pt>
                <c:pt idx="174">
                  <c:v>2.6085523809523894E-6</c:v>
                </c:pt>
                <c:pt idx="175">
                  <c:v>2.3316857142857145E-6</c:v>
                </c:pt>
                <c:pt idx="176">
                  <c:v>2.7883238095238182E-6</c:v>
                </c:pt>
                <c:pt idx="177">
                  <c:v>2.3031904761904846E-6</c:v>
                </c:pt>
                <c:pt idx="178">
                  <c:v>1.9183904761904807E-6</c:v>
                </c:pt>
                <c:pt idx="179">
                  <c:v>3.0393523809523875E-6</c:v>
                </c:pt>
                <c:pt idx="180">
                  <c:v>2.9285142857142945E-6</c:v>
                </c:pt>
                <c:pt idx="181">
                  <c:v>2.6319428571428624E-6</c:v>
                </c:pt>
                <c:pt idx="182">
                  <c:v>2.4476476190476237E-6</c:v>
                </c:pt>
                <c:pt idx="183">
                  <c:v>2.9652000000000064E-6</c:v>
                </c:pt>
                <c:pt idx="184">
                  <c:v>2.7358000000000048E-6</c:v>
                </c:pt>
                <c:pt idx="185">
                  <c:v>2.7817714285714401E-6</c:v>
                </c:pt>
                <c:pt idx="186">
                  <c:v>2.6224952380952431E-6</c:v>
                </c:pt>
                <c:pt idx="187">
                  <c:v>2.3357619047619095E-6</c:v>
                </c:pt>
                <c:pt idx="188">
                  <c:v>2.4254000000000035E-6</c:v>
                </c:pt>
                <c:pt idx="189">
                  <c:v>2.7572952380952452E-6</c:v>
                </c:pt>
                <c:pt idx="190">
                  <c:v>2.4468952380952422E-6</c:v>
                </c:pt>
                <c:pt idx="191">
                  <c:v>2.0367238095238088E-6</c:v>
                </c:pt>
                <c:pt idx="192">
                  <c:v>2.3438380952380994E-6</c:v>
                </c:pt>
                <c:pt idx="193">
                  <c:v>2.3206761904761916E-6</c:v>
                </c:pt>
                <c:pt idx="194">
                  <c:v>2.4657142857142919E-6</c:v>
                </c:pt>
                <c:pt idx="195">
                  <c:v>2.2778190476190563E-6</c:v>
                </c:pt>
                <c:pt idx="196">
                  <c:v>2.3983238095238092E-6</c:v>
                </c:pt>
                <c:pt idx="197">
                  <c:v>1.9490476190476248E-6</c:v>
                </c:pt>
                <c:pt idx="198">
                  <c:v>2.426590476190482E-6</c:v>
                </c:pt>
                <c:pt idx="199">
                  <c:v>2.6377523809523886E-6</c:v>
                </c:pt>
                <c:pt idx="200">
                  <c:v>2.5341428571428635E-6</c:v>
                </c:pt>
                <c:pt idx="201">
                  <c:v>2.4761333333333371E-6</c:v>
                </c:pt>
                <c:pt idx="202">
                  <c:v>2.4111238095238132E-6</c:v>
                </c:pt>
                <c:pt idx="203">
                  <c:v>2.3094476190476201E-6</c:v>
                </c:pt>
                <c:pt idx="204">
                  <c:v>1.9431809523809571E-6</c:v>
                </c:pt>
                <c:pt idx="205">
                  <c:v>2.0736857142857176E-6</c:v>
                </c:pt>
                <c:pt idx="206">
                  <c:v>2.0215047619047699E-6</c:v>
                </c:pt>
                <c:pt idx="207">
                  <c:v>2.3993333333333385E-6</c:v>
                </c:pt>
                <c:pt idx="208">
                  <c:v>2.078771428571436E-6</c:v>
                </c:pt>
                <c:pt idx="209">
                  <c:v>1.8012571428571476E-6</c:v>
                </c:pt>
                <c:pt idx="210">
                  <c:v>1.7209714285714328E-6</c:v>
                </c:pt>
                <c:pt idx="211">
                  <c:v>1.9211904761904796E-6</c:v>
                </c:pt>
                <c:pt idx="212">
                  <c:v>2.1534571428571503E-6</c:v>
                </c:pt>
                <c:pt idx="213">
                  <c:v>2.2796571428571496E-6</c:v>
                </c:pt>
                <c:pt idx="214">
                  <c:v>1.9753809523809574E-6</c:v>
                </c:pt>
                <c:pt idx="215">
                  <c:v>1.9869333333333393E-6</c:v>
                </c:pt>
                <c:pt idx="216">
                  <c:v>2.0966095238095241E-6</c:v>
                </c:pt>
                <c:pt idx="217">
                  <c:v>1.788866666666671E-6</c:v>
                </c:pt>
                <c:pt idx="218">
                  <c:v>1.9154095238095295E-6</c:v>
                </c:pt>
                <c:pt idx="219">
                  <c:v>1.9054380952380984E-6</c:v>
                </c:pt>
                <c:pt idx="220">
                  <c:v>2.0488190476190544E-6</c:v>
                </c:pt>
                <c:pt idx="221">
                  <c:v>1.8392666666666705E-6</c:v>
                </c:pt>
                <c:pt idx="222">
                  <c:v>2.0666000000000036E-6</c:v>
                </c:pt>
                <c:pt idx="223">
                  <c:v>1.6234190476190497E-6</c:v>
                </c:pt>
                <c:pt idx="224">
                  <c:v>1.5789428571428603E-6</c:v>
                </c:pt>
                <c:pt idx="225">
                  <c:v>1.9039047619047666E-6</c:v>
                </c:pt>
                <c:pt idx="226">
                  <c:v>1.5743809523809565E-6</c:v>
                </c:pt>
                <c:pt idx="227">
                  <c:v>1.3982190476190504E-6</c:v>
                </c:pt>
                <c:pt idx="228">
                  <c:v>1.6066380952380984E-6</c:v>
                </c:pt>
                <c:pt idx="229">
                  <c:v>1.588666666666671E-6</c:v>
                </c:pt>
                <c:pt idx="230">
                  <c:v>1.5922761904761941E-6</c:v>
                </c:pt>
                <c:pt idx="231">
                  <c:v>1.4139523809523831E-6</c:v>
                </c:pt>
                <c:pt idx="232">
                  <c:v>1.7752190476190503E-6</c:v>
                </c:pt>
                <c:pt idx="233">
                  <c:v>1.4372952380952383E-6</c:v>
                </c:pt>
                <c:pt idx="234">
                  <c:v>1.5221523809523853E-6</c:v>
                </c:pt>
                <c:pt idx="235">
                  <c:v>1.5164476190476224E-6</c:v>
                </c:pt>
                <c:pt idx="236">
                  <c:v>1.5006285714285759E-6</c:v>
                </c:pt>
                <c:pt idx="237">
                  <c:v>1.3553047619047656E-6</c:v>
                </c:pt>
                <c:pt idx="238">
                  <c:v>1.3722571428571475E-6</c:v>
                </c:pt>
                <c:pt idx="239">
                  <c:v>1.2893428571428591E-6</c:v>
                </c:pt>
              </c:numCache>
            </c:numRef>
          </c:val>
        </c:ser>
        <c:ser>
          <c:idx val="53"/>
          <c:order val="53"/>
          <c:tx>
            <c:strRef>
              <c:f>Sheet2_c!$A$55</c:f>
              <c:strCache>
                <c:ptCount val="1"/>
                <c:pt idx="0">
                  <c:v>530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Sheet2_c!$B$55:$IG$55</c:f>
              <c:numCache>
                <c:formatCode>General</c:formatCode>
                <c:ptCount val="240"/>
                <c:pt idx="0">
                  <c:v>2.6385420560747709E-6</c:v>
                </c:pt>
                <c:pt idx="1">
                  <c:v>2.0735233644859875E-6</c:v>
                </c:pt>
                <c:pt idx="2">
                  <c:v>2.3252710280373901E-6</c:v>
                </c:pt>
                <c:pt idx="3">
                  <c:v>2.1433084112149604E-6</c:v>
                </c:pt>
                <c:pt idx="4">
                  <c:v>2.1873084112149608E-6</c:v>
                </c:pt>
                <c:pt idx="5">
                  <c:v>2.1992056074766404E-6</c:v>
                </c:pt>
                <c:pt idx="6">
                  <c:v>2.171224299065425E-6</c:v>
                </c:pt>
                <c:pt idx="7">
                  <c:v>1.99064485981309E-6</c:v>
                </c:pt>
                <c:pt idx="8">
                  <c:v>2.2916542056074846E-6</c:v>
                </c:pt>
                <c:pt idx="9">
                  <c:v>2.3304485981308408E-6</c:v>
                </c:pt>
                <c:pt idx="10">
                  <c:v>2.2574859813084168E-6</c:v>
                </c:pt>
                <c:pt idx="11">
                  <c:v>2.3879626168224378E-6</c:v>
                </c:pt>
                <c:pt idx="12">
                  <c:v>2.1219065420560844E-6</c:v>
                </c:pt>
                <c:pt idx="13">
                  <c:v>2.0442242990654265E-6</c:v>
                </c:pt>
                <c:pt idx="14">
                  <c:v>2.2508598130841152E-6</c:v>
                </c:pt>
                <c:pt idx="15">
                  <c:v>2.4084859813084155E-6</c:v>
                </c:pt>
                <c:pt idx="16">
                  <c:v>2.8487850467289814E-6</c:v>
                </c:pt>
                <c:pt idx="17">
                  <c:v>2.4315327102803817E-6</c:v>
                </c:pt>
                <c:pt idx="18">
                  <c:v>2.681186915887859E-6</c:v>
                </c:pt>
                <c:pt idx="19">
                  <c:v>2.3806822429906623E-6</c:v>
                </c:pt>
                <c:pt idx="20">
                  <c:v>2.1706728971962652E-6</c:v>
                </c:pt>
                <c:pt idx="21">
                  <c:v>2.3058317757009432E-6</c:v>
                </c:pt>
                <c:pt idx="22">
                  <c:v>2.4771682242990688E-6</c:v>
                </c:pt>
                <c:pt idx="23">
                  <c:v>2.7908411214953339E-6</c:v>
                </c:pt>
                <c:pt idx="24">
                  <c:v>2.5821682242990682E-6</c:v>
                </c:pt>
                <c:pt idx="25">
                  <c:v>3.1032056074766452E-6</c:v>
                </c:pt>
                <c:pt idx="26">
                  <c:v>3.2043925233644963E-6</c:v>
                </c:pt>
                <c:pt idx="27">
                  <c:v>3.0208317757009478E-6</c:v>
                </c:pt>
                <c:pt idx="28">
                  <c:v>2.7155981308411258E-6</c:v>
                </c:pt>
                <c:pt idx="29">
                  <c:v>3.0055327102803854E-6</c:v>
                </c:pt>
                <c:pt idx="30">
                  <c:v>2.6731401869158927E-6</c:v>
                </c:pt>
                <c:pt idx="31">
                  <c:v>2.463719626168228E-6</c:v>
                </c:pt>
                <c:pt idx="32">
                  <c:v>2.4523177570093548E-6</c:v>
                </c:pt>
                <c:pt idx="33">
                  <c:v>2.6236635514018794E-6</c:v>
                </c:pt>
                <c:pt idx="34">
                  <c:v>2.6812242990654286E-6</c:v>
                </c:pt>
                <c:pt idx="35">
                  <c:v>2.9592429906542058E-6</c:v>
                </c:pt>
                <c:pt idx="36">
                  <c:v>2.6692429906542056E-6</c:v>
                </c:pt>
                <c:pt idx="37">
                  <c:v>2.7305046728972056E-6</c:v>
                </c:pt>
                <c:pt idx="38">
                  <c:v>2.6702616822430013E-6</c:v>
                </c:pt>
                <c:pt idx="39">
                  <c:v>3.2686915887850608E-6</c:v>
                </c:pt>
                <c:pt idx="40">
                  <c:v>3.424532710280386E-6</c:v>
                </c:pt>
                <c:pt idx="41">
                  <c:v>3.8835420560747755E-6</c:v>
                </c:pt>
                <c:pt idx="42">
                  <c:v>4.2879719626168306E-6</c:v>
                </c:pt>
                <c:pt idx="43">
                  <c:v>3.1557289719626257E-6</c:v>
                </c:pt>
                <c:pt idx="44">
                  <c:v>3.2169439252336452E-6</c:v>
                </c:pt>
                <c:pt idx="45">
                  <c:v>3.8353831775701023E-6</c:v>
                </c:pt>
                <c:pt idx="46">
                  <c:v>3.1113738317757069E-6</c:v>
                </c:pt>
                <c:pt idx="47">
                  <c:v>3.0779626168224397E-6</c:v>
                </c:pt>
                <c:pt idx="48">
                  <c:v>3.7570934579439389E-6</c:v>
                </c:pt>
                <c:pt idx="49">
                  <c:v>3.7485794392523481E-6</c:v>
                </c:pt>
                <c:pt idx="50">
                  <c:v>3.5104953271028105E-6</c:v>
                </c:pt>
                <c:pt idx="51">
                  <c:v>3.7759252336448649E-6</c:v>
                </c:pt>
                <c:pt idx="52">
                  <c:v>3.2425046728972085E-6</c:v>
                </c:pt>
                <c:pt idx="53">
                  <c:v>3.9084018691588852E-6</c:v>
                </c:pt>
                <c:pt idx="54">
                  <c:v>4.2702336448598323E-6</c:v>
                </c:pt>
                <c:pt idx="55">
                  <c:v>4.4072897196261825E-6</c:v>
                </c:pt>
                <c:pt idx="56">
                  <c:v>4.977056074766369E-6</c:v>
                </c:pt>
                <c:pt idx="57">
                  <c:v>4.810747663551411E-6</c:v>
                </c:pt>
                <c:pt idx="58">
                  <c:v>5.4178878504672895E-6</c:v>
                </c:pt>
                <c:pt idx="59">
                  <c:v>5.5582897196261838E-6</c:v>
                </c:pt>
                <c:pt idx="60">
                  <c:v>5.932289719626189E-6</c:v>
                </c:pt>
                <c:pt idx="61">
                  <c:v>6.5548504672897282E-6</c:v>
                </c:pt>
                <c:pt idx="62">
                  <c:v>6.0053084112149719E-6</c:v>
                </c:pt>
                <c:pt idx="63">
                  <c:v>6.0648598130841247E-6</c:v>
                </c:pt>
                <c:pt idx="64">
                  <c:v>6.4365046728972088E-6</c:v>
                </c:pt>
                <c:pt idx="65">
                  <c:v>6.6466542056074895E-6</c:v>
                </c:pt>
                <c:pt idx="66">
                  <c:v>7.6111869158878635E-6</c:v>
                </c:pt>
                <c:pt idx="67">
                  <c:v>1.2786542056074767E-5</c:v>
                </c:pt>
                <c:pt idx="68">
                  <c:v>1.2053644859813085E-5</c:v>
                </c:pt>
                <c:pt idx="69">
                  <c:v>8.9580747663551567E-6</c:v>
                </c:pt>
                <c:pt idx="70">
                  <c:v>9.858130841121523E-6</c:v>
                </c:pt>
                <c:pt idx="71">
                  <c:v>1.0087009345794416E-5</c:v>
                </c:pt>
                <c:pt idx="72">
                  <c:v>9.4864485981308732E-6</c:v>
                </c:pt>
                <c:pt idx="73">
                  <c:v>1.0052056074766363E-5</c:v>
                </c:pt>
                <c:pt idx="74">
                  <c:v>1.1540467289719673E-5</c:v>
                </c:pt>
                <c:pt idx="75">
                  <c:v>1.087149532710283E-5</c:v>
                </c:pt>
                <c:pt idx="76">
                  <c:v>1.2115607476635523E-5</c:v>
                </c:pt>
                <c:pt idx="77">
                  <c:v>1.2291121495327143E-5</c:v>
                </c:pt>
                <c:pt idx="78">
                  <c:v>1.2780280373831788E-5</c:v>
                </c:pt>
                <c:pt idx="79">
                  <c:v>1.1888971962616862E-5</c:v>
                </c:pt>
                <c:pt idx="80">
                  <c:v>9.9699065420561094E-6</c:v>
                </c:pt>
                <c:pt idx="81">
                  <c:v>9.4856074766355431E-6</c:v>
                </c:pt>
                <c:pt idx="82">
                  <c:v>1.0486074766355183E-5</c:v>
                </c:pt>
                <c:pt idx="83">
                  <c:v>1.1132429906542085E-5</c:v>
                </c:pt>
                <c:pt idx="84">
                  <c:v>1.0851775700934611E-5</c:v>
                </c:pt>
                <c:pt idx="85">
                  <c:v>1.1152990654205621E-5</c:v>
                </c:pt>
                <c:pt idx="86">
                  <c:v>1.2439345794392534E-5</c:v>
                </c:pt>
                <c:pt idx="87">
                  <c:v>1.2499813084112166E-5</c:v>
                </c:pt>
                <c:pt idx="88">
                  <c:v>1.1665233644859844E-5</c:v>
                </c:pt>
                <c:pt idx="89">
                  <c:v>1.1712990654205633E-5</c:v>
                </c:pt>
                <c:pt idx="90">
                  <c:v>1.1259719626168265E-5</c:v>
                </c:pt>
                <c:pt idx="91">
                  <c:v>1.1091495327102835E-5</c:v>
                </c:pt>
                <c:pt idx="92">
                  <c:v>1.2158598130841124E-5</c:v>
                </c:pt>
                <c:pt idx="93">
                  <c:v>1.3224485981308448E-5</c:v>
                </c:pt>
                <c:pt idx="94">
                  <c:v>1.3118971962616844E-5</c:v>
                </c:pt>
                <c:pt idx="95">
                  <c:v>1.3058037383177594E-5</c:v>
                </c:pt>
                <c:pt idx="96">
                  <c:v>1.2766168224299087E-5</c:v>
                </c:pt>
                <c:pt idx="97">
                  <c:v>1.3269532710280409E-5</c:v>
                </c:pt>
                <c:pt idx="98">
                  <c:v>1.3240560747663606E-5</c:v>
                </c:pt>
                <c:pt idx="99">
                  <c:v>1.2488971962616845E-5</c:v>
                </c:pt>
                <c:pt idx="100">
                  <c:v>1.3660747663551433E-5</c:v>
                </c:pt>
                <c:pt idx="101">
                  <c:v>1.1582242990654209E-5</c:v>
                </c:pt>
                <c:pt idx="102">
                  <c:v>1.2028785046729002E-5</c:v>
                </c:pt>
                <c:pt idx="103">
                  <c:v>1.3040934579439271E-5</c:v>
                </c:pt>
                <c:pt idx="104">
                  <c:v>1.3133084112149543E-5</c:v>
                </c:pt>
                <c:pt idx="105">
                  <c:v>1.3664579439252396E-5</c:v>
                </c:pt>
                <c:pt idx="106">
                  <c:v>1.4630747663551414E-5</c:v>
                </c:pt>
                <c:pt idx="107">
                  <c:v>1.2204299065420579E-5</c:v>
                </c:pt>
                <c:pt idx="108">
                  <c:v>1.2949719626168265E-5</c:v>
                </c:pt>
                <c:pt idx="109">
                  <c:v>1.1804766355140208E-5</c:v>
                </c:pt>
                <c:pt idx="110">
                  <c:v>1.2192056074766363E-5</c:v>
                </c:pt>
                <c:pt idx="111">
                  <c:v>1.3449252336448616E-5</c:v>
                </c:pt>
                <c:pt idx="112">
                  <c:v>1.231140186915891E-5</c:v>
                </c:pt>
                <c:pt idx="113">
                  <c:v>1.2754018691588816E-5</c:v>
                </c:pt>
                <c:pt idx="114">
                  <c:v>1.2398691588785052E-5</c:v>
                </c:pt>
                <c:pt idx="115">
                  <c:v>1.3140373831775732E-5</c:v>
                </c:pt>
                <c:pt idx="116">
                  <c:v>1.0836915887850476E-5</c:v>
                </c:pt>
                <c:pt idx="117">
                  <c:v>1.1366074766355189E-5</c:v>
                </c:pt>
                <c:pt idx="118">
                  <c:v>1.0702616822429898E-5</c:v>
                </c:pt>
                <c:pt idx="119">
                  <c:v>1.0970093457943929E-5</c:v>
                </c:pt>
                <c:pt idx="120">
                  <c:v>1.0680934579439265E-5</c:v>
                </c:pt>
                <c:pt idx="121">
                  <c:v>1.1281121495327165E-5</c:v>
                </c:pt>
                <c:pt idx="122">
                  <c:v>1.1445981308411254E-5</c:v>
                </c:pt>
                <c:pt idx="123">
                  <c:v>1.1630000000000028E-5</c:v>
                </c:pt>
                <c:pt idx="124">
                  <c:v>1.0926168224299091E-5</c:v>
                </c:pt>
                <c:pt idx="125">
                  <c:v>1.0807289719626201E-5</c:v>
                </c:pt>
                <c:pt idx="126">
                  <c:v>1.0590093457943926E-5</c:v>
                </c:pt>
                <c:pt idx="127">
                  <c:v>1.0146074766355176E-5</c:v>
                </c:pt>
                <c:pt idx="128">
                  <c:v>1.2402336448598151E-5</c:v>
                </c:pt>
                <c:pt idx="129">
                  <c:v>1.2106448598130858E-5</c:v>
                </c:pt>
                <c:pt idx="130">
                  <c:v>1.2901588785046762E-5</c:v>
                </c:pt>
                <c:pt idx="131">
                  <c:v>1.0895794392523384E-5</c:v>
                </c:pt>
                <c:pt idx="132">
                  <c:v>7.9384299065420799E-6</c:v>
                </c:pt>
                <c:pt idx="133">
                  <c:v>8.490485981308437E-6</c:v>
                </c:pt>
                <c:pt idx="134">
                  <c:v>8.5251588785046981E-6</c:v>
                </c:pt>
                <c:pt idx="135">
                  <c:v>8.4155514018691817E-6</c:v>
                </c:pt>
                <c:pt idx="136">
                  <c:v>8.6548598130841431E-6</c:v>
                </c:pt>
                <c:pt idx="137">
                  <c:v>8.4500000000000275E-6</c:v>
                </c:pt>
                <c:pt idx="138">
                  <c:v>8.9473644859813147E-6</c:v>
                </c:pt>
                <c:pt idx="139">
                  <c:v>7.0378785046729143E-6</c:v>
                </c:pt>
                <c:pt idx="140">
                  <c:v>7.9730186915888106E-6</c:v>
                </c:pt>
                <c:pt idx="141">
                  <c:v>7.3015233644859953E-6</c:v>
                </c:pt>
                <c:pt idx="142">
                  <c:v>8.9348691588785171E-6</c:v>
                </c:pt>
                <c:pt idx="143">
                  <c:v>8.0809158878504708E-6</c:v>
                </c:pt>
                <c:pt idx="144">
                  <c:v>7.7686635514018937E-6</c:v>
                </c:pt>
                <c:pt idx="145">
                  <c:v>7.5669439252336696E-6</c:v>
                </c:pt>
                <c:pt idx="146">
                  <c:v>7.6314299065420792E-6</c:v>
                </c:pt>
                <c:pt idx="147">
                  <c:v>6.8606542056074836E-6</c:v>
                </c:pt>
                <c:pt idx="148">
                  <c:v>6.430168224299088E-6</c:v>
                </c:pt>
                <c:pt idx="149">
                  <c:v>5.5645327102803824E-6</c:v>
                </c:pt>
                <c:pt idx="150">
                  <c:v>5.0099065420560815E-6</c:v>
                </c:pt>
                <c:pt idx="151">
                  <c:v>4.4248224299065433E-6</c:v>
                </c:pt>
                <c:pt idx="152">
                  <c:v>3.5929065420560852E-6</c:v>
                </c:pt>
                <c:pt idx="153">
                  <c:v>3.4946915887850583E-6</c:v>
                </c:pt>
                <c:pt idx="154">
                  <c:v>3.0805887850467393E-6</c:v>
                </c:pt>
                <c:pt idx="155">
                  <c:v>3.2278037383177683E-6</c:v>
                </c:pt>
                <c:pt idx="156">
                  <c:v>3.2063084112149607E-6</c:v>
                </c:pt>
                <c:pt idx="157">
                  <c:v>3.2808971962616919E-6</c:v>
                </c:pt>
                <c:pt idx="158">
                  <c:v>2.8676168224299155E-6</c:v>
                </c:pt>
                <c:pt idx="159">
                  <c:v>3.2906168224299164E-6</c:v>
                </c:pt>
                <c:pt idx="160">
                  <c:v>3.0226448598130875E-6</c:v>
                </c:pt>
                <c:pt idx="161">
                  <c:v>2.9644859813084178E-6</c:v>
                </c:pt>
                <c:pt idx="162">
                  <c:v>3.6389532710280459E-6</c:v>
                </c:pt>
                <c:pt idx="163">
                  <c:v>3.7571682242990743E-6</c:v>
                </c:pt>
                <c:pt idx="164">
                  <c:v>3.1511682242990682E-6</c:v>
                </c:pt>
                <c:pt idx="165">
                  <c:v>3.7410654205607527E-6</c:v>
                </c:pt>
                <c:pt idx="166">
                  <c:v>3.8890841121495417E-6</c:v>
                </c:pt>
                <c:pt idx="167">
                  <c:v>3.2267850467289827E-6</c:v>
                </c:pt>
                <c:pt idx="168">
                  <c:v>2.6784579439252398E-6</c:v>
                </c:pt>
                <c:pt idx="169">
                  <c:v>3.0999813084112247E-6</c:v>
                </c:pt>
                <c:pt idx="170">
                  <c:v>2.5812616822430009E-6</c:v>
                </c:pt>
                <c:pt idx="171">
                  <c:v>3.4354766355140211E-6</c:v>
                </c:pt>
                <c:pt idx="172">
                  <c:v>2.553186915887857E-6</c:v>
                </c:pt>
                <c:pt idx="173">
                  <c:v>2.89012149532711E-6</c:v>
                </c:pt>
                <c:pt idx="174">
                  <c:v>2.8223738317757055E-6</c:v>
                </c:pt>
                <c:pt idx="175">
                  <c:v>2.7592149532710354E-6</c:v>
                </c:pt>
                <c:pt idx="176">
                  <c:v>2.7455700934579537E-6</c:v>
                </c:pt>
                <c:pt idx="177">
                  <c:v>2.678224299065428E-6</c:v>
                </c:pt>
                <c:pt idx="178">
                  <c:v>2.6285420560747727E-6</c:v>
                </c:pt>
                <c:pt idx="179">
                  <c:v>2.7928224299065452E-6</c:v>
                </c:pt>
                <c:pt idx="180">
                  <c:v>3.2053457943925315E-6</c:v>
                </c:pt>
                <c:pt idx="181">
                  <c:v>2.5508504672897225E-6</c:v>
                </c:pt>
                <c:pt idx="182">
                  <c:v>2.4598878504672968E-6</c:v>
                </c:pt>
                <c:pt idx="183">
                  <c:v>2.4113457943925252E-6</c:v>
                </c:pt>
                <c:pt idx="184">
                  <c:v>2.362728971962622E-6</c:v>
                </c:pt>
                <c:pt idx="185">
                  <c:v>2.2754859813084161E-6</c:v>
                </c:pt>
                <c:pt idx="186">
                  <c:v>2.9460841121495403E-6</c:v>
                </c:pt>
                <c:pt idx="187">
                  <c:v>2.4307476635514058E-6</c:v>
                </c:pt>
                <c:pt idx="188">
                  <c:v>1.9493084112149573E-6</c:v>
                </c:pt>
                <c:pt idx="189">
                  <c:v>2.7255794392523441E-6</c:v>
                </c:pt>
                <c:pt idx="190">
                  <c:v>2.7836635514018804E-6</c:v>
                </c:pt>
                <c:pt idx="191">
                  <c:v>2.3920934579439295E-6</c:v>
                </c:pt>
                <c:pt idx="192">
                  <c:v>1.999700934579445E-6</c:v>
                </c:pt>
                <c:pt idx="193">
                  <c:v>2.1924859813084115E-6</c:v>
                </c:pt>
                <c:pt idx="194">
                  <c:v>2.1836261682243077E-6</c:v>
                </c:pt>
                <c:pt idx="195">
                  <c:v>2.1183364485981389E-6</c:v>
                </c:pt>
                <c:pt idx="196">
                  <c:v>2.047280373831781E-6</c:v>
                </c:pt>
                <c:pt idx="197">
                  <c:v>2.674626168224306E-6</c:v>
                </c:pt>
                <c:pt idx="198">
                  <c:v>2.7674205607476764E-6</c:v>
                </c:pt>
                <c:pt idx="199">
                  <c:v>2.7987943925233755E-6</c:v>
                </c:pt>
                <c:pt idx="200">
                  <c:v>2.4194953271028052E-6</c:v>
                </c:pt>
                <c:pt idx="201">
                  <c:v>2.2831869158878604E-6</c:v>
                </c:pt>
                <c:pt idx="202">
                  <c:v>2.0002897196261727E-6</c:v>
                </c:pt>
                <c:pt idx="203">
                  <c:v>2.3082056074766406E-6</c:v>
                </c:pt>
                <c:pt idx="204">
                  <c:v>2.2187570093458E-6</c:v>
                </c:pt>
                <c:pt idx="205">
                  <c:v>1.8571308411214998E-6</c:v>
                </c:pt>
                <c:pt idx="206">
                  <c:v>2.2339252336448626E-6</c:v>
                </c:pt>
                <c:pt idx="207">
                  <c:v>2.0381028037383215E-6</c:v>
                </c:pt>
                <c:pt idx="208">
                  <c:v>1.9886728971962677E-6</c:v>
                </c:pt>
                <c:pt idx="209">
                  <c:v>2.3863177570093558E-6</c:v>
                </c:pt>
                <c:pt idx="210">
                  <c:v>2.4917009345794408E-6</c:v>
                </c:pt>
                <c:pt idx="211">
                  <c:v>2.0298785046729001E-6</c:v>
                </c:pt>
                <c:pt idx="212">
                  <c:v>1.9990654205607553E-6</c:v>
                </c:pt>
                <c:pt idx="213">
                  <c:v>1.9971028037383243E-6</c:v>
                </c:pt>
                <c:pt idx="214">
                  <c:v>2.226149532710284E-6</c:v>
                </c:pt>
                <c:pt idx="215">
                  <c:v>1.9223831775700992E-6</c:v>
                </c:pt>
                <c:pt idx="216">
                  <c:v>2.1712336448598186E-6</c:v>
                </c:pt>
                <c:pt idx="217">
                  <c:v>1.5890186915887896E-6</c:v>
                </c:pt>
                <c:pt idx="218">
                  <c:v>1.7001495327102851E-6</c:v>
                </c:pt>
                <c:pt idx="219">
                  <c:v>2.0328878504672943E-6</c:v>
                </c:pt>
                <c:pt idx="220">
                  <c:v>1.3547009345794431E-6</c:v>
                </c:pt>
                <c:pt idx="221">
                  <c:v>1.4865981308411252E-6</c:v>
                </c:pt>
                <c:pt idx="222">
                  <c:v>2.1225981308411249E-6</c:v>
                </c:pt>
                <c:pt idx="223">
                  <c:v>1.9065046728971988E-6</c:v>
                </c:pt>
                <c:pt idx="224">
                  <c:v>1.7127383177570121E-6</c:v>
                </c:pt>
                <c:pt idx="225">
                  <c:v>1.3086355140186956E-6</c:v>
                </c:pt>
                <c:pt idx="226">
                  <c:v>1.8201495327102863E-6</c:v>
                </c:pt>
                <c:pt idx="227">
                  <c:v>1.7694205607476673E-6</c:v>
                </c:pt>
                <c:pt idx="228">
                  <c:v>1.87139252336449E-6</c:v>
                </c:pt>
                <c:pt idx="229">
                  <c:v>1.4095794392523382E-6</c:v>
                </c:pt>
                <c:pt idx="230">
                  <c:v>1.7252149532710321E-6</c:v>
                </c:pt>
                <c:pt idx="231">
                  <c:v>1.6230467289719674E-6</c:v>
                </c:pt>
                <c:pt idx="232">
                  <c:v>2.1778598130841152E-6</c:v>
                </c:pt>
                <c:pt idx="233">
                  <c:v>1.5996635514018732E-6</c:v>
                </c:pt>
                <c:pt idx="234">
                  <c:v>1.3715420560747697E-6</c:v>
                </c:pt>
                <c:pt idx="235">
                  <c:v>1.2857476635514051E-6</c:v>
                </c:pt>
                <c:pt idx="236">
                  <c:v>1.1714205607476664E-6</c:v>
                </c:pt>
                <c:pt idx="237">
                  <c:v>1.3173364485981331E-6</c:v>
                </c:pt>
                <c:pt idx="238">
                  <c:v>1.7920747663551445E-6</c:v>
                </c:pt>
                <c:pt idx="239">
                  <c:v>1.3228971962616856E-6</c:v>
                </c:pt>
              </c:numCache>
            </c:numRef>
          </c:val>
        </c:ser>
        <c:ser>
          <c:idx val="54"/>
          <c:order val="54"/>
          <c:tx>
            <c:strRef>
              <c:f>Sheet2_c!$A$56</c:f>
              <c:strCache>
                <c:ptCount val="1"/>
                <c:pt idx="0">
                  <c:v>540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Sheet2_c!$B$56:$IG$56</c:f>
              <c:numCache>
                <c:formatCode>General</c:formatCode>
                <c:ptCount val="240"/>
                <c:pt idx="0">
                  <c:v>2.3404036697247724E-6</c:v>
                </c:pt>
                <c:pt idx="1">
                  <c:v>2.0096238532110156E-6</c:v>
                </c:pt>
                <c:pt idx="2">
                  <c:v>2.4070000000000068E-6</c:v>
                </c:pt>
                <c:pt idx="3">
                  <c:v>2.0800275229357873E-6</c:v>
                </c:pt>
                <c:pt idx="4">
                  <c:v>1.9748440366972536E-6</c:v>
                </c:pt>
                <c:pt idx="5">
                  <c:v>1.8060183486238586E-6</c:v>
                </c:pt>
                <c:pt idx="6">
                  <c:v>2.4897798165137652E-6</c:v>
                </c:pt>
                <c:pt idx="7">
                  <c:v>2.2779541284403767E-6</c:v>
                </c:pt>
                <c:pt idx="8">
                  <c:v>1.7896055045871603E-6</c:v>
                </c:pt>
                <c:pt idx="9">
                  <c:v>2.1807522935779894E-6</c:v>
                </c:pt>
                <c:pt idx="10">
                  <c:v>2.4235229357798214E-6</c:v>
                </c:pt>
                <c:pt idx="11">
                  <c:v>2.802513761467899E-6</c:v>
                </c:pt>
                <c:pt idx="12">
                  <c:v>2.4913027522935837E-6</c:v>
                </c:pt>
                <c:pt idx="13">
                  <c:v>2.3919357798165205E-6</c:v>
                </c:pt>
                <c:pt idx="14">
                  <c:v>2.7974220183486313E-6</c:v>
                </c:pt>
                <c:pt idx="15">
                  <c:v>2.0923944954128452E-6</c:v>
                </c:pt>
                <c:pt idx="16">
                  <c:v>2.4288165137614737E-6</c:v>
                </c:pt>
                <c:pt idx="17">
                  <c:v>2.2760917431192723E-6</c:v>
                </c:pt>
                <c:pt idx="18">
                  <c:v>2.7525412844036753E-6</c:v>
                </c:pt>
                <c:pt idx="19">
                  <c:v>2.5426697247706442E-6</c:v>
                </c:pt>
                <c:pt idx="20">
                  <c:v>2.1343486238532107E-6</c:v>
                </c:pt>
                <c:pt idx="21">
                  <c:v>2.5071467889908354E-6</c:v>
                </c:pt>
                <c:pt idx="22">
                  <c:v>3.2539266055045967E-6</c:v>
                </c:pt>
                <c:pt idx="23">
                  <c:v>2.6326055045871603E-6</c:v>
                </c:pt>
                <c:pt idx="24">
                  <c:v>2.6885688073394599E-6</c:v>
                </c:pt>
                <c:pt idx="25">
                  <c:v>2.5816972477064336E-6</c:v>
                </c:pt>
                <c:pt idx="26">
                  <c:v>2.9591559633027563E-6</c:v>
                </c:pt>
                <c:pt idx="27">
                  <c:v>3.0357706422018435E-6</c:v>
                </c:pt>
                <c:pt idx="28">
                  <c:v>2.8281467889908333E-6</c:v>
                </c:pt>
                <c:pt idx="29">
                  <c:v>3.031247706422026E-6</c:v>
                </c:pt>
                <c:pt idx="30">
                  <c:v>2.603660550458723E-6</c:v>
                </c:pt>
                <c:pt idx="31">
                  <c:v>2.9198990825688106E-6</c:v>
                </c:pt>
                <c:pt idx="32">
                  <c:v>2.5080275229357881E-6</c:v>
                </c:pt>
                <c:pt idx="33">
                  <c:v>2.350458715596335E-6</c:v>
                </c:pt>
                <c:pt idx="34">
                  <c:v>2.3526605504587155E-6</c:v>
                </c:pt>
                <c:pt idx="35">
                  <c:v>2.9628440366972516E-6</c:v>
                </c:pt>
                <c:pt idx="36">
                  <c:v>2.813944954128445E-6</c:v>
                </c:pt>
                <c:pt idx="37">
                  <c:v>2.800422018348629E-6</c:v>
                </c:pt>
                <c:pt idx="38">
                  <c:v>2.3058073394495408E-6</c:v>
                </c:pt>
                <c:pt idx="39">
                  <c:v>2.7429816513761583E-6</c:v>
                </c:pt>
                <c:pt idx="40">
                  <c:v>3.5086422018348677E-6</c:v>
                </c:pt>
                <c:pt idx="41">
                  <c:v>3.9927522935779879E-6</c:v>
                </c:pt>
                <c:pt idx="42">
                  <c:v>3.4999266055045936E-6</c:v>
                </c:pt>
                <c:pt idx="43">
                  <c:v>3.1099082568807431E-6</c:v>
                </c:pt>
                <c:pt idx="44">
                  <c:v>3.6313394495412923E-6</c:v>
                </c:pt>
                <c:pt idx="45">
                  <c:v>3.9093944954128534E-6</c:v>
                </c:pt>
                <c:pt idx="46">
                  <c:v>3.8950825688073516E-6</c:v>
                </c:pt>
                <c:pt idx="47">
                  <c:v>3.8157981651376216E-6</c:v>
                </c:pt>
                <c:pt idx="48">
                  <c:v>4.2098990825688292E-6</c:v>
                </c:pt>
                <c:pt idx="49">
                  <c:v>3.8002293577981741E-6</c:v>
                </c:pt>
                <c:pt idx="50">
                  <c:v>3.4849724770642259E-6</c:v>
                </c:pt>
                <c:pt idx="51">
                  <c:v>3.7318073394495454E-6</c:v>
                </c:pt>
                <c:pt idx="52">
                  <c:v>3.3087522935779895E-6</c:v>
                </c:pt>
                <c:pt idx="53">
                  <c:v>3.6901926605504701E-6</c:v>
                </c:pt>
                <c:pt idx="54">
                  <c:v>4.5949082568807374E-6</c:v>
                </c:pt>
                <c:pt idx="55">
                  <c:v>4.2776605504587242E-6</c:v>
                </c:pt>
                <c:pt idx="56">
                  <c:v>4.9145504587155963E-6</c:v>
                </c:pt>
                <c:pt idx="57">
                  <c:v>5.3740642201834912E-6</c:v>
                </c:pt>
                <c:pt idx="58">
                  <c:v>5.3794128440367046E-6</c:v>
                </c:pt>
                <c:pt idx="59">
                  <c:v>5.6874678899082659E-6</c:v>
                </c:pt>
                <c:pt idx="60">
                  <c:v>5.5026513761467913E-6</c:v>
                </c:pt>
                <c:pt idx="61">
                  <c:v>6.3602935779816661E-6</c:v>
                </c:pt>
                <c:pt idx="62">
                  <c:v>6.6376513761467914E-6</c:v>
                </c:pt>
                <c:pt idx="63">
                  <c:v>5.882605504587169E-6</c:v>
                </c:pt>
                <c:pt idx="64">
                  <c:v>6.7523761467889981E-6</c:v>
                </c:pt>
                <c:pt idx="65">
                  <c:v>6.5953394495412977E-6</c:v>
                </c:pt>
                <c:pt idx="66">
                  <c:v>7.0103853211009302E-6</c:v>
                </c:pt>
                <c:pt idx="67">
                  <c:v>1.2530000000000021E-5</c:v>
                </c:pt>
                <c:pt idx="68">
                  <c:v>1.2210183486238556E-5</c:v>
                </c:pt>
                <c:pt idx="69">
                  <c:v>9.7960550458715668E-6</c:v>
                </c:pt>
                <c:pt idx="70">
                  <c:v>1.0209174311926636E-5</c:v>
                </c:pt>
                <c:pt idx="71">
                  <c:v>9.3160550458715748E-6</c:v>
                </c:pt>
                <c:pt idx="72">
                  <c:v>9.0597247706422387E-6</c:v>
                </c:pt>
                <c:pt idx="73">
                  <c:v>9.7493577981651509E-6</c:v>
                </c:pt>
                <c:pt idx="74">
                  <c:v>1.1435688073394497E-5</c:v>
                </c:pt>
                <c:pt idx="75">
                  <c:v>1.0784954128440381E-5</c:v>
                </c:pt>
                <c:pt idx="76">
                  <c:v>1.2463394495412878E-5</c:v>
                </c:pt>
                <c:pt idx="77">
                  <c:v>1.2901467889908288E-5</c:v>
                </c:pt>
                <c:pt idx="78">
                  <c:v>1.2055688073394498E-5</c:v>
                </c:pt>
                <c:pt idx="79">
                  <c:v>1.084972477064222E-5</c:v>
                </c:pt>
                <c:pt idx="80">
                  <c:v>1.0757339449541301E-5</c:v>
                </c:pt>
                <c:pt idx="81">
                  <c:v>9.0251100917431364E-6</c:v>
                </c:pt>
                <c:pt idx="82">
                  <c:v>8.6683486238532226E-6</c:v>
                </c:pt>
                <c:pt idx="83">
                  <c:v>9.8125688073394797E-6</c:v>
                </c:pt>
                <c:pt idx="84">
                  <c:v>9.7906422018348789E-6</c:v>
                </c:pt>
                <c:pt idx="85">
                  <c:v>1.029844036697249E-5</c:v>
                </c:pt>
                <c:pt idx="86">
                  <c:v>1.0950366972477066E-5</c:v>
                </c:pt>
                <c:pt idx="87">
                  <c:v>1.1831192660550486E-5</c:v>
                </c:pt>
                <c:pt idx="88">
                  <c:v>1.151926605504587E-5</c:v>
                </c:pt>
                <c:pt idx="89">
                  <c:v>1.1850458715596368E-5</c:v>
                </c:pt>
                <c:pt idx="90">
                  <c:v>1.0733302752293579E-5</c:v>
                </c:pt>
                <c:pt idx="91">
                  <c:v>1.2121100917431224E-5</c:v>
                </c:pt>
                <c:pt idx="92">
                  <c:v>1.2040275229357842E-5</c:v>
                </c:pt>
                <c:pt idx="93">
                  <c:v>1.1488256880733958E-5</c:v>
                </c:pt>
                <c:pt idx="94">
                  <c:v>1.2084403669724793E-5</c:v>
                </c:pt>
                <c:pt idx="95">
                  <c:v>1.2781926605504607E-5</c:v>
                </c:pt>
                <c:pt idx="96">
                  <c:v>1.2353119266055087E-5</c:v>
                </c:pt>
                <c:pt idx="97">
                  <c:v>1.2070825688073433E-5</c:v>
                </c:pt>
                <c:pt idx="98">
                  <c:v>1.210513761467893E-5</c:v>
                </c:pt>
                <c:pt idx="99">
                  <c:v>1.2077889908256885E-5</c:v>
                </c:pt>
                <c:pt idx="100">
                  <c:v>1.2090091743119296E-5</c:v>
                </c:pt>
                <c:pt idx="101">
                  <c:v>1.2253027522935785E-5</c:v>
                </c:pt>
                <c:pt idx="102">
                  <c:v>1.2308807339449562E-5</c:v>
                </c:pt>
                <c:pt idx="103">
                  <c:v>1.2544587155963333E-5</c:v>
                </c:pt>
                <c:pt idx="104">
                  <c:v>1.3217064220183507E-5</c:v>
                </c:pt>
                <c:pt idx="105">
                  <c:v>1.1549449541284427E-5</c:v>
                </c:pt>
                <c:pt idx="106">
                  <c:v>1.1537981651376166E-5</c:v>
                </c:pt>
                <c:pt idx="107">
                  <c:v>1.1212201834862417E-5</c:v>
                </c:pt>
                <c:pt idx="108">
                  <c:v>1.1588715596330313E-5</c:v>
                </c:pt>
                <c:pt idx="109">
                  <c:v>1.2426697247706445E-5</c:v>
                </c:pt>
                <c:pt idx="110">
                  <c:v>1.1434220183486257E-5</c:v>
                </c:pt>
                <c:pt idx="111">
                  <c:v>1.1865596330275266E-5</c:v>
                </c:pt>
                <c:pt idx="112">
                  <c:v>1.0911743119266078E-5</c:v>
                </c:pt>
                <c:pt idx="113">
                  <c:v>1.1405963302752323E-5</c:v>
                </c:pt>
                <c:pt idx="114">
                  <c:v>1.1269908256880767E-5</c:v>
                </c:pt>
                <c:pt idx="115">
                  <c:v>1.1040366972477067E-5</c:v>
                </c:pt>
                <c:pt idx="116">
                  <c:v>1.0475229357798186E-5</c:v>
                </c:pt>
                <c:pt idx="117">
                  <c:v>1.0049266055045872E-5</c:v>
                </c:pt>
                <c:pt idx="118">
                  <c:v>1.0121284403669745E-5</c:v>
                </c:pt>
                <c:pt idx="119">
                  <c:v>1.0752568807339472E-5</c:v>
                </c:pt>
                <c:pt idx="120">
                  <c:v>1.0222935779816537E-5</c:v>
                </c:pt>
                <c:pt idx="121">
                  <c:v>1.0269449541284422E-5</c:v>
                </c:pt>
                <c:pt idx="122">
                  <c:v>1.0331651376146795E-5</c:v>
                </c:pt>
                <c:pt idx="123">
                  <c:v>1.1211100917431223E-5</c:v>
                </c:pt>
                <c:pt idx="124">
                  <c:v>1.0907706422018371E-5</c:v>
                </c:pt>
                <c:pt idx="125">
                  <c:v>1.0402477064220215E-5</c:v>
                </c:pt>
                <c:pt idx="126">
                  <c:v>9.8205504587156261E-6</c:v>
                </c:pt>
                <c:pt idx="127">
                  <c:v>9.0035596330275549E-6</c:v>
                </c:pt>
                <c:pt idx="128">
                  <c:v>1.2364220183486258E-5</c:v>
                </c:pt>
                <c:pt idx="129">
                  <c:v>1.3458990825688083E-5</c:v>
                </c:pt>
                <c:pt idx="130">
                  <c:v>1.2410642201834864E-5</c:v>
                </c:pt>
                <c:pt idx="131">
                  <c:v>1.1050183486238565E-5</c:v>
                </c:pt>
                <c:pt idx="132">
                  <c:v>8.0260366972477397E-6</c:v>
                </c:pt>
                <c:pt idx="133">
                  <c:v>9.1889908256880954E-6</c:v>
                </c:pt>
                <c:pt idx="134">
                  <c:v>8.2579082568807538E-6</c:v>
                </c:pt>
                <c:pt idx="135">
                  <c:v>7.9363486238532455E-6</c:v>
                </c:pt>
                <c:pt idx="136">
                  <c:v>7.9445045871559724E-6</c:v>
                </c:pt>
                <c:pt idx="137">
                  <c:v>7.3068807339449709E-6</c:v>
                </c:pt>
                <c:pt idx="138">
                  <c:v>7.5201376146789093E-6</c:v>
                </c:pt>
                <c:pt idx="139">
                  <c:v>7.4963669724770853E-6</c:v>
                </c:pt>
                <c:pt idx="140">
                  <c:v>7.670559633027539E-6</c:v>
                </c:pt>
                <c:pt idx="141">
                  <c:v>6.6957798165137754E-6</c:v>
                </c:pt>
                <c:pt idx="142">
                  <c:v>7.869192660550474E-6</c:v>
                </c:pt>
                <c:pt idx="143">
                  <c:v>7.4566605504587356E-6</c:v>
                </c:pt>
                <c:pt idx="144">
                  <c:v>8.7002477064220293E-6</c:v>
                </c:pt>
                <c:pt idx="145">
                  <c:v>7.8764403669724919E-6</c:v>
                </c:pt>
                <c:pt idx="146">
                  <c:v>7.1133486238532307E-6</c:v>
                </c:pt>
                <c:pt idx="147">
                  <c:v>7.4357981651376437E-6</c:v>
                </c:pt>
                <c:pt idx="148">
                  <c:v>6.7177889908257025E-6</c:v>
                </c:pt>
                <c:pt idx="149">
                  <c:v>6.3247247706422022E-6</c:v>
                </c:pt>
                <c:pt idx="150">
                  <c:v>5.1834587155963466E-6</c:v>
                </c:pt>
                <c:pt idx="151">
                  <c:v>4.3220000000000003E-6</c:v>
                </c:pt>
                <c:pt idx="152">
                  <c:v>3.2404954128440451E-6</c:v>
                </c:pt>
                <c:pt idx="153">
                  <c:v>3.4871926605504705E-6</c:v>
                </c:pt>
                <c:pt idx="154">
                  <c:v>3.4300733944954197E-6</c:v>
                </c:pt>
                <c:pt idx="155">
                  <c:v>2.9292110091743201E-6</c:v>
                </c:pt>
                <c:pt idx="156">
                  <c:v>2.8546422018348626E-6</c:v>
                </c:pt>
                <c:pt idx="157">
                  <c:v>2.7686422018348663E-6</c:v>
                </c:pt>
                <c:pt idx="158">
                  <c:v>3.1357614678899184E-6</c:v>
                </c:pt>
                <c:pt idx="159">
                  <c:v>3.207403669724779E-6</c:v>
                </c:pt>
                <c:pt idx="160">
                  <c:v>2.6842385321101004E-6</c:v>
                </c:pt>
                <c:pt idx="161">
                  <c:v>2.7376238532110186E-6</c:v>
                </c:pt>
                <c:pt idx="162">
                  <c:v>3.2696422018348684E-6</c:v>
                </c:pt>
                <c:pt idx="163">
                  <c:v>3.010403669724774E-6</c:v>
                </c:pt>
                <c:pt idx="164">
                  <c:v>3.15433027522937E-6</c:v>
                </c:pt>
                <c:pt idx="165">
                  <c:v>2.2526972477064339E-6</c:v>
                </c:pt>
                <c:pt idx="166">
                  <c:v>2.4396238532110123E-6</c:v>
                </c:pt>
                <c:pt idx="167">
                  <c:v>2.726293577981662E-6</c:v>
                </c:pt>
                <c:pt idx="168">
                  <c:v>3.357935779816524E-6</c:v>
                </c:pt>
                <c:pt idx="169">
                  <c:v>2.7958073394495416E-6</c:v>
                </c:pt>
                <c:pt idx="170">
                  <c:v>2.8473577981651469E-6</c:v>
                </c:pt>
                <c:pt idx="171">
                  <c:v>3.5420458715596399E-6</c:v>
                </c:pt>
                <c:pt idx="172">
                  <c:v>3.5460825688073521E-6</c:v>
                </c:pt>
                <c:pt idx="173">
                  <c:v>2.392458715596333E-6</c:v>
                </c:pt>
                <c:pt idx="174">
                  <c:v>2.8458165137614716E-6</c:v>
                </c:pt>
                <c:pt idx="175">
                  <c:v>2.4290550458715648E-6</c:v>
                </c:pt>
                <c:pt idx="176">
                  <c:v>2.6259174311926665E-6</c:v>
                </c:pt>
                <c:pt idx="177">
                  <c:v>2.8647064220183553E-6</c:v>
                </c:pt>
                <c:pt idx="178">
                  <c:v>3.0008623853211049E-6</c:v>
                </c:pt>
                <c:pt idx="179">
                  <c:v>2.9874678899082621E-6</c:v>
                </c:pt>
                <c:pt idx="180">
                  <c:v>3.6267614678899206E-6</c:v>
                </c:pt>
                <c:pt idx="181">
                  <c:v>2.5008073394495444E-6</c:v>
                </c:pt>
                <c:pt idx="182">
                  <c:v>2.589752293577988E-6</c:v>
                </c:pt>
                <c:pt idx="183">
                  <c:v>1.9717798165137674E-6</c:v>
                </c:pt>
                <c:pt idx="184">
                  <c:v>2.3551284403669791E-6</c:v>
                </c:pt>
                <c:pt idx="185">
                  <c:v>2.6421192660550553E-6</c:v>
                </c:pt>
                <c:pt idx="186">
                  <c:v>2.80629357798166E-6</c:v>
                </c:pt>
                <c:pt idx="187">
                  <c:v>2.6470275229357896E-6</c:v>
                </c:pt>
                <c:pt idx="188">
                  <c:v>2.4520825688073466E-6</c:v>
                </c:pt>
                <c:pt idx="189">
                  <c:v>2.4539174311926654E-6</c:v>
                </c:pt>
                <c:pt idx="190">
                  <c:v>2.8681651376146812E-6</c:v>
                </c:pt>
                <c:pt idx="191">
                  <c:v>2.2192752293578002E-6</c:v>
                </c:pt>
                <c:pt idx="192">
                  <c:v>2.1724311926605568E-6</c:v>
                </c:pt>
                <c:pt idx="193">
                  <c:v>2.1526055045871599E-6</c:v>
                </c:pt>
                <c:pt idx="194">
                  <c:v>2.1038348623853332E-6</c:v>
                </c:pt>
                <c:pt idx="195">
                  <c:v>1.8605229357798218E-6</c:v>
                </c:pt>
                <c:pt idx="196">
                  <c:v>1.9741651376146839E-6</c:v>
                </c:pt>
                <c:pt idx="197">
                  <c:v>2.3143853211009217E-6</c:v>
                </c:pt>
                <c:pt idx="198">
                  <c:v>2.4325596330275241E-6</c:v>
                </c:pt>
                <c:pt idx="199">
                  <c:v>2.4296605504587209E-6</c:v>
                </c:pt>
                <c:pt idx="200">
                  <c:v>2.2902477064220263E-6</c:v>
                </c:pt>
                <c:pt idx="201">
                  <c:v>2.4921651376146792E-6</c:v>
                </c:pt>
                <c:pt idx="202">
                  <c:v>2.3583944954128474E-6</c:v>
                </c:pt>
                <c:pt idx="203">
                  <c:v>1.9562752293578046E-6</c:v>
                </c:pt>
                <c:pt idx="204">
                  <c:v>2.3994220183486242E-6</c:v>
                </c:pt>
                <c:pt idx="205">
                  <c:v>2.5716972477064324E-6</c:v>
                </c:pt>
                <c:pt idx="206">
                  <c:v>2.3542477064220243E-6</c:v>
                </c:pt>
                <c:pt idx="207">
                  <c:v>2.0406146788990891E-6</c:v>
                </c:pt>
                <c:pt idx="208">
                  <c:v>1.7327614678899102E-6</c:v>
                </c:pt>
                <c:pt idx="209">
                  <c:v>1.7672935779816552E-6</c:v>
                </c:pt>
                <c:pt idx="210">
                  <c:v>2.0893486238532107E-6</c:v>
                </c:pt>
                <c:pt idx="211">
                  <c:v>1.7986055045871614E-6</c:v>
                </c:pt>
                <c:pt idx="212">
                  <c:v>2.0247155963302799E-6</c:v>
                </c:pt>
                <c:pt idx="213">
                  <c:v>1.8070733944954161E-6</c:v>
                </c:pt>
                <c:pt idx="214">
                  <c:v>1.9841743119266114E-6</c:v>
                </c:pt>
                <c:pt idx="215">
                  <c:v>1.7266513761467939E-6</c:v>
                </c:pt>
                <c:pt idx="216">
                  <c:v>2.4569908256880766E-6</c:v>
                </c:pt>
                <c:pt idx="217">
                  <c:v>1.6024678899082628E-6</c:v>
                </c:pt>
                <c:pt idx="218">
                  <c:v>1.8230458715596383E-6</c:v>
                </c:pt>
                <c:pt idx="219">
                  <c:v>1.9823944954128471E-6</c:v>
                </c:pt>
                <c:pt idx="220">
                  <c:v>1.9194220183486276E-6</c:v>
                </c:pt>
                <c:pt idx="221">
                  <c:v>1.8739724770642239E-6</c:v>
                </c:pt>
                <c:pt idx="222">
                  <c:v>1.812220183486244E-6</c:v>
                </c:pt>
                <c:pt idx="223">
                  <c:v>1.7117431192660589E-6</c:v>
                </c:pt>
                <c:pt idx="224">
                  <c:v>1.4001926605504609E-6</c:v>
                </c:pt>
                <c:pt idx="225">
                  <c:v>1.4950000000000026E-6</c:v>
                </c:pt>
                <c:pt idx="226">
                  <c:v>1.4799541284403702E-6</c:v>
                </c:pt>
                <c:pt idx="227">
                  <c:v>1.5987155963302805E-6</c:v>
                </c:pt>
                <c:pt idx="228">
                  <c:v>1.8504587155963364E-6</c:v>
                </c:pt>
                <c:pt idx="229">
                  <c:v>1.8686513761467955E-6</c:v>
                </c:pt>
                <c:pt idx="230">
                  <c:v>2.3260733944954172E-6</c:v>
                </c:pt>
                <c:pt idx="231">
                  <c:v>1.372431192660553E-6</c:v>
                </c:pt>
                <c:pt idx="232">
                  <c:v>1.3008073394495453E-6</c:v>
                </c:pt>
                <c:pt idx="233">
                  <c:v>1.40444036697248E-6</c:v>
                </c:pt>
                <c:pt idx="234">
                  <c:v>1.3723577981651411E-6</c:v>
                </c:pt>
                <c:pt idx="235">
                  <c:v>1.5295963302752321E-6</c:v>
                </c:pt>
                <c:pt idx="236">
                  <c:v>1.3058899082568844E-6</c:v>
                </c:pt>
                <c:pt idx="237">
                  <c:v>1.6862018348623906E-6</c:v>
                </c:pt>
                <c:pt idx="238">
                  <c:v>1.2579908256880757E-6</c:v>
                </c:pt>
                <c:pt idx="239">
                  <c:v>1.2321559633027578E-6</c:v>
                </c:pt>
              </c:numCache>
            </c:numRef>
          </c:val>
        </c:ser>
        <c:ser>
          <c:idx val="55"/>
          <c:order val="55"/>
          <c:tx>
            <c:strRef>
              <c:f>Sheet2_c!$A$57</c:f>
              <c:strCache>
                <c:ptCount val="1"/>
                <c:pt idx="0">
                  <c:v>550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Sheet2_c!$B$57:$IG$57</c:f>
              <c:numCache>
                <c:formatCode>General</c:formatCode>
                <c:ptCount val="240"/>
                <c:pt idx="0">
                  <c:v>2.1866036036036041E-6</c:v>
                </c:pt>
                <c:pt idx="1">
                  <c:v>1.8873153153153195E-6</c:v>
                </c:pt>
                <c:pt idx="2">
                  <c:v>2.062756756756764E-6</c:v>
                </c:pt>
                <c:pt idx="3">
                  <c:v>1.9811171171171219E-6</c:v>
                </c:pt>
                <c:pt idx="4">
                  <c:v>2.372135135135135E-6</c:v>
                </c:pt>
                <c:pt idx="5">
                  <c:v>2.2121261261261309E-6</c:v>
                </c:pt>
                <c:pt idx="6">
                  <c:v>2.3513873873873957E-6</c:v>
                </c:pt>
                <c:pt idx="7">
                  <c:v>2.41076576576577E-6</c:v>
                </c:pt>
                <c:pt idx="8">
                  <c:v>2.1846576576576661E-6</c:v>
                </c:pt>
                <c:pt idx="9">
                  <c:v>2.4340360360360414E-6</c:v>
                </c:pt>
                <c:pt idx="10">
                  <c:v>2.3983333333333376E-6</c:v>
                </c:pt>
                <c:pt idx="11">
                  <c:v>2.4511441441441474E-6</c:v>
                </c:pt>
                <c:pt idx="12">
                  <c:v>2.8997927927928015E-6</c:v>
                </c:pt>
                <c:pt idx="13">
                  <c:v>2.4172522522522593E-6</c:v>
                </c:pt>
                <c:pt idx="14">
                  <c:v>2.2049819819819939E-6</c:v>
                </c:pt>
                <c:pt idx="15">
                  <c:v>2.5632252252252305E-6</c:v>
                </c:pt>
                <c:pt idx="16">
                  <c:v>2.5163423423423496E-6</c:v>
                </c:pt>
                <c:pt idx="17">
                  <c:v>2.6471261261261348E-6</c:v>
                </c:pt>
                <c:pt idx="18">
                  <c:v>1.877864864864869E-6</c:v>
                </c:pt>
                <c:pt idx="19">
                  <c:v>2.3666396396396401E-6</c:v>
                </c:pt>
                <c:pt idx="20">
                  <c:v>2.9402882882882943E-6</c:v>
                </c:pt>
                <c:pt idx="21">
                  <c:v>2.271378378378385E-6</c:v>
                </c:pt>
                <c:pt idx="22">
                  <c:v>2.4850360360360419E-6</c:v>
                </c:pt>
                <c:pt idx="23">
                  <c:v>2.3006576576576642E-6</c:v>
                </c:pt>
                <c:pt idx="24">
                  <c:v>2.5996576576576642E-6</c:v>
                </c:pt>
                <c:pt idx="25">
                  <c:v>2.8757657657657693E-6</c:v>
                </c:pt>
                <c:pt idx="26">
                  <c:v>2.944954954954964E-6</c:v>
                </c:pt>
                <c:pt idx="27">
                  <c:v>2.7267117117117227E-6</c:v>
                </c:pt>
                <c:pt idx="28">
                  <c:v>2.8311711711711784E-6</c:v>
                </c:pt>
                <c:pt idx="29">
                  <c:v>2.6573963963964066E-6</c:v>
                </c:pt>
                <c:pt idx="30">
                  <c:v>3.1488378378378479E-6</c:v>
                </c:pt>
                <c:pt idx="31">
                  <c:v>2.7115315315315427E-6</c:v>
                </c:pt>
                <c:pt idx="32">
                  <c:v>2.6251171171171271E-6</c:v>
                </c:pt>
                <c:pt idx="33">
                  <c:v>2.6388018018018083E-6</c:v>
                </c:pt>
                <c:pt idx="34">
                  <c:v>2.8135315315315424E-6</c:v>
                </c:pt>
                <c:pt idx="35">
                  <c:v>2.8522522522522572E-6</c:v>
                </c:pt>
                <c:pt idx="36">
                  <c:v>3.0512882882882934E-6</c:v>
                </c:pt>
                <c:pt idx="37">
                  <c:v>2.9341261261261322E-6</c:v>
                </c:pt>
                <c:pt idx="38">
                  <c:v>2.7155585585585654E-6</c:v>
                </c:pt>
                <c:pt idx="39">
                  <c:v>3.2596216216216299E-6</c:v>
                </c:pt>
                <c:pt idx="40">
                  <c:v>3.6279819819819975E-6</c:v>
                </c:pt>
                <c:pt idx="41">
                  <c:v>3.3280360360360451E-6</c:v>
                </c:pt>
                <c:pt idx="42">
                  <c:v>3.7517657657657754E-6</c:v>
                </c:pt>
                <c:pt idx="43">
                  <c:v>3.3354324324324389E-6</c:v>
                </c:pt>
                <c:pt idx="44">
                  <c:v>3.6413423423423549E-6</c:v>
                </c:pt>
                <c:pt idx="45">
                  <c:v>3.3941891891891917E-6</c:v>
                </c:pt>
                <c:pt idx="46">
                  <c:v>3.663225225225234E-6</c:v>
                </c:pt>
                <c:pt idx="47">
                  <c:v>3.7754234234234286E-6</c:v>
                </c:pt>
                <c:pt idx="48">
                  <c:v>3.6159549549549641E-6</c:v>
                </c:pt>
                <c:pt idx="49">
                  <c:v>3.5655495495495597E-6</c:v>
                </c:pt>
                <c:pt idx="50">
                  <c:v>3.8602432432432494E-6</c:v>
                </c:pt>
                <c:pt idx="51">
                  <c:v>4.3792072072072147E-6</c:v>
                </c:pt>
                <c:pt idx="52">
                  <c:v>4.7426576576576689E-6</c:v>
                </c:pt>
                <c:pt idx="53">
                  <c:v>4.3294684684684763E-6</c:v>
                </c:pt>
                <c:pt idx="54">
                  <c:v>4.3158288288288313E-6</c:v>
                </c:pt>
                <c:pt idx="55">
                  <c:v>4.8536216216216408E-6</c:v>
                </c:pt>
                <c:pt idx="56">
                  <c:v>5.1649009009009006E-6</c:v>
                </c:pt>
                <c:pt idx="57">
                  <c:v>4.5427747747747871E-6</c:v>
                </c:pt>
                <c:pt idx="58">
                  <c:v>4.9597927927928191E-6</c:v>
                </c:pt>
                <c:pt idx="59">
                  <c:v>4.7082702702702791E-6</c:v>
                </c:pt>
                <c:pt idx="60">
                  <c:v>4.7364414414414574E-6</c:v>
                </c:pt>
                <c:pt idx="61">
                  <c:v>4.730765765765782E-6</c:v>
                </c:pt>
                <c:pt idx="62">
                  <c:v>5.4952162162162194E-6</c:v>
                </c:pt>
                <c:pt idx="63">
                  <c:v>5.5905495495495534E-6</c:v>
                </c:pt>
                <c:pt idx="64">
                  <c:v>6.7020630630630854E-6</c:v>
                </c:pt>
                <c:pt idx="65">
                  <c:v>5.8955585585585595E-6</c:v>
                </c:pt>
                <c:pt idx="66">
                  <c:v>6.785234234234253E-6</c:v>
                </c:pt>
                <c:pt idx="67">
                  <c:v>1.1649909909909929E-5</c:v>
                </c:pt>
                <c:pt idx="68">
                  <c:v>1.2289819819819853E-5</c:v>
                </c:pt>
                <c:pt idx="69">
                  <c:v>9.407747747747777E-6</c:v>
                </c:pt>
                <c:pt idx="70">
                  <c:v>1.0144594594594603E-5</c:v>
                </c:pt>
                <c:pt idx="71">
                  <c:v>9.5386486486486679E-6</c:v>
                </c:pt>
                <c:pt idx="72">
                  <c:v>8.030585585585611E-6</c:v>
                </c:pt>
                <c:pt idx="73">
                  <c:v>8.9605315315315599E-6</c:v>
                </c:pt>
                <c:pt idx="74">
                  <c:v>1.0340270270270293E-5</c:v>
                </c:pt>
                <c:pt idx="75">
                  <c:v>1.09621621621622E-5</c:v>
                </c:pt>
                <c:pt idx="76">
                  <c:v>1.1482252252252286E-5</c:v>
                </c:pt>
                <c:pt idx="77">
                  <c:v>1.0309639639639666E-5</c:v>
                </c:pt>
                <c:pt idx="78">
                  <c:v>1.1080360360360396E-5</c:v>
                </c:pt>
                <c:pt idx="79">
                  <c:v>9.7790090090090445E-6</c:v>
                </c:pt>
                <c:pt idx="80">
                  <c:v>1.029045045045047E-5</c:v>
                </c:pt>
                <c:pt idx="81">
                  <c:v>9.5519819819820051E-6</c:v>
                </c:pt>
                <c:pt idx="82">
                  <c:v>8.9813243243243404E-6</c:v>
                </c:pt>
                <c:pt idx="83">
                  <c:v>9.162972972972991E-6</c:v>
                </c:pt>
                <c:pt idx="84">
                  <c:v>1.0369009009009034E-5</c:v>
                </c:pt>
                <c:pt idx="85">
                  <c:v>1.1586576576576601E-5</c:v>
                </c:pt>
                <c:pt idx="86">
                  <c:v>1.0120990990990995E-5</c:v>
                </c:pt>
                <c:pt idx="87">
                  <c:v>1.0834864864864887E-5</c:v>
                </c:pt>
                <c:pt idx="88">
                  <c:v>1.1161981981981988E-5</c:v>
                </c:pt>
                <c:pt idx="89">
                  <c:v>1.0428648648648673E-5</c:v>
                </c:pt>
                <c:pt idx="90">
                  <c:v>1.0245405405405434E-5</c:v>
                </c:pt>
                <c:pt idx="91">
                  <c:v>1.0742702702702729E-5</c:v>
                </c:pt>
                <c:pt idx="92">
                  <c:v>1.0675405405405437E-5</c:v>
                </c:pt>
                <c:pt idx="93">
                  <c:v>1.1398918918918941E-5</c:v>
                </c:pt>
                <c:pt idx="94">
                  <c:v>1.1795135135135181E-5</c:v>
                </c:pt>
                <c:pt idx="95">
                  <c:v>1.2353423423423429E-5</c:v>
                </c:pt>
                <c:pt idx="96">
                  <c:v>1.3143243243243265E-5</c:v>
                </c:pt>
                <c:pt idx="97">
                  <c:v>1.2255675675675699E-5</c:v>
                </c:pt>
                <c:pt idx="98">
                  <c:v>1.2097387387387413E-5</c:v>
                </c:pt>
                <c:pt idx="99">
                  <c:v>1.078693693693694E-5</c:v>
                </c:pt>
                <c:pt idx="100">
                  <c:v>1.1837027027027057E-5</c:v>
                </c:pt>
                <c:pt idx="101">
                  <c:v>1.1981711711711757E-5</c:v>
                </c:pt>
                <c:pt idx="102">
                  <c:v>1.1708198198198232E-5</c:v>
                </c:pt>
                <c:pt idx="103">
                  <c:v>1.1006396396396407E-5</c:v>
                </c:pt>
                <c:pt idx="104">
                  <c:v>1.1485675675675715E-5</c:v>
                </c:pt>
                <c:pt idx="105">
                  <c:v>1.059468468468469E-5</c:v>
                </c:pt>
                <c:pt idx="106">
                  <c:v>1.2332072072072085E-5</c:v>
                </c:pt>
                <c:pt idx="107">
                  <c:v>1.1632162162162192E-5</c:v>
                </c:pt>
                <c:pt idx="108">
                  <c:v>1.1189729729729757E-5</c:v>
                </c:pt>
                <c:pt idx="109">
                  <c:v>1.3022162162162198E-5</c:v>
                </c:pt>
                <c:pt idx="110">
                  <c:v>1.0609549549549568E-5</c:v>
                </c:pt>
                <c:pt idx="111">
                  <c:v>1.0603603603603626E-5</c:v>
                </c:pt>
                <c:pt idx="112">
                  <c:v>1.0392612612612634E-5</c:v>
                </c:pt>
                <c:pt idx="113">
                  <c:v>1.050018018018021E-5</c:v>
                </c:pt>
                <c:pt idx="114">
                  <c:v>1.0974684684684705E-5</c:v>
                </c:pt>
                <c:pt idx="115">
                  <c:v>1.0509459459459486E-5</c:v>
                </c:pt>
                <c:pt idx="116">
                  <c:v>1.0123063063063087E-5</c:v>
                </c:pt>
                <c:pt idx="117">
                  <c:v>9.561171171171169E-6</c:v>
                </c:pt>
                <c:pt idx="118">
                  <c:v>9.7105405405405592E-6</c:v>
                </c:pt>
                <c:pt idx="119">
                  <c:v>1.0345495495495523E-5</c:v>
                </c:pt>
                <c:pt idx="120">
                  <c:v>1.0502972972972975E-5</c:v>
                </c:pt>
                <c:pt idx="121">
                  <c:v>9.8689189189189485E-6</c:v>
                </c:pt>
                <c:pt idx="122">
                  <c:v>1.0343063063063088E-5</c:v>
                </c:pt>
                <c:pt idx="123">
                  <c:v>9.998648648648677E-6</c:v>
                </c:pt>
                <c:pt idx="124">
                  <c:v>1.0426036036036056E-5</c:v>
                </c:pt>
                <c:pt idx="125">
                  <c:v>9.540180180180182E-6</c:v>
                </c:pt>
                <c:pt idx="126">
                  <c:v>9.9478378378378738E-6</c:v>
                </c:pt>
                <c:pt idx="127">
                  <c:v>9.6673873873874126E-6</c:v>
                </c:pt>
                <c:pt idx="128">
                  <c:v>1.2110810810810832E-5</c:v>
                </c:pt>
                <c:pt idx="129">
                  <c:v>1.3045315315315366E-5</c:v>
                </c:pt>
                <c:pt idx="130">
                  <c:v>1.1678018018018056E-5</c:v>
                </c:pt>
                <c:pt idx="131">
                  <c:v>1.1500090090090124E-5</c:v>
                </c:pt>
                <c:pt idx="132">
                  <c:v>9.5331531531531523E-6</c:v>
                </c:pt>
                <c:pt idx="133">
                  <c:v>8.3957117117117293E-6</c:v>
                </c:pt>
                <c:pt idx="134">
                  <c:v>7.9042882882883043E-6</c:v>
                </c:pt>
                <c:pt idx="135">
                  <c:v>7.80944144144146E-6</c:v>
                </c:pt>
                <c:pt idx="136">
                  <c:v>7.8806396396396614E-6</c:v>
                </c:pt>
                <c:pt idx="137">
                  <c:v>7.8108108108108238E-6</c:v>
                </c:pt>
                <c:pt idx="138">
                  <c:v>7.3139729729729872E-6</c:v>
                </c:pt>
                <c:pt idx="139">
                  <c:v>7.327063063063082E-6</c:v>
                </c:pt>
                <c:pt idx="140">
                  <c:v>7.2452792792792937E-6</c:v>
                </c:pt>
                <c:pt idx="141">
                  <c:v>7.6429099099099213E-6</c:v>
                </c:pt>
                <c:pt idx="142">
                  <c:v>6.6727747747747921E-6</c:v>
                </c:pt>
                <c:pt idx="143">
                  <c:v>7.1002342342342466E-6</c:v>
                </c:pt>
                <c:pt idx="144">
                  <c:v>7.573504504504524E-6</c:v>
                </c:pt>
                <c:pt idx="145">
                  <c:v>7.2108288288288451E-6</c:v>
                </c:pt>
                <c:pt idx="146">
                  <c:v>8.3016486486486796E-6</c:v>
                </c:pt>
                <c:pt idx="147">
                  <c:v>7.559036036036047E-6</c:v>
                </c:pt>
                <c:pt idx="148">
                  <c:v>6.6247027027027139E-6</c:v>
                </c:pt>
                <c:pt idx="149">
                  <c:v>6.6341711711711867E-6</c:v>
                </c:pt>
                <c:pt idx="150">
                  <c:v>4.8232882882882944E-6</c:v>
                </c:pt>
                <c:pt idx="151">
                  <c:v>3.7924054054054115E-6</c:v>
                </c:pt>
                <c:pt idx="152">
                  <c:v>3.0151171171171255E-6</c:v>
                </c:pt>
                <c:pt idx="153">
                  <c:v>3.1381801801801867E-6</c:v>
                </c:pt>
                <c:pt idx="154">
                  <c:v>3.2769729729729833E-6</c:v>
                </c:pt>
                <c:pt idx="155">
                  <c:v>3.0703783783783861E-6</c:v>
                </c:pt>
                <c:pt idx="156">
                  <c:v>3.373369369369377E-6</c:v>
                </c:pt>
                <c:pt idx="157">
                  <c:v>3.039972972972982E-6</c:v>
                </c:pt>
                <c:pt idx="158">
                  <c:v>2.8502702702702759E-6</c:v>
                </c:pt>
                <c:pt idx="159">
                  <c:v>3.3978558558558609E-6</c:v>
                </c:pt>
                <c:pt idx="160">
                  <c:v>3.6025675675675813E-6</c:v>
                </c:pt>
                <c:pt idx="161">
                  <c:v>3.6842882882882981E-6</c:v>
                </c:pt>
                <c:pt idx="162">
                  <c:v>3.0984504504504577E-6</c:v>
                </c:pt>
                <c:pt idx="163">
                  <c:v>2.7653333333333415E-6</c:v>
                </c:pt>
                <c:pt idx="164">
                  <c:v>2.9999279279279382E-6</c:v>
                </c:pt>
                <c:pt idx="165">
                  <c:v>2.5479189189189257E-6</c:v>
                </c:pt>
                <c:pt idx="166">
                  <c:v>3.0105315315315428E-6</c:v>
                </c:pt>
                <c:pt idx="167">
                  <c:v>2.7837117117117253E-6</c:v>
                </c:pt>
                <c:pt idx="168">
                  <c:v>2.7088558558558616E-6</c:v>
                </c:pt>
                <c:pt idx="169">
                  <c:v>2.6902432432432466E-6</c:v>
                </c:pt>
                <c:pt idx="170">
                  <c:v>2.765603603603607E-6</c:v>
                </c:pt>
                <c:pt idx="171">
                  <c:v>3.2240360360360466E-6</c:v>
                </c:pt>
                <c:pt idx="172">
                  <c:v>2.9970900900900992E-6</c:v>
                </c:pt>
                <c:pt idx="173">
                  <c:v>2.9608108108108186E-6</c:v>
                </c:pt>
                <c:pt idx="174">
                  <c:v>3.0695675675675803E-6</c:v>
                </c:pt>
                <c:pt idx="175">
                  <c:v>3.2880720720720832E-6</c:v>
                </c:pt>
                <c:pt idx="176">
                  <c:v>2.8956666666666692E-6</c:v>
                </c:pt>
                <c:pt idx="177">
                  <c:v>3.0243873873874014E-6</c:v>
                </c:pt>
                <c:pt idx="178">
                  <c:v>3.2198468468468538E-6</c:v>
                </c:pt>
                <c:pt idx="179">
                  <c:v>2.5089099099099159E-6</c:v>
                </c:pt>
                <c:pt idx="180">
                  <c:v>3.1602072072072192E-6</c:v>
                </c:pt>
                <c:pt idx="181">
                  <c:v>2.839711711711721E-6</c:v>
                </c:pt>
                <c:pt idx="182">
                  <c:v>2.8612972972973067E-6</c:v>
                </c:pt>
                <c:pt idx="183">
                  <c:v>2.5973513513513638E-6</c:v>
                </c:pt>
                <c:pt idx="184">
                  <c:v>2.1166036036036035E-6</c:v>
                </c:pt>
                <c:pt idx="185">
                  <c:v>2.0702252252252252E-6</c:v>
                </c:pt>
                <c:pt idx="186">
                  <c:v>2.3618558558558593E-6</c:v>
                </c:pt>
                <c:pt idx="187">
                  <c:v>2.7386576576576662E-6</c:v>
                </c:pt>
                <c:pt idx="188">
                  <c:v>2.9464324324324397E-6</c:v>
                </c:pt>
                <c:pt idx="189">
                  <c:v>2.3052432432432431E-6</c:v>
                </c:pt>
                <c:pt idx="190">
                  <c:v>2.3354504504504512E-6</c:v>
                </c:pt>
                <c:pt idx="191">
                  <c:v>2.2764324324324394E-6</c:v>
                </c:pt>
                <c:pt idx="192">
                  <c:v>2.1097747747747822E-6</c:v>
                </c:pt>
                <c:pt idx="193">
                  <c:v>2.4216396396396396E-6</c:v>
                </c:pt>
                <c:pt idx="194">
                  <c:v>2.2216036036036042E-6</c:v>
                </c:pt>
                <c:pt idx="195">
                  <c:v>1.8777657657657712E-6</c:v>
                </c:pt>
                <c:pt idx="196">
                  <c:v>1.8838468468468525E-6</c:v>
                </c:pt>
                <c:pt idx="197">
                  <c:v>2.0153333333333376E-6</c:v>
                </c:pt>
                <c:pt idx="198">
                  <c:v>2.4523873873873966E-6</c:v>
                </c:pt>
                <c:pt idx="199">
                  <c:v>2.1303153153153211E-6</c:v>
                </c:pt>
                <c:pt idx="200">
                  <c:v>1.8120000000000048E-6</c:v>
                </c:pt>
                <c:pt idx="201">
                  <c:v>2.3641261261261317E-6</c:v>
                </c:pt>
                <c:pt idx="202">
                  <c:v>1.8711711711711764E-6</c:v>
                </c:pt>
                <c:pt idx="203">
                  <c:v>2.1204864864864927E-6</c:v>
                </c:pt>
                <c:pt idx="204">
                  <c:v>1.9719819819819878E-6</c:v>
                </c:pt>
                <c:pt idx="205">
                  <c:v>1.9038918918918958E-6</c:v>
                </c:pt>
                <c:pt idx="206">
                  <c:v>1.972225225225231E-6</c:v>
                </c:pt>
                <c:pt idx="207">
                  <c:v>2.2775135135135209E-6</c:v>
                </c:pt>
                <c:pt idx="208">
                  <c:v>1.9047387387387447E-6</c:v>
                </c:pt>
                <c:pt idx="209">
                  <c:v>1.9319459459459509E-6</c:v>
                </c:pt>
                <c:pt idx="210">
                  <c:v>2.4014864864864892E-6</c:v>
                </c:pt>
                <c:pt idx="211">
                  <c:v>1.8277387387387438E-6</c:v>
                </c:pt>
                <c:pt idx="212">
                  <c:v>1.9537837837837896E-6</c:v>
                </c:pt>
                <c:pt idx="213">
                  <c:v>2.0078918918919005E-6</c:v>
                </c:pt>
                <c:pt idx="214">
                  <c:v>1.8570990990991011E-6</c:v>
                </c:pt>
                <c:pt idx="215">
                  <c:v>1.8850720720720767E-6</c:v>
                </c:pt>
                <c:pt idx="216">
                  <c:v>2.1978108108108176E-6</c:v>
                </c:pt>
                <c:pt idx="217">
                  <c:v>1.6293873873873908E-6</c:v>
                </c:pt>
                <c:pt idx="218">
                  <c:v>1.6078378378378416E-6</c:v>
                </c:pt>
                <c:pt idx="219">
                  <c:v>1.4745765765765812E-6</c:v>
                </c:pt>
                <c:pt idx="220">
                  <c:v>1.6660000000000051E-6</c:v>
                </c:pt>
                <c:pt idx="221">
                  <c:v>2.0103333333333385E-6</c:v>
                </c:pt>
                <c:pt idx="222">
                  <c:v>1.8440450450450502E-6</c:v>
                </c:pt>
                <c:pt idx="223">
                  <c:v>1.5818018018018064E-6</c:v>
                </c:pt>
                <c:pt idx="224">
                  <c:v>1.4867297297297331E-6</c:v>
                </c:pt>
                <c:pt idx="225">
                  <c:v>1.446072072072075E-6</c:v>
                </c:pt>
                <c:pt idx="226">
                  <c:v>1.8439459459459507E-6</c:v>
                </c:pt>
                <c:pt idx="227">
                  <c:v>1.9063153153153205E-6</c:v>
                </c:pt>
                <c:pt idx="228">
                  <c:v>1.9375675675675736E-6</c:v>
                </c:pt>
                <c:pt idx="229">
                  <c:v>2.014810810810814E-6</c:v>
                </c:pt>
                <c:pt idx="230">
                  <c:v>2.1639369369369466E-6</c:v>
                </c:pt>
                <c:pt idx="231">
                  <c:v>1.6511081081081127E-6</c:v>
                </c:pt>
                <c:pt idx="232">
                  <c:v>1.492324324324327E-6</c:v>
                </c:pt>
                <c:pt idx="233">
                  <c:v>2.004891891891899E-6</c:v>
                </c:pt>
                <c:pt idx="234">
                  <c:v>1.8892522522522562E-6</c:v>
                </c:pt>
                <c:pt idx="235">
                  <c:v>1.3659009009009045E-6</c:v>
                </c:pt>
                <c:pt idx="236">
                  <c:v>1.5926396396396426E-6</c:v>
                </c:pt>
                <c:pt idx="237">
                  <c:v>1.6278738738738785E-6</c:v>
                </c:pt>
                <c:pt idx="238">
                  <c:v>1.5206126126126156E-6</c:v>
                </c:pt>
                <c:pt idx="239">
                  <c:v>1.4008288288288323E-6</c:v>
                </c:pt>
              </c:numCache>
            </c:numRef>
          </c:val>
        </c:ser>
        <c:ser>
          <c:idx val="56"/>
          <c:order val="56"/>
          <c:tx>
            <c:strRef>
              <c:f>Sheet2_c!$A$58</c:f>
              <c:strCache>
                <c:ptCount val="1"/>
                <c:pt idx="0">
                  <c:v>560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Sheet2_c!$B$58:$IG$58</c:f>
              <c:numCache>
                <c:formatCode>General</c:formatCode>
                <c:ptCount val="240"/>
                <c:pt idx="0">
                  <c:v>2.2522212389380606E-6</c:v>
                </c:pt>
                <c:pt idx="1">
                  <c:v>2.2269469026548686E-6</c:v>
                </c:pt>
                <c:pt idx="2">
                  <c:v>1.7040619469026584E-6</c:v>
                </c:pt>
                <c:pt idx="3">
                  <c:v>2.172938053097351E-6</c:v>
                </c:pt>
                <c:pt idx="4">
                  <c:v>2.0014424778761072E-6</c:v>
                </c:pt>
                <c:pt idx="5">
                  <c:v>2.6593008849557589E-6</c:v>
                </c:pt>
                <c:pt idx="6">
                  <c:v>2.100283185840711E-6</c:v>
                </c:pt>
                <c:pt idx="7">
                  <c:v>2.1329026548672601E-6</c:v>
                </c:pt>
                <c:pt idx="8">
                  <c:v>2.4211061946902656E-6</c:v>
                </c:pt>
                <c:pt idx="9">
                  <c:v>2.4220265486725764E-6</c:v>
                </c:pt>
                <c:pt idx="10">
                  <c:v>2.4063008849557576E-6</c:v>
                </c:pt>
                <c:pt idx="11">
                  <c:v>2.4264070796460228E-6</c:v>
                </c:pt>
                <c:pt idx="12">
                  <c:v>1.9953185840708037E-6</c:v>
                </c:pt>
                <c:pt idx="13">
                  <c:v>2.3348318584070885E-6</c:v>
                </c:pt>
                <c:pt idx="14">
                  <c:v>2.532433628318587E-6</c:v>
                </c:pt>
                <c:pt idx="15">
                  <c:v>2.080902654867263E-6</c:v>
                </c:pt>
                <c:pt idx="16">
                  <c:v>2.438973451327442E-6</c:v>
                </c:pt>
                <c:pt idx="17">
                  <c:v>2.6398495575221295E-6</c:v>
                </c:pt>
                <c:pt idx="18">
                  <c:v>2.8368407079646033E-6</c:v>
                </c:pt>
                <c:pt idx="19">
                  <c:v>2.7557256637168196E-6</c:v>
                </c:pt>
                <c:pt idx="20">
                  <c:v>2.8728584070796461E-6</c:v>
                </c:pt>
                <c:pt idx="21">
                  <c:v>2.5508141592920426E-6</c:v>
                </c:pt>
                <c:pt idx="22">
                  <c:v>2.3775929203539857E-6</c:v>
                </c:pt>
                <c:pt idx="23">
                  <c:v>2.8223628318584101E-6</c:v>
                </c:pt>
                <c:pt idx="24">
                  <c:v>3.0586902654867341E-6</c:v>
                </c:pt>
                <c:pt idx="25">
                  <c:v>2.691141592920364E-6</c:v>
                </c:pt>
                <c:pt idx="26">
                  <c:v>2.3344070796460214E-6</c:v>
                </c:pt>
                <c:pt idx="27">
                  <c:v>2.863823008849566E-6</c:v>
                </c:pt>
                <c:pt idx="28">
                  <c:v>2.5958584070796465E-6</c:v>
                </c:pt>
                <c:pt idx="29">
                  <c:v>2.8909911504424877E-6</c:v>
                </c:pt>
                <c:pt idx="30">
                  <c:v>3.0568053097345171E-6</c:v>
                </c:pt>
                <c:pt idx="31">
                  <c:v>3.0559292035398276E-6</c:v>
                </c:pt>
                <c:pt idx="32">
                  <c:v>3.2842831858407166E-6</c:v>
                </c:pt>
                <c:pt idx="33">
                  <c:v>2.5914513274336303E-6</c:v>
                </c:pt>
                <c:pt idx="34">
                  <c:v>3.0618053097345196E-6</c:v>
                </c:pt>
                <c:pt idx="35">
                  <c:v>2.71030973451328E-6</c:v>
                </c:pt>
                <c:pt idx="36">
                  <c:v>3.1040088495575307E-6</c:v>
                </c:pt>
                <c:pt idx="37">
                  <c:v>2.7677699115044354E-6</c:v>
                </c:pt>
                <c:pt idx="38">
                  <c:v>3.0257964601770017E-6</c:v>
                </c:pt>
                <c:pt idx="39">
                  <c:v>2.8315132743362877E-6</c:v>
                </c:pt>
                <c:pt idx="40">
                  <c:v>2.8659292035398269E-6</c:v>
                </c:pt>
                <c:pt idx="41">
                  <c:v>3.5880884955752263E-6</c:v>
                </c:pt>
                <c:pt idx="42">
                  <c:v>3.4856371681416056E-6</c:v>
                </c:pt>
                <c:pt idx="43">
                  <c:v>3.0998318584070905E-6</c:v>
                </c:pt>
                <c:pt idx="44">
                  <c:v>3.46978761061948E-6</c:v>
                </c:pt>
                <c:pt idx="45">
                  <c:v>3.4890884955752248E-6</c:v>
                </c:pt>
                <c:pt idx="46">
                  <c:v>4.1397433628318769E-6</c:v>
                </c:pt>
                <c:pt idx="47">
                  <c:v>3.8633362831858504E-6</c:v>
                </c:pt>
                <c:pt idx="48">
                  <c:v>4.398115044247787E-6</c:v>
                </c:pt>
                <c:pt idx="49">
                  <c:v>4.3791946902654935E-6</c:v>
                </c:pt>
                <c:pt idx="50">
                  <c:v>4.2360265486725788E-6</c:v>
                </c:pt>
                <c:pt idx="51">
                  <c:v>4.5300619469026727E-6</c:v>
                </c:pt>
                <c:pt idx="52">
                  <c:v>4.4110707964601942E-6</c:v>
                </c:pt>
                <c:pt idx="53">
                  <c:v>4.3241061946902735E-6</c:v>
                </c:pt>
                <c:pt idx="54">
                  <c:v>5.2973362831858506E-6</c:v>
                </c:pt>
                <c:pt idx="55">
                  <c:v>5.2239026548672641E-6</c:v>
                </c:pt>
                <c:pt idx="56">
                  <c:v>4.4161150442477892E-6</c:v>
                </c:pt>
                <c:pt idx="57">
                  <c:v>5.0170619469026648E-6</c:v>
                </c:pt>
                <c:pt idx="58">
                  <c:v>4.4136637168141832E-6</c:v>
                </c:pt>
                <c:pt idx="59">
                  <c:v>4.4260796460177071E-6</c:v>
                </c:pt>
                <c:pt idx="60">
                  <c:v>5.8910796460177092E-6</c:v>
                </c:pt>
                <c:pt idx="61">
                  <c:v>5.3943716814159385E-6</c:v>
                </c:pt>
                <c:pt idx="62">
                  <c:v>5.2645929203539887E-6</c:v>
                </c:pt>
                <c:pt idx="63">
                  <c:v>4.7175309734513345E-6</c:v>
                </c:pt>
                <c:pt idx="64">
                  <c:v>6.1500088495575313E-6</c:v>
                </c:pt>
                <c:pt idx="65">
                  <c:v>6.7914955752212542E-6</c:v>
                </c:pt>
                <c:pt idx="66">
                  <c:v>7.2395575221239124E-6</c:v>
                </c:pt>
                <c:pt idx="67">
                  <c:v>1.1615044247787659E-5</c:v>
                </c:pt>
                <c:pt idx="68">
                  <c:v>1.316584070796463E-5</c:v>
                </c:pt>
                <c:pt idx="69">
                  <c:v>9.4805309734513632E-6</c:v>
                </c:pt>
                <c:pt idx="70">
                  <c:v>9.501769911504448E-6</c:v>
                </c:pt>
                <c:pt idx="71">
                  <c:v>8.7965752212389577E-6</c:v>
                </c:pt>
                <c:pt idx="72">
                  <c:v>8.8208230088495748E-6</c:v>
                </c:pt>
                <c:pt idx="73">
                  <c:v>8.0710353982301077E-6</c:v>
                </c:pt>
                <c:pt idx="74">
                  <c:v>9.8980530973451606E-6</c:v>
                </c:pt>
                <c:pt idx="75">
                  <c:v>1.0091415929203541E-5</c:v>
                </c:pt>
                <c:pt idx="76">
                  <c:v>9.9087610619469235E-6</c:v>
                </c:pt>
                <c:pt idx="77">
                  <c:v>1.0514690265486745E-5</c:v>
                </c:pt>
                <c:pt idx="78">
                  <c:v>1.144884955752215E-5</c:v>
                </c:pt>
                <c:pt idx="79">
                  <c:v>8.9053982300885268E-6</c:v>
                </c:pt>
                <c:pt idx="80">
                  <c:v>8.831805309734527E-6</c:v>
                </c:pt>
                <c:pt idx="81">
                  <c:v>8.5028495575221579E-6</c:v>
                </c:pt>
                <c:pt idx="82">
                  <c:v>7.9670088495575361E-6</c:v>
                </c:pt>
                <c:pt idx="83">
                  <c:v>9.326106194690291E-6</c:v>
                </c:pt>
                <c:pt idx="84">
                  <c:v>1.0048230088495583E-5</c:v>
                </c:pt>
                <c:pt idx="85">
                  <c:v>9.2813274336283268E-6</c:v>
                </c:pt>
                <c:pt idx="86">
                  <c:v>9.2956637168141747E-6</c:v>
                </c:pt>
                <c:pt idx="87">
                  <c:v>9.313362831858434E-6</c:v>
                </c:pt>
                <c:pt idx="88">
                  <c:v>9.6842477876106246E-6</c:v>
                </c:pt>
                <c:pt idx="89">
                  <c:v>9.8100000000000264E-6</c:v>
                </c:pt>
                <c:pt idx="90">
                  <c:v>1.0762389380531007E-5</c:v>
                </c:pt>
                <c:pt idx="91">
                  <c:v>1.1147610619469068E-5</c:v>
                </c:pt>
                <c:pt idx="92">
                  <c:v>1.1199646017699117E-5</c:v>
                </c:pt>
                <c:pt idx="93">
                  <c:v>1.1186283185840711E-5</c:v>
                </c:pt>
                <c:pt idx="94">
                  <c:v>1.1193362831858416E-5</c:v>
                </c:pt>
                <c:pt idx="95">
                  <c:v>1.1636991150442483E-5</c:v>
                </c:pt>
                <c:pt idx="96">
                  <c:v>1.2452300884955765E-5</c:v>
                </c:pt>
                <c:pt idx="97">
                  <c:v>1.1736371681415977E-5</c:v>
                </c:pt>
                <c:pt idx="98">
                  <c:v>1.1618230088495585E-5</c:v>
                </c:pt>
                <c:pt idx="99">
                  <c:v>1.1206991150442487E-5</c:v>
                </c:pt>
                <c:pt idx="100">
                  <c:v>1.1357522123893811E-5</c:v>
                </c:pt>
                <c:pt idx="101">
                  <c:v>1.1238318584070799E-5</c:v>
                </c:pt>
                <c:pt idx="102">
                  <c:v>9.9349557522124005E-6</c:v>
                </c:pt>
                <c:pt idx="103">
                  <c:v>1.0692920353982326E-5</c:v>
                </c:pt>
                <c:pt idx="104">
                  <c:v>1.0673628318584103E-5</c:v>
                </c:pt>
                <c:pt idx="105">
                  <c:v>1.0987964601769936E-5</c:v>
                </c:pt>
                <c:pt idx="106">
                  <c:v>1.0529557522123903E-5</c:v>
                </c:pt>
                <c:pt idx="107">
                  <c:v>1.1631946902654859E-5</c:v>
                </c:pt>
                <c:pt idx="108">
                  <c:v>1.1906902654867294E-5</c:v>
                </c:pt>
                <c:pt idx="109">
                  <c:v>1.1795663716814185E-5</c:v>
                </c:pt>
                <c:pt idx="110">
                  <c:v>9.559115044247816E-6</c:v>
                </c:pt>
                <c:pt idx="111">
                  <c:v>1.0399823008849563E-5</c:v>
                </c:pt>
                <c:pt idx="112">
                  <c:v>9.9680530973451582E-6</c:v>
                </c:pt>
                <c:pt idx="113">
                  <c:v>1.003840707964602E-5</c:v>
                </c:pt>
                <c:pt idx="114">
                  <c:v>1.0658672566371684E-5</c:v>
                </c:pt>
                <c:pt idx="115">
                  <c:v>1.1328053097345166E-5</c:v>
                </c:pt>
                <c:pt idx="116">
                  <c:v>9.1267256637168167E-6</c:v>
                </c:pt>
                <c:pt idx="117">
                  <c:v>9.786283185840721E-6</c:v>
                </c:pt>
                <c:pt idx="118">
                  <c:v>9.2526548672566749E-6</c:v>
                </c:pt>
                <c:pt idx="119">
                  <c:v>1.0702831858407126E-5</c:v>
                </c:pt>
                <c:pt idx="120">
                  <c:v>1.000920353982301E-5</c:v>
                </c:pt>
                <c:pt idx="121">
                  <c:v>1.0349557522123903E-5</c:v>
                </c:pt>
                <c:pt idx="122">
                  <c:v>1.0509292035398233E-5</c:v>
                </c:pt>
                <c:pt idx="123">
                  <c:v>9.9120353982301194E-6</c:v>
                </c:pt>
                <c:pt idx="124">
                  <c:v>9.5566371681416276E-6</c:v>
                </c:pt>
                <c:pt idx="125">
                  <c:v>1.0111327433628334E-5</c:v>
                </c:pt>
                <c:pt idx="126">
                  <c:v>9.3131858407079979E-6</c:v>
                </c:pt>
                <c:pt idx="127">
                  <c:v>8.8491327433628541E-6</c:v>
                </c:pt>
                <c:pt idx="128">
                  <c:v>1.2209292035398232E-5</c:v>
                </c:pt>
                <c:pt idx="129">
                  <c:v>1.1330707964601783E-5</c:v>
                </c:pt>
                <c:pt idx="130">
                  <c:v>1.1065752212389421E-5</c:v>
                </c:pt>
                <c:pt idx="131">
                  <c:v>1.1616725663716864E-5</c:v>
                </c:pt>
                <c:pt idx="132">
                  <c:v>8.9085840707964885E-6</c:v>
                </c:pt>
                <c:pt idx="133">
                  <c:v>8.053646017699156E-6</c:v>
                </c:pt>
                <c:pt idx="134">
                  <c:v>7.515690265486742E-6</c:v>
                </c:pt>
                <c:pt idx="135">
                  <c:v>7.7082389380531214E-6</c:v>
                </c:pt>
                <c:pt idx="136">
                  <c:v>7.1901238938053252E-6</c:v>
                </c:pt>
                <c:pt idx="137">
                  <c:v>7.4918495575221485E-6</c:v>
                </c:pt>
                <c:pt idx="138">
                  <c:v>8.4518495575221579E-6</c:v>
                </c:pt>
                <c:pt idx="139">
                  <c:v>7.0812389380531196E-6</c:v>
                </c:pt>
                <c:pt idx="140">
                  <c:v>7.3970442477876167E-6</c:v>
                </c:pt>
                <c:pt idx="141">
                  <c:v>7.0514070796460311E-6</c:v>
                </c:pt>
                <c:pt idx="142">
                  <c:v>6.4370619469026775E-6</c:v>
                </c:pt>
                <c:pt idx="143">
                  <c:v>6.6031592920354092E-6</c:v>
                </c:pt>
                <c:pt idx="144">
                  <c:v>6.7606283185840908E-6</c:v>
                </c:pt>
                <c:pt idx="145">
                  <c:v>6.9149646017699179E-6</c:v>
                </c:pt>
                <c:pt idx="146">
                  <c:v>6.8317433628318852E-6</c:v>
                </c:pt>
                <c:pt idx="147">
                  <c:v>6.1149115044247852E-6</c:v>
                </c:pt>
                <c:pt idx="148">
                  <c:v>6.2413451327433897E-6</c:v>
                </c:pt>
                <c:pt idx="149">
                  <c:v>6.3693185840708135E-6</c:v>
                </c:pt>
                <c:pt idx="150">
                  <c:v>4.7256991150442683E-6</c:v>
                </c:pt>
                <c:pt idx="151">
                  <c:v>3.7133982300885057E-6</c:v>
                </c:pt>
                <c:pt idx="152">
                  <c:v>2.8733008849557593E-6</c:v>
                </c:pt>
                <c:pt idx="153">
                  <c:v>3.1135840707964712E-6</c:v>
                </c:pt>
                <c:pt idx="154">
                  <c:v>2.8190442477876201E-6</c:v>
                </c:pt>
                <c:pt idx="155">
                  <c:v>3.1303451327433685E-6</c:v>
                </c:pt>
                <c:pt idx="156">
                  <c:v>3.0162477876106246E-6</c:v>
                </c:pt>
                <c:pt idx="157">
                  <c:v>3.559805309734518E-6</c:v>
                </c:pt>
                <c:pt idx="158">
                  <c:v>3.2678761061946994E-6</c:v>
                </c:pt>
                <c:pt idx="159">
                  <c:v>3.1951150442477966E-6</c:v>
                </c:pt>
                <c:pt idx="160">
                  <c:v>3.2288849557522231E-6</c:v>
                </c:pt>
                <c:pt idx="161">
                  <c:v>2.7642831858407156E-6</c:v>
                </c:pt>
                <c:pt idx="162">
                  <c:v>2.7480707964601866E-6</c:v>
                </c:pt>
                <c:pt idx="163">
                  <c:v>2.4310619469026615E-6</c:v>
                </c:pt>
                <c:pt idx="164">
                  <c:v>2.403000000000006E-6</c:v>
                </c:pt>
                <c:pt idx="165">
                  <c:v>2.8071238938053203E-6</c:v>
                </c:pt>
                <c:pt idx="166">
                  <c:v>2.9791592920354055E-6</c:v>
                </c:pt>
                <c:pt idx="167">
                  <c:v>2.894557522123899E-6</c:v>
                </c:pt>
                <c:pt idx="168">
                  <c:v>2.3879734513274437E-6</c:v>
                </c:pt>
                <c:pt idx="169">
                  <c:v>2.3691946902654946E-6</c:v>
                </c:pt>
                <c:pt idx="170">
                  <c:v>3.0957433628318649E-6</c:v>
                </c:pt>
                <c:pt idx="171">
                  <c:v>2.7335752212389465E-6</c:v>
                </c:pt>
                <c:pt idx="172">
                  <c:v>3.1140707964601844E-6</c:v>
                </c:pt>
                <c:pt idx="173">
                  <c:v>3.0014247787610736E-6</c:v>
                </c:pt>
                <c:pt idx="174">
                  <c:v>2.9452300884955846E-6</c:v>
                </c:pt>
                <c:pt idx="175">
                  <c:v>2.096601769911509E-6</c:v>
                </c:pt>
                <c:pt idx="176">
                  <c:v>2.7072300884955871E-6</c:v>
                </c:pt>
                <c:pt idx="177">
                  <c:v>2.8060619469026626E-6</c:v>
                </c:pt>
                <c:pt idx="178">
                  <c:v>2.7638672566371807E-6</c:v>
                </c:pt>
                <c:pt idx="179">
                  <c:v>2.9683893805309823E-6</c:v>
                </c:pt>
                <c:pt idx="180">
                  <c:v>2.6869734513274437E-6</c:v>
                </c:pt>
                <c:pt idx="181">
                  <c:v>2.6108141592920416E-6</c:v>
                </c:pt>
                <c:pt idx="182">
                  <c:v>2.484451327433632E-6</c:v>
                </c:pt>
                <c:pt idx="183">
                  <c:v>2.3977964601769994E-6</c:v>
                </c:pt>
                <c:pt idx="184">
                  <c:v>2.8217876106194763E-6</c:v>
                </c:pt>
                <c:pt idx="185">
                  <c:v>2.2383097345132776E-6</c:v>
                </c:pt>
                <c:pt idx="186">
                  <c:v>2.6747699115044297E-6</c:v>
                </c:pt>
                <c:pt idx="187">
                  <c:v>2.3801415929203644E-6</c:v>
                </c:pt>
                <c:pt idx="188">
                  <c:v>2.4770707964601823E-6</c:v>
                </c:pt>
                <c:pt idx="189">
                  <c:v>2.7186991150442492E-6</c:v>
                </c:pt>
                <c:pt idx="190">
                  <c:v>2.1528849557522177E-6</c:v>
                </c:pt>
                <c:pt idx="191">
                  <c:v>2.0112389380530991E-6</c:v>
                </c:pt>
                <c:pt idx="192">
                  <c:v>2.0127787610619528E-6</c:v>
                </c:pt>
                <c:pt idx="193">
                  <c:v>2.0717256637168156E-6</c:v>
                </c:pt>
                <c:pt idx="194">
                  <c:v>2.363938053097354E-6</c:v>
                </c:pt>
                <c:pt idx="195">
                  <c:v>2.0063893805309808E-6</c:v>
                </c:pt>
                <c:pt idx="196">
                  <c:v>1.460716814159295E-6</c:v>
                </c:pt>
                <c:pt idx="197">
                  <c:v>1.6930796460177032E-6</c:v>
                </c:pt>
                <c:pt idx="198">
                  <c:v>2.0310000000000035E-6</c:v>
                </c:pt>
                <c:pt idx="199">
                  <c:v>2.4019734513274422E-6</c:v>
                </c:pt>
                <c:pt idx="200">
                  <c:v>1.9795840707964648E-6</c:v>
                </c:pt>
                <c:pt idx="201">
                  <c:v>2.2702743362831887E-6</c:v>
                </c:pt>
                <c:pt idx="202">
                  <c:v>2.4830176991150497E-6</c:v>
                </c:pt>
                <c:pt idx="203">
                  <c:v>1.9398938053097381E-6</c:v>
                </c:pt>
                <c:pt idx="204">
                  <c:v>1.6036017699115093E-6</c:v>
                </c:pt>
                <c:pt idx="205">
                  <c:v>2.2268584070796459E-6</c:v>
                </c:pt>
                <c:pt idx="206">
                  <c:v>2.3600265486725772E-6</c:v>
                </c:pt>
                <c:pt idx="207">
                  <c:v>2.3864690265486732E-6</c:v>
                </c:pt>
                <c:pt idx="208">
                  <c:v>2.1603539823008896E-6</c:v>
                </c:pt>
                <c:pt idx="209">
                  <c:v>1.9060265486725713E-6</c:v>
                </c:pt>
                <c:pt idx="210">
                  <c:v>2.2632654867256683E-6</c:v>
                </c:pt>
                <c:pt idx="211">
                  <c:v>1.7207079646017775E-6</c:v>
                </c:pt>
                <c:pt idx="212">
                  <c:v>2.1024867256637213E-6</c:v>
                </c:pt>
                <c:pt idx="213">
                  <c:v>2.0738053097345165E-6</c:v>
                </c:pt>
                <c:pt idx="214">
                  <c:v>1.9097079646017786E-6</c:v>
                </c:pt>
                <c:pt idx="215">
                  <c:v>1.6614513274336328E-6</c:v>
                </c:pt>
                <c:pt idx="216">
                  <c:v>1.9078849557522171E-6</c:v>
                </c:pt>
                <c:pt idx="217">
                  <c:v>1.9106106194690318E-6</c:v>
                </c:pt>
                <c:pt idx="218">
                  <c:v>2.0643628318584112E-6</c:v>
                </c:pt>
                <c:pt idx="219">
                  <c:v>1.6050176991150479E-6</c:v>
                </c:pt>
                <c:pt idx="220">
                  <c:v>1.5595221238938107E-6</c:v>
                </c:pt>
                <c:pt idx="221">
                  <c:v>1.4388938053097364E-6</c:v>
                </c:pt>
                <c:pt idx="222">
                  <c:v>1.5838407079646042E-6</c:v>
                </c:pt>
                <c:pt idx="223">
                  <c:v>1.7064601769911554E-6</c:v>
                </c:pt>
                <c:pt idx="224">
                  <c:v>1.172238938053102E-6</c:v>
                </c:pt>
                <c:pt idx="225">
                  <c:v>1.4562566371681435E-6</c:v>
                </c:pt>
                <c:pt idx="226">
                  <c:v>1.4367256637168173E-6</c:v>
                </c:pt>
                <c:pt idx="227">
                  <c:v>1.633123893805313E-6</c:v>
                </c:pt>
                <c:pt idx="228">
                  <c:v>2.2200530973451402E-6</c:v>
                </c:pt>
                <c:pt idx="229">
                  <c:v>2.4074070796460248E-6</c:v>
                </c:pt>
                <c:pt idx="230">
                  <c:v>2.3157168141592942E-6</c:v>
                </c:pt>
                <c:pt idx="231">
                  <c:v>1.7034247787610639E-6</c:v>
                </c:pt>
                <c:pt idx="232">
                  <c:v>1.7946106194690305E-6</c:v>
                </c:pt>
                <c:pt idx="233">
                  <c:v>1.621353982300889E-6</c:v>
                </c:pt>
                <c:pt idx="234">
                  <c:v>1.4832920353982332E-6</c:v>
                </c:pt>
                <c:pt idx="235">
                  <c:v>1.529991150442478E-6</c:v>
                </c:pt>
                <c:pt idx="236">
                  <c:v>1.3056371681415972E-6</c:v>
                </c:pt>
                <c:pt idx="237">
                  <c:v>1.5578761061946925E-6</c:v>
                </c:pt>
                <c:pt idx="238">
                  <c:v>1.1160442477876122E-6</c:v>
                </c:pt>
                <c:pt idx="239">
                  <c:v>1.2989823008849588E-6</c:v>
                </c:pt>
              </c:numCache>
            </c:numRef>
          </c:val>
        </c:ser>
        <c:ser>
          <c:idx val="57"/>
          <c:order val="57"/>
          <c:tx>
            <c:strRef>
              <c:f>Sheet2_c!$A$59</c:f>
              <c:strCache>
                <c:ptCount val="1"/>
                <c:pt idx="0">
                  <c:v>570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Sheet2_c!$B$59:$IG$59</c:f>
              <c:numCache>
                <c:formatCode>General</c:formatCode>
                <c:ptCount val="240"/>
                <c:pt idx="0">
                  <c:v>1.9161130434782667E-6</c:v>
                </c:pt>
                <c:pt idx="1">
                  <c:v>1.9176521739130502E-6</c:v>
                </c:pt>
                <c:pt idx="2">
                  <c:v>1.6738260869565259E-6</c:v>
                </c:pt>
                <c:pt idx="3">
                  <c:v>2.1817043478260981E-6</c:v>
                </c:pt>
                <c:pt idx="4">
                  <c:v>2.2026347826087046E-6</c:v>
                </c:pt>
                <c:pt idx="5">
                  <c:v>1.9912521739130511E-6</c:v>
                </c:pt>
                <c:pt idx="6">
                  <c:v>2.7169652173913122E-6</c:v>
                </c:pt>
                <c:pt idx="7">
                  <c:v>2.7887565217391392E-6</c:v>
                </c:pt>
                <c:pt idx="8">
                  <c:v>2.3309217391304416E-6</c:v>
                </c:pt>
                <c:pt idx="9">
                  <c:v>2.1076173913043563E-6</c:v>
                </c:pt>
                <c:pt idx="10">
                  <c:v>2.3412173913043544E-6</c:v>
                </c:pt>
                <c:pt idx="11">
                  <c:v>2.3029130434782606E-6</c:v>
                </c:pt>
                <c:pt idx="12">
                  <c:v>2.4321565217391336E-6</c:v>
                </c:pt>
                <c:pt idx="13">
                  <c:v>2.3625739130434792E-6</c:v>
                </c:pt>
                <c:pt idx="14">
                  <c:v>2.3379565217391354E-6</c:v>
                </c:pt>
                <c:pt idx="15">
                  <c:v>2.3915565217391331E-6</c:v>
                </c:pt>
                <c:pt idx="16">
                  <c:v>1.9245478260869645E-6</c:v>
                </c:pt>
                <c:pt idx="17">
                  <c:v>2.7255130434782674E-6</c:v>
                </c:pt>
                <c:pt idx="18">
                  <c:v>3.3700086956521788E-6</c:v>
                </c:pt>
                <c:pt idx="19">
                  <c:v>3.0544695652174009E-6</c:v>
                </c:pt>
                <c:pt idx="20">
                  <c:v>2.4676173913043563E-6</c:v>
                </c:pt>
                <c:pt idx="21">
                  <c:v>2.5637304347826184E-6</c:v>
                </c:pt>
                <c:pt idx="22">
                  <c:v>3.0906347826087057E-6</c:v>
                </c:pt>
                <c:pt idx="23">
                  <c:v>2.5630173913043567E-6</c:v>
                </c:pt>
                <c:pt idx="24">
                  <c:v>3.1642956521739245E-6</c:v>
                </c:pt>
                <c:pt idx="25">
                  <c:v>3.0680782608695727E-6</c:v>
                </c:pt>
                <c:pt idx="26">
                  <c:v>2.9979913043478346E-6</c:v>
                </c:pt>
                <c:pt idx="27">
                  <c:v>2.8821304347826148E-6</c:v>
                </c:pt>
                <c:pt idx="28">
                  <c:v>2.8919913043478318E-6</c:v>
                </c:pt>
                <c:pt idx="29">
                  <c:v>3.2043478260869679E-6</c:v>
                </c:pt>
                <c:pt idx="30">
                  <c:v>2.9727478260869623E-6</c:v>
                </c:pt>
                <c:pt idx="31">
                  <c:v>2.8930347826087052E-6</c:v>
                </c:pt>
                <c:pt idx="32">
                  <c:v>2.8428000000000035E-6</c:v>
                </c:pt>
                <c:pt idx="33">
                  <c:v>2.9801130434782675E-6</c:v>
                </c:pt>
                <c:pt idx="34">
                  <c:v>2.9039391304347872E-6</c:v>
                </c:pt>
                <c:pt idx="35">
                  <c:v>2.9271652173913166E-6</c:v>
                </c:pt>
                <c:pt idx="36">
                  <c:v>2.9600956521739223E-6</c:v>
                </c:pt>
                <c:pt idx="37">
                  <c:v>2.927982608695662E-6</c:v>
                </c:pt>
                <c:pt idx="38">
                  <c:v>3.3081130434782667E-6</c:v>
                </c:pt>
                <c:pt idx="39">
                  <c:v>2.9013826086956604E-6</c:v>
                </c:pt>
                <c:pt idx="40">
                  <c:v>3.1438173913043601E-6</c:v>
                </c:pt>
                <c:pt idx="41">
                  <c:v>3.5526956521739211E-6</c:v>
                </c:pt>
                <c:pt idx="42">
                  <c:v>3.2506869565217471E-6</c:v>
                </c:pt>
                <c:pt idx="43">
                  <c:v>3.1214173913043567E-6</c:v>
                </c:pt>
                <c:pt idx="44">
                  <c:v>3.3377913043478356E-6</c:v>
                </c:pt>
                <c:pt idx="45">
                  <c:v>3.2597739130434823E-6</c:v>
                </c:pt>
                <c:pt idx="46">
                  <c:v>3.5036869565217479E-6</c:v>
                </c:pt>
                <c:pt idx="47">
                  <c:v>4.1026782608695725E-6</c:v>
                </c:pt>
                <c:pt idx="48">
                  <c:v>4.0931391304347931E-6</c:v>
                </c:pt>
                <c:pt idx="49">
                  <c:v>3.4236086956521807E-6</c:v>
                </c:pt>
                <c:pt idx="50">
                  <c:v>4.3475478260869555E-6</c:v>
                </c:pt>
                <c:pt idx="51">
                  <c:v>4.5763739130434973E-6</c:v>
                </c:pt>
                <c:pt idx="52">
                  <c:v>4.500513043478269E-6</c:v>
                </c:pt>
                <c:pt idx="53">
                  <c:v>4.8423826086956589E-6</c:v>
                </c:pt>
                <c:pt idx="54">
                  <c:v>4.6533913043478425E-6</c:v>
                </c:pt>
                <c:pt idx="55">
                  <c:v>4.5237652173913124E-6</c:v>
                </c:pt>
                <c:pt idx="56">
                  <c:v>4.9564521739130616E-6</c:v>
                </c:pt>
                <c:pt idx="57">
                  <c:v>5.3114608695652184E-6</c:v>
                </c:pt>
                <c:pt idx="58">
                  <c:v>5.3945739130434864E-6</c:v>
                </c:pt>
                <c:pt idx="59">
                  <c:v>4.6226434782608802E-6</c:v>
                </c:pt>
                <c:pt idx="60">
                  <c:v>5.8296000000000136E-6</c:v>
                </c:pt>
                <c:pt idx="61">
                  <c:v>5.6513826086956599E-6</c:v>
                </c:pt>
                <c:pt idx="62">
                  <c:v>4.8658521739130519E-6</c:v>
                </c:pt>
                <c:pt idx="63">
                  <c:v>6.2207565217391446E-6</c:v>
                </c:pt>
                <c:pt idx="64">
                  <c:v>5.9400608695652271E-6</c:v>
                </c:pt>
                <c:pt idx="65">
                  <c:v>5.6136086956521957E-6</c:v>
                </c:pt>
                <c:pt idx="66">
                  <c:v>7.0658173913043638E-6</c:v>
                </c:pt>
                <c:pt idx="67">
                  <c:v>1.1542434782608729E-5</c:v>
                </c:pt>
                <c:pt idx="68">
                  <c:v>1.1585043478260888E-5</c:v>
                </c:pt>
                <c:pt idx="69">
                  <c:v>9.1124347826087282E-6</c:v>
                </c:pt>
                <c:pt idx="70">
                  <c:v>9.0352173913043724E-6</c:v>
                </c:pt>
                <c:pt idx="71">
                  <c:v>8.5035478260869958E-6</c:v>
                </c:pt>
                <c:pt idx="72">
                  <c:v>8.0870086956521753E-6</c:v>
                </c:pt>
                <c:pt idx="73">
                  <c:v>7.7611913043478503E-6</c:v>
                </c:pt>
                <c:pt idx="74">
                  <c:v>9.7646086956521742E-6</c:v>
                </c:pt>
                <c:pt idx="75">
                  <c:v>1.0264434782608718E-5</c:v>
                </c:pt>
                <c:pt idx="76">
                  <c:v>9.3516521739130768E-6</c:v>
                </c:pt>
                <c:pt idx="77">
                  <c:v>9.7740869565217696E-6</c:v>
                </c:pt>
                <c:pt idx="78">
                  <c:v>9.4246086956521758E-6</c:v>
                </c:pt>
                <c:pt idx="79">
                  <c:v>1.0150173913043488E-5</c:v>
                </c:pt>
                <c:pt idx="80">
                  <c:v>9.5558260869565433E-6</c:v>
                </c:pt>
                <c:pt idx="81">
                  <c:v>9.0815652173913317E-6</c:v>
                </c:pt>
                <c:pt idx="82">
                  <c:v>9.0780869565217732E-6</c:v>
                </c:pt>
                <c:pt idx="83">
                  <c:v>9.61069565217394E-6</c:v>
                </c:pt>
                <c:pt idx="84">
                  <c:v>8.8145217391304459E-6</c:v>
                </c:pt>
                <c:pt idx="85">
                  <c:v>9.6434782608695746E-6</c:v>
                </c:pt>
                <c:pt idx="86">
                  <c:v>8.8993913043478524E-6</c:v>
                </c:pt>
                <c:pt idx="87">
                  <c:v>1.0232260869565241E-5</c:v>
                </c:pt>
                <c:pt idx="88">
                  <c:v>9.7872173913043645E-6</c:v>
                </c:pt>
                <c:pt idx="89">
                  <c:v>9.3769565217391628E-6</c:v>
                </c:pt>
                <c:pt idx="90">
                  <c:v>9.7860000000000229E-6</c:v>
                </c:pt>
                <c:pt idx="91">
                  <c:v>1.0654434782608716E-5</c:v>
                </c:pt>
                <c:pt idx="92">
                  <c:v>1.0536086956521738E-5</c:v>
                </c:pt>
                <c:pt idx="93">
                  <c:v>1.0165043478260878E-5</c:v>
                </c:pt>
                <c:pt idx="94">
                  <c:v>1.0298173913043485E-5</c:v>
                </c:pt>
                <c:pt idx="95">
                  <c:v>1.0659217391304344E-5</c:v>
                </c:pt>
                <c:pt idx="96">
                  <c:v>1.1722695652173946E-5</c:v>
                </c:pt>
                <c:pt idx="97">
                  <c:v>1.090052173913049E-5</c:v>
                </c:pt>
                <c:pt idx="98">
                  <c:v>1.1040782608695684E-5</c:v>
                </c:pt>
                <c:pt idx="99">
                  <c:v>1.1186173913043503E-5</c:v>
                </c:pt>
                <c:pt idx="100">
                  <c:v>9.5666956521739485E-6</c:v>
                </c:pt>
                <c:pt idx="101">
                  <c:v>1.0330521739130477E-5</c:v>
                </c:pt>
                <c:pt idx="102">
                  <c:v>9.9811304347826458E-6</c:v>
                </c:pt>
                <c:pt idx="103">
                  <c:v>1.0537043478260877E-5</c:v>
                </c:pt>
                <c:pt idx="104">
                  <c:v>1.089704347826087E-5</c:v>
                </c:pt>
                <c:pt idx="105">
                  <c:v>1.0699478260869601E-5</c:v>
                </c:pt>
                <c:pt idx="106">
                  <c:v>1.0100434782608723E-5</c:v>
                </c:pt>
                <c:pt idx="107">
                  <c:v>1.1743478260869621E-5</c:v>
                </c:pt>
                <c:pt idx="108">
                  <c:v>1.21821739130435E-5</c:v>
                </c:pt>
                <c:pt idx="109">
                  <c:v>1.1316173913043488E-5</c:v>
                </c:pt>
                <c:pt idx="110">
                  <c:v>1.0273913043478263E-5</c:v>
                </c:pt>
                <c:pt idx="111">
                  <c:v>9.5722608695652573E-6</c:v>
                </c:pt>
                <c:pt idx="112">
                  <c:v>1.0146869565217435E-5</c:v>
                </c:pt>
                <c:pt idx="113">
                  <c:v>1.029669565217392E-5</c:v>
                </c:pt>
                <c:pt idx="114">
                  <c:v>1.005356521739133E-5</c:v>
                </c:pt>
                <c:pt idx="115">
                  <c:v>1.1256260869565245E-5</c:v>
                </c:pt>
                <c:pt idx="116">
                  <c:v>9.5243478260869794E-6</c:v>
                </c:pt>
                <c:pt idx="117">
                  <c:v>8.6927391304348092E-6</c:v>
                </c:pt>
                <c:pt idx="118">
                  <c:v>9.5498260869565268E-6</c:v>
                </c:pt>
                <c:pt idx="119">
                  <c:v>9.2559130434782854E-6</c:v>
                </c:pt>
                <c:pt idx="120">
                  <c:v>9.7000869565217734E-6</c:v>
                </c:pt>
                <c:pt idx="121">
                  <c:v>9.6980000000000162E-6</c:v>
                </c:pt>
                <c:pt idx="122">
                  <c:v>9.7772173913043646E-6</c:v>
                </c:pt>
                <c:pt idx="123">
                  <c:v>1.0715565217391335E-5</c:v>
                </c:pt>
                <c:pt idx="124">
                  <c:v>9.2180869565217651E-6</c:v>
                </c:pt>
                <c:pt idx="125">
                  <c:v>9.8282608695652461E-6</c:v>
                </c:pt>
                <c:pt idx="126">
                  <c:v>9.6269565217391519E-6</c:v>
                </c:pt>
                <c:pt idx="127">
                  <c:v>8.9195652173913407E-6</c:v>
                </c:pt>
                <c:pt idx="128">
                  <c:v>1.1732956521739138E-5</c:v>
                </c:pt>
                <c:pt idx="129">
                  <c:v>1.1692347826086963E-5</c:v>
                </c:pt>
                <c:pt idx="130">
                  <c:v>1.1411130434782647E-5</c:v>
                </c:pt>
                <c:pt idx="131">
                  <c:v>1.2152347826086958E-5</c:v>
                </c:pt>
                <c:pt idx="132">
                  <c:v>8.6882956521739266E-6</c:v>
                </c:pt>
                <c:pt idx="133">
                  <c:v>8.1185043478261088E-6</c:v>
                </c:pt>
                <c:pt idx="134">
                  <c:v>7.1608086956521942E-6</c:v>
                </c:pt>
                <c:pt idx="135">
                  <c:v>6.3012434782608924E-6</c:v>
                </c:pt>
                <c:pt idx="136">
                  <c:v>6.2014086956522005E-6</c:v>
                </c:pt>
                <c:pt idx="137">
                  <c:v>7.1967565217391468E-6</c:v>
                </c:pt>
                <c:pt idx="138">
                  <c:v>7.4880695652174104E-6</c:v>
                </c:pt>
                <c:pt idx="139">
                  <c:v>6.9320608695652288E-6</c:v>
                </c:pt>
                <c:pt idx="140">
                  <c:v>7.3614869565217463E-6</c:v>
                </c:pt>
                <c:pt idx="141">
                  <c:v>6.7538608695652286E-6</c:v>
                </c:pt>
                <c:pt idx="142">
                  <c:v>6.1477478260869573E-6</c:v>
                </c:pt>
                <c:pt idx="143">
                  <c:v>6.443860869565229E-6</c:v>
                </c:pt>
                <c:pt idx="144">
                  <c:v>6.4599739130434948E-6</c:v>
                </c:pt>
                <c:pt idx="145">
                  <c:v>6.5832782608695831E-6</c:v>
                </c:pt>
                <c:pt idx="146">
                  <c:v>7.1940086956521941E-6</c:v>
                </c:pt>
                <c:pt idx="147">
                  <c:v>5.9151130434782732E-6</c:v>
                </c:pt>
                <c:pt idx="148">
                  <c:v>5.7423304347826306E-6</c:v>
                </c:pt>
                <c:pt idx="149">
                  <c:v>6.0728434782608888E-6</c:v>
                </c:pt>
                <c:pt idx="150">
                  <c:v>4.663400000000006E-6</c:v>
                </c:pt>
                <c:pt idx="151">
                  <c:v>3.7649652173913172E-6</c:v>
                </c:pt>
                <c:pt idx="152">
                  <c:v>3.0422000000000058E-6</c:v>
                </c:pt>
                <c:pt idx="153">
                  <c:v>3.1271043478261018E-6</c:v>
                </c:pt>
                <c:pt idx="154">
                  <c:v>3.1028782608695707E-6</c:v>
                </c:pt>
                <c:pt idx="155">
                  <c:v>3.27942608695653E-6</c:v>
                </c:pt>
                <c:pt idx="156">
                  <c:v>2.9961739130434802E-6</c:v>
                </c:pt>
                <c:pt idx="157">
                  <c:v>2.9139043478260985E-6</c:v>
                </c:pt>
                <c:pt idx="158">
                  <c:v>2.770191304347837E-6</c:v>
                </c:pt>
                <c:pt idx="159">
                  <c:v>2.9777739130434822E-6</c:v>
                </c:pt>
                <c:pt idx="160">
                  <c:v>2.9855565217391375E-6</c:v>
                </c:pt>
                <c:pt idx="161">
                  <c:v>2.6038782608695726E-6</c:v>
                </c:pt>
                <c:pt idx="162">
                  <c:v>2.1749913043478338E-6</c:v>
                </c:pt>
                <c:pt idx="163">
                  <c:v>2.7776173913043567E-6</c:v>
                </c:pt>
                <c:pt idx="164">
                  <c:v>2.826956521739134E-6</c:v>
                </c:pt>
                <c:pt idx="165">
                  <c:v>2.6020695652174008E-6</c:v>
                </c:pt>
                <c:pt idx="166">
                  <c:v>2.6733739130434822E-6</c:v>
                </c:pt>
                <c:pt idx="167">
                  <c:v>2.6941913043478355E-6</c:v>
                </c:pt>
                <c:pt idx="168">
                  <c:v>2.7125043478260982E-6</c:v>
                </c:pt>
                <c:pt idx="169">
                  <c:v>2.5993217391304431E-6</c:v>
                </c:pt>
                <c:pt idx="170">
                  <c:v>3.2500347826087067E-6</c:v>
                </c:pt>
                <c:pt idx="171">
                  <c:v>2.722782608695661E-6</c:v>
                </c:pt>
                <c:pt idx="172">
                  <c:v>2.722060869565223E-6</c:v>
                </c:pt>
                <c:pt idx="173">
                  <c:v>2.8328608695652186E-6</c:v>
                </c:pt>
                <c:pt idx="174">
                  <c:v>3.2352434782608746E-6</c:v>
                </c:pt>
                <c:pt idx="175">
                  <c:v>2.9141391304347863E-6</c:v>
                </c:pt>
                <c:pt idx="176">
                  <c:v>2.5350869565217445E-6</c:v>
                </c:pt>
                <c:pt idx="177">
                  <c:v>3.1216173913043567E-6</c:v>
                </c:pt>
                <c:pt idx="178">
                  <c:v>2.2715391304347859E-6</c:v>
                </c:pt>
                <c:pt idx="179">
                  <c:v>2.4204521739130435E-6</c:v>
                </c:pt>
                <c:pt idx="180">
                  <c:v>2.0526869565217396E-6</c:v>
                </c:pt>
                <c:pt idx="181">
                  <c:v>2.6161652173913118E-6</c:v>
                </c:pt>
                <c:pt idx="182">
                  <c:v>2.485165217391313E-6</c:v>
                </c:pt>
                <c:pt idx="183">
                  <c:v>2.1898000000000049E-6</c:v>
                </c:pt>
                <c:pt idx="184">
                  <c:v>2.4647652173913132E-6</c:v>
                </c:pt>
                <c:pt idx="185">
                  <c:v>2.3554434782608687E-6</c:v>
                </c:pt>
                <c:pt idx="186">
                  <c:v>2.2634347826087066E-6</c:v>
                </c:pt>
                <c:pt idx="187">
                  <c:v>2.9209478260869661E-6</c:v>
                </c:pt>
                <c:pt idx="188">
                  <c:v>2.5925652173913105E-6</c:v>
                </c:pt>
                <c:pt idx="189">
                  <c:v>2.7054521739130441E-6</c:v>
                </c:pt>
                <c:pt idx="190">
                  <c:v>2.3487565217391366E-6</c:v>
                </c:pt>
                <c:pt idx="191">
                  <c:v>2.4927130434782609E-6</c:v>
                </c:pt>
                <c:pt idx="192">
                  <c:v>2.2947739130434818E-6</c:v>
                </c:pt>
                <c:pt idx="193">
                  <c:v>2.036747826086961E-6</c:v>
                </c:pt>
                <c:pt idx="194">
                  <c:v>2.0728782608695683E-6</c:v>
                </c:pt>
                <c:pt idx="195">
                  <c:v>2.3218434782608695E-6</c:v>
                </c:pt>
                <c:pt idx="196">
                  <c:v>2.0416782608695689E-6</c:v>
                </c:pt>
                <c:pt idx="197">
                  <c:v>2.4419391304347851E-6</c:v>
                </c:pt>
                <c:pt idx="198">
                  <c:v>2.2171130434782669E-6</c:v>
                </c:pt>
                <c:pt idx="199">
                  <c:v>2.1243217391304443E-6</c:v>
                </c:pt>
                <c:pt idx="200">
                  <c:v>2.0594347826087015E-6</c:v>
                </c:pt>
                <c:pt idx="201">
                  <c:v>1.8155304347826134E-6</c:v>
                </c:pt>
                <c:pt idx="202">
                  <c:v>1.9556434782608746E-6</c:v>
                </c:pt>
                <c:pt idx="203">
                  <c:v>2.0805652173913135E-6</c:v>
                </c:pt>
                <c:pt idx="204">
                  <c:v>2.209782608695661E-6</c:v>
                </c:pt>
                <c:pt idx="205">
                  <c:v>2.319565217391309E-6</c:v>
                </c:pt>
                <c:pt idx="206">
                  <c:v>2.3549652173913096E-6</c:v>
                </c:pt>
                <c:pt idx="207">
                  <c:v>1.9207478260869638E-6</c:v>
                </c:pt>
                <c:pt idx="208">
                  <c:v>2.5252173913043559E-6</c:v>
                </c:pt>
                <c:pt idx="209">
                  <c:v>2.3239391304347851E-6</c:v>
                </c:pt>
                <c:pt idx="210">
                  <c:v>1.9470782608695702E-6</c:v>
                </c:pt>
                <c:pt idx="211">
                  <c:v>1.7573391304347862E-6</c:v>
                </c:pt>
                <c:pt idx="212">
                  <c:v>1.7564869565217458E-6</c:v>
                </c:pt>
                <c:pt idx="213">
                  <c:v>1.6437478260869631E-6</c:v>
                </c:pt>
                <c:pt idx="214">
                  <c:v>1.7957739130434817E-6</c:v>
                </c:pt>
                <c:pt idx="215">
                  <c:v>2.0578608695652192E-6</c:v>
                </c:pt>
                <c:pt idx="216">
                  <c:v>1.9069913043478304E-6</c:v>
                </c:pt>
                <c:pt idx="217">
                  <c:v>1.9022608695652245E-6</c:v>
                </c:pt>
                <c:pt idx="218">
                  <c:v>1.9416260869565274E-6</c:v>
                </c:pt>
                <c:pt idx="219">
                  <c:v>2.0006608695652213E-6</c:v>
                </c:pt>
                <c:pt idx="220">
                  <c:v>1.9219565217391359E-6</c:v>
                </c:pt>
                <c:pt idx="221">
                  <c:v>1.7270173913043512E-6</c:v>
                </c:pt>
                <c:pt idx="222">
                  <c:v>1.4881130434782653E-6</c:v>
                </c:pt>
                <c:pt idx="223">
                  <c:v>1.5781478260869628E-6</c:v>
                </c:pt>
                <c:pt idx="224">
                  <c:v>1.8820434782608757E-6</c:v>
                </c:pt>
                <c:pt idx="225">
                  <c:v>1.7363652173913069E-6</c:v>
                </c:pt>
                <c:pt idx="226">
                  <c:v>1.6699565217391358E-6</c:v>
                </c:pt>
                <c:pt idx="227">
                  <c:v>1.5950869565217449E-6</c:v>
                </c:pt>
                <c:pt idx="228">
                  <c:v>1.8211565217391357E-6</c:v>
                </c:pt>
                <c:pt idx="229">
                  <c:v>1.8759739130434816E-6</c:v>
                </c:pt>
                <c:pt idx="230">
                  <c:v>2.036747826086961E-6</c:v>
                </c:pt>
                <c:pt idx="231">
                  <c:v>2.5073565217391392E-6</c:v>
                </c:pt>
                <c:pt idx="232">
                  <c:v>1.9109217391304375E-6</c:v>
                </c:pt>
                <c:pt idx="233">
                  <c:v>1.3602260869565269E-6</c:v>
                </c:pt>
                <c:pt idx="234">
                  <c:v>1.7677739130434809E-6</c:v>
                </c:pt>
                <c:pt idx="235">
                  <c:v>1.3785043478260901E-6</c:v>
                </c:pt>
                <c:pt idx="236">
                  <c:v>1.3143043478260895E-6</c:v>
                </c:pt>
                <c:pt idx="237">
                  <c:v>1.4028869565217433E-6</c:v>
                </c:pt>
                <c:pt idx="238">
                  <c:v>1.544930434782613E-6</c:v>
                </c:pt>
                <c:pt idx="239">
                  <c:v>1.7148608695652229E-6</c:v>
                </c:pt>
              </c:numCache>
            </c:numRef>
          </c:val>
        </c:ser>
        <c:ser>
          <c:idx val="58"/>
          <c:order val="58"/>
          <c:tx>
            <c:strRef>
              <c:f>Sheet2_c!$A$60</c:f>
              <c:strCache>
                <c:ptCount val="1"/>
                <c:pt idx="0">
                  <c:v>580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Sheet2_c!$B$60:$IG$60</c:f>
              <c:numCache>
                <c:formatCode>General</c:formatCode>
                <c:ptCount val="240"/>
                <c:pt idx="0">
                  <c:v>1.940854700854707E-6</c:v>
                </c:pt>
                <c:pt idx="1">
                  <c:v>1.9607521367521432E-6</c:v>
                </c:pt>
                <c:pt idx="2">
                  <c:v>2.3102735042735041E-6</c:v>
                </c:pt>
                <c:pt idx="3">
                  <c:v>2.1431196581196682E-6</c:v>
                </c:pt>
                <c:pt idx="4">
                  <c:v>2.2672136752136817E-6</c:v>
                </c:pt>
                <c:pt idx="5">
                  <c:v>2.355598290598291E-6</c:v>
                </c:pt>
                <c:pt idx="6">
                  <c:v>2.4301880341880346E-6</c:v>
                </c:pt>
                <c:pt idx="7">
                  <c:v>2.562717948717962E-6</c:v>
                </c:pt>
                <c:pt idx="8">
                  <c:v>2.5599059829059879E-6</c:v>
                </c:pt>
                <c:pt idx="9">
                  <c:v>2.2907179487179627E-6</c:v>
                </c:pt>
                <c:pt idx="10">
                  <c:v>2.4975897435897498E-6</c:v>
                </c:pt>
                <c:pt idx="11">
                  <c:v>2.3824871794871831E-6</c:v>
                </c:pt>
                <c:pt idx="12">
                  <c:v>2.7778547008547085E-6</c:v>
                </c:pt>
                <c:pt idx="13">
                  <c:v>2.5910170940171006E-6</c:v>
                </c:pt>
                <c:pt idx="14">
                  <c:v>2.4623931623931663E-6</c:v>
                </c:pt>
                <c:pt idx="15">
                  <c:v>2.0008034188034212E-6</c:v>
                </c:pt>
                <c:pt idx="16">
                  <c:v>1.5938974358974386E-6</c:v>
                </c:pt>
                <c:pt idx="17">
                  <c:v>1.9135128205128263E-6</c:v>
                </c:pt>
                <c:pt idx="18">
                  <c:v>2.6858547008547075E-6</c:v>
                </c:pt>
                <c:pt idx="19">
                  <c:v>2.9296666666666726E-6</c:v>
                </c:pt>
                <c:pt idx="20">
                  <c:v>2.3923076923076977E-6</c:v>
                </c:pt>
                <c:pt idx="21">
                  <c:v>2.7556324786324865E-6</c:v>
                </c:pt>
                <c:pt idx="22">
                  <c:v>2.7753931623931699E-6</c:v>
                </c:pt>
                <c:pt idx="23">
                  <c:v>2.5808974358974439E-6</c:v>
                </c:pt>
                <c:pt idx="24">
                  <c:v>2.9657094017094082E-6</c:v>
                </c:pt>
                <c:pt idx="25">
                  <c:v>2.3070427350427394E-6</c:v>
                </c:pt>
                <c:pt idx="26">
                  <c:v>2.4420598290598278E-6</c:v>
                </c:pt>
                <c:pt idx="27">
                  <c:v>2.3967264957264992E-6</c:v>
                </c:pt>
                <c:pt idx="28">
                  <c:v>2.6782991452991509E-6</c:v>
                </c:pt>
                <c:pt idx="29">
                  <c:v>2.5830427350427411E-6</c:v>
                </c:pt>
                <c:pt idx="30">
                  <c:v>3.0236410256410335E-6</c:v>
                </c:pt>
                <c:pt idx="31">
                  <c:v>2.9340940170940247E-6</c:v>
                </c:pt>
                <c:pt idx="32">
                  <c:v>2.9886752136752191E-6</c:v>
                </c:pt>
                <c:pt idx="33">
                  <c:v>2.949854700854707E-6</c:v>
                </c:pt>
                <c:pt idx="34">
                  <c:v>2.7803162393162478E-6</c:v>
                </c:pt>
                <c:pt idx="35">
                  <c:v>3.3104871794871842E-6</c:v>
                </c:pt>
                <c:pt idx="36">
                  <c:v>3.5634871794871892E-6</c:v>
                </c:pt>
                <c:pt idx="37">
                  <c:v>3.4143846153846221E-6</c:v>
                </c:pt>
                <c:pt idx="38">
                  <c:v>3.2028717948718038E-6</c:v>
                </c:pt>
                <c:pt idx="39">
                  <c:v>3.1226239316239389E-6</c:v>
                </c:pt>
                <c:pt idx="40">
                  <c:v>2.7959658119658181E-6</c:v>
                </c:pt>
                <c:pt idx="41">
                  <c:v>3.2209145299145415E-6</c:v>
                </c:pt>
                <c:pt idx="42">
                  <c:v>2.8766581196581168E-6</c:v>
                </c:pt>
                <c:pt idx="43">
                  <c:v>2.8420769230769251E-6</c:v>
                </c:pt>
                <c:pt idx="44">
                  <c:v>3.1831367521367691E-6</c:v>
                </c:pt>
                <c:pt idx="45">
                  <c:v>3.238683760683769E-6</c:v>
                </c:pt>
                <c:pt idx="46">
                  <c:v>3.277863247863258E-6</c:v>
                </c:pt>
                <c:pt idx="47">
                  <c:v>3.4069743589743705E-6</c:v>
                </c:pt>
                <c:pt idx="48">
                  <c:v>3.3275641025641109E-6</c:v>
                </c:pt>
                <c:pt idx="49">
                  <c:v>3.5096837606837686E-6</c:v>
                </c:pt>
                <c:pt idx="50">
                  <c:v>3.8730341880341981E-6</c:v>
                </c:pt>
                <c:pt idx="51">
                  <c:v>4.4438119658119774E-6</c:v>
                </c:pt>
                <c:pt idx="52">
                  <c:v>4.3532649572649648E-6</c:v>
                </c:pt>
                <c:pt idx="53">
                  <c:v>4.1793931623931856E-6</c:v>
                </c:pt>
                <c:pt idx="54">
                  <c:v>4.3795982905982991E-6</c:v>
                </c:pt>
                <c:pt idx="55">
                  <c:v>4.7559914529914629E-6</c:v>
                </c:pt>
                <c:pt idx="56">
                  <c:v>5.2704786324786509E-6</c:v>
                </c:pt>
                <c:pt idx="57">
                  <c:v>4.4654188034188105E-6</c:v>
                </c:pt>
                <c:pt idx="58">
                  <c:v>4.7594444444444606E-6</c:v>
                </c:pt>
                <c:pt idx="59">
                  <c:v>4.821538461538469E-6</c:v>
                </c:pt>
                <c:pt idx="60">
                  <c:v>5.4056495726495915E-6</c:v>
                </c:pt>
                <c:pt idx="61">
                  <c:v>5.2927264957265114E-6</c:v>
                </c:pt>
                <c:pt idx="62">
                  <c:v>6.0698717948718147E-6</c:v>
                </c:pt>
                <c:pt idx="63">
                  <c:v>6.3111709401709472E-6</c:v>
                </c:pt>
                <c:pt idx="64">
                  <c:v>6.06525641025642E-6</c:v>
                </c:pt>
                <c:pt idx="65">
                  <c:v>6.1126153846153928E-6</c:v>
                </c:pt>
                <c:pt idx="66">
                  <c:v>6.0474017094017207E-6</c:v>
                </c:pt>
                <c:pt idx="67">
                  <c:v>1.0688376068376095E-5</c:v>
                </c:pt>
                <c:pt idx="68">
                  <c:v>1.0977350427350445E-5</c:v>
                </c:pt>
                <c:pt idx="69">
                  <c:v>8.7451282051282273E-6</c:v>
                </c:pt>
                <c:pt idx="70">
                  <c:v>8.0932136752136891E-6</c:v>
                </c:pt>
                <c:pt idx="71">
                  <c:v>8.4336581196581341E-6</c:v>
                </c:pt>
                <c:pt idx="72">
                  <c:v>7.1711111111111324E-6</c:v>
                </c:pt>
                <c:pt idx="73">
                  <c:v>7.6005470085470221E-6</c:v>
                </c:pt>
                <c:pt idx="74">
                  <c:v>8.2996153846153847E-6</c:v>
                </c:pt>
                <c:pt idx="75">
                  <c:v>7.851504273504286E-6</c:v>
                </c:pt>
                <c:pt idx="76">
                  <c:v>8.1434444444444684E-6</c:v>
                </c:pt>
                <c:pt idx="77">
                  <c:v>8.6876068376068743E-6</c:v>
                </c:pt>
                <c:pt idx="78">
                  <c:v>9.9679487179487509E-6</c:v>
                </c:pt>
                <c:pt idx="79">
                  <c:v>9.0927350427350696E-6</c:v>
                </c:pt>
                <c:pt idx="80">
                  <c:v>8.8969230769230996E-6</c:v>
                </c:pt>
                <c:pt idx="81">
                  <c:v>9.1429059829059992E-6</c:v>
                </c:pt>
                <c:pt idx="82">
                  <c:v>9.0210256410256548E-6</c:v>
                </c:pt>
                <c:pt idx="83">
                  <c:v>9.3843589743589954E-6</c:v>
                </c:pt>
                <c:pt idx="84">
                  <c:v>9.0059829059829427E-6</c:v>
                </c:pt>
                <c:pt idx="85">
                  <c:v>9.3073504273504276E-6</c:v>
                </c:pt>
                <c:pt idx="86">
                  <c:v>9.7302564102564205E-6</c:v>
                </c:pt>
                <c:pt idx="87">
                  <c:v>9.3958974358974706E-6</c:v>
                </c:pt>
                <c:pt idx="88">
                  <c:v>9.6986324786324974E-6</c:v>
                </c:pt>
                <c:pt idx="89">
                  <c:v>8.5538461538461895E-6</c:v>
                </c:pt>
                <c:pt idx="90">
                  <c:v>9.6376923076923268E-6</c:v>
                </c:pt>
                <c:pt idx="91">
                  <c:v>9.5729059829060137E-6</c:v>
                </c:pt>
                <c:pt idx="92">
                  <c:v>9.9647008547008855E-6</c:v>
                </c:pt>
                <c:pt idx="93">
                  <c:v>9.7771794871794897E-6</c:v>
                </c:pt>
                <c:pt idx="94">
                  <c:v>9.8671794871795057E-6</c:v>
                </c:pt>
                <c:pt idx="95">
                  <c:v>9.659572649572679E-6</c:v>
                </c:pt>
                <c:pt idx="96">
                  <c:v>9.489401709401737E-6</c:v>
                </c:pt>
                <c:pt idx="97">
                  <c:v>1.0014615384615405E-5</c:v>
                </c:pt>
                <c:pt idx="98">
                  <c:v>9.8235042735043223E-6</c:v>
                </c:pt>
                <c:pt idx="99">
                  <c:v>9.9930769230769533E-6</c:v>
                </c:pt>
                <c:pt idx="100">
                  <c:v>9.9674358974359473E-6</c:v>
                </c:pt>
                <c:pt idx="101">
                  <c:v>9.4888888888889181E-6</c:v>
                </c:pt>
                <c:pt idx="102">
                  <c:v>8.0815726495726646E-6</c:v>
                </c:pt>
                <c:pt idx="103">
                  <c:v>9.0683760683760728E-6</c:v>
                </c:pt>
                <c:pt idx="104">
                  <c:v>9.4422222222222542E-6</c:v>
                </c:pt>
                <c:pt idx="105">
                  <c:v>1.048307692307692E-5</c:v>
                </c:pt>
                <c:pt idx="106">
                  <c:v>1.0102051282051313E-5</c:v>
                </c:pt>
                <c:pt idx="107">
                  <c:v>1.1099059829059841E-5</c:v>
                </c:pt>
                <c:pt idx="108">
                  <c:v>1.1897350427350452E-5</c:v>
                </c:pt>
                <c:pt idx="109">
                  <c:v>1.0903418803418835E-5</c:v>
                </c:pt>
                <c:pt idx="110">
                  <c:v>9.4050427350427729E-6</c:v>
                </c:pt>
                <c:pt idx="111">
                  <c:v>9.1129059829060063E-6</c:v>
                </c:pt>
                <c:pt idx="112">
                  <c:v>9.6515384615384727E-6</c:v>
                </c:pt>
                <c:pt idx="113">
                  <c:v>8.9985470085470458E-6</c:v>
                </c:pt>
                <c:pt idx="114">
                  <c:v>9.2508547008547141E-6</c:v>
                </c:pt>
                <c:pt idx="115">
                  <c:v>9.9658119658119883E-6</c:v>
                </c:pt>
                <c:pt idx="116">
                  <c:v>8.5940170940171124E-6</c:v>
                </c:pt>
                <c:pt idx="117">
                  <c:v>9.6021367521367791E-6</c:v>
                </c:pt>
                <c:pt idx="118">
                  <c:v>9.0433333333333523E-6</c:v>
                </c:pt>
                <c:pt idx="119">
                  <c:v>9.328888888888918E-6</c:v>
                </c:pt>
                <c:pt idx="120">
                  <c:v>8.8705128205128458E-6</c:v>
                </c:pt>
                <c:pt idx="121">
                  <c:v>9.398632478632507E-6</c:v>
                </c:pt>
                <c:pt idx="122">
                  <c:v>9.880256410256436E-6</c:v>
                </c:pt>
                <c:pt idx="123">
                  <c:v>8.7838461538461805E-6</c:v>
                </c:pt>
                <c:pt idx="124">
                  <c:v>9.1058119658119728E-6</c:v>
                </c:pt>
                <c:pt idx="125">
                  <c:v>9.6411965811965823E-6</c:v>
                </c:pt>
                <c:pt idx="126">
                  <c:v>9.0355555555555784E-6</c:v>
                </c:pt>
                <c:pt idx="127">
                  <c:v>8.9570085470085726E-6</c:v>
                </c:pt>
                <c:pt idx="128">
                  <c:v>1.2056666666666676E-5</c:v>
                </c:pt>
                <c:pt idx="129">
                  <c:v>1.2130427350427377E-5</c:v>
                </c:pt>
                <c:pt idx="130">
                  <c:v>1.1118034188034203E-5</c:v>
                </c:pt>
                <c:pt idx="131">
                  <c:v>1.0574358974358977E-5</c:v>
                </c:pt>
                <c:pt idx="132">
                  <c:v>7.4749914529914719E-6</c:v>
                </c:pt>
                <c:pt idx="133">
                  <c:v>5.9791623931624225E-6</c:v>
                </c:pt>
                <c:pt idx="134">
                  <c:v>6.973042735042763E-6</c:v>
                </c:pt>
                <c:pt idx="135">
                  <c:v>6.7553760683760807E-6</c:v>
                </c:pt>
                <c:pt idx="136">
                  <c:v>6.4027777777777898E-6</c:v>
                </c:pt>
                <c:pt idx="137">
                  <c:v>7.0476410256410491E-6</c:v>
                </c:pt>
                <c:pt idx="138">
                  <c:v>6.7076923076923286E-6</c:v>
                </c:pt>
                <c:pt idx="139">
                  <c:v>7.3727777777777898E-6</c:v>
                </c:pt>
                <c:pt idx="140">
                  <c:v>6.9323333333333585E-6</c:v>
                </c:pt>
                <c:pt idx="141">
                  <c:v>7.1513846153846356E-6</c:v>
                </c:pt>
                <c:pt idx="142">
                  <c:v>6.3386239316239535E-6</c:v>
                </c:pt>
                <c:pt idx="143">
                  <c:v>6.3962649572649721E-6</c:v>
                </c:pt>
                <c:pt idx="144">
                  <c:v>6.6364188034188174E-6</c:v>
                </c:pt>
                <c:pt idx="145">
                  <c:v>6.4890000000000195E-6</c:v>
                </c:pt>
                <c:pt idx="146">
                  <c:v>6.1851880341880439E-6</c:v>
                </c:pt>
                <c:pt idx="147">
                  <c:v>6.1182307692307795E-6</c:v>
                </c:pt>
                <c:pt idx="148">
                  <c:v>5.9128547008547132E-6</c:v>
                </c:pt>
                <c:pt idx="149">
                  <c:v>5.1805128205128311E-6</c:v>
                </c:pt>
                <c:pt idx="150">
                  <c:v>3.5211965811965922E-6</c:v>
                </c:pt>
                <c:pt idx="151">
                  <c:v>3.2213333333333423E-6</c:v>
                </c:pt>
                <c:pt idx="152">
                  <c:v>3.581145299145306E-6</c:v>
                </c:pt>
                <c:pt idx="153">
                  <c:v>3.4460683760683814E-6</c:v>
                </c:pt>
                <c:pt idx="154">
                  <c:v>2.8272905982906073E-6</c:v>
                </c:pt>
                <c:pt idx="155">
                  <c:v>2.9318717948718E-6</c:v>
                </c:pt>
                <c:pt idx="156">
                  <c:v>2.9849145299145394E-6</c:v>
                </c:pt>
                <c:pt idx="157">
                  <c:v>2.7099316239316322E-6</c:v>
                </c:pt>
                <c:pt idx="158">
                  <c:v>3.2965213675213812E-6</c:v>
                </c:pt>
                <c:pt idx="159">
                  <c:v>3.1772905982906094E-6</c:v>
                </c:pt>
                <c:pt idx="160">
                  <c:v>2.7358205128205229E-6</c:v>
                </c:pt>
                <c:pt idx="161">
                  <c:v>2.2346752136752176E-6</c:v>
                </c:pt>
                <c:pt idx="162">
                  <c:v>2.4307606837606842E-6</c:v>
                </c:pt>
                <c:pt idx="163">
                  <c:v>2.6945811965812039E-6</c:v>
                </c:pt>
                <c:pt idx="164">
                  <c:v>2.3315213675213765E-6</c:v>
                </c:pt>
                <c:pt idx="165">
                  <c:v>2.7216581196581195E-6</c:v>
                </c:pt>
                <c:pt idx="166">
                  <c:v>2.8656666666666712E-6</c:v>
                </c:pt>
                <c:pt idx="167">
                  <c:v>3.0034273504273648E-6</c:v>
                </c:pt>
                <c:pt idx="168">
                  <c:v>2.360273504273507E-6</c:v>
                </c:pt>
                <c:pt idx="169">
                  <c:v>2.6042393162393257E-6</c:v>
                </c:pt>
                <c:pt idx="170">
                  <c:v>3.1107521367521419E-6</c:v>
                </c:pt>
                <c:pt idx="171">
                  <c:v>3.480316239316247E-6</c:v>
                </c:pt>
                <c:pt idx="172">
                  <c:v>2.6645982905982977E-6</c:v>
                </c:pt>
                <c:pt idx="173">
                  <c:v>2.9280683760683814E-6</c:v>
                </c:pt>
                <c:pt idx="174">
                  <c:v>2.38678632478633E-6</c:v>
                </c:pt>
                <c:pt idx="175">
                  <c:v>2.6845897435897525E-6</c:v>
                </c:pt>
                <c:pt idx="176">
                  <c:v>2.7256495726495807E-6</c:v>
                </c:pt>
                <c:pt idx="177">
                  <c:v>2.5696752136752177E-6</c:v>
                </c:pt>
                <c:pt idx="178">
                  <c:v>2.6713333333333403E-6</c:v>
                </c:pt>
                <c:pt idx="179">
                  <c:v>2.6232649572649669E-6</c:v>
                </c:pt>
                <c:pt idx="180">
                  <c:v>2.3186068376068392E-6</c:v>
                </c:pt>
                <c:pt idx="181">
                  <c:v>2.2283076923077041E-6</c:v>
                </c:pt>
                <c:pt idx="182">
                  <c:v>2.3645042735042786E-6</c:v>
                </c:pt>
                <c:pt idx="183">
                  <c:v>2.463726495726503E-6</c:v>
                </c:pt>
                <c:pt idx="184">
                  <c:v>2.5159145299145355E-6</c:v>
                </c:pt>
                <c:pt idx="185">
                  <c:v>2.1215128205128254E-6</c:v>
                </c:pt>
                <c:pt idx="186">
                  <c:v>1.914948717948724E-6</c:v>
                </c:pt>
                <c:pt idx="187">
                  <c:v>2.8440000000000057E-6</c:v>
                </c:pt>
                <c:pt idx="188">
                  <c:v>2.3842051282051314E-6</c:v>
                </c:pt>
                <c:pt idx="189">
                  <c:v>2.4163162393162412E-6</c:v>
                </c:pt>
                <c:pt idx="190">
                  <c:v>2.8357948717948783E-6</c:v>
                </c:pt>
                <c:pt idx="191">
                  <c:v>2.706111111111121E-6</c:v>
                </c:pt>
                <c:pt idx="192">
                  <c:v>2.1901623931623992E-6</c:v>
                </c:pt>
                <c:pt idx="193">
                  <c:v>2.1789145299145365E-6</c:v>
                </c:pt>
                <c:pt idx="194">
                  <c:v>2.6910854700854745E-6</c:v>
                </c:pt>
                <c:pt idx="195">
                  <c:v>2.2541538461538517E-6</c:v>
                </c:pt>
                <c:pt idx="196">
                  <c:v>2.384598290598294E-6</c:v>
                </c:pt>
                <c:pt idx="197">
                  <c:v>2.4058717948718007E-6</c:v>
                </c:pt>
                <c:pt idx="198">
                  <c:v>2.103478632478637E-6</c:v>
                </c:pt>
                <c:pt idx="199">
                  <c:v>2.1359401709401739E-6</c:v>
                </c:pt>
                <c:pt idx="200">
                  <c:v>2.3688461538461555E-6</c:v>
                </c:pt>
                <c:pt idx="201">
                  <c:v>2.0399316239316276E-6</c:v>
                </c:pt>
                <c:pt idx="202">
                  <c:v>2.1319487179487212E-6</c:v>
                </c:pt>
                <c:pt idx="203">
                  <c:v>2.1050427350427395E-6</c:v>
                </c:pt>
                <c:pt idx="204">
                  <c:v>2.355598290598291E-6</c:v>
                </c:pt>
                <c:pt idx="205">
                  <c:v>2.2608974358974449E-6</c:v>
                </c:pt>
                <c:pt idx="206">
                  <c:v>2.2617521367521417E-6</c:v>
                </c:pt>
                <c:pt idx="207">
                  <c:v>2.2806923076923192E-6</c:v>
                </c:pt>
                <c:pt idx="208">
                  <c:v>2.2381196581196656E-6</c:v>
                </c:pt>
                <c:pt idx="209">
                  <c:v>2.0019145299145367E-6</c:v>
                </c:pt>
                <c:pt idx="210">
                  <c:v>2.3408888888888919E-6</c:v>
                </c:pt>
                <c:pt idx="211">
                  <c:v>1.8931880341880408E-6</c:v>
                </c:pt>
                <c:pt idx="212">
                  <c:v>1.8882393162393199E-6</c:v>
                </c:pt>
                <c:pt idx="213">
                  <c:v>1.8600940170940194E-6</c:v>
                </c:pt>
                <c:pt idx="214">
                  <c:v>1.5844957264957319E-6</c:v>
                </c:pt>
                <c:pt idx="215">
                  <c:v>1.7942991452991478E-6</c:v>
                </c:pt>
                <c:pt idx="216">
                  <c:v>2.122888888888889E-6</c:v>
                </c:pt>
                <c:pt idx="217">
                  <c:v>1.8189658119658169E-6</c:v>
                </c:pt>
                <c:pt idx="218">
                  <c:v>1.9682649572649601E-6</c:v>
                </c:pt>
                <c:pt idx="219">
                  <c:v>1.9550170940170998E-6</c:v>
                </c:pt>
                <c:pt idx="220">
                  <c:v>1.7883931623931665E-6</c:v>
                </c:pt>
                <c:pt idx="221">
                  <c:v>1.9689230769230827E-6</c:v>
                </c:pt>
                <c:pt idx="222">
                  <c:v>2.317589743589749E-6</c:v>
                </c:pt>
                <c:pt idx="223">
                  <c:v>2.0925982905982912E-6</c:v>
                </c:pt>
                <c:pt idx="224">
                  <c:v>2.0074273504273624E-6</c:v>
                </c:pt>
                <c:pt idx="225">
                  <c:v>1.7545042735042762E-6</c:v>
                </c:pt>
                <c:pt idx="226">
                  <c:v>1.5195555555555597E-6</c:v>
                </c:pt>
                <c:pt idx="227">
                  <c:v>2.0665128205128238E-6</c:v>
                </c:pt>
                <c:pt idx="228">
                  <c:v>1.8725555555555616E-6</c:v>
                </c:pt>
                <c:pt idx="229">
                  <c:v>1.524025641025644E-6</c:v>
                </c:pt>
                <c:pt idx="230">
                  <c:v>2.0078461538461581E-6</c:v>
                </c:pt>
                <c:pt idx="231">
                  <c:v>2.0596239316239349E-6</c:v>
                </c:pt>
                <c:pt idx="232">
                  <c:v>1.9095384615384666E-6</c:v>
                </c:pt>
                <c:pt idx="233">
                  <c:v>1.9714358974359009E-6</c:v>
                </c:pt>
                <c:pt idx="234">
                  <c:v>2.4044273504273617E-6</c:v>
                </c:pt>
                <c:pt idx="235">
                  <c:v>1.6719230769230809E-6</c:v>
                </c:pt>
                <c:pt idx="236">
                  <c:v>1.5224102564102602E-6</c:v>
                </c:pt>
                <c:pt idx="237">
                  <c:v>1.7487179487179542E-6</c:v>
                </c:pt>
                <c:pt idx="238">
                  <c:v>1.9236752136752187E-6</c:v>
                </c:pt>
                <c:pt idx="239">
                  <c:v>1.6086410256410311E-6</c:v>
                </c:pt>
              </c:numCache>
            </c:numRef>
          </c:val>
        </c:ser>
        <c:ser>
          <c:idx val="59"/>
          <c:order val="59"/>
          <c:tx>
            <c:strRef>
              <c:f>Sheet2_c!$A$61</c:f>
              <c:strCache>
                <c:ptCount val="1"/>
                <c:pt idx="0">
                  <c:v>590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Sheet2_c!$B$61:$IG$61</c:f>
              <c:numCache>
                <c:formatCode>General</c:formatCode>
                <c:ptCount val="240"/>
                <c:pt idx="0">
                  <c:v>2.1156974789916036E-6</c:v>
                </c:pt>
                <c:pt idx="1">
                  <c:v>2.0360336134453809E-6</c:v>
                </c:pt>
                <c:pt idx="2">
                  <c:v>1.729487394957987E-6</c:v>
                </c:pt>
                <c:pt idx="3">
                  <c:v>1.4354957983193279E-6</c:v>
                </c:pt>
                <c:pt idx="4">
                  <c:v>1.8673697478991614E-6</c:v>
                </c:pt>
                <c:pt idx="5">
                  <c:v>1.6625546218487467E-6</c:v>
                </c:pt>
                <c:pt idx="6">
                  <c:v>1.8996386554621866E-6</c:v>
                </c:pt>
                <c:pt idx="7">
                  <c:v>2.0740252100840389E-6</c:v>
                </c:pt>
                <c:pt idx="8">
                  <c:v>1.9892268907563071E-6</c:v>
                </c:pt>
                <c:pt idx="9">
                  <c:v>1.953655462184879E-6</c:v>
                </c:pt>
                <c:pt idx="10">
                  <c:v>2.2446722689075738E-6</c:v>
                </c:pt>
                <c:pt idx="11">
                  <c:v>2.4356554621848741E-6</c:v>
                </c:pt>
                <c:pt idx="12">
                  <c:v>2.3116470588235331E-6</c:v>
                </c:pt>
                <c:pt idx="13">
                  <c:v>2.9336134453781554E-6</c:v>
                </c:pt>
                <c:pt idx="14">
                  <c:v>2.6126974789916041E-6</c:v>
                </c:pt>
                <c:pt idx="15">
                  <c:v>2.1034033613445449E-6</c:v>
                </c:pt>
                <c:pt idx="16">
                  <c:v>1.8018235294117702E-6</c:v>
                </c:pt>
                <c:pt idx="17">
                  <c:v>2.1507563025210158E-6</c:v>
                </c:pt>
                <c:pt idx="18">
                  <c:v>2.3470588235294153E-6</c:v>
                </c:pt>
                <c:pt idx="19">
                  <c:v>2.6544789915966423E-6</c:v>
                </c:pt>
                <c:pt idx="20">
                  <c:v>2.3313361344537797E-6</c:v>
                </c:pt>
                <c:pt idx="21">
                  <c:v>2.7658991596638698E-6</c:v>
                </c:pt>
                <c:pt idx="22">
                  <c:v>2.6987394957983255E-6</c:v>
                </c:pt>
                <c:pt idx="23">
                  <c:v>3.0210000000000067E-6</c:v>
                </c:pt>
                <c:pt idx="24">
                  <c:v>3.0030924369747958E-6</c:v>
                </c:pt>
                <c:pt idx="25">
                  <c:v>2.4377478991596646E-6</c:v>
                </c:pt>
                <c:pt idx="26">
                  <c:v>2.3886554621848752E-6</c:v>
                </c:pt>
                <c:pt idx="27">
                  <c:v>2.3827394957983229E-6</c:v>
                </c:pt>
                <c:pt idx="28">
                  <c:v>2.3745882352941202E-6</c:v>
                </c:pt>
                <c:pt idx="29">
                  <c:v>2.6555042016806826E-6</c:v>
                </c:pt>
                <c:pt idx="30">
                  <c:v>3.030016806722697E-6</c:v>
                </c:pt>
                <c:pt idx="31">
                  <c:v>2.8251176470588298E-6</c:v>
                </c:pt>
                <c:pt idx="32">
                  <c:v>2.6586890756302589E-6</c:v>
                </c:pt>
                <c:pt idx="33">
                  <c:v>2.6129663865546262E-6</c:v>
                </c:pt>
                <c:pt idx="34">
                  <c:v>2.9338991596638672E-6</c:v>
                </c:pt>
                <c:pt idx="35">
                  <c:v>3.0208655462184954E-6</c:v>
                </c:pt>
                <c:pt idx="36">
                  <c:v>2.8658487394957989E-6</c:v>
                </c:pt>
                <c:pt idx="37">
                  <c:v>3.1597983193277384E-6</c:v>
                </c:pt>
                <c:pt idx="38">
                  <c:v>3.2324957983193367E-6</c:v>
                </c:pt>
                <c:pt idx="39">
                  <c:v>2.792621848739507E-6</c:v>
                </c:pt>
                <c:pt idx="40">
                  <c:v>2.9793697478991673E-6</c:v>
                </c:pt>
                <c:pt idx="41">
                  <c:v>3.3423277310924482E-6</c:v>
                </c:pt>
                <c:pt idx="42">
                  <c:v>3.0477899159663979E-6</c:v>
                </c:pt>
                <c:pt idx="43">
                  <c:v>2.7266974789916058E-6</c:v>
                </c:pt>
                <c:pt idx="44">
                  <c:v>3.4147899159663954E-6</c:v>
                </c:pt>
                <c:pt idx="45">
                  <c:v>3.6263529411764814E-6</c:v>
                </c:pt>
                <c:pt idx="46">
                  <c:v>3.4727815126050508E-6</c:v>
                </c:pt>
                <c:pt idx="47">
                  <c:v>2.9090084033613456E-6</c:v>
                </c:pt>
                <c:pt idx="48">
                  <c:v>2.4794369747899209E-6</c:v>
                </c:pt>
                <c:pt idx="49">
                  <c:v>3.4412773109243794E-6</c:v>
                </c:pt>
                <c:pt idx="50">
                  <c:v>3.7242941176470728E-6</c:v>
                </c:pt>
                <c:pt idx="51">
                  <c:v>3.387512605042026E-6</c:v>
                </c:pt>
                <c:pt idx="52">
                  <c:v>4.3231848739495765E-6</c:v>
                </c:pt>
                <c:pt idx="53">
                  <c:v>4.7245546218487398E-6</c:v>
                </c:pt>
                <c:pt idx="54">
                  <c:v>4.6336050420168164E-6</c:v>
                </c:pt>
                <c:pt idx="55">
                  <c:v>5.1671008403361354E-6</c:v>
                </c:pt>
                <c:pt idx="56">
                  <c:v>4.9821344537815197E-6</c:v>
                </c:pt>
                <c:pt idx="57">
                  <c:v>4.6818487394958104E-6</c:v>
                </c:pt>
                <c:pt idx="58">
                  <c:v>4.6906218487394954E-6</c:v>
                </c:pt>
                <c:pt idx="59">
                  <c:v>4.5107815126050423E-6</c:v>
                </c:pt>
                <c:pt idx="60">
                  <c:v>5.3867226890756494E-6</c:v>
                </c:pt>
                <c:pt idx="61">
                  <c:v>5.5782268907563201E-6</c:v>
                </c:pt>
                <c:pt idx="62">
                  <c:v>6.5665546218487452E-6</c:v>
                </c:pt>
                <c:pt idx="63">
                  <c:v>5.8086134453781707E-6</c:v>
                </c:pt>
                <c:pt idx="64">
                  <c:v>6.4712773109243978E-6</c:v>
                </c:pt>
                <c:pt idx="65">
                  <c:v>6.0144957983193407E-6</c:v>
                </c:pt>
                <c:pt idx="66">
                  <c:v>6.1716638655462391E-6</c:v>
                </c:pt>
                <c:pt idx="67">
                  <c:v>9.0812605042016994E-6</c:v>
                </c:pt>
                <c:pt idx="68">
                  <c:v>1.1119411764705906E-5</c:v>
                </c:pt>
                <c:pt idx="69">
                  <c:v>8.8062184873949735E-6</c:v>
                </c:pt>
                <c:pt idx="70">
                  <c:v>7.9626386554622072E-6</c:v>
                </c:pt>
                <c:pt idx="71">
                  <c:v>7.6120672268907659E-6</c:v>
                </c:pt>
                <c:pt idx="72">
                  <c:v>7.3956722689075771E-6</c:v>
                </c:pt>
                <c:pt idx="73">
                  <c:v>7.462058823529423E-6</c:v>
                </c:pt>
                <c:pt idx="74">
                  <c:v>7.4503025210084176E-6</c:v>
                </c:pt>
                <c:pt idx="75">
                  <c:v>7.5095462184874069E-6</c:v>
                </c:pt>
                <c:pt idx="76">
                  <c:v>8.699243697479015E-6</c:v>
                </c:pt>
                <c:pt idx="77">
                  <c:v>9.1066386554622186E-6</c:v>
                </c:pt>
                <c:pt idx="78">
                  <c:v>8.7039495798319661E-6</c:v>
                </c:pt>
                <c:pt idx="79">
                  <c:v>8.1459831932773228E-6</c:v>
                </c:pt>
                <c:pt idx="80">
                  <c:v>8.7283193277310922E-6</c:v>
                </c:pt>
                <c:pt idx="81">
                  <c:v>8.4018739495798307E-6</c:v>
                </c:pt>
                <c:pt idx="82">
                  <c:v>8.0578319327731263E-6</c:v>
                </c:pt>
                <c:pt idx="83">
                  <c:v>8.7477310924369757E-6</c:v>
                </c:pt>
                <c:pt idx="84">
                  <c:v>8.8524369747899817E-6</c:v>
                </c:pt>
                <c:pt idx="85">
                  <c:v>9.0224369747899733E-6</c:v>
                </c:pt>
                <c:pt idx="86">
                  <c:v>9.4976470588235606E-6</c:v>
                </c:pt>
                <c:pt idx="87">
                  <c:v>8.7237815126050671E-6</c:v>
                </c:pt>
                <c:pt idx="88">
                  <c:v>1.0597226890756305E-5</c:v>
                </c:pt>
                <c:pt idx="89">
                  <c:v>8.5048739495798346E-6</c:v>
                </c:pt>
                <c:pt idx="90">
                  <c:v>8.8428571428571586E-6</c:v>
                </c:pt>
                <c:pt idx="91">
                  <c:v>8.9394957983193601E-6</c:v>
                </c:pt>
                <c:pt idx="92">
                  <c:v>9.5487394957983357E-6</c:v>
                </c:pt>
                <c:pt idx="93">
                  <c:v>9.6788235294117661E-6</c:v>
                </c:pt>
                <c:pt idx="94">
                  <c:v>8.6143697478991607E-6</c:v>
                </c:pt>
                <c:pt idx="95">
                  <c:v>9.1814285714285871E-6</c:v>
                </c:pt>
                <c:pt idx="96">
                  <c:v>9.5237815126050763E-6</c:v>
                </c:pt>
                <c:pt idx="97">
                  <c:v>9.4007563025210438E-6</c:v>
                </c:pt>
                <c:pt idx="98">
                  <c:v>1.0236890756302528E-5</c:v>
                </c:pt>
                <c:pt idx="99">
                  <c:v>9.6316806722689387E-6</c:v>
                </c:pt>
                <c:pt idx="100">
                  <c:v>9.7775630252100974E-6</c:v>
                </c:pt>
                <c:pt idx="101">
                  <c:v>9.018151260504216E-6</c:v>
                </c:pt>
                <c:pt idx="102">
                  <c:v>9.1736974789916209E-6</c:v>
                </c:pt>
                <c:pt idx="103">
                  <c:v>8.6078151260504188E-6</c:v>
                </c:pt>
                <c:pt idx="104">
                  <c:v>9.229663865546241E-6</c:v>
                </c:pt>
                <c:pt idx="105">
                  <c:v>9.7228571428571502E-6</c:v>
                </c:pt>
                <c:pt idx="106">
                  <c:v>9.0270588235294267E-6</c:v>
                </c:pt>
                <c:pt idx="107">
                  <c:v>9.2472268907563048E-6</c:v>
                </c:pt>
                <c:pt idx="108">
                  <c:v>9.6317647058823568E-6</c:v>
                </c:pt>
                <c:pt idx="109">
                  <c:v>9.8624369747899839E-6</c:v>
                </c:pt>
                <c:pt idx="110">
                  <c:v>9.0228571428571586E-6</c:v>
                </c:pt>
                <c:pt idx="111">
                  <c:v>9.6312605042016941E-6</c:v>
                </c:pt>
                <c:pt idx="112">
                  <c:v>1.0136218487394956E-5</c:v>
                </c:pt>
                <c:pt idx="113">
                  <c:v>8.9868067226891084E-6</c:v>
                </c:pt>
                <c:pt idx="114">
                  <c:v>8.3044789915966614E-6</c:v>
                </c:pt>
                <c:pt idx="115">
                  <c:v>9.5448739495798332E-6</c:v>
                </c:pt>
                <c:pt idx="116">
                  <c:v>8.7377310924369893E-6</c:v>
                </c:pt>
                <c:pt idx="117">
                  <c:v>8.8093277310924507E-6</c:v>
                </c:pt>
                <c:pt idx="118">
                  <c:v>9.747310924369752E-6</c:v>
                </c:pt>
                <c:pt idx="119">
                  <c:v>9.2489075630252273E-6</c:v>
                </c:pt>
                <c:pt idx="120">
                  <c:v>9.1021008403361545E-6</c:v>
                </c:pt>
                <c:pt idx="121">
                  <c:v>9.2245378151260809E-6</c:v>
                </c:pt>
                <c:pt idx="122">
                  <c:v>9.1538655462185081E-6</c:v>
                </c:pt>
                <c:pt idx="123">
                  <c:v>9.464957983193296E-6</c:v>
                </c:pt>
                <c:pt idx="124">
                  <c:v>9.3860504201680894E-6</c:v>
                </c:pt>
                <c:pt idx="125">
                  <c:v>1.036008403361348E-5</c:v>
                </c:pt>
                <c:pt idx="126">
                  <c:v>9.1979831932773273E-6</c:v>
                </c:pt>
                <c:pt idx="127">
                  <c:v>9.7072268907563224E-6</c:v>
                </c:pt>
                <c:pt idx="128">
                  <c:v>1.166478991596643E-5</c:v>
                </c:pt>
                <c:pt idx="129">
                  <c:v>1.1359915966386563E-5</c:v>
                </c:pt>
                <c:pt idx="130">
                  <c:v>1.0259579831932808E-5</c:v>
                </c:pt>
                <c:pt idx="131">
                  <c:v>9.830756302521038E-6</c:v>
                </c:pt>
                <c:pt idx="132">
                  <c:v>7.4828319327731318E-6</c:v>
                </c:pt>
                <c:pt idx="133">
                  <c:v>6.5747983193277455E-6</c:v>
                </c:pt>
                <c:pt idx="134">
                  <c:v>6.6451680672268971E-6</c:v>
                </c:pt>
                <c:pt idx="135">
                  <c:v>7.274605042016823E-6</c:v>
                </c:pt>
                <c:pt idx="136">
                  <c:v>7.109008403361369E-6</c:v>
                </c:pt>
                <c:pt idx="137">
                  <c:v>6.2855798319327881E-6</c:v>
                </c:pt>
                <c:pt idx="138">
                  <c:v>6.5035714285714414E-6</c:v>
                </c:pt>
                <c:pt idx="139">
                  <c:v>7.0319915966386774E-6</c:v>
                </c:pt>
                <c:pt idx="140">
                  <c:v>6.7137983193277479E-6</c:v>
                </c:pt>
                <c:pt idx="141">
                  <c:v>6.7155378151260571E-6</c:v>
                </c:pt>
                <c:pt idx="142">
                  <c:v>6.3911764705882469E-6</c:v>
                </c:pt>
                <c:pt idx="143">
                  <c:v>6.9990924369748143E-6</c:v>
                </c:pt>
                <c:pt idx="144">
                  <c:v>6.6216638655462348E-6</c:v>
                </c:pt>
                <c:pt idx="145">
                  <c:v>6.6342773109243902E-6</c:v>
                </c:pt>
                <c:pt idx="146">
                  <c:v>6.3719159663865583E-6</c:v>
                </c:pt>
                <c:pt idx="147">
                  <c:v>5.1339159663865483E-6</c:v>
                </c:pt>
                <c:pt idx="148">
                  <c:v>5.0095126050420331E-6</c:v>
                </c:pt>
                <c:pt idx="149">
                  <c:v>5.2568823529411925E-6</c:v>
                </c:pt>
                <c:pt idx="150">
                  <c:v>4.0895378151260512E-6</c:v>
                </c:pt>
                <c:pt idx="151">
                  <c:v>3.840915966386566E-6</c:v>
                </c:pt>
                <c:pt idx="152">
                  <c:v>3.6687394957983293E-6</c:v>
                </c:pt>
                <c:pt idx="153">
                  <c:v>3.2635210084033776E-6</c:v>
                </c:pt>
                <c:pt idx="154">
                  <c:v>2.696168067226896E-6</c:v>
                </c:pt>
                <c:pt idx="155">
                  <c:v>2.402764705882363E-6</c:v>
                </c:pt>
                <c:pt idx="156">
                  <c:v>2.5113445378151317E-6</c:v>
                </c:pt>
                <c:pt idx="157">
                  <c:v>2.9654453781512649E-6</c:v>
                </c:pt>
                <c:pt idx="158">
                  <c:v>3.2718067226890839E-6</c:v>
                </c:pt>
                <c:pt idx="159">
                  <c:v>2.8762605042016838E-6</c:v>
                </c:pt>
                <c:pt idx="160">
                  <c:v>2.7109915966386641E-6</c:v>
                </c:pt>
                <c:pt idx="161">
                  <c:v>2.180504201680682E-6</c:v>
                </c:pt>
                <c:pt idx="162">
                  <c:v>2.2751932773109355E-6</c:v>
                </c:pt>
                <c:pt idx="163">
                  <c:v>2.6352857142857199E-6</c:v>
                </c:pt>
                <c:pt idx="164">
                  <c:v>2.801991596638662E-6</c:v>
                </c:pt>
                <c:pt idx="165">
                  <c:v>2.3232773109243776E-6</c:v>
                </c:pt>
                <c:pt idx="166">
                  <c:v>2.5497731092437002E-6</c:v>
                </c:pt>
                <c:pt idx="167">
                  <c:v>2.6489831932773206E-6</c:v>
                </c:pt>
                <c:pt idx="168">
                  <c:v>2.4043445378151334E-6</c:v>
                </c:pt>
                <c:pt idx="169">
                  <c:v>2.9169915966386613E-6</c:v>
                </c:pt>
                <c:pt idx="170">
                  <c:v>2.8637226890756365E-6</c:v>
                </c:pt>
                <c:pt idx="171">
                  <c:v>2.8375882352941215E-6</c:v>
                </c:pt>
                <c:pt idx="172">
                  <c:v>2.9562268907563099E-6</c:v>
                </c:pt>
                <c:pt idx="173">
                  <c:v>1.9040252100840368E-6</c:v>
                </c:pt>
                <c:pt idx="174">
                  <c:v>2.1040588235294152E-6</c:v>
                </c:pt>
                <c:pt idx="175">
                  <c:v>2.6792016806722751E-6</c:v>
                </c:pt>
                <c:pt idx="176">
                  <c:v>2.8206638655462236E-6</c:v>
                </c:pt>
                <c:pt idx="177">
                  <c:v>2.4119579831932778E-6</c:v>
                </c:pt>
                <c:pt idx="178">
                  <c:v>2.6042773109243783E-6</c:v>
                </c:pt>
                <c:pt idx="179">
                  <c:v>2.3833361344537819E-6</c:v>
                </c:pt>
                <c:pt idx="180">
                  <c:v>2.4812689075630252E-6</c:v>
                </c:pt>
                <c:pt idx="181">
                  <c:v>2.286369747899169E-6</c:v>
                </c:pt>
                <c:pt idx="182">
                  <c:v>2.3134117647058877E-6</c:v>
                </c:pt>
                <c:pt idx="183">
                  <c:v>2.4365966386554663E-6</c:v>
                </c:pt>
                <c:pt idx="184">
                  <c:v>2.4843193277311017E-6</c:v>
                </c:pt>
                <c:pt idx="185">
                  <c:v>2.4110252100840376E-6</c:v>
                </c:pt>
                <c:pt idx="186">
                  <c:v>2.4986974789916048E-6</c:v>
                </c:pt>
                <c:pt idx="187">
                  <c:v>2.2864705882353016E-6</c:v>
                </c:pt>
                <c:pt idx="188">
                  <c:v>2.5591428571428628E-6</c:v>
                </c:pt>
                <c:pt idx="189">
                  <c:v>2.3624537815126097E-6</c:v>
                </c:pt>
                <c:pt idx="190">
                  <c:v>2.2579495798319413E-6</c:v>
                </c:pt>
                <c:pt idx="191">
                  <c:v>2.6769243697479084E-6</c:v>
                </c:pt>
                <c:pt idx="192">
                  <c:v>2.6527647058823644E-6</c:v>
                </c:pt>
                <c:pt idx="193">
                  <c:v>2.6724369747899214E-6</c:v>
                </c:pt>
                <c:pt idx="194">
                  <c:v>2.8220420168067245E-6</c:v>
                </c:pt>
                <c:pt idx="195">
                  <c:v>2.7677142857142964E-6</c:v>
                </c:pt>
                <c:pt idx="196">
                  <c:v>2.3570588235294147E-6</c:v>
                </c:pt>
                <c:pt idx="197">
                  <c:v>2.9448823529411852E-6</c:v>
                </c:pt>
                <c:pt idx="198">
                  <c:v>2.5276638655462249E-6</c:v>
                </c:pt>
                <c:pt idx="199">
                  <c:v>2.2578403361344576E-6</c:v>
                </c:pt>
                <c:pt idx="200">
                  <c:v>2.0227226890756334E-6</c:v>
                </c:pt>
                <c:pt idx="201">
                  <c:v>2.2232941176470693E-6</c:v>
                </c:pt>
                <c:pt idx="202">
                  <c:v>2.3108067226890804E-6</c:v>
                </c:pt>
                <c:pt idx="203">
                  <c:v>2.1419075630252172E-6</c:v>
                </c:pt>
                <c:pt idx="204">
                  <c:v>2.3297563025210148E-6</c:v>
                </c:pt>
                <c:pt idx="205">
                  <c:v>2.4315798319327785E-6</c:v>
                </c:pt>
                <c:pt idx="206">
                  <c:v>2.4762857142857152E-6</c:v>
                </c:pt>
                <c:pt idx="207">
                  <c:v>2.6019579831932802E-6</c:v>
                </c:pt>
                <c:pt idx="208">
                  <c:v>2.9512689075630253E-6</c:v>
                </c:pt>
                <c:pt idx="209">
                  <c:v>2.2913277310924485E-6</c:v>
                </c:pt>
                <c:pt idx="210">
                  <c:v>1.914487394957989E-6</c:v>
                </c:pt>
                <c:pt idx="211">
                  <c:v>2.0989243697479082E-6</c:v>
                </c:pt>
                <c:pt idx="212">
                  <c:v>1.9129159663865626E-6</c:v>
                </c:pt>
                <c:pt idx="213">
                  <c:v>1.9848739495798378E-6</c:v>
                </c:pt>
                <c:pt idx="214">
                  <c:v>2.0251428571428634E-6</c:v>
                </c:pt>
                <c:pt idx="215">
                  <c:v>1.9507478991596695E-6</c:v>
                </c:pt>
                <c:pt idx="216">
                  <c:v>2.1115714285714363E-6</c:v>
                </c:pt>
                <c:pt idx="217">
                  <c:v>1.9347899159663922E-6</c:v>
                </c:pt>
                <c:pt idx="218">
                  <c:v>2.043436974789922E-6</c:v>
                </c:pt>
                <c:pt idx="219">
                  <c:v>1.555621848739496E-6</c:v>
                </c:pt>
                <c:pt idx="220">
                  <c:v>1.2615966386554623E-6</c:v>
                </c:pt>
                <c:pt idx="221">
                  <c:v>1.6031008403361385E-6</c:v>
                </c:pt>
                <c:pt idx="222">
                  <c:v>1.5585378151260549E-6</c:v>
                </c:pt>
                <c:pt idx="223">
                  <c:v>1.6199411764705925E-6</c:v>
                </c:pt>
                <c:pt idx="224">
                  <c:v>1.7392857142857193E-6</c:v>
                </c:pt>
                <c:pt idx="225">
                  <c:v>1.706571428571433E-6</c:v>
                </c:pt>
                <c:pt idx="226">
                  <c:v>1.9265126050420226E-6</c:v>
                </c:pt>
                <c:pt idx="227">
                  <c:v>1.8793277310924412E-6</c:v>
                </c:pt>
                <c:pt idx="228">
                  <c:v>1.7378571428571468E-6</c:v>
                </c:pt>
                <c:pt idx="229">
                  <c:v>1.7907983193277355E-6</c:v>
                </c:pt>
                <c:pt idx="230">
                  <c:v>1.8886050420168122E-6</c:v>
                </c:pt>
                <c:pt idx="231">
                  <c:v>1.6439831932773145E-6</c:v>
                </c:pt>
                <c:pt idx="232">
                  <c:v>1.9979747899159697E-6</c:v>
                </c:pt>
                <c:pt idx="233">
                  <c:v>1.9111680672268959E-6</c:v>
                </c:pt>
                <c:pt idx="234">
                  <c:v>2.2469579831932802E-6</c:v>
                </c:pt>
                <c:pt idx="235">
                  <c:v>1.6764033613445431E-6</c:v>
                </c:pt>
                <c:pt idx="236">
                  <c:v>1.4806890756302558E-6</c:v>
                </c:pt>
                <c:pt idx="237">
                  <c:v>1.1444873949579869E-6</c:v>
                </c:pt>
                <c:pt idx="238">
                  <c:v>1.3300672268907613E-6</c:v>
                </c:pt>
                <c:pt idx="239">
                  <c:v>1.5493445378151284E-6</c:v>
                </c:pt>
              </c:numCache>
            </c:numRef>
          </c:val>
        </c:ser>
        <c:ser>
          <c:idx val="60"/>
          <c:order val="60"/>
          <c:tx>
            <c:strRef>
              <c:f>Sheet2_c!$A$62</c:f>
              <c:strCache>
                <c:ptCount val="1"/>
                <c:pt idx="0">
                  <c:v>600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Sheet2_c!$B$62:$IG$62</c:f>
              <c:numCache>
                <c:formatCode>General</c:formatCode>
                <c:ptCount val="240"/>
                <c:pt idx="0">
                  <c:v>1.953016528925627E-6</c:v>
                </c:pt>
                <c:pt idx="1">
                  <c:v>2.2559586776859565E-6</c:v>
                </c:pt>
                <c:pt idx="2">
                  <c:v>2.2906859504132246E-6</c:v>
                </c:pt>
                <c:pt idx="3">
                  <c:v>2.4010330578512473E-6</c:v>
                </c:pt>
                <c:pt idx="4">
                  <c:v>1.9384380165289308E-6</c:v>
                </c:pt>
                <c:pt idx="5">
                  <c:v>2.2238347107438098E-6</c:v>
                </c:pt>
                <c:pt idx="6">
                  <c:v>1.9170413223140529E-6</c:v>
                </c:pt>
                <c:pt idx="7">
                  <c:v>2.162975206611578E-6</c:v>
                </c:pt>
                <c:pt idx="8">
                  <c:v>1.9022561983471121E-6</c:v>
                </c:pt>
                <c:pt idx="9">
                  <c:v>1.9302396694214933E-6</c:v>
                </c:pt>
                <c:pt idx="10">
                  <c:v>2.3081157024793469E-6</c:v>
                </c:pt>
                <c:pt idx="11">
                  <c:v>1.8965454545454603E-6</c:v>
                </c:pt>
                <c:pt idx="12">
                  <c:v>1.962107438016537E-6</c:v>
                </c:pt>
                <c:pt idx="13">
                  <c:v>2.6274876033057906E-6</c:v>
                </c:pt>
                <c:pt idx="14">
                  <c:v>1.9146446280991765E-6</c:v>
                </c:pt>
                <c:pt idx="15">
                  <c:v>2.1213636363636409E-6</c:v>
                </c:pt>
                <c:pt idx="16">
                  <c:v>2.0432809917355428E-6</c:v>
                </c:pt>
                <c:pt idx="17">
                  <c:v>2.4884545454545523E-6</c:v>
                </c:pt>
                <c:pt idx="18">
                  <c:v>2.801338842975216E-6</c:v>
                </c:pt>
                <c:pt idx="19">
                  <c:v>2.7067520661157077E-6</c:v>
                </c:pt>
                <c:pt idx="20">
                  <c:v>3.0747851239669479E-6</c:v>
                </c:pt>
                <c:pt idx="21">
                  <c:v>2.9141487603305847E-6</c:v>
                </c:pt>
                <c:pt idx="22">
                  <c:v>2.5471735537190167E-6</c:v>
                </c:pt>
                <c:pt idx="23">
                  <c:v>3.1202066115702549E-6</c:v>
                </c:pt>
                <c:pt idx="24">
                  <c:v>3.047181818181831E-6</c:v>
                </c:pt>
                <c:pt idx="25">
                  <c:v>3.2027520661157094E-6</c:v>
                </c:pt>
                <c:pt idx="26">
                  <c:v>2.9246363636363723E-6</c:v>
                </c:pt>
                <c:pt idx="27">
                  <c:v>2.3327438016528952E-6</c:v>
                </c:pt>
                <c:pt idx="28">
                  <c:v>2.3081735537190148E-6</c:v>
                </c:pt>
                <c:pt idx="29">
                  <c:v>2.8064958677685999E-6</c:v>
                </c:pt>
                <c:pt idx="30">
                  <c:v>2.1742644628099241E-6</c:v>
                </c:pt>
                <c:pt idx="31">
                  <c:v>2.6987438016529003E-6</c:v>
                </c:pt>
                <c:pt idx="32">
                  <c:v>2.1400661157024851E-6</c:v>
                </c:pt>
                <c:pt idx="33">
                  <c:v>2.2397024793388429E-6</c:v>
                </c:pt>
                <c:pt idx="34">
                  <c:v>2.7005371900826554E-6</c:v>
                </c:pt>
                <c:pt idx="35">
                  <c:v>2.4523636363636391E-6</c:v>
                </c:pt>
                <c:pt idx="36">
                  <c:v>2.4727024793388427E-6</c:v>
                </c:pt>
                <c:pt idx="37">
                  <c:v>2.3875619834710813E-6</c:v>
                </c:pt>
                <c:pt idx="38">
                  <c:v>3.0566859504132241E-6</c:v>
                </c:pt>
                <c:pt idx="39">
                  <c:v>3.5929256198347156E-6</c:v>
                </c:pt>
                <c:pt idx="40">
                  <c:v>3.400446280991742E-6</c:v>
                </c:pt>
                <c:pt idx="41">
                  <c:v>3.4038677685950535E-6</c:v>
                </c:pt>
                <c:pt idx="42">
                  <c:v>3.5633223140495964E-6</c:v>
                </c:pt>
                <c:pt idx="43">
                  <c:v>2.6282644628099265E-6</c:v>
                </c:pt>
                <c:pt idx="44">
                  <c:v>2.5500495867768616E-6</c:v>
                </c:pt>
                <c:pt idx="45">
                  <c:v>2.8546694214876046E-6</c:v>
                </c:pt>
                <c:pt idx="46">
                  <c:v>2.9624710743801695E-6</c:v>
                </c:pt>
                <c:pt idx="47">
                  <c:v>3.0141983471074494E-6</c:v>
                </c:pt>
                <c:pt idx="48">
                  <c:v>3.6562148760330648E-6</c:v>
                </c:pt>
                <c:pt idx="49">
                  <c:v>3.2581074380165395E-6</c:v>
                </c:pt>
                <c:pt idx="50">
                  <c:v>3.3487355371900906E-6</c:v>
                </c:pt>
                <c:pt idx="51">
                  <c:v>3.8130495867768646E-6</c:v>
                </c:pt>
                <c:pt idx="52">
                  <c:v>4.6633719008264494E-6</c:v>
                </c:pt>
                <c:pt idx="53">
                  <c:v>4.6467603305785235E-6</c:v>
                </c:pt>
                <c:pt idx="54">
                  <c:v>4.7400330578512481E-6</c:v>
                </c:pt>
                <c:pt idx="55">
                  <c:v>4.8176859504132298E-6</c:v>
                </c:pt>
                <c:pt idx="56">
                  <c:v>4.9344710743801821E-6</c:v>
                </c:pt>
                <c:pt idx="57">
                  <c:v>4.9384628099173734E-6</c:v>
                </c:pt>
                <c:pt idx="58">
                  <c:v>5.058181818181819E-6</c:v>
                </c:pt>
                <c:pt idx="59">
                  <c:v>4.9100165289256285E-6</c:v>
                </c:pt>
                <c:pt idx="60">
                  <c:v>5.3762727272727467E-6</c:v>
                </c:pt>
                <c:pt idx="61">
                  <c:v>5.3720743801652938E-6</c:v>
                </c:pt>
                <c:pt idx="62">
                  <c:v>6.1629421487603416E-6</c:v>
                </c:pt>
                <c:pt idx="63">
                  <c:v>6.6368925619834861E-6</c:v>
                </c:pt>
                <c:pt idx="64">
                  <c:v>6.6960826446281142E-6</c:v>
                </c:pt>
                <c:pt idx="65">
                  <c:v>6.5795289256198579E-6</c:v>
                </c:pt>
                <c:pt idx="66">
                  <c:v>6.1626033057851425E-6</c:v>
                </c:pt>
                <c:pt idx="67">
                  <c:v>9.4923140495868068E-6</c:v>
                </c:pt>
                <c:pt idx="68">
                  <c:v>1.0936528925619859E-5</c:v>
                </c:pt>
                <c:pt idx="69">
                  <c:v>8.2555785123967208E-6</c:v>
                </c:pt>
                <c:pt idx="70">
                  <c:v>8.0774049586777267E-6</c:v>
                </c:pt>
                <c:pt idx="71">
                  <c:v>8.0750743801653161E-6</c:v>
                </c:pt>
                <c:pt idx="72">
                  <c:v>7.4602892561983602E-6</c:v>
                </c:pt>
                <c:pt idx="73">
                  <c:v>7.3440165289256293E-6</c:v>
                </c:pt>
                <c:pt idx="74">
                  <c:v>7.7472231404958918E-6</c:v>
                </c:pt>
                <c:pt idx="75">
                  <c:v>7.9018347107438256E-6</c:v>
                </c:pt>
                <c:pt idx="76">
                  <c:v>8.9481818181818343E-6</c:v>
                </c:pt>
                <c:pt idx="77">
                  <c:v>9.033305785123974E-6</c:v>
                </c:pt>
                <c:pt idx="78">
                  <c:v>8.9518181818181824E-6</c:v>
                </c:pt>
                <c:pt idx="79">
                  <c:v>8.1678016528925648E-6</c:v>
                </c:pt>
                <c:pt idx="80">
                  <c:v>8.796528925619847E-6</c:v>
                </c:pt>
                <c:pt idx="81">
                  <c:v>8.5702479338843276E-6</c:v>
                </c:pt>
                <c:pt idx="82">
                  <c:v>9.7334710743801721E-6</c:v>
                </c:pt>
                <c:pt idx="83">
                  <c:v>9.0947107438016642E-6</c:v>
                </c:pt>
                <c:pt idx="84">
                  <c:v>8.4010743801653075E-6</c:v>
                </c:pt>
                <c:pt idx="85">
                  <c:v>8.755454545454573E-6</c:v>
                </c:pt>
                <c:pt idx="86">
                  <c:v>8.9181818181818346E-6</c:v>
                </c:pt>
                <c:pt idx="87">
                  <c:v>9.0913223140496056E-6</c:v>
                </c:pt>
                <c:pt idx="88">
                  <c:v>9.1890082644628272E-6</c:v>
                </c:pt>
                <c:pt idx="89">
                  <c:v>8.5842148760330818E-6</c:v>
                </c:pt>
                <c:pt idx="90">
                  <c:v>9.0404132231405144E-6</c:v>
                </c:pt>
                <c:pt idx="91">
                  <c:v>9.2487603305785152E-6</c:v>
                </c:pt>
                <c:pt idx="92">
                  <c:v>9.3323966942148981E-6</c:v>
                </c:pt>
                <c:pt idx="93">
                  <c:v>9.031157024793398E-6</c:v>
                </c:pt>
                <c:pt idx="94">
                  <c:v>8.7728099173553976E-6</c:v>
                </c:pt>
                <c:pt idx="95">
                  <c:v>9.5222314049586965E-6</c:v>
                </c:pt>
                <c:pt idx="96">
                  <c:v>9.5707438016529206E-6</c:v>
                </c:pt>
                <c:pt idx="97">
                  <c:v>8.8643801652892839E-6</c:v>
                </c:pt>
                <c:pt idx="98">
                  <c:v>1.017793388429752E-5</c:v>
                </c:pt>
                <c:pt idx="99">
                  <c:v>9.4237190082644899E-6</c:v>
                </c:pt>
                <c:pt idx="100">
                  <c:v>9.0728099173554049E-6</c:v>
                </c:pt>
                <c:pt idx="101">
                  <c:v>8.9260330578512737E-6</c:v>
                </c:pt>
                <c:pt idx="102">
                  <c:v>9.31214876033058E-6</c:v>
                </c:pt>
                <c:pt idx="103">
                  <c:v>9.4480991735537246E-6</c:v>
                </c:pt>
                <c:pt idx="104">
                  <c:v>1.0106198347107481E-5</c:v>
                </c:pt>
                <c:pt idx="105">
                  <c:v>8.8944628099173903E-6</c:v>
                </c:pt>
                <c:pt idx="106">
                  <c:v>8.9938842975207055E-6</c:v>
                </c:pt>
                <c:pt idx="107">
                  <c:v>8.7326446280991915E-6</c:v>
                </c:pt>
                <c:pt idx="108">
                  <c:v>7.8400578512396843E-6</c:v>
                </c:pt>
                <c:pt idx="109">
                  <c:v>9.298181818181836E-6</c:v>
                </c:pt>
                <c:pt idx="110">
                  <c:v>9.316115702479358E-6</c:v>
                </c:pt>
                <c:pt idx="111">
                  <c:v>8.9979338842975275E-6</c:v>
                </c:pt>
                <c:pt idx="112">
                  <c:v>9.288429752066134E-6</c:v>
                </c:pt>
                <c:pt idx="113">
                  <c:v>9.3961157024793589E-6</c:v>
                </c:pt>
                <c:pt idx="114">
                  <c:v>8.2166694214876237E-6</c:v>
                </c:pt>
                <c:pt idx="115">
                  <c:v>9.6834710743801793E-6</c:v>
                </c:pt>
                <c:pt idx="116">
                  <c:v>8.5605785123967221E-6</c:v>
                </c:pt>
                <c:pt idx="117">
                  <c:v>8.5876033057851489E-6</c:v>
                </c:pt>
                <c:pt idx="118">
                  <c:v>8.5579338842975351E-6</c:v>
                </c:pt>
                <c:pt idx="119">
                  <c:v>8.7984297520661268E-6</c:v>
                </c:pt>
                <c:pt idx="120">
                  <c:v>8.6203305785124219E-6</c:v>
                </c:pt>
                <c:pt idx="121">
                  <c:v>8.2943801652892707E-6</c:v>
                </c:pt>
                <c:pt idx="122">
                  <c:v>8.8138842975207107E-6</c:v>
                </c:pt>
                <c:pt idx="123">
                  <c:v>8.7385123966942324E-6</c:v>
                </c:pt>
                <c:pt idx="124">
                  <c:v>8.8249586776859731E-6</c:v>
                </c:pt>
                <c:pt idx="125">
                  <c:v>9.638677685950415E-6</c:v>
                </c:pt>
                <c:pt idx="126">
                  <c:v>8.2163884297520662E-6</c:v>
                </c:pt>
                <c:pt idx="127">
                  <c:v>9.4358677685950607E-6</c:v>
                </c:pt>
                <c:pt idx="128">
                  <c:v>1.1516115702479361E-5</c:v>
                </c:pt>
                <c:pt idx="129">
                  <c:v>1.1018925619834745E-5</c:v>
                </c:pt>
                <c:pt idx="130">
                  <c:v>1.0308842975206612E-5</c:v>
                </c:pt>
                <c:pt idx="131">
                  <c:v>1.0833719008264485E-5</c:v>
                </c:pt>
                <c:pt idx="132">
                  <c:v>7.5089421487603521E-6</c:v>
                </c:pt>
                <c:pt idx="133">
                  <c:v>6.7001322314049742E-6</c:v>
                </c:pt>
                <c:pt idx="134">
                  <c:v>6.6489090909091049E-6</c:v>
                </c:pt>
                <c:pt idx="135">
                  <c:v>6.7257520661157094E-6</c:v>
                </c:pt>
                <c:pt idx="136">
                  <c:v>7.6009090909091078E-6</c:v>
                </c:pt>
                <c:pt idx="137">
                  <c:v>6.7104380165289357E-6</c:v>
                </c:pt>
                <c:pt idx="138">
                  <c:v>6.228388429752082E-6</c:v>
                </c:pt>
                <c:pt idx="139">
                  <c:v>6.7016033057851537E-6</c:v>
                </c:pt>
                <c:pt idx="140">
                  <c:v>6.1597438016529104E-6</c:v>
                </c:pt>
                <c:pt idx="141">
                  <c:v>6.1555206611570315E-6</c:v>
                </c:pt>
                <c:pt idx="142">
                  <c:v>6.8505454545454636E-6</c:v>
                </c:pt>
                <c:pt idx="143">
                  <c:v>6.7144380165289334E-6</c:v>
                </c:pt>
                <c:pt idx="144">
                  <c:v>6.5303140495867834E-6</c:v>
                </c:pt>
                <c:pt idx="145">
                  <c:v>6.590826446280999E-6</c:v>
                </c:pt>
                <c:pt idx="146">
                  <c:v>5.6405867768595073E-6</c:v>
                </c:pt>
                <c:pt idx="147">
                  <c:v>5.2606446280991839E-6</c:v>
                </c:pt>
                <c:pt idx="148">
                  <c:v>5.0232148760330578E-6</c:v>
                </c:pt>
                <c:pt idx="149">
                  <c:v>4.8289421487603404E-6</c:v>
                </c:pt>
                <c:pt idx="150">
                  <c:v>4.1045785123966973E-6</c:v>
                </c:pt>
                <c:pt idx="151">
                  <c:v>2.9517851239669459E-6</c:v>
                </c:pt>
                <c:pt idx="152">
                  <c:v>2.8644049586776967E-6</c:v>
                </c:pt>
                <c:pt idx="153">
                  <c:v>2.7420661157024855E-6</c:v>
                </c:pt>
                <c:pt idx="154">
                  <c:v>2.8417438016528987E-6</c:v>
                </c:pt>
                <c:pt idx="155">
                  <c:v>2.7288842975206707E-6</c:v>
                </c:pt>
                <c:pt idx="156">
                  <c:v>2.5069173553719106E-6</c:v>
                </c:pt>
                <c:pt idx="157">
                  <c:v>2.6772314049586837E-6</c:v>
                </c:pt>
                <c:pt idx="158">
                  <c:v>2.7378677685950521E-6</c:v>
                </c:pt>
                <c:pt idx="159">
                  <c:v>2.7966198347107451E-6</c:v>
                </c:pt>
                <c:pt idx="160">
                  <c:v>2.7362561983471125E-6</c:v>
                </c:pt>
                <c:pt idx="161">
                  <c:v>2.1263884297520682E-6</c:v>
                </c:pt>
                <c:pt idx="162">
                  <c:v>2.3980165289256245E-6</c:v>
                </c:pt>
                <c:pt idx="163">
                  <c:v>2.6626611570247998E-6</c:v>
                </c:pt>
                <c:pt idx="164">
                  <c:v>2.6855041322314154E-6</c:v>
                </c:pt>
                <c:pt idx="165">
                  <c:v>2.650280991735544E-6</c:v>
                </c:pt>
                <c:pt idx="166">
                  <c:v>2.2968264462809987E-6</c:v>
                </c:pt>
                <c:pt idx="167">
                  <c:v>1.9110495867768657E-6</c:v>
                </c:pt>
                <c:pt idx="168">
                  <c:v>2.1483305785124109E-6</c:v>
                </c:pt>
                <c:pt idx="169">
                  <c:v>2.5877107438016654E-6</c:v>
                </c:pt>
                <c:pt idx="170">
                  <c:v>2.7225619834710819E-6</c:v>
                </c:pt>
                <c:pt idx="171">
                  <c:v>2.7917603305785193E-6</c:v>
                </c:pt>
                <c:pt idx="172">
                  <c:v>2.3441900826446359E-6</c:v>
                </c:pt>
                <c:pt idx="173">
                  <c:v>2.6609421487603415E-6</c:v>
                </c:pt>
                <c:pt idx="174">
                  <c:v>2.6648099173553809E-6</c:v>
                </c:pt>
                <c:pt idx="175">
                  <c:v>2.1972892561983557E-6</c:v>
                </c:pt>
                <c:pt idx="176">
                  <c:v>2.5738099173553796E-6</c:v>
                </c:pt>
                <c:pt idx="177">
                  <c:v>2.0622314049586807E-6</c:v>
                </c:pt>
                <c:pt idx="178">
                  <c:v>1.8209752066115754E-6</c:v>
                </c:pt>
                <c:pt idx="179">
                  <c:v>2.2126446280991752E-6</c:v>
                </c:pt>
                <c:pt idx="180">
                  <c:v>2.1262314049586813E-6</c:v>
                </c:pt>
                <c:pt idx="181">
                  <c:v>1.7528016528925638E-6</c:v>
                </c:pt>
                <c:pt idx="182">
                  <c:v>2.5185289256198374E-6</c:v>
                </c:pt>
                <c:pt idx="183">
                  <c:v>2.2227107438016629E-6</c:v>
                </c:pt>
                <c:pt idx="184">
                  <c:v>2.6287768595041415E-6</c:v>
                </c:pt>
                <c:pt idx="185">
                  <c:v>2.6979834710743882E-6</c:v>
                </c:pt>
                <c:pt idx="186">
                  <c:v>2.7608347107438099E-6</c:v>
                </c:pt>
                <c:pt idx="187">
                  <c:v>2.6492892561983567E-6</c:v>
                </c:pt>
                <c:pt idx="188">
                  <c:v>2.6297107438016634E-6</c:v>
                </c:pt>
                <c:pt idx="189">
                  <c:v>2.4198677685950469E-6</c:v>
                </c:pt>
                <c:pt idx="190">
                  <c:v>2.1400909090909163E-6</c:v>
                </c:pt>
                <c:pt idx="191">
                  <c:v>2.0081900826446365E-6</c:v>
                </c:pt>
                <c:pt idx="192">
                  <c:v>2.3966694214876032E-6</c:v>
                </c:pt>
                <c:pt idx="193">
                  <c:v>2.4883636363636414E-6</c:v>
                </c:pt>
                <c:pt idx="194">
                  <c:v>2.5967107438016614E-6</c:v>
                </c:pt>
                <c:pt idx="195">
                  <c:v>2.17180165289257E-6</c:v>
                </c:pt>
                <c:pt idx="196">
                  <c:v>2.1824710743801689E-6</c:v>
                </c:pt>
                <c:pt idx="197">
                  <c:v>2.7842975206611669E-6</c:v>
                </c:pt>
                <c:pt idx="198">
                  <c:v>2.1106363636363695E-6</c:v>
                </c:pt>
                <c:pt idx="199">
                  <c:v>2.0020743801652922E-6</c:v>
                </c:pt>
                <c:pt idx="200">
                  <c:v>2.5011570247933948E-6</c:v>
                </c:pt>
                <c:pt idx="201">
                  <c:v>2.4968595041322348E-6</c:v>
                </c:pt>
                <c:pt idx="202">
                  <c:v>2.5881900826446381E-6</c:v>
                </c:pt>
                <c:pt idx="203">
                  <c:v>2.3522066115702476E-6</c:v>
                </c:pt>
                <c:pt idx="204">
                  <c:v>2.4167107438016597E-6</c:v>
                </c:pt>
                <c:pt idx="205">
                  <c:v>2.2683471074380239E-6</c:v>
                </c:pt>
                <c:pt idx="206">
                  <c:v>2.0903057851239712E-6</c:v>
                </c:pt>
                <c:pt idx="207">
                  <c:v>2.3521900826446331E-6</c:v>
                </c:pt>
                <c:pt idx="208">
                  <c:v>2.599429752066124E-6</c:v>
                </c:pt>
                <c:pt idx="209">
                  <c:v>2.1518677685950479E-6</c:v>
                </c:pt>
                <c:pt idx="210">
                  <c:v>1.9853636363636421E-6</c:v>
                </c:pt>
                <c:pt idx="211">
                  <c:v>2.4942727272727326E-6</c:v>
                </c:pt>
                <c:pt idx="212">
                  <c:v>1.8575537190082693E-6</c:v>
                </c:pt>
                <c:pt idx="213">
                  <c:v>2.0547768595041377E-6</c:v>
                </c:pt>
                <c:pt idx="214">
                  <c:v>2.2106694214876066E-6</c:v>
                </c:pt>
                <c:pt idx="215">
                  <c:v>2.3105371900826494E-6</c:v>
                </c:pt>
                <c:pt idx="216">
                  <c:v>2.1532314049586816E-6</c:v>
                </c:pt>
                <c:pt idx="217">
                  <c:v>2.2349173553719109E-6</c:v>
                </c:pt>
                <c:pt idx="218">
                  <c:v>1.6328925619834767E-6</c:v>
                </c:pt>
                <c:pt idx="219">
                  <c:v>1.4641818181818218E-6</c:v>
                </c:pt>
                <c:pt idx="220">
                  <c:v>1.3501818181818227E-6</c:v>
                </c:pt>
                <c:pt idx="221">
                  <c:v>1.6326859504132292E-6</c:v>
                </c:pt>
                <c:pt idx="222">
                  <c:v>1.6654297520661163E-6</c:v>
                </c:pt>
                <c:pt idx="223">
                  <c:v>1.5269752066115745E-6</c:v>
                </c:pt>
                <c:pt idx="224">
                  <c:v>1.6272479338843034E-6</c:v>
                </c:pt>
                <c:pt idx="225">
                  <c:v>1.6655206611570285E-6</c:v>
                </c:pt>
                <c:pt idx="226">
                  <c:v>2.2751818181818268E-6</c:v>
                </c:pt>
                <c:pt idx="227">
                  <c:v>2.5396033057851252E-6</c:v>
                </c:pt>
                <c:pt idx="228">
                  <c:v>1.8763553719008341E-6</c:v>
                </c:pt>
                <c:pt idx="229">
                  <c:v>1.9779834710743846E-6</c:v>
                </c:pt>
                <c:pt idx="230">
                  <c:v>2.0030495867768637E-6</c:v>
                </c:pt>
                <c:pt idx="231">
                  <c:v>1.6751074380165357E-6</c:v>
                </c:pt>
                <c:pt idx="232">
                  <c:v>1.625066115702482E-6</c:v>
                </c:pt>
                <c:pt idx="233">
                  <c:v>1.8884380165289306E-6</c:v>
                </c:pt>
                <c:pt idx="234">
                  <c:v>1.8505454545454596E-6</c:v>
                </c:pt>
                <c:pt idx="235">
                  <c:v>1.3525619834710778E-6</c:v>
                </c:pt>
                <c:pt idx="236">
                  <c:v>1.7491983471074385E-6</c:v>
                </c:pt>
                <c:pt idx="237">
                  <c:v>1.4893223140495886E-6</c:v>
                </c:pt>
                <c:pt idx="238">
                  <c:v>1.5448925619834762E-6</c:v>
                </c:pt>
                <c:pt idx="239">
                  <c:v>1.6341652892562033E-6</c:v>
                </c:pt>
              </c:numCache>
            </c:numRef>
          </c:val>
        </c:ser>
        <c:ser>
          <c:idx val="61"/>
          <c:order val="61"/>
          <c:tx>
            <c:strRef>
              <c:f>Sheet2_c!$A$63</c:f>
              <c:strCache>
                <c:ptCount val="1"/>
                <c:pt idx="0">
                  <c:v>610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Sheet2_c!$B$63:$IG$63</c:f>
              <c:numCache>
                <c:formatCode>General</c:formatCode>
                <c:ptCount val="240"/>
                <c:pt idx="0">
                  <c:v>1.9434878048780563E-6</c:v>
                </c:pt>
                <c:pt idx="1">
                  <c:v>1.9992520325203308E-6</c:v>
                </c:pt>
                <c:pt idx="2">
                  <c:v>2.0221951219512225E-6</c:v>
                </c:pt>
                <c:pt idx="3">
                  <c:v>1.5566178861788677E-6</c:v>
                </c:pt>
                <c:pt idx="4">
                  <c:v>1.8430325203252094E-6</c:v>
                </c:pt>
                <c:pt idx="5">
                  <c:v>2.0637886178861847E-6</c:v>
                </c:pt>
                <c:pt idx="6">
                  <c:v>1.9812357723577291E-6</c:v>
                </c:pt>
                <c:pt idx="7">
                  <c:v>2.1630000000000071E-6</c:v>
                </c:pt>
                <c:pt idx="8">
                  <c:v>1.9307235772357774E-6</c:v>
                </c:pt>
                <c:pt idx="9">
                  <c:v>2.21685365853659E-6</c:v>
                </c:pt>
                <c:pt idx="10">
                  <c:v>2.0254552845528452E-6</c:v>
                </c:pt>
                <c:pt idx="11">
                  <c:v>2.2589430894308975E-6</c:v>
                </c:pt>
                <c:pt idx="12">
                  <c:v>2.2064146341463475E-6</c:v>
                </c:pt>
                <c:pt idx="13">
                  <c:v>2.2328373983739896E-6</c:v>
                </c:pt>
                <c:pt idx="14">
                  <c:v>2.1127967479674904E-6</c:v>
                </c:pt>
                <c:pt idx="15">
                  <c:v>2.156504065040657E-6</c:v>
                </c:pt>
                <c:pt idx="16">
                  <c:v>2.5242682926829354E-6</c:v>
                </c:pt>
                <c:pt idx="17">
                  <c:v>2.3096910569105768E-6</c:v>
                </c:pt>
                <c:pt idx="18">
                  <c:v>2.6545121951219584E-6</c:v>
                </c:pt>
                <c:pt idx="19">
                  <c:v>2.9879186991869999E-6</c:v>
                </c:pt>
                <c:pt idx="20">
                  <c:v>2.8400975609756203E-6</c:v>
                </c:pt>
                <c:pt idx="21">
                  <c:v>3.2328455284552851E-6</c:v>
                </c:pt>
                <c:pt idx="22">
                  <c:v>2.8815609756097609E-6</c:v>
                </c:pt>
                <c:pt idx="23">
                  <c:v>2.8847804878048837E-6</c:v>
                </c:pt>
                <c:pt idx="24">
                  <c:v>3.068617886178868E-6</c:v>
                </c:pt>
                <c:pt idx="25">
                  <c:v>2.6435772357723705E-6</c:v>
                </c:pt>
                <c:pt idx="26">
                  <c:v>2.8017723577235834E-6</c:v>
                </c:pt>
                <c:pt idx="27">
                  <c:v>2.5402439024390287E-6</c:v>
                </c:pt>
                <c:pt idx="28">
                  <c:v>2.5866991869918755E-6</c:v>
                </c:pt>
                <c:pt idx="29">
                  <c:v>2.2904308943089487E-6</c:v>
                </c:pt>
                <c:pt idx="30">
                  <c:v>2.4624471544715484E-6</c:v>
                </c:pt>
                <c:pt idx="31">
                  <c:v>2.5173821138211417E-6</c:v>
                </c:pt>
                <c:pt idx="32">
                  <c:v>2.2779512195122036E-6</c:v>
                </c:pt>
                <c:pt idx="33">
                  <c:v>2.1104146341463458E-6</c:v>
                </c:pt>
                <c:pt idx="34">
                  <c:v>2.5534146341463469E-6</c:v>
                </c:pt>
                <c:pt idx="35">
                  <c:v>2.4582195121951277E-6</c:v>
                </c:pt>
                <c:pt idx="36">
                  <c:v>2.8800731707317124E-6</c:v>
                </c:pt>
                <c:pt idx="37">
                  <c:v>3.1277723577235871E-6</c:v>
                </c:pt>
                <c:pt idx="38">
                  <c:v>2.798609756097571E-6</c:v>
                </c:pt>
                <c:pt idx="39">
                  <c:v>3.4179674796748024E-6</c:v>
                </c:pt>
                <c:pt idx="40">
                  <c:v>3.8972276422764358E-6</c:v>
                </c:pt>
                <c:pt idx="41">
                  <c:v>3.1138536585365943E-6</c:v>
                </c:pt>
                <c:pt idx="42">
                  <c:v>2.4149918699187032E-6</c:v>
                </c:pt>
                <c:pt idx="43">
                  <c:v>2.605219512195129E-6</c:v>
                </c:pt>
                <c:pt idx="44">
                  <c:v>2.8773739837398404E-6</c:v>
                </c:pt>
                <c:pt idx="45">
                  <c:v>3.0808292682926949E-6</c:v>
                </c:pt>
                <c:pt idx="46">
                  <c:v>3.1246260162601705E-6</c:v>
                </c:pt>
                <c:pt idx="47">
                  <c:v>3.0739512195122045E-6</c:v>
                </c:pt>
                <c:pt idx="48">
                  <c:v>3.0473577235772456E-6</c:v>
                </c:pt>
                <c:pt idx="49">
                  <c:v>2.9088780487804966E-6</c:v>
                </c:pt>
                <c:pt idx="50">
                  <c:v>3.2420487804878101E-6</c:v>
                </c:pt>
                <c:pt idx="51">
                  <c:v>4.5061869918699275E-6</c:v>
                </c:pt>
                <c:pt idx="52">
                  <c:v>4.4963089430894445E-6</c:v>
                </c:pt>
                <c:pt idx="53">
                  <c:v>5.1860487804878235E-6</c:v>
                </c:pt>
                <c:pt idx="54">
                  <c:v>5.2823658536585488E-6</c:v>
                </c:pt>
                <c:pt idx="55">
                  <c:v>4.964121951219513E-6</c:v>
                </c:pt>
                <c:pt idx="56">
                  <c:v>5.0753089430894444E-6</c:v>
                </c:pt>
                <c:pt idx="57">
                  <c:v>4.4145609756097634E-6</c:v>
                </c:pt>
                <c:pt idx="58">
                  <c:v>4.6100813008130123E-6</c:v>
                </c:pt>
                <c:pt idx="59">
                  <c:v>5.1774552845528575E-6</c:v>
                </c:pt>
                <c:pt idx="60">
                  <c:v>5.3362682926829532E-6</c:v>
                </c:pt>
                <c:pt idx="61">
                  <c:v>5.2424390243902578E-6</c:v>
                </c:pt>
                <c:pt idx="62">
                  <c:v>5.2432601626016521E-6</c:v>
                </c:pt>
                <c:pt idx="63">
                  <c:v>5.55054471544717E-6</c:v>
                </c:pt>
                <c:pt idx="64">
                  <c:v>6.2377723577235925E-6</c:v>
                </c:pt>
                <c:pt idx="65">
                  <c:v>6.6852195121951373E-6</c:v>
                </c:pt>
                <c:pt idx="66">
                  <c:v>6.9111544715447334E-6</c:v>
                </c:pt>
                <c:pt idx="67">
                  <c:v>1.0015772357723582E-5</c:v>
                </c:pt>
                <c:pt idx="68">
                  <c:v>1.0823983739837437E-5</c:v>
                </c:pt>
                <c:pt idx="69">
                  <c:v>8.2520325203252473E-6</c:v>
                </c:pt>
                <c:pt idx="70">
                  <c:v>7.4856585365853842E-6</c:v>
                </c:pt>
                <c:pt idx="71">
                  <c:v>7.4673333333333542E-6</c:v>
                </c:pt>
                <c:pt idx="72">
                  <c:v>7.2291544715447318E-6</c:v>
                </c:pt>
                <c:pt idx="73">
                  <c:v>7.3202520325203464E-6</c:v>
                </c:pt>
                <c:pt idx="74">
                  <c:v>8.3141463414634312E-6</c:v>
                </c:pt>
                <c:pt idx="75">
                  <c:v>8.198211382113807E-6</c:v>
                </c:pt>
                <c:pt idx="76">
                  <c:v>9.2586178861788727E-6</c:v>
                </c:pt>
                <c:pt idx="77">
                  <c:v>8.3236585365854005E-6</c:v>
                </c:pt>
                <c:pt idx="78">
                  <c:v>8.6948780487804904E-6</c:v>
                </c:pt>
                <c:pt idx="79">
                  <c:v>7.5086016260162768E-6</c:v>
                </c:pt>
                <c:pt idx="80">
                  <c:v>7.722040650406518E-6</c:v>
                </c:pt>
                <c:pt idx="81">
                  <c:v>6.171861788617908E-6</c:v>
                </c:pt>
                <c:pt idx="82">
                  <c:v>7.2816991869919039E-6</c:v>
                </c:pt>
                <c:pt idx="83">
                  <c:v>8.0052276422764268E-6</c:v>
                </c:pt>
                <c:pt idx="84">
                  <c:v>8.8905691056910782E-6</c:v>
                </c:pt>
                <c:pt idx="85">
                  <c:v>9.2769918699187253E-6</c:v>
                </c:pt>
                <c:pt idx="86">
                  <c:v>9.616991869918722E-6</c:v>
                </c:pt>
                <c:pt idx="87">
                  <c:v>9.2686991869918731E-6</c:v>
                </c:pt>
                <c:pt idx="88">
                  <c:v>8.3550406504065457E-6</c:v>
                </c:pt>
                <c:pt idx="89">
                  <c:v>8.4438211382113955E-6</c:v>
                </c:pt>
                <c:pt idx="90">
                  <c:v>9.2995121951219769E-6</c:v>
                </c:pt>
                <c:pt idx="91">
                  <c:v>8.7205691056910561E-6</c:v>
                </c:pt>
                <c:pt idx="92">
                  <c:v>8.7593495934959657E-6</c:v>
                </c:pt>
                <c:pt idx="93">
                  <c:v>8.6886991869918702E-6</c:v>
                </c:pt>
                <c:pt idx="94">
                  <c:v>9.1547154471544747E-6</c:v>
                </c:pt>
                <c:pt idx="95">
                  <c:v>9.4356910569105857E-6</c:v>
                </c:pt>
                <c:pt idx="96">
                  <c:v>8.898211382113819E-6</c:v>
                </c:pt>
                <c:pt idx="97">
                  <c:v>9.2856910569105838E-6</c:v>
                </c:pt>
                <c:pt idx="98">
                  <c:v>9.0970731707317073E-6</c:v>
                </c:pt>
                <c:pt idx="99">
                  <c:v>8.9857723577236075E-6</c:v>
                </c:pt>
                <c:pt idx="100">
                  <c:v>8.9037398373984176E-6</c:v>
                </c:pt>
                <c:pt idx="101">
                  <c:v>7.9604552845528697E-6</c:v>
                </c:pt>
                <c:pt idx="102">
                  <c:v>8.7591869918699611E-6</c:v>
                </c:pt>
                <c:pt idx="103">
                  <c:v>9.0730894308943435E-6</c:v>
                </c:pt>
                <c:pt idx="104">
                  <c:v>9.0772357723577374E-6</c:v>
                </c:pt>
                <c:pt idx="105">
                  <c:v>7.8889186991870047E-6</c:v>
                </c:pt>
                <c:pt idx="106">
                  <c:v>8.1402439024390238E-6</c:v>
                </c:pt>
                <c:pt idx="107">
                  <c:v>7.3808130081300952E-6</c:v>
                </c:pt>
                <c:pt idx="108">
                  <c:v>7.7025040650406654E-6</c:v>
                </c:pt>
                <c:pt idx="109">
                  <c:v>8.4876422764228019E-6</c:v>
                </c:pt>
                <c:pt idx="110">
                  <c:v>8.0249918699187075E-6</c:v>
                </c:pt>
                <c:pt idx="111">
                  <c:v>8.7526016260162872E-6</c:v>
                </c:pt>
                <c:pt idx="112">
                  <c:v>9.30349593495939E-6</c:v>
                </c:pt>
                <c:pt idx="113">
                  <c:v>8.6233333333333479E-6</c:v>
                </c:pt>
                <c:pt idx="114">
                  <c:v>8.5491056910569287E-6</c:v>
                </c:pt>
                <c:pt idx="115">
                  <c:v>8.9169918699187237E-6</c:v>
                </c:pt>
                <c:pt idx="116">
                  <c:v>8.1959349593496349E-6</c:v>
                </c:pt>
                <c:pt idx="117">
                  <c:v>8.1972357723577255E-6</c:v>
                </c:pt>
                <c:pt idx="118">
                  <c:v>8.6036585365853928E-6</c:v>
                </c:pt>
                <c:pt idx="119">
                  <c:v>8.7785365853658817E-6</c:v>
                </c:pt>
                <c:pt idx="120">
                  <c:v>8.3520325203252531E-6</c:v>
                </c:pt>
                <c:pt idx="121">
                  <c:v>8.5962601626016266E-6</c:v>
                </c:pt>
                <c:pt idx="122">
                  <c:v>7.7656747967479823E-6</c:v>
                </c:pt>
                <c:pt idx="123">
                  <c:v>8.964065040650421E-6</c:v>
                </c:pt>
                <c:pt idx="124">
                  <c:v>8.5838211382113924E-6</c:v>
                </c:pt>
                <c:pt idx="125">
                  <c:v>8.177398373983754E-6</c:v>
                </c:pt>
                <c:pt idx="126">
                  <c:v>8.8384552845528603E-6</c:v>
                </c:pt>
                <c:pt idx="127">
                  <c:v>9.2317886178861989E-6</c:v>
                </c:pt>
                <c:pt idx="128">
                  <c:v>1.1334959349593527E-5</c:v>
                </c:pt>
                <c:pt idx="129">
                  <c:v>1.06378861788618E-5</c:v>
                </c:pt>
                <c:pt idx="130">
                  <c:v>9.928292682926847E-6</c:v>
                </c:pt>
                <c:pt idx="131">
                  <c:v>9.3140650406504075E-6</c:v>
                </c:pt>
                <c:pt idx="132">
                  <c:v>7.442821138211402E-6</c:v>
                </c:pt>
                <c:pt idx="133">
                  <c:v>7.098934959349597E-6</c:v>
                </c:pt>
                <c:pt idx="134">
                  <c:v>6.8012357723577401E-6</c:v>
                </c:pt>
                <c:pt idx="135">
                  <c:v>6.180024390243914E-6</c:v>
                </c:pt>
                <c:pt idx="136">
                  <c:v>6.589699186991901E-6</c:v>
                </c:pt>
                <c:pt idx="137">
                  <c:v>6.2673902439024499E-6</c:v>
                </c:pt>
                <c:pt idx="138">
                  <c:v>6.7699512195122082E-6</c:v>
                </c:pt>
                <c:pt idx="139">
                  <c:v>6.6074308943089503E-6</c:v>
                </c:pt>
                <c:pt idx="140">
                  <c:v>6.6823739837398586E-6</c:v>
                </c:pt>
                <c:pt idx="141">
                  <c:v>5.9964796747967614E-6</c:v>
                </c:pt>
                <c:pt idx="142">
                  <c:v>6.5958861788617962E-6</c:v>
                </c:pt>
                <c:pt idx="143">
                  <c:v>6.8757317073170885E-6</c:v>
                </c:pt>
                <c:pt idx="144">
                  <c:v>6.6373252032520474E-6</c:v>
                </c:pt>
                <c:pt idx="145">
                  <c:v>5.9053821138211621E-6</c:v>
                </c:pt>
                <c:pt idx="146">
                  <c:v>4.7776016260162702E-6</c:v>
                </c:pt>
                <c:pt idx="147">
                  <c:v>5.2904796747967575E-6</c:v>
                </c:pt>
                <c:pt idx="148">
                  <c:v>5.5674715447154504E-6</c:v>
                </c:pt>
                <c:pt idx="149">
                  <c:v>4.383617886178871E-6</c:v>
                </c:pt>
                <c:pt idx="150">
                  <c:v>3.5346260162601699E-6</c:v>
                </c:pt>
                <c:pt idx="151">
                  <c:v>3.3591056910569182E-6</c:v>
                </c:pt>
                <c:pt idx="152">
                  <c:v>2.8231626016260239E-6</c:v>
                </c:pt>
                <c:pt idx="153">
                  <c:v>2.7542032520325322E-6</c:v>
                </c:pt>
                <c:pt idx="154">
                  <c:v>2.5209837398374073E-6</c:v>
                </c:pt>
                <c:pt idx="155">
                  <c:v>2.4865609756097604E-6</c:v>
                </c:pt>
                <c:pt idx="156">
                  <c:v>2.60901626016261E-6</c:v>
                </c:pt>
                <c:pt idx="157">
                  <c:v>2.5644552845528488E-6</c:v>
                </c:pt>
                <c:pt idx="158">
                  <c:v>2.481504065040659E-6</c:v>
                </c:pt>
                <c:pt idx="159">
                  <c:v>2.4896747967479781E-6</c:v>
                </c:pt>
                <c:pt idx="160">
                  <c:v>2.8872195121951298E-6</c:v>
                </c:pt>
                <c:pt idx="161">
                  <c:v>2.21328455284554E-6</c:v>
                </c:pt>
                <c:pt idx="162">
                  <c:v>2.2865365853658612E-6</c:v>
                </c:pt>
                <c:pt idx="163">
                  <c:v>2.252349593495938E-6</c:v>
                </c:pt>
                <c:pt idx="164">
                  <c:v>2.5720731707317092E-6</c:v>
                </c:pt>
                <c:pt idx="165">
                  <c:v>2.4290325203252066E-6</c:v>
                </c:pt>
                <c:pt idx="166">
                  <c:v>2.4591219512195204E-6</c:v>
                </c:pt>
                <c:pt idx="167">
                  <c:v>2.0714065040650412E-6</c:v>
                </c:pt>
                <c:pt idx="168">
                  <c:v>2.2984552845528483E-6</c:v>
                </c:pt>
                <c:pt idx="169">
                  <c:v>2.3346747967479745E-6</c:v>
                </c:pt>
                <c:pt idx="170">
                  <c:v>2.4273414634146398E-6</c:v>
                </c:pt>
                <c:pt idx="171">
                  <c:v>2.7548455284552856E-6</c:v>
                </c:pt>
                <c:pt idx="172">
                  <c:v>2.2495691056910633E-6</c:v>
                </c:pt>
                <c:pt idx="173">
                  <c:v>2.3505934959349645E-6</c:v>
                </c:pt>
                <c:pt idx="174">
                  <c:v>2.142406504065044E-6</c:v>
                </c:pt>
                <c:pt idx="175">
                  <c:v>1.9546016260162661E-6</c:v>
                </c:pt>
                <c:pt idx="176">
                  <c:v>2.1376422764227687E-6</c:v>
                </c:pt>
                <c:pt idx="177">
                  <c:v>2.7762682926829345E-6</c:v>
                </c:pt>
                <c:pt idx="178">
                  <c:v>2.3532520325203256E-6</c:v>
                </c:pt>
                <c:pt idx="179">
                  <c:v>2.2165609756097592E-6</c:v>
                </c:pt>
                <c:pt idx="180">
                  <c:v>2.4949837398374058E-6</c:v>
                </c:pt>
                <c:pt idx="181">
                  <c:v>2.2718699186991886E-6</c:v>
                </c:pt>
                <c:pt idx="182">
                  <c:v>2.0941382113821222E-6</c:v>
                </c:pt>
                <c:pt idx="183">
                  <c:v>1.9550975609756165E-6</c:v>
                </c:pt>
                <c:pt idx="184">
                  <c:v>2.6010081300813052E-6</c:v>
                </c:pt>
                <c:pt idx="185">
                  <c:v>2.5138130081300883E-6</c:v>
                </c:pt>
                <c:pt idx="186">
                  <c:v>2.4258211382113889E-6</c:v>
                </c:pt>
                <c:pt idx="187">
                  <c:v>1.9845447154471583E-6</c:v>
                </c:pt>
                <c:pt idx="188">
                  <c:v>1.869739837398377E-6</c:v>
                </c:pt>
                <c:pt idx="189">
                  <c:v>2.5522520325203279E-6</c:v>
                </c:pt>
                <c:pt idx="190">
                  <c:v>2.1321382113821208E-6</c:v>
                </c:pt>
                <c:pt idx="191">
                  <c:v>2.3869349593495991E-6</c:v>
                </c:pt>
                <c:pt idx="192">
                  <c:v>2.8805772357723684E-6</c:v>
                </c:pt>
                <c:pt idx="193">
                  <c:v>2.2670000000000085E-6</c:v>
                </c:pt>
                <c:pt idx="194">
                  <c:v>2.3110162601626059E-6</c:v>
                </c:pt>
                <c:pt idx="195">
                  <c:v>1.9189186991869966E-6</c:v>
                </c:pt>
                <c:pt idx="196">
                  <c:v>2.1795772357723665E-6</c:v>
                </c:pt>
                <c:pt idx="197">
                  <c:v>2.4115203252032558E-6</c:v>
                </c:pt>
                <c:pt idx="198">
                  <c:v>2.5332520325203294E-6</c:v>
                </c:pt>
                <c:pt idx="199">
                  <c:v>2.268130081300823E-6</c:v>
                </c:pt>
                <c:pt idx="200">
                  <c:v>2.2487479674796822E-6</c:v>
                </c:pt>
                <c:pt idx="201">
                  <c:v>2.4263658536585405E-6</c:v>
                </c:pt>
                <c:pt idx="202">
                  <c:v>2.5934552845528489E-6</c:v>
                </c:pt>
                <c:pt idx="203">
                  <c:v>2.8613983739837425E-6</c:v>
                </c:pt>
                <c:pt idx="204">
                  <c:v>2.3417804878048819E-6</c:v>
                </c:pt>
                <c:pt idx="205">
                  <c:v>2.3434796747967516E-6</c:v>
                </c:pt>
                <c:pt idx="206">
                  <c:v>2.2940650406504146E-6</c:v>
                </c:pt>
                <c:pt idx="207">
                  <c:v>2.1197235772357798E-6</c:v>
                </c:pt>
                <c:pt idx="208">
                  <c:v>2.4579024390243919E-6</c:v>
                </c:pt>
                <c:pt idx="209">
                  <c:v>1.9970081300813077E-6</c:v>
                </c:pt>
                <c:pt idx="210">
                  <c:v>2.0657235772357808E-6</c:v>
                </c:pt>
                <c:pt idx="211">
                  <c:v>2.0545040650406582E-6</c:v>
                </c:pt>
                <c:pt idx="212">
                  <c:v>2.0029186991869949E-6</c:v>
                </c:pt>
                <c:pt idx="213">
                  <c:v>1.9814796747967545E-6</c:v>
                </c:pt>
                <c:pt idx="214">
                  <c:v>1.8438699186991886E-6</c:v>
                </c:pt>
                <c:pt idx="215">
                  <c:v>2.2630569105691089E-6</c:v>
                </c:pt>
                <c:pt idx="216">
                  <c:v>2.0286178861788652E-6</c:v>
                </c:pt>
                <c:pt idx="217">
                  <c:v>1.8957967479674813E-6</c:v>
                </c:pt>
                <c:pt idx="218">
                  <c:v>1.9336585365853719E-6</c:v>
                </c:pt>
                <c:pt idx="219">
                  <c:v>1.5047073170731721E-6</c:v>
                </c:pt>
                <c:pt idx="220">
                  <c:v>1.5288292682926841E-6</c:v>
                </c:pt>
                <c:pt idx="221">
                  <c:v>1.8092682926829281E-6</c:v>
                </c:pt>
                <c:pt idx="222">
                  <c:v>1.6180813008130133E-6</c:v>
                </c:pt>
                <c:pt idx="223">
                  <c:v>1.5658130081300838E-6</c:v>
                </c:pt>
                <c:pt idx="224">
                  <c:v>1.9434959349593546E-6</c:v>
                </c:pt>
                <c:pt idx="225">
                  <c:v>2.1839105691057005E-6</c:v>
                </c:pt>
                <c:pt idx="226">
                  <c:v>1.9187317073170761E-6</c:v>
                </c:pt>
                <c:pt idx="227">
                  <c:v>2.0695203252032563E-6</c:v>
                </c:pt>
                <c:pt idx="228">
                  <c:v>2.2271056910569217E-6</c:v>
                </c:pt>
                <c:pt idx="229">
                  <c:v>2.1042764227642305E-6</c:v>
                </c:pt>
                <c:pt idx="230">
                  <c:v>2.2491951219512256E-6</c:v>
                </c:pt>
                <c:pt idx="231">
                  <c:v>1.788520325203257E-6</c:v>
                </c:pt>
                <c:pt idx="232">
                  <c:v>1.7543089430894346E-6</c:v>
                </c:pt>
                <c:pt idx="233">
                  <c:v>1.7927967479674816E-6</c:v>
                </c:pt>
                <c:pt idx="234">
                  <c:v>2.0146829268292678E-6</c:v>
                </c:pt>
                <c:pt idx="235">
                  <c:v>2.0645284552845589E-6</c:v>
                </c:pt>
                <c:pt idx="236">
                  <c:v>1.73577235772358E-6</c:v>
                </c:pt>
                <c:pt idx="237">
                  <c:v>1.7947804878048818E-6</c:v>
                </c:pt>
                <c:pt idx="238">
                  <c:v>2.0580650406504117E-6</c:v>
                </c:pt>
                <c:pt idx="239">
                  <c:v>1.3133252032520341E-6</c:v>
                </c:pt>
              </c:numCache>
            </c:numRef>
          </c:val>
        </c:ser>
        <c:ser>
          <c:idx val="62"/>
          <c:order val="62"/>
          <c:tx>
            <c:strRef>
              <c:f>Sheet2_c!$A$64</c:f>
              <c:strCache>
                <c:ptCount val="1"/>
                <c:pt idx="0">
                  <c:v>620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Sheet2_c!$B$64:$IG$64</c:f>
              <c:numCache>
                <c:formatCode>General</c:formatCode>
                <c:ptCount val="240"/>
                <c:pt idx="0">
                  <c:v>1.8208560000000047E-6</c:v>
                </c:pt>
                <c:pt idx="1">
                  <c:v>2.1154480000000002E-6</c:v>
                </c:pt>
                <c:pt idx="2">
                  <c:v>2.4407040000000079E-6</c:v>
                </c:pt>
                <c:pt idx="3">
                  <c:v>2.0425280000000049E-6</c:v>
                </c:pt>
                <c:pt idx="4">
                  <c:v>2.183608000000005E-6</c:v>
                </c:pt>
                <c:pt idx="5">
                  <c:v>2.0571840000000076E-6</c:v>
                </c:pt>
                <c:pt idx="6">
                  <c:v>1.6978960000000034E-6</c:v>
                </c:pt>
                <c:pt idx="7">
                  <c:v>1.8298560000000043E-6</c:v>
                </c:pt>
                <c:pt idx="8">
                  <c:v>1.6596480000000045E-6</c:v>
                </c:pt>
                <c:pt idx="9">
                  <c:v>1.9992400000000056E-6</c:v>
                </c:pt>
                <c:pt idx="10">
                  <c:v>1.9000080000000055E-6</c:v>
                </c:pt>
                <c:pt idx="11">
                  <c:v>2.2546320000000055E-6</c:v>
                </c:pt>
                <c:pt idx="12">
                  <c:v>2.2108240000000062E-6</c:v>
                </c:pt>
                <c:pt idx="13">
                  <c:v>2.0872640000000065E-6</c:v>
                </c:pt>
                <c:pt idx="14">
                  <c:v>2.501280000000005E-6</c:v>
                </c:pt>
                <c:pt idx="15">
                  <c:v>2.9031360000000097E-6</c:v>
                </c:pt>
                <c:pt idx="16">
                  <c:v>2.7775200000000095E-6</c:v>
                </c:pt>
                <c:pt idx="17">
                  <c:v>2.1280720000000047E-6</c:v>
                </c:pt>
                <c:pt idx="18">
                  <c:v>2.2858800000000071E-6</c:v>
                </c:pt>
                <c:pt idx="19">
                  <c:v>2.9135200000000087E-6</c:v>
                </c:pt>
                <c:pt idx="20">
                  <c:v>2.6373120000000073E-6</c:v>
                </c:pt>
                <c:pt idx="21">
                  <c:v>2.939240000000003E-6</c:v>
                </c:pt>
                <c:pt idx="22">
                  <c:v>3.5705680000000061E-6</c:v>
                </c:pt>
                <c:pt idx="23">
                  <c:v>3.1462720000000054E-6</c:v>
                </c:pt>
                <c:pt idx="24">
                  <c:v>2.8179680000000046E-6</c:v>
                </c:pt>
                <c:pt idx="25">
                  <c:v>2.6871520000000083E-6</c:v>
                </c:pt>
                <c:pt idx="26">
                  <c:v>2.0900160000000046E-6</c:v>
                </c:pt>
                <c:pt idx="27">
                  <c:v>2.4344720000000011E-6</c:v>
                </c:pt>
                <c:pt idx="28">
                  <c:v>2.4586559999999999E-6</c:v>
                </c:pt>
                <c:pt idx="29">
                  <c:v>2.324792000000005E-6</c:v>
                </c:pt>
                <c:pt idx="30">
                  <c:v>2.4831120000000075E-6</c:v>
                </c:pt>
                <c:pt idx="31">
                  <c:v>2.4232080000000035E-6</c:v>
                </c:pt>
                <c:pt idx="32">
                  <c:v>2.2956000000000048E-6</c:v>
                </c:pt>
                <c:pt idx="33">
                  <c:v>2.8692240000000066E-6</c:v>
                </c:pt>
                <c:pt idx="34">
                  <c:v>2.5586320000000051E-6</c:v>
                </c:pt>
                <c:pt idx="35">
                  <c:v>2.7020800000000062E-6</c:v>
                </c:pt>
                <c:pt idx="36">
                  <c:v>2.998552000000005E-6</c:v>
                </c:pt>
                <c:pt idx="37">
                  <c:v>2.5909760000000055E-6</c:v>
                </c:pt>
                <c:pt idx="38">
                  <c:v>2.7860960000000082E-6</c:v>
                </c:pt>
                <c:pt idx="39">
                  <c:v>3.1650320000000083E-6</c:v>
                </c:pt>
                <c:pt idx="40">
                  <c:v>3.3514160000000036E-6</c:v>
                </c:pt>
                <c:pt idx="41">
                  <c:v>3.1151520000000053E-6</c:v>
                </c:pt>
                <c:pt idx="42">
                  <c:v>3.0021680000000053E-6</c:v>
                </c:pt>
                <c:pt idx="43">
                  <c:v>2.8915120000000039E-6</c:v>
                </c:pt>
                <c:pt idx="44">
                  <c:v>2.934216000000004E-6</c:v>
                </c:pt>
                <c:pt idx="45">
                  <c:v>3.3801600000000089E-6</c:v>
                </c:pt>
                <c:pt idx="46">
                  <c:v>2.7725600000000056E-6</c:v>
                </c:pt>
                <c:pt idx="47">
                  <c:v>2.5396480000000011E-6</c:v>
                </c:pt>
                <c:pt idx="48">
                  <c:v>2.8064480000000004E-6</c:v>
                </c:pt>
                <c:pt idx="49">
                  <c:v>2.919848E-6</c:v>
                </c:pt>
                <c:pt idx="50">
                  <c:v>2.8562320000000016E-6</c:v>
                </c:pt>
                <c:pt idx="51">
                  <c:v>4.6099600000000107E-6</c:v>
                </c:pt>
                <c:pt idx="52">
                  <c:v>4.1490080000000108E-6</c:v>
                </c:pt>
                <c:pt idx="53">
                  <c:v>5.5976080000000142E-6</c:v>
                </c:pt>
                <c:pt idx="54">
                  <c:v>5.2856320000000168E-6</c:v>
                </c:pt>
                <c:pt idx="55">
                  <c:v>4.5182480000000142E-6</c:v>
                </c:pt>
                <c:pt idx="56">
                  <c:v>4.1483920000000107E-6</c:v>
                </c:pt>
                <c:pt idx="57">
                  <c:v>4.8730400000000144E-6</c:v>
                </c:pt>
                <c:pt idx="58">
                  <c:v>4.7671199999999993E-6</c:v>
                </c:pt>
                <c:pt idx="59">
                  <c:v>4.8328320000000082E-6</c:v>
                </c:pt>
                <c:pt idx="60">
                  <c:v>4.9808800000000122E-6</c:v>
                </c:pt>
                <c:pt idx="61">
                  <c:v>5.4199120000000117E-6</c:v>
                </c:pt>
                <c:pt idx="62">
                  <c:v>5.3222480000000137E-6</c:v>
                </c:pt>
                <c:pt idx="63">
                  <c:v>5.6660320000000081E-6</c:v>
                </c:pt>
                <c:pt idx="64">
                  <c:v>5.7027360000000108E-6</c:v>
                </c:pt>
                <c:pt idx="65">
                  <c:v>7.0431360000000132E-6</c:v>
                </c:pt>
                <c:pt idx="66">
                  <c:v>7.5051280000000147E-6</c:v>
                </c:pt>
                <c:pt idx="67">
                  <c:v>9.804080000000029E-6</c:v>
                </c:pt>
                <c:pt idx="68">
                  <c:v>1.0898080000000019E-5</c:v>
                </c:pt>
                <c:pt idx="69">
                  <c:v>8.458880000000027E-6</c:v>
                </c:pt>
                <c:pt idx="70">
                  <c:v>7.6473280000000156E-6</c:v>
                </c:pt>
                <c:pt idx="71">
                  <c:v>6.5789360000000127E-6</c:v>
                </c:pt>
                <c:pt idx="72">
                  <c:v>6.8214400000000143E-6</c:v>
                </c:pt>
                <c:pt idx="73">
                  <c:v>8.1052000000000253E-6</c:v>
                </c:pt>
                <c:pt idx="74">
                  <c:v>7.4014160000000199E-6</c:v>
                </c:pt>
                <c:pt idx="75">
                  <c:v>8.0726400000000295E-6</c:v>
                </c:pt>
                <c:pt idx="76">
                  <c:v>7.889056000000017E-6</c:v>
                </c:pt>
                <c:pt idx="77">
                  <c:v>8.2485600000000032E-6</c:v>
                </c:pt>
                <c:pt idx="78">
                  <c:v>8.3176800000000274E-6</c:v>
                </c:pt>
                <c:pt idx="79">
                  <c:v>8.7169600000000139E-6</c:v>
                </c:pt>
                <c:pt idx="80">
                  <c:v>8.1898400000000222E-6</c:v>
                </c:pt>
                <c:pt idx="81">
                  <c:v>7.0669040000000112E-6</c:v>
                </c:pt>
                <c:pt idx="82">
                  <c:v>7.0779120000000126E-6</c:v>
                </c:pt>
                <c:pt idx="83">
                  <c:v>8.2597600000000244E-6</c:v>
                </c:pt>
                <c:pt idx="84">
                  <c:v>9.174080000000018E-6</c:v>
                </c:pt>
                <c:pt idx="85">
                  <c:v>9.5096000000000283E-6</c:v>
                </c:pt>
                <c:pt idx="86">
                  <c:v>8.6486400000000067E-6</c:v>
                </c:pt>
                <c:pt idx="87">
                  <c:v>8.3388000000000141E-6</c:v>
                </c:pt>
                <c:pt idx="88">
                  <c:v>9.473600000000029E-6</c:v>
                </c:pt>
                <c:pt idx="89">
                  <c:v>8.901600000000025E-6</c:v>
                </c:pt>
                <c:pt idx="90">
                  <c:v>9.7101600000000063E-6</c:v>
                </c:pt>
                <c:pt idx="91">
                  <c:v>8.8739200000000182E-6</c:v>
                </c:pt>
                <c:pt idx="92">
                  <c:v>9.1600800000000263E-6</c:v>
                </c:pt>
                <c:pt idx="93">
                  <c:v>9.1103200000000046E-6</c:v>
                </c:pt>
                <c:pt idx="94">
                  <c:v>9.1512000000000218E-6</c:v>
                </c:pt>
                <c:pt idx="95">
                  <c:v>8.5982400000000063E-6</c:v>
                </c:pt>
                <c:pt idx="96">
                  <c:v>8.6824800000000328E-6</c:v>
                </c:pt>
                <c:pt idx="97">
                  <c:v>9.6450400000000265E-6</c:v>
                </c:pt>
                <c:pt idx="98">
                  <c:v>8.8986400000000229E-6</c:v>
                </c:pt>
                <c:pt idx="99">
                  <c:v>8.4880000000000143E-6</c:v>
                </c:pt>
                <c:pt idx="100">
                  <c:v>8.5784000000000194E-6</c:v>
                </c:pt>
                <c:pt idx="101">
                  <c:v>7.4981760000000176E-6</c:v>
                </c:pt>
                <c:pt idx="102">
                  <c:v>8.7794400000000309E-6</c:v>
                </c:pt>
                <c:pt idx="103">
                  <c:v>8.4684000000000272E-6</c:v>
                </c:pt>
                <c:pt idx="104">
                  <c:v>8.0668800000000263E-6</c:v>
                </c:pt>
                <c:pt idx="105">
                  <c:v>8.6276800000000177E-6</c:v>
                </c:pt>
                <c:pt idx="106">
                  <c:v>8.1664000000000274E-6</c:v>
                </c:pt>
                <c:pt idx="107">
                  <c:v>7.6793200000000212E-6</c:v>
                </c:pt>
                <c:pt idx="108">
                  <c:v>7.7465760000000193E-6</c:v>
                </c:pt>
                <c:pt idx="109">
                  <c:v>7.3761760000000186E-6</c:v>
                </c:pt>
                <c:pt idx="110">
                  <c:v>7.720296000000019E-6</c:v>
                </c:pt>
                <c:pt idx="111">
                  <c:v>8.3407200000000163E-6</c:v>
                </c:pt>
                <c:pt idx="112">
                  <c:v>8.8023200000000221E-6</c:v>
                </c:pt>
                <c:pt idx="113">
                  <c:v>8.272320000000012E-6</c:v>
                </c:pt>
                <c:pt idx="114">
                  <c:v>8.7986400000000137E-6</c:v>
                </c:pt>
                <c:pt idx="115">
                  <c:v>8.5210400000000217E-6</c:v>
                </c:pt>
                <c:pt idx="116">
                  <c:v>8.485760000000027E-6</c:v>
                </c:pt>
                <c:pt idx="117">
                  <c:v>9.3470400000000253E-6</c:v>
                </c:pt>
                <c:pt idx="118">
                  <c:v>8.9455200000000227E-6</c:v>
                </c:pt>
                <c:pt idx="119">
                  <c:v>7.3981360000000107E-6</c:v>
                </c:pt>
                <c:pt idx="120">
                  <c:v>7.3475440000000109E-6</c:v>
                </c:pt>
                <c:pt idx="121">
                  <c:v>7.5588640000000165E-6</c:v>
                </c:pt>
                <c:pt idx="122">
                  <c:v>7.7498400000000213E-6</c:v>
                </c:pt>
                <c:pt idx="123">
                  <c:v>8.4907200000000182E-6</c:v>
                </c:pt>
                <c:pt idx="124">
                  <c:v>8.1331200000000066E-6</c:v>
                </c:pt>
                <c:pt idx="125">
                  <c:v>8.1092800000000194E-6</c:v>
                </c:pt>
                <c:pt idx="126">
                  <c:v>7.7753120000000248E-6</c:v>
                </c:pt>
                <c:pt idx="127">
                  <c:v>8.9688000000000182E-6</c:v>
                </c:pt>
                <c:pt idx="128">
                  <c:v>1.0095680000000003E-5</c:v>
                </c:pt>
                <c:pt idx="129">
                  <c:v>1.0429040000000007E-5</c:v>
                </c:pt>
                <c:pt idx="130">
                  <c:v>9.3490400000000263E-6</c:v>
                </c:pt>
                <c:pt idx="131">
                  <c:v>9.3453600000000162E-6</c:v>
                </c:pt>
                <c:pt idx="132">
                  <c:v>7.3375840000000087E-6</c:v>
                </c:pt>
                <c:pt idx="133">
                  <c:v>6.7415440000000179E-6</c:v>
                </c:pt>
                <c:pt idx="134">
                  <c:v>7.4401440000000191E-6</c:v>
                </c:pt>
                <c:pt idx="135">
                  <c:v>5.6548160000000009E-6</c:v>
                </c:pt>
                <c:pt idx="136">
                  <c:v>6.7122960000000186E-6</c:v>
                </c:pt>
                <c:pt idx="137">
                  <c:v>6.1094720000000167E-6</c:v>
                </c:pt>
                <c:pt idx="138">
                  <c:v>6.7124640000000139E-6</c:v>
                </c:pt>
                <c:pt idx="139">
                  <c:v>5.1825520000000073E-6</c:v>
                </c:pt>
                <c:pt idx="140">
                  <c:v>5.3340640000000112E-6</c:v>
                </c:pt>
                <c:pt idx="141">
                  <c:v>6.0681920000000123E-6</c:v>
                </c:pt>
                <c:pt idx="142">
                  <c:v>6.1055600000000112E-6</c:v>
                </c:pt>
                <c:pt idx="143">
                  <c:v>6.3088960000000124E-6</c:v>
                </c:pt>
                <c:pt idx="144">
                  <c:v>5.9900240000000136E-6</c:v>
                </c:pt>
                <c:pt idx="145">
                  <c:v>5.72707200000001E-6</c:v>
                </c:pt>
                <c:pt idx="146">
                  <c:v>5.8121120000000061E-6</c:v>
                </c:pt>
                <c:pt idx="147">
                  <c:v>5.6923840000000012E-6</c:v>
                </c:pt>
                <c:pt idx="148">
                  <c:v>5.4319120000000143E-6</c:v>
                </c:pt>
                <c:pt idx="149">
                  <c:v>4.8034000000000115E-6</c:v>
                </c:pt>
                <c:pt idx="150">
                  <c:v>3.8075280000000096E-6</c:v>
                </c:pt>
                <c:pt idx="151">
                  <c:v>2.9441280000000074E-6</c:v>
                </c:pt>
                <c:pt idx="152">
                  <c:v>3.1253920000000084E-6</c:v>
                </c:pt>
                <c:pt idx="153">
                  <c:v>2.6440720000000062E-6</c:v>
                </c:pt>
                <c:pt idx="154">
                  <c:v>2.5525200000000049E-6</c:v>
                </c:pt>
                <c:pt idx="155">
                  <c:v>2.7511040000000084E-6</c:v>
                </c:pt>
                <c:pt idx="156">
                  <c:v>2.6217040000000084E-6</c:v>
                </c:pt>
                <c:pt idx="157">
                  <c:v>2.6826640000000055E-6</c:v>
                </c:pt>
                <c:pt idx="158">
                  <c:v>2.273224000000008E-6</c:v>
                </c:pt>
                <c:pt idx="159">
                  <c:v>2.4811200000000076E-6</c:v>
                </c:pt>
                <c:pt idx="160">
                  <c:v>3.0261440000000073E-6</c:v>
                </c:pt>
                <c:pt idx="161">
                  <c:v>2.4866800000000031E-6</c:v>
                </c:pt>
                <c:pt idx="162">
                  <c:v>2.172528000000005E-6</c:v>
                </c:pt>
                <c:pt idx="163">
                  <c:v>1.7354240000000023E-6</c:v>
                </c:pt>
                <c:pt idx="164">
                  <c:v>2.0140480000000002E-6</c:v>
                </c:pt>
                <c:pt idx="165">
                  <c:v>2.456344000000003E-6</c:v>
                </c:pt>
                <c:pt idx="166">
                  <c:v>2.3623440000000036E-6</c:v>
                </c:pt>
                <c:pt idx="167">
                  <c:v>2.5848000000000062E-6</c:v>
                </c:pt>
                <c:pt idx="168">
                  <c:v>2.3902480000000001E-6</c:v>
                </c:pt>
                <c:pt idx="169">
                  <c:v>2.630464000000005E-6</c:v>
                </c:pt>
                <c:pt idx="170">
                  <c:v>2.4308880000000012E-6</c:v>
                </c:pt>
                <c:pt idx="171">
                  <c:v>2.5946320000000052E-6</c:v>
                </c:pt>
                <c:pt idx="172">
                  <c:v>2.6235680000000078E-6</c:v>
                </c:pt>
                <c:pt idx="173">
                  <c:v>1.9869680000000057E-6</c:v>
                </c:pt>
                <c:pt idx="174">
                  <c:v>2.3443760000000061E-6</c:v>
                </c:pt>
                <c:pt idx="175">
                  <c:v>2.4912720000000011E-6</c:v>
                </c:pt>
                <c:pt idx="176">
                  <c:v>2.1851520000000049E-6</c:v>
                </c:pt>
                <c:pt idx="177">
                  <c:v>2.6083440000000081E-6</c:v>
                </c:pt>
                <c:pt idx="178">
                  <c:v>2.6005680000000056E-6</c:v>
                </c:pt>
                <c:pt idx="179">
                  <c:v>2.5802160000000071E-6</c:v>
                </c:pt>
                <c:pt idx="180">
                  <c:v>2.4381760000000051E-6</c:v>
                </c:pt>
                <c:pt idx="181">
                  <c:v>2.8066160000000034E-6</c:v>
                </c:pt>
                <c:pt idx="182">
                  <c:v>2.6802240000000097E-6</c:v>
                </c:pt>
                <c:pt idx="183">
                  <c:v>2.2314240000000065E-6</c:v>
                </c:pt>
                <c:pt idx="184">
                  <c:v>2.0086000000000035E-6</c:v>
                </c:pt>
                <c:pt idx="185">
                  <c:v>2.3561840000000051E-6</c:v>
                </c:pt>
                <c:pt idx="186">
                  <c:v>2.2072240000000081E-6</c:v>
                </c:pt>
                <c:pt idx="187">
                  <c:v>2.1930160000000055E-6</c:v>
                </c:pt>
                <c:pt idx="188">
                  <c:v>1.8103040000000038E-6</c:v>
                </c:pt>
                <c:pt idx="189">
                  <c:v>2.0811280000000053E-6</c:v>
                </c:pt>
                <c:pt idx="190">
                  <c:v>2.2889920000000083E-6</c:v>
                </c:pt>
                <c:pt idx="191">
                  <c:v>2.5984000000000051E-6</c:v>
                </c:pt>
                <c:pt idx="192">
                  <c:v>2.4984960000000032E-6</c:v>
                </c:pt>
                <c:pt idx="193">
                  <c:v>2.2662160000000055E-6</c:v>
                </c:pt>
                <c:pt idx="194">
                  <c:v>2.1490960000000061E-6</c:v>
                </c:pt>
                <c:pt idx="195">
                  <c:v>2.1632640000000076E-6</c:v>
                </c:pt>
                <c:pt idx="196">
                  <c:v>2.1888880000000055E-6</c:v>
                </c:pt>
                <c:pt idx="197">
                  <c:v>2.2329120000000036E-6</c:v>
                </c:pt>
                <c:pt idx="198">
                  <c:v>2.1029840000000068E-6</c:v>
                </c:pt>
                <c:pt idx="199">
                  <c:v>2.1002160000000053E-6</c:v>
                </c:pt>
                <c:pt idx="200">
                  <c:v>2.8369840000000043E-6</c:v>
                </c:pt>
                <c:pt idx="201">
                  <c:v>2.5927920000000036E-6</c:v>
                </c:pt>
                <c:pt idx="202">
                  <c:v>2.4280640000000055E-6</c:v>
                </c:pt>
                <c:pt idx="203">
                  <c:v>2.4422559999999999E-6</c:v>
                </c:pt>
                <c:pt idx="204">
                  <c:v>2.3961440000000014E-6</c:v>
                </c:pt>
                <c:pt idx="205">
                  <c:v>2.3933840000000066E-6</c:v>
                </c:pt>
                <c:pt idx="206">
                  <c:v>2.6204720000000053E-6</c:v>
                </c:pt>
                <c:pt idx="207">
                  <c:v>2.5952640000000036E-6</c:v>
                </c:pt>
                <c:pt idx="208">
                  <c:v>2.339320000000005E-6</c:v>
                </c:pt>
                <c:pt idx="209">
                  <c:v>2.2728400000000012E-6</c:v>
                </c:pt>
                <c:pt idx="210">
                  <c:v>2.0782000000000049E-6</c:v>
                </c:pt>
                <c:pt idx="211">
                  <c:v>1.5629600000000032E-6</c:v>
                </c:pt>
                <c:pt idx="212">
                  <c:v>2.0392720000000002E-6</c:v>
                </c:pt>
                <c:pt idx="213">
                  <c:v>2.3390000000000012E-6</c:v>
                </c:pt>
                <c:pt idx="214">
                  <c:v>2.1962880000000006E-6</c:v>
                </c:pt>
                <c:pt idx="215">
                  <c:v>2.5110080000000029E-6</c:v>
                </c:pt>
                <c:pt idx="216">
                  <c:v>2.0705040000000055E-6</c:v>
                </c:pt>
                <c:pt idx="217">
                  <c:v>1.8901920000000052E-6</c:v>
                </c:pt>
                <c:pt idx="218">
                  <c:v>1.7781680000000048E-6</c:v>
                </c:pt>
                <c:pt idx="219">
                  <c:v>1.7921360000000046E-6</c:v>
                </c:pt>
                <c:pt idx="220">
                  <c:v>1.6933840000000046E-6</c:v>
                </c:pt>
                <c:pt idx="221">
                  <c:v>1.5827920000000033E-6</c:v>
                </c:pt>
                <c:pt idx="222">
                  <c:v>1.5869040000000029E-6</c:v>
                </c:pt>
                <c:pt idx="223">
                  <c:v>1.4795120000000033E-6</c:v>
                </c:pt>
                <c:pt idx="224">
                  <c:v>1.6464000000000047E-6</c:v>
                </c:pt>
                <c:pt idx="225">
                  <c:v>2.0998000000000006E-6</c:v>
                </c:pt>
                <c:pt idx="226">
                  <c:v>1.9718080000000052E-6</c:v>
                </c:pt>
                <c:pt idx="227">
                  <c:v>1.4167440000000016E-6</c:v>
                </c:pt>
                <c:pt idx="228">
                  <c:v>2.300952000000003E-6</c:v>
                </c:pt>
                <c:pt idx="229">
                  <c:v>2.0887440000000063E-6</c:v>
                </c:pt>
                <c:pt idx="230">
                  <c:v>1.8499040000000029E-6</c:v>
                </c:pt>
                <c:pt idx="231">
                  <c:v>1.8779440000000036E-6</c:v>
                </c:pt>
                <c:pt idx="232">
                  <c:v>1.6834400000000045E-6</c:v>
                </c:pt>
                <c:pt idx="233">
                  <c:v>1.7397120000000042E-6</c:v>
                </c:pt>
                <c:pt idx="234">
                  <c:v>1.7943840000000046E-6</c:v>
                </c:pt>
                <c:pt idx="235">
                  <c:v>1.9132160000000044E-6</c:v>
                </c:pt>
                <c:pt idx="236">
                  <c:v>2.0845360000000092E-6</c:v>
                </c:pt>
                <c:pt idx="237">
                  <c:v>1.6850640000000036E-6</c:v>
                </c:pt>
                <c:pt idx="238">
                  <c:v>1.4630400000000032E-6</c:v>
                </c:pt>
                <c:pt idx="239">
                  <c:v>1.6798960000000029E-6</c:v>
                </c:pt>
              </c:numCache>
            </c:numRef>
          </c:val>
        </c:ser>
        <c:ser>
          <c:idx val="63"/>
          <c:order val="63"/>
          <c:tx>
            <c:strRef>
              <c:f>Sheet2_c!$A$65</c:f>
              <c:strCache>
                <c:ptCount val="1"/>
                <c:pt idx="0">
                  <c:v>630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Sheet2_c!$B$65:$IG$65</c:f>
              <c:numCache>
                <c:formatCode>General</c:formatCode>
                <c:ptCount val="240"/>
                <c:pt idx="0">
                  <c:v>2.1016456692913411E-6</c:v>
                </c:pt>
                <c:pt idx="1">
                  <c:v>2.1875196850393794E-6</c:v>
                </c:pt>
                <c:pt idx="2">
                  <c:v>2.4895039370078798E-6</c:v>
                </c:pt>
                <c:pt idx="3">
                  <c:v>2.2972125984252029E-6</c:v>
                </c:pt>
                <c:pt idx="4">
                  <c:v>2.4323149606299262E-6</c:v>
                </c:pt>
                <c:pt idx="5">
                  <c:v>2.0513937007874107E-6</c:v>
                </c:pt>
                <c:pt idx="6">
                  <c:v>1.818519685039372E-6</c:v>
                </c:pt>
                <c:pt idx="7">
                  <c:v>2.1177007874015839E-6</c:v>
                </c:pt>
                <c:pt idx="8">
                  <c:v>1.9827480314960703E-6</c:v>
                </c:pt>
                <c:pt idx="9">
                  <c:v>2.3463622047244137E-6</c:v>
                </c:pt>
                <c:pt idx="10">
                  <c:v>2.1987637795275665E-6</c:v>
                </c:pt>
                <c:pt idx="11">
                  <c:v>2.443881889763783E-6</c:v>
                </c:pt>
                <c:pt idx="12">
                  <c:v>1.9908582677165426E-6</c:v>
                </c:pt>
                <c:pt idx="13">
                  <c:v>2.0506220472441E-6</c:v>
                </c:pt>
                <c:pt idx="14">
                  <c:v>2.0602125984252029E-6</c:v>
                </c:pt>
                <c:pt idx="15">
                  <c:v>3.0202440944881938E-6</c:v>
                </c:pt>
                <c:pt idx="16">
                  <c:v>2.4431968503937089E-6</c:v>
                </c:pt>
                <c:pt idx="17">
                  <c:v>2.2653149606299306E-6</c:v>
                </c:pt>
                <c:pt idx="18">
                  <c:v>2.3855905511811124E-6</c:v>
                </c:pt>
                <c:pt idx="19">
                  <c:v>2.6818267716535517E-6</c:v>
                </c:pt>
                <c:pt idx="20">
                  <c:v>3.0778976377952826E-6</c:v>
                </c:pt>
                <c:pt idx="21">
                  <c:v>3.0499921259842579E-6</c:v>
                </c:pt>
                <c:pt idx="22">
                  <c:v>2.958220472440951E-6</c:v>
                </c:pt>
                <c:pt idx="23">
                  <c:v>3.0608976377952835E-6</c:v>
                </c:pt>
                <c:pt idx="24">
                  <c:v>2.9038582677165447E-6</c:v>
                </c:pt>
                <c:pt idx="25">
                  <c:v>3.2951338582677308E-6</c:v>
                </c:pt>
                <c:pt idx="26">
                  <c:v>2.5558661417322878E-6</c:v>
                </c:pt>
                <c:pt idx="27">
                  <c:v>2.6228503937007879E-6</c:v>
                </c:pt>
                <c:pt idx="28">
                  <c:v>3.1938346456693009E-6</c:v>
                </c:pt>
                <c:pt idx="29">
                  <c:v>2.5709842519685142E-6</c:v>
                </c:pt>
                <c:pt idx="30">
                  <c:v>2.5302519685039439E-6</c:v>
                </c:pt>
                <c:pt idx="31">
                  <c:v>2.3944566929133892E-6</c:v>
                </c:pt>
                <c:pt idx="32">
                  <c:v>2.8208267716535503E-6</c:v>
                </c:pt>
                <c:pt idx="33">
                  <c:v>2.5519921259842553E-6</c:v>
                </c:pt>
                <c:pt idx="34">
                  <c:v>2.7265433070866224E-6</c:v>
                </c:pt>
                <c:pt idx="35">
                  <c:v>2.925000000000005E-6</c:v>
                </c:pt>
                <c:pt idx="36">
                  <c:v>3.1811181102362267E-6</c:v>
                </c:pt>
                <c:pt idx="37">
                  <c:v>2.615062992125987E-6</c:v>
                </c:pt>
                <c:pt idx="38">
                  <c:v>2.9383464566929219E-6</c:v>
                </c:pt>
                <c:pt idx="39">
                  <c:v>3.2705511811023736E-6</c:v>
                </c:pt>
                <c:pt idx="40">
                  <c:v>2.7392992125984333E-6</c:v>
                </c:pt>
                <c:pt idx="41">
                  <c:v>2.7666141732283516E-6</c:v>
                </c:pt>
                <c:pt idx="42">
                  <c:v>3.5251574803149693E-6</c:v>
                </c:pt>
                <c:pt idx="43">
                  <c:v>2.9725905511811103E-6</c:v>
                </c:pt>
                <c:pt idx="44">
                  <c:v>2.8991023622047289E-6</c:v>
                </c:pt>
                <c:pt idx="45">
                  <c:v>3.8357637795275666E-6</c:v>
                </c:pt>
                <c:pt idx="46">
                  <c:v>3.3870000000000084E-6</c:v>
                </c:pt>
                <c:pt idx="47">
                  <c:v>2.8798976377952796E-6</c:v>
                </c:pt>
                <c:pt idx="48">
                  <c:v>3.0974488188976449E-6</c:v>
                </c:pt>
                <c:pt idx="49">
                  <c:v>3.1108976377952817E-6</c:v>
                </c:pt>
                <c:pt idx="50">
                  <c:v>2.4592992125984309E-6</c:v>
                </c:pt>
                <c:pt idx="51">
                  <c:v>4.0457795275590632E-6</c:v>
                </c:pt>
                <c:pt idx="52">
                  <c:v>4.2161496062992219E-6</c:v>
                </c:pt>
                <c:pt idx="53">
                  <c:v>5.2916535433071005E-6</c:v>
                </c:pt>
                <c:pt idx="54">
                  <c:v>4.3863937007874159E-6</c:v>
                </c:pt>
                <c:pt idx="55">
                  <c:v>4.3327716535433206E-6</c:v>
                </c:pt>
                <c:pt idx="56">
                  <c:v>4.6221968503937007E-6</c:v>
                </c:pt>
                <c:pt idx="57">
                  <c:v>4.4875118110236352E-6</c:v>
                </c:pt>
                <c:pt idx="58">
                  <c:v>4.4956771653543538E-6</c:v>
                </c:pt>
                <c:pt idx="59">
                  <c:v>4.8239763779527554E-6</c:v>
                </c:pt>
                <c:pt idx="60">
                  <c:v>4.9588267716535559E-6</c:v>
                </c:pt>
                <c:pt idx="61">
                  <c:v>5.6051811023622137E-6</c:v>
                </c:pt>
                <c:pt idx="62">
                  <c:v>5.2511968503937111E-6</c:v>
                </c:pt>
                <c:pt idx="63">
                  <c:v>6.0590393700787506E-6</c:v>
                </c:pt>
                <c:pt idx="64">
                  <c:v>6.0044488188976503E-6</c:v>
                </c:pt>
                <c:pt idx="65">
                  <c:v>6.7150944881889906E-6</c:v>
                </c:pt>
                <c:pt idx="66">
                  <c:v>7.3029527559055232E-6</c:v>
                </c:pt>
                <c:pt idx="67">
                  <c:v>1.0156141732283484E-5</c:v>
                </c:pt>
                <c:pt idx="68">
                  <c:v>1.0317007874015753E-5</c:v>
                </c:pt>
                <c:pt idx="69">
                  <c:v>7.9434645669291509E-6</c:v>
                </c:pt>
                <c:pt idx="70">
                  <c:v>7.095078740157491E-6</c:v>
                </c:pt>
                <c:pt idx="71">
                  <c:v>6.6965748031496162E-6</c:v>
                </c:pt>
                <c:pt idx="72">
                  <c:v>6.5927007874015919E-6</c:v>
                </c:pt>
                <c:pt idx="73">
                  <c:v>7.0505511811023857E-6</c:v>
                </c:pt>
                <c:pt idx="74">
                  <c:v>7.9270078740157523E-6</c:v>
                </c:pt>
                <c:pt idx="75">
                  <c:v>7.6954724409449028E-6</c:v>
                </c:pt>
                <c:pt idx="76">
                  <c:v>7.2177401574803331E-6</c:v>
                </c:pt>
                <c:pt idx="77">
                  <c:v>7.9859842519685144E-6</c:v>
                </c:pt>
                <c:pt idx="78">
                  <c:v>7.775779527559074E-6</c:v>
                </c:pt>
                <c:pt idx="79">
                  <c:v>7.0429370078740305E-6</c:v>
                </c:pt>
                <c:pt idx="80">
                  <c:v>7.6770866141732425E-6</c:v>
                </c:pt>
                <c:pt idx="81">
                  <c:v>7.1597401574803347E-6</c:v>
                </c:pt>
                <c:pt idx="82">
                  <c:v>7.722606299212621E-6</c:v>
                </c:pt>
                <c:pt idx="83">
                  <c:v>8.1096062992126327E-6</c:v>
                </c:pt>
                <c:pt idx="84">
                  <c:v>9.1252755905511867E-6</c:v>
                </c:pt>
                <c:pt idx="85">
                  <c:v>9.0848031496063165E-6</c:v>
                </c:pt>
                <c:pt idx="86">
                  <c:v>8.1299212598425208E-6</c:v>
                </c:pt>
                <c:pt idx="87">
                  <c:v>9.4001574803149787E-6</c:v>
                </c:pt>
                <c:pt idx="88">
                  <c:v>8.3741732283464755E-6</c:v>
                </c:pt>
                <c:pt idx="89">
                  <c:v>1.0086062992125984E-5</c:v>
                </c:pt>
                <c:pt idx="90">
                  <c:v>9.0766929133858632E-6</c:v>
                </c:pt>
                <c:pt idx="91">
                  <c:v>9.5937007874015747E-6</c:v>
                </c:pt>
                <c:pt idx="92">
                  <c:v>9.2543307086614307E-6</c:v>
                </c:pt>
                <c:pt idx="93">
                  <c:v>8.7651968503937295E-6</c:v>
                </c:pt>
                <c:pt idx="94">
                  <c:v>8.6803149606299424E-6</c:v>
                </c:pt>
                <c:pt idx="95">
                  <c:v>8.1426771653543326E-6</c:v>
                </c:pt>
                <c:pt idx="96">
                  <c:v>9.6322047244094664E-6</c:v>
                </c:pt>
                <c:pt idx="97">
                  <c:v>9.8153543307087017E-6</c:v>
                </c:pt>
                <c:pt idx="98">
                  <c:v>8.415039370078776E-6</c:v>
                </c:pt>
                <c:pt idx="99">
                  <c:v>8.5254330708661713E-6</c:v>
                </c:pt>
                <c:pt idx="100">
                  <c:v>8.8574803149606851E-6</c:v>
                </c:pt>
                <c:pt idx="101">
                  <c:v>9.0003937007874068E-6</c:v>
                </c:pt>
                <c:pt idx="102">
                  <c:v>8.3655118110236673E-6</c:v>
                </c:pt>
                <c:pt idx="103">
                  <c:v>9.0449606299212771E-6</c:v>
                </c:pt>
                <c:pt idx="104">
                  <c:v>7.9588188976378126E-6</c:v>
                </c:pt>
                <c:pt idx="105">
                  <c:v>8.7351181102362268E-6</c:v>
                </c:pt>
                <c:pt idx="106">
                  <c:v>7.8879527559055226E-6</c:v>
                </c:pt>
                <c:pt idx="107">
                  <c:v>7.5384881889764001E-6</c:v>
                </c:pt>
                <c:pt idx="108">
                  <c:v>7.3234488188976515E-6</c:v>
                </c:pt>
                <c:pt idx="109">
                  <c:v>6.7308503937008073E-6</c:v>
                </c:pt>
                <c:pt idx="110">
                  <c:v>6.8700393700787535E-6</c:v>
                </c:pt>
                <c:pt idx="111">
                  <c:v>6.8724015748031664E-6</c:v>
                </c:pt>
                <c:pt idx="112">
                  <c:v>8.0576377952756175E-6</c:v>
                </c:pt>
                <c:pt idx="113">
                  <c:v>7.3789291338582886E-6</c:v>
                </c:pt>
                <c:pt idx="114">
                  <c:v>8.2582677165354328E-6</c:v>
                </c:pt>
                <c:pt idx="115">
                  <c:v>7.7919842519685159E-6</c:v>
                </c:pt>
                <c:pt idx="116">
                  <c:v>8.7305511811023628E-6</c:v>
                </c:pt>
                <c:pt idx="117">
                  <c:v>8.4972440944882254E-6</c:v>
                </c:pt>
                <c:pt idx="118">
                  <c:v>8.2613385826771668E-6</c:v>
                </c:pt>
                <c:pt idx="119">
                  <c:v>7.2661259842519881E-6</c:v>
                </c:pt>
                <c:pt idx="120">
                  <c:v>6.8333858267716654E-6</c:v>
                </c:pt>
                <c:pt idx="121">
                  <c:v>7.8700472440945118E-6</c:v>
                </c:pt>
                <c:pt idx="122">
                  <c:v>7.9462992125984505E-6</c:v>
                </c:pt>
                <c:pt idx="123">
                  <c:v>8.8073228346457034E-6</c:v>
                </c:pt>
                <c:pt idx="124">
                  <c:v>7.5074803149606481E-6</c:v>
                </c:pt>
                <c:pt idx="125">
                  <c:v>8.125748031496082E-6</c:v>
                </c:pt>
                <c:pt idx="126">
                  <c:v>8.1830708661417523E-6</c:v>
                </c:pt>
                <c:pt idx="127">
                  <c:v>8.7761417322834807E-6</c:v>
                </c:pt>
                <c:pt idx="128">
                  <c:v>1.0380472440944888E-5</c:v>
                </c:pt>
                <c:pt idx="129">
                  <c:v>1.002913385826774E-5</c:v>
                </c:pt>
                <c:pt idx="130">
                  <c:v>9.8221259842519768E-6</c:v>
                </c:pt>
                <c:pt idx="131">
                  <c:v>9.501023622047265E-6</c:v>
                </c:pt>
                <c:pt idx="132">
                  <c:v>6.8176929133858438E-6</c:v>
                </c:pt>
                <c:pt idx="133">
                  <c:v>6.2006692913386043E-6</c:v>
                </c:pt>
                <c:pt idx="134">
                  <c:v>6.2178346456692977E-6</c:v>
                </c:pt>
                <c:pt idx="135">
                  <c:v>5.5819291338582879E-6</c:v>
                </c:pt>
                <c:pt idx="136">
                  <c:v>5.9113070866141981E-6</c:v>
                </c:pt>
                <c:pt idx="137">
                  <c:v>5.690511811023632E-6</c:v>
                </c:pt>
                <c:pt idx="138">
                  <c:v>5.9386771653543601E-6</c:v>
                </c:pt>
                <c:pt idx="139">
                  <c:v>5.3580314960629999E-6</c:v>
                </c:pt>
                <c:pt idx="140">
                  <c:v>5.7840787401574903E-6</c:v>
                </c:pt>
                <c:pt idx="141">
                  <c:v>6.2199685039370238E-6</c:v>
                </c:pt>
                <c:pt idx="142">
                  <c:v>6.0301653543307238E-6</c:v>
                </c:pt>
                <c:pt idx="143">
                  <c:v>5.7206141732283546E-6</c:v>
                </c:pt>
                <c:pt idx="144">
                  <c:v>5.5210157480314996E-6</c:v>
                </c:pt>
                <c:pt idx="145">
                  <c:v>5.9395354330708862E-6</c:v>
                </c:pt>
                <c:pt idx="146">
                  <c:v>5.6389527559055218E-6</c:v>
                </c:pt>
                <c:pt idx="147">
                  <c:v>5.0177322834645838E-6</c:v>
                </c:pt>
                <c:pt idx="148">
                  <c:v>5.2952755905511971E-6</c:v>
                </c:pt>
                <c:pt idx="149">
                  <c:v>5.1682598425196936E-6</c:v>
                </c:pt>
                <c:pt idx="150">
                  <c:v>4.2238897637795402E-6</c:v>
                </c:pt>
                <c:pt idx="151">
                  <c:v>3.5280708661417431E-6</c:v>
                </c:pt>
                <c:pt idx="152">
                  <c:v>3.0640551181102414E-6</c:v>
                </c:pt>
                <c:pt idx="153">
                  <c:v>2.918527559055126E-6</c:v>
                </c:pt>
                <c:pt idx="154">
                  <c:v>2.5122992125984294E-6</c:v>
                </c:pt>
                <c:pt idx="155">
                  <c:v>2.5061968503937069E-6</c:v>
                </c:pt>
                <c:pt idx="156">
                  <c:v>2.2864724409448848E-6</c:v>
                </c:pt>
                <c:pt idx="157">
                  <c:v>2.612196850393706E-6</c:v>
                </c:pt>
                <c:pt idx="158">
                  <c:v>2.5649527559055217E-6</c:v>
                </c:pt>
                <c:pt idx="159">
                  <c:v>2.6992362204724492E-6</c:v>
                </c:pt>
                <c:pt idx="160">
                  <c:v>2.5921417322834701E-6</c:v>
                </c:pt>
                <c:pt idx="161">
                  <c:v>2.8018188976378E-6</c:v>
                </c:pt>
                <c:pt idx="162">
                  <c:v>2.6358897637795327E-6</c:v>
                </c:pt>
                <c:pt idx="163">
                  <c:v>2.2098425196850402E-6</c:v>
                </c:pt>
                <c:pt idx="164">
                  <c:v>2.4211338582677274E-6</c:v>
                </c:pt>
                <c:pt idx="165">
                  <c:v>2.7380000000000071E-6</c:v>
                </c:pt>
                <c:pt idx="166">
                  <c:v>2.3785748031496103E-6</c:v>
                </c:pt>
                <c:pt idx="167">
                  <c:v>2.8059527559055199E-6</c:v>
                </c:pt>
                <c:pt idx="168">
                  <c:v>2.6286692913385875E-6</c:v>
                </c:pt>
                <c:pt idx="169">
                  <c:v>1.9839291338582734E-6</c:v>
                </c:pt>
                <c:pt idx="170">
                  <c:v>2.5301732283464663E-6</c:v>
                </c:pt>
                <c:pt idx="171">
                  <c:v>2.6872834645669385E-6</c:v>
                </c:pt>
                <c:pt idx="172">
                  <c:v>2.3020866141732283E-6</c:v>
                </c:pt>
                <c:pt idx="173">
                  <c:v>2.2464724409448847E-6</c:v>
                </c:pt>
                <c:pt idx="174">
                  <c:v>2.5310551181102382E-6</c:v>
                </c:pt>
                <c:pt idx="175">
                  <c:v>2.2857480314960681E-6</c:v>
                </c:pt>
                <c:pt idx="176">
                  <c:v>2.6994173228346517E-6</c:v>
                </c:pt>
                <c:pt idx="177">
                  <c:v>2.6350944881889835E-6</c:v>
                </c:pt>
                <c:pt idx="178">
                  <c:v>2.3777637795275659E-6</c:v>
                </c:pt>
                <c:pt idx="179">
                  <c:v>2.3265275590551247E-6</c:v>
                </c:pt>
                <c:pt idx="180">
                  <c:v>2.5377874015748084E-6</c:v>
                </c:pt>
                <c:pt idx="181">
                  <c:v>2.2699212598425316E-6</c:v>
                </c:pt>
                <c:pt idx="182">
                  <c:v>2.1607322834645741E-6</c:v>
                </c:pt>
                <c:pt idx="183">
                  <c:v>2.5022283464566999E-6</c:v>
                </c:pt>
                <c:pt idx="184">
                  <c:v>2.2210551181102403E-6</c:v>
                </c:pt>
                <c:pt idx="185">
                  <c:v>1.848826771653548E-6</c:v>
                </c:pt>
                <c:pt idx="186">
                  <c:v>2.1583779527559155E-6</c:v>
                </c:pt>
                <c:pt idx="187">
                  <c:v>2.2464645669291418E-6</c:v>
                </c:pt>
                <c:pt idx="188">
                  <c:v>2.3244409448818896E-6</c:v>
                </c:pt>
                <c:pt idx="189">
                  <c:v>2.5079842519685162E-6</c:v>
                </c:pt>
                <c:pt idx="190">
                  <c:v>2.0284173228346517E-6</c:v>
                </c:pt>
                <c:pt idx="191">
                  <c:v>2.5233228346456759E-6</c:v>
                </c:pt>
                <c:pt idx="192">
                  <c:v>2.4003700787401658E-6</c:v>
                </c:pt>
                <c:pt idx="193">
                  <c:v>2.3355354330708632E-6</c:v>
                </c:pt>
                <c:pt idx="194">
                  <c:v>2.3790787401574861E-6</c:v>
                </c:pt>
                <c:pt idx="195">
                  <c:v>2.6646141732283537E-6</c:v>
                </c:pt>
                <c:pt idx="196">
                  <c:v>2.6830629921259913E-6</c:v>
                </c:pt>
                <c:pt idx="197">
                  <c:v>2.3877480314960677E-6</c:v>
                </c:pt>
                <c:pt idx="198">
                  <c:v>1.973118110236227E-6</c:v>
                </c:pt>
                <c:pt idx="199">
                  <c:v>2.0729685039370091E-6</c:v>
                </c:pt>
                <c:pt idx="200">
                  <c:v>2.0215905511811113E-6</c:v>
                </c:pt>
                <c:pt idx="201">
                  <c:v>2.3077086614173309E-6</c:v>
                </c:pt>
                <c:pt idx="202">
                  <c:v>2.5729763779527633E-6</c:v>
                </c:pt>
                <c:pt idx="203">
                  <c:v>2.2910236220472493E-6</c:v>
                </c:pt>
                <c:pt idx="204">
                  <c:v>2.1734645669291418E-6</c:v>
                </c:pt>
                <c:pt idx="205">
                  <c:v>2.727606299212607E-6</c:v>
                </c:pt>
                <c:pt idx="206">
                  <c:v>2.5145118110236288E-6</c:v>
                </c:pt>
                <c:pt idx="207">
                  <c:v>2.8455354330708672E-6</c:v>
                </c:pt>
                <c:pt idx="208">
                  <c:v>2.3138976377952799E-6</c:v>
                </c:pt>
                <c:pt idx="209">
                  <c:v>2.3609370078740247E-6</c:v>
                </c:pt>
                <c:pt idx="210">
                  <c:v>2.348157480314966E-6</c:v>
                </c:pt>
                <c:pt idx="211">
                  <c:v>1.8816692913385858E-6</c:v>
                </c:pt>
                <c:pt idx="212">
                  <c:v>2.0023543307086615E-6</c:v>
                </c:pt>
                <c:pt idx="213">
                  <c:v>2.5603937007874151E-6</c:v>
                </c:pt>
                <c:pt idx="214">
                  <c:v>1.9332598425196886E-6</c:v>
                </c:pt>
                <c:pt idx="215">
                  <c:v>2.0623070866141792E-6</c:v>
                </c:pt>
                <c:pt idx="216">
                  <c:v>1.9827244094488246E-6</c:v>
                </c:pt>
                <c:pt idx="217">
                  <c:v>1.9587559055118186E-6</c:v>
                </c:pt>
                <c:pt idx="218">
                  <c:v>2.048370078740166E-6</c:v>
                </c:pt>
                <c:pt idx="219">
                  <c:v>2.0982755905511839E-6</c:v>
                </c:pt>
                <c:pt idx="220">
                  <c:v>1.9493937007874052E-6</c:v>
                </c:pt>
                <c:pt idx="221">
                  <c:v>1.4987401574803181E-6</c:v>
                </c:pt>
                <c:pt idx="222">
                  <c:v>1.2134094488188992E-6</c:v>
                </c:pt>
                <c:pt idx="223">
                  <c:v>2.07159055118111E-6</c:v>
                </c:pt>
                <c:pt idx="224">
                  <c:v>2.4243937007874146E-6</c:v>
                </c:pt>
                <c:pt idx="225">
                  <c:v>2.5542913385826858E-6</c:v>
                </c:pt>
                <c:pt idx="226">
                  <c:v>2.4414724409448841E-6</c:v>
                </c:pt>
                <c:pt idx="227">
                  <c:v>1.7886535433070914E-6</c:v>
                </c:pt>
                <c:pt idx="228">
                  <c:v>2.2257559055118154E-6</c:v>
                </c:pt>
                <c:pt idx="229">
                  <c:v>1.9421811023622113E-6</c:v>
                </c:pt>
                <c:pt idx="230">
                  <c:v>1.9314803149606362E-6</c:v>
                </c:pt>
                <c:pt idx="231">
                  <c:v>1.9401732283464623E-6</c:v>
                </c:pt>
                <c:pt idx="232">
                  <c:v>1.9082913385826805E-6</c:v>
                </c:pt>
                <c:pt idx="233">
                  <c:v>1.9768110236220531E-6</c:v>
                </c:pt>
                <c:pt idx="234">
                  <c:v>1.992015748031503E-6</c:v>
                </c:pt>
                <c:pt idx="235">
                  <c:v>1.8389055118110299E-6</c:v>
                </c:pt>
                <c:pt idx="236">
                  <c:v>2.073165354330712E-6</c:v>
                </c:pt>
                <c:pt idx="237">
                  <c:v>1.8715748031496093E-6</c:v>
                </c:pt>
                <c:pt idx="238">
                  <c:v>1.6182834645669361E-6</c:v>
                </c:pt>
                <c:pt idx="239">
                  <c:v>1.5012598425196868E-6</c:v>
                </c:pt>
              </c:numCache>
            </c:numRef>
          </c:val>
        </c:ser>
        <c:ser>
          <c:idx val="64"/>
          <c:order val="64"/>
          <c:tx>
            <c:strRef>
              <c:f>Sheet2_c!$A$66</c:f>
              <c:strCache>
                <c:ptCount val="1"/>
                <c:pt idx="0">
                  <c:v>640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Sheet2_c!$B$66:$IG$66</c:f>
              <c:numCache>
                <c:formatCode>General</c:formatCode>
                <c:ptCount val="240"/>
                <c:pt idx="0">
                  <c:v>2.4648759689922546E-6</c:v>
                </c:pt>
                <c:pt idx="1">
                  <c:v>2.2570620155038782E-6</c:v>
                </c:pt>
                <c:pt idx="2">
                  <c:v>2.5129069767441892E-6</c:v>
                </c:pt>
                <c:pt idx="3">
                  <c:v>2.6700620155038792E-6</c:v>
                </c:pt>
                <c:pt idx="4">
                  <c:v>2.1624418604651219E-6</c:v>
                </c:pt>
                <c:pt idx="5">
                  <c:v>2.4056356589147336E-6</c:v>
                </c:pt>
                <c:pt idx="6">
                  <c:v>2.2516279069767492E-6</c:v>
                </c:pt>
                <c:pt idx="7">
                  <c:v>1.6272170542635713E-6</c:v>
                </c:pt>
                <c:pt idx="8">
                  <c:v>2.1144108527131823E-6</c:v>
                </c:pt>
                <c:pt idx="9">
                  <c:v>2.2543953488372205E-6</c:v>
                </c:pt>
                <c:pt idx="10">
                  <c:v>1.680891472868222E-6</c:v>
                </c:pt>
                <c:pt idx="11">
                  <c:v>1.8711860465116339E-6</c:v>
                </c:pt>
                <c:pt idx="12">
                  <c:v>2.3199302325581426E-6</c:v>
                </c:pt>
                <c:pt idx="13">
                  <c:v>2.2744573643410899E-6</c:v>
                </c:pt>
                <c:pt idx="14">
                  <c:v>2.6927209302325647E-6</c:v>
                </c:pt>
                <c:pt idx="15">
                  <c:v>2.4098837209302389E-6</c:v>
                </c:pt>
                <c:pt idx="16">
                  <c:v>2.7396356589147358E-6</c:v>
                </c:pt>
                <c:pt idx="17">
                  <c:v>2.4124496124031008E-6</c:v>
                </c:pt>
                <c:pt idx="18">
                  <c:v>2.4069379844961287E-6</c:v>
                </c:pt>
                <c:pt idx="19">
                  <c:v>2.7294341085271426E-6</c:v>
                </c:pt>
                <c:pt idx="20">
                  <c:v>2.4121782945736435E-6</c:v>
                </c:pt>
                <c:pt idx="21">
                  <c:v>2.5117906976744253E-6</c:v>
                </c:pt>
                <c:pt idx="22">
                  <c:v>2.54992248062016E-6</c:v>
                </c:pt>
                <c:pt idx="23">
                  <c:v>2.8527209302325623E-6</c:v>
                </c:pt>
                <c:pt idx="24">
                  <c:v>3.1795271317829571E-6</c:v>
                </c:pt>
                <c:pt idx="25">
                  <c:v>3.1063178294573758E-6</c:v>
                </c:pt>
                <c:pt idx="26">
                  <c:v>2.603116279069776E-6</c:v>
                </c:pt>
                <c:pt idx="27">
                  <c:v>2.6031705426356724E-6</c:v>
                </c:pt>
                <c:pt idx="28">
                  <c:v>3.1128139534883782E-6</c:v>
                </c:pt>
                <c:pt idx="29">
                  <c:v>2.8123953488372167E-6</c:v>
                </c:pt>
                <c:pt idx="30">
                  <c:v>2.7493953488372226E-6</c:v>
                </c:pt>
                <c:pt idx="31">
                  <c:v>2.8571937984496225E-6</c:v>
                </c:pt>
                <c:pt idx="32">
                  <c:v>2.6821705426356694E-6</c:v>
                </c:pt>
                <c:pt idx="33">
                  <c:v>3.0392635658914811E-6</c:v>
                </c:pt>
                <c:pt idx="34">
                  <c:v>3.1611705426356724E-6</c:v>
                </c:pt>
                <c:pt idx="35">
                  <c:v>3.0661317829457492E-6</c:v>
                </c:pt>
                <c:pt idx="36">
                  <c:v>2.6520620155038778E-6</c:v>
                </c:pt>
                <c:pt idx="37">
                  <c:v>2.683000000000008E-6</c:v>
                </c:pt>
                <c:pt idx="38">
                  <c:v>2.6500310077519492E-6</c:v>
                </c:pt>
                <c:pt idx="39">
                  <c:v>3.1245891472868319E-6</c:v>
                </c:pt>
                <c:pt idx="40">
                  <c:v>3.2975891472868321E-6</c:v>
                </c:pt>
                <c:pt idx="41">
                  <c:v>3.3112403100775226E-6</c:v>
                </c:pt>
                <c:pt idx="42">
                  <c:v>3.2049922480620304E-6</c:v>
                </c:pt>
                <c:pt idx="43">
                  <c:v>3.1855736434108608E-6</c:v>
                </c:pt>
                <c:pt idx="44">
                  <c:v>3.040689922480626E-6</c:v>
                </c:pt>
                <c:pt idx="45">
                  <c:v>3.1358837209302397E-6</c:v>
                </c:pt>
                <c:pt idx="46">
                  <c:v>3.2041627906976855E-6</c:v>
                </c:pt>
                <c:pt idx="47">
                  <c:v>3.23524806201551E-6</c:v>
                </c:pt>
                <c:pt idx="48">
                  <c:v>3.080728682170551E-6</c:v>
                </c:pt>
                <c:pt idx="49">
                  <c:v>2.916186046511636E-6</c:v>
                </c:pt>
                <c:pt idx="50">
                  <c:v>2.5068527131782949E-6</c:v>
                </c:pt>
                <c:pt idx="51">
                  <c:v>3.2683565891472968E-6</c:v>
                </c:pt>
                <c:pt idx="52">
                  <c:v>4.7742248062015561E-6</c:v>
                </c:pt>
                <c:pt idx="53">
                  <c:v>4.478945736434125E-6</c:v>
                </c:pt>
                <c:pt idx="54">
                  <c:v>5.0517751937984647E-6</c:v>
                </c:pt>
                <c:pt idx="55">
                  <c:v>4.8594031007752073E-6</c:v>
                </c:pt>
                <c:pt idx="56">
                  <c:v>4.9452093023255967E-6</c:v>
                </c:pt>
                <c:pt idx="57">
                  <c:v>4.6770697674418765E-6</c:v>
                </c:pt>
                <c:pt idx="58">
                  <c:v>5.0553488372093109E-6</c:v>
                </c:pt>
                <c:pt idx="59">
                  <c:v>5.5488139534883859E-6</c:v>
                </c:pt>
                <c:pt idx="60">
                  <c:v>5.6382868217054313E-6</c:v>
                </c:pt>
                <c:pt idx="61">
                  <c:v>5.1778139534883822E-6</c:v>
                </c:pt>
                <c:pt idx="62">
                  <c:v>5.8053333333333505E-6</c:v>
                </c:pt>
                <c:pt idx="63">
                  <c:v>5.1543023255814074E-6</c:v>
                </c:pt>
                <c:pt idx="64">
                  <c:v>5.5247984496124122E-6</c:v>
                </c:pt>
                <c:pt idx="65">
                  <c:v>6.2568372093023422E-6</c:v>
                </c:pt>
                <c:pt idx="66">
                  <c:v>6.655062015503899E-6</c:v>
                </c:pt>
                <c:pt idx="67">
                  <c:v>8.9724806201550736E-6</c:v>
                </c:pt>
                <c:pt idx="68">
                  <c:v>9.6097674418604803E-6</c:v>
                </c:pt>
                <c:pt idx="69">
                  <c:v>8.1889147286821704E-6</c:v>
                </c:pt>
                <c:pt idx="70">
                  <c:v>7.7348372093023431E-6</c:v>
                </c:pt>
                <c:pt idx="71">
                  <c:v>6.390682170542655E-6</c:v>
                </c:pt>
                <c:pt idx="72">
                  <c:v>6.1076279069767518E-6</c:v>
                </c:pt>
                <c:pt idx="73">
                  <c:v>7.656333333333357E-6</c:v>
                </c:pt>
                <c:pt idx="74">
                  <c:v>8.216899224806232E-6</c:v>
                </c:pt>
                <c:pt idx="75">
                  <c:v>8.4697674418604844E-6</c:v>
                </c:pt>
                <c:pt idx="76">
                  <c:v>6.9920930232558346E-6</c:v>
                </c:pt>
                <c:pt idx="77">
                  <c:v>6.8432170542635867E-6</c:v>
                </c:pt>
                <c:pt idx="78">
                  <c:v>7.829379844961258E-6</c:v>
                </c:pt>
                <c:pt idx="79">
                  <c:v>6.9457829457364502E-6</c:v>
                </c:pt>
                <c:pt idx="80">
                  <c:v>7.3528139534883859E-6</c:v>
                </c:pt>
                <c:pt idx="81">
                  <c:v>7.6912015503876108E-6</c:v>
                </c:pt>
                <c:pt idx="82">
                  <c:v>7.430100775193825E-6</c:v>
                </c:pt>
                <c:pt idx="83">
                  <c:v>7.8678294573643545E-6</c:v>
                </c:pt>
                <c:pt idx="84">
                  <c:v>8.2624031007752169E-6</c:v>
                </c:pt>
                <c:pt idx="85">
                  <c:v>8.631085271317838E-6</c:v>
                </c:pt>
                <c:pt idx="86">
                  <c:v>8.9244961240310274E-6</c:v>
                </c:pt>
                <c:pt idx="87">
                  <c:v>9.6162015503876237E-6</c:v>
                </c:pt>
                <c:pt idx="88">
                  <c:v>9.0256589147287207E-6</c:v>
                </c:pt>
                <c:pt idx="89">
                  <c:v>9.410387596899261E-6</c:v>
                </c:pt>
                <c:pt idx="90">
                  <c:v>8.0507751937984643E-6</c:v>
                </c:pt>
                <c:pt idx="91">
                  <c:v>9.0012403100775274E-6</c:v>
                </c:pt>
                <c:pt idx="92">
                  <c:v>8.7378294573643546E-6</c:v>
                </c:pt>
                <c:pt idx="93">
                  <c:v>8.2017054263565888E-6</c:v>
                </c:pt>
                <c:pt idx="94">
                  <c:v>8.6478294573643572E-6</c:v>
                </c:pt>
                <c:pt idx="95">
                  <c:v>8.2473643410852701E-6</c:v>
                </c:pt>
                <c:pt idx="96">
                  <c:v>8.9689922480620484E-6</c:v>
                </c:pt>
                <c:pt idx="97">
                  <c:v>8.4512403100775378E-6</c:v>
                </c:pt>
                <c:pt idx="98">
                  <c:v>7.484093023255836E-6</c:v>
                </c:pt>
                <c:pt idx="99">
                  <c:v>8.0693798449612659E-6</c:v>
                </c:pt>
                <c:pt idx="100">
                  <c:v>8.4832558139535078E-6</c:v>
                </c:pt>
                <c:pt idx="101">
                  <c:v>8.9041860465116585E-6</c:v>
                </c:pt>
                <c:pt idx="102">
                  <c:v>7.9522480620155269E-6</c:v>
                </c:pt>
                <c:pt idx="103">
                  <c:v>9.346279069767461E-6</c:v>
                </c:pt>
                <c:pt idx="104">
                  <c:v>8.1949612403100779E-6</c:v>
                </c:pt>
                <c:pt idx="105">
                  <c:v>8.2699224806201556E-6</c:v>
                </c:pt>
                <c:pt idx="106">
                  <c:v>7.3003720930232806E-6</c:v>
                </c:pt>
                <c:pt idx="107">
                  <c:v>7.4879069767442004E-6</c:v>
                </c:pt>
                <c:pt idx="108">
                  <c:v>6.9444108527131924E-6</c:v>
                </c:pt>
                <c:pt idx="109">
                  <c:v>6.2864031007752133E-6</c:v>
                </c:pt>
                <c:pt idx="110">
                  <c:v>7.3365426356589355E-6</c:v>
                </c:pt>
                <c:pt idx="111">
                  <c:v>7.1952635658914914E-6</c:v>
                </c:pt>
                <c:pt idx="112">
                  <c:v>6.9550387596899371E-6</c:v>
                </c:pt>
                <c:pt idx="113">
                  <c:v>8.3089922480620429E-6</c:v>
                </c:pt>
                <c:pt idx="114">
                  <c:v>7.7353178294573813E-6</c:v>
                </c:pt>
                <c:pt idx="115">
                  <c:v>8.044806201550405E-6</c:v>
                </c:pt>
                <c:pt idx="116">
                  <c:v>7.8575193798449736E-6</c:v>
                </c:pt>
                <c:pt idx="117">
                  <c:v>8.5847286821705431E-6</c:v>
                </c:pt>
                <c:pt idx="118">
                  <c:v>7.8361240310077638E-6</c:v>
                </c:pt>
                <c:pt idx="119">
                  <c:v>7.8955813953488546E-6</c:v>
                </c:pt>
                <c:pt idx="120">
                  <c:v>7.4676046511628009E-6</c:v>
                </c:pt>
                <c:pt idx="121">
                  <c:v>7.414519379844973E-6</c:v>
                </c:pt>
                <c:pt idx="122">
                  <c:v>7.784573643410873E-6</c:v>
                </c:pt>
                <c:pt idx="123">
                  <c:v>7.2743410852713502E-6</c:v>
                </c:pt>
                <c:pt idx="124">
                  <c:v>7.2988062015504014E-6</c:v>
                </c:pt>
                <c:pt idx="125">
                  <c:v>7.2726511627907209E-6</c:v>
                </c:pt>
                <c:pt idx="126">
                  <c:v>7.2708527131783174E-6</c:v>
                </c:pt>
                <c:pt idx="127">
                  <c:v>8.2258914728682391E-6</c:v>
                </c:pt>
                <c:pt idx="128">
                  <c:v>9.9061240310077795E-6</c:v>
                </c:pt>
                <c:pt idx="129">
                  <c:v>9.596821705426374E-6</c:v>
                </c:pt>
                <c:pt idx="130">
                  <c:v>9.514728682170541E-6</c:v>
                </c:pt>
                <c:pt idx="131">
                  <c:v>9.3141085271317962E-6</c:v>
                </c:pt>
                <c:pt idx="132">
                  <c:v>6.5381860465116425E-6</c:v>
                </c:pt>
                <c:pt idx="133">
                  <c:v>6.5703410852713481E-6</c:v>
                </c:pt>
                <c:pt idx="134">
                  <c:v>5.8730310077519508E-6</c:v>
                </c:pt>
                <c:pt idx="135">
                  <c:v>5.1566511627907118E-6</c:v>
                </c:pt>
                <c:pt idx="136">
                  <c:v>5.8208139534883809E-6</c:v>
                </c:pt>
                <c:pt idx="137">
                  <c:v>5.9934341085271456E-6</c:v>
                </c:pt>
                <c:pt idx="138">
                  <c:v>4.9647519379845021E-6</c:v>
                </c:pt>
                <c:pt idx="139">
                  <c:v>5.3090310077519483E-6</c:v>
                </c:pt>
                <c:pt idx="140">
                  <c:v>5.2275658914728805E-6</c:v>
                </c:pt>
                <c:pt idx="141">
                  <c:v>5.4862713178294743E-6</c:v>
                </c:pt>
                <c:pt idx="142">
                  <c:v>5.8462558139535007E-6</c:v>
                </c:pt>
                <c:pt idx="143">
                  <c:v>5.5589922480620251E-6</c:v>
                </c:pt>
                <c:pt idx="144">
                  <c:v>5.9023720930232806E-6</c:v>
                </c:pt>
                <c:pt idx="145">
                  <c:v>5.68589922480621E-6</c:v>
                </c:pt>
                <c:pt idx="146">
                  <c:v>5.2919302325581495E-6</c:v>
                </c:pt>
                <c:pt idx="147">
                  <c:v>4.7810852713178393E-6</c:v>
                </c:pt>
                <c:pt idx="148">
                  <c:v>4.256209302325597E-6</c:v>
                </c:pt>
                <c:pt idx="149">
                  <c:v>4.2092558139534993E-6</c:v>
                </c:pt>
                <c:pt idx="150">
                  <c:v>3.8026589147286824E-6</c:v>
                </c:pt>
                <c:pt idx="151">
                  <c:v>3.715651162790706E-6</c:v>
                </c:pt>
                <c:pt idx="152">
                  <c:v>2.8189379844961292E-6</c:v>
                </c:pt>
                <c:pt idx="153">
                  <c:v>2.7121550387596943E-6</c:v>
                </c:pt>
                <c:pt idx="154">
                  <c:v>2.4829457364341115E-6</c:v>
                </c:pt>
                <c:pt idx="155">
                  <c:v>2.6835348837209439E-6</c:v>
                </c:pt>
                <c:pt idx="156">
                  <c:v>2.3862170542635695E-6</c:v>
                </c:pt>
                <c:pt idx="157">
                  <c:v>2.2312868217054324E-6</c:v>
                </c:pt>
                <c:pt idx="158">
                  <c:v>2.9928139534883768E-6</c:v>
                </c:pt>
                <c:pt idx="159">
                  <c:v>2.3126666666666682E-6</c:v>
                </c:pt>
                <c:pt idx="160">
                  <c:v>2.7212713178294665E-6</c:v>
                </c:pt>
                <c:pt idx="161">
                  <c:v>2.2407054263565966E-6</c:v>
                </c:pt>
                <c:pt idx="162">
                  <c:v>2.6136821705426415E-6</c:v>
                </c:pt>
                <c:pt idx="163">
                  <c:v>2.3281085271317876E-6</c:v>
                </c:pt>
                <c:pt idx="164">
                  <c:v>1.8931085271317895E-6</c:v>
                </c:pt>
                <c:pt idx="165">
                  <c:v>2.5092015503876065E-6</c:v>
                </c:pt>
                <c:pt idx="166">
                  <c:v>2.5267596899224848E-6</c:v>
                </c:pt>
                <c:pt idx="167">
                  <c:v>1.9360852713178352E-6</c:v>
                </c:pt>
                <c:pt idx="168">
                  <c:v>2.6679224806201625E-6</c:v>
                </c:pt>
                <c:pt idx="169">
                  <c:v>2.9634728682170644E-6</c:v>
                </c:pt>
                <c:pt idx="170">
                  <c:v>2.8632170542635719E-6</c:v>
                </c:pt>
                <c:pt idx="171">
                  <c:v>2.268441860465124E-6</c:v>
                </c:pt>
                <c:pt idx="172">
                  <c:v>2.0866976744186051E-6</c:v>
                </c:pt>
                <c:pt idx="173">
                  <c:v>2.5404651162790696E-6</c:v>
                </c:pt>
                <c:pt idx="174">
                  <c:v>2.7292248062015617E-6</c:v>
                </c:pt>
                <c:pt idx="175">
                  <c:v>2.6785813953488433E-6</c:v>
                </c:pt>
                <c:pt idx="176">
                  <c:v>2.2033798449612491E-6</c:v>
                </c:pt>
                <c:pt idx="177">
                  <c:v>2.0317751937984487E-6</c:v>
                </c:pt>
                <c:pt idx="178">
                  <c:v>2.1084573643410906E-6</c:v>
                </c:pt>
                <c:pt idx="179">
                  <c:v>2.3718527131782937E-6</c:v>
                </c:pt>
                <c:pt idx="180">
                  <c:v>2.5354496124031007E-6</c:v>
                </c:pt>
                <c:pt idx="181">
                  <c:v>2.5547131782945811E-6</c:v>
                </c:pt>
                <c:pt idx="182">
                  <c:v>2.1810232558139632E-6</c:v>
                </c:pt>
                <c:pt idx="183">
                  <c:v>2.7415736434108605E-6</c:v>
                </c:pt>
                <c:pt idx="184">
                  <c:v>3.0053565891472936E-6</c:v>
                </c:pt>
                <c:pt idx="185">
                  <c:v>2.6609147286821841E-6</c:v>
                </c:pt>
                <c:pt idx="186">
                  <c:v>2.8603100775193896E-6</c:v>
                </c:pt>
                <c:pt idx="187">
                  <c:v>2.3963100775193861E-6</c:v>
                </c:pt>
                <c:pt idx="188">
                  <c:v>2.6606976744186101E-6</c:v>
                </c:pt>
                <c:pt idx="189">
                  <c:v>2.5713333333333396E-6</c:v>
                </c:pt>
                <c:pt idx="190">
                  <c:v>2.4034418604651235E-6</c:v>
                </c:pt>
                <c:pt idx="191">
                  <c:v>2.4782945736434174E-6</c:v>
                </c:pt>
                <c:pt idx="192">
                  <c:v>2.2094961240310134E-6</c:v>
                </c:pt>
                <c:pt idx="193">
                  <c:v>2.1295813953488419E-6</c:v>
                </c:pt>
                <c:pt idx="194">
                  <c:v>2.2278759689922558E-6</c:v>
                </c:pt>
                <c:pt idx="195">
                  <c:v>2.381069767441865E-6</c:v>
                </c:pt>
                <c:pt idx="196">
                  <c:v>2.6515891472868289E-6</c:v>
                </c:pt>
                <c:pt idx="197">
                  <c:v>2.3322713178294614E-6</c:v>
                </c:pt>
                <c:pt idx="198">
                  <c:v>2.6564651162790698E-6</c:v>
                </c:pt>
                <c:pt idx="199">
                  <c:v>1.8107286821705449E-6</c:v>
                </c:pt>
                <c:pt idx="200">
                  <c:v>1.7006821705426408E-6</c:v>
                </c:pt>
                <c:pt idx="201">
                  <c:v>1.8930387596899263E-6</c:v>
                </c:pt>
                <c:pt idx="202">
                  <c:v>2.0234186046511652E-6</c:v>
                </c:pt>
                <c:pt idx="203">
                  <c:v>2.4264496124031006E-6</c:v>
                </c:pt>
                <c:pt idx="204">
                  <c:v>2.3850310077519484E-6</c:v>
                </c:pt>
                <c:pt idx="205">
                  <c:v>2.2089147286821828E-6</c:v>
                </c:pt>
                <c:pt idx="206">
                  <c:v>2.127503875969002E-6</c:v>
                </c:pt>
                <c:pt idx="207">
                  <c:v>2.1200542635658968E-6</c:v>
                </c:pt>
                <c:pt idx="208">
                  <c:v>2.4797906976744237E-6</c:v>
                </c:pt>
                <c:pt idx="209">
                  <c:v>2.4623178294573714E-6</c:v>
                </c:pt>
                <c:pt idx="210">
                  <c:v>2.3953953488372171E-6</c:v>
                </c:pt>
                <c:pt idx="211">
                  <c:v>2.2877829457364458E-6</c:v>
                </c:pt>
                <c:pt idx="212">
                  <c:v>2.5033410852713285E-6</c:v>
                </c:pt>
                <c:pt idx="213">
                  <c:v>2.1161472868217102E-6</c:v>
                </c:pt>
                <c:pt idx="214">
                  <c:v>1.9171317829457404E-6</c:v>
                </c:pt>
                <c:pt idx="215">
                  <c:v>1.8587519379845E-6</c:v>
                </c:pt>
                <c:pt idx="216">
                  <c:v>1.5355038759689948E-6</c:v>
                </c:pt>
                <c:pt idx="217">
                  <c:v>1.4814341085271323E-6</c:v>
                </c:pt>
                <c:pt idx="218">
                  <c:v>1.6793720930232609E-6</c:v>
                </c:pt>
                <c:pt idx="219">
                  <c:v>1.4416976744186076E-6</c:v>
                </c:pt>
                <c:pt idx="220">
                  <c:v>1.9914573643410941E-6</c:v>
                </c:pt>
                <c:pt idx="221">
                  <c:v>1.7864418604651212E-6</c:v>
                </c:pt>
                <c:pt idx="222">
                  <c:v>1.5013178294573693E-6</c:v>
                </c:pt>
                <c:pt idx="223">
                  <c:v>2.0615968992248082E-6</c:v>
                </c:pt>
                <c:pt idx="224">
                  <c:v>1.4720620155038796E-6</c:v>
                </c:pt>
                <c:pt idx="225">
                  <c:v>1.5906976744186093E-6</c:v>
                </c:pt>
                <c:pt idx="226">
                  <c:v>2.1324031007751952E-6</c:v>
                </c:pt>
                <c:pt idx="227">
                  <c:v>2.0579379844961296E-6</c:v>
                </c:pt>
                <c:pt idx="228">
                  <c:v>1.8203565891472922E-6</c:v>
                </c:pt>
                <c:pt idx="229">
                  <c:v>2.1814186046511652E-6</c:v>
                </c:pt>
                <c:pt idx="230">
                  <c:v>1.84707751937985E-6</c:v>
                </c:pt>
                <c:pt idx="231">
                  <c:v>2.1232403100775253E-6</c:v>
                </c:pt>
                <c:pt idx="232">
                  <c:v>2.0012480620155075E-6</c:v>
                </c:pt>
                <c:pt idx="233">
                  <c:v>1.6955813953488406E-6</c:v>
                </c:pt>
                <c:pt idx="234">
                  <c:v>1.7057054263565943E-6</c:v>
                </c:pt>
                <c:pt idx="235">
                  <c:v>2.0597829457364405E-6</c:v>
                </c:pt>
                <c:pt idx="236">
                  <c:v>1.5752480620155086E-6</c:v>
                </c:pt>
                <c:pt idx="237">
                  <c:v>1.7283100775193831E-6</c:v>
                </c:pt>
                <c:pt idx="238">
                  <c:v>1.646860465116284E-6</c:v>
                </c:pt>
                <c:pt idx="239">
                  <c:v>1.5473488372093048E-6</c:v>
                </c:pt>
              </c:numCache>
            </c:numRef>
          </c:val>
        </c:ser>
        <c:ser>
          <c:idx val="65"/>
          <c:order val="65"/>
          <c:tx>
            <c:strRef>
              <c:f>Sheet2_c!$A$67</c:f>
              <c:strCache>
                <c:ptCount val="1"/>
                <c:pt idx="0">
                  <c:v>650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Sheet2_c!$B$67:$IG$67</c:f>
              <c:numCache>
                <c:formatCode>General</c:formatCode>
                <c:ptCount val="240"/>
                <c:pt idx="0">
                  <c:v>2.160740458015274E-6</c:v>
                </c:pt>
                <c:pt idx="1">
                  <c:v>2.0102977099236675E-6</c:v>
                </c:pt>
                <c:pt idx="2">
                  <c:v>2.1094961832061086E-6</c:v>
                </c:pt>
                <c:pt idx="3">
                  <c:v>2.3577175572519202E-6</c:v>
                </c:pt>
                <c:pt idx="4">
                  <c:v>1.8329312977099241E-6</c:v>
                </c:pt>
                <c:pt idx="5">
                  <c:v>2.0411984732824477E-6</c:v>
                </c:pt>
                <c:pt idx="6">
                  <c:v>2.152083969465649E-6</c:v>
                </c:pt>
                <c:pt idx="7">
                  <c:v>2.1093358778626051E-6</c:v>
                </c:pt>
                <c:pt idx="8">
                  <c:v>2.052557251908404E-6</c:v>
                </c:pt>
                <c:pt idx="9">
                  <c:v>1.9726183206106929E-6</c:v>
                </c:pt>
                <c:pt idx="10">
                  <c:v>1.8939618320610722E-6</c:v>
                </c:pt>
                <c:pt idx="11">
                  <c:v>2.0216488549618354E-6</c:v>
                </c:pt>
                <c:pt idx="12">
                  <c:v>2.4043129770992409E-6</c:v>
                </c:pt>
                <c:pt idx="13">
                  <c:v>2.2975648854961904E-6</c:v>
                </c:pt>
                <c:pt idx="14">
                  <c:v>3.3006335877862678E-6</c:v>
                </c:pt>
                <c:pt idx="15">
                  <c:v>2.5059847328244374E-6</c:v>
                </c:pt>
                <c:pt idx="16">
                  <c:v>2.5793206106870297E-6</c:v>
                </c:pt>
                <c:pt idx="17">
                  <c:v>1.7833435114503864E-6</c:v>
                </c:pt>
                <c:pt idx="18">
                  <c:v>2.6271221374045874E-6</c:v>
                </c:pt>
                <c:pt idx="19">
                  <c:v>2.6466870229007697E-6</c:v>
                </c:pt>
                <c:pt idx="20">
                  <c:v>2.4135954198473337E-6</c:v>
                </c:pt>
                <c:pt idx="21">
                  <c:v>2.2216412213740506E-6</c:v>
                </c:pt>
                <c:pt idx="22">
                  <c:v>2.7430000000000083E-6</c:v>
                </c:pt>
                <c:pt idx="23">
                  <c:v>2.7361603053435189E-6</c:v>
                </c:pt>
                <c:pt idx="24">
                  <c:v>2.8614198473282481E-6</c:v>
                </c:pt>
                <c:pt idx="25">
                  <c:v>3.2241068702290181E-6</c:v>
                </c:pt>
                <c:pt idx="26">
                  <c:v>2.6842061068702353E-6</c:v>
                </c:pt>
                <c:pt idx="27">
                  <c:v>2.8505419847328278E-6</c:v>
                </c:pt>
                <c:pt idx="28">
                  <c:v>3.3775648854961907E-6</c:v>
                </c:pt>
                <c:pt idx="29">
                  <c:v>3.1071908396946657E-6</c:v>
                </c:pt>
                <c:pt idx="30">
                  <c:v>3.605503816793901E-6</c:v>
                </c:pt>
                <c:pt idx="31">
                  <c:v>3.2633053435114624E-6</c:v>
                </c:pt>
                <c:pt idx="32">
                  <c:v>2.8521679389313029E-6</c:v>
                </c:pt>
                <c:pt idx="33">
                  <c:v>2.7365725190839737E-6</c:v>
                </c:pt>
                <c:pt idx="34">
                  <c:v>2.3586259541984752E-6</c:v>
                </c:pt>
                <c:pt idx="35">
                  <c:v>2.7467175572519228E-6</c:v>
                </c:pt>
                <c:pt idx="36">
                  <c:v>2.9113816793893208E-6</c:v>
                </c:pt>
                <c:pt idx="37">
                  <c:v>2.7847480916030606E-6</c:v>
                </c:pt>
                <c:pt idx="38">
                  <c:v>2.8825648854961887E-6</c:v>
                </c:pt>
                <c:pt idx="39">
                  <c:v>3.1166793893129819E-6</c:v>
                </c:pt>
                <c:pt idx="40">
                  <c:v>3.4683129770992446E-6</c:v>
                </c:pt>
                <c:pt idx="41">
                  <c:v>2.5662290076335937E-6</c:v>
                </c:pt>
                <c:pt idx="42">
                  <c:v>3.1615877862595545E-6</c:v>
                </c:pt>
                <c:pt idx="43">
                  <c:v>2.8949694656488555E-6</c:v>
                </c:pt>
                <c:pt idx="44">
                  <c:v>3.1681297709923829E-6</c:v>
                </c:pt>
                <c:pt idx="45">
                  <c:v>3.0412137404580247E-6</c:v>
                </c:pt>
                <c:pt idx="46">
                  <c:v>2.9503587786259645E-6</c:v>
                </c:pt>
                <c:pt idx="47">
                  <c:v>2.9936106870229101E-6</c:v>
                </c:pt>
                <c:pt idx="48">
                  <c:v>2.7075801526717667E-6</c:v>
                </c:pt>
                <c:pt idx="49">
                  <c:v>2.944015267175582E-6</c:v>
                </c:pt>
                <c:pt idx="50">
                  <c:v>3.1960229007633643E-6</c:v>
                </c:pt>
                <c:pt idx="51">
                  <c:v>4.1268778625954165E-6</c:v>
                </c:pt>
                <c:pt idx="52">
                  <c:v>5.2460381679389423E-6</c:v>
                </c:pt>
                <c:pt idx="53">
                  <c:v>5.1691755725190884E-6</c:v>
                </c:pt>
                <c:pt idx="54">
                  <c:v>4.7739694656488756E-6</c:v>
                </c:pt>
                <c:pt idx="55">
                  <c:v>4.8233893129771097E-6</c:v>
                </c:pt>
                <c:pt idx="56">
                  <c:v>5.3163511450381848E-6</c:v>
                </c:pt>
                <c:pt idx="57">
                  <c:v>5.6510000000000108E-6</c:v>
                </c:pt>
                <c:pt idx="58">
                  <c:v>5.1707404580152774E-6</c:v>
                </c:pt>
                <c:pt idx="59">
                  <c:v>5.7039007633587905E-6</c:v>
                </c:pt>
                <c:pt idx="60">
                  <c:v>5.7888091603053585E-6</c:v>
                </c:pt>
                <c:pt idx="61">
                  <c:v>5.0575648854961928E-6</c:v>
                </c:pt>
                <c:pt idx="62">
                  <c:v>5.5874885496183291E-6</c:v>
                </c:pt>
                <c:pt idx="63">
                  <c:v>5.2555572519083998E-6</c:v>
                </c:pt>
                <c:pt idx="64">
                  <c:v>5.4873664122137605E-6</c:v>
                </c:pt>
                <c:pt idx="65">
                  <c:v>5.8738778625954194E-6</c:v>
                </c:pt>
                <c:pt idx="66">
                  <c:v>7.1683282442748275E-6</c:v>
                </c:pt>
                <c:pt idx="67">
                  <c:v>9.1458015267175711E-6</c:v>
                </c:pt>
                <c:pt idx="68">
                  <c:v>9.3127480916030839E-6</c:v>
                </c:pt>
                <c:pt idx="69">
                  <c:v>7.9274045801526919E-6</c:v>
                </c:pt>
                <c:pt idx="70">
                  <c:v>7.3487480916030804E-6</c:v>
                </c:pt>
                <c:pt idx="71">
                  <c:v>6.2137786259542186E-6</c:v>
                </c:pt>
                <c:pt idx="72">
                  <c:v>6.3234656488549735E-6</c:v>
                </c:pt>
                <c:pt idx="73">
                  <c:v>6.9443587786259643E-6</c:v>
                </c:pt>
                <c:pt idx="74">
                  <c:v>8.3705343511450827E-6</c:v>
                </c:pt>
                <c:pt idx="75">
                  <c:v>7.8492366412213962E-6</c:v>
                </c:pt>
                <c:pt idx="76">
                  <c:v>6.9807480916030849E-6</c:v>
                </c:pt>
                <c:pt idx="77">
                  <c:v>7.9477862595419933E-6</c:v>
                </c:pt>
                <c:pt idx="78">
                  <c:v>7.987404580152693E-6</c:v>
                </c:pt>
                <c:pt idx="79">
                  <c:v>7.1486564885496409E-6</c:v>
                </c:pt>
                <c:pt idx="80">
                  <c:v>6.7104427480916242E-6</c:v>
                </c:pt>
                <c:pt idx="81">
                  <c:v>6.2947786259542166E-6</c:v>
                </c:pt>
                <c:pt idx="82">
                  <c:v>6.0482519083969575E-6</c:v>
                </c:pt>
                <c:pt idx="83">
                  <c:v>8.0928244274809424E-6</c:v>
                </c:pt>
                <c:pt idx="84">
                  <c:v>8.2324427480916242E-6</c:v>
                </c:pt>
                <c:pt idx="85">
                  <c:v>8.5786259541984745E-6</c:v>
                </c:pt>
                <c:pt idx="86">
                  <c:v>8.8422137404580205E-6</c:v>
                </c:pt>
                <c:pt idx="87">
                  <c:v>8.811526717557283E-6</c:v>
                </c:pt>
                <c:pt idx="88">
                  <c:v>8.6525190839695008E-6</c:v>
                </c:pt>
                <c:pt idx="89">
                  <c:v>8.4333587786259715E-6</c:v>
                </c:pt>
                <c:pt idx="90">
                  <c:v>8.9822900763359032E-6</c:v>
                </c:pt>
                <c:pt idx="91">
                  <c:v>8.6983969465648974E-6</c:v>
                </c:pt>
                <c:pt idx="92">
                  <c:v>7.5353587786259676E-6</c:v>
                </c:pt>
                <c:pt idx="93">
                  <c:v>7.9666412213740697E-6</c:v>
                </c:pt>
                <c:pt idx="94">
                  <c:v>8.1951145038168204E-6</c:v>
                </c:pt>
                <c:pt idx="95">
                  <c:v>8.9490076335878132E-6</c:v>
                </c:pt>
                <c:pt idx="96">
                  <c:v>8.461832061068731E-6</c:v>
                </c:pt>
                <c:pt idx="97">
                  <c:v>9.1803816793893408E-6</c:v>
                </c:pt>
                <c:pt idx="98">
                  <c:v>7.6845038167939004E-6</c:v>
                </c:pt>
                <c:pt idx="99">
                  <c:v>7.7989312977099368E-6</c:v>
                </c:pt>
                <c:pt idx="100">
                  <c:v>8.0939694656488675E-6</c:v>
                </c:pt>
                <c:pt idx="101">
                  <c:v>8.813740458015305E-6</c:v>
                </c:pt>
                <c:pt idx="102">
                  <c:v>8.4587786259542081E-6</c:v>
                </c:pt>
                <c:pt idx="103">
                  <c:v>8.0822137404580227E-6</c:v>
                </c:pt>
                <c:pt idx="104">
                  <c:v>8.1159541984733084E-6</c:v>
                </c:pt>
                <c:pt idx="105">
                  <c:v>8.592977099236665E-6</c:v>
                </c:pt>
                <c:pt idx="106">
                  <c:v>7.646335877862606E-6</c:v>
                </c:pt>
                <c:pt idx="107">
                  <c:v>7.7814503816794122E-6</c:v>
                </c:pt>
                <c:pt idx="108">
                  <c:v>6.698931297709932E-6</c:v>
                </c:pt>
                <c:pt idx="109">
                  <c:v>6.3476641221374187E-6</c:v>
                </c:pt>
                <c:pt idx="110">
                  <c:v>6.6000076335877947E-6</c:v>
                </c:pt>
                <c:pt idx="111">
                  <c:v>7.0093511450381939E-6</c:v>
                </c:pt>
                <c:pt idx="112">
                  <c:v>6.8267328244274889E-6</c:v>
                </c:pt>
                <c:pt idx="113">
                  <c:v>7.5667404580152821E-6</c:v>
                </c:pt>
                <c:pt idx="114">
                  <c:v>7.8370229007633827E-6</c:v>
                </c:pt>
                <c:pt idx="115">
                  <c:v>7.3201526717557336E-6</c:v>
                </c:pt>
                <c:pt idx="116">
                  <c:v>7.0985496183206309E-6</c:v>
                </c:pt>
                <c:pt idx="117">
                  <c:v>8.841068702290075E-6</c:v>
                </c:pt>
                <c:pt idx="118">
                  <c:v>7.7545801526717668E-6</c:v>
                </c:pt>
                <c:pt idx="119">
                  <c:v>7.442748091603084E-6</c:v>
                </c:pt>
                <c:pt idx="120">
                  <c:v>7.1372824427481087E-6</c:v>
                </c:pt>
                <c:pt idx="121">
                  <c:v>8.0138167938931408E-6</c:v>
                </c:pt>
                <c:pt idx="122">
                  <c:v>7.719694656488561E-6</c:v>
                </c:pt>
                <c:pt idx="123">
                  <c:v>6.9523206106870415E-6</c:v>
                </c:pt>
                <c:pt idx="124">
                  <c:v>6.5075648854961959E-6</c:v>
                </c:pt>
                <c:pt idx="125">
                  <c:v>7.0685114503816925E-6</c:v>
                </c:pt>
                <c:pt idx="126">
                  <c:v>7.7090076335878081E-6</c:v>
                </c:pt>
                <c:pt idx="127">
                  <c:v>7.6673282442748239E-6</c:v>
                </c:pt>
                <c:pt idx="128">
                  <c:v>9.896488549618361E-6</c:v>
                </c:pt>
                <c:pt idx="129">
                  <c:v>1.0093664122137407E-5</c:v>
                </c:pt>
                <c:pt idx="130">
                  <c:v>8.8983206106870386E-6</c:v>
                </c:pt>
                <c:pt idx="131">
                  <c:v>9.8318320610687263E-6</c:v>
                </c:pt>
                <c:pt idx="132">
                  <c:v>6.9485801526717715E-6</c:v>
                </c:pt>
                <c:pt idx="133">
                  <c:v>6.4599618320610868E-6</c:v>
                </c:pt>
                <c:pt idx="134">
                  <c:v>5.6575725190839712E-6</c:v>
                </c:pt>
                <c:pt idx="135">
                  <c:v>5.3042519083969482E-6</c:v>
                </c:pt>
                <c:pt idx="136">
                  <c:v>5.5548473282442838E-6</c:v>
                </c:pt>
                <c:pt idx="137">
                  <c:v>5.3458091603053519E-6</c:v>
                </c:pt>
                <c:pt idx="138">
                  <c:v>5.4123358778625983E-6</c:v>
                </c:pt>
                <c:pt idx="139">
                  <c:v>5.8631526717557304E-6</c:v>
                </c:pt>
                <c:pt idx="140">
                  <c:v>5.4891679389313147E-6</c:v>
                </c:pt>
                <c:pt idx="141">
                  <c:v>5.5810992366412353E-6</c:v>
                </c:pt>
                <c:pt idx="142">
                  <c:v>5.4449465648854993E-6</c:v>
                </c:pt>
                <c:pt idx="143">
                  <c:v>5.757923664122153E-6</c:v>
                </c:pt>
                <c:pt idx="144">
                  <c:v>5.946938931297719E-6</c:v>
                </c:pt>
                <c:pt idx="145">
                  <c:v>5.5861374045801739E-6</c:v>
                </c:pt>
                <c:pt idx="146">
                  <c:v>5.5825267175572534E-6</c:v>
                </c:pt>
                <c:pt idx="147">
                  <c:v>4.9910534351145291E-6</c:v>
                </c:pt>
                <c:pt idx="148">
                  <c:v>3.9877633587786372E-6</c:v>
                </c:pt>
                <c:pt idx="149">
                  <c:v>4.1297251908397058E-6</c:v>
                </c:pt>
                <c:pt idx="150">
                  <c:v>3.6358167938931359E-6</c:v>
                </c:pt>
                <c:pt idx="151">
                  <c:v>3.3773435114503901E-6</c:v>
                </c:pt>
                <c:pt idx="152">
                  <c:v>2.6538244274809247E-6</c:v>
                </c:pt>
                <c:pt idx="153">
                  <c:v>2.5902519083969544E-6</c:v>
                </c:pt>
                <c:pt idx="154">
                  <c:v>2.5590534351145036E-6</c:v>
                </c:pt>
                <c:pt idx="155">
                  <c:v>2.1576564885496217E-6</c:v>
                </c:pt>
                <c:pt idx="156">
                  <c:v>1.9202900763358838E-6</c:v>
                </c:pt>
                <c:pt idx="157">
                  <c:v>2.4356870229007661E-6</c:v>
                </c:pt>
                <c:pt idx="158">
                  <c:v>2.3576106870229076E-6</c:v>
                </c:pt>
                <c:pt idx="159">
                  <c:v>2.4290916030534405E-6</c:v>
                </c:pt>
                <c:pt idx="160">
                  <c:v>2.2708015267175658E-6</c:v>
                </c:pt>
                <c:pt idx="161">
                  <c:v>3.1740687022900851E-6</c:v>
                </c:pt>
                <c:pt idx="162">
                  <c:v>2.5137480916030576E-6</c:v>
                </c:pt>
                <c:pt idx="163">
                  <c:v>2.5314580152671788E-6</c:v>
                </c:pt>
                <c:pt idx="164">
                  <c:v>2.6967022900763439E-6</c:v>
                </c:pt>
                <c:pt idx="165">
                  <c:v>2.3862366412213822E-6</c:v>
                </c:pt>
                <c:pt idx="166">
                  <c:v>2.4040229007633637E-6</c:v>
                </c:pt>
                <c:pt idx="167">
                  <c:v>2.2102595419847397E-6</c:v>
                </c:pt>
                <c:pt idx="168">
                  <c:v>3.1577862595419968E-6</c:v>
                </c:pt>
                <c:pt idx="169">
                  <c:v>2.3868778625954264E-6</c:v>
                </c:pt>
                <c:pt idx="170">
                  <c:v>2.3067175572519181E-6</c:v>
                </c:pt>
                <c:pt idx="171">
                  <c:v>2.5972900763358842E-6</c:v>
                </c:pt>
                <c:pt idx="172">
                  <c:v>2.3569160305343547E-6</c:v>
                </c:pt>
                <c:pt idx="173">
                  <c:v>2.2102061068702319E-6</c:v>
                </c:pt>
                <c:pt idx="174">
                  <c:v>2.3733664122137434E-6</c:v>
                </c:pt>
                <c:pt idx="175">
                  <c:v>2.2990610687023E-6</c:v>
                </c:pt>
                <c:pt idx="176">
                  <c:v>2.2383740458015382E-6</c:v>
                </c:pt>
                <c:pt idx="177">
                  <c:v>2.1158473282442778E-6</c:v>
                </c:pt>
                <c:pt idx="178">
                  <c:v>2.2082671755725267E-6</c:v>
                </c:pt>
                <c:pt idx="179">
                  <c:v>2.5991679389313059E-6</c:v>
                </c:pt>
                <c:pt idx="180">
                  <c:v>2.2452519083969564E-6</c:v>
                </c:pt>
                <c:pt idx="181">
                  <c:v>2.1811755725190913E-6</c:v>
                </c:pt>
                <c:pt idx="182">
                  <c:v>2.5954503816793944E-6</c:v>
                </c:pt>
                <c:pt idx="183">
                  <c:v>2.4014732824427556E-6</c:v>
                </c:pt>
                <c:pt idx="184">
                  <c:v>2.1669083969465694E-6</c:v>
                </c:pt>
                <c:pt idx="185">
                  <c:v>2.4898320610687062E-6</c:v>
                </c:pt>
                <c:pt idx="186">
                  <c:v>2.2070839694656557E-6</c:v>
                </c:pt>
                <c:pt idx="187">
                  <c:v>2.0885267175572624E-6</c:v>
                </c:pt>
                <c:pt idx="188">
                  <c:v>2.1386564885496211E-6</c:v>
                </c:pt>
                <c:pt idx="189">
                  <c:v>2.3053511450381695E-6</c:v>
                </c:pt>
                <c:pt idx="190">
                  <c:v>2.6265343511450484E-6</c:v>
                </c:pt>
                <c:pt idx="191">
                  <c:v>1.9968854961832126E-6</c:v>
                </c:pt>
                <c:pt idx="192">
                  <c:v>1.6865496183206145E-6</c:v>
                </c:pt>
                <c:pt idx="193">
                  <c:v>2.3004656488549668E-6</c:v>
                </c:pt>
                <c:pt idx="194">
                  <c:v>2.3718244274809208E-6</c:v>
                </c:pt>
                <c:pt idx="195">
                  <c:v>2.6174809160305416E-6</c:v>
                </c:pt>
                <c:pt idx="196">
                  <c:v>2.2576793893129838E-6</c:v>
                </c:pt>
                <c:pt idx="197">
                  <c:v>2.6783358778626068E-6</c:v>
                </c:pt>
                <c:pt idx="198">
                  <c:v>2.3491450381679448E-6</c:v>
                </c:pt>
                <c:pt idx="199">
                  <c:v>2.3387480916030542E-6</c:v>
                </c:pt>
                <c:pt idx="200">
                  <c:v>2.0444732824427559E-6</c:v>
                </c:pt>
                <c:pt idx="201">
                  <c:v>2.1245114503816878E-6</c:v>
                </c:pt>
                <c:pt idx="202">
                  <c:v>1.8413282442748124E-6</c:v>
                </c:pt>
                <c:pt idx="203">
                  <c:v>2.0445954198473361E-6</c:v>
                </c:pt>
                <c:pt idx="204">
                  <c:v>2.1969007633587811E-6</c:v>
                </c:pt>
                <c:pt idx="205">
                  <c:v>2.4106717557251989E-6</c:v>
                </c:pt>
                <c:pt idx="206">
                  <c:v>2.2804732824427584E-6</c:v>
                </c:pt>
                <c:pt idx="207">
                  <c:v>2.3285877862595499E-6</c:v>
                </c:pt>
                <c:pt idx="208">
                  <c:v>2.0895114503816878E-6</c:v>
                </c:pt>
                <c:pt idx="209">
                  <c:v>2.1639465648855044E-6</c:v>
                </c:pt>
                <c:pt idx="210">
                  <c:v>2.1135725190839739E-6</c:v>
                </c:pt>
                <c:pt idx="211">
                  <c:v>2.060587786259551E-6</c:v>
                </c:pt>
                <c:pt idx="212">
                  <c:v>1.8976488549618385E-6</c:v>
                </c:pt>
                <c:pt idx="213">
                  <c:v>2.0352061068702289E-6</c:v>
                </c:pt>
                <c:pt idx="214">
                  <c:v>2.1227786259541992E-6</c:v>
                </c:pt>
                <c:pt idx="215">
                  <c:v>2.0481374045801605E-6</c:v>
                </c:pt>
                <c:pt idx="216">
                  <c:v>1.9692442748091638E-6</c:v>
                </c:pt>
                <c:pt idx="217">
                  <c:v>1.8107251908396976E-6</c:v>
                </c:pt>
                <c:pt idx="218">
                  <c:v>1.5939083969465685E-6</c:v>
                </c:pt>
                <c:pt idx="219">
                  <c:v>1.6151526717557312E-6</c:v>
                </c:pt>
                <c:pt idx="220">
                  <c:v>1.4713358778625983E-6</c:v>
                </c:pt>
                <c:pt idx="221">
                  <c:v>1.5835496183206127E-6</c:v>
                </c:pt>
                <c:pt idx="222">
                  <c:v>1.6354427480916078E-6</c:v>
                </c:pt>
                <c:pt idx="223">
                  <c:v>1.7428931297709965E-6</c:v>
                </c:pt>
                <c:pt idx="224">
                  <c:v>1.7596335877862637E-6</c:v>
                </c:pt>
                <c:pt idx="225">
                  <c:v>1.6736488549618376E-6</c:v>
                </c:pt>
                <c:pt idx="226">
                  <c:v>1.5759541984732857E-6</c:v>
                </c:pt>
                <c:pt idx="227">
                  <c:v>2.0790229007633622E-6</c:v>
                </c:pt>
                <c:pt idx="228">
                  <c:v>1.7950534351145091E-6</c:v>
                </c:pt>
                <c:pt idx="229">
                  <c:v>2.0554503816793932E-6</c:v>
                </c:pt>
                <c:pt idx="230">
                  <c:v>1.5428320610687086E-6</c:v>
                </c:pt>
                <c:pt idx="231">
                  <c:v>1.6538396946564909E-6</c:v>
                </c:pt>
                <c:pt idx="232">
                  <c:v>1.7261603053435159E-6</c:v>
                </c:pt>
                <c:pt idx="233">
                  <c:v>1.4425114503816821E-6</c:v>
                </c:pt>
                <c:pt idx="234">
                  <c:v>1.1222977099236683E-6</c:v>
                </c:pt>
                <c:pt idx="235">
                  <c:v>1.6983816793893176E-6</c:v>
                </c:pt>
                <c:pt idx="236">
                  <c:v>1.8078473282442792E-6</c:v>
                </c:pt>
                <c:pt idx="237">
                  <c:v>1.9801526717557343E-6</c:v>
                </c:pt>
                <c:pt idx="238">
                  <c:v>1.907503816793898E-6</c:v>
                </c:pt>
                <c:pt idx="239">
                  <c:v>1.311061068702292E-6</c:v>
                </c:pt>
              </c:numCache>
            </c:numRef>
          </c:val>
        </c:ser>
        <c:ser>
          <c:idx val="66"/>
          <c:order val="66"/>
          <c:tx>
            <c:strRef>
              <c:f>Sheet2_c!$A$68</c:f>
              <c:strCache>
                <c:ptCount val="1"/>
                <c:pt idx="0">
                  <c:v>660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Sheet2_c!$B$68:$IG$68</c:f>
              <c:numCache>
                <c:formatCode>General</c:formatCode>
                <c:ptCount val="240"/>
                <c:pt idx="0">
                  <c:v>2.2548721804511286E-6</c:v>
                </c:pt>
                <c:pt idx="1">
                  <c:v>2.1754210526315877E-6</c:v>
                </c:pt>
                <c:pt idx="2">
                  <c:v>1.7916165413533886E-6</c:v>
                </c:pt>
                <c:pt idx="3">
                  <c:v>2.2147293233082712E-6</c:v>
                </c:pt>
                <c:pt idx="4">
                  <c:v>2.1931127819548936E-6</c:v>
                </c:pt>
                <c:pt idx="5">
                  <c:v>1.7220225563909816E-6</c:v>
                </c:pt>
                <c:pt idx="6">
                  <c:v>2.044714285714292E-6</c:v>
                </c:pt>
                <c:pt idx="7">
                  <c:v>1.9611729323308333E-6</c:v>
                </c:pt>
                <c:pt idx="8">
                  <c:v>2.2528270676691796E-6</c:v>
                </c:pt>
                <c:pt idx="9">
                  <c:v>2.4661127819548925E-6</c:v>
                </c:pt>
                <c:pt idx="10">
                  <c:v>2.6698721804511322E-6</c:v>
                </c:pt>
                <c:pt idx="11">
                  <c:v>2.3332030075188004E-6</c:v>
                </c:pt>
                <c:pt idx="12">
                  <c:v>2.2619172932330881E-6</c:v>
                </c:pt>
                <c:pt idx="13">
                  <c:v>2.4277894736842155E-6</c:v>
                </c:pt>
                <c:pt idx="14">
                  <c:v>2.5046315789473827E-6</c:v>
                </c:pt>
                <c:pt idx="15">
                  <c:v>2.6122330827067733E-6</c:v>
                </c:pt>
                <c:pt idx="16">
                  <c:v>2.1705789473684259E-6</c:v>
                </c:pt>
                <c:pt idx="17">
                  <c:v>1.7535864661654173E-6</c:v>
                </c:pt>
                <c:pt idx="18">
                  <c:v>1.9002030075188024E-6</c:v>
                </c:pt>
                <c:pt idx="19">
                  <c:v>2.4211127819548925E-6</c:v>
                </c:pt>
                <c:pt idx="20">
                  <c:v>2.2512932330827092E-6</c:v>
                </c:pt>
                <c:pt idx="21">
                  <c:v>2.6920225563909848E-6</c:v>
                </c:pt>
                <c:pt idx="22">
                  <c:v>2.646789473684215E-6</c:v>
                </c:pt>
                <c:pt idx="23">
                  <c:v>2.7818571428571522E-6</c:v>
                </c:pt>
                <c:pt idx="24">
                  <c:v>3.0917518796992535E-6</c:v>
                </c:pt>
                <c:pt idx="25">
                  <c:v>3.2800451127819652E-6</c:v>
                </c:pt>
                <c:pt idx="26">
                  <c:v>3.2332255639097823E-6</c:v>
                </c:pt>
                <c:pt idx="27">
                  <c:v>2.7958646616541418E-6</c:v>
                </c:pt>
                <c:pt idx="28">
                  <c:v>2.7550150375939896E-6</c:v>
                </c:pt>
                <c:pt idx="29">
                  <c:v>3.6768872180451239E-6</c:v>
                </c:pt>
                <c:pt idx="30">
                  <c:v>2.9554436090225601E-6</c:v>
                </c:pt>
                <c:pt idx="31">
                  <c:v>2.4336466165413587E-6</c:v>
                </c:pt>
                <c:pt idx="32">
                  <c:v>3.107879699248124E-6</c:v>
                </c:pt>
                <c:pt idx="33">
                  <c:v>2.4024060150375985E-6</c:v>
                </c:pt>
                <c:pt idx="34">
                  <c:v>2.3320601503759413E-6</c:v>
                </c:pt>
                <c:pt idx="35">
                  <c:v>2.5632330827067764E-6</c:v>
                </c:pt>
                <c:pt idx="36">
                  <c:v>2.9154962406015118E-6</c:v>
                </c:pt>
                <c:pt idx="37">
                  <c:v>2.8843458646616611E-6</c:v>
                </c:pt>
                <c:pt idx="38">
                  <c:v>3.4492330827067777E-6</c:v>
                </c:pt>
                <c:pt idx="39">
                  <c:v>3.3226541353383487E-6</c:v>
                </c:pt>
                <c:pt idx="40">
                  <c:v>2.5637067669173065E-6</c:v>
                </c:pt>
                <c:pt idx="41">
                  <c:v>2.4335263157894808E-6</c:v>
                </c:pt>
                <c:pt idx="42">
                  <c:v>2.7275488721804616E-6</c:v>
                </c:pt>
                <c:pt idx="43">
                  <c:v>3.1094511278195559E-6</c:v>
                </c:pt>
                <c:pt idx="44">
                  <c:v>3.0071729323308335E-6</c:v>
                </c:pt>
                <c:pt idx="45">
                  <c:v>2.8738345864661733E-6</c:v>
                </c:pt>
                <c:pt idx="46">
                  <c:v>3.0327368421052703E-6</c:v>
                </c:pt>
                <c:pt idx="47">
                  <c:v>2.6490526315789517E-6</c:v>
                </c:pt>
                <c:pt idx="48">
                  <c:v>2.7694736842105336E-6</c:v>
                </c:pt>
                <c:pt idx="49">
                  <c:v>2.4761804511278245E-6</c:v>
                </c:pt>
                <c:pt idx="50">
                  <c:v>2.9808120300751925E-6</c:v>
                </c:pt>
                <c:pt idx="51">
                  <c:v>3.7958345864661765E-6</c:v>
                </c:pt>
                <c:pt idx="52">
                  <c:v>4.2303157894737019E-6</c:v>
                </c:pt>
                <c:pt idx="53">
                  <c:v>4.9168872180451124E-6</c:v>
                </c:pt>
                <c:pt idx="54">
                  <c:v>4.8218345864661714E-6</c:v>
                </c:pt>
                <c:pt idx="55">
                  <c:v>5.0752255639097869E-6</c:v>
                </c:pt>
                <c:pt idx="56">
                  <c:v>4.8800601503759494E-6</c:v>
                </c:pt>
                <c:pt idx="57">
                  <c:v>4.825218045112791E-6</c:v>
                </c:pt>
                <c:pt idx="58">
                  <c:v>5.0061203007518948E-6</c:v>
                </c:pt>
                <c:pt idx="59">
                  <c:v>5.4030300751879817E-6</c:v>
                </c:pt>
                <c:pt idx="60">
                  <c:v>5.1935338345864704E-6</c:v>
                </c:pt>
                <c:pt idx="61">
                  <c:v>4.8410225563909845E-6</c:v>
                </c:pt>
                <c:pt idx="62">
                  <c:v>5.4736165413534001E-6</c:v>
                </c:pt>
                <c:pt idx="63">
                  <c:v>4.9959097744360991E-6</c:v>
                </c:pt>
                <c:pt idx="64">
                  <c:v>5.6159172932330897E-6</c:v>
                </c:pt>
                <c:pt idx="65">
                  <c:v>5.4780676691729493E-6</c:v>
                </c:pt>
                <c:pt idx="66">
                  <c:v>6.3475488721804545E-6</c:v>
                </c:pt>
                <c:pt idx="67">
                  <c:v>9.0252631578947513E-6</c:v>
                </c:pt>
                <c:pt idx="68">
                  <c:v>9.6088721804511186E-6</c:v>
                </c:pt>
                <c:pt idx="69">
                  <c:v>7.9054887218045365E-6</c:v>
                </c:pt>
                <c:pt idx="70">
                  <c:v>7.3964210526315975E-6</c:v>
                </c:pt>
                <c:pt idx="71">
                  <c:v>6.1862631578947612E-6</c:v>
                </c:pt>
                <c:pt idx="72">
                  <c:v>6.6506315789473762E-6</c:v>
                </c:pt>
                <c:pt idx="73">
                  <c:v>6.5445939849624236E-6</c:v>
                </c:pt>
                <c:pt idx="74">
                  <c:v>7.1276240601503862E-6</c:v>
                </c:pt>
                <c:pt idx="75">
                  <c:v>7.4482330827067953E-6</c:v>
                </c:pt>
                <c:pt idx="76">
                  <c:v>7.2026541353383649E-6</c:v>
                </c:pt>
                <c:pt idx="77">
                  <c:v>8.1093984962406169E-6</c:v>
                </c:pt>
                <c:pt idx="78">
                  <c:v>7.6369924812030321E-6</c:v>
                </c:pt>
                <c:pt idx="79">
                  <c:v>6.9474661654135587E-6</c:v>
                </c:pt>
                <c:pt idx="80">
                  <c:v>6.8140000000000105E-6</c:v>
                </c:pt>
                <c:pt idx="81">
                  <c:v>6.1357969924812205E-6</c:v>
                </c:pt>
                <c:pt idx="82">
                  <c:v>6.1340526315789513E-6</c:v>
                </c:pt>
                <c:pt idx="83">
                  <c:v>7.5436090225564108E-6</c:v>
                </c:pt>
                <c:pt idx="84">
                  <c:v>7.5914285714285871E-6</c:v>
                </c:pt>
                <c:pt idx="85">
                  <c:v>8.6654135338346179E-6</c:v>
                </c:pt>
                <c:pt idx="86">
                  <c:v>8.5322556390977647E-6</c:v>
                </c:pt>
                <c:pt idx="87">
                  <c:v>7.785037593984987E-6</c:v>
                </c:pt>
                <c:pt idx="88">
                  <c:v>8.3201503759398716E-6</c:v>
                </c:pt>
                <c:pt idx="89">
                  <c:v>8.0878195488721924E-6</c:v>
                </c:pt>
                <c:pt idx="90">
                  <c:v>8.3095488721804833E-6</c:v>
                </c:pt>
                <c:pt idx="91">
                  <c:v>8.0109022556391228E-6</c:v>
                </c:pt>
                <c:pt idx="92">
                  <c:v>8.6533834586466478E-6</c:v>
                </c:pt>
                <c:pt idx="93">
                  <c:v>8.5136090225564185E-6</c:v>
                </c:pt>
                <c:pt idx="94">
                  <c:v>8.6745112781955081E-6</c:v>
                </c:pt>
                <c:pt idx="95">
                  <c:v>7.7272932330827272E-6</c:v>
                </c:pt>
                <c:pt idx="96">
                  <c:v>7.4699172932331003E-6</c:v>
                </c:pt>
                <c:pt idx="97">
                  <c:v>7.756165413533863E-6</c:v>
                </c:pt>
                <c:pt idx="98">
                  <c:v>7.5334586466165545E-6</c:v>
                </c:pt>
                <c:pt idx="99">
                  <c:v>8.2072932330827243E-6</c:v>
                </c:pt>
                <c:pt idx="100">
                  <c:v>7.7342105263157924E-6</c:v>
                </c:pt>
                <c:pt idx="101">
                  <c:v>7.5393984962406317E-6</c:v>
                </c:pt>
                <c:pt idx="102">
                  <c:v>7.9960150375939975E-6</c:v>
                </c:pt>
                <c:pt idx="103">
                  <c:v>7.7433834586466378E-6</c:v>
                </c:pt>
                <c:pt idx="104">
                  <c:v>8.2366917293233254E-6</c:v>
                </c:pt>
                <c:pt idx="105">
                  <c:v>8.0121052631579166E-6</c:v>
                </c:pt>
                <c:pt idx="106">
                  <c:v>7.7230075187970054E-6</c:v>
                </c:pt>
                <c:pt idx="107">
                  <c:v>7.1591428571428721E-6</c:v>
                </c:pt>
                <c:pt idx="108">
                  <c:v>5.7542932330827234E-6</c:v>
                </c:pt>
                <c:pt idx="109">
                  <c:v>5.5660000000000124E-6</c:v>
                </c:pt>
                <c:pt idx="110">
                  <c:v>6.6778571428571573E-6</c:v>
                </c:pt>
                <c:pt idx="111">
                  <c:v>6.4835037593985125E-6</c:v>
                </c:pt>
                <c:pt idx="112">
                  <c:v>7.6917293233082939E-6</c:v>
                </c:pt>
                <c:pt idx="113">
                  <c:v>7.6056390977443839E-6</c:v>
                </c:pt>
                <c:pt idx="114">
                  <c:v>6.9418796992481499E-6</c:v>
                </c:pt>
                <c:pt idx="115">
                  <c:v>6.4815112781954894E-6</c:v>
                </c:pt>
                <c:pt idx="116">
                  <c:v>6.843624060150392E-6</c:v>
                </c:pt>
                <c:pt idx="117">
                  <c:v>8.1421052631578968E-6</c:v>
                </c:pt>
                <c:pt idx="118">
                  <c:v>7.1736917293233341E-6</c:v>
                </c:pt>
                <c:pt idx="119">
                  <c:v>7.1273834586466271E-6</c:v>
                </c:pt>
                <c:pt idx="120">
                  <c:v>7.1904360902255776E-6</c:v>
                </c:pt>
                <c:pt idx="121">
                  <c:v>8.0936090225564157E-6</c:v>
                </c:pt>
                <c:pt idx="122">
                  <c:v>7.0251503759398603E-6</c:v>
                </c:pt>
                <c:pt idx="123">
                  <c:v>6.8680225563909813E-6</c:v>
                </c:pt>
                <c:pt idx="124">
                  <c:v>7.1746240601503902E-6</c:v>
                </c:pt>
                <c:pt idx="125">
                  <c:v>7.0650526315789565E-6</c:v>
                </c:pt>
                <c:pt idx="126">
                  <c:v>7.4471052631579034E-6</c:v>
                </c:pt>
                <c:pt idx="127">
                  <c:v>6.7712481203007811E-6</c:v>
                </c:pt>
                <c:pt idx="128">
                  <c:v>9.9066165413534202E-6</c:v>
                </c:pt>
                <c:pt idx="129">
                  <c:v>8.7857894736842477E-6</c:v>
                </c:pt>
                <c:pt idx="130">
                  <c:v>8.8830827067669547E-6</c:v>
                </c:pt>
                <c:pt idx="131">
                  <c:v>9.3994736842105277E-6</c:v>
                </c:pt>
                <c:pt idx="132">
                  <c:v>7.826090225563924E-6</c:v>
                </c:pt>
                <c:pt idx="133">
                  <c:v>5.8661428571428686E-6</c:v>
                </c:pt>
                <c:pt idx="134">
                  <c:v>5.2057894736842277E-6</c:v>
                </c:pt>
                <c:pt idx="135">
                  <c:v>5.2818421052631873E-6</c:v>
                </c:pt>
                <c:pt idx="136">
                  <c:v>5.3071052631578951E-6</c:v>
                </c:pt>
                <c:pt idx="137">
                  <c:v>5.1824060150376007E-6</c:v>
                </c:pt>
                <c:pt idx="138">
                  <c:v>5.6230601503759472E-6</c:v>
                </c:pt>
                <c:pt idx="139">
                  <c:v>5.6845112781954816E-6</c:v>
                </c:pt>
                <c:pt idx="140">
                  <c:v>5.6973684210526511E-6</c:v>
                </c:pt>
                <c:pt idx="141">
                  <c:v>5.2760902255639264E-6</c:v>
                </c:pt>
                <c:pt idx="142">
                  <c:v>5.4338571428571613E-6</c:v>
                </c:pt>
                <c:pt idx="143">
                  <c:v>5.7509172932330952E-6</c:v>
                </c:pt>
                <c:pt idx="144">
                  <c:v>5.2423308270676753E-6</c:v>
                </c:pt>
                <c:pt idx="145">
                  <c:v>4.7876090225564045E-6</c:v>
                </c:pt>
                <c:pt idx="146">
                  <c:v>4.5650075187969927E-6</c:v>
                </c:pt>
                <c:pt idx="147">
                  <c:v>3.6393233082706866E-6</c:v>
                </c:pt>
                <c:pt idx="148">
                  <c:v>4.5106917293233233E-6</c:v>
                </c:pt>
                <c:pt idx="149">
                  <c:v>3.8649473684210642E-6</c:v>
                </c:pt>
                <c:pt idx="150">
                  <c:v>3.9772556390977456E-6</c:v>
                </c:pt>
                <c:pt idx="151">
                  <c:v>3.3485714285714395E-6</c:v>
                </c:pt>
                <c:pt idx="152">
                  <c:v>2.4591127819548911E-6</c:v>
                </c:pt>
                <c:pt idx="153">
                  <c:v>2.4500300751879793E-6</c:v>
                </c:pt>
                <c:pt idx="154">
                  <c:v>2.4230977443609144E-6</c:v>
                </c:pt>
                <c:pt idx="155">
                  <c:v>2.3061578947368441E-6</c:v>
                </c:pt>
                <c:pt idx="156">
                  <c:v>2.2493759398496271E-6</c:v>
                </c:pt>
                <c:pt idx="157">
                  <c:v>2.6396616541353448E-6</c:v>
                </c:pt>
                <c:pt idx="158">
                  <c:v>2.3800827067669265E-6</c:v>
                </c:pt>
                <c:pt idx="159">
                  <c:v>2.1040601503759467E-6</c:v>
                </c:pt>
                <c:pt idx="160">
                  <c:v>2.1292631578947418E-6</c:v>
                </c:pt>
                <c:pt idx="161">
                  <c:v>2.2910300751879796E-6</c:v>
                </c:pt>
                <c:pt idx="162">
                  <c:v>2.6915413533834632E-6</c:v>
                </c:pt>
                <c:pt idx="163">
                  <c:v>3.0612781954887219E-6</c:v>
                </c:pt>
                <c:pt idx="164">
                  <c:v>2.7222406015037616E-6</c:v>
                </c:pt>
                <c:pt idx="165">
                  <c:v>2.4789699248120332E-6</c:v>
                </c:pt>
                <c:pt idx="166">
                  <c:v>2.3212030075188008E-6</c:v>
                </c:pt>
                <c:pt idx="167">
                  <c:v>2.2438796992481234E-6</c:v>
                </c:pt>
                <c:pt idx="168">
                  <c:v>2.3330300751879785E-6</c:v>
                </c:pt>
                <c:pt idx="169">
                  <c:v>2.7614135338345915E-6</c:v>
                </c:pt>
                <c:pt idx="170">
                  <c:v>2.2735187969924904E-6</c:v>
                </c:pt>
                <c:pt idx="171">
                  <c:v>2.8303458646616595E-6</c:v>
                </c:pt>
                <c:pt idx="172">
                  <c:v>2.7021729323308318E-6</c:v>
                </c:pt>
                <c:pt idx="173">
                  <c:v>2.4322932330827076E-6</c:v>
                </c:pt>
                <c:pt idx="174">
                  <c:v>2.675639097744368E-6</c:v>
                </c:pt>
                <c:pt idx="175">
                  <c:v>2.4538872180451209E-6</c:v>
                </c:pt>
                <c:pt idx="176">
                  <c:v>1.8864210526315829E-6</c:v>
                </c:pt>
                <c:pt idx="177">
                  <c:v>2.1754210526315877E-6</c:v>
                </c:pt>
                <c:pt idx="178">
                  <c:v>2.2240300751879818E-6</c:v>
                </c:pt>
                <c:pt idx="179">
                  <c:v>2.1163233082706823E-6</c:v>
                </c:pt>
                <c:pt idx="180">
                  <c:v>2.1765263157894801E-6</c:v>
                </c:pt>
                <c:pt idx="181">
                  <c:v>2.5381729323308292E-6</c:v>
                </c:pt>
                <c:pt idx="182">
                  <c:v>2.4550375939849677E-6</c:v>
                </c:pt>
                <c:pt idx="183">
                  <c:v>2.4984210526315882E-6</c:v>
                </c:pt>
                <c:pt idx="184">
                  <c:v>1.9450075187969983E-6</c:v>
                </c:pt>
                <c:pt idx="185">
                  <c:v>1.8178195488721834E-6</c:v>
                </c:pt>
                <c:pt idx="186">
                  <c:v>1.8509398496240638E-6</c:v>
                </c:pt>
                <c:pt idx="187">
                  <c:v>2.0335714285714377E-6</c:v>
                </c:pt>
                <c:pt idx="188">
                  <c:v>2.2183458646616593E-6</c:v>
                </c:pt>
                <c:pt idx="189">
                  <c:v>2.2908721804511296E-6</c:v>
                </c:pt>
                <c:pt idx="190">
                  <c:v>2.1430526315789496E-6</c:v>
                </c:pt>
                <c:pt idx="191">
                  <c:v>2.1647969924812101E-6</c:v>
                </c:pt>
                <c:pt idx="192">
                  <c:v>2.3980375939849677E-6</c:v>
                </c:pt>
                <c:pt idx="193">
                  <c:v>2.2060526315789476E-6</c:v>
                </c:pt>
                <c:pt idx="194">
                  <c:v>2.4573233082706851E-6</c:v>
                </c:pt>
                <c:pt idx="195">
                  <c:v>2.3348045112781987E-6</c:v>
                </c:pt>
                <c:pt idx="196">
                  <c:v>2.205864661654141E-6</c:v>
                </c:pt>
                <c:pt idx="197">
                  <c:v>2.4453082706767E-6</c:v>
                </c:pt>
                <c:pt idx="198">
                  <c:v>2.1486992481203122E-6</c:v>
                </c:pt>
                <c:pt idx="199">
                  <c:v>2.0980225563909851E-6</c:v>
                </c:pt>
                <c:pt idx="200">
                  <c:v>2.39056390977444E-6</c:v>
                </c:pt>
                <c:pt idx="201">
                  <c:v>2.1338421052631583E-6</c:v>
                </c:pt>
                <c:pt idx="202">
                  <c:v>2.1712932330827092E-6</c:v>
                </c:pt>
                <c:pt idx="203">
                  <c:v>1.8825714285714344E-6</c:v>
                </c:pt>
                <c:pt idx="204">
                  <c:v>1.8367744360902308E-6</c:v>
                </c:pt>
                <c:pt idx="205">
                  <c:v>2.1514135338345872E-6</c:v>
                </c:pt>
                <c:pt idx="206">
                  <c:v>2.0163458646616551E-6</c:v>
                </c:pt>
                <c:pt idx="207">
                  <c:v>2.0111503759398495E-6</c:v>
                </c:pt>
                <c:pt idx="208">
                  <c:v>2.0721804511278242E-6</c:v>
                </c:pt>
                <c:pt idx="209">
                  <c:v>1.8962781954887286E-6</c:v>
                </c:pt>
                <c:pt idx="210">
                  <c:v>2.0502406015037598E-6</c:v>
                </c:pt>
                <c:pt idx="211">
                  <c:v>2.3301428571428613E-6</c:v>
                </c:pt>
                <c:pt idx="212">
                  <c:v>2.2520375939849677E-6</c:v>
                </c:pt>
                <c:pt idx="213">
                  <c:v>2.1929924812030081E-6</c:v>
                </c:pt>
                <c:pt idx="214">
                  <c:v>2.1730075187970031E-6</c:v>
                </c:pt>
                <c:pt idx="215">
                  <c:v>1.8694060150375972E-6</c:v>
                </c:pt>
                <c:pt idx="216">
                  <c:v>1.8221729323308332E-6</c:v>
                </c:pt>
                <c:pt idx="217">
                  <c:v>1.8001804511278247E-6</c:v>
                </c:pt>
                <c:pt idx="218">
                  <c:v>1.8202255639097803E-6</c:v>
                </c:pt>
                <c:pt idx="219">
                  <c:v>1.3997894736842143E-6</c:v>
                </c:pt>
                <c:pt idx="220">
                  <c:v>1.4303909774436114E-6</c:v>
                </c:pt>
                <c:pt idx="221">
                  <c:v>1.6765263157894743E-6</c:v>
                </c:pt>
                <c:pt idx="222">
                  <c:v>1.8009849624060204E-6</c:v>
                </c:pt>
                <c:pt idx="223">
                  <c:v>2.0729398496240635E-6</c:v>
                </c:pt>
                <c:pt idx="224">
                  <c:v>1.8400075187969986E-6</c:v>
                </c:pt>
                <c:pt idx="225">
                  <c:v>2.1939849624060256E-6</c:v>
                </c:pt>
                <c:pt idx="226">
                  <c:v>1.8066691729323346E-6</c:v>
                </c:pt>
                <c:pt idx="227">
                  <c:v>1.5317518796992517E-6</c:v>
                </c:pt>
                <c:pt idx="228">
                  <c:v>1.4379849624060182E-6</c:v>
                </c:pt>
                <c:pt idx="229">
                  <c:v>1.4832781954887254E-6</c:v>
                </c:pt>
                <c:pt idx="230">
                  <c:v>1.452812030075191E-6</c:v>
                </c:pt>
                <c:pt idx="231">
                  <c:v>1.6773834586466213E-6</c:v>
                </c:pt>
                <c:pt idx="232">
                  <c:v>1.7425263157894744E-6</c:v>
                </c:pt>
                <c:pt idx="233">
                  <c:v>1.6432105263157962E-6</c:v>
                </c:pt>
                <c:pt idx="234">
                  <c:v>1.502766917293236E-6</c:v>
                </c:pt>
                <c:pt idx="235">
                  <c:v>1.7106766917293255E-6</c:v>
                </c:pt>
                <c:pt idx="236">
                  <c:v>1.4934736842105292E-6</c:v>
                </c:pt>
                <c:pt idx="237">
                  <c:v>1.9280451127819611E-6</c:v>
                </c:pt>
                <c:pt idx="238">
                  <c:v>1.9662932330827128E-6</c:v>
                </c:pt>
                <c:pt idx="239">
                  <c:v>1.6853383458646644E-6</c:v>
                </c:pt>
              </c:numCache>
            </c:numRef>
          </c:val>
        </c:ser>
        <c:ser>
          <c:idx val="67"/>
          <c:order val="67"/>
          <c:tx>
            <c:strRef>
              <c:f>Sheet2_c!$A$69</c:f>
              <c:strCache>
                <c:ptCount val="1"/>
                <c:pt idx="0">
                  <c:v>670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Sheet2_c!$B$69:$IG$69</c:f>
              <c:numCache>
                <c:formatCode>General</c:formatCode>
                <c:ptCount val="240"/>
                <c:pt idx="0">
                  <c:v>2.345800000000003E-6</c:v>
                </c:pt>
                <c:pt idx="1">
                  <c:v>2.2677925925926054E-6</c:v>
                </c:pt>
                <c:pt idx="2">
                  <c:v>2.2923925925926013E-6</c:v>
                </c:pt>
                <c:pt idx="3">
                  <c:v>2.309755555555561E-6</c:v>
                </c:pt>
                <c:pt idx="4">
                  <c:v>2.0317925925925999E-6</c:v>
                </c:pt>
                <c:pt idx="5">
                  <c:v>2.1066666666666692E-6</c:v>
                </c:pt>
                <c:pt idx="6">
                  <c:v>1.7825111111111164E-6</c:v>
                </c:pt>
                <c:pt idx="7">
                  <c:v>2.1703185185185246E-6</c:v>
                </c:pt>
                <c:pt idx="8">
                  <c:v>2.4675037037037095E-6</c:v>
                </c:pt>
                <c:pt idx="9">
                  <c:v>2.5130222222222287E-6</c:v>
                </c:pt>
                <c:pt idx="10">
                  <c:v>2.5124222222222252E-6</c:v>
                </c:pt>
                <c:pt idx="11">
                  <c:v>2.0957037037037066E-6</c:v>
                </c:pt>
                <c:pt idx="12">
                  <c:v>1.984562962962969E-6</c:v>
                </c:pt>
                <c:pt idx="13">
                  <c:v>2.051392592592601E-6</c:v>
                </c:pt>
                <c:pt idx="14">
                  <c:v>2.6113851851851852E-6</c:v>
                </c:pt>
                <c:pt idx="15">
                  <c:v>2.6516888888888923E-6</c:v>
                </c:pt>
                <c:pt idx="16">
                  <c:v>2.0467703703703782E-6</c:v>
                </c:pt>
                <c:pt idx="17">
                  <c:v>2.2681555555555642E-6</c:v>
                </c:pt>
                <c:pt idx="18">
                  <c:v>2.1024962962963018E-6</c:v>
                </c:pt>
                <c:pt idx="19">
                  <c:v>2.7636592592592658E-6</c:v>
                </c:pt>
                <c:pt idx="20">
                  <c:v>2.596940740740746E-6</c:v>
                </c:pt>
                <c:pt idx="21">
                  <c:v>2.7351333333333405E-6</c:v>
                </c:pt>
                <c:pt idx="22">
                  <c:v>2.8743111111111196E-6</c:v>
                </c:pt>
                <c:pt idx="23">
                  <c:v>2.96808148148149E-6</c:v>
                </c:pt>
                <c:pt idx="24">
                  <c:v>2.6328148148148183E-6</c:v>
                </c:pt>
                <c:pt idx="25">
                  <c:v>2.9935629629629724E-6</c:v>
                </c:pt>
                <c:pt idx="26">
                  <c:v>2.9334814814814891E-6</c:v>
                </c:pt>
                <c:pt idx="27">
                  <c:v>3.0797629629629717E-6</c:v>
                </c:pt>
                <c:pt idx="28">
                  <c:v>2.8852074074074167E-6</c:v>
                </c:pt>
                <c:pt idx="29">
                  <c:v>3.1599037037037086E-6</c:v>
                </c:pt>
                <c:pt idx="30">
                  <c:v>2.7023555555555625E-6</c:v>
                </c:pt>
                <c:pt idx="31">
                  <c:v>2.3571037037037076E-6</c:v>
                </c:pt>
                <c:pt idx="32">
                  <c:v>2.4168592592592588E-6</c:v>
                </c:pt>
                <c:pt idx="33">
                  <c:v>2.5167851851851857E-6</c:v>
                </c:pt>
                <c:pt idx="34">
                  <c:v>2.2741851851851878E-6</c:v>
                </c:pt>
                <c:pt idx="35">
                  <c:v>2.4075629629629724E-6</c:v>
                </c:pt>
                <c:pt idx="36">
                  <c:v>2.5311111111111184E-6</c:v>
                </c:pt>
                <c:pt idx="37">
                  <c:v>2.6639185185185278E-6</c:v>
                </c:pt>
                <c:pt idx="38">
                  <c:v>3.0281333333333417E-6</c:v>
                </c:pt>
                <c:pt idx="39">
                  <c:v>3.155037037037047E-6</c:v>
                </c:pt>
                <c:pt idx="40">
                  <c:v>2.9413703703703806E-6</c:v>
                </c:pt>
                <c:pt idx="41">
                  <c:v>2.7715037037037095E-6</c:v>
                </c:pt>
                <c:pt idx="42">
                  <c:v>2.6346888888888915E-6</c:v>
                </c:pt>
                <c:pt idx="43">
                  <c:v>2.61431111111112E-6</c:v>
                </c:pt>
                <c:pt idx="44">
                  <c:v>3.0791703703703804E-6</c:v>
                </c:pt>
                <c:pt idx="45">
                  <c:v>2.715192592592603E-6</c:v>
                </c:pt>
                <c:pt idx="46">
                  <c:v>2.5993259259259308E-6</c:v>
                </c:pt>
                <c:pt idx="47">
                  <c:v>2.9497111111111206E-6</c:v>
                </c:pt>
                <c:pt idx="48">
                  <c:v>2.8307629629629699E-6</c:v>
                </c:pt>
                <c:pt idx="49">
                  <c:v>2.8604148148148206E-6</c:v>
                </c:pt>
                <c:pt idx="50">
                  <c:v>2.7649333333333414E-6</c:v>
                </c:pt>
                <c:pt idx="51">
                  <c:v>3.3853185185185265E-6</c:v>
                </c:pt>
                <c:pt idx="52">
                  <c:v>4.1577481481481543E-6</c:v>
                </c:pt>
                <c:pt idx="53">
                  <c:v>4.2729851851851956E-6</c:v>
                </c:pt>
                <c:pt idx="54">
                  <c:v>4.5935925925926077E-6</c:v>
                </c:pt>
                <c:pt idx="55">
                  <c:v>4.6216148148148242E-6</c:v>
                </c:pt>
                <c:pt idx="56">
                  <c:v>4.8003111111111263E-6</c:v>
                </c:pt>
                <c:pt idx="57">
                  <c:v>4.8306444444444609E-6</c:v>
                </c:pt>
                <c:pt idx="58">
                  <c:v>4.7118888888888993E-6</c:v>
                </c:pt>
                <c:pt idx="59">
                  <c:v>4.7924444444444576E-6</c:v>
                </c:pt>
                <c:pt idx="60">
                  <c:v>4.8545851851851919E-6</c:v>
                </c:pt>
                <c:pt idx="61">
                  <c:v>5.4052814814814982E-6</c:v>
                </c:pt>
                <c:pt idx="62">
                  <c:v>5.2660740740740858E-6</c:v>
                </c:pt>
                <c:pt idx="63">
                  <c:v>4.8682222222222341E-6</c:v>
                </c:pt>
                <c:pt idx="64">
                  <c:v>5.695170370370377E-6</c:v>
                </c:pt>
                <c:pt idx="65">
                  <c:v>5.6548814814814899E-6</c:v>
                </c:pt>
                <c:pt idx="66">
                  <c:v>6.9399037037037309E-6</c:v>
                </c:pt>
                <c:pt idx="67">
                  <c:v>8.2161481481481568E-6</c:v>
                </c:pt>
                <c:pt idx="68">
                  <c:v>8.9474814814814844E-6</c:v>
                </c:pt>
                <c:pt idx="69">
                  <c:v>7.3764518518518699E-6</c:v>
                </c:pt>
                <c:pt idx="70">
                  <c:v>6.6560962962963029E-6</c:v>
                </c:pt>
                <c:pt idx="71">
                  <c:v>6.5302740740740931E-6</c:v>
                </c:pt>
                <c:pt idx="72">
                  <c:v>6.3510814814814994E-6</c:v>
                </c:pt>
                <c:pt idx="73">
                  <c:v>6.802918518518519E-6</c:v>
                </c:pt>
                <c:pt idx="74">
                  <c:v>5.5885333333333503E-6</c:v>
                </c:pt>
                <c:pt idx="75">
                  <c:v>7.0860222222222436E-6</c:v>
                </c:pt>
                <c:pt idx="76">
                  <c:v>6.434251851851869E-6</c:v>
                </c:pt>
                <c:pt idx="77">
                  <c:v>6.8732148148148358E-6</c:v>
                </c:pt>
                <c:pt idx="78">
                  <c:v>7.9445925925926151E-6</c:v>
                </c:pt>
                <c:pt idx="79">
                  <c:v>6.5145111111111216E-6</c:v>
                </c:pt>
                <c:pt idx="80">
                  <c:v>6.5355111111111296E-6</c:v>
                </c:pt>
                <c:pt idx="81">
                  <c:v>5.2755259259259388E-6</c:v>
                </c:pt>
                <c:pt idx="82">
                  <c:v>5.6237037037037197E-6</c:v>
                </c:pt>
                <c:pt idx="83">
                  <c:v>5.6342592592592693E-6</c:v>
                </c:pt>
                <c:pt idx="84">
                  <c:v>7.7897037037037367E-6</c:v>
                </c:pt>
                <c:pt idx="85">
                  <c:v>8.1375555555555694E-6</c:v>
                </c:pt>
                <c:pt idx="86">
                  <c:v>7.3608740740740873E-6</c:v>
                </c:pt>
                <c:pt idx="87">
                  <c:v>7.8660740740740897E-6</c:v>
                </c:pt>
                <c:pt idx="88">
                  <c:v>7.5444444444444611E-6</c:v>
                </c:pt>
                <c:pt idx="89">
                  <c:v>7.6737037037037263E-6</c:v>
                </c:pt>
                <c:pt idx="90">
                  <c:v>7.7337777777777945E-6</c:v>
                </c:pt>
                <c:pt idx="91">
                  <c:v>6.9412296296296567E-6</c:v>
                </c:pt>
                <c:pt idx="92">
                  <c:v>7.9845185185185307E-6</c:v>
                </c:pt>
                <c:pt idx="93">
                  <c:v>7.8287407407407558E-6</c:v>
                </c:pt>
                <c:pt idx="94">
                  <c:v>7.9094074074074249E-6</c:v>
                </c:pt>
                <c:pt idx="95">
                  <c:v>8.3752592592593062E-6</c:v>
                </c:pt>
                <c:pt idx="96">
                  <c:v>8.013555555555577E-6</c:v>
                </c:pt>
                <c:pt idx="97">
                  <c:v>7.3503703703703853E-6</c:v>
                </c:pt>
                <c:pt idx="98">
                  <c:v>7.4168148148148351E-6</c:v>
                </c:pt>
                <c:pt idx="99">
                  <c:v>7.7362962962963176E-6</c:v>
                </c:pt>
                <c:pt idx="100">
                  <c:v>7.597629629629651E-6</c:v>
                </c:pt>
                <c:pt idx="101">
                  <c:v>7.4486666666666881E-6</c:v>
                </c:pt>
                <c:pt idx="102">
                  <c:v>7.3158074074074158E-6</c:v>
                </c:pt>
                <c:pt idx="103">
                  <c:v>7.5425925925926129E-6</c:v>
                </c:pt>
                <c:pt idx="104">
                  <c:v>8.0096296296296624E-6</c:v>
                </c:pt>
                <c:pt idx="105">
                  <c:v>7.1524666666666748E-6</c:v>
                </c:pt>
                <c:pt idx="106">
                  <c:v>6.9686074074074228E-6</c:v>
                </c:pt>
                <c:pt idx="107">
                  <c:v>5.9933481481481685E-6</c:v>
                </c:pt>
                <c:pt idx="108">
                  <c:v>4.876318518518528E-6</c:v>
                </c:pt>
                <c:pt idx="109">
                  <c:v>5.7333629629629843E-6</c:v>
                </c:pt>
                <c:pt idx="110">
                  <c:v>6.4587703703703878E-6</c:v>
                </c:pt>
                <c:pt idx="111">
                  <c:v>6.6014666666666804E-6</c:v>
                </c:pt>
                <c:pt idx="112">
                  <c:v>6.7791629629629853E-6</c:v>
                </c:pt>
                <c:pt idx="113">
                  <c:v>6.0935703703703815E-6</c:v>
                </c:pt>
                <c:pt idx="114">
                  <c:v>6.5255925925926089E-6</c:v>
                </c:pt>
                <c:pt idx="115">
                  <c:v>5.9777333333333575E-6</c:v>
                </c:pt>
                <c:pt idx="116">
                  <c:v>6.4287111111111309E-6</c:v>
                </c:pt>
                <c:pt idx="117">
                  <c:v>7.2470888888889017E-6</c:v>
                </c:pt>
                <c:pt idx="118">
                  <c:v>7.2298370370370486E-6</c:v>
                </c:pt>
                <c:pt idx="119">
                  <c:v>6.926081481481499E-6</c:v>
                </c:pt>
                <c:pt idx="120">
                  <c:v>7.0047555555555622E-6</c:v>
                </c:pt>
                <c:pt idx="121">
                  <c:v>6.973377777777795E-6</c:v>
                </c:pt>
                <c:pt idx="122">
                  <c:v>7.334555555555562E-6</c:v>
                </c:pt>
                <c:pt idx="123">
                  <c:v>6.816029629629649E-6</c:v>
                </c:pt>
                <c:pt idx="124">
                  <c:v>7.6380740740740929E-6</c:v>
                </c:pt>
                <c:pt idx="125">
                  <c:v>7.3443185185185288E-6</c:v>
                </c:pt>
                <c:pt idx="126">
                  <c:v>6.8362888888889073E-6</c:v>
                </c:pt>
                <c:pt idx="127">
                  <c:v>7.1818888888889019E-6</c:v>
                </c:pt>
                <c:pt idx="128">
                  <c:v>9.7468148148148323E-6</c:v>
                </c:pt>
                <c:pt idx="129">
                  <c:v>8.5676296296296628E-6</c:v>
                </c:pt>
                <c:pt idx="130">
                  <c:v>8.5557777777778063E-6</c:v>
                </c:pt>
                <c:pt idx="131">
                  <c:v>8.2386666666666746E-6</c:v>
                </c:pt>
                <c:pt idx="132">
                  <c:v>6.6969185185185246E-6</c:v>
                </c:pt>
                <c:pt idx="133">
                  <c:v>6.6818074074074173E-6</c:v>
                </c:pt>
                <c:pt idx="134">
                  <c:v>5.7660444444444587E-6</c:v>
                </c:pt>
                <c:pt idx="135">
                  <c:v>5.0188962962962994E-6</c:v>
                </c:pt>
                <c:pt idx="136">
                  <c:v>5.11782222222223E-6</c:v>
                </c:pt>
                <c:pt idx="137">
                  <c:v>5.2714962962963094E-6</c:v>
                </c:pt>
                <c:pt idx="138">
                  <c:v>5.4986592592592718E-6</c:v>
                </c:pt>
                <c:pt idx="139">
                  <c:v>5.0791925925926137E-6</c:v>
                </c:pt>
                <c:pt idx="140">
                  <c:v>5.3568592592592633E-6</c:v>
                </c:pt>
                <c:pt idx="141">
                  <c:v>5.7536444444444629E-6</c:v>
                </c:pt>
                <c:pt idx="142">
                  <c:v>5.8703407407407578E-6</c:v>
                </c:pt>
                <c:pt idx="143">
                  <c:v>5.5040592592592599E-6</c:v>
                </c:pt>
                <c:pt idx="144">
                  <c:v>5.2901777777777837E-6</c:v>
                </c:pt>
                <c:pt idx="145">
                  <c:v>4.7495555555555622E-6</c:v>
                </c:pt>
                <c:pt idx="146">
                  <c:v>3.95173333333334E-6</c:v>
                </c:pt>
                <c:pt idx="147">
                  <c:v>4.4891777777777858E-6</c:v>
                </c:pt>
                <c:pt idx="148">
                  <c:v>4.528170370370377E-6</c:v>
                </c:pt>
                <c:pt idx="149">
                  <c:v>4.0380814814814929E-6</c:v>
                </c:pt>
                <c:pt idx="150">
                  <c:v>2.9814666666666735E-6</c:v>
                </c:pt>
                <c:pt idx="151">
                  <c:v>3.1427481481481534E-6</c:v>
                </c:pt>
                <c:pt idx="152">
                  <c:v>2.4171851851851888E-6</c:v>
                </c:pt>
                <c:pt idx="153">
                  <c:v>2.3031037037037086E-6</c:v>
                </c:pt>
                <c:pt idx="154">
                  <c:v>2.73871111111112E-6</c:v>
                </c:pt>
                <c:pt idx="155">
                  <c:v>2.4465259259259308E-6</c:v>
                </c:pt>
                <c:pt idx="156">
                  <c:v>2.28894074074075E-6</c:v>
                </c:pt>
                <c:pt idx="157">
                  <c:v>2.2092296296296345E-6</c:v>
                </c:pt>
                <c:pt idx="158">
                  <c:v>2.2398888888888894E-6</c:v>
                </c:pt>
                <c:pt idx="159">
                  <c:v>2.2665037037037084E-6</c:v>
                </c:pt>
                <c:pt idx="160">
                  <c:v>2.2030518518518619E-6</c:v>
                </c:pt>
                <c:pt idx="161">
                  <c:v>2.3469851851851848E-6</c:v>
                </c:pt>
                <c:pt idx="162">
                  <c:v>2.3047481481481515E-6</c:v>
                </c:pt>
                <c:pt idx="163">
                  <c:v>2.3188074074074118E-6</c:v>
                </c:pt>
                <c:pt idx="164">
                  <c:v>2.475000000000003E-6</c:v>
                </c:pt>
                <c:pt idx="165">
                  <c:v>2.3625111111111176E-6</c:v>
                </c:pt>
                <c:pt idx="166">
                  <c:v>2.8196592592592598E-6</c:v>
                </c:pt>
                <c:pt idx="167">
                  <c:v>2.3891259259259303E-6</c:v>
                </c:pt>
                <c:pt idx="168">
                  <c:v>2.370088888888889E-6</c:v>
                </c:pt>
                <c:pt idx="169">
                  <c:v>2.345874074074079E-6</c:v>
                </c:pt>
                <c:pt idx="170">
                  <c:v>2.8693037037037084E-6</c:v>
                </c:pt>
                <c:pt idx="171">
                  <c:v>2.5818814814814885E-6</c:v>
                </c:pt>
                <c:pt idx="172">
                  <c:v>2.7033703703703822E-6</c:v>
                </c:pt>
                <c:pt idx="173">
                  <c:v>2.3702666666666691E-6</c:v>
                </c:pt>
                <c:pt idx="174">
                  <c:v>2.155281481481487E-6</c:v>
                </c:pt>
                <c:pt idx="175">
                  <c:v>1.9309555555555613E-6</c:v>
                </c:pt>
                <c:pt idx="176">
                  <c:v>2.0515555555555607E-6</c:v>
                </c:pt>
                <c:pt idx="177">
                  <c:v>2.1663629629629712E-6</c:v>
                </c:pt>
                <c:pt idx="178">
                  <c:v>2.1930592592592632E-6</c:v>
                </c:pt>
                <c:pt idx="179">
                  <c:v>2.2862962962963037E-6</c:v>
                </c:pt>
                <c:pt idx="180">
                  <c:v>2.4384296296296301E-6</c:v>
                </c:pt>
                <c:pt idx="181">
                  <c:v>2.173962962962971E-6</c:v>
                </c:pt>
                <c:pt idx="182">
                  <c:v>2.5903259259259319E-6</c:v>
                </c:pt>
                <c:pt idx="183">
                  <c:v>2.5394370370370443E-6</c:v>
                </c:pt>
                <c:pt idx="184">
                  <c:v>2.4442370370370461E-6</c:v>
                </c:pt>
                <c:pt idx="185">
                  <c:v>2.3856518518518579E-6</c:v>
                </c:pt>
                <c:pt idx="186">
                  <c:v>1.9903111111111172E-6</c:v>
                </c:pt>
                <c:pt idx="187">
                  <c:v>2.6484740740740818E-6</c:v>
                </c:pt>
                <c:pt idx="188">
                  <c:v>2.421444444444448E-6</c:v>
                </c:pt>
                <c:pt idx="189">
                  <c:v>2.5497703703703796E-6</c:v>
                </c:pt>
                <c:pt idx="190">
                  <c:v>2.2113259259259309E-6</c:v>
                </c:pt>
                <c:pt idx="191">
                  <c:v>2.4904148148148199E-6</c:v>
                </c:pt>
                <c:pt idx="192">
                  <c:v>2.3887111111111191E-6</c:v>
                </c:pt>
                <c:pt idx="193">
                  <c:v>2.4557185185185223E-6</c:v>
                </c:pt>
                <c:pt idx="194">
                  <c:v>2.2872296296296361E-6</c:v>
                </c:pt>
                <c:pt idx="195">
                  <c:v>2.3820814814814875E-6</c:v>
                </c:pt>
                <c:pt idx="196">
                  <c:v>2.009311111111119E-6</c:v>
                </c:pt>
                <c:pt idx="197">
                  <c:v>1.9868518518518588E-6</c:v>
                </c:pt>
                <c:pt idx="198">
                  <c:v>2.4074296296296337E-6</c:v>
                </c:pt>
                <c:pt idx="199">
                  <c:v>2.6508148148148197E-6</c:v>
                </c:pt>
                <c:pt idx="200">
                  <c:v>2.21045185185186E-6</c:v>
                </c:pt>
                <c:pt idx="201">
                  <c:v>1.9302296296296339E-6</c:v>
                </c:pt>
                <c:pt idx="202">
                  <c:v>1.6383037037037099E-6</c:v>
                </c:pt>
                <c:pt idx="203">
                  <c:v>1.9164814814814872E-6</c:v>
                </c:pt>
                <c:pt idx="204">
                  <c:v>2.0584814814814869E-6</c:v>
                </c:pt>
                <c:pt idx="205">
                  <c:v>1.9081629629629688E-6</c:v>
                </c:pt>
                <c:pt idx="206">
                  <c:v>1.6065629629629677E-6</c:v>
                </c:pt>
                <c:pt idx="207">
                  <c:v>2.0878888888888919E-6</c:v>
                </c:pt>
                <c:pt idx="208">
                  <c:v>1.9847259259259325E-6</c:v>
                </c:pt>
                <c:pt idx="209">
                  <c:v>2.1852000000000058E-6</c:v>
                </c:pt>
                <c:pt idx="210">
                  <c:v>2.1966740740740775E-6</c:v>
                </c:pt>
                <c:pt idx="211">
                  <c:v>2.1250814814814881E-6</c:v>
                </c:pt>
                <c:pt idx="212">
                  <c:v>2.0966370370370428E-6</c:v>
                </c:pt>
                <c:pt idx="213">
                  <c:v>2.3591185185185223E-6</c:v>
                </c:pt>
                <c:pt idx="214">
                  <c:v>2.3094518518518589E-6</c:v>
                </c:pt>
                <c:pt idx="215">
                  <c:v>1.9298814814814857E-6</c:v>
                </c:pt>
                <c:pt idx="216">
                  <c:v>1.9318814814814863E-6</c:v>
                </c:pt>
                <c:pt idx="217">
                  <c:v>1.6648814814814859E-6</c:v>
                </c:pt>
                <c:pt idx="218">
                  <c:v>1.8222370370370415E-6</c:v>
                </c:pt>
                <c:pt idx="219">
                  <c:v>1.8774000000000047E-6</c:v>
                </c:pt>
                <c:pt idx="220">
                  <c:v>1.4787777777777815E-6</c:v>
                </c:pt>
                <c:pt idx="221">
                  <c:v>1.46632592592593E-6</c:v>
                </c:pt>
                <c:pt idx="222">
                  <c:v>1.9628592592592641E-6</c:v>
                </c:pt>
                <c:pt idx="223">
                  <c:v>1.9070370370370413E-6</c:v>
                </c:pt>
                <c:pt idx="224">
                  <c:v>1.4918222222222237E-6</c:v>
                </c:pt>
                <c:pt idx="225">
                  <c:v>1.5501259259259308E-6</c:v>
                </c:pt>
                <c:pt idx="226">
                  <c:v>2.28048148148149E-6</c:v>
                </c:pt>
                <c:pt idx="227">
                  <c:v>1.7981703703703752E-6</c:v>
                </c:pt>
                <c:pt idx="228">
                  <c:v>1.6032666666666706E-6</c:v>
                </c:pt>
                <c:pt idx="229">
                  <c:v>1.4957925925925939E-6</c:v>
                </c:pt>
                <c:pt idx="230">
                  <c:v>2.0791185185185237E-6</c:v>
                </c:pt>
                <c:pt idx="231">
                  <c:v>1.8808740740740786E-6</c:v>
                </c:pt>
                <c:pt idx="232">
                  <c:v>1.6710000000000048E-6</c:v>
                </c:pt>
                <c:pt idx="233">
                  <c:v>1.5769777777777824E-6</c:v>
                </c:pt>
                <c:pt idx="234">
                  <c:v>1.7733851851851889E-6</c:v>
                </c:pt>
                <c:pt idx="235">
                  <c:v>1.7241925925925963E-6</c:v>
                </c:pt>
                <c:pt idx="236">
                  <c:v>1.6519703703703737E-6</c:v>
                </c:pt>
                <c:pt idx="237">
                  <c:v>1.9121851851851911E-6</c:v>
                </c:pt>
                <c:pt idx="238">
                  <c:v>2.0505851851851854E-6</c:v>
                </c:pt>
                <c:pt idx="239">
                  <c:v>1.4672962962962979E-6</c:v>
                </c:pt>
              </c:numCache>
            </c:numRef>
          </c:val>
        </c:ser>
        <c:ser>
          <c:idx val="68"/>
          <c:order val="68"/>
          <c:tx>
            <c:strRef>
              <c:f>Sheet2_c!$A$70</c:f>
              <c:strCache>
                <c:ptCount val="1"/>
                <c:pt idx="0">
                  <c:v>680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Sheet2_c!$B$70:$IG$70</c:f>
              <c:numCache>
                <c:formatCode>General</c:formatCode>
                <c:ptCount val="240"/>
                <c:pt idx="0">
                  <c:v>2.6427591240875962E-6</c:v>
                </c:pt>
                <c:pt idx="1">
                  <c:v>2.3702043795620475E-6</c:v>
                </c:pt>
                <c:pt idx="2">
                  <c:v>2.5178394160583996E-6</c:v>
                </c:pt>
                <c:pt idx="3">
                  <c:v>2.3614160583941655E-6</c:v>
                </c:pt>
                <c:pt idx="4">
                  <c:v>1.9336058394160644E-6</c:v>
                </c:pt>
                <c:pt idx="5">
                  <c:v>2.0502846715328503E-6</c:v>
                </c:pt>
                <c:pt idx="6">
                  <c:v>1.8764233576642363E-6</c:v>
                </c:pt>
                <c:pt idx="7">
                  <c:v>2.1614598540146022E-6</c:v>
                </c:pt>
                <c:pt idx="8">
                  <c:v>1.7601240875912444E-6</c:v>
                </c:pt>
                <c:pt idx="9">
                  <c:v>1.6679416058394175E-6</c:v>
                </c:pt>
                <c:pt idx="10">
                  <c:v>2.0146715328467208E-6</c:v>
                </c:pt>
                <c:pt idx="11">
                  <c:v>2.4479343065693548E-6</c:v>
                </c:pt>
                <c:pt idx="12">
                  <c:v>1.8373868613138749E-6</c:v>
                </c:pt>
                <c:pt idx="13">
                  <c:v>1.8388905109489098E-6</c:v>
                </c:pt>
                <c:pt idx="14">
                  <c:v>2.1235474452554826E-6</c:v>
                </c:pt>
                <c:pt idx="15">
                  <c:v>2.326525547445262E-6</c:v>
                </c:pt>
                <c:pt idx="16">
                  <c:v>2.2602919708029314E-6</c:v>
                </c:pt>
                <c:pt idx="17">
                  <c:v>2.4375620437956251E-6</c:v>
                </c:pt>
                <c:pt idx="18">
                  <c:v>2.4158905109489095E-6</c:v>
                </c:pt>
                <c:pt idx="19">
                  <c:v>2.6173795620438038E-6</c:v>
                </c:pt>
                <c:pt idx="20">
                  <c:v>2.2833576642335848E-6</c:v>
                </c:pt>
                <c:pt idx="21">
                  <c:v>2.556810218978106E-6</c:v>
                </c:pt>
                <c:pt idx="22">
                  <c:v>2.6058759124087601E-6</c:v>
                </c:pt>
                <c:pt idx="23">
                  <c:v>2.7803576642335848E-6</c:v>
                </c:pt>
                <c:pt idx="24">
                  <c:v>2.8543795620438021E-6</c:v>
                </c:pt>
                <c:pt idx="25">
                  <c:v>2.3203503649635082E-6</c:v>
                </c:pt>
                <c:pt idx="26">
                  <c:v>2.7034598540146053E-6</c:v>
                </c:pt>
                <c:pt idx="27">
                  <c:v>2.5914744525547496E-6</c:v>
                </c:pt>
                <c:pt idx="28">
                  <c:v>2.7105036496350445E-6</c:v>
                </c:pt>
                <c:pt idx="29">
                  <c:v>2.92539416058395E-6</c:v>
                </c:pt>
                <c:pt idx="30">
                  <c:v>2.7986642335766483E-6</c:v>
                </c:pt>
                <c:pt idx="31">
                  <c:v>2.4879854014598593E-6</c:v>
                </c:pt>
                <c:pt idx="32">
                  <c:v>2.3620072992700776E-6</c:v>
                </c:pt>
                <c:pt idx="33">
                  <c:v>2.3688759124087592E-6</c:v>
                </c:pt>
                <c:pt idx="34">
                  <c:v>2.4384379562043859E-6</c:v>
                </c:pt>
                <c:pt idx="35">
                  <c:v>2.3979781021897838E-6</c:v>
                </c:pt>
                <c:pt idx="36">
                  <c:v>2.5996277372262842E-6</c:v>
                </c:pt>
                <c:pt idx="37">
                  <c:v>2.7377956204379661E-6</c:v>
                </c:pt>
                <c:pt idx="38">
                  <c:v>2.823153284671542E-6</c:v>
                </c:pt>
                <c:pt idx="39">
                  <c:v>2.6387883211678882E-6</c:v>
                </c:pt>
                <c:pt idx="40">
                  <c:v>2.8206496350365002E-6</c:v>
                </c:pt>
                <c:pt idx="41">
                  <c:v>2.5099197080292051E-6</c:v>
                </c:pt>
                <c:pt idx="42">
                  <c:v>2.7372554744525605E-6</c:v>
                </c:pt>
                <c:pt idx="43">
                  <c:v>2.8124087591240891E-6</c:v>
                </c:pt>
                <c:pt idx="44">
                  <c:v>3.0842043795620525E-6</c:v>
                </c:pt>
                <c:pt idx="45">
                  <c:v>2.7490291970802989E-6</c:v>
                </c:pt>
                <c:pt idx="46">
                  <c:v>2.9395401459854062E-6</c:v>
                </c:pt>
                <c:pt idx="47">
                  <c:v>2.8230000000000058E-6</c:v>
                </c:pt>
                <c:pt idx="48">
                  <c:v>3.1479197080292085E-6</c:v>
                </c:pt>
                <c:pt idx="49">
                  <c:v>3.1035766423357778E-6</c:v>
                </c:pt>
                <c:pt idx="50">
                  <c:v>3.1072262773722744E-6</c:v>
                </c:pt>
                <c:pt idx="51">
                  <c:v>2.8693649635036552E-6</c:v>
                </c:pt>
                <c:pt idx="52">
                  <c:v>3.5907883211678899E-6</c:v>
                </c:pt>
                <c:pt idx="53">
                  <c:v>4.194613138686137E-6</c:v>
                </c:pt>
                <c:pt idx="54">
                  <c:v>3.9712189781021981E-6</c:v>
                </c:pt>
                <c:pt idx="55">
                  <c:v>4.5054379562043833E-6</c:v>
                </c:pt>
                <c:pt idx="56">
                  <c:v>4.6713211678832265E-6</c:v>
                </c:pt>
                <c:pt idx="57">
                  <c:v>5.0530656934306755E-6</c:v>
                </c:pt>
                <c:pt idx="58">
                  <c:v>4.0609489051094962E-6</c:v>
                </c:pt>
                <c:pt idx="59">
                  <c:v>4.6900875912408841E-6</c:v>
                </c:pt>
                <c:pt idx="60">
                  <c:v>5.4964963503649801E-6</c:v>
                </c:pt>
                <c:pt idx="61">
                  <c:v>5.6998613138686323E-6</c:v>
                </c:pt>
                <c:pt idx="62">
                  <c:v>5.6243357664233581E-6</c:v>
                </c:pt>
                <c:pt idx="63">
                  <c:v>5.123394160583947E-6</c:v>
                </c:pt>
                <c:pt idx="64">
                  <c:v>5.2498467153284847E-6</c:v>
                </c:pt>
                <c:pt idx="65">
                  <c:v>5.0823211678832248E-6</c:v>
                </c:pt>
                <c:pt idx="66">
                  <c:v>6.6428613138686324E-6</c:v>
                </c:pt>
                <c:pt idx="67">
                  <c:v>7.6619708029197205E-6</c:v>
                </c:pt>
                <c:pt idx="68">
                  <c:v>7.7459854014598685E-6</c:v>
                </c:pt>
                <c:pt idx="69">
                  <c:v>7.6833576642335953E-6</c:v>
                </c:pt>
                <c:pt idx="70">
                  <c:v>6.5333941605839572E-6</c:v>
                </c:pt>
                <c:pt idx="71">
                  <c:v>5.2457810218978205E-6</c:v>
                </c:pt>
                <c:pt idx="72">
                  <c:v>5.4849854014598642E-6</c:v>
                </c:pt>
                <c:pt idx="73">
                  <c:v>6.331474452554762E-6</c:v>
                </c:pt>
                <c:pt idx="74">
                  <c:v>6.386788321167897E-6</c:v>
                </c:pt>
                <c:pt idx="75">
                  <c:v>6.4583138686131548E-6</c:v>
                </c:pt>
                <c:pt idx="76">
                  <c:v>6.0958394160584038E-6</c:v>
                </c:pt>
                <c:pt idx="77">
                  <c:v>6.6074087591241002E-6</c:v>
                </c:pt>
                <c:pt idx="78">
                  <c:v>6.9257883211678956E-6</c:v>
                </c:pt>
                <c:pt idx="79">
                  <c:v>6.6374744525547571E-6</c:v>
                </c:pt>
                <c:pt idx="80">
                  <c:v>6.5664306569343169E-6</c:v>
                </c:pt>
                <c:pt idx="81">
                  <c:v>5.6059197080292014E-6</c:v>
                </c:pt>
                <c:pt idx="82">
                  <c:v>5.7185401459854134E-6</c:v>
                </c:pt>
                <c:pt idx="83">
                  <c:v>6.0050000000000137E-6</c:v>
                </c:pt>
                <c:pt idx="84">
                  <c:v>7.0122773722627905E-6</c:v>
                </c:pt>
                <c:pt idx="85">
                  <c:v>6.5257810218978201E-6</c:v>
                </c:pt>
                <c:pt idx="86">
                  <c:v>7.2624890510949038E-6</c:v>
                </c:pt>
                <c:pt idx="87">
                  <c:v>7.5189781021897954E-6</c:v>
                </c:pt>
                <c:pt idx="88">
                  <c:v>6.9863722627737452E-6</c:v>
                </c:pt>
                <c:pt idx="89">
                  <c:v>6.7659343065693497E-6</c:v>
                </c:pt>
                <c:pt idx="90">
                  <c:v>7.5718978102189942E-6</c:v>
                </c:pt>
                <c:pt idx="91">
                  <c:v>7.0057226277372411E-6</c:v>
                </c:pt>
                <c:pt idx="92">
                  <c:v>7.4315328467153437E-6</c:v>
                </c:pt>
                <c:pt idx="93">
                  <c:v>8.242919708029222E-6</c:v>
                </c:pt>
                <c:pt idx="94">
                  <c:v>7.4087591240876142E-6</c:v>
                </c:pt>
                <c:pt idx="95">
                  <c:v>7.4933576642335988E-6</c:v>
                </c:pt>
                <c:pt idx="96">
                  <c:v>7.2515693430657124E-6</c:v>
                </c:pt>
                <c:pt idx="97">
                  <c:v>7.2784963503649843E-6</c:v>
                </c:pt>
                <c:pt idx="98">
                  <c:v>6.7096204379562227E-6</c:v>
                </c:pt>
                <c:pt idx="99">
                  <c:v>7.7360583941606127E-6</c:v>
                </c:pt>
                <c:pt idx="100">
                  <c:v>8.1938686131387042E-6</c:v>
                </c:pt>
                <c:pt idx="101">
                  <c:v>7.631532846715341E-6</c:v>
                </c:pt>
                <c:pt idx="102">
                  <c:v>7.1346131386861486E-6</c:v>
                </c:pt>
                <c:pt idx="103">
                  <c:v>7.60963503649636E-6</c:v>
                </c:pt>
                <c:pt idx="104">
                  <c:v>7.8697810218978262E-6</c:v>
                </c:pt>
                <c:pt idx="105">
                  <c:v>6.9230072992700908E-6</c:v>
                </c:pt>
                <c:pt idx="106">
                  <c:v>6.8302773722627921E-6</c:v>
                </c:pt>
                <c:pt idx="107">
                  <c:v>6.4138394160584073E-6</c:v>
                </c:pt>
                <c:pt idx="108">
                  <c:v>5.4220583941605989E-6</c:v>
                </c:pt>
                <c:pt idx="109">
                  <c:v>6.2509854014598667E-6</c:v>
                </c:pt>
                <c:pt idx="110">
                  <c:v>6.5682262773722731E-6</c:v>
                </c:pt>
                <c:pt idx="111">
                  <c:v>6.184197080291982E-6</c:v>
                </c:pt>
                <c:pt idx="112">
                  <c:v>6.5800437956204629E-6</c:v>
                </c:pt>
                <c:pt idx="113">
                  <c:v>6.0487883211678971E-6</c:v>
                </c:pt>
                <c:pt idx="114">
                  <c:v>7.5761313868613388E-6</c:v>
                </c:pt>
                <c:pt idx="115">
                  <c:v>6.1624160583941694E-6</c:v>
                </c:pt>
                <c:pt idx="116">
                  <c:v>6.6919781021897972E-6</c:v>
                </c:pt>
                <c:pt idx="117">
                  <c:v>7.0144306569343124E-6</c:v>
                </c:pt>
                <c:pt idx="118">
                  <c:v>7.0936788321168014E-6</c:v>
                </c:pt>
                <c:pt idx="119">
                  <c:v>6.5492043795620587E-6</c:v>
                </c:pt>
                <c:pt idx="120">
                  <c:v>6.811080291970818E-6</c:v>
                </c:pt>
                <c:pt idx="121">
                  <c:v>6.821781021897822E-6</c:v>
                </c:pt>
                <c:pt idx="122">
                  <c:v>6.6185474452554841E-6</c:v>
                </c:pt>
                <c:pt idx="123">
                  <c:v>6.6651897810219104E-6</c:v>
                </c:pt>
                <c:pt idx="124">
                  <c:v>7.3101459854014809E-6</c:v>
                </c:pt>
                <c:pt idx="125">
                  <c:v>7.0137883211678971E-6</c:v>
                </c:pt>
                <c:pt idx="126">
                  <c:v>7.5264963503649801E-6</c:v>
                </c:pt>
                <c:pt idx="127">
                  <c:v>7.6977372262773797E-6</c:v>
                </c:pt>
                <c:pt idx="128">
                  <c:v>9.7701459854014726E-6</c:v>
                </c:pt>
                <c:pt idx="129">
                  <c:v>8.2783211678832134E-6</c:v>
                </c:pt>
                <c:pt idx="130">
                  <c:v>9.0391970802919725E-6</c:v>
                </c:pt>
                <c:pt idx="131">
                  <c:v>8.2392700729927005E-6</c:v>
                </c:pt>
                <c:pt idx="132">
                  <c:v>6.4311313868613388E-6</c:v>
                </c:pt>
                <c:pt idx="133">
                  <c:v>5.8905474452554836E-6</c:v>
                </c:pt>
                <c:pt idx="134">
                  <c:v>5.3364014598540309E-6</c:v>
                </c:pt>
                <c:pt idx="135">
                  <c:v>5.9139854014598672E-6</c:v>
                </c:pt>
                <c:pt idx="136">
                  <c:v>5.139737226277379E-6</c:v>
                </c:pt>
                <c:pt idx="137">
                  <c:v>5.2126861313868745E-6</c:v>
                </c:pt>
                <c:pt idx="138">
                  <c:v>5.253138686131399E-6</c:v>
                </c:pt>
                <c:pt idx="139">
                  <c:v>4.7752481751825013E-6</c:v>
                </c:pt>
                <c:pt idx="140">
                  <c:v>5.5568759124087705E-6</c:v>
                </c:pt>
                <c:pt idx="141">
                  <c:v>5.4252627737226529E-6</c:v>
                </c:pt>
                <c:pt idx="142">
                  <c:v>5.1348467153284774E-6</c:v>
                </c:pt>
                <c:pt idx="143">
                  <c:v>5.5701167883211853E-6</c:v>
                </c:pt>
                <c:pt idx="144">
                  <c:v>4.9445693430657038E-6</c:v>
                </c:pt>
                <c:pt idx="145">
                  <c:v>5.0811678832117009E-6</c:v>
                </c:pt>
                <c:pt idx="146">
                  <c:v>4.7426934306569507E-6</c:v>
                </c:pt>
                <c:pt idx="147">
                  <c:v>4.0841605839416191E-6</c:v>
                </c:pt>
                <c:pt idx="148">
                  <c:v>4.1087372262773722E-6</c:v>
                </c:pt>
                <c:pt idx="149">
                  <c:v>3.8515328467153416E-6</c:v>
                </c:pt>
                <c:pt idx="150">
                  <c:v>3.5350656934306601E-6</c:v>
                </c:pt>
                <c:pt idx="151">
                  <c:v>2.3845328467153398E-6</c:v>
                </c:pt>
                <c:pt idx="152">
                  <c:v>2.4051751824817583E-6</c:v>
                </c:pt>
                <c:pt idx="153">
                  <c:v>2.776211678832126E-6</c:v>
                </c:pt>
                <c:pt idx="154">
                  <c:v>2.6272408759124194E-6</c:v>
                </c:pt>
                <c:pt idx="155">
                  <c:v>2.3507372262773825E-6</c:v>
                </c:pt>
                <c:pt idx="156">
                  <c:v>2.5458978102189842E-6</c:v>
                </c:pt>
                <c:pt idx="157">
                  <c:v>2.5549781021897812E-6</c:v>
                </c:pt>
                <c:pt idx="158">
                  <c:v>2.3509781021897811E-6</c:v>
                </c:pt>
                <c:pt idx="159">
                  <c:v>1.9184087591240914E-6</c:v>
                </c:pt>
                <c:pt idx="160">
                  <c:v>2.344562043795624E-6</c:v>
                </c:pt>
                <c:pt idx="161">
                  <c:v>2.4106861313868614E-6</c:v>
                </c:pt>
                <c:pt idx="162">
                  <c:v>2.3432189781021961E-6</c:v>
                </c:pt>
                <c:pt idx="163">
                  <c:v>2.2303065693430709E-6</c:v>
                </c:pt>
                <c:pt idx="164">
                  <c:v>2.3116934306569371E-6</c:v>
                </c:pt>
                <c:pt idx="165">
                  <c:v>2.2624306569343154E-6</c:v>
                </c:pt>
                <c:pt idx="166">
                  <c:v>2.2793722627737291E-6</c:v>
                </c:pt>
                <c:pt idx="167">
                  <c:v>2.7779270072992804E-6</c:v>
                </c:pt>
                <c:pt idx="168">
                  <c:v>2.525000000000005E-6</c:v>
                </c:pt>
                <c:pt idx="169">
                  <c:v>2.4944452554744563E-6</c:v>
                </c:pt>
                <c:pt idx="170">
                  <c:v>2.2821386861313961E-6</c:v>
                </c:pt>
                <c:pt idx="171">
                  <c:v>2.5418467153284702E-6</c:v>
                </c:pt>
                <c:pt idx="172">
                  <c:v>2.2186496350364999E-6</c:v>
                </c:pt>
                <c:pt idx="173">
                  <c:v>2.6105474452554832E-6</c:v>
                </c:pt>
                <c:pt idx="174">
                  <c:v>2.5135401459854089E-6</c:v>
                </c:pt>
                <c:pt idx="175">
                  <c:v>2.0283868613138753E-6</c:v>
                </c:pt>
                <c:pt idx="176">
                  <c:v>2.4553649635036499E-6</c:v>
                </c:pt>
                <c:pt idx="177">
                  <c:v>2.1401021897810269E-6</c:v>
                </c:pt>
                <c:pt idx="178">
                  <c:v>1.6706204379562101E-6</c:v>
                </c:pt>
                <c:pt idx="179">
                  <c:v>1.7233284671532881E-6</c:v>
                </c:pt>
                <c:pt idx="180">
                  <c:v>2.1603503649635098E-6</c:v>
                </c:pt>
                <c:pt idx="181">
                  <c:v>2.0825766423357727E-6</c:v>
                </c:pt>
                <c:pt idx="182">
                  <c:v>2.3560145985401493E-6</c:v>
                </c:pt>
                <c:pt idx="183">
                  <c:v>2.295291970802929E-6</c:v>
                </c:pt>
                <c:pt idx="184">
                  <c:v>2.4730948905109574E-6</c:v>
                </c:pt>
                <c:pt idx="185">
                  <c:v>2.4452408759124155E-6</c:v>
                </c:pt>
                <c:pt idx="186">
                  <c:v>2.2893722627737307E-6</c:v>
                </c:pt>
                <c:pt idx="187">
                  <c:v>2.839058394160584E-6</c:v>
                </c:pt>
                <c:pt idx="188">
                  <c:v>2.6656934306569416E-6</c:v>
                </c:pt>
                <c:pt idx="189">
                  <c:v>2.4122846715328508E-6</c:v>
                </c:pt>
                <c:pt idx="190">
                  <c:v>2.4818540145985412E-6</c:v>
                </c:pt>
                <c:pt idx="191">
                  <c:v>2.5037445255474555E-6</c:v>
                </c:pt>
                <c:pt idx="192">
                  <c:v>1.7170656934306593E-6</c:v>
                </c:pt>
                <c:pt idx="193">
                  <c:v>2.1741532846715402E-6</c:v>
                </c:pt>
                <c:pt idx="194">
                  <c:v>2.5663868613138755E-6</c:v>
                </c:pt>
                <c:pt idx="195">
                  <c:v>2.1914379562043873E-6</c:v>
                </c:pt>
                <c:pt idx="196">
                  <c:v>2.1839562043795683E-6</c:v>
                </c:pt>
                <c:pt idx="197">
                  <c:v>1.4926861313868669E-6</c:v>
                </c:pt>
                <c:pt idx="198">
                  <c:v>2.1519927007299345E-6</c:v>
                </c:pt>
                <c:pt idx="199">
                  <c:v>2.2259708029197157E-6</c:v>
                </c:pt>
                <c:pt idx="200">
                  <c:v>1.7880875912408816E-6</c:v>
                </c:pt>
                <c:pt idx="201">
                  <c:v>1.8829124087591288E-6</c:v>
                </c:pt>
                <c:pt idx="202">
                  <c:v>1.9013065693430718E-6</c:v>
                </c:pt>
                <c:pt idx="203">
                  <c:v>1.8244014598540186E-6</c:v>
                </c:pt>
                <c:pt idx="204">
                  <c:v>2.1396204379562042E-6</c:v>
                </c:pt>
                <c:pt idx="205">
                  <c:v>1.936854014598546E-6</c:v>
                </c:pt>
                <c:pt idx="206">
                  <c:v>2.1276058394160612E-6</c:v>
                </c:pt>
                <c:pt idx="207">
                  <c:v>1.9393503649635114E-6</c:v>
                </c:pt>
                <c:pt idx="208">
                  <c:v>1.8682408759124145E-6</c:v>
                </c:pt>
                <c:pt idx="209">
                  <c:v>2.019824817518251E-6</c:v>
                </c:pt>
                <c:pt idx="210">
                  <c:v>2.0058467153284689E-6</c:v>
                </c:pt>
                <c:pt idx="211">
                  <c:v>1.9509854014598605E-6</c:v>
                </c:pt>
                <c:pt idx="212">
                  <c:v>1.9746277372262834E-6</c:v>
                </c:pt>
                <c:pt idx="213">
                  <c:v>1.7639343065693443E-6</c:v>
                </c:pt>
                <c:pt idx="214">
                  <c:v>2.1964890510948938E-6</c:v>
                </c:pt>
                <c:pt idx="215">
                  <c:v>2.1441021897810264E-6</c:v>
                </c:pt>
                <c:pt idx="216">
                  <c:v>2.0639489051094922E-6</c:v>
                </c:pt>
                <c:pt idx="217">
                  <c:v>1.9545547445255531E-6</c:v>
                </c:pt>
                <c:pt idx="218">
                  <c:v>1.7778978102189807E-6</c:v>
                </c:pt>
                <c:pt idx="219">
                  <c:v>1.7790510948905159E-6</c:v>
                </c:pt>
                <c:pt idx="220">
                  <c:v>1.5427445255474487E-6</c:v>
                </c:pt>
                <c:pt idx="221">
                  <c:v>1.4257080291970827E-6</c:v>
                </c:pt>
                <c:pt idx="222">
                  <c:v>1.7587445255474491E-6</c:v>
                </c:pt>
                <c:pt idx="223">
                  <c:v>1.9520145985401507E-6</c:v>
                </c:pt>
                <c:pt idx="224">
                  <c:v>1.8076058394160638E-6</c:v>
                </c:pt>
                <c:pt idx="225">
                  <c:v>2.0250000000000039E-6</c:v>
                </c:pt>
                <c:pt idx="226">
                  <c:v>2.1009343065693537E-6</c:v>
                </c:pt>
                <c:pt idx="227">
                  <c:v>1.8048613138686164E-6</c:v>
                </c:pt>
                <c:pt idx="228">
                  <c:v>1.6560218978102226E-6</c:v>
                </c:pt>
                <c:pt idx="229">
                  <c:v>1.6101751824817581E-6</c:v>
                </c:pt>
                <c:pt idx="230">
                  <c:v>1.8523503649635116E-6</c:v>
                </c:pt>
                <c:pt idx="231">
                  <c:v>1.8943065693430729E-6</c:v>
                </c:pt>
                <c:pt idx="232">
                  <c:v>1.9725401459854076E-6</c:v>
                </c:pt>
                <c:pt idx="233">
                  <c:v>1.6618248175182497E-6</c:v>
                </c:pt>
                <c:pt idx="234">
                  <c:v>1.7550218978102212E-6</c:v>
                </c:pt>
                <c:pt idx="235">
                  <c:v>1.7412773722627776E-6</c:v>
                </c:pt>
                <c:pt idx="236">
                  <c:v>1.8153138686131436E-6</c:v>
                </c:pt>
                <c:pt idx="237">
                  <c:v>1.7223357664233633E-6</c:v>
                </c:pt>
                <c:pt idx="238">
                  <c:v>1.698773722627743E-6</c:v>
                </c:pt>
                <c:pt idx="239">
                  <c:v>1.6675766423357695E-6</c:v>
                </c:pt>
              </c:numCache>
            </c:numRef>
          </c:val>
        </c:ser>
        <c:ser>
          <c:idx val="69"/>
          <c:order val="69"/>
          <c:tx>
            <c:strRef>
              <c:f>Sheet2_c!$A$71</c:f>
              <c:strCache>
                <c:ptCount val="1"/>
                <c:pt idx="0">
                  <c:v>690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Sheet2_c!$B$71:$IG$71</c:f>
              <c:numCache>
                <c:formatCode>General</c:formatCode>
                <c:ptCount val="240"/>
                <c:pt idx="0">
                  <c:v>2.2768489208633078E-6</c:v>
                </c:pt>
                <c:pt idx="1">
                  <c:v>2.0791438848920897E-6</c:v>
                </c:pt>
                <c:pt idx="2">
                  <c:v>2.3708057553956856E-6</c:v>
                </c:pt>
                <c:pt idx="3">
                  <c:v>2.0895611510791434E-6</c:v>
                </c:pt>
                <c:pt idx="4">
                  <c:v>2.2744316546762656E-6</c:v>
                </c:pt>
                <c:pt idx="5">
                  <c:v>2.0082230215827414E-6</c:v>
                </c:pt>
                <c:pt idx="6">
                  <c:v>1.7885179856115178E-6</c:v>
                </c:pt>
                <c:pt idx="7">
                  <c:v>2.0310503597122335E-6</c:v>
                </c:pt>
                <c:pt idx="8">
                  <c:v>2.2623956834532408E-6</c:v>
                </c:pt>
                <c:pt idx="9">
                  <c:v>1.7326978417266245E-6</c:v>
                </c:pt>
                <c:pt idx="10">
                  <c:v>1.6757482014388534E-6</c:v>
                </c:pt>
                <c:pt idx="11">
                  <c:v>2.3232086330935238E-6</c:v>
                </c:pt>
                <c:pt idx="12">
                  <c:v>2.4474388489208713E-6</c:v>
                </c:pt>
                <c:pt idx="13">
                  <c:v>2.5791294964028818E-6</c:v>
                </c:pt>
                <c:pt idx="14">
                  <c:v>2.3420791366906479E-6</c:v>
                </c:pt>
                <c:pt idx="15">
                  <c:v>2.1058273381295034E-6</c:v>
                </c:pt>
                <c:pt idx="16">
                  <c:v>2.2869136690647523E-6</c:v>
                </c:pt>
                <c:pt idx="17">
                  <c:v>2.6248273381295051E-6</c:v>
                </c:pt>
                <c:pt idx="18">
                  <c:v>2.9246043165467694E-6</c:v>
                </c:pt>
                <c:pt idx="19">
                  <c:v>2.5077913669064872E-6</c:v>
                </c:pt>
                <c:pt idx="20">
                  <c:v>2.3362661870503602E-6</c:v>
                </c:pt>
                <c:pt idx="21">
                  <c:v>2.8250935251798602E-6</c:v>
                </c:pt>
                <c:pt idx="22">
                  <c:v>2.2821151079136749E-6</c:v>
                </c:pt>
                <c:pt idx="23">
                  <c:v>2.7316834532374179E-6</c:v>
                </c:pt>
                <c:pt idx="24">
                  <c:v>2.2356690647482016E-6</c:v>
                </c:pt>
                <c:pt idx="25">
                  <c:v>2.177956834532381E-6</c:v>
                </c:pt>
                <c:pt idx="26">
                  <c:v>2.732726618705043E-6</c:v>
                </c:pt>
                <c:pt idx="27">
                  <c:v>2.5924388489208686E-6</c:v>
                </c:pt>
                <c:pt idx="28">
                  <c:v>3.2678057553956941E-6</c:v>
                </c:pt>
                <c:pt idx="29">
                  <c:v>3.3122086330935227E-6</c:v>
                </c:pt>
                <c:pt idx="30">
                  <c:v>2.9461726618705107E-6</c:v>
                </c:pt>
                <c:pt idx="31">
                  <c:v>2.9617482014388492E-6</c:v>
                </c:pt>
                <c:pt idx="32">
                  <c:v>2.9096402877697875E-6</c:v>
                </c:pt>
                <c:pt idx="33">
                  <c:v>2.387287769784181E-6</c:v>
                </c:pt>
                <c:pt idx="34">
                  <c:v>2.4001079136690695E-6</c:v>
                </c:pt>
                <c:pt idx="35">
                  <c:v>2.6561654676259043E-6</c:v>
                </c:pt>
                <c:pt idx="36">
                  <c:v>3.0468273381295038E-6</c:v>
                </c:pt>
                <c:pt idx="37">
                  <c:v>2.5970215827338219E-6</c:v>
                </c:pt>
                <c:pt idx="38">
                  <c:v>3.0138417266187099E-6</c:v>
                </c:pt>
                <c:pt idx="39">
                  <c:v>2.8505179856115197E-6</c:v>
                </c:pt>
                <c:pt idx="40">
                  <c:v>2.7479568345323853E-6</c:v>
                </c:pt>
                <c:pt idx="41">
                  <c:v>2.4515107913669161E-6</c:v>
                </c:pt>
                <c:pt idx="42">
                  <c:v>2.8889712230215897E-6</c:v>
                </c:pt>
                <c:pt idx="43">
                  <c:v>2.7890719424460549E-6</c:v>
                </c:pt>
                <c:pt idx="44">
                  <c:v>2.6112589928057555E-6</c:v>
                </c:pt>
                <c:pt idx="45">
                  <c:v>2.4736834532374175E-6</c:v>
                </c:pt>
                <c:pt idx="46">
                  <c:v>3.1786258992805809E-6</c:v>
                </c:pt>
                <c:pt idx="47">
                  <c:v>3.1714388489208723E-6</c:v>
                </c:pt>
                <c:pt idx="48">
                  <c:v>3.0698705035971289E-6</c:v>
                </c:pt>
                <c:pt idx="49">
                  <c:v>3.4608057553956908E-6</c:v>
                </c:pt>
                <c:pt idx="50">
                  <c:v>3.6702805755395767E-6</c:v>
                </c:pt>
                <c:pt idx="51">
                  <c:v>3.553050359712239E-6</c:v>
                </c:pt>
                <c:pt idx="52">
                  <c:v>3.278769784172671E-6</c:v>
                </c:pt>
                <c:pt idx="53">
                  <c:v>4.0114748201438924E-6</c:v>
                </c:pt>
                <c:pt idx="54">
                  <c:v>3.9036402877697907E-6</c:v>
                </c:pt>
                <c:pt idx="55">
                  <c:v>4.0505683453237534E-6</c:v>
                </c:pt>
                <c:pt idx="56">
                  <c:v>4.4190143884892162E-6</c:v>
                </c:pt>
                <c:pt idx="57">
                  <c:v>4.2197985611510912E-6</c:v>
                </c:pt>
                <c:pt idx="58">
                  <c:v>4.0967410071942571E-6</c:v>
                </c:pt>
                <c:pt idx="59">
                  <c:v>4.2664100719424514E-6</c:v>
                </c:pt>
                <c:pt idx="60">
                  <c:v>5.5654316546762584E-6</c:v>
                </c:pt>
                <c:pt idx="61">
                  <c:v>5.3216258992805873E-6</c:v>
                </c:pt>
                <c:pt idx="62">
                  <c:v>4.6762877697841903E-6</c:v>
                </c:pt>
                <c:pt idx="63">
                  <c:v>4.9475539568345427E-6</c:v>
                </c:pt>
                <c:pt idx="64">
                  <c:v>5.0573165467625901E-6</c:v>
                </c:pt>
                <c:pt idx="65">
                  <c:v>5.3647985611510828E-6</c:v>
                </c:pt>
                <c:pt idx="66">
                  <c:v>6.5630791366906652E-6</c:v>
                </c:pt>
                <c:pt idx="67">
                  <c:v>7.5401438848921107E-6</c:v>
                </c:pt>
                <c:pt idx="68">
                  <c:v>7.6967625899280799E-6</c:v>
                </c:pt>
                <c:pt idx="69">
                  <c:v>7.0116906474820335E-6</c:v>
                </c:pt>
                <c:pt idx="70">
                  <c:v>6.4346043165467752E-6</c:v>
                </c:pt>
                <c:pt idx="71">
                  <c:v>5.9747841726618848E-6</c:v>
                </c:pt>
                <c:pt idx="72">
                  <c:v>5.7035755395683534E-6</c:v>
                </c:pt>
                <c:pt idx="73">
                  <c:v>6.4470215827338372E-6</c:v>
                </c:pt>
                <c:pt idx="74">
                  <c:v>6.3832805755395819E-6</c:v>
                </c:pt>
                <c:pt idx="75">
                  <c:v>6.7115899280575653E-6</c:v>
                </c:pt>
                <c:pt idx="76">
                  <c:v>6.3694244604316714E-6</c:v>
                </c:pt>
                <c:pt idx="77">
                  <c:v>6.1268561151079229E-6</c:v>
                </c:pt>
                <c:pt idx="78">
                  <c:v>6.4546690647482204E-6</c:v>
                </c:pt>
                <c:pt idx="79">
                  <c:v>6.1773237410072097E-6</c:v>
                </c:pt>
                <c:pt idx="80">
                  <c:v>6.0441294964028952E-6</c:v>
                </c:pt>
                <c:pt idx="81">
                  <c:v>6.16983453237411E-6</c:v>
                </c:pt>
                <c:pt idx="82">
                  <c:v>5.8690791366906622E-6</c:v>
                </c:pt>
                <c:pt idx="83">
                  <c:v>6.6720359712230331E-6</c:v>
                </c:pt>
                <c:pt idx="84">
                  <c:v>6.3565035971223169E-6</c:v>
                </c:pt>
                <c:pt idx="85">
                  <c:v>6.8742877697841911E-6</c:v>
                </c:pt>
                <c:pt idx="86">
                  <c:v>6.5981079136690821E-6</c:v>
                </c:pt>
                <c:pt idx="87">
                  <c:v>6.8530719424460541E-6</c:v>
                </c:pt>
                <c:pt idx="88">
                  <c:v>7.4546043165467739E-6</c:v>
                </c:pt>
                <c:pt idx="89">
                  <c:v>6.5539280575539694E-6</c:v>
                </c:pt>
                <c:pt idx="90">
                  <c:v>7.7739568345323944E-6</c:v>
                </c:pt>
                <c:pt idx="91">
                  <c:v>6.5520575539568457E-6</c:v>
                </c:pt>
                <c:pt idx="92">
                  <c:v>7.3156115107913832E-6</c:v>
                </c:pt>
                <c:pt idx="93">
                  <c:v>7.6951798561151103E-6</c:v>
                </c:pt>
                <c:pt idx="94">
                  <c:v>7.8138848920863428E-6</c:v>
                </c:pt>
                <c:pt idx="95">
                  <c:v>7.3502158273381401E-6</c:v>
                </c:pt>
                <c:pt idx="96">
                  <c:v>7.0684388489208759E-6</c:v>
                </c:pt>
                <c:pt idx="97">
                  <c:v>7.2374100719424548E-6</c:v>
                </c:pt>
                <c:pt idx="98">
                  <c:v>6.6794892086331088E-6</c:v>
                </c:pt>
                <c:pt idx="99">
                  <c:v>7.1091294964029019E-6</c:v>
                </c:pt>
                <c:pt idx="100">
                  <c:v>7.4382014388489453E-6</c:v>
                </c:pt>
                <c:pt idx="101">
                  <c:v>6.7203525179856199E-6</c:v>
                </c:pt>
                <c:pt idx="102">
                  <c:v>7.3144604316546982E-6</c:v>
                </c:pt>
                <c:pt idx="103">
                  <c:v>7.4160431654676549E-6</c:v>
                </c:pt>
                <c:pt idx="104">
                  <c:v>7.881079136690671E-6</c:v>
                </c:pt>
                <c:pt idx="105">
                  <c:v>7.1958992805755529E-6</c:v>
                </c:pt>
                <c:pt idx="106">
                  <c:v>7.4280575539568488E-6</c:v>
                </c:pt>
                <c:pt idx="107">
                  <c:v>6.8293381294964135E-6</c:v>
                </c:pt>
                <c:pt idx="108">
                  <c:v>5.8768345323741138E-6</c:v>
                </c:pt>
                <c:pt idx="109">
                  <c:v>5.7956402877697973E-6</c:v>
                </c:pt>
                <c:pt idx="110">
                  <c:v>5.8995107913669134E-6</c:v>
                </c:pt>
                <c:pt idx="111">
                  <c:v>6.1106115107913795E-6</c:v>
                </c:pt>
                <c:pt idx="112">
                  <c:v>6.2469784172662026E-6</c:v>
                </c:pt>
                <c:pt idx="113">
                  <c:v>6.6775467625899398E-6</c:v>
                </c:pt>
                <c:pt idx="114">
                  <c:v>6.8700215827338397E-6</c:v>
                </c:pt>
                <c:pt idx="115">
                  <c:v>6.4185683453237619E-6</c:v>
                </c:pt>
                <c:pt idx="116">
                  <c:v>6.400899280575558E-6</c:v>
                </c:pt>
                <c:pt idx="117">
                  <c:v>6.7112014388489427E-6</c:v>
                </c:pt>
                <c:pt idx="118">
                  <c:v>6.5933093525179989E-6</c:v>
                </c:pt>
                <c:pt idx="119">
                  <c:v>6.6073669064748387E-6</c:v>
                </c:pt>
                <c:pt idx="120">
                  <c:v>5.9414964028777176E-6</c:v>
                </c:pt>
                <c:pt idx="121">
                  <c:v>6.3508129496402914E-6</c:v>
                </c:pt>
                <c:pt idx="122">
                  <c:v>6.9101366906474923E-6</c:v>
                </c:pt>
                <c:pt idx="123">
                  <c:v>7.0747122302158408E-6</c:v>
                </c:pt>
                <c:pt idx="124">
                  <c:v>7.3362589928057798E-6</c:v>
                </c:pt>
                <c:pt idx="125">
                  <c:v>6.7728273381295093E-6</c:v>
                </c:pt>
                <c:pt idx="126">
                  <c:v>7.1727625899280795E-6</c:v>
                </c:pt>
                <c:pt idx="127">
                  <c:v>7.6911510791367004E-6</c:v>
                </c:pt>
                <c:pt idx="128">
                  <c:v>9.2949640287769938E-6</c:v>
                </c:pt>
                <c:pt idx="129">
                  <c:v>8.7093525179856452E-6</c:v>
                </c:pt>
                <c:pt idx="130">
                  <c:v>8.4814388489208859E-6</c:v>
                </c:pt>
                <c:pt idx="131">
                  <c:v>7.479784172661895E-6</c:v>
                </c:pt>
                <c:pt idx="132">
                  <c:v>5.9782158273381437E-6</c:v>
                </c:pt>
                <c:pt idx="133">
                  <c:v>5.4472517985611722E-6</c:v>
                </c:pt>
                <c:pt idx="134">
                  <c:v>5.8804460431654771E-6</c:v>
                </c:pt>
                <c:pt idx="135">
                  <c:v>5.670323741007211E-6</c:v>
                </c:pt>
                <c:pt idx="136">
                  <c:v>4.8839856115107911E-6</c:v>
                </c:pt>
                <c:pt idx="137">
                  <c:v>4.7139064748201552E-6</c:v>
                </c:pt>
                <c:pt idx="138">
                  <c:v>4.4108201438849073E-6</c:v>
                </c:pt>
                <c:pt idx="139">
                  <c:v>4.786942446043185E-6</c:v>
                </c:pt>
                <c:pt idx="140">
                  <c:v>5.2382949640287909E-6</c:v>
                </c:pt>
                <c:pt idx="141">
                  <c:v>4.830402877697843E-6</c:v>
                </c:pt>
                <c:pt idx="142">
                  <c:v>5.3359784172661964E-6</c:v>
                </c:pt>
                <c:pt idx="143">
                  <c:v>4.8062158273381361E-6</c:v>
                </c:pt>
                <c:pt idx="144">
                  <c:v>4.8464964028777103E-6</c:v>
                </c:pt>
                <c:pt idx="145">
                  <c:v>5.1243309352518046E-6</c:v>
                </c:pt>
                <c:pt idx="146">
                  <c:v>4.1167841726618791E-6</c:v>
                </c:pt>
                <c:pt idx="147">
                  <c:v>3.5293453237410124E-6</c:v>
                </c:pt>
                <c:pt idx="148">
                  <c:v>3.9056978417266313E-6</c:v>
                </c:pt>
                <c:pt idx="149">
                  <c:v>3.1760000000000057E-6</c:v>
                </c:pt>
                <c:pt idx="150">
                  <c:v>3.046848920863311E-6</c:v>
                </c:pt>
                <c:pt idx="151">
                  <c:v>2.5960431654676282E-6</c:v>
                </c:pt>
                <c:pt idx="152">
                  <c:v>2.8254460431654716E-6</c:v>
                </c:pt>
                <c:pt idx="153">
                  <c:v>2.6450935251798619E-6</c:v>
                </c:pt>
                <c:pt idx="154">
                  <c:v>2.4538848920863416E-6</c:v>
                </c:pt>
                <c:pt idx="155">
                  <c:v>2.6695899280575632E-6</c:v>
                </c:pt>
                <c:pt idx="156">
                  <c:v>2.2365611510791422E-6</c:v>
                </c:pt>
                <c:pt idx="157">
                  <c:v>2.554928057553965E-6</c:v>
                </c:pt>
                <c:pt idx="158">
                  <c:v>2.4524676258992805E-6</c:v>
                </c:pt>
                <c:pt idx="159">
                  <c:v>2.505359712230222E-6</c:v>
                </c:pt>
                <c:pt idx="160">
                  <c:v>2.0863812949640355E-6</c:v>
                </c:pt>
                <c:pt idx="161">
                  <c:v>2.3871654676259061E-6</c:v>
                </c:pt>
                <c:pt idx="162">
                  <c:v>2.3251438848920912E-6</c:v>
                </c:pt>
                <c:pt idx="163">
                  <c:v>2.4661366906474897E-6</c:v>
                </c:pt>
                <c:pt idx="164">
                  <c:v>2.4069856115107947E-6</c:v>
                </c:pt>
                <c:pt idx="165">
                  <c:v>2.395841726618705E-6</c:v>
                </c:pt>
                <c:pt idx="166">
                  <c:v>2.6611942446043287E-6</c:v>
                </c:pt>
                <c:pt idx="167">
                  <c:v>2.5791726618705098E-6</c:v>
                </c:pt>
                <c:pt idx="168">
                  <c:v>2.2546043165467682E-6</c:v>
                </c:pt>
                <c:pt idx="169">
                  <c:v>2.5211726618705109E-6</c:v>
                </c:pt>
                <c:pt idx="170">
                  <c:v>2.318834532374104E-6</c:v>
                </c:pt>
                <c:pt idx="171">
                  <c:v>2.5800719424460545E-6</c:v>
                </c:pt>
                <c:pt idx="172">
                  <c:v>2.5974460431654723E-6</c:v>
                </c:pt>
                <c:pt idx="173">
                  <c:v>2.3466402877697842E-6</c:v>
                </c:pt>
                <c:pt idx="174">
                  <c:v>2.4608489208633098E-6</c:v>
                </c:pt>
                <c:pt idx="175">
                  <c:v>1.9877625899280643E-6</c:v>
                </c:pt>
                <c:pt idx="176">
                  <c:v>2.2387482014388491E-6</c:v>
                </c:pt>
                <c:pt idx="177">
                  <c:v>2.1135683453237439E-6</c:v>
                </c:pt>
                <c:pt idx="178">
                  <c:v>2.0600575539568415E-6</c:v>
                </c:pt>
                <c:pt idx="179">
                  <c:v>2.2285971223021689E-6</c:v>
                </c:pt>
                <c:pt idx="180">
                  <c:v>1.9027913669064792E-6</c:v>
                </c:pt>
                <c:pt idx="181">
                  <c:v>1.9146978417266248E-6</c:v>
                </c:pt>
                <c:pt idx="182">
                  <c:v>2.1387122302158296E-6</c:v>
                </c:pt>
                <c:pt idx="183">
                  <c:v>2.0196474820143892E-6</c:v>
                </c:pt>
                <c:pt idx="184">
                  <c:v>1.9978633093525234E-6</c:v>
                </c:pt>
                <c:pt idx="185">
                  <c:v>2.3029136690647488E-6</c:v>
                </c:pt>
                <c:pt idx="186">
                  <c:v>3.0116834532374165E-6</c:v>
                </c:pt>
                <c:pt idx="187">
                  <c:v>2.5904028776978463E-6</c:v>
                </c:pt>
                <c:pt idx="188">
                  <c:v>2.452517985611516E-6</c:v>
                </c:pt>
                <c:pt idx="189">
                  <c:v>2.5143453237410085E-6</c:v>
                </c:pt>
                <c:pt idx="190">
                  <c:v>2.5778273381295045E-6</c:v>
                </c:pt>
                <c:pt idx="191">
                  <c:v>2.1489280575539658E-6</c:v>
                </c:pt>
                <c:pt idx="192">
                  <c:v>2.4614676258992812E-6</c:v>
                </c:pt>
                <c:pt idx="193">
                  <c:v>1.9382661870503641E-6</c:v>
                </c:pt>
                <c:pt idx="194">
                  <c:v>2.1169208633093589E-6</c:v>
                </c:pt>
                <c:pt idx="195">
                  <c:v>2.0494820143884923E-6</c:v>
                </c:pt>
                <c:pt idx="196">
                  <c:v>2.2362374100719477E-6</c:v>
                </c:pt>
                <c:pt idx="197">
                  <c:v>2.2100431654676293E-6</c:v>
                </c:pt>
                <c:pt idx="198">
                  <c:v>2.3084316546762652E-6</c:v>
                </c:pt>
                <c:pt idx="199">
                  <c:v>2.0147050359712242E-6</c:v>
                </c:pt>
                <c:pt idx="200">
                  <c:v>1.7785035971223054E-6</c:v>
                </c:pt>
                <c:pt idx="201">
                  <c:v>1.8424028776978466E-6</c:v>
                </c:pt>
                <c:pt idx="202">
                  <c:v>1.9245179856115191E-6</c:v>
                </c:pt>
                <c:pt idx="203">
                  <c:v>1.7048057553956857E-6</c:v>
                </c:pt>
                <c:pt idx="204">
                  <c:v>1.8967122302158328E-6</c:v>
                </c:pt>
                <c:pt idx="205">
                  <c:v>1.7772733812949665E-6</c:v>
                </c:pt>
                <c:pt idx="206">
                  <c:v>2.0548705035971255E-6</c:v>
                </c:pt>
                <c:pt idx="207">
                  <c:v>2.0321582733812952E-6</c:v>
                </c:pt>
                <c:pt idx="208">
                  <c:v>1.6702014388489261E-6</c:v>
                </c:pt>
                <c:pt idx="209">
                  <c:v>1.7001798561151107E-6</c:v>
                </c:pt>
                <c:pt idx="210">
                  <c:v>1.5693453237410127E-6</c:v>
                </c:pt>
                <c:pt idx="211">
                  <c:v>1.7805899280575593E-6</c:v>
                </c:pt>
                <c:pt idx="212">
                  <c:v>1.9034748201438895E-6</c:v>
                </c:pt>
                <c:pt idx="213">
                  <c:v>1.6908201438848965E-6</c:v>
                </c:pt>
                <c:pt idx="214">
                  <c:v>2.0910935251798597E-6</c:v>
                </c:pt>
                <c:pt idx="215">
                  <c:v>1.8626402877697879E-6</c:v>
                </c:pt>
                <c:pt idx="216">
                  <c:v>1.9567194244604378E-6</c:v>
                </c:pt>
                <c:pt idx="217">
                  <c:v>2.0134028776978448E-6</c:v>
                </c:pt>
                <c:pt idx="218">
                  <c:v>1.7366330935251823E-6</c:v>
                </c:pt>
                <c:pt idx="219">
                  <c:v>1.8426043165467675E-6</c:v>
                </c:pt>
                <c:pt idx="220">
                  <c:v>1.4747985611510838E-6</c:v>
                </c:pt>
                <c:pt idx="221">
                  <c:v>1.5336906474820158E-6</c:v>
                </c:pt>
                <c:pt idx="222">
                  <c:v>1.7436115107913712E-6</c:v>
                </c:pt>
                <c:pt idx="223">
                  <c:v>1.8330719424460477E-6</c:v>
                </c:pt>
                <c:pt idx="224">
                  <c:v>2.2831582733813026E-6</c:v>
                </c:pt>
                <c:pt idx="225">
                  <c:v>2.0386690647482008E-6</c:v>
                </c:pt>
                <c:pt idx="226">
                  <c:v>1.7544460431654708E-6</c:v>
                </c:pt>
                <c:pt idx="227">
                  <c:v>1.7741726618705101E-6</c:v>
                </c:pt>
                <c:pt idx="228">
                  <c:v>1.7715179856115172E-6</c:v>
                </c:pt>
                <c:pt idx="229">
                  <c:v>1.7262446043165514E-6</c:v>
                </c:pt>
                <c:pt idx="230">
                  <c:v>2.2319280575539644E-6</c:v>
                </c:pt>
                <c:pt idx="231">
                  <c:v>2.0080071942446042E-6</c:v>
                </c:pt>
                <c:pt idx="232">
                  <c:v>2.1046258992805798E-6</c:v>
                </c:pt>
                <c:pt idx="233">
                  <c:v>1.7166187050359743E-6</c:v>
                </c:pt>
                <c:pt idx="234">
                  <c:v>2.0790287769784218E-6</c:v>
                </c:pt>
                <c:pt idx="235">
                  <c:v>1.6612302158273406E-6</c:v>
                </c:pt>
                <c:pt idx="236">
                  <c:v>1.1730503597122339E-6</c:v>
                </c:pt>
                <c:pt idx="237">
                  <c:v>1.2622158273381333E-6</c:v>
                </c:pt>
                <c:pt idx="238">
                  <c:v>1.4967482014388531E-6</c:v>
                </c:pt>
                <c:pt idx="239">
                  <c:v>1.6051582733812998E-6</c:v>
                </c:pt>
              </c:numCache>
            </c:numRef>
          </c:val>
        </c:ser>
        <c:ser>
          <c:idx val="70"/>
          <c:order val="70"/>
          <c:tx>
            <c:strRef>
              <c:f>Sheet2_c!$A$72</c:f>
              <c:strCache>
                <c:ptCount val="1"/>
                <c:pt idx="0">
                  <c:v>700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Sheet2_c!$B$72:$IG$72</c:f>
              <c:numCache>
                <c:formatCode>General</c:formatCode>
                <c:ptCount val="240"/>
                <c:pt idx="0">
                  <c:v>1.6371631205673806E-6</c:v>
                </c:pt>
                <c:pt idx="1">
                  <c:v>2.113872340425539E-6</c:v>
                </c:pt>
                <c:pt idx="2">
                  <c:v>2.244773049645401E-6</c:v>
                </c:pt>
                <c:pt idx="3">
                  <c:v>2.3839007092198623E-6</c:v>
                </c:pt>
                <c:pt idx="4">
                  <c:v>2.3200141843971666E-6</c:v>
                </c:pt>
                <c:pt idx="5">
                  <c:v>2.2949858156028435E-6</c:v>
                </c:pt>
                <c:pt idx="6">
                  <c:v>2.3859574468085168E-6</c:v>
                </c:pt>
                <c:pt idx="7">
                  <c:v>1.9706241134751808E-6</c:v>
                </c:pt>
                <c:pt idx="8">
                  <c:v>2.2582907801418505E-6</c:v>
                </c:pt>
                <c:pt idx="9">
                  <c:v>2.1831276595744797E-6</c:v>
                </c:pt>
                <c:pt idx="10">
                  <c:v>1.9275248226950395E-6</c:v>
                </c:pt>
                <c:pt idx="11">
                  <c:v>2.225503546099299E-6</c:v>
                </c:pt>
                <c:pt idx="12">
                  <c:v>2.6633971631205774E-6</c:v>
                </c:pt>
                <c:pt idx="13">
                  <c:v>2.5948014184397215E-6</c:v>
                </c:pt>
                <c:pt idx="14">
                  <c:v>2.5890070921985869E-6</c:v>
                </c:pt>
                <c:pt idx="15">
                  <c:v>2.3338014184397205E-6</c:v>
                </c:pt>
                <c:pt idx="16">
                  <c:v>2.4091631205673827E-6</c:v>
                </c:pt>
                <c:pt idx="17">
                  <c:v>2.5275744680851161E-6</c:v>
                </c:pt>
                <c:pt idx="18">
                  <c:v>2.2575744680851157E-6</c:v>
                </c:pt>
                <c:pt idx="19">
                  <c:v>2.4442411347517766E-6</c:v>
                </c:pt>
                <c:pt idx="20">
                  <c:v>1.9637872340425594E-6</c:v>
                </c:pt>
                <c:pt idx="21">
                  <c:v>2.6632624113475254E-6</c:v>
                </c:pt>
                <c:pt idx="22">
                  <c:v>2.4480354609929157E-6</c:v>
                </c:pt>
                <c:pt idx="23">
                  <c:v>2.7144468085106437E-6</c:v>
                </c:pt>
                <c:pt idx="24">
                  <c:v>2.5970496453900776E-6</c:v>
                </c:pt>
                <c:pt idx="25">
                  <c:v>2.4644822695035503E-6</c:v>
                </c:pt>
                <c:pt idx="26">
                  <c:v>2.8399148936170261E-6</c:v>
                </c:pt>
                <c:pt idx="27">
                  <c:v>2.6075248226950478E-6</c:v>
                </c:pt>
                <c:pt idx="28">
                  <c:v>3.0868368794326313E-6</c:v>
                </c:pt>
                <c:pt idx="29">
                  <c:v>3.2748723404255411E-6</c:v>
                </c:pt>
                <c:pt idx="30">
                  <c:v>3.0615744680851168E-6</c:v>
                </c:pt>
                <c:pt idx="31">
                  <c:v>2.7018794326241183E-6</c:v>
                </c:pt>
                <c:pt idx="32">
                  <c:v>2.4954042553191541E-6</c:v>
                </c:pt>
                <c:pt idx="33">
                  <c:v>2.716219858156038E-6</c:v>
                </c:pt>
                <c:pt idx="34">
                  <c:v>2.8146737588652554E-6</c:v>
                </c:pt>
                <c:pt idx="35">
                  <c:v>2.8188794326241152E-6</c:v>
                </c:pt>
                <c:pt idx="36">
                  <c:v>2.3869290780141889E-6</c:v>
                </c:pt>
                <c:pt idx="37">
                  <c:v>2.7175248226950467E-6</c:v>
                </c:pt>
                <c:pt idx="38">
                  <c:v>2.9869645390070996E-6</c:v>
                </c:pt>
                <c:pt idx="39">
                  <c:v>3.0537092198581614E-6</c:v>
                </c:pt>
                <c:pt idx="40">
                  <c:v>3.0522127659574553E-6</c:v>
                </c:pt>
                <c:pt idx="41">
                  <c:v>3.1926453900709253E-6</c:v>
                </c:pt>
                <c:pt idx="42">
                  <c:v>2.8614468085106446E-6</c:v>
                </c:pt>
                <c:pt idx="43">
                  <c:v>2.4838794326241172E-6</c:v>
                </c:pt>
                <c:pt idx="44">
                  <c:v>3.0007234042553268E-6</c:v>
                </c:pt>
                <c:pt idx="45">
                  <c:v>2.7538865248227026E-6</c:v>
                </c:pt>
                <c:pt idx="46">
                  <c:v>3.1256879432624218E-6</c:v>
                </c:pt>
                <c:pt idx="47">
                  <c:v>2.8579787234042583E-6</c:v>
                </c:pt>
                <c:pt idx="48">
                  <c:v>3.1361418439716406E-6</c:v>
                </c:pt>
                <c:pt idx="49">
                  <c:v>3.6791205673758978E-6</c:v>
                </c:pt>
                <c:pt idx="50">
                  <c:v>3.911163120567385E-6</c:v>
                </c:pt>
                <c:pt idx="51">
                  <c:v>3.5693262411347639E-6</c:v>
                </c:pt>
                <c:pt idx="52">
                  <c:v>3.6386028368794407E-6</c:v>
                </c:pt>
                <c:pt idx="53">
                  <c:v>3.955851063829793E-6</c:v>
                </c:pt>
                <c:pt idx="54">
                  <c:v>5.2005035460992904E-6</c:v>
                </c:pt>
                <c:pt idx="55">
                  <c:v>4.4731205673758914E-6</c:v>
                </c:pt>
                <c:pt idx="56">
                  <c:v>4.1899078014184403E-6</c:v>
                </c:pt>
                <c:pt idx="57">
                  <c:v>4.4207234042553386E-6</c:v>
                </c:pt>
                <c:pt idx="58">
                  <c:v>4.971290780141874E-6</c:v>
                </c:pt>
                <c:pt idx="59">
                  <c:v>4.6467588652482352E-6</c:v>
                </c:pt>
                <c:pt idx="60">
                  <c:v>5.0210354609929134E-6</c:v>
                </c:pt>
                <c:pt idx="61">
                  <c:v>4.8978014184397191E-6</c:v>
                </c:pt>
                <c:pt idx="62">
                  <c:v>4.6142340425531924E-6</c:v>
                </c:pt>
                <c:pt idx="63">
                  <c:v>5.2019645390070987E-6</c:v>
                </c:pt>
                <c:pt idx="64">
                  <c:v>4.5061205673758883E-6</c:v>
                </c:pt>
                <c:pt idx="65">
                  <c:v>5.1495106382978789E-6</c:v>
                </c:pt>
                <c:pt idx="66">
                  <c:v>5.6058297872340601E-6</c:v>
                </c:pt>
                <c:pt idx="67">
                  <c:v>6.9024680851064057E-6</c:v>
                </c:pt>
                <c:pt idx="68">
                  <c:v>7.7007801418439928E-6</c:v>
                </c:pt>
                <c:pt idx="69">
                  <c:v>6.6726666666666807E-6</c:v>
                </c:pt>
                <c:pt idx="70">
                  <c:v>6.6505744680851103E-6</c:v>
                </c:pt>
                <c:pt idx="71">
                  <c:v>5.7277730496453972E-6</c:v>
                </c:pt>
                <c:pt idx="72">
                  <c:v>6.1535886524822783E-6</c:v>
                </c:pt>
                <c:pt idx="73">
                  <c:v>5.9455602836879588E-6</c:v>
                </c:pt>
                <c:pt idx="74">
                  <c:v>6.1785886524822806E-6</c:v>
                </c:pt>
                <c:pt idx="75">
                  <c:v>6.4550070921985995E-6</c:v>
                </c:pt>
                <c:pt idx="76">
                  <c:v>6.3124751773049727E-6</c:v>
                </c:pt>
                <c:pt idx="77">
                  <c:v>6.340347517730507E-6</c:v>
                </c:pt>
                <c:pt idx="78">
                  <c:v>6.1632695035461151E-6</c:v>
                </c:pt>
                <c:pt idx="79">
                  <c:v>5.6597730496454005E-6</c:v>
                </c:pt>
                <c:pt idx="80">
                  <c:v>6.0891914893617229E-6</c:v>
                </c:pt>
                <c:pt idx="81">
                  <c:v>6.0781914893617225E-6</c:v>
                </c:pt>
                <c:pt idx="82">
                  <c:v>6.2560212765957526E-6</c:v>
                </c:pt>
                <c:pt idx="83">
                  <c:v>6.769929078014203E-6</c:v>
                </c:pt>
                <c:pt idx="84">
                  <c:v>6.5399645390071035E-6</c:v>
                </c:pt>
                <c:pt idx="85">
                  <c:v>6.7925673758865419E-6</c:v>
                </c:pt>
                <c:pt idx="86">
                  <c:v>7.205531914893642E-6</c:v>
                </c:pt>
                <c:pt idx="87">
                  <c:v>6.6955390070922083E-6</c:v>
                </c:pt>
                <c:pt idx="88">
                  <c:v>7.9008510638298044E-6</c:v>
                </c:pt>
                <c:pt idx="89">
                  <c:v>7.432269503546127E-6</c:v>
                </c:pt>
                <c:pt idx="90">
                  <c:v>8.0302127659574465E-6</c:v>
                </c:pt>
                <c:pt idx="91">
                  <c:v>6.9614113475177401E-6</c:v>
                </c:pt>
                <c:pt idx="92">
                  <c:v>7.1032624113475431E-6</c:v>
                </c:pt>
                <c:pt idx="93">
                  <c:v>7.1075886524822771E-6</c:v>
                </c:pt>
                <c:pt idx="94">
                  <c:v>7.5995744680851177E-6</c:v>
                </c:pt>
                <c:pt idx="95">
                  <c:v>6.8739645390070989E-6</c:v>
                </c:pt>
                <c:pt idx="96">
                  <c:v>5.9439219858156254E-6</c:v>
                </c:pt>
                <c:pt idx="97">
                  <c:v>6.9601276595744824E-6</c:v>
                </c:pt>
                <c:pt idx="98">
                  <c:v>6.9954680851064089E-6</c:v>
                </c:pt>
                <c:pt idx="99">
                  <c:v>7.2816312056737862E-6</c:v>
                </c:pt>
                <c:pt idx="100">
                  <c:v>6.5658581560283793E-6</c:v>
                </c:pt>
                <c:pt idx="101">
                  <c:v>6.6691631205673931E-6</c:v>
                </c:pt>
                <c:pt idx="102">
                  <c:v>7.5530496453900925E-6</c:v>
                </c:pt>
                <c:pt idx="103">
                  <c:v>7.3046099290780281E-6</c:v>
                </c:pt>
                <c:pt idx="104">
                  <c:v>6.3985177304964574E-6</c:v>
                </c:pt>
                <c:pt idx="105">
                  <c:v>6.2187304964539147E-6</c:v>
                </c:pt>
                <c:pt idx="106">
                  <c:v>6.5138439716312205E-6</c:v>
                </c:pt>
                <c:pt idx="107">
                  <c:v>6.2946382978723552E-6</c:v>
                </c:pt>
                <c:pt idx="108">
                  <c:v>6.1727234042553406E-6</c:v>
                </c:pt>
                <c:pt idx="109">
                  <c:v>6.4440780141844151E-6</c:v>
                </c:pt>
                <c:pt idx="110">
                  <c:v>6.2353758865248441E-6</c:v>
                </c:pt>
                <c:pt idx="111">
                  <c:v>6.2262127659574609E-6</c:v>
                </c:pt>
                <c:pt idx="112">
                  <c:v>5.7825673758865388E-6</c:v>
                </c:pt>
                <c:pt idx="113">
                  <c:v>7.1244680851063995E-6</c:v>
                </c:pt>
                <c:pt idx="114">
                  <c:v>7.3419858156028529E-6</c:v>
                </c:pt>
                <c:pt idx="115">
                  <c:v>6.8221347517730512E-6</c:v>
                </c:pt>
                <c:pt idx="116">
                  <c:v>7.1646099290780252E-6</c:v>
                </c:pt>
                <c:pt idx="117">
                  <c:v>6.0529148936170286E-6</c:v>
                </c:pt>
                <c:pt idx="118">
                  <c:v>6.3450283687943431E-6</c:v>
                </c:pt>
                <c:pt idx="119">
                  <c:v>6.0710212765957527E-6</c:v>
                </c:pt>
                <c:pt idx="120">
                  <c:v>6.2585390070922106E-6</c:v>
                </c:pt>
                <c:pt idx="121">
                  <c:v>5.6531914893617155E-6</c:v>
                </c:pt>
                <c:pt idx="122">
                  <c:v>5.6205602836879492E-6</c:v>
                </c:pt>
                <c:pt idx="123">
                  <c:v>6.804014184397179E-6</c:v>
                </c:pt>
                <c:pt idx="124">
                  <c:v>6.3875957446808648E-6</c:v>
                </c:pt>
                <c:pt idx="125">
                  <c:v>6.8637588652482395E-6</c:v>
                </c:pt>
                <c:pt idx="126">
                  <c:v>6.7392411347518037E-6</c:v>
                </c:pt>
                <c:pt idx="127">
                  <c:v>7.1945390070922064E-6</c:v>
                </c:pt>
                <c:pt idx="128">
                  <c:v>8.549787234042576E-6</c:v>
                </c:pt>
                <c:pt idx="129">
                  <c:v>8.6256028368794681E-6</c:v>
                </c:pt>
                <c:pt idx="130">
                  <c:v>8.3473758865248223E-6</c:v>
                </c:pt>
                <c:pt idx="131">
                  <c:v>6.6481205673758892E-6</c:v>
                </c:pt>
                <c:pt idx="132">
                  <c:v>5.7489574468085179E-6</c:v>
                </c:pt>
                <c:pt idx="133">
                  <c:v>5.1916950354610067E-6</c:v>
                </c:pt>
                <c:pt idx="134">
                  <c:v>5.3165177304964574E-6</c:v>
                </c:pt>
                <c:pt idx="135">
                  <c:v>5.7667304964539155E-6</c:v>
                </c:pt>
                <c:pt idx="136">
                  <c:v>4.4854397163120697E-6</c:v>
                </c:pt>
                <c:pt idx="137">
                  <c:v>4.6034255319149017E-6</c:v>
                </c:pt>
                <c:pt idx="138">
                  <c:v>4.8183262411347586E-6</c:v>
                </c:pt>
                <c:pt idx="139">
                  <c:v>5.2436241134751946E-6</c:v>
                </c:pt>
                <c:pt idx="140">
                  <c:v>4.9168652482269511E-6</c:v>
                </c:pt>
                <c:pt idx="141">
                  <c:v>5.366659574468094E-6</c:v>
                </c:pt>
                <c:pt idx="142">
                  <c:v>5.3080141843971793E-6</c:v>
                </c:pt>
                <c:pt idx="143">
                  <c:v>5.4556382978723578E-6</c:v>
                </c:pt>
                <c:pt idx="144">
                  <c:v>4.7028368794326328E-6</c:v>
                </c:pt>
                <c:pt idx="145">
                  <c:v>4.5720283687943407E-6</c:v>
                </c:pt>
                <c:pt idx="146">
                  <c:v>4.3153687943262554E-6</c:v>
                </c:pt>
                <c:pt idx="147">
                  <c:v>4.1160780141844104E-6</c:v>
                </c:pt>
                <c:pt idx="148">
                  <c:v>3.9487304964539119E-6</c:v>
                </c:pt>
                <c:pt idx="149">
                  <c:v>3.5228581560283739E-6</c:v>
                </c:pt>
                <c:pt idx="150">
                  <c:v>2.6913262411347619E-6</c:v>
                </c:pt>
                <c:pt idx="151">
                  <c:v>2.8848085106383016E-6</c:v>
                </c:pt>
                <c:pt idx="152">
                  <c:v>2.1875106382978821E-6</c:v>
                </c:pt>
                <c:pt idx="153">
                  <c:v>2.7483546099290852E-6</c:v>
                </c:pt>
                <c:pt idx="154">
                  <c:v>2.4841914893617083E-6</c:v>
                </c:pt>
                <c:pt idx="155">
                  <c:v>2.6018865248227018E-6</c:v>
                </c:pt>
                <c:pt idx="156">
                  <c:v>1.8627163120567426E-6</c:v>
                </c:pt>
                <c:pt idx="157">
                  <c:v>2.1568581560283687E-6</c:v>
                </c:pt>
                <c:pt idx="158">
                  <c:v>2.0773758865248252E-6</c:v>
                </c:pt>
                <c:pt idx="159">
                  <c:v>2.603510638297882E-6</c:v>
                </c:pt>
                <c:pt idx="160">
                  <c:v>2.2852978723404368E-6</c:v>
                </c:pt>
                <c:pt idx="161">
                  <c:v>2.2592695035461026E-6</c:v>
                </c:pt>
                <c:pt idx="162">
                  <c:v>2.5956808510638346E-6</c:v>
                </c:pt>
                <c:pt idx="163">
                  <c:v>2.6750992907801463E-6</c:v>
                </c:pt>
                <c:pt idx="164">
                  <c:v>2.3656312056737646E-6</c:v>
                </c:pt>
                <c:pt idx="165">
                  <c:v>2.7951276595744783E-6</c:v>
                </c:pt>
                <c:pt idx="166">
                  <c:v>2.8727517730496485E-6</c:v>
                </c:pt>
                <c:pt idx="167">
                  <c:v>2.5988156028368822E-6</c:v>
                </c:pt>
                <c:pt idx="168">
                  <c:v>2.1349219858156077E-6</c:v>
                </c:pt>
                <c:pt idx="169">
                  <c:v>2.27507092198582E-6</c:v>
                </c:pt>
                <c:pt idx="170">
                  <c:v>2.4041347517730615E-6</c:v>
                </c:pt>
                <c:pt idx="171">
                  <c:v>2.2790283687943332E-6</c:v>
                </c:pt>
                <c:pt idx="172">
                  <c:v>2.8183971631205726E-6</c:v>
                </c:pt>
                <c:pt idx="173">
                  <c:v>2.450156028368799E-6</c:v>
                </c:pt>
                <c:pt idx="174">
                  <c:v>2.3807163120567442E-6</c:v>
                </c:pt>
                <c:pt idx="175">
                  <c:v>2.5735673758865341E-6</c:v>
                </c:pt>
                <c:pt idx="176">
                  <c:v>2.5761773049645442E-6</c:v>
                </c:pt>
                <c:pt idx="177">
                  <c:v>2.3976241134751802E-6</c:v>
                </c:pt>
                <c:pt idx="178">
                  <c:v>2.368645390070924E-6</c:v>
                </c:pt>
                <c:pt idx="179">
                  <c:v>2.1898368794326308E-6</c:v>
                </c:pt>
                <c:pt idx="180">
                  <c:v>2.1568439716312058E-6</c:v>
                </c:pt>
                <c:pt idx="181">
                  <c:v>2.3217446808510687E-6</c:v>
                </c:pt>
                <c:pt idx="182">
                  <c:v>2.3260638297872358E-6</c:v>
                </c:pt>
                <c:pt idx="183">
                  <c:v>1.7933120567375935E-6</c:v>
                </c:pt>
                <c:pt idx="184">
                  <c:v>2.0749219858156091E-6</c:v>
                </c:pt>
                <c:pt idx="185">
                  <c:v>2.3605106382978798E-6</c:v>
                </c:pt>
                <c:pt idx="186">
                  <c:v>2.5000921985815668E-6</c:v>
                </c:pt>
                <c:pt idx="187">
                  <c:v>2.4331773049645453E-6</c:v>
                </c:pt>
                <c:pt idx="188">
                  <c:v>2.5553191489361793E-6</c:v>
                </c:pt>
                <c:pt idx="189">
                  <c:v>2.4074042553191564E-6</c:v>
                </c:pt>
                <c:pt idx="190">
                  <c:v>2.2898581560283723E-6</c:v>
                </c:pt>
                <c:pt idx="191">
                  <c:v>2.0736382978723481E-6</c:v>
                </c:pt>
                <c:pt idx="192">
                  <c:v>1.838865248226954E-6</c:v>
                </c:pt>
                <c:pt idx="193">
                  <c:v>1.9561773049645459E-6</c:v>
                </c:pt>
                <c:pt idx="194">
                  <c:v>1.8742056737588707E-6</c:v>
                </c:pt>
                <c:pt idx="195">
                  <c:v>2.2375886524822784E-6</c:v>
                </c:pt>
                <c:pt idx="196">
                  <c:v>2.3050425531914892E-6</c:v>
                </c:pt>
                <c:pt idx="197">
                  <c:v>1.8027588652482335E-6</c:v>
                </c:pt>
                <c:pt idx="198">
                  <c:v>1.903326241134755E-6</c:v>
                </c:pt>
                <c:pt idx="199">
                  <c:v>1.8326808510638359E-6</c:v>
                </c:pt>
                <c:pt idx="200">
                  <c:v>1.9206312056737629E-6</c:v>
                </c:pt>
                <c:pt idx="201">
                  <c:v>2.2735815602836969E-6</c:v>
                </c:pt>
                <c:pt idx="202">
                  <c:v>2.2937163120567462E-6</c:v>
                </c:pt>
                <c:pt idx="203">
                  <c:v>1.8210000000000045E-6</c:v>
                </c:pt>
                <c:pt idx="204">
                  <c:v>1.9964893617021337E-6</c:v>
                </c:pt>
                <c:pt idx="205">
                  <c:v>2.3081560283687993E-6</c:v>
                </c:pt>
                <c:pt idx="206">
                  <c:v>1.9233829787234106E-6</c:v>
                </c:pt>
                <c:pt idx="207">
                  <c:v>2.0101843971631236E-6</c:v>
                </c:pt>
                <c:pt idx="208">
                  <c:v>1.9157092198581594E-6</c:v>
                </c:pt>
                <c:pt idx="209">
                  <c:v>1.6970070921985859E-6</c:v>
                </c:pt>
                <c:pt idx="210">
                  <c:v>1.7824539007092261E-6</c:v>
                </c:pt>
                <c:pt idx="211">
                  <c:v>1.8035177304964588E-6</c:v>
                </c:pt>
                <c:pt idx="212">
                  <c:v>2.1531276595744766E-6</c:v>
                </c:pt>
                <c:pt idx="213">
                  <c:v>1.8344609929078062E-6</c:v>
                </c:pt>
                <c:pt idx="214">
                  <c:v>1.9366666666666725E-6</c:v>
                </c:pt>
                <c:pt idx="215">
                  <c:v>1.6752482269503596E-6</c:v>
                </c:pt>
                <c:pt idx="216">
                  <c:v>1.8472127659574516E-6</c:v>
                </c:pt>
                <c:pt idx="217">
                  <c:v>1.9062340425531952E-6</c:v>
                </c:pt>
                <c:pt idx="218">
                  <c:v>1.4710354609929114E-6</c:v>
                </c:pt>
                <c:pt idx="219">
                  <c:v>1.4996170212766016E-6</c:v>
                </c:pt>
                <c:pt idx="220">
                  <c:v>1.5492340425531923E-6</c:v>
                </c:pt>
                <c:pt idx="221">
                  <c:v>1.7967872340425587E-6</c:v>
                </c:pt>
                <c:pt idx="222">
                  <c:v>2.1764609929078048E-6</c:v>
                </c:pt>
                <c:pt idx="223">
                  <c:v>1.9496099290780201E-6</c:v>
                </c:pt>
                <c:pt idx="224">
                  <c:v>2.2523546099290814E-6</c:v>
                </c:pt>
                <c:pt idx="225">
                  <c:v>2.0918652482269582E-6</c:v>
                </c:pt>
                <c:pt idx="226">
                  <c:v>1.9147092198581593E-6</c:v>
                </c:pt>
                <c:pt idx="227">
                  <c:v>1.2694184397163169E-6</c:v>
                </c:pt>
                <c:pt idx="228">
                  <c:v>1.7020851063829836E-6</c:v>
                </c:pt>
                <c:pt idx="229">
                  <c:v>1.7676382978723407E-6</c:v>
                </c:pt>
                <c:pt idx="230">
                  <c:v>1.7644113475177345E-6</c:v>
                </c:pt>
                <c:pt idx="231">
                  <c:v>1.71424113475178E-6</c:v>
                </c:pt>
                <c:pt idx="232">
                  <c:v>1.6817588652482335E-6</c:v>
                </c:pt>
                <c:pt idx="233">
                  <c:v>2.1935673758865326E-6</c:v>
                </c:pt>
                <c:pt idx="234">
                  <c:v>1.596070921985823E-6</c:v>
                </c:pt>
                <c:pt idx="235">
                  <c:v>1.9135035460992955E-6</c:v>
                </c:pt>
                <c:pt idx="236">
                  <c:v>1.6495460992907844E-6</c:v>
                </c:pt>
                <c:pt idx="237">
                  <c:v>1.7211276595744685E-6</c:v>
                </c:pt>
                <c:pt idx="238">
                  <c:v>1.6965248226950397E-6</c:v>
                </c:pt>
                <c:pt idx="239">
                  <c:v>1.7044964539007131E-6</c:v>
                </c:pt>
              </c:numCache>
            </c:numRef>
          </c:val>
        </c:ser>
        <c:ser>
          <c:idx val="71"/>
          <c:order val="71"/>
          <c:tx>
            <c:strRef>
              <c:f>Sheet2_c!$A$73</c:f>
              <c:strCache>
                <c:ptCount val="1"/>
                <c:pt idx="0">
                  <c:v>710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Sheet2_c!$B$73:$IG$73</c:f>
              <c:numCache>
                <c:formatCode>General</c:formatCode>
                <c:ptCount val="240"/>
                <c:pt idx="0">
                  <c:v>1.7973916083916113E-6</c:v>
                </c:pt>
                <c:pt idx="1">
                  <c:v>1.7746083916083954E-6</c:v>
                </c:pt>
                <c:pt idx="2">
                  <c:v>2.3627692307692334E-6</c:v>
                </c:pt>
                <c:pt idx="3">
                  <c:v>2.8654755244755252E-6</c:v>
                </c:pt>
                <c:pt idx="4">
                  <c:v>2.4538601398601402E-6</c:v>
                </c:pt>
                <c:pt idx="5">
                  <c:v>2.6071048951049043E-6</c:v>
                </c:pt>
                <c:pt idx="6">
                  <c:v>2.3994965034965072E-6</c:v>
                </c:pt>
                <c:pt idx="7">
                  <c:v>2.3890279720279815E-6</c:v>
                </c:pt>
                <c:pt idx="8">
                  <c:v>2.6582027972028039E-6</c:v>
                </c:pt>
                <c:pt idx="9">
                  <c:v>2.7072377622377775E-6</c:v>
                </c:pt>
                <c:pt idx="10">
                  <c:v>2.1718041958041987E-6</c:v>
                </c:pt>
                <c:pt idx="11">
                  <c:v>1.9764685314685392E-6</c:v>
                </c:pt>
                <c:pt idx="12">
                  <c:v>2.336664335664338E-6</c:v>
                </c:pt>
                <c:pt idx="13">
                  <c:v>2.3543146853146891E-6</c:v>
                </c:pt>
                <c:pt idx="14">
                  <c:v>2.4204405594405634E-6</c:v>
                </c:pt>
                <c:pt idx="15">
                  <c:v>2.1749230769230834E-6</c:v>
                </c:pt>
                <c:pt idx="16">
                  <c:v>2.2637902097902201E-6</c:v>
                </c:pt>
                <c:pt idx="17">
                  <c:v>2.8475664335664399E-6</c:v>
                </c:pt>
                <c:pt idx="18">
                  <c:v>2.3715524475524534E-6</c:v>
                </c:pt>
                <c:pt idx="19">
                  <c:v>2.4136853146853197E-6</c:v>
                </c:pt>
                <c:pt idx="20">
                  <c:v>2.4446223776223863E-6</c:v>
                </c:pt>
                <c:pt idx="21">
                  <c:v>2.9021748251748293E-6</c:v>
                </c:pt>
                <c:pt idx="22">
                  <c:v>2.5998181818181841E-6</c:v>
                </c:pt>
                <c:pt idx="23">
                  <c:v>2.6364195804195834E-6</c:v>
                </c:pt>
                <c:pt idx="24">
                  <c:v>2.7014405594405655E-6</c:v>
                </c:pt>
                <c:pt idx="25">
                  <c:v>2.4790069930069967E-6</c:v>
                </c:pt>
                <c:pt idx="26">
                  <c:v>2.9939860139860213E-6</c:v>
                </c:pt>
                <c:pt idx="27">
                  <c:v>2.8612657342657376E-6</c:v>
                </c:pt>
                <c:pt idx="28">
                  <c:v>3.2737342657342782E-6</c:v>
                </c:pt>
                <c:pt idx="29">
                  <c:v>3.1240000000000085E-6</c:v>
                </c:pt>
                <c:pt idx="30">
                  <c:v>2.7854335664335759E-6</c:v>
                </c:pt>
                <c:pt idx="31">
                  <c:v>2.8811468531468588E-6</c:v>
                </c:pt>
                <c:pt idx="32">
                  <c:v>2.7749160839160906E-6</c:v>
                </c:pt>
                <c:pt idx="33">
                  <c:v>2.7710000000000066E-6</c:v>
                </c:pt>
                <c:pt idx="34">
                  <c:v>2.7503006993007046E-6</c:v>
                </c:pt>
                <c:pt idx="35">
                  <c:v>2.8714125874125925E-6</c:v>
                </c:pt>
                <c:pt idx="36">
                  <c:v>2.8282097902097953E-6</c:v>
                </c:pt>
                <c:pt idx="37">
                  <c:v>2.8553846153846203E-6</c:v>
                </c:pt>
                <c:pt idx="38">
                  <c:v>3.0652517482517606E-6</c:v>
                </c:pt>
                <c:pt idx="39">
                  <c:v>3.3660069930069985E-6</c:v>
                </c:pt>
                <c:pt idx="40">
                  <c:v>2.9995314685314806E-6</c:v>
                </c:pt>
                <c:pt idx="41">
                  <c:v>2.7851888111888195E-6</c:v>
                </c:pt>
                <c:pt idx="42">
                  <c:v>2.8809160839160905E-6</c:v>
                </c:pt>
                <c:pt idx="43">
                  <c:v>3.0921398601398661E-6</c:v>
                </c:pt>
                <c:pt idx="44">
                  <c:v>2.8524825174825219E-6</c:v>
                </c:pt>
                <c:pt idx="45">
                  <c:v>2.7833356643356744E-6</c:v>
                </c:pt>
                <c:pt idx="46">
                  <c:v>2.9973566433566498E-6</c:v>
                </c:pt>
                <c:pt idx="47">
                  <c:v>3.2314895104895191E-6</c:v>
                </c:pt>
                <c:pt idx="48">
                  <c:v>3.3650769230769275E-6</c:v>
                </c:pt>
                <c:pt idx="49">
                  <c:v>3.7413496503496598E-6</c:v>
                </c:pt>
                <c:pt idx="50">
                  <c:v>3.565237762237775E-6</c:v>
                </c:pt>
                <c:pt idx="51">
                  <c:v>3.405139860139868E-6</c:v>
                </c:pt>
                <c:pt idx="52">
                  <c:v>3.5595804195804259E-6</c:v>
                </c:pt>
                <c:pt idx="53">
                  <c:v>4.31690209790211E-6</c:v>
                </c:pt>
                <c:pt idx="54">
                  <c:v>4.6651608391608394E-6</c:v>
                </c:pt>
                <c:pt idx="55">
                  <c:v>4.1544475524475486E-6</c:v>
                </c:pt>
                <c:pt idx="56">
                  <c:v>4.0701328671328733E-6</c:v>
                </c:pt>
                <c:pt idx="57">
                  <c:v>3.8512657342657382E-6</c:v>
                </c:pt>
                <c:pt idx="58">
                  <c:v>4.2898671328671534E-6</c:v>
                </c:pt>
                <c:pt idx="59">
                  <c:v>3.92669930069931E-6</c:v>
                </c:pt>
                <c:pt idx="60">
                  <c:v>4.8373216783216874E-6</c:v>
                </c:pt>
                <c:pt idx="61">
                  <c:v>5.103664335664354E-6</c:v>
                </c:pt>
                <c:pt idx="62">
                  <c:v>4.9521608391608479E-6</c:v>
                </c:pt>
                <c:pt idx="63">
                  <c:v>4.987566433566444E-6</c:v>
                </c:pt>
                <c:pt idx="64">
                  <c:v>4.8102447552447713E-6</c:v>
                </c:pt>
                <c:pt idx="65">
                  <c:v>5.0862027972028191E-6</c:v>
                </c:pt>
                <c:pt idx="66">
                  <c:v>5.4616223776223961E-6</c:v>
                </c:pt>
                <c:pt idx="67">
                  <c:v>7.0303496503496744E-6</c:v>
                </c:pt>
                <c:pt idx="68">
                  <c:v>7.0456643356643593E-6</c:v>
                </c:pt>
                <c:pt idx="69">
                  <c:v>7.5805594405594552E-6</c:v>
                </c:pt>
                <c:pt idx="70">
                  <c:v>6.2548461538461688E-6</c:v>
                </c:pt>
                <c:pt idx="71">
                  <c:v>6.2522587412587554E-6</c:v>
                </c:pt>
                <c:pt idx="72">
                  <c:v>5.9785454545454701E-6</c:v>
                </c:pt>
                <c:pt idx="73">
                  <c:v>6.0290699300699467E-6</c:v>
                </c:pt>
                <c:pt idx="74">
                  <c:v>6.2087412587412749E-6</c:v>
                </c:pt>
                <c:pt idx="75">
                  <c:v>6.2777412587412737E-6</c:v>
                </c:pt>
                <c:pt idx="76">
                  <c:v>5.8787902097902206E-6</c:v>
                </c:pt>
                <c:pt idx="77">
                  <c:v>6.4843706293706491E-6</c:v>
                </c:pt>
                <c:pt idx="78">
                  <c:v>6.899440559440573E-6</c:v>
                </c:pt>
                <c:pt idx="79">
                  <c:v>5.6129300699300708E-6</c:v>
                </c:pt>
                <c:pt idx="80">
                  <c:v>6.3173846153846305E-6</c:v>
                </c:pt>
                <c:pt idx="81">
                  <c:v>6.0666993006993209E-6</c:v>
                </c:pt>
                <c:pt idx="82">
                  <c:v>6.0258951048951175E-6</c:v>
                </c:pt>
                <c:pt idx="83">
                  <c:v>6.7540559440559505E-6</c:v>
                </c:pt>
                <c:pt idx="84">
                  <c:v>6.9075524475524575E-6</c:v>
                </c:pt>
                <c:pt idx="85">
                  <c:v>6.2090279720279856E-6</c:v>
                </c:pt>
                <c:pt idx="86">
                  <c:v>6.7550489510489618E-6</c:v>
                </c:pt>
                <c:pt idx="87">
                  <c:v>7.2283216783216946E-6</c:v>
                </c:pt>
                <c:pt idx="88">
                  <c:v>7.3895104895105046E-6</c:v>
                </c:pt>
                <c:pt idx="89">
                  <c:v>6.9182447552447806E-6</c:v>
                </c:pt>
                <c:pt idx="90">
                  <c:v>7.656853146853171E-6</c:v>
                </c:pt>
                <c:pt idx="91">
                  <c:v>6.543706293706309E-6</c:v>
                </c:pt>
                <c:pt idx="92">
                  <c:v>6.6971888111888123E-6</c:v>
                </c:pt>
                <c:pt idx="93">
                  <c:v>6.9474755244755384E-6</c:v>
                </c:pt>
                <c:pt idx="94">
                  <c:v>6.4725804195804343E-6</c:v>
                </c:pt>
                <c:pt idx="95">
                  <c:v>6.1267132867132952E-6</c:v>
                </c:pt>
                <c:pt idx="96">
                  <c:v>6.0693706293706455E-6</c:v>
                </c:pt>
                <c:pt idx="97">
                  <c:v>6.8570699300699437E-6</c:v>
                </c:pt>
                <c:pt idx="98">
                  <c:v>6.7384405594405766E-6</c:v>
                </c:pt>
                <c:pt idx="99">
                  <c:v>6.6961888111888177E-6</c:v>
                </c:pt>
                <c:pt idx="100">
                  <c:v>7.197202797202818E-6</c:v>
                </c:pt>
                <c:pt idx="101">
                  <c:v>6.9037272727272874E-6</c:v>
                </c:pt>
                <c:pt idx="102">
                  <c:v>6.4075804195804315E-6</c:v>
                </c:pt>
                <c:pt idx="103">
                  <c:v>7.83881118881121E-6</c:v>
                </c:pt>
                <c:pt idx="104">
                  <c:v>6.9469720279720482E-6</c:v>
                </c:pt>
                <c:pt idx="105">
                  <c:v>6.5565524475524586E-6</c:v>
                </c:pt>
                <c:pt idx="106">
                  <c:v>5.2930000000000127E-6</c:v>
                </c:pt>
                <c:pt idx="107">
                  <c:v>6.8583146853147031E-6</c:v>
                </c:pt>
                <c:pt idx="108">
                  <c:v>6.1366993006993244E-6</c:v>
                </c:pt>
                <c:pt idx="109">
                  <c:v>6.1498671328671533E-6</c:v>
                </c:pt>
                <c:pt idx="110">
                  <c:v>6.4156503496503651E-6</c:v>
                </c:pt>
                <c:pt idx="111">
                  <c:v>5.7620559440559454E-6</c:v>
                </c:pt>
                <c:pt idx="112">
                  <c:v>5.6241538461538474E-6</c:v>
                </c:pt>
                <c:pt idx="113">
                  <c:v>6.715314685314708E-6</c:v>
                </c:pt>
                <c:pt idx="114">
                  <c:v>6.2094895104895231E-6</c:v>
                </c:pt>
                <c:pt idx="115">
                  <c:v>7.0644055944055994E-6</c:v>
                </c:pt>
                <c:pt idx="116">
                  <c:v>6.7404335664335808E-6</c:v>
                </c:pt>
                <c:pt idx="117">
                  <c:v>6.2088881118881299E-6</c:v>
                </c:pt>
                <c:pt idx="118">
                  <c:v>6.4593426573426818E-6</c:v>
                </c:pt>
                <c:pt idx="119">
                  <c:v>6.5444825174825239E-6</c:v>
                </c:pt>
                <c:pt idx="120">
                  <c:v>6.080188811188818E-6</c:v>
                </c:pt>
                <c:pt idx="121">
                  <c:v>5.8262027972028179E-6</c:v>
                </c:pt>
                <c:pt idx="122">
                  <c:v>6.4469090909091135E-6</c:v>
                </c:pt>
                <c:pt idx="123">
                  <c:v>6.0026013986014147E-6</c:v>
                </c:pt>
                <c:pt idx="124">
                  <c:v>5.8927692307692433E-6</c:v>
                </c:pt>
                <c:pt idx="125">
                  <c:v>6.4341118881119005E-6</c:v>
                </c:pt>
                <c:pt idx="126">
                  <c:v>6.2894685314685506E-6</c:v>
                </c:pt>
                <c:pt idx="127">
                  <c:v>6.4929370629370752E-6</c:v>
                </c:pt>
                <c:pt idx="128">
                  <c:v>8.3820279720280061E-6</c:v>
                </c:pt>
                <c:pt idx="129">
                  <c:v>8.310769230769275E-6</c:v>
                </c:pt>
                <c:pt idx="130">
                  <c:v>8.0981818181818323E-6</c:v>
                </c:pt>
                <c:pt idx="131">
                  <c:v>8.1020279720280003E-6</c:v>
                </c:pt>
                <c:pt idx="132">
                  <c:v>5.6328391608391753E-6</c:v>
                </c:pt>
                <c:pt idx="133">
                  <c:v>5.4074055944056033E-6</c:v>
                </c:pt>
                <c:pt idx="134">
                  <c:v>5.4616573426573571E-6</c:v>
                </c:pt>
                <c:pt idx="135">
                  <c:v>5.0837482517482621E-6</c:v>
                </c:pt>
                <c:pt idx="136">
                  <c:v>4.7522657342657488E-6</c:v>
                </c:pt>
                <c:pt idx="137">
                  <c:v>4.4841608391608483E-6</c:v>
                </c:pt>
                <c:pt idx="138">
                  <c:v>5.2636643356643551E-6</c:v>
                </c:pt>
                <c:pt idx="139">
                  <c:v>5.3867832167832293E-6</c:v>
                </c:pt>
                <c:pt idx="140">
                  <c:v>4.5609370629370639E-6</c:v>
                </c:pt>
                <c:pt idx="141">
                  <c:v>4.7031678321678458E-6</c:v>
                </c:pt>
                <c:pt idx="142">
                  <c:v>4.665041958041958E-6</c:v>
                </c:pt>
                <c:pt idx="143">
                  <c:v>4.2531888111888133E-6</c:v>
                </c:pt>
                <c:pt idx="144">
                  <c:v>4.5832937062937244E-6</c:v>
                </c:pt>
                <c:pt idx="145">
                  <c:v>4.9014825174825314E-6</c:v>
                </c:pt>
                <c:pt idx="146">
                  <c:v>4.4640000000000084E-6</c:v>
                </c:pt>
                <c:pt idx="147">
                  <c:v>4.6659580419580422E-6</c:v>
                </c:pt>
                <c:pt idx="148">
                  <c:v>3.7030279720279891E-6</c:v>
                </c:pt>
                <c:pt idx="149">
                  <c:v>3.0661398601398679E-6</c:v>
                </c:pt>
                <c:pt idx="150">
                  <c:v>2.7746993006993086E-6</c:v>
                </c:pt>
                <c:pt idx="151">
                  <c:v>2.5537132867132936E-6</c:v>
                </c:pt>
                <c:pt idx="152">
                  <c:v>2.1733986013986075E-6</c:v>
                </c:pt>
                <c:pt idx="153">
                  <c:v>2.3757342657342718E-6</c:v>
                </c:pt>
                <c:pt idx="154">
                  <c:v>3.0560349650349716E-6</c:v>
                </c:pt>
                <c:pt idx="155">
                  <c:v>2.3578811188811237E-6</c:v>
                </c:pt>
                <c:pt idx="156">
                  <c:v>2.3476713286713394E-6</c:v>
                </c:pt>
                <c:pt idx="157">
                  <c:v>2.3250489510489538E-6</c:v>
                </c:pt>
                <c:pt idx="158">
                  <c:v>2.1708881118881141E-6</c:v>
                </c:pt>
                <c:pt idx="159">
                  <c:v>2.2842377622377749E-6</c:v>
                </c:pt>
                <c:pt idx="160">
                  <c:v>2.5245174825174925E-6</c:v>
                </c:pt>
                <c:pt idx="161">
                  <c:v>2.7576293706293803E-6</c:v>
                </c:pt>
                <c:pt idx="162">
                  <c:v>2.8652937062937126E-6</c:v>
                </c:pt>
                <c:pt idx="163">
                  <c:v>2.5977412587412683E-6</c:v>
                </c:pt>
                <c:pt idx="164">
                  <c:v>2.3355804195804212E-6</c:v>
                </c:pt>
                <c:pt idx="165">
                  <c:v>1.7142377622377672E-6</c:v>
                </c:pt>
                <c:pt idx="166">
                  <c:v>2.4006363636363706E-6</c:v>
                </c:pt>
                <c:pt idx="167">
                  <c:v>1.7635524475524503E-6</c:v>
                </c:pt>
                <c:pt idx="168">
                  <c:v>1.8083426573426604E-6</c:v>
                </c:pt>
                <c:pt idx="169">
                  <c:v>2.1243846153846226E-6</c:v>
                </c:pt>
                <c:pt idx="170">
                  <c:v>2.0743076923077005E-6</c:v>
                </c:pt>
                <c:pt idx="171">
                  <c:v>2.8196503496503537E-6</c:v>
                </c:pt>
                <c:pt idx="172">
                  <c:v>2.3885314685314796E-6</c:v>
                </c:pt>
                <c:pt idx="173">
                  <c:v>2.7395874125874238E-6</c:v>
                </c:pt>
                <c:pt idx="174">
                  <c:v>2.2550349650349716E-6</c:v>
                </c:pt>
                <c:pt idx="175">
                  <c:v>2.2683916083916208E-6</c:v>
                </c:pt>
                <c:pt idx="176">
                  <c:v>2.185720279720286E-6</c:v>
                </c:pt>
                <c:pt idx="177">
                  <c:v>2.3079370629370746E-6</c:v>
                </c:pt>
                <c:pt idx="178">
                  <c:v>2.1458881118881147E-6</c:v>
                </c:pt>
                <c:pt idx="179">
                  <c:v>1.9248391608391656E-6</c:v>
                </c:pt>
                <c:pt idx="180">
                  <c:v>2.1794405594405631E-6</c:v>
                </c:pt>
                <c:pt idx="181">
                  <c:v>2.3995594405594412E-6</c:v>
                </c:pt>
                <c:pt idx="182">
                  <c:v>2.0990699300699305E-6</c:v>
                </c:pt>
                <c:pt idx="183">
                  <c:v>1.8435594405594433E-6</c:v>
                </c:pt>
                <c:pt idx="184">
                  <c:v>1.791615384615389E-6</c:v>
                </c:pt>
                <c:pt idx="185">
                  <c:v>2.2842237762237839E-6</c:v>
                </c:pt>
                <c:pt idx="186">
                  <c:v>2.1351118881118956E-6</c:v>
                </c:pt>
                <c:pt idx="187">
                  <c:v>2.115671328671336E-6</c:v>
                </c:pt>
                <c:pt idx="188">
                  <c:v>2.3086153846153852E-6</c:v>
                </c:pt>
                <c:pt idx="189">
                  <c:v>2.4409860139860209E-6</c:v>
                </c:pt>
                <c:pt idx="190">
                  <c:v>1.9266783216783283E-6</c:v>
                </c:pt>
                <c:pt idx="191">
                  <c:v>2.1181188811188843E-6</c:v>
                </c:pt>
                <c:pt idx="192">
                  <c:v>2.0909230769230826E-6</c:v>
                </c:pt>
                <c:pt idx="193">
                  <c:v>1.8781818181818241E-6</c:v>
                </c:pt>
                <c:pt idx="194">
                  <c:v>1.5311748251748283E-6</c:v>
                </c:pt>
                <c:pt idx="195">
                  <c:v>2.0456293706293781E-6</c:v>
                </c:pt>
                <c:pt idx="196">
                  <c:v>1.9922937062937131E-6</c:v>
                </c:pt>
                <c:pt idx="197">
                  <c:v>2.1065804195804231E-6</c:v>
                </c:pt>
                <c:pt idx="198">
                  <c:v>2.0133636363636392E-6</c:v>
                </c:pt>
                <c:pt idx="199">
                  <c:v>2.0576643356643403E-6</c:v>
                </c:pt>
                <c:pt idx="200">
                  <c:v>1.8769090909090937E-6</c:v>
                </c:pt>
                <c:pt idx="201">
                  <c:v>2.2701678321678418E-6</c:v>
                </c:pt>
                <c:pt idx="202">
                  <c:v>2.5099720279720359E-6</c:v>
                </c:pt>
                <c:pt idx="203">
                  <c:v>2.0804895104895174E-6</c:v>
                </c:pt>
                <c:pt idx="204">
                  <c:v>2.1527062937062976E-6</c:v>
                </c:pt>
                <c:pt idx="205">
                  <c:v>1.8814965034965091E-6</c:v>
                </c:pt>
                <c:pt idx="206">
                  <c:v>2.1107902097902171E-6</c:v>
                </c:pt>
                <c:pt idx="207">
                  <c:v>1.8050559440559499E-6</c:v>
                </c:pt>
                <c:pt idx="208">
                  <c:v>1.935706293706297E-6</c:v>
                </c:pt>
                <c:pt idx="209">
                  <c:v>1.9013846153846183E-6</c:v>
                </c:pt>
                <c:pt idx="210">
                  <c:v>2.0616783216783236E-6</c:v>
                </c:pt>
                <c:pt idx="211">
                  <c:v>1.9272657342657402E-6</c:v>
                </c:pt>
                <c:pt idx="212">
                  <c:v>1.7311538461538507E-6</c:v>
                </c:pt>
                <c:pt idx="213">
                  <c:v>1.9509090909090946E-6</c:v>
                </c:pt>
                <c:pt idx="214">
                  <c:v>2.1399510489510585E-6</c:v>
                </c:pt>
                <c:pt idx="215">
                  <c:v>1.8323776223776276E-6</c:v>
                </c:pt>
                <c:pt idx="216">
                  <c:v>1.8591678321678365E-6</c:v>
                </c:pt>
                <c:pt idx="217">
                  <c:v>1.7805874125874169E-6</c:v>
                </c:pt>
                <c:pt idx="218">
                  <c:v>1.5503216783216807E-6</c:v>
                </c:pt>
                <c:pt idx="219">
                  <c:v>1.5133356643356675E-6</c:v>
                </c:pt>
                <c:pt idx="220">
                  <c:v>1.607531468531472E-6</c:v>
                </c:pt>
                <c:pt idx="221">
                  <c:v>1.9974195804195846E-6</c:v>
                </c:pt>
                <c:pt idx="222">
                  <c:v>1.8253496503496525E-6</c:v>
                </c:pt>
                <c:pt idx="223">
                  <c:v>1.827405594405599E-6</c:v>
                </c:pt>
                <c:pt idx="224">
                  <c:v>1.6840489510489571E-6</c:v>
                </c:pt>
                <c:pt idx="225">
                  <c:v>2.1489370629370749E-6</c:v>
                </c:pt>
                <c:pt idx="226">
                  <c:v>1.9651958041958102E-6</c:v>
                </c:pt>
                <c:pt idx="227">
                  <c:v>1.8960000000000054E-6</c:v>
                </c:pt>
                <c:pt idx="228">
                  <c:v>1.4866013986014009E-6</c:v>
                </c:pt>
                <c:pt idx="229">
                  <c:v>2.0992587412587411E-6</c:v>
                </c:pt>
                <c:pt idx="230">
                  <c:v>1.5835104895104928E-6</c:v>
                </c:pt>
                <c:pt idx="231">
                  <c:v>1.7571328671328709E-6</c:v>
                </c:pt>
                <c:pt idx="232">
                  <c:v>1.9126013986014026E-6</c:v>
                </c:pt>
                <c:pt idx="233">
                  <c:v>2.3139580419580459E-6</c:v>
                </c:pt>
                <c:pt idx="234">
                  <c:v>1.772552447552452E-6</c:v>
                </c:pt>
                <c:pt idx="235">
                  <c:v>1.9043356643356702E-6</c:v>
                </c:pt>
                <c:pt idx="236">
                  <c:v>1.7293286713286742E-6</c:v>
                </c:pt>
                <c:pt idx="237">
                  <c:v>1.8385454545454596E-6</c:v>
                </c:pt>
                <c:pt idx="238">
                  <c:v>2.1861048951049001E-6</c:v>
                </c:pt>
                <c:pt idx="239">
                  <c:v>1.5362097902097922E-6</c:v>
                </c:pt>
              </c:numCache>
            </c:numRef>
          </c:val>
        </c:ser>
        <c:ser>
          <c:idx val="72"/>
          <c:order val="72"/>
          <c:tx>
            <c:strRef>
              <c:f>Sheet2_c!$A$74</c:f>
              <c:strCache>
                <c:ptCount val="1"/>
                <c:pt idx="0">
                  <c:v>720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Sheet2_c!$B$74:$IG$74</c:f>
              <c:numCache>
                <c:formatCode>General</c:formatCode>
                <c:ptCount val="240"/>
                <c:pt idx="0">
                  <c:v>2.0571655172413863E-6</c:v>
                </c:pt>
                <c:pt idx="1">
                  <c:v>2.3688275862069047E-6</c:v>
                </c:pt>
                <c:pt idx="2">
                  <c:v>2.5118827586206964E-6</c:v>
                </c:pt>
                <c:pt idx="3">
                  <c:v>2.2600344827586284E-6</c:v>
                </c:pt>
                <c:pt idx="4">
                  <c:v>2.3150827586206956E-6</c:v>
                </c:pt>
                <c:pt idx="5">
                  <c:v>2.2656551724137961E-6</c:v>
                </c:pt>
                <c:pt idx="6">
                  <c:v>2.4404137931034536E-6</c:v>
                </c:pt>
                <c:pt idx="7">
                  <c:v>2.5329379310344874E-6</c:v>
                </c:pt>
                <c:pt idx="8">
                  <c:v>2.501386206896562E-6</c:v>
                </c:pt>
                <c:pt idx="9">
                  <c:v>2.577696551724146E-6</c:v>
                </c:pt>
                <c:pt idx="10">
                  <c:v>2.4123931034482761E-6</c:v>
                </c:pt>
                <c:pt idx="11">
                  <c:v>2.7586137931034533E-6</c:v>
                </c:pt>
                <c:pt idx="12">
                  <c:v>2.4698965517241443E-6</c:v>
                </c:pt>
                <c:pt idx="13">
                  <c:v>2.129386206896562E-6</c:v>
                </c:pt>
                <c:pt idx="14">
                  <c:v>2.2522620689655219E-6</c:v>
                </c:pt>
                <c:pt idx="15">
                  <c:v>2.0875793103448316E-6</c:v>
                </c:pt>
                <c:pt idx="16">
                  <c:v>2.3359586206896551E-6</c:v>
                </c:pt>
                <c:pt idx="17">
                  <c:v>2.8498758620689708E-6</c:v>
                </c:pt>
                <c:pt idx="18">
                  <c:v>3.017344827586215E-6</c:v>
                </c:pt>
                <c:pt idx="19">
                  <c:v>2.8641103448275978E-6</c:v>
                </c:pt>
                <c:pt idx="20">
                  <c:v>2.5826827586206979E-6</c:v>
                </c:pt>
                <c:pt idx="21">
                  <c:v>2.4932275862069056E-6</c:v>
                </c:pt>
                <c:pt idx="22">
                  <c:v>2.4721862068965606E-6</c:v>
                </c:pt>
                <c:pt idx="23">
                  <c:v>2.4802758620689715E-6</c:v>
                </c:pt>
                <c:pt idx="24">
                  <c:v>2.3574413793103456E-6</c:v>
                </c:pt>
                <c:pt idx="25">
                  <c:v>2.50564137931035E-6</c:v>
                </c:pt>
                <c:pt idx="26">
                  <c:v>2.3949310344827646E-6</c:v>
                </c:pt>
                <c:pt idx="27">
                  <c:v>2.7917931034482805E-6</c:v>
                </c:pt>
                <c:pt idx="28">
                  <c:v>2.8451793103448309E-6</c:v>
                </c:pt>
                <c:pt idx="29">
                  <c:v>2.7364827586206984E-6</c:v>
                </c:pt>
                <c:pt idx="30">
                  <c:v>2.8992551724137942E-6</c:v>
                </c:pt>
                <c:pt idx="31">
                  <c:v>2.7787586206896604E-6</c:v>
                </c:pt>
                <c:pt idx="32">
                  <c:v>3.009324137931045E-6</c:v>
                </c:pt>
                <c:pt idx="33">
                  <c:v>2.68624137931035E-6</c:v>
                </c:pt>
                <c:pt idx="34">
                  <c:v>2.6941310344827667E-6</c:v>
                </c:pt>
                <c:pt idx="35">
                  <c:v>2.5036620689655255E-6</c:v>
                </c:pt>
                <c:pt idx="36">
                  <c:v>2.5341310344827657E-6</c:v>
                </c:pt>
                <c:pt idx="37">
                  <c:v>3.0548758620689714E-6</c:v>
                </c:pt>
                <c:pt idx="38">
                  <c:v>2.7232068965517332E-6</c:v>
                </c:pt>
                <c:pt idx="39">
                  <c:v>2.4735655172413875E-6</c:v>
                </c:pt>
                <c:pt idx="40">
                  <c:v>3.1208344827586292E-6</c:v>
                </c:pt>
                <c:pt idx="41">
                  <c:v>2.8341862068965611E-6</c:v>
                </c:pt>
                <c:pt idx="42">
                  <c:v>3.1318758620689709E-6</c:v>
                </c:pt>
                <c:pt idx="43">
                  <c:v>2.7286000000000081E-6</c:v>
                </c:pt>
                <c:pt idx="44">
                  <c:v>2.3766482758620688E-6</c:v>
                </c:pt>
                <c:pt idx="45">
                  <c:v>3.0058620689655256E-6</c:v>
                </c:pt>
                <c:pt idx="46">
                  <c:v>3.2750275862069067E-6</c:v>
                </c:pt>
                <c:pt idx="47">
                  <c:v>3.3872206896551808E-6</c:v>
                </c:pt>
                <c:pt idx="48">
                  <c:v>3.844600000000008E-6</c:v>
                </c:pt>
                <c:pt idx="49">
                  <c:v>3.7015655172413904E-6</c:v>
                </c:pt>
                <c:pt idx="50">
                  <c:v>3.5177931034482813E-6</c:v>
                </c:pt>
                <c:pt idx="51">
                  <c:v>3.4000620689655264E-6</c:v>
                </c:pt>
                <c:pt idx="52">
                  <c:v>3.6991655172413898E-6</c:v>
                </c:pt>
                <c:pt idx="53">
                  <c:v>4.217903448275869E-6</c:v>
                </c:pt>
                <c:pt idx="54">
                  <c:v>4.0792000000000176E-6</c:v>
                </c:pt>
                <c:pt idx="55">
                  <c:v>4.2654413793103513E-6</c:v>
                </c:pt>
                <c:pt idx="56">
                  <c:v>4.29095172413794E-6</c:v>
                </c:pt>
                <c:pt idx="57">
                  <c:v>4.5029379310344837E-6</c:v>
                </c:pt>
                <c:pt idx="58">
                  <c:v>4.3543379310344823E-6</c:v>
                </c:pt>
                <c:pt idx="59">
                  <c:v>4.4245931034482871E-6</c:v>
                </c:pt>
                <c:pt idx="60">
                  <c:v>4.3354965517241498E-6</c:v>
                </c:pt>
                <c:pt idx="61">
                  <c:v>4.6258689655172424E-6</c:v>
                </c:pt>
                <c:pt idx="62">
                  <c:v>4.7553724137931252E-6</c:v>
                </c:pt>
                <c:pt idx="63">
                  <c:v>4.3579379310344826E-6</c:v>
                </c:pt>
                <c:pt idx="64">
                  <c:v>4.4213517241379431E-6</c:v>
                </c:pt>
                <c:pt idx="65">
                  <c:v>4.8890344827586405E-6</c:v>
                </c:pt>
                <c:pt idx="66">
                  <c:v>5.2542620689655285E-6</c:v>
                </c:pt>
                <c:pt idx="67">
                  <c:v>6.6146000000000112E-6</c:v>
                </c:pt>
                <c:pt idx="68">
                  <c:v>7.0750344827586446E-6</c:v>
                </c:pt>
                <c:pt idx="69">
                  <c:v>7.4047586206896755E-6</c:v>
                </c:pt>
                <c:pt idx="70">
                  <c:v>6.58511724137932E-6</c:v>
                </c:pt>
                <c:pt idx="71">
                  <c:v>5.6594206896551871E-6</c:v>
                </c:pt>
                <c:pt idx="72">
                  <c:v>6.2920206896551893E-6</c:v>
                </c:pt>
                <c:pt idx="73">
                  <c:v>6.0817724137931309E-6</c:v>
                </c:pt>
                <c:pt idx="74">
                  <c:v>5.8463448275862124E-6</c:v>
                </c:pt>
                <c:pt idx="75">
                  <c:v>6.4194000000000177E-6</c:v>
                </c:pt>
                <c:pt idx="76">
                  <c:v>6.2462482758620918E-6</c:v>
                </c:pt>
                <c:pt idx="77">
                  <c:v>6.5664068965517377E-6</c:v>
                </c:pt>
                <c:pt idx="78">
                  <c:v>6.8280758620689703E-6</c:v>
                </c:pt>
                <c:pt idx="79">
                  <c:v>5.934765517241393E-6</c:v>
                </c:pt>
                <c:pt idx="80">
                  <c:v>6.0196965517241564E-6</c:v>
                </c:pt>
                <c:pt idx="81">
                  <c:v>5.2959793103448444E-6</c:v>
                </c:pt>
                <c:pt idx="82">
                  <c:v>6.0744758620689704E-6</c:v>
                </c:pt>
                <c:pt idx="83">
                  <c:v>7.3731724137931309E-6</c:v>
                </c:pt>
                <c:pt idx="84">
                  <c:v>6.4782413793103685E-6</c:v>
                </c:pt>
                <c:pt idx="85">
                  <c:v>6.8703310344827789E-6</c:v>
                </c:pt>
                <c:pt idx="86">
                  <c:v>7.1660689655172532E-6</c:v>
                </c:pt>
                <c:pt idx="87">
                  <c:v>6.8874000000000122E-6</c:v>
                </c:pt>
                <c:pt idx="88">
                  <c:v>7.066000000000015E-6</c:v>
                </c:pt>
                <c:pt idx="89">
                  <c:v>6.848200000000016E-6</c:v>
                </c:pt>
                <c:pt idx="90">
                  <c:v>6.7933172413793234E-6</c:v>
                </c:pt>
                <c:pt idx="91">
                  <c:v>6.5173103448275941E-6</c:v>
                </c:pt>
                <c:pt idx="92">
                  <c:v>5.7928137931034653E-6</c:v>
                </c:pt>
                <c:pt idx="93">
                  <c:v>6.6854620689655301E-6</c:v>
                </c:pt>
                <c:pt idx="94">
                  <c:v>5.6668137931034626E-6</c:v>
                </c:pt>
                <c:pt idx="95">
                  <c:v>6.8231862068965508E-6</c:v>
                </c:pt>
                <c:pt idx="96">
                  <c:v>7.2241379310344908E-6</c:v>
                </c:pt>
                <c:pt idx="97">
                  <c:v>7.0284827586207007E-6</c:v>
                </c:pt>
                <c:pt idx="98">
                  <c:v>6.6160827586207002E-6</c:v>
                </c:pt>
                <c:pt idx="99">
                  <c:v>7.2115172413793247E-6</c:v>
                </c:pt>
                <c:pt idx="100">
                  <c:v>7.0779310344827751E-6</c:v>
                </c:pt>
                <c:pt idx="101">
                  <c:v>6.4082620689655381E-6</c:v>
                </c:pt>
                <c:pt idx="102">
                  <c:v>6.582531034482773E-6</c:v>
                </c:pt>
                <c:pt idx="103">
                  <c:v>6.9720689655172615E-6</c:v>
                </c:pt>
                <c:pt idx="104">
                  <c:v>6.879027586206912E-6</c:v>
                </c:pt>
                <c:pt idx="105">
                  <c:v>6.8691241379310457E-6</c:v>
                </c:pt>
                <c:pt idx="106">
                  <c:v>5.2851241379310453E-6</c:v>
                </c:pt>
                <c:pt idx="107">
                  <c:v>6.2795034482758824E-6</c:v>
                </c:pt>
                <c:pt idx="108">
                  <c:v>6.5072137931034698E-6</c:v>
                </c:pt>
                <c:pt idx="109">
                  <c:v>6.0452896551724303E-6</c:v>
                </c:pt>
                <c:pt idx="110">
                  <c:v>5.9074206896551871E-6</c:v>
                </c:pt>
                <c:pt idx="111">
                  <c:v>6.2951862068965526E-6</c:v>
                </c:pt>
                <c:pt idx="112">
                  <c:v>6.5540344827586355E-6</c:v>
                </c:pt>
                <c:pt idx="113">
                  <c:v>6.0944689655172515E-6</c:v>
                </c:pt>
                <c:pt idx="114">
                  <c:v>5.8334551724138075E-6</c:v>
                </c:pt>
                <c:pt idx="115">
                  <c:v>5.9879241379310464E-6</c:v>
                </c:pt>
                <c:pt idx="116">
                  <c:v>6.2236758620689774E-6</c:v>
                </c:pt>
                <c:pt idx="117">
                  <c:v>6.5694068965517384E-6</c:v>
                </c:pt>
                <c:pt idx="118">
                  <c:v>6.394951724137938E-6</c:v>
                </c:pt>
                <c:pt idx="119">
                  <c:v>6.3272000000000112E-6</c:v>
                </c:pt>
                <c:pt idx="120">
                  <c:v>6.0959862068965495E-6</c:v>
                </c:pt>
                <c:pt idx="121">
                  <c:v>5.6578413793103526E-6</c:v>
                </c:pt>
                <c:pt idx="122">
                  <c:v>6.1619310344827723E-6</c:v>
                </c:pt>
                <c:pt idx="123">
                  <c:v>5.6737931034482963E-6</c:v>
                </c:pt>
                <c:pt idx="124">
                  <c:v>5.5667655172413916E-6</c:v>
                </c:pt>
                <c:pt idx="125">
                  <c:v>5.8244551724137937E-6</c:v>
                </c:pt>
                <c:pt idx="126">
                  <c:v>6.2851517241379446E-6</c:v>
                </c:pt>
                <c:pt idx="127">
                  <c:v>6.5580896551724273E-6</c:v>
                </c:pt>
                <c:pt idx="128">
                  <c:v>8.2588275862069203E-6</c:v>
                </c:pt>
                <c:pt idx="129">
                  <c:v>8.3760689655172594E-6</c:v>
                </c:pt>
                <c:pt idx="130">
                  <c:v>8.1413793103448273E-6</c:v>
                </c:pt>
                <c:pt idx="131">
                  <c:v>7.7195862068965521E-6</c:v>
                </c:pt>
                <c:pt idx="132">
                  <c:v>5.390158620689666E-6</c:v>
                </c:pt>
                <c:pt idx="133">
                  <c:v>5.3941103448275884E-6</c:v>
                </c:pt>
                <c:pt idx="134">
                  <c:v>4.6431862068965505E-6</c:v>
                </c:pt>
                <c:pt idx="135">
                  <c:v>5.2513724137931312E-6</c:v>
                </c:pt>
                <c:pt idx="136">
                  <c:v>5.3099655172413901E-6</c:v>
                </c:pt>
                <c:pt idx="137">
                  <c:v>4.6602137931034602E-6</c:v>
                </c:pt>
                <c:pt idx="138">
                  <c:v>4.9914551724138078E-6</c:v>
                </c:pt>
                <c:pt idx="139">
                  <c:v>5.0477034482758759E-6</c:v>
                </c:pt>
                <c:pt idx="140">
                  <c:v>4.7742896551724276E-6</c:v>
                </c:pt>
                <c:pt idx="141">
                  <c:v>4.6123862068965465E-6</c:v>
                </c:pt>
                <c:pt idx="142">
                  <c:v>4.3567931034482918E-6</c:v>
                </c:pt>
                <c:pt idx="143">
                  <c:v>4.6277793103448403E-6</c:v>
                </c:pt>
                <c:pt idx="144">
                  <c:v>4.8752413793103586E-6</c:v>
                </c:pt>
                <c:pt idx="145">
                  <c:v>4.352062068965523E-6</c:v>
                </c:pt>
                <c:pt idx="146">
                  <c:v>4.2643931034482908E-6</c:v>
                </c:pt>
                <c:pt idx="147">
                  <c:v>4.9049448275862064E-6</c:v>
                </c:pt>
                <c:pt idx="148">
                  <c:v>3.6569724137931046E-6</c:v>
                </c:pt>
                <c:pt idx="149">
                  <c:v>3.2573655172413905E-6</c:v>
                </c:pt>
                <c:pt idx="150">
                  <c:v>3.4868551724137977E-6</c:v>
                </c:pt>
                <c:pt idx="151">
                  <c:v>2.3515655172413839E-6</c:v>
                </c:pt>
                <c:pt idx="152">
                  <c:v>1.966386206896559E-6</c:v>
                </c:pt>
                <c:pt idx="153">
                  <c:v>2.3178758620689686E-6</c:v>
                </c:pt>
                <c:pt idx="154">
                  <c:v>2.6992137931034531E-6</c:v>
                </c:pt>
                <c:pt idx="155">
                  <c:v>2.563544827586216E-6</c:v>
                </c:pt>
                <c:pt idx="156">
                  <c:v>2.5431241379310451E-6</c:v>
                </c:pt>
                <c:pt idx="157">
                  <c:v>2.2717310344827659E-6</c:v>
                </c:pt>
                <c:pt idx="158">
                  <c:v>1.6392206896551746E-6</c:v>
                </c:pt>
                <c:pt idx="159">
                  <c:v>2.3041586206896552E-6</c:v>
                </c:pt>
                <c:pt idx="160">
                  <c:v>2.4816206896551762E-6</c:v>
                </c:pt>
                <c:pt idx="161">
                  <c:v>2.5998965517241443E-6</c:v>
                </c:pt>
                <c:pt idx="162">
                  <c:v>2.4561448275862092E-6</c:v>
                </c:pt>
                <c:pt idx="163">
                  <c:v>2.4473034482758702E-6</c:v>
                </c:pt>
                <c:pt idx="164">
                  <c:v>2.3004206896551758E-6</c:v>
                </c:pt>
                <c:pt idx="165">
                  <c:v>1.8998551724137998E-6</c:v>
                </c:pt>
                <c:pt idx="166">
                  <c:v>1.965268965517247E-6</c:v>
                </c:pt>
                <c:pt idx="167">
                  <c:v>2.245972413793104E-6</c:v>
                </c:pt>
                <c:pt idx="168">
                  <c:v>1.9642206896551768E-6</c:v>
                </c:pt>
                <c:pt idx="169">
                  <c:v>2.0425172413793218E-6</c:v>
                </c:pt>
                <c:pt idx="170">
                  <c:v>2.4263586206896551E-6</c:v>
                </c:pt>
                <c:pt idx="171">
                  <c:v>2.2303379310344892E-6</c:v>
                </c:pt>
                <c:pt idx="172">
                  <c:v>2.2753517241379411E-6</c:v>
                </c:pt>
                <c:pt idx="173">
                  <c:v>2.6182551724137951E-6</c:v>
                </c:pt>
                <c:pt idx="174">
                  <c:v>2.331124137931041E-6</c:v>
                </c:pt>
                <c:pt idx="175">
                  <c:v>1.916751724137937E-6</c:v>
                </c:pt>
                <c:pt idx="176">
                  <c:v>2.2530827586206998E-6</c:v>
                </c:pt>
                <c:pt idx="177">
                  <c:v>2.1117724137931037E-6</c:v>
                </c:pt>
                <c:pt idx="178">
                  <c:v>1.9402827586206958E-6</c:v>
                </c:pt>
                <c:pt idx="179">
                  <c:v>2.0087310344827656E-6</c:v>
                </c:pt>
                <c:pt idx="180">
                  <c:v>2.3354068965517252E-6</c:v>
                </c:pt>
                <c:pt idx="181">
                  <c:v>2.2666689655172443E-6</c:v>
                </c:pt>
                <c:pt idx="182">
                  <c:v>1.9151793103448305E-6</c:v>
                </c:pt>
                <c:pt idx="183">
                  <c:v>2.0558068965517241E-6</c:v>
                </c:pt>
                <c:pt idx="184">
                  <c:v>2.1164758620689687E-6</c:v>
                </c:pt>
                <c:pt idx="185">
                  <c:v>2.0480275862069056E-6</c:v>
                </c:pt>
                <c:pt idx="186">
                  <c:v>1.865537931034487E-6</c:v>
                </c:pt>
                <c:pt idx="187">
                  <c:v>2.0501655172413858E-6</c:v>
                </c:pt>
                <c:pt idx="188">
                  <c:v>2.3660413793103484E-6</c:v>
                </c:pt>
                <c:pt idx="189">
                  <c:v>2.2223862068965618E-6</c:v>
                </c:pt>
                <c:pt idx="190">
                  <c:v>2.2095931034482804E-6</c:v>
                </c:pt>
                <c:pt idx="191">
                  <c:v>1.8164758620689707E-6</c:v>
                </c:pt>
                <c:pt idx="192">
                  <c:v>1.7338344827586228E-6</c:v>
                </c:pt>
                <c:pt idx="193">
                  <c:v>1.6885586206896604E-6</c:v>
                </c:pt>
                <c:pt idx="194">
                  <c:v>1.9729379310344889E-6</c:v>
                </c:pt>
                <c:pt idx="195">
                  <c:v>2.0138137931034486E-6</c:v>
                </c:pt>
                <c:pt idx="196">
                  <c:v>2.0066689655172417E-6</c:v>
                </c:pt>
                <c:pt idx="197">
                  <c:v>2.3510689655172413E-6</c:v>
                </c:pt>
                <c:pt idx="198">
                  <c:v>2.2300482758620743E-6</c:v>
                </c:pt>
                <c:pt idx="199">
                  <c:v>2.0128827586206945E-6</c:v>
                </c:pt>
                <c:pt idx="200">
                  <c:v>1.5774551724137986E-6</c:v>
                </c:pt>
                <c:pt idx="201">
                  <c:v>1.8034827586206929E-6</c:v>
                </c:pt>
                <c:pt idx="202">
                  <c:v>2.0394482758620722E-6</c:v>
                </c:pt>
                <c:pt idx="203">
                  <c:v>1.8100827586206945E-6</c:v>
                </c:pt>
                <c:pt idx="204">
                  <c:v>2.1877793103448328E-6</c:v>
                </c:pt>
                <c:pt idx="205">
                  <c:v>1.9118137931034511E-6</c:v>
                </c:pt>
                <c:pt idx="206">
                  <c:v>2.1692137931034539E-6</c:v>
                </c:pt>
                <c:pt idx="207">
                  <c:v>1.9126896551724167E-6</c:v>
                </c:pt>
                <c:pt idx="208">
                  <c:v>1.7282620689655234E-6</c:v>
                </c:pt>
                <c:pt idx="209">
                  <c:v>1.9855655172413839E-6</c:v>
                </c:pt>
                <c:pt idx="210">
                  <c:v>1.8995724137931083E-6</c:v>
                </c:pt>
                <c:pt idx="211">
                  <c:v>1.9438068965517297E-6</c:v>
                </c:pt>
                <c:pt idx="212">
                  <c:v>1.7234827586206929E-6</c:v>
                </c:pt>
                <c:pt idx="213">
                  <c:v>1.9835241379310395E-6</c:v>
                </c:pt>
                <c:pt idx="214">
                  <c:v>2.0384413793103479E-6</c:v>
                </c:pt>
                <c:pt idx="215">
                  <c:v>1.4418896551724139E-6</c:v>
                </c:pt>
                <c:pt idx="216">
                  <c:v>1.3808689655172459E-6</c:v>
                </c:pt>
                <c:pt idx="217">
                  <c:v>1.5900000000000049E-6</c:v>
                </c:pt>
                <c:pt idx="218">
                  <c:v>1.5484206896551747E-6</c:v>
                </c:pt>
                <c:pt idx="219">
                  <c:v>1.729068965517246E-6</c:v>
                </c:pt>
                <c:pt idx="220">
                  <c:v>1.6102896551724158E-6</c:v>
                </c:pt>
                <c:pt idx="221">
                  <c:v>1.743765517241382E-6</c:v>
                </c:pt>
                <c:pt idx="222">
                  <c:v>2.0754827586206966E-6</c:v>
                </c:pt>
                <c:pt idx="223">
                  <c:v>2.0522275862069017E-6</c:v>
                </c:pt>
                <c:pt idx="224">
                  <c:v>1.798841379310349E-6</c:v>
                </c:pt>
                <c:pt idx="225">
                  <c:v>1.5739310344827624E-6</c:v>
                </c:pt>
                <c:pt idx="226">
                  <c:v>1.4787586206896582E-6</c:v>
                </c:pt>
                <c:pt idx="227">
                  <c:v>1.6296689655172458E-6</c:v>
                </c:pt>
                <c:pt idx="228">
                  <c:v>1.6903241379310393E-6</c:v>
                </c:pt>
                <c:pt idx="229">
                  <c:v>1.4864827586206928E-6</c:v>
                </c:pt>
                <c:pt idx="230">
                  <c:v>1.4179379310344849E-6</c:v>
                </c:pt>
                <c:pt idx="231">
                  <c:v>1.5942965517241405E-6</c:v>
                </c:pt>
                <c:pt idx="232">
                  <c:v>1.4771586206896581E-6</c:v>
                </c:pt>
                <c:pt idx="233">
                  <c:v>1.6230482758620727E-6</c:v>
                </c:pt>
                <c:pt idx="234">
                  <c:v>1.8382689655172477E-6</c:v>
                </c:pt>
                <c:pt idx="235">
                  <c:v>1.9111379310344881E-6</c:v>
                </c:pt>
                <c:pt idx="236">
                  <c:v>1.9751724137931091E-6</c:v>
                </c:pt>
                <c:pt idx="237">
                  <c:v>1.8736620689655229E-6</c:v>
                </c:pt>
                <c:pt idx="238">
                  <c:v>1.7450551724137987E-6</c:v>
                </c:pt>
                <c:pt idx="239">
                  <c:v>1.7644000000000049E-6</c:v>
                </c:pt>
              </c:numCache>
            </c:numRef>
          </c:val>
        </c:ser>
        <c:ser>
          <c:idx val="73"/>
          <c:order val="73"/>
          <c:tx>
            <c:strRef>
              <c:f>Sheet2_c!$A$75</c:f>
              <c:strCache>
                <c:ptCount val="1"/>
                <c:pt idx="0">
                  <c:v>730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Sheet2_c!$B$75:$IG$75</c:f>
              <c:numCache>
                <c:formatCode>General</c:formatCode>
                <c:ptCount val="240"/>
                <c:pt idx="0">
                  <c:v>2.3303469387755147E-6</c:v>
                </c:pt>
                <c:pt idx="1">
                  <c:v>2.2987414965986425E-6</c:v>
                </c:pt>
                <c:pt idx="2">
                  <c:v>2.2961360544217763E-6</c:v>
                </c:pt>
                <c:pt idx="3">
                  <c:v>2.59672789115647E-6</c:v>
                </c:pt>
                <c:pt idx="4">
                  <c:v>2.2882653061224584E-6</c:v>
                </c:pt>
                <c:pt idx="5">
                  <c:v>2.3884557823129333E-6</c:v>
                </c:pt>
                <c:pt idx="6">
                  <c:v>2.5074489795918391E-6</c:v>
                </c:pt>
                <c:pt idx="7">
                  <c:v>2.4840544217687106E-6</c:v>
                </c:pt>
                <c:pt idx="8">
                  <c:v>2.4598571428571483E-6</c:v>
                </c:pt>
                <c:pt idx="9">
                  <c:v>2.2944693877551077E-6</c:v>
                </c:pt>
                <c:pt idx="10">
                  <c:v>2.2700000000000062E-6</c:v>
                </c:pt>
                <c:pt idx="11">
                  <c:v>2.1757619047619111E-6</c:v>
                </c:pt>
                <c:pt idx="12">
                  <c:v>2.481462585034019E-6</c:v>
                </c:pt>
                <c:pt idx="13">
                  <c:v>2.6383401360544262E-6</c:v>
                </c:pt>
                <c:pt idx="14">
                  <c:v>2.3948231292517008E-6</c:v>
                </c:pt>
                <c:pt idx="15">
                  <c:v>2.2252585034013645E-6</c:v>
                </c:pt>
                <c:pt idx="16">
                  <c:v>2.442346938775516E-6</c:v>
                </c:pt>
                <c:pt idx="17">
                  <c:v>2.3239659863945617E-6</c:v>
                </c:pt>
                <c:pt idx="18">
                  <c:v>2.7499387755102123E-6</c:v>
                </c:pt>
                <c:pt idx="19">
                  <c:v>2.5192721088435413E-6</c:v>
                </c:pt>
                <c:pt idx="20">
                  <c:v>2.9308639455782348E-6</c:v>
                </c:pt>
                <c:pt idx="21">
                  <c:v>2.2545986394557857E-6</c:v>
                </c:pt>
                <c:pt idx="22">
                  <c:v>2.2413605442176966E-6</c:v>
                </c:pt>
                <c:pt idx="23">
                  <c:v>2.4689319727891257E-6</c:v>
                </c:pt>
                <c:pt idx="24">
                  <c:v>2.4803537414966093E-6</c:v>
                </c:pt>
                <c:pt idx="25">
                  <c:v>2.8252448979591875E-6</c:v>
                </c:pt>
                <c:pt idx="26">
                  <c:v>2.8161836734693916E-6</c:v>
                </c:pt>
                <c:pt idx="27">
                  <c:v>2.3508639455782315E-6</c:v>
                </c:pt>
                <c:pt idx="28">
                  <c:v>2.7296938775510297E-6</c:v>
                </c:pt>
                <c:pt idx="29">
                  <c:v>2.4048231292517011E-6</c:v>
                </c:pt>
                <c:pt idx="30">
                  <c:v>2.5798027210884394E-6</c:v>
                </c:pt>
                <c:pt idx="31">
                  <c:v>2.5382789115646272E-6</c:v>
                </c:pt>
                <c:pt idx="32">
                  <c:v>3.3979183673469484E-6</c:v>
                </c:pt>
                <c:pt idx="33">
                  <c:v>3.0231428571428663E-6</c:v>
                </c:pt>
                <c:pt idx="34">
                  <c:v>2.7710680272108851E-6</c:v>
                </c:pt>
                <c:pt idx="35">
                  <c:v>3.2509727891156545E-6</c:v>
                </c:pt>
                <c:pt idx="36">
                  <c:v>2.9598299319727892E-6</c:v>
                </c:pt>
                <c:pt idx="37">
                  <c:v>3.1280884353741546E-6</c:v>
                </c:pt>
                <c:pt idx="38">
                  <c:v>2.9373741496598698E-6</c:v>
                </c:pt>
                <c:pt idx="39">
                  <c:v>2.4135646258503465E-6</c:v>
                </c:pt>
                <c:pt idx="40">
                  <c:v>2.7350068027210965E-6</c:v>
                </c:pt>
                <c:pt idx="41">
                  <c:v>3.3102176870748349E-6</c:v>
                </c:pt>
                <c:pt idx="42">
                  <c:v>3.313612244897967E-6</c:v>
                </c:pt>
                <c:pt idx="43">
                  <c:v>3.3609659863945642E-6</c:v>
                </c:pt>
                <c:pt idx="44">
                  <c:v>2.9109727891156514E-6</c:v>
                </c:pt>
                <c:pt idx="45">
                  <c:v>2.9406190476190566E-6</c:v>
                </c:pt>
                <c:pt idx="46">
                  <c:v>2.8331224489796009E-6</c:v>
                </c:pt>
                <c:pt idx="47">
                  <c:v>3.4567006802721155E-6</c:v>
                </c:pt>
                <c:pt idx="48">
                  <c:v>4.1403333333333469E-6</c:v>
                </c:pt>
                <c:pt idx="49">
                  <c:v>3.8458231292517052E-6</c:v>
                </c:pt>
                <c:pt idx="50">
                  <c:v>3.7026938775510308E-6</c:v>
                </c:pt>
                <c:pt idx="51">
                  <c:v>4.2247551020408259E-6</c:v>
                </c:pt>
                <c:pt idx="52">
                  <c:v>4.0913741496598789E-6</c:v>
                </c:pt>
                <c:pt idx="53">
                  <c:v>4.015605442176881E-6</c:v>
                </c:pt>
                <c:pt idx="54">
                  <c:v>3.8595510204081691E-6</c:v>
                </c:pt>
                <c:pt idx="55">
                  <c:v>4.2429251700680338E-6</c:v>
                </c:pt>
                <c:pt idx="56">
                  <c:v>3.8606190476190575E-6</c:v>
                </c:pt>
                <c:pt idx="57">
                  <c:v>4.6324013605442286E-6</c:v>
                </c:pt>
                <c:pt idx="58">
                  <c:v>4.3899251700680376E-6</c:v>
                </c:pt>
                <c:pt idx="59">
                  <c:v>5.0737006802721324E-6</c:v>
                </c:pt>
                <c:pt idx="60">
                  <c:v>4.8437687074830089E-6</c:v>
                </c:pt>
                <c:pt idx="61">
                  <c:v>4.9195646258503577E-6</c:v>
                </c:pt>
                <c:pt idx="62">
                  <c:v>4.6076462585034014E-6</c:v>
                </c:pt>
                <c:pt idx="63">
                  <c:v>4.7576938775510313E-6</c:v>
                </c:pt>
                <c:pt idx="64">
                  <c:v>4.6441224489795913E-6</c:v>
                </c:pt>
                <c:pt idx="65">
                  <c:v>4.9829047619047735E-6</c:v>
                </c:pt>
                <c:pt idx="66">
                  <c:v>5.7133401360544404E-6</c:v>
                </c:pt>
                <c:pt idx="67">
                  <c:v>6.0810000000000177E-6</c:v>
                </c:pt>
                <c:pt idx="68">
                  <c:v>7.1375510204081791E-6</c:v>
                </c:pt>
                <c:pt idx="69">
                  <c:v>6.7939183673469427E-6</c:v>
                </c:pt>
                <c:pt idx="70">
                  <c:v>6.3576122448979674E-6</c:v>
                </c:pt>
                <c:pt idx="71">
                  <c:v>5.5140544217687104E-6</c:v>
                </c:pt>
                <c:pt idx="72">
                  <c:v>5.9675646258503543E-6</c:v>
                </c:pt>
                <c:pt idx="73">
                  <c:v>6.0597006802721319E-6</c:v>
                </c:pt>
                <c:pt idx="74">
                  <c:v>5.5126122448979594E-6</c:v>
                </c:pt>
                <c:pt idx="75">
                  <c:v>6.1536734693877686E-6</c:v>
                </c:pt>
                <c:pt idx="76">
                  <c:v>6.6160340136054434E-6</c:v>
                </c:pt>
                <c:pt idx="77">
                  <c:v>6.1576394557823313E-6</c:v>
                </c:pt>
                <c:pt idx="78">
                  <c:v>7.0194557823129475E-6</c:v>
                </c:pt>
                <c:pt idx="79">
                  <c:v>5.6528503401360551E-6</c:v>
                </c:pt>
                <c:pt idx="80">
                  <c:v>6.5351768707483027E-6</c:v>
                </c:pt>
                <c:pt idx="81">
                  <c:v>6.2442585034013814E-6</c:v>
                </c:pt>
                <c:pt idx="82">
                  <c:v>5.928986394557838E-6</c:v>
                </c:pt>
                <c:pt idx="83">
                  <c:v>6.2813945578231476E-6</c:v>
                </c:pt>
                <c:pt idx="84">
                  <c:v>5.746510204081649E-6</c:v>
                </c:pt>
                <c:pt idx="85">
                  <c:v>6.1659727891156575E-6</c:v>
                </c:pt>
                <c:pt idx="86">
                  <c:v>6.491312925170092E-6</c:v>
                </c:pt>
                <c:pt idx="87">
                  <c:v>6.5849727891156606E-6</c:v>
                </c:pt>
                <c:pt idx="88">
                  <c:v>6.3298163265306188E-6</c:v>
                </c:pt>
                <c:pt idx="89">
                  <c:v>6.7544149659864004E-6</c:v>
                </c:pt>
                <c:pt idx="90">
                  <c:v>6.7330136054422027E-6</c:v>
                </c:pt>
                <c:pt idx="91">
                  <c:v>6.240224489795935E-6</c:v>
                </c:pt>
                <c:pt idx="92">
                  <c:v>6.5665918367347041E-6</c:v>
                </c:pt>
                <c:pt idx="93">
                  <c:v>6.5456530612245084E-6</c:v>
                </c:pt>
                <c:pt idx="94">
                  <c:v>5.8398911564625997E-6</c:v>
                </c:pt>
                <c:pt idx="95">
                  <c:v>6.314952380952393E-6</c:v>
                </c:pt>
                <c:pt idx="96">
                  <c:v>6.000993197278925E-6</c:v>
                </c:pt>
                <c:pt idx="97">
                  <c:v>5.9979931972789252E-6</c:v>
                </c:pt>
                <c:pt idx="98">
                  <c:v>6.116272108843557E-6</c:v>
                </c:pt>
                <c:pt idx="99">
                  <c:v>6.7659455782312923E-6</c:v>
                </c:pt>
                <c:pt idx="100">
                  <c:v>6.9581632653061446E-6</c:v>
                </c:pt>
                <c:pt idx="101">
                  <c:v>6.3704013605442338E-6</c:v>
                </c:pt>
                <c:pt idx="102">
                  <c:v>6.8238775510204122E-6</c:v>
                </c:pt>
                <c:pt idx="103">
                  <c:v>6.5686394557823355E-6</c:v>
                </c:pt>
                <c:pt idx="104">
                  <c:v>6.4427687074830142E-6</c:v>
                </c:pt>
                <c:pt idx="105">
                  <c:v>5.9490612244898174E-6</c:v>
                </c:pt>
                <c:pt idx="106">
                  <c:v>5.9273741496598771E-6</c:v>
                </c:pt>
                <c:pt idx="107">
                  <c:v>5.8943061224489872E-6</c:v>
                </c:pt>
                <c:pt idx="108">
                  <c:v>5.9432789115646548E-6</c:v>
                </c:pt>
                <c:pt idx="109">
                  <c:v>6.1862789115646506E-6</c:v>
                </c:pt>
                <c:pt idx="110">
                  <c:v>5.6220680272108927E-6</c:v>
                </c:pt>
                <c:pt idx="111">
                  <c:v>6.3032925170068171E-6</c:v>
                </c:pt>
                <c:pt idx="112">
                  <c:v>6.1352789115646497E-6</c:v>
                </c:pt>
                <c:pt idx="113">
                  <c:v>5.7707823129251888E-6</c:v>
                </c:pt>
                <c:pt idx="114">
                  <c:v>6.3770816326530766E-6</c:v>
                </c:pt>
                <c:pt idx="115">
                  <c:v>6.2697006802721324E-6</c:v>
                </c:pt>
                <c:pt idx="116">
                  <c:v>6.5334353741496781E-6</c:v>
                </c:pt>
                <c:pt idx="117">
                  <c:v>6.5335986394557921E-6</c:v>
                </c:pt>
                <c:pt idx="118">
                  <c:v>6.2245578231292527E-6</c:v>
                </c:pt>
                <c:pt idx="119">
                  <c:v>6.0096190476190627E-6</c:v>
                </c:pt>
                <c:pt idx="120">
                  <c:v>5.8879523809523952E-6</c:v>
                </c:pt>
                <c:pt idx="121">
                  <c:v>6.2734965986394725E-6</c:v>
                </c:pt>
                <c:pt idx="122">
                  <c:v>5.7568027210884511E-6</c:v>
                </c:pt>
                <c:pt idx="123">
                  <c:v>6.1866666666666831E-6</c:v>
                </c:pt>
                <c:pt idx="124">
                  <c:v>5.5449319727891234E-6</c:v>
                </c:pt>
                <c:pt idx="125">
                  <c:v>5.5794149659864032E-6</c:v>
                </c:pt>
                <c:pt idx="126">
                  <c:v>6.621312925170084E-6</c:v>
                </c:pt>
                <c:pt idx="127">
                  <c:v>7.139795918367362E-6</c:v>
                </c:pt>
                <c:pt idx="128">
                  <c:v>8.3221088435374351E-6</c:v>
                </c:pt>
                <c:pt idx="129">
                  <c:v>8.2217687074829942E-6</c:v>
                </c:pt>
                <c:pt idx="130">
                  <c:v>8.164693877551042E-6</c:v>
                </c:pt>
                <c:pt idx="131">
                  <c:v>8.0352380952381124E-6</c:v>
                </c:pt>
                <c:pt idx="132">
                  <c:v>5.8210952380952403E-6</c:v>
                </c:pt>
                <c:pt idx="133">
                  <c:v>4.384088435374163E-6</c:v>
                </c:pt>
                <c:pt idx="134">
                  <c:v>3.58595238095239E-6</c:v>
                </c:pt>
                <c:pt idx="135">
                  <c:v>4.5997959183673559E-6</c:v>
                </c:pt>
                <c:pt idx="136">
                  <c:v>5.0259795918367415E-6</c:v>
                </c:pt>
                <c:pt idx="137">
                  <c:v>4.8173877551020509E-6</c:v>
                </c:pt>
                <c:pt idx="138">
                  <c:v>4.290129251700692E-6</c:v>
                </c:pt>
                <c:pt idx="139">
                  <c:v>4.8168503401360583E-6</c:v>
                </c:pt>
                <c:pt idx="140">
                  <c:v>5.0515714285714408E-6</c:v>
                </c:pt>
                <c:pt idx="141">
                  <c:v>4.8876666666666774E-6</c:v>
                </c:pt>
                <c:pt idx="142">
                  <c:v>4.2129319727891174E-6</c:v>
                </c:pt>
                <c:pt idx="143">
                  <c:v>4.951598639455791E-6</c:v>
                </c:pt>
                <c:pt idx="144">
                  <c:v>4.6723061224489894E-6</c:v>
                </c:pt>
                <c:pt idx="145">
                  <c:v>4.7888571428571573E-6</c:v>
                </c:pt>
                <c:pt idx="146">
                  <c:v>3.9783877551020527E-6</c:v>
                </c:pt>
                <c:pt idx="147">
                  <c:v>3.9039863945578337E-6</c:v>
                </c:pt>
                <c:pt idx="148">
                  <c:v>3.788823129251709E-6</c:v>
                </c:pt>
                <c:pt idx="149">
                  <c:v>3.2825374149659978E-6</c:v>
                </c:pt>
                <c:pt idx="150">
                  <c:v>3.0999727891156512E-6</c:v>
                </c:pt>
                <c:pt idx="151">
                  <c:v>1.762897959183678E-6</c:v>
                </c:pt>
                <c:pt idx="152">
                  <c:v>2.13393877551021E-6</c:v>
                </c:pt>
                <c:pt idx="153">
                  <c:v>2.2851836734693957E-6</c:v>
                </c:pt>
                <c:pt idx="154">
                  <c:v>2.3795986394557828E-6</c:v>
                </c:pt>
                <c:pt idx="155">
                  <c:v>2.2565646258503453E-6</c:v>
                </c:pt>
                <c:pt idx="156">
                  <c:v>2.5971360544217794E-6</c:v>
                </c:pt>
                <c:pt idx="157">
                  <c:v>2.5881972789115795E-6</c:v>
                </c:pt>
                <c:pt idx="158">
                  <c:v>1.8582517006802773E-6</c:v>
                </c:pt>
                <c:pt idx="159">
                  <c:v>2.1559727891156497E-6</c:v>
                </c:pt>
                <c:pt idx="160">
                  <c:v>2.2461564625850414E-6</c:v>
                </c:pt>
                <c:pt idx="161">
                  <c:v>2.3286870748299396E-6</c:v>
                </c:pt>
                <c:pt idx="162">
                  <c:v>2.5503333333333397E-6</c:v>
                </c:pt>
                <c:pt idx="163">
                  <c:v>2.2464353741496635E-6</c:v>
                </c:pt>
                <c:pt idx="164">
                  <c:v>1.8023741496598683E-6</c:v>
                </c:pt>
                <c:pt idx="165">
                  <c:v>1.9105374149659925E-6</c:v>
                </c:pt>
                <c:pt idx="166">
                  <c:v>2.2310068027210946E-6</c:v>
                </c:pt>
                <c:pt idx="167">
                  <c:v>1.9891428571428623E-6</c:v>
                </c:pt>
                <c:pt idx="168">
                  <c:v>1.943673469387761E-6</c:v>
                </c:pt>
                <c:pt idx="169">
                  <c:v>2.1357891156462611E-6</c:v>
                </c:pt>
                <c:pt idx="170">
                  <c:v>2.5603129251700724E-6</c:v>
                </c:pt>
                <c:pt idx="171">
                  <c:v>2.5170544217687092E-6</c:v>
                </c:pt>
                <c:pt idx="172">
                  <c:v>2.3765510204081632E-6</c:v>
                </c:pt>
                <c:pt idx="173">
                  <c:v>2.5113605442176941E-6</c:v>
                </c:pt>
                <c:pt idx="174">
                  <c:v>2.2427959183673567E-6</c:v>
                </c:pt>
                <c:pt idx="175">
                  <c:v>2.0584217687074938E-6</c:v>
                </c:pt>
                <c:pt idx="176">
                  <c:v>2.5379727891156517E-6</c:v>
                </c:pt>
                <c:pt idx="177">
                  <c:v>2.3169387755102052E-6</c:v>
                </c:pt>
                <c:pt idx="178">
                  <c:v>2.2625578231292557E-6</c:v>
                </c:pt>
                <c:pt idx="179">
                  <c:v>2.1473401360544262E-6</c:v>
                </c:pt>
                <c:pt idx="180">
                  <c:v>2.2177346938775616E-6</c:v>
                </c:pt>
                <c:pt idx="181">
                  <c:v>2.2739659863945622E-6</c:v>
                </c:pt>
                <c:pt idx="182">
                  <c:v>1.7953673469387809E-6</c:v>
                </c:pt>
                <c:pt idx="183">
                  <c:v>2.1716530612244944E-6</c:v>
                </c:pt>
                <c:pt idx="184">
                  <c:v>2.3254625850340166E-6</c:v>
                </c:pt>
                <c:pt idx="185">
                  <c:v>2.1771088435374241E-6</c:v>
                </c:pt>
                <c:pt idx="186">
                  <c:v>2.0514761904761922E-6</c:v>
                </c:pt>
                <c:pt idx="187">
                  <c:v>2.2127006802721148E-6</c:v>
                </c:pt>
                <c:pt idx="188">
                  <c:v>2.3557414965986392E-6</c:v>
                </c:pt>
                <c:pt idx="189">
                  <c:v>2.1063129251700692E-6</c:v>
                </c:pt>
                <c:pt idx="190">
                  <c:v>2.1842380952381005E-6</c:v>
                </c:pt>
                <c:pt idx="191">
                  <c:v>2.0390680272108844E-6</c:v>
                </c:pt>
                <c:pt idx="192">
                  <c:v>1.9531156462585092E-6</c:v>
                </c:pt>
                <c:pt idx="193">
                  <c:v>1.9029523809523861E-6</c:v>
                </c:pt>
                <c:pt idx="194">
                  <c:v>2.6534557823129355E-6</c:v>
                </c:pt>
                <c:pt idx="195">
                  <c:v>2.3783129251700685E-6</c:v>
                </c:pt>
                <c:pt idx="196">
                  <c:v>1.9892244897959227E-6</c:v>
                </c:pt>
                <c:pt idx="197">
                  <c:v>2.004952380952386E-6</c:v>
                </c:pt>
                <c:pt idx="198">
                  <c:v>1.6677482993197313E-6</c:v>
                </c:pt>
                <c:pt idx="199">
                  <c:v>1.5202244897959209E-6</c:v>
                </c:pt>
                <c:pt idx="200">
                  <c:v>1.9000476190476245E-6</c:v>
                </c:pt>
                <c:pt idx="201">
                  <c:v>1.7359115646258553E-6</c:v>
                </c:pt>
                <c:pt idx="202">
                  <c:v>1.8285578231292589E-6</c:v>
                </c:pt>
                <c:pt idx="203">
                  <c:v>1.9411700680272169E-6</c:v>
                </c:pt>
                <c:pt idx="204">
                  <c:v>2.1077551020408214E-6</c:v>
                </c:pt>
                <c:pt idx="205">
                  <c:v>1.7535034013605487E-6</c:v>
                </c:pt>
                <c:pt idx="206">
                  <c:v>1.7942585034013668E-6</c:v>
                </c:pt>
                <c:pt idx="207">
                  <c:v>1.7100136054421792E-6</c:v>
                </c:pt>
                <c:pt idx="208">
                  <c:v>1.8447074829932026E-6</c:v>
                </c:pt>
                <c:pt idx="209">
                  <c:v>1.774272108843544E-6</c:v>
                </c:pt>
                <c:pt idx="210">
                  <c:v>1.7505306122448991E-6</c:v>
                </c:pt>
                <c:pt idx="211">
                  <c:v>1.3177006802721087E-6</c:v>
                </c:pt>
                <c:pt idx="212">
                  <c:v>1.1557619047619086E-6</c:v>
                </c:pt>
                <c:pt idx="213">
                  <c:v>1.3269183673469421E-6</c:v>
                </c:pt>
                <c:pt idx="214">
                  <c:v>1.9586598639455846E-6</c:v>
                </c:pt>
                <c:pt idx="215">
                  <c:v>1.5339863945578261E-6</c:v>
                </c:pt>
                <c:pt idx="216">
                  <c:v>1.465183673469389E-6</c:v>
                </c:pt>
                <c:pt idx="217">
                  <c:v>2.0974897959183728E-6</c:v>
                </c:pt>
                <c:pt idx="218">
                  <c:v>1.7854625850340169E-6</c:v>
                </c:pt>
                <c:pt idx="219">
                  <c:v>1.9889319727891205E-6</c:v>
                </c:pt>
                <c:pt idx="220">
                  <c:v>1.7855918367346962E-6</c:v>
                </c:pt>
                <c:pt idx="221">
                  <c:v>1.493653061224492E-6</c:v>
                </c:pt>
                <c:pt idx="222">
                  <c:v>1.8438095238095286E-6</c:v>
                </c:pt>
                <c:pt idx="223">
                  <c:v>2.0260816326530648E-6</c:v>
                </c:pt>
                <c:pt idx="224">
                  <c:v>1.7465578231292574E-6</c:v>
                </c:pt>
                <c:pt idx="225">
                  <c:v>1.5763129251700741E-6</c:v>
                </c:pt>
                <c:pt idx="226">
                  <c:v>1.5048027210884393E-6</c:v>
                </c:pt>
                <c:pt idx="227">
                  <c:v>1.4362448979591835E-6</c:v>
                </c:pt>
                <c:pt idx="228">
                  <c:v>1.3928843537414991E-6</c:v>
                </c:pt>
                <c:pt idx="229">
                  <c:v>1.6749251700680327E-6</c:v>
                </c:pt>
                <c:pt idx="230">
                  <c:v>1.7705510204081687E-6</c:v>
                </c:pt>
                <c:pt idx="231">
                  <c:v>1.714476190476194E-6</c:v>
                </c:pt>
                <c:pt idx="232">
                  <c:v>1.6217482993197308E-6</c:v>
                </c:pt>
                <c:pt idx="233">
                  <c:v>1.8106666666666711E-6</c:v>
                </c:pt>
                <c:pt idx="234">
                  <c:v>1.8859659863945622E-6</c:v>
                </c:pt>
                <c:pt idx="235">
                  <c:v>1.9774081632653127E-6</c:v>
                </c:pt>
                <c:pt idx="236">
                  <c:v>1.6724489795918446E-6</c:v>
                </c:pt>
                <c:pt idx="237">
                  <c:v>1.6788163265306175E-6</c:v>
                </c:pt>
                <c:pt idx="238">
                  <c:v>1.7178299319727929E-6</c:v>
                </c:pt>
                <c:pt idx="239">
                  <c:v>1.900918367346944E-6</c:v>
                </c:pt>
              </c:numCache>
            </c:numRef>
          </c:val>
        </c:ser>
        <c:ser>
          <c:idx val="74"/>
          <c:order val="74"/>
          <c:tx>
            <c:strRef>
              <c:f>Sheet2_c!$A$76</c:f>
              <c:strCache>
                <c:ptCount val="1"/>
                <c:pt idx="0">
                  <c:v>740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Sheet2_c!$B$76:$IG$76</c:f>
              <c:numCache>
                <c:formatCode>General</c:formatCode>
                <c:ptCount val="240"/>
                <c:pt idx="0">
                  <c:v>2.3287986577181253E-6</c:v>
                </c:pt>
                <c:pt idx="1">
                  <c:v>2.4209865771812165E-6</c:v>
                </c:pt>
                <c:pt idx="2">
                  <c:v>2.2387852348993352E-6</c:v>
                </c:pt>
                <c:pt idx="3">
                  <c:v>2.3384496644295305E-6</c:v>
                </c:pt>
                <c:pt idx="4">
                  <c:v>2.0464093959731552E-6</c:v>
                </c:pt>
                <c:pt idx="5">
                  <c:v>2.3129932885906093E-6</c:v>
                </c:pt>
                <c:pt idx="6">
                  <c:v>2.3141946308724901E-6</c:v>
                </c:pt>
                <c:pt idx="7">
                  <c:v>2.6137315436241699E-6</c:v>
                </c:pt>
                <c:pt idx="8">
                  <c:v>2.7489395973154482E-6</c:v>
                </c:pt>
                <c:pt idx="9">
                  <c:v>2.4363758389261792E-6</c:v>
                </c:pt>
                <c:pt idx="10">
                  <c:v>3.0699865771812182E-6</c:v>
                </c:pt>
                <c:pt idx="11">
                  <c:v>2.4778791946308741E-6</c:v>
                </c:pt>
                <c:pt idx="12">
                  <c:v>2.6134295302013499E-6</c:v>
                </c:pt>
                <c:pt idx="13">
                  <c:v>2.1794563758389297E-6</c:v>
                </c:pt>
                <c:pt idx="14">
                  <c:v>1.9196778523489972E-6</c:v>
                </c:pt>
                <c:pt idx="15">
                  <c:v>2.3871677852349082E-6</c:v>
                </c:pt>
                <c:pt idx="16">
                  <c:v>2.5753221476510152E-6</c:v>
                </c:pt>
                <c:pt idx="17">
                  <c:v>2.5322483221476512E-6</c:v>
                </c:pt>
                <c:pt idx="18">
                  <c:v>2.8447382550335645E-6</c:v>
                </c:pt>
                <c:pt idx="19">
                  <c:v>2.848221476510074E-6</c:v>
                </c:pt>
                <c:pt idx="20">
                  <c:v>3.0267986577181269E-6</c:v>
                </c:pt>
                <c:pt idx="21">
                  <c:v>2.8790335570469891E-6</c:v>
                </c:pt>
                <c:pt idx="22">
                  <c:v>2.8398523489932889E-6</c:v>
                </c:pt>
                <c:pt idx="23">
                  <c:v>2.3703758389261797E-6</c:v>
                </c:pt>
                <c:pt idx="24">
                  <c:v>2.43714765100672E-6</c:v>
                </c:pt>
                <c:pt idx="25">
                  <c:v>2.7310201342281892E-6</c:v>
                </c:pt>
                <c:pt idx="26">
                  <c:v>2.3763557046979912E-6</c:v>
                </c:pt>
                <c:pt idx="27">
                  <c:v>2.2032080536912816E-6</c:v>
                </c:pt>
                <c:pt idx="28">
                  <c:v>2.4606845637583965E-6</c:v>
                </c:pt>
                <c:pt idx="29">
                  <c:v>2.4706577181208098E-6</c:v>
                </c:pt>
                <c:pt idx="30">
                  <c:v>2.6037516778523619E-6</c:v>
                </c:pt>
                <c:pt idx="31">
                  <c:v>2.6455771812080608E-6</c:v>
                </c:pt>
                <c:pt idx="32">
                  <c:v>3.0006644295302049E-6</c:v>
                </c:pt>
                <c:pt idx="33">
                  <c:v>2.5213892617449778E-6</c:v>
                </c:pt>
                <c:pt idx="34">
                  <c:v>2.8552281879194666E-6</c:v>
                </c:pt>
                <c:pt idx="35">
                  <c:v>2.5928859060402685E-6</c:v>
                </c:pt>
                <c:pt idx="36">
                  <c:v>2.8205033557047047E-6</c:v>
                </c:pt>
                <c:pt idx="37">
                  <c:v>2.8140335570469897E-6</c:v>
                </c:pt>
                <c:pt idx="38">
                  <c:v>2.7734161073825608E-6</c:v>
                </c:pt>
                <c:pt idx="39">
                  <c:v>2.0788456375838926E-6</c:v>
                </c:pt>
                <c:pt idx="40">
                  <c:v>2.6822080536912795E-6</c:v>
                </c:pt>
                <c:pt idx="41">
                  <c:v>2.6455167785235015E-6</c:v>
                </c:pt>
                <c:pt idx="42">
                  <c:v>3.2450671140939656E-6</c:v>
                </c:pt>
                <c:pt idx="43">
                  <c:v>3.2026912751677964E-6</c:v>
                </c:pt>
                <c:pt idx="44">
                  <c:v>3.1961476510067203E-6</c:v>
                </c:pt>
                <c:pt idx="45">
                  <c:v>3.3691610738255124E-6</c:v>
                </c:pt>
                <c:pt idx="46">
                  <c:v>3.621456375838933E-6</c:v>
                </c:pt>
                <c:pt idx="47">
                  <c:v>3.84106040268457E-6</c:v>
                </c:pt>
                <c:pt idx="48">
                  <c:v>3.6299060402684667E-6</c:v>
                </c:pt>
                <c:pt idx="49">
                  <c:v>3.5063691275167849E-6</c:v>
                </c:pt>
                <c:pt idx="50">
                  <c:v>3.3221610738255101E-6</c:v>
                </c:pt>
                <c:pt idx="51">
                  <c:v>4.4793020134228448E-6</c:v>
                </c:pt>
                <c:pt idx="52">
                  <c:v>3.9761879194630933E-6</c:v>
                </c:pt>
                <c:pt idx="53">
                  <c:v>3.6750469798657772E-6</c:v>
                </c:pt>
                <c:pt idx="54">
                  <c:v>4.2685302013422823E-6</c:v>
                </c:pt>
                <c:pt idx="55">
                  <c:v>4.2448791946308934E-6</c:v>
                </c:pt>
                <c:pt idx="56">
                  <c:v>4.7735100671141024E-6</c:v>
                </c:pt>
                <c:pt idx="57">
                  <c:v>4.578208053691294E-6</c:v>
                </c:pt>
                <c:pt idx="58">
                  <c:v>3.8170067114094053E-6</c:v>
                </c:pt>
                <c:pt idx="59">
                  <c:v>4.8251140939597323E-6</c:v>
                </c:pt>
                <c:pt idx="60">
                  <c:v>4.435872483221497E-6</c:v>
                </c:pt>
                <c:pt idx="61">
                  <c:v>4.2350134228188038E-6</c:v>
                </c:pt>
                <c:pt idx="62">
                  <c:v>4.7951342281879195E-6</c:v>
                </c:pt>
                <c:pt idx="63">
                  <c:v>4.9974161073825581E-6</c:v>
                </c:pt>
                <c:pt idx="64">
                  <c:v>5.2048322147651112E-6</c:v>
                </c:pt>
                <c:pt idx="65">
                  <c:v>4.7105906040268557E-6</c:v>
                </c:pt>
                <c:pt idx="66">
                  <c:v>5.6506174496644413E-6</c:v>
                </c:pt>
                <c:pt idx="67">
                  <c:v>6.7579865771812086E-6</c:v>
                </c:pt>
                <c:pt idx="68">
                  <c:v>6.8308724832214978E-6</c:v>
                </c:pt>
                <c:pt idx="69">
                  <c:v>6.7321476510067234E-6</c:v>
                </c:pt>
                <c:pt idx="70">
                  <c:v>6.0677583892617547E-6</c:v>
                </c:pt>
                <c:pt idx="71">
                  <c:v>5.2356845637583974E-6</c:v>
                </c:pt>
                <c:pt idx="72">
                  <c:v>6.1564899328859123E-6</c:v>
                </c:pt>
                <c:pt idx="73">
                  <c:v>6.114416107382556E-6</c:v>
                </c:pt>
                <c:pt idx="74">
                  <c:v>6.0946241610738434E-6</c:v>
                </c:pt>
                <c:pt idx="75">
                  <c:v>6.0508859060402733E-6</c:v>
                </c:pt>
                <c:pt idx="76">
                  <c:v>5.697892617449677E-6</c:v>
                </c:pt>
                <c:pt idx="77">
                  <c:v>6.6562080536912951E-6</c:v>
                </c:pt>
                <c:pt idx="78">
                  <c:v>6.1802281879194835E-6</c:v>
                </c:pt>
                <c:pt idx="79">
                  <c:v>6.4027315436241814E-6</c:v>
                </c:pt>
                <c:pt idx="80">
                  <c:v>6.5861677852349247E-6</c:v>
                </c:pt>
                <c:pt idx="81">
                  <c:v>6.1019261744966589E-6</c:v>
                </c:pt>
                <c:pt idx="82">
                  <c:v>5.5104899328859104E-6</c:v>
                </c:pt>
                <c:pt idx="83">
                  <c:v>5.6955167785234897E-6</c:v>
                </c:pt>
                <c:pt idx="84">
                  <c:v>5.5270671140939748E-6</c:v>
                </c:pt>
                <c:pt idx="85">
                  <c:v>5.9161677852349285E-6</c:v>
                </c:pt>
                <c:pt idx="86">
                  <c:v>6.0444966442953108E-6</c:v>
                </c:pt>
                <c:pt idx="87">
                  <c:v>6.458302013422844E-6</c:v>
                </c:pt>
                <c:pt idx="88">
                  <c:v>5.9192617449664641E-6</c:v>
                </c:pt>
                <c:pt idx="89">
                  <c:v>6.2905906040268609E-6</c:v>
                </c:pt>
                <c:pt idx="90">
                  <c:v>5.9436912751678033E-6</c:v>
                </c:pt>
                <c:pt idx="91">
                  <c:v>5.6829865771812078E-6</c:v>
                </c:pt>
                <c:pt idx="92">
                  <c:v>6.3720335570469813E-6</c:v>
                </c:pt>
                <c:pt idx="93">
                  <c:v>6.2060201342282109E-6</c:v>
                </c:pt>
                <c:pt idx="94">
                  <c:v>6.5590067114094114E-6</c:v>
                </c:pt>
                <c:pt idx="95">
                  <c:v>6.5612080536912944E-6</c:v>
                </c:pt>
                <c:pt idx="96">
                  <c:v>5.9049664429530377E-6</c:v>
                </c:pt>
                <c:pt idx="97">
                  <c:v>6.7950335570469822E-6</c:v>
                </c:pt>
                <c:pt idx="98">
                  <c:v>6.1802281879194835E-6</c:v>
                </c:pt>
                <c:pt idx="99">
                  <c:v>6.3745503355704799E-6</c:v>
                </c:pt>
                <c:pt idx="100">
                  <c:v>6.3747181208053824E-6</c:v>
                </c:pt>
                <c:pt idx="101">
                  <c:v>6.5144429530201502E-6</c:v>
                </c:pt>
                <c:pt idx="102">
                  <c:v>6.9073825503355815E-6</c:v>
                </c:pt>
                <c:pt idx="103">
                  <c:v>6.5819395973154452E-6</c:v>
                </c:pt>
                <c:pt idx="104">
                  <c:v>6.8661744966443086E-6</c:v>
                </c:pt>
                <c:pt idx="105">
                  <c:v>6.5745704697986725E-6</c:v>
                </c:pt>
                <c:pt idx="106">
                  <c:v>5.6477785234899421E-6</c:v>
                </c:pt>
                <c:pt idx="107">
                  <c:v>5.7502416107382735E-6</c:v>
                </c:pt>
                <c:pt idx="108">
                  <c:v>5.9943691275167927E-6</c:v>
                </c:pt>
                <c:pt idx="109">
                  <c:v>5.3223557046979902E-6</c:v>
                </c:pt>
                <c:pt idx="110">
                  <c:v>5.706590604026861E-6</c:v>
                </c:pt>
                <c:pt idx="111">
                  <c:v>5.9873288590604129E-6</c:v>
                </c:pt>
                <c:pt idx="112">
                  <c:v>5.9130738255033794E-6</c:v>
                </c:pt>
                <c:pt idx="113">
                  <c:v>5.7311409395973315E-6</c:v>
                </c:pt>
                <c:pt idx="114">
                  <c:v>6.7958389261745042E-6</c:v>
                </c:pt>
                <c:pt idx="115">
                  <c:v>6.1784093959731827E-6</c:v>
                </c:pt>
                <c:pt idx="116">
                  <c:v>6.4869060402684709E-6</c:v>
                </c:pt>
                <c:pt idx="117">
                  <c:v>6.0074630872483434E-6</c:v>
                </c:pt>
                <c:pt idx="118">
                  <c:v>5.2754228187919545E-6</c:v>
                </c:pt>
                <c:pt idx="119">
                  <c:v>6.2782751677852486E-6</c:v>
                </c:pt>
                <c:pt idx="120">
                  <c:v>6.0106644295302159E-6</c:v>
                </c:pt>
                <c:pt idx="121">
                  <c:v>6.1290000000000111E-6</c:v>
                </c:pt>
                <c:pt idx="122">
                  <c:v>5.8352214765100833E-6</c:v>
                </c:pt>
                <c:pt idx="123">
                  <c:v>6.5691006711409479E-6</c:v>
                </c:pt>
                <c:pt idx="124">
                  <c:v>6.3071543624161123E-6</c:v>
                </c:pt>
                <c:pt idx="125">
                  <c:v>5.4451409395973295E-6</c:v>
                </c:pt>
                <c:pt idx="126">
                  <c:v>6.0546845637583925E-6</c:v>
                </c:pt>
                <c:pt idx="127">
                  <c:v>6.6524630872483415E-6</c:v>
                </c:pt>
                <c:pt idx="128">
                  <c:v>8.1747651006711424E-6</c:v>
                </c:pt>
                <c:pt idx="129">
                  <c:v>7.8999328859060552E-6</c:v>
                </c:pt>
                <c:pt idx="130">
                  <c:v>8.2118120805369203E-6</c:v>
                </c:pt>
                <c:pt idx="131">
                  <c:v>7.4324832214765251E-6</c:v>
                </c:pt>
                <c:pt idx="132">
                  <c:v>5.6605033557047092E-6</c:v>
                </c:pt>
                <c:pt idx="133">
                  <c:v>4.2741543624161082E-6</c:v>
                </c:pt>
                <c:pt idx="134">
                  <c:v>3.7293355704698095E-6</c:v>
                </c:pt>
                <c:pt idx="135">
                  <c:v>3.8299530201342344E-6</c:v>
                </c:pt>
                <c:pt idx="136">
                  <c:v>4.3985167785234901E-6</c:v>
                </c:pt>
                <c:pt idx="137">
                  <c:v>4.890281879194641E-6</c:v>
                </c:pt>
                <c:pt idx="138">
                  <c:v>4.5216107382550406E-6</c:v>
                </c:pt>
                <c:pt idx="139">
                  <c:v>4.4864966442953132E-6</c:v>
                </c:pt>
                <c:pt idx="140">
                  <c:v>4.502181208053692E-6</c:v>
                </c:pt>
                <c:pt idx="141">
                  <c:v>4.6087986577181327E-6</c:v>
                </c:pt>
                <c:pt idx="142">
                  <c:v>4.5367718120805513E-6</c:v>
                </c:pt>
                <c:pt idx="143">
                  <c:v>4.6320201342282003E-6</c:v>
                </c:pt>
                <c:pt idx="144">
                  <c:v>4.5181476510067112E-6</c:v>
                </c:pt>
                <c:pt idx="145">
                  <c:v>5.0450939597315552E-6</c:v>
                </c:pt>
                <c:pt idx="146">
                  <c:v>3.8197651006711452E-6</c:v>
                </c:pt>
                <c:pt idx="147">
                  <c:v>3.2425570469798752E-6</c:v>
                </c:pt>
                <c:pt idx="148">
                  <c:v>3.3906979865771887E-6</c:v>
                </c:pt>
                <c:pt idx="149">
                  <c:v>3.3379731543624249E-6</c:v>
                </c:pt>
                <c:pt idx="150">
                  <c:v>2.971543624161077E-6</c:v>
                </c:pt>
                <c:pt idx="151">
                  <c:v>2.1979060402684646E-6</c:v>
                </c:pt>
                <c:pt idx="152">
                  <c:v>2.2985100671141024E-6</c:v>
                </c:pt>
                <c:pt idx="153">
                  <c:v>2.0940201342281879E-6</c:v>
                </c:pt>
                <c:pt idx="154">
                  <c:v>2.1957718120805448E-6</c:v>
                </c:pt>
                <c:pt idx="155">
                  <c:v>2.5573892617449771E-6</c:v>
                </c:pt>
                <c:pt idx="156">
                  <c:v>2.6117785234899385E-6</c:v>
                </c:pt>
                <c:pt idx="157">
                  <c:v>2.4329328859060442E-6</c:v>
                </c:pt>
                <c:pt idx="158">
                  <c:v>2.4662416107382554E-6</c:v>
                </c:pt>
                <c:pt idx="159">
                  <c:v>2.2246644295302016E-6</c:v>
                </c:pt>
                <c:pt idx="160">
                  <c:v>2.1296979865771867E-6</c:v>
                </c:pt>
                <c:pt idx="161">
                  <c:v>2.2649328859060486E-6</c:v>
                </c:pt>
                <c:pt idx="162">
                  <c:v>2.6172013422818867E-6</c:v>
                </c:pt>
                <c:pt idx="163">
                  <c:v>2.3426979865771849E-6</c:v>
                </c:pt>
                <c:pt idx="164">
                  <c:v>1.9675234899328905E-6</c:v>
                </c:pt>
                <c:pt idx="165">
                  <c:v>1.8434832214765168E-6</c:v>
                </c:pt>
                <c:pt idx="166">
                  <c:v>1.7337248322147668E-6</c:v>
                </c:pt>
                <c:pt idx="167">
                  <c:v>1.917570469798664E-6</c:v>
                </c:pt>
                <c:pt idx="168">
                  <c:v>2.2185234899328899E-6</c:v>
                </c:pt>
                <c:pt idx="169">
                  <c:v>2.2650536912751717E-6</c:v>
                </c:pt>
                <c:pt idx="170">
                  <c:v>2.1885906040268525E-6</c:v>
                </c:pt>
                <c:pt idx="171">
                  <c:v>2.1281208053691357E-6</c:v>
                </c:pt>
                <c:pt idx="172">
                  <c:v>2.1366577181208084E-6</c:v>
                </c:pt>
                <c:pt idx="173">
                  <c:v>2.0243355704698046E-6</c:v>
                </c:pt>
                <c:pt idx="174">
                  <c:v>2.3067181208053699E-6</c:v>
                </c:pt>
                <c:pt idx="175">
                  <c:v>2.707006711409407E-6</c:v>
                </c:pt>
                <c:pt idx="176">
                  <c:v>1.9836040268456433E-6</c:v>
                </c:pt>
                <c:pt idx="177">
                  <c:v>1.8653154362416168E-6</c:v>
                </c:pt>
                <c:pt idx="178">
                  <c:v>2.3775637583892683E-6</c:v>
                </c:pt>
                <c:pt idx="179">
                  <c:v>2.2445167785235015E-6</c:v>
                </c:pt>
                <c:pt idx="180">
                  <c:v>1.6491946308724848E-6</c:v>
                </c:pt>
                <c:pt idx="181">
                  <c:v>1.7293087248322205E-6</c:v>
                </c:pt>
                <c:pt idx="182">
                  <c:v>2.3560201342281877E-6</c:v>
                </c:pt>
                <c:pt idx="183">
                  <c:v>1.7322080536912803E-6</c:v>
                </c:pt>
                <c:pt idx="184">
                  <c:v>2.0132147651006789E-6</c:v>
                </c:pt>
                <c:pt idx="185">
                  <c:v>2.0998590604026855E-6</c:v>
                </c:pt>
                <c:pt idx="186">
                  <c:v>1.9786107382550393E-6</c:v>
                </c:pt>
                <c:pt idx="187">
                  <c:v>2.1560536912751682E-6</c:v>
                </c:pt>
                <c:pt idx="188">
                  <c:v>2.29706040268457E-6</c:v>
                </c:pt>
                <c:pt idx="189">
                  <c:v>1.9645771812080613E-6</c:v>
                </c:pt>
                <c:pt idx="190">
                  <c:v>1.9933758389261806E-6</c:v>
                </c:pt>
                <c:pt idx="191">
                  <c:v>2.4202885906040292E-6</c:v>
                </c:pt>
                <c:pt idx="192">
                  <c:v>2.1858389261745018E-6</c:v>
                </c:pt>
                <c:pt idx="193">
                  <c:v>2.2113489932885905E-6</c:v>
                </c:pt>
                <c:pt idx="194">
                  <c:v>2.6235167785235024E-6</c:v>
                </c:pt>
                <c:pt idx="195">
                  <c:v>2.0744765100671197E-6</c:v>
                </c:pt>
                <c:pt idx="196">
                  <c:v>1.9961342281879247E-6</c:v>
                </c:pt>
                <c:pt idx="197">
                  <c:v>1.3751476510067167E-6</c:v>
                </c:pt>
                <c:pt idx="198">
                  <c:v>1.3935436241610785E-6</c:v>
                </c:pt>
                <c:pt idx="199">
                  <c:v>1.7041342281879223E-6</c:v>
                </c:pt>
                <c:pt idx="200">
                  <c:v>1.7710268456375868E-6</c:v>
                </c:pt>
                <c:pt idx="201">
                  <c:v>1.7665369127516818E-6</c:v>
                </c:pt>
                <c:pt idx="202">
                  <c:v>1.8283624161073866E-6</c:v>
                </c:pt>
                <c:pt idx="203">
                  <c:v>1.9579261744966495E-6</c:v>
                </c:pt>
                <c:pt idx="204">
                  <c:v>1.9818926174496663E-6</c:v>
                </c:pt>
                <c:pt idx="205">
                  <c:v>1.9743422818791997E-6</c:v>
                </c:pt>
                <c:pt idx="206">
                  <c:v>1.5114899328859096E-6</c:v>
                </c:pt>
                <c:pt idx="207">
                  <c:v>1.5887248322147673E-6</c:v>
                </c:pt>
                <c:pt idx="208">
                  <c:v>1.5598255033557089E-6</c:v>
                </c:pt>
                <c:pt idx="209">
                  <c:v>1.7797718120805398E-6</c:v>
                </c:pt>
                <c:pt idx="210">
                  <c:v>2.0708523489932892E-6</c:v>
                </c:pt>
                <c:pt idx="211">
                  <c:v>1.7641476510067177E-6</c:v>
                </c:pt>
                <c:pt idx="212">
                  <c:v>1.4476107382550358E-6</c:v>
                </c:pt>
                <c:pt idx="213">
                  <c:v>1.694328859060407E-6</c:v>
                </c:pt>
                <c:pt idx="214">
                  <c:v>1.840355704697992E-6</c:v>
                </c:pt>
                <c:pt idx="215">
                  <c:v>1.7346912751677874E-6</c:v>
                </c:pt>
                <c:pt idx="216">
                  <c:v>1.6891409395973217E-6</c:v>
                </c:pt>
                <c:pt idx="217">
                  <c:v>1.7867449664429578E-6</c:v>
                </c:pt>
                <c:pt idx="218">
                  <c:v>1.8301744966442993E-6</c:v>
                </c:pt>
                <c:pt idx="219">
                  <c:v>2.1194697986577238E-6</c:v>
                </c:pt>
                <c:pt idx="220">
                  <c:v>2.1829597315436285E-6</c:v>
                </c:pt>
                <c:pt idx="221">
                  <c:v>2.0586241610738252E-6</c:v>
                </c:pt>
                <c:pt idx="222">
                  <c:v>2.0624362416107459E-6</c:v>
                </c:pt>
                <c:pt idx="223">
                  <c:v>2.1554026845637582E-6</c:v>
                </c:pt>
                <c:pt idx="224">
                  <c:v>1.4937919463087281E-6</c:v>
                </c:pt>
                <c:pt idx="225">
                  <c:v>1.6768389261745016E-6</c:v>
                </c:pt>
                <c:pt idx="226">
                  <c:v>1.8096442953020143E-6</c:v>
                </c:pt>
                <c:pt idx="227">
                  <c:v>1.7351409395973212E-6</c:v>
                </c:pt>
                <c:pt idx="228">
                  <c:v>1.6096845637583939E-6</c:v>
                </c:pt>
                <c:pt idx="229">
                  <c:v>1.7953959731543659E-6</c:v>
                </c:pt>
                <c:pt idx="230">
                  <c:v>2.1170536912751695E-6</c:v>
                </c:pt>
                <c:pt idx="231">
                  <c:v>1.509308724832219E-6</c:v>
                </c:pt>
                <c:pt idx="232">
                  <c:v>1.8825570469798723E-6</c:v>
                </c:pt>
                <c:pt idx="233">
                  <c:v>2.2463221476510164E-6</c:v>
                </c:pt>
                <c:pt idx="234">
                  <c:v>2.008859060402688E-6</c:v>
                </c:pt>
                <c:pt idx="235">
                  <c:v>2.0206107382550412E-6</c:v>
                </c:pt>
                <c:pt idx="236">
                  <c:v>1.9081812080536949E-6</c:v>
                </c:pt>
                <c:pt idx="237">
                  <c:v>1.6969127516778574E-6</c:v>
                </c:pt>
                <c:pt idx="238">
                  <c:v>1.4987583892617502E-6</c:v>
                </c:pt>
                <c:pt idx="239">
                  <c:v>1.7734563758389301E-6</c:v>
                </c:pt>
              </c:numCache>
            </c:numRef>
          </c:val>
        </c:ser>
        <c:ser>
          <c:idx val="75"/>
          <c:order val="75"/>
          <c:tx>
            <c:strRef>
              <c:f>Sheet2_c!$A$77</c:f>
              <c:strCache>
                <c:ptCount val="1"/>
                <c:pt idx="0">
                  <c:v>750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Sheet2_c!$B$77:$IG$77</c:f>
              <c:numCache>
                <c:formatCode>General</c:formatCode>
                <c:ptCount val="240"/>
                <c:pt idx="0">
                  <c:v>2.2138741721854397E-6</c:v>
                </c:pt>
                <c:pt idx="1">
                  <c:v>2.4250132450331187E-6</c:v>
                </c:pt>
                <c:pt idx="2">
                  <c:v>2.3451788079470268E-6</c:v>
                </c:pt>
                <c:pt idx="3">
                  <c:v>2.4957947019867642E-6</c:v>
                </c:pt>
                <c:pt idx="4">
                  <c:v>2.3485099337748352E-6</c:v>
                </c:pt>
                <c:pt idx="5">
                  <c:v>2.4584834437086096E-6</c:v>
                </c:pt>
                <c:pt idx="6">
                  <c:v>2.418019867549672E-6</c:v>
                </c:pt>
                <c:pt idx="7">
                  <c:v>2.9066092715231831E-6</c:v>
                </c:pt>
                <c:pt idx="8">
                  <c:v>2.4548344370860989E-6</c:v>
                </c:pt>
                <c:pt idx="9">
                  <c:v>2.5629139072847727E-6</c:v>
                </c:pt>
                <c:pt idx="10">
                  <c:v>2.551682119205298E-6</c:v>
                </c:pt>
                <c:pt idx="11">
                  <c:v>2.4732847682119322E-6</c:v>
                </c:pt>
                <c:pt idx="12">
                  <c:v>2.4371589403973595E-6</c:v>
                </c:pt>
                <c:pt idx="13">
                  <c:v>2.0410132450331191E-6</c:v>
                </c:pt>
                <c:pt idx="14">
                  <c:v>2.2206688741721897E-6</c:v>
                </c:pt>
                <c:pt idx="15">
                  <c:v>2.3998807947019914E-6</c:v>
                </c:pt>
                <c:pt idx="16">
                  <c:v>2.558794701986766E-6</c:v>
                </c:pt>
                <c:pt idx="17">
                  <c:v>2.4915165562914006E-6</c:v>
                </c:pt>
                <c:pt idx="18">
                  <c:v>1.9935298013245081E-6</c:v>
                </c:pt>
                <c:pt idx="19">
                  <c:v>2.7076490066225258E-6</c:v>
                </c:pt>
                <c:pt idx="20">
                  <c:v>2.9027284768211977E-6</c:v>
                </c:pt>
                <c:pt idx="21">
                  <c:v>2.8611456953642401E-6</c:v>
                </c:pt>
                <c:pt idx="22">
                  <c:v>3.1040331125827905E-6</c:v>
                </c:pt>
                <c:pt idx="23">
                  <c:v>2.6269536423841123E-6</c:v>
                </c:pt>
                <c:pt idx="24">
                  <c:v>2.7563642384106052E-6</c:v>
                </c:pt>
                <c:pt idx="25">
                  <c:v>2.8440529801324566E-6</c:v>
                </c:pt>
                <c:pt idx="26">
                  <c:v>2.7690132450331221E-6</c:v>
                </c:pt>
                <c:pt idx="27">
                  <c:v>2.6949271523178907E-6</c:v>
                </c:pt>
                <c:pt idx="28">
                  <c:v>2.6815496688741802E-6</c:v>
                </c:pt>
                <c:pt idx="29">
                  <c:v>2.6663907284768307E-6</c:v>
                </c:pt>
                <c:pt idx="30">
                  <c:v>2.9389801324503395E-6</c:v>
                </c:pt>
                <c:pt idx="31">
                  <c:v>2.6594370860927238E-6</c:v>
                </c:pt>
                <c:pt idx="32">
                  <c:v>2.684827814569545E-6</c:v>
                </c:pt>
                <c:pt idx="33">
                  <c:v>2.8564039735099352E-6</c:v>
                </c:pt>
                <c:pt idx="34">
                  <c:v>2.6464900662251733E-6</c:v>
                </c:pt>
                <c:pt idx="35">
                  <c:v>3.3257218543046456E-6</c:v>
                </c:pt>
                <c:pt idx="36">
                  <c:v>3.1170198675496784E-6</c:v>
                </c:pt>
                <c:pt idx="37">
                  <c:v>2.8005231788079582E-6</c:v>
                </c:pt>
                <c:pt idx="38">
                  <c:v>2.8787086092715252E-6</c:v>
                </c:pt>
                <c:pt idx="39">
                  <c:v>2.691192052980143E-6</c:v>
                </c:pt>
                <c:pt idx="40">
                  <c:v>2.7527682119205373E-6</c:v>
                </c:pt>
                <c:pt idx="41">
                  <c:v>2.6488543046357668E-6</c:v>
                </c:pt>
                <c:pt idx="42">
                  <c:v>3.2819536423841179E-6</c:v>
                </c:pt>
                <c:pt idx="43">
                  <c:v>3.3957549668874259E-6</c:v>
                </c:pt>
                <c:pt idx="44">
                  <c:v>2.9897218543046466E-6</c:v>
                </c:pt>
                <c:pt idx="45">
                  <c:v>3.4011655629139167E-6</c:v>
                </c:pt>
                <c:pt idx="46">
                  <c:v>3.7828410596026601E-6</c:v>
                </c:pt>
                <c:pt idx="47">
                  <c:v>3.6224768211920623E-6</c:v>
                </c:pt>
                <c:pt idx="48">
                  <c:v>3.7087417218543193E-6</c:v>
                </c:pt>
                <c:pt idx="49">
                  <c:v>3.1368874172185472E-6</c:v>
                </c:pt>
                <c:pt idx="50">
                  <c:v>3.2139602649006725E-6</c:v>
                </c:pt>
                <c:pt idx="51">
                  <c:v>3.4738476821192102E-6</c:v>
                </c:pt>
                <c:pt idx="52">
                  <c:v>4.006860927152332E-6</c:v>
                </c:pt>
                <c:pt idx="53">
                  <c:v>3.6419602649006725E-6</c:v>
                </c:pt>
                <c:pt idx="54">
                  <c:v>3.880980132450343E-6</c:v>
                </c:pt>
                <c:pt idx="55">
                  <c:v>4.3932582781456994E-6</c:v>
                </c:pt>
                <c:pt idx="56">
                  <c:v>4.3579139072847724E-6</c:v>
                </c:pt>
                <c:pt idx="57">
                  <c:v>4.6183973509933888E-6</c:v>
                </c:pt>
                <c:pt idx="58">
                  <c:v>3.9999205298013362E-6</c:v>
                </c:pt>
                <c:pt idx="59">
                  <c:v>4.8538211920529953E-6</c:v>
                </c:pt>
                <c:pt idx="60">
                  <c:v>4.6918543046357687E-6</c:v>
                </c:pt>
                <c:pt idx="61">
                  <c:v>4.067927152317882E-6</c:v>
                </c:pt>
                <c:pt idx="62">
                  <c:v>4.6648609271523188E-6</c:v>
                </c:pt>
                <c:pt idx="63">
                  <c:v>4.5505165562913906E-6</c:v>
                </c:pt>
                <c:pt idx="64">
                  <c:v>4.6766556291390832E-6</c:v>
                </c:pt>
                <c:pt idx="65">
                  <c:v>4.8578675496688803E-6</c:v>
                </c:pt>
                <c:pt idx="66">
                  <c:v>5.4686887417218732E-6</c:v>
                </c:pt>
                <c:pt idx="67">
                  <c:v>6.2863178807947201E-6</c:v>
                </c:pt>
                <c:pt idx="68">
                  <c:v>6.720132450331145E-6</c:v>
                </c:pt>
                <c:pt idx="69">
                  <c:v>6.7047019867549848E-6</c:v>
                </c:pt>
                <c:pt idx="70">
                  <c:v>5.8854172185430523E-6</c:v>
                </c:pt>
                <c:pt idx="71">
                  <c:v>5.7897682119205529E-6</c:v>
                </c:pt>
                <c:pt idx="72">
                  <c:v>5.5611258278145778E-6</c:v>
                </c:pt>
                <c:pt idx="73">
                  <c:v>6.3936754966887559E-6</c:v>
                </c:pt>
                <c:pt idx="74">
                  <c:v>6.5529006622516675E-6</c:v>
                </c:pt>
                <c:pt idx="75">
                  <c:v>5.5940860927152375E-6</c:v>
                </c:pt>
                <c:pt idx="76">
                  <c:v>5.8174370860927235E-6</c:v>
                </c:pt>
                <c:pt idx="77">
                  <c:v>6.9392715231788348E-6</c:v>
                </c:pt>
                <c:pt idx="78">
                  <c:v>6.243655629139087E-6</c:v>
                </c:pt>
                <c:pt idx="79">
                  <c:v>6.4925165562913933E-6</c:v>
                </c:pt>
                <c:pt idx="80">
                  <c:v>6.2534304635761749E-6</c:v>
                </c:pt>
                <c:pt idx="81">
                  <c:v>5.7569801324503475E-6</c:v>
                </c:pt>
                <c:pt idx="82">
                  <c:v>6.1745629139072957E-6</c:v>
                </c:pt>
                <c:pt idx="83">
                  <c:v>6.0708410596026702E-6</c:v>
                </c:pt>
                <c:pt idx="84">
                  <c:v>5.2627748344370883E-6</c:v>
                </c:pt>
                <c:pt idx="85">
                  <c:v>5.4801854304635908E-6</c:v>
                </c:pt>
                <c:pt idx="86">
                  <c:v>5.2062317880794855E-6</c:v>
                </c:pt>
                <c:pt idx="87">
                  <c:v>5.6979470198675512E-6</c:v>
                </c:pt>
                <c:pt idx="88">
                  <c:v>6.010649006622536E-6</c:v>
                </c:pt>
                <c:pt idx="89">
                  <c:v>5.9489139072847814E-6</c:v>
                </c:pt>
                <c:pt idx="90">
                  <c:v>6.0092582781457048E-6</c:v>
                </c:pt>
                <c:pt idx="91">
                  <c:v>5.4971258278145772E-6</c:v>
                </c:pt>
                <c:pt idx="92">
                  <c:v>6.9170860927152433E-6</c:v>
                </c:pt>
                <c:pt idx="93">
                  <c:v>6.3646490066225329E-6</c:v>
                </c:pt>
                <c:pt idx="94">
                  <c:v>5.9181986754967034E-6</c:v>
                </c:pt>
                <c:pt idx="95">
                  <c:v>6.6137218543046529E-6</c:v>
                </c:pt>
                <c:pt idx="96">
                  <c:v>6.2414304635761799E-6</c:v>
                </c:pt>
                <c:pt idx="97">
                  <c:v>6.4954437086092905E-6</c:v>
                </c:pt>
                <c:pt idx="98">
                  <c:v>6.7498013245033361E-6</c:v>
                </c:pt>
                <c:pt idx="99">
                  <c:v>7.0503973509933979E-6</c:v>
                </c:pt>
                <c:pt idx="100">
                  <c:v>6.4857417218543323E-6</c:v>
                </c:pt>
                <c:pt idx="101">
                  <c:v>6.2875960264900775E-6</c:v>
                </c:pt>
                <c:pt idx="102">
                  <c:v>6.6281456953642525E-6</c:v>
                </c:pt>
                <c:pt idx="103">
                  <c:v>6.9886754966887612E-6</c:v>
                </c:pt>
                <c:pt idx="104">
                  <c:v>6.5858807947020035E-6</c:v>
                </c:pt>
                <c:pt idx="105">
                  <c:v>6.6794039735099501E-6</c:v>
                </c:pt>
                <c:pt idx="106">
                  <c:v>6.0269801324503433E-6</c:v>
                </c:pt>
                <c:pt idx="107">
                  <c:v>6.0178211920529955E-6</c:v>
                </c:pt>
                <c:pt idx="108">
                  <c:v>6.3363774834437358E-6</c:v>
                </c:pt>
                <c:pt idx="109">
                  <c:v>5.7261721854304847E-6</c:v>
                </c:pt>
                <c:pt idx="110">
                  <c:v>5.8896092715231976E-6</c:v>
                </c:pt>
                <c:pt idx="111">
                  <c:v>6.0874370860927277E-6</c:v>
                </c:pt>
                <c:pt idx="112">
                  <c:v>6.3604900662251724E-6</c:v>
                </c:pt>
                <c:pt idx="113">
                  <c:v>6.6505298013245171E-6</c:v>
                </c:pt>
                <c:pt idx="114">
                  <c:v>7.0352317880794895E-6</c:v>
                </c:pt>
                <c:pt idx="115">
                  <c:v>6.2385827814569709E-6</c:v>
                </c:pt>
                <c:pt idx="116">
                  <c:v>5.8325827814569641E-6</c:v>
                </c:pt>
                <c:pt idx="117">
                  <c:v>6.078079470198695E-6</c:v>
                </c:pt>
                <c:pt idx="118">
                  <c:v>5.8582847682119303E-6</c:v>
                </c:pt>
                <c:pt idx="119">
                  <c:v>5.6558874172185437E-6</c:v>
                </c:pt>
                <c:pt idx="120">
                  <c:v>5.5370596026490209E-6</c:v>
                </c:pt>
                <c:pt idx="121">
                  <c:v>6.1987218543046527E-6</c:v>
                </c:pt>
                <c:pt idx="122">
                  <c:v>6.0658476821192186E-6</c:v>
                </c:pt>
                <c:pt idx="123">
                  <c:v>5.7270397350993521E-6</c:v>
                </c:pt>
                <c:pt idx="124">
                  <c:v>5.7350397350993569E-6</c:v>
                </c:pt>
                <c:pt idx="125">
                  <c:v>5.2815827814569688E-6</c:v>
                </c:pt>
                <c:pt idx="126">
                  <c:v>6.06996688741723E-6</c:v>
                </c:pt>
                <c:pt idx="127">
                  <c:v>7.0886754966887602E-6</c:v>
                </c:pt>
                <c:pt idx="128">
                  <c:v>7.9855629139073077E-6</c:v>
                </c:pt>
                <c:pt idx="129">
                  <c:v>7.4703311258278438E-6</c:v>
                </c:pt>
                <c:pt idx="130">
                  <c:v>7.5250993377483602E-6</c:v>
                </c:pt>
                <c:pt idx="131">
                  <c:v>7.8090728476821417E-6</c:v>
                </c:pt>
                <c:pt idx="132">
                  <c:v>5.9387284768212111E-6</c:v>
                </c:pt>
                <c:pt idx="133">
                  <c:v>4.4182582781457034E-6</c:v>
                </c:pt>
                <c:pt idx="134">
                  <c:v>3.8010397350993463E-6</c:v>
                </c:pt>
                <c:pt idx="135">
                  <c:v>4.3077019867549771E-6</c:v>
                </c:pt>
                <c:pt idx="136">
                  <c:v>4.6475562913907314E-6</c:v>
                </c:pt>
                <c:pt idx="137">
                  <c:v>4.6066953642384161E-6</c:v>
                </c:pt>
                <c:pt idx="138">
                  <c:v>3.9167019867549761E-6</c:v>
                </c:pt>
                <c:pt idx="139">
                  <c:v>4.4103576158940554E-6</c:v>
                </c:pt>
                <c:pt idx="140">
                  <c:v>5.1375430463576241E-6</c:v>
                </c:pt>
                <c:pt idx="141">
                  <c:v>4.7760000000000166E-6</c:v>
                </c:pt>
                <c:pt idx="142">
                  <c:v>4.9520596026490197E-6</c:v>
                </c:pt>
                <c:pt idx="143">
                  <c:v>4.3644635761589376E-6</c:v>
                </c:pt>
                <c:pt idx="144">
                  <c:v>4.3773642384105983E-6</c:v>
                </c:pt>
                <c:pt idx="145">
                  <c:v>5.1630000000000063E-6</c:v>
                </c:pt>
                <c:pt idx="146">
                  <c:v>4.6146158940397403E-6</c:v>
                </c:pt>
                <c:pt idx="147">
                  <c:v>3.2373443708609392E-6</c:v>
                </c:pt>
                <c:pt idx="148">
                  <c:v>3.4847417218543165E-6</c:v>
                </c:pt>
                <c:pt idx="149">
                  <c:v>3.4985298013245123E-6</c:v>
                </c:pt>
                <c:pt idx="150">
                  <c:v>2.9990794701986789E-6</c:v>
                </c:pt>
                <c:pt idx="151">
                  <c:v>2.5790198675496752E-6</c:v>
                </c:pt>
                <c:pt idx="152">
                  <c:v>1.9980927152317939E-6</c:v>
                </c:pt>
                <c:pt idx="153">
                  <c:v>2.2720397350993437E-6</c:v>
                </c:pt>
                <c:pt idx="154">
                  <c:v>2.1565496688741763E-6</c:v>
                </c:pt>
                <c:pt idx="155">
                  <c:v>2.0061324503311305E-6</c:v>
                </c:pt>
                <c:pt idx="156">
                  <c:v>2.4897218543046446E-6</c:v>
                </c:pt>
                <c:pt idx="157">
                  <c:v>2.5829735099337797E-6</c:v>
                </c:pt>
                <c:pt idx="158">
                  <c:v>2.4093046357615956E-6</c:v>
                </c:pt>
                <c:pt idx="159">
                  <c:v>2.2477615894039833E-6</c:v>
                </c:pt>
                <c:pt idx="160">
                  <c:v>2.0474900662251723E-6</c:v>
                </c:pt>
                <c:pt idx="161">
                  <c:v>2.1603576158940456E-6</c:v>
                </c:pt>
                <c:pt idx="162">
                  <c:v>2.0188079470198686E-6</c:v>
                </c:pt>
                <c:pt idx="163">
                  <c:v>2.1682251655629224E-6</c:v>
                </c:pt>
                <c:pt idx="164">
                  <c:v>2.1829072847682179E-6</c:v>
                </c:pt>
                <c:pt idx="165">
                  <c:v>2.3990860927152363E-6</c:v>
                </c:pt>
                <c:pt idx="166">
                  <c:v>2.1237284768211998E-6</c:v>
                </c:pt>
                <c:pt idx="167">
                  <c:v>1.903423841059606E-6</c:v>
                </c:pt>
                <c:pt idx="168">
                  <c:v>1.9703576158940453E-6</c:v>
                </c:pt>
                <c:pt idx="169">
                  <c:v>2.2935099337748374E-6</c:v>
                </c:pt>
                <c:pt idx="170">
                  <c:v>2.6100331125827873E-6</c:v>
                </c:pt>
                <c:pt idx="171">
                  <c:v>2.3851258278145759E-6</c:v>
                </c:pt>
                <c:pt idx="172">
                  <c:v>2.3637748344370937E-6</c:v>
                </c:pt>
                <c:pt idx="173">
                  <c:v>2.0396026490066231E-6</c:v>
                </c:pt>
                <c:pt idx="174">
                  <c:v>2.1830331125827899E-6</c:v>
                </c:pt>
                <c:pt idx="175">
                  <c:v>2.510774834437092E-6</c:v>
                </c:pt>
                <c:pt idx="176">
                  <c:v>2.5267350993377534E-6</c:v>
                </c:pt>
                <c:pt idx="177">
                  <c:v>2.1766092715231812E-6</c:v>
                </c:pt>
                <c:pt idx="178">
                  <c:v>2.1992317880794807E-6</c:v>
                </c:pt>
                <c:pt idx="179">
                  <c:v>2.1132251655629216E-6</c:v>
                </c:pt>
                <c:pt idx="180">
                  <c:v>2.1405827814569645E-6</c:v>
                </c:pt>
                <c:pt idx="181">
                  <c:v>1.8589668874172219E-6</c:v>
                </c:pt>
                <c:pt idx="182">
                  <c:v>2.2666754966887419E-6</c:v>
                </c:pt>
                <c:pt idx="183">
                  <c:v>2.2797019867549746E-6</c:v>
                </c:pt>
                <c:pt idx="184">
                  <c:v>2.0910397350993432E-6</c:v>
                </c:pt>
                <c:pt idx="185">
                  <c:v>2.1729072847682163E-6</c:v>
                </c:pt>
                <c:pt idx="186">
                  <c:v>1.7452185430463631E-6</c:v>
                </c:pt>
                <c:pt idx="187">
                  <c:v>2.0345099337748345E-6</c:v>
                </c:pt>
                <c:pt idx="188">
                  <c:v>1.9684966887417278E-6</c:v>
                </c:pt>
                <c:pt idx="189">
                  <c:v>2.2687682119205395E-6</c:v>
                </c:pt>
                <c:pt idx="190">
                  <c:v>1.8358278145695405E-6</c:v>
                </c:pt>
                <c:pt idx="191">
                  <c:v>2.0506423841059608E-6</c:v>
                </c:pt>
                <c:pt idx="192">
                  <c:v>2.0488410596026561E-6</c:v>
                </c:pt>
                <c:pt idx="193">
                  <c:v>2.1291390728476919E-6</c:v>
                </c:pt>
                <c:pt idx="194">
                  <c:v>2.37311920529802E-6</c:v>
                </c:pt>
                <c:pt idx="195">
                  <c:v>2.1054304635761631E-6</c:v>
                </c:pt>
                <c:pt idx="196">
                  <c:v>1.9729072847682186E-6</c:v>
                </c:pt>
                <c:pt idx="197">
                  <c:v>1.7432516556291403E-6</c:v>
                </c:pt>
                <c:pt idx="198">
                  <c:v>1.8590463576158967E-6</c:v>
                </c:pt>
                <c:pt idx="199">
                  <c:v>2.2089470198675592E-6</c:v>
                </c:pt>
                <c:pt idx="200">
                  <c:v>1.7734503311258333E-6</c:v>
                </c:pt>
                <c:pt idx="201">
                  <c:v>1.6232516556291401E-6</c:v>
                </c:pt>
                <c:pt idx="202">
                  <c:v>1.7058211920529798E-6</c:v>
                </c:pt>
                <c:pt idx="203">
                  <c:v>1.4241125827814607E-6</c:v>
                </c:pt>
                <c:pt idx="204">
                  <c:v>1.8497284768211959E-6</c:v>
                </c:pt>
                <c:pt idx="205">
                  <c:v>2.1766953642384135E-6</c:v>
                </c:pt>
                <c:pt idx="206">
                  <c:v>2.1338741721854387E-6</c:v>
                </c:pt>
                <c:pt idx="207">
                  <c:v>1.605794701986759E-6</c:v>
                </c:pt>
                <c:pt idx="208">
                  <c:v>1.2218079470198689E-6</c:v>
                </c:pt>
                <c:pt idx="209">
                  <c:v>1.7171589403973552E-6</c:v>
                </c:pt>
                <c:pt idx="210">
                  <c:v>1.9980132450331184E-6</c:v>
                </c:pt>
                <c:pt idx="211">
                  <c:v>1.7999072847682168E-6</c:v>
                </c:pt>
                <c:pt idx="212">
                  <c:v>1.5284569536423878E-6</c:v>
                </c:pt>
                <c:pt idx="213">
                  <c:v>1.4605695364238452E-6</c:v>
                </c:pt>
                <c:pt idx="214">
                  <c:v>1.8414238410596058E-6</c:v>
                </c:pt>
                <c:pt idx="215">
                  <c:v>1.7963841059602708E-6</c:v>
                </c:pt>
                <c:pt idx="216">
                  <c:v>1.4764105960264934E-6</c:v>
                </c:pt>
                <c:pt idx="217">
                  <c:v>1.9991390728476855E-6</c:v>
                </c:pt>
                <c:pt idx="218">
                  <c:v>1.6161721854304684E-6</c:v>
                </c:pt>
                <c:pt idx="219">
                  <c:v>1.6658079470198707E-6</c:v>
                </c:pt>
                <c:pt idx="220">
                  <c:v>1.956847682119211E-6</c:v>
                </c:pt>
                <c:pt idx="221">
                  <c:v>1.6586754966887476E-6</c:v>
                </c:pt>
                <c:pt idx="222">
                  <c:v>1.7509602649006666E-6</c:v>
                </c:pt>
                <c:pt idx="223">
                  <c:v>2.1872913907284849E-6</c:v>
                </c:pt>
                <c:pt idx="224">
                  <c:v>2.0000794701986783E-6</c:v>
                </c:pt>
                <c:pt idx="225">
                  <c:v>1.5665894039735157E-6</c:v>
                </c:pt>
                <c:pt idx="226">
                  <c:v>1.3092119205298049E-6</c:v>
                </c:pt>
                <c:pt idx="227">
                  <c:v>1.5310331125827844E-6</c:v>
                </c:pt>
                <c:pt idx="228">
                  <c:v>1.5917880794702039E-6</c:v>
                </c:pt>
                <c:pt idx="229">
                  <c:v>1.5932781456953678E-6</c:v>
                </c:pt>
                <c:pt idx="230">
                  <c:v>1.7267615894039769E-6</c:v>
                </c:pt>
                <c:pt idx="231">
                  <c:v>1.9446754966887486E-6</c:v>
                </c:pt>
                <c:pt idx="232">
                  <c:v>1.8321788079470251E-6</c:v>
                </c:pt>
                <c:pt idx="233">
                  <c:v>1.7379867549668916E-6</c:v>
                </c:pt>
                <c:pt idx="234">
                  <c:v>1.3615099337748379E-6</c:v>
                </c:pt>
                <c:pt idx="235">
                  <c:v>1.9512649006622565E-6</c:v>
                </c:pt>
                <c:pt idx="236">
                  <c:v>1.8908344370860965E-6</c:v>
                </c:pt>
                <c:pt idx="237">
                  <c:v>1.5892582781456986E-6</c:v>
                </c:pt>
                <c:pt idx="238">
                  <c:v>1.694344370860932E-6</c:v>
                </c:pt>
                <c:pt idx="239">
                  <c:v>1.6289801324503362E-6</c:v>
                </c:pt>
              </c:numCache>
            </c:numRef>
          </c:val>
        </c:ser>
        <c:ser>
          <c:idx val="76"/>
          <c:order val="76"/>
          <c:tx>
            <c:strRef>
              <c:f>Sheet2_c!$A$78</c:f>
              <c:strCache>
                <c:ptCount val="1"/>
                <c:pt idx="0">
                  <c:v>760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Sheet2_c!$B$78:$IG$78</c:f>
              <c:numCache>
                <c:formatCode>General</c:formatCode>
                <c:ptCount val="240"/>
                <c:pt idx="0">
                  <c:v>2.2613660130718995E-6</c:v>
                </c:pt>
                <c:pt idx="1">
                  <c:v>2.4484967320261512E-6</c:v>
                </c:pt>
                <c:pt idx="2">
                  <c:v>2.5034575163398757E-6</c:v>
                </c:pt>
                <c:pt idx="3">
                  <c:v>2.3104379084967389E-6</c:v>
                </c:pt>
                <c:pt idx="4">
                  <c:v>2.5743594771241862E-6</c:v>
                </c:pt>
                <c:pt idx="5">
                  <c:v>2.0699673202614449E-6</c:v>
                </c:pt>
                <c:pt idx="6">
                  <c:v>2.3608888888888891E-6</c:v>
                </c:pt>
                <c:pt idx="7">
                  <c:v>2.5364248366013141E-6</c:v>
                </c:pt>
                <c:pt idx="8">
                  <c:v>2.2094836601307245E-6</c:v>
                </c:pt>
                <c:pt idx="9">
                  <c:v>2.7067581699346439E-6</c:v>
                </c:pt>
                <c:pt idx="10">
                  <c:v>2.8939281045751665E-6</c:v>
                </c:pt>
                <c:pt idx="11">
                  <c:v>2.2901307189542594E-6</c:v>
                </c:pt>
                <c:pt idx="12">
                  <c:v>2.1536666666666723E-6</c:v>
                </c:pt>
                <c:pt idx="13">
                  <c:v>2.4352549019607852E-6</c:v>
                </c:pt>
                <c:pt idx="14">
                  <c:v>2.6787189542483715E-6</c:v>
                </c:pt>
                <c:pt idx="15">
                  <c:v>2.6547647058823654E-6</c:v>
                </c:pt>
                <c:pt idx="16">
                  <c:v>2.223261437908504E-6</c:v>
                </c:pt>
                <c:pt idx="17">
                  <c:v>2.1856078431372622E-6</c:v>
                </c:pt>
                <c:pt idx="18">
                  <c:v>2.397764705882363E-6</c:v>
                </c:pt>
                <c:pt idx="19">
                  <c:v>2.4260392156862799E-6</c:v>
                </c:pt>
                <c:pt idx="20">
                  <c:v>2.5530784313725496E-6</c:v>
                </c:pt>
                <c:pt idx="21">
                  <c:v>2.5852222222222294E-6</c:v>
                </c:pt>
                <c:pt idx="22">
                  <c:v>2.5069542483660245E-6</c:v>
                </c:pt>
                <c:pt idx="23">
                  <c:v>2.7790457516339936E-6</c:v>
                </c:pt>
                <c:pt idx="24">
                  <c:v>3.0532352941176547E-6</c:v>
                </c:pt>
                <c:pt idx="25">
                  <c:v>3.1882026143790894E-6</c:v>
                </c:pt>
                <c:pt idx="26">
                  <c:v>2.5239934640522957E-6</c:v>
                </c:pt>
                <c:pt idx="27">
                  <c:v>2.7930065359477213E-6</c:v>
                </c:pt>
                <c:pt idx="28">
                  <c:v>2.561124183006543E-6</c:v>
                </c:pt>
                <c:pt idx="29">
                  <c:v>2.7099869281045826E-6</c:v>
                </c:pt>
                <c:pt idx="30">
                  <c:v>2.6882483660130772E-6</c:v>
                </c:pt>
                <c:pt idx="31">
                  <c:v>2.7340261437908557E-6</c:v>
                </c:pt>
                <c:pt idx="32">
                  <c:v>2.4867189542483693E-6</c:v>
                </c:pt>
                <c:pt idx="33">
                  <c:v>2.4659542483660244E-6</c:v>
                </c:pt>
                <c:pt idx="34">
                  <c:v>3.082875816993469E-6</c:v>
                </c:pt>
                <c:pt idx="35">
                  <c:v>2.7720392156862813E-6</c:v>
                </c:pt>
                <c:pt idx="36">
                  <c:v>3.1586209150326856E-6</c:v>
                </c:pt>
                <c:pt idx="37">
                  <c:v>3.0389803921568697E-6</c:v>
                </c:pt>
                <c:pt idx="38">
                  <c:v>3.0136862745098084E-6</c:v>
                </c:pt>
                <c:pt idx="39">
                  <c:v>2.817392156862752E-6</c:v>
                </c:pt>
                <c:pt idx="40">
                  <c:v>3.6305163398692857E-6</c:v>
                </c:pt>
                <c:pt idx="41">
                  <c:v>2.8193660130718952E-6</c:v>
                </c:pt>
                <c:pt idx="42">
                  <c:v>2.5282026143790851E-6</c:v>
                </c:pt>
                <c:pt idx="43">
                  <c:v>2.876633986928105E-6</c:v>
                </c:pt>
                <c:pt idx="44">
                  <c:v>3.5029150326797446E-6</c:v>
                </c:pt>
                <c:pt idx="45">
                  <c:v>3.0414771241830091E-6</c:v>
                </c:pt>
                <c:pt idx="46">
                  <c:v>3.2601307189542628E-6</c:v>
                </c:pt>
                <c:pt idx="47">
                  <c:v>2.9163529411764768E-6</c:v>
                </c:pt>
                <c:pt idx="48">
                  <c:v>3.3162614379085001E-6</c:v>
                </c:pt>
                <c:pt idx="49">
                  <c:v>2.8053921568627524E-6</c:v>
                </c:pt>
                <c:pt idx="50">
                  <c:v>3.1344248366013192E-6</c:v>
                </c:pt>
                <c:pt idx="51">
                  <c:v>2.8998627450980422E-6</c:v>
                </c:pt>
                <c:pt idx="52">
                  <c:v>3.377457516339874E-6</c:v>
                </c:pt>
                <c:pt idx="53">
                  <c:v>3.665052287581708E-6</c:v>
                </c:pt>
                <c:pt idx="54">
                  <c:v>4.478601307189557E-6</c:v>
                </c:pt>
                <c:pt idx="55">
                  <c:v>4.5314379084967418E-6</c:v>
                </c:pt>
                <c:pt idx="56">
                  <c:v>3.9907712418300789E-6</c:v>
                </c:pt>
                <c:pt idx="57">
                  <c:v>4.2140392156862816E-6</c:v>
                </c:pt>
                <c:pt idx="58">
                  <c:v>4.5911503267973924E-6</c:v>
                </c:pt>
                <c:pt idx="59">
                  <c:v>4.540921568627451E-6</c:v>
                </c:pt>
                <c:pt idx="60">
                  <c:v>4.2948823529411846E-6</c:v>
                </c:pt>
                <c:pt idx="61">
                  <c:v>4.9537647058823772E-6</c:v>
                </c:pt>
                <c:pt idx="62">
                  <c:v>4.5773921568627576E-6</c:v>
                </c:pt>
                <c:pt idx="63">
                  <c:v>4.5996209150327003E-6</c:v>
                </c:pt>
                <c:pt idx="64">
                  <c:v>4.0918562091503361E-6</c:v>
                </c:pt>
                <c:pt idx="65">
                  <c:v>4.9190196078431547E-6</c:v>
                </c:pt>
                <c:pt idx="66">
                  <c:v>5.7879542483660135E-6</c:v>
                </c:pt>
                <c:pt idx="67">
                  <c:v>6.1179738562091516E-6</c:v>
                </c:pt>
                <c:pt idx="68">
                  <c:v>6.4279738562091538E-6</c:v>
                </c:pt>
                <c:pt idx="69">
                  <c:v>6.8639215686274506E-6</c:v>
                </c:pt>
                <c:pt idx="70">
                  <c:v>6.0013398692810575E-6</c:v>
                </c:pt>
                <c:pt idx="71">
                  <c:v>5.5434444444444611E-6</c:v>
                </c:pt>
                <c:pt idx="72">
                  <c:v>5.7170196078431503E-6</c:v>
                </c:pt>
                <c:pt idx="73">
                  <c:v>5.3590261437908682E-6</c:v>
                </c:pt>
                <c:pt idx="74">
                  <c:v>5.5863267973856421E-6</c:v>
                </c:pt>
                <c:pt idx="75">
                  <c:v>5.7800457516340027E-6</c:v>
                </c:pt>
                <c:pt idx="76">
                  <c:v>6.0625359477124166E-6</c:v>
                </c:pt>
                <c:pt idx="77">
                  <c:v>5.6571372549019624E-6</c:v>
                </c:pt>
                <c:pt idx="78">
                  <c:v>5.7465359477124191E-6</c:v>
                </c:pt>
                <c:pt idx="79">
                  <c:v>6.1404640522875909E-6</c:v>
                </c:pt>
                <c:pt idx="80">
                  <c:v>5.7150915032679842E-6</c:v>
                </c:pt>
                <c:pt idx="81">
                  <c:v>5.962202614379103E-6</c:v>
                </c:pt>
                <c:pt idx="82">
                  <c:v>6.0417385620915168E-6</c:v>
                </c:pt>
                <c:pt idx="83">
                  <c:v>5.3420522875817087E-6</c:v>
                </c:pt>
                <c:pt idx="84">
                  <c:v>5.4504183006536124E-6</c:v>
                </c:pt>
                <c:pt idx="85">
                  <c:v>5.2724248366013134E-6</c:v>
                </c:pt>
                <c:pt idx="86">
                  <c:v>5.6818823529411918E-6</c:v>
                </c:pt>
                <c:pt idx="87">
                  <c:v>5.6108169934640638E-6</c:v>
                </c:pt>
                <c:pt idx="88">
                  <c:v>6.1307385620915129E-6</c:v>
                </c:pt>
                <c:pt idx="89">
                  <c:v>5.9742287581699519E-6</c:v>
                </c:pt>
                <c:pt idx="90">
                  <c:v>5.3591764705882431E-6</c:v>
                </c:pt>
                <c:pt idx="91">
                  <c:v>5.539862745098061E-6</c:v>
                </c:pt>
                <c:pt idx="92">
                  <c:v>6.101169934640543E-6</c:v>
                </c:pt>
                <c:pt idx="93">
                  <c:v>5.8738823529411935E-6</c:v>
                </c:pt>
                <c:pt idx="94">
                  <c:v>6.3839673202614505E-6</c:v>
                </c:pt>
                <c:pt idx="95">
                  <c:v>6.0687124183006687E-6</c:v>
                </c:pt>
                <c:pt idx="96">
                  <c:v>6.0392679738562297E-6</c:v>
                </c:pt>
                <c:pt idx="97">
                  <c:v>5.7725947712418442E-6</c:v>
                </c:pt>
                <c:pt idx="98">
                  <c:v>6.305738562091513E-6</c:v>
                </c:pt>
                <c:pt idx="99">
                  <c:v>6.3040326797385718E-6</c:v>
                </c:pt>
                <c:pt idx="100">
                  <c:v>6.4964771241830337E-6</c:v>
                </c:pt>
                <c:pt idx="101">
                  <c:v>5.7920196078431513E-6</c:v>
                </c:pt>
                <c:pt idx="102">
                  <c:v>5.9152875816993634E-6</c:v>
                </c:pt>
                <c:pt idx="103">
                  <c:v>5.9830392156862904E-6</c:v>
                </c:pt>
                <c:pt idx="104">
                  <c:v>6.2445816993464103E-6</c:v>
                </c:pt>
                <c:pt idx="105">
                  <c:v>6.5212156862745275E-6</c:v>
                </c:pt>
                <c:pt idx="106">
                  <c:v>6.1184640522875893E-6</c:v>
                </c:pt>
                <c:pt idx="107">
                  <c:v>5.6292026143790987E-6</c:v>
                </c:pt>
                <c:pt idx="108">
                  <c:v>5.6039803921568731E-6</c:v>
                </c:pt>
                <c:pt idx="109">
                  <c:v>5.9118235294117834E-6</c:v>
                </c:pt>
                <c:pt idx="110">
                  <c:v>5.1157254901960864E-6</c:v>
                </c:pt>
                <c:pt idx="111">
                  <c:v>6.284196078431384E-6</c:v>
                </c:pt>
                <c:pt idx="112">
                  <c:v>6.3521307189542533E-6</c:v>
                </c:pt>
                <c:pt idx="113">
                  <c:v>5.7946797385621086E-6</c:v>
                </c:pt>
                <c:pt idx="114">
                  <c:v>6.4106143790849793E-6</c:v>
                </c:pt>
                <c:pt idx="115">
                  <c:v>6.8849019607843274E-6</c:v>
                </c:pt>
                <c:pt idx="116">
                  <c:v>6.001803921568648E-6</c:v>
                </c:pt>
                <c:pt idx="117">
                  <c:v>6.1724705882352984E-6</c:v>
                </c:pt>
                <c:pt idx="118">
                  <c:v>5.6561699346405404E-6</c:v>
                </c:pt>
                <c:pt idx="119">
                  <c:v>5.5166797385621089E-6</c:v>
                </c:pt>
                <c:pt idx="120">
                  <c:v>5.9799607843137566E-6</c:v>
                </c:pt>
                <c:pt idx="121">
                  <c:v>6.0087843137254923E-6</c:v>
                </c:pt>
                <c:pt idx="122">
                  <c:v>5.4132483660130905E-6</c:v>
                </c:pt>
                <c:pt idx="123">
                  <c:v>5.6393594771242005E-6</c:v>
                </c:pt>
                <c:pt idx="124">
                  <c:v>6.6334640522875954E-6</c:v>
                </c:pt>
                <c:pt idx="125">
                  <c:v>6.6783660130719154E-6</c:v>
                </c:pt>
                <c:pt idx="126">
                  <c:v>5.9922352941176634E-6</c:v>
                </c:pt>
                <c:pt idx="127">
                  <c:v>6.3055620915032909E-6</c:v>
                </c:pt>
                <c:pt idx="128">
                  <c:v>7.903464052287601E-6</c:v>
                </c:pt>
                <c:pt idx="129">
                  <c:v>8.0445751633986957E-6</c:v>
                </c:pt>
                <c:pt idx="130">
                  <c:v>7.3064052287581842E-6</c:v>
                </c:pt>
                <c:pt idx="131">
                  <c:v>7.90228758169937E-6</c:v>
                </c:pt>
                <c:pt idx="132">
                  <c:v>5.9274183006536071E-6</c:v>
                </c:pt>
                <c:pt idx="133">
                  <c:v>5.2563333333333537E-6</c:v>
                </c:pt>
                <c:pt idx="134">
                  <c:v>4.1610130718954283E-6</c:v>
                </c:pt>
                <c:pt idx="135">
                  <c:v>3.9932156862745197E-6</c:v>
                </c:pt>
                <c:pt idx="136">
                  <c:v>3.7923986928104685E-6</c:v>
                </c:pt>
                <c:pt idx="137">
                  <c:v>3.5982483660130765E-6</c:v>
                </c:pt>
                <c:pt idx="138">
                  <c:v>4.0502679738562171E-6</c:v>
                </c:pt>
                <c:pt idx="139">
                  <c:v>4.9475424836601543E-6</c:v>
                </c:pt>
                <c:pt idx="140">
                  <c:v>4.9268888888888973E-6</c:v>
                </c:pt>
                <c:pt idx="141">
                  <c:v>5.0824771241830214E-6</c:v>
                </c:pt>
                <c:pt idx="142">
                  <c:v>4.8842745098039289E-6</c:v>
                </c:pt>
                <c:pt idx="143">
                  <c:v>4.5551699346405395E-6</c:v>
                </c:pt>
                <c:pt idx="144">
                  <c:v>4.3631241830065441E-6</c:v>
                </c:pt>
                <c:pt idx="145">
                  <c:v>5.0042287581699459E-6</c:v>
                </c:pt>
                <c:pt idx="146">
                  <c:v>3.9591045751634097E-6</c:v>
                </c:pt>
                <c:pt idx="147">
                  <c:v>3.2123790849673293E-6</c:v>
                </c:pt>
                <c:pt idx="148">
                  <c:v>3.0415686274509875E-6</c:v>
                </c:pt>
                <c:pt idx="149">
                  <c:v>2.8486209150326856E-6</c:v>
                </c:pt>
                <c:pt idx="150">
                  <c:v>2.9135751633986952E-6</c:v>
                </c:pt>
                <c:pt idx="151">
                  <c:v>2.9244901960784388E-6</c:v>
                </c:pt>
                <c:pt idx="152">
                  <c:v>2.1985751633986952E-6</c:v>
                </c:pt>
                <c:pt idx="153">
                  <c:v>2.0955163398692809E-6</c:v>
                </c:pt>
                <c:pt idx="154">
                  <c:v>2.2387843137254988E-6</c:v>
                </c:pt>
                <c:pt idx="155">
                  <c:v>2.2351764705882387E-6</c:v>
                </c:pt>
                <c:pt idx="156">
                  <c:v>2.1243267973856306E-6</c:v>
                </c:pt>
                <c:pt idx="157">
                  <c:v>2.6891307189542606E-6</c:v>
                </c:pt>
                <c:pt idx="158">
                  <c:v>2.1353137254902019E-6</c:v>
                </c:pt>
                <c:pt idx="159">
                  <c:v>2.2969869281045804E-6</c:v>
                </c:pt>
                <c:pt idx="160">
                  <c:v>2.0240784313725522E-6</c:v>
                </c:pt>
                <c:pt idx="161">
                  <c:v>2.1018169934640551E-6</c:v>
                </c:pt>
                <c:pt idx="162">
                  <c:v>1.9247908496732086E-6</c:v>
                </c:pt>
                <c:pt idx="163">
                  <c:v>2.1276928104575244E-6</c:v>
                </c:pt>
                <c:pt idx="164">
                  <c:v>2.4138888888888918E-6</c:v>
                </c:pt>
                <c:pt idx="165">
                  <c:v>2.117738562091513E-6</c:v>
                </c:pt>
                <c:pt idx="166">
                  <c:v>1.8239673202614419E-6</c:v>
                </c:pt>
                <c:pt idx="167">
                  <c:v>2.2191111111111191E-6</c:v>
                </c:pt>
                <c:pt idx="168">
                  <c:v>2.2380522875817046E-6</c:v>
                </c:pt>
                <c:pt idx="169">
                  <c:v>2.1281372549019739E-6</c:v>
                </c:pt>
                <c:pt idx="170">
                  <c:v>2.4716928104575214E-6</c:v>
                </c:pt>
                <c:pt idx="171">
                  <c:v>1.8873529411764768E-6</c:v>
                </c:pt>
                <c:pt idx="172">
                  <c:v>2.0697647058823646E-6</c:v>
                </c:pt>
                <c:pt idx="173">
                  <c:v>2.0545228758170019E-6</c:v>
                </c:pt>
                <c:pt idx="174">
                  <c:v>2.240392156862754E-6</c:v>
                </c:pt>
                <c:pt idx="175">
                  <c:v>2.1505228758170023E-6</c:v>
                </c:pt>
                <c:pt idx="176">
                  <c:v>2.0449542483660249E-6</c:v>
                </c:pt>
                <c:pt idx="177">
                  <c:v>2.4513464052287584E-6</c:v>
                </c:pt>
                <c:pt idx="178">
                  <c:v>2.2585294117647104E-6</c:v>
                </c:pt>
                <c:pt idx="179">
                  <c:v>2.1283267973856301E-6</c:v>
                </c:pt>
                <c:pt idx="180">
                  <c:v>2.2464705882353016E-6</c:v>
                </c:pt>
                <c:pt idx="181">
                  <c:v>2.1238431372549052E-6</c:v>
                </c:pt>
                <c:pt idx="182">
                  <c:v>2.1322352941176491E-6</c:v>
                </c:pt>
                <c:pt idx="183">
                  <c:v>2.0544444444444446E-6</c:v>
                </c:pt>
                <c:pt idx="184">
                  <c:v>2.0322156862745087E-6</c:v>
                </c:pt>
                <c:pt idx="185">
                  <c:v>2.3087189542483695E-6</c:v>
                </c:pt>
                <c:pt idx="186">
                  <c:v>1.8612418300653636E-6</c:v>
                </c:pt>
                <c:pt idx="187">
                  <c:v>1.9706078431372617E-6</c:v>
                </c:pt>
                <c:pt idx="188">
                  <c:v>1.8945098039215749E-6</c:v>
                </c:pt>
                <c:pt idx="189">
                  <c:v>2.1095686274509857E-6</c:v>
                </c:pt>
                <c:pt idx="190">
                  <c:v>1.9300196078431415E-6</c:v>
                </c:pt>
                <c:pt idx="191">
                  <c:v>2.0477385620915141E-6</c:v>
                </c:pt>
                <c:pt idx="192">
                  <c:v>1.9804705882353002E-6</c:v>
                </c:pt>
                <c:pt idx="193">
                  <c:v>2.0276993464052363E-6</c:v>
                </c:pt>
                <c:pt idx="194">
                  <c:v>2.1468627450980432E-6</c:v>
                </c:pt>
                <c:pt idx="195">
                  <c:v>1.9420522875817061E-6</c:v>
                </c:pt>
                <c:pt idx="196">
                  <c:v>1.7022483660130768E-6</c:v>
                </c:pt>
                <c:pt idx="197">
                  <c:v>2.053954248366023E-6</c:v>
                </c:pt>
                <c:pt idx="198">
                  <c:v>2.080555555555562E-6</c:v>
                </c:pt>
                <c:pt idx="199">
                  <c:v>1.9725032679738624E-6</c:v>
                </c:pt>
                <c:pt idx="200">
                  <c:v>1.785444444444447E-6</c:v>
                </c:pt>
                <c:pt idx="201">
                  <c:v>1.7049346405228777E-6</c:v>
                </c:pt>
                <c:pt idx="202">
                  <c:v>1.4708104575163425E-6</c:v>
                </c:pt>
                <c:pt idx="203">
                  <c:v>1.8064444444444478E-6</c:v>
                </c:pt>
                <c:pt idx="204">
                  <c:v>2.0019084967320293E-6</c:v>
                </c:pt>
                <c:pt idx="205">
                  <c:v>2.0675032679738641E-6</c:v>
                </c:pt>
                <c:pt idx="206">
                  <c:v>1.5818300653594788E-6</c:v>
                </c:pt>
                <c:pt idx="207">
                  <c:v>1.622732026143797E-6</c:v>
                </c:pt>
                <c:pt idx="208">
                  <c:v>1.3612875816993512E-6</c:v>
                </c:pt>
                <c:pt idx="209">
                  <c:v>1.6841764705882418E-6</c:v>
                </c:pt>
                <c:pt idx="210">
                  <c:v>1.7123594771241854E-6</c:v>
                </c:pt>
                <c:pt idx="211">
                  <c:v>1.3927973856209181E-6</c:v>
                </c:pt>
                <c:pt idx="212">
                  <c:v>1.3567320261437968E-6</c:v>
                </c:pt>
                <c:pt idx="213">
                  <c:v>1.4855686274509807E-6</c:v>
                </c:pt>
                <c:pt idx="214">
                  <c:v>1.6177254901960811E-6</c:v>
                </c:pt>
                <c:pt idx="215">
                  <c:v>1.9631307189542526E-6</c:v>
                </c:pt>
                <c:pt idx="216">
                  <c:v>1.3965424836601353E-6</c:v>
                </c:pt>
                <c:pt idx="217">
                  <c:v>1.6337124183006572E-6</c:v>
                </c:pt>
                <c:pt idx="218">
                  <c:v>1.8480653594771283E-6</c:v>
                </c:pt>
                <c:pt idx="219">
                  <c:v>1.7001960784313765E-6</c:v>
                </c:pt>
                <c:pt idx="220">
                  <c:v>1.6164379084967388E-6</c:v>
                </c:pt>
                <c:pt idx="221">
                  <c:v>1.7194183006535985E-6</c:v>
                </c:pt>
                <c:pt idx="222">
                  <c:v>1.8385816993464094E-6</c:v>
                </c:pt>
                <c:pt idx="223">
                  <c:v>1.4974379084967371E-6</c:v>
                </c:pt>
                <c:pt idx="224">
                  <c:v>1.8477712418300687E-6</c:v>
                </c:pt>
                <c:pt idx="225">
                  <c:v>1.7409869281045799E-6</c:v>
                </c:pt>
                <c:pt idx="226">
                  <c:v>1.3974313725490203E-6</c:v>
                </c:pt>
                <c:pt idx="227">
                  <c:v>1.3975555555555598E-6</c:v>
                </c:pt>
                <c:pt idx="228">
                  <c:v>1.6184640522875843E-6</c:v>
                </c:pt>
                <c:pt idx="229">
                  <c:v>1.9154183006536001E-6</c:v>
                </c:pt>
                <c:pt idx="230">
                  <c:v>1.6900065359477189E-6</c:v>
                </c:pt>
                <c:pt idx="231">
                  <c:v>2.0568039215686277E-6</c:v>
                </c:pt>
                <c:pt idx="232">
                  <c:v>2.0494705882353007E-6</c:v>
                </c:pt>
                <c:pt idx="233">
                  <c:v>1.782019607843141E-6</c:v>
                </c:pt>
                <c:pt idx="234">
                  <c:v>1.573705882352943E-6</c:v>
                </c:pt>
                <c:pt idx="235">
                  <c:v>1.6168366013071913E-6</c:v>
                </c:pt>
                <c:pt idx="236">
                  <c:v>1.3907777777777823E-6</c:v>
                </c:pt>
                <c:pt idx="237">
                  <c:v>1.5818758169934674E-6</c:v>
                </c:pt>
                <c:pt idx="238">
                  <c:v>1.3488169934640551E-6</c:v>
                </c:pt>
                <c:pt idx="239">
                  <c:v>1.3811045751634017E-6</c:v>
                </c:pt>
              </c:numCache>
            </c:numRef>
          </c:val>
        </c:ser>
        <c:ser>
          <c:idx val="77"/>
          <c:order val="77"/>
          <c:tx>
            <c:strRef>
              <c:f>Sheet2_c!$A$79</c:f>
              <c:strCache>
                <c:ptCount val="1"/>
                <c:pt idx="0">
                  <c:v>770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Sheet2_c!$B$79:$IG$79</c:f>
              <c:numCache>
                <c:formatCode>General</c:formatCode>
                <c:ptCount val="240"/>
                <c:pt idx="0">
                  <c:v>1.8792709677419409E-6</c:v>
                </c:pt>
                <c:pt idx="1">
                  <c:v>2.4654580645161292E-6</c:v>
                </c:pt>
                <c:pt idx="2">
                  <c:v>2.647767741935498E-6</c:v>
                </c:pt>
                <c:pt idx="3">
                  <c:v>2.3817870967742E-6</c:v>
                </c:pt>
                <c:pt idx="4">
                  <c:v>1.8533225806451649E-6</c:v>
                </c:pt>
                <c:pt idx="5">
                  <c:v>2.3512193548387097E-6</c:v>
                </c:pt>
                <c:pt idx="6">
                  <c:v>2.0450451612903258E-6</c:v>
                </c:pt>
                <c:pt idx="7">
                  <c:v>2.0328000000000011E-6</c:v>
                </c:pt>
                <c:pt idx="8">
                  <c:v>1.7798322580645183E-6</c:v>
                </c:pt>
                <c:pt idx="9">
                  <c:v>2.3915096774193607E-6</c:v>
                </c:pt>
                <c:pt idx="10">
                  <c:v>2.4273806451612995E-6</c:v>
                </c:pt>
                <c:pt idx="11">
                  <c:v>2.2822967741935543E-6</c:v>
                </c:pt>
                <c:pt idx="12">
                  <c:v>2.3896967741935531E-6</c:v>
                </c:pt>
                <c:pt idx="13">
                  <c:v>2.433032258064525E-6</c:v>
                </c:pt>
                <c:pt idx="14">
                  <c:v>2.3728064516129069E-6</c:v>
                </c:pt>
                <c:pt idx="15">
                  <c:v>2.2384903225806509E-6</c:v>
                </c:pt>
                <c:pt idx="16">
                  <c:v>2.4905741935483901E-6</c:v>
                </c:pt>
                <c:pt idx="17">
                  <c:v>2.8626064516129106E-6</c:v>
                </c:pt>
                <c:pt idx="18">
                  <c:v>1.7886516129032306E-6</c:v>
                </c:pt>
                <c:pt idx="19">
                  <c:v>2.0333419354838712E-6</c:v>
                </c:pt>
                <c:pt idx="20">
                  <c:v>2.411858064516129E-6</c:v>
                </c:pt>
                <c:pt idx="21">
                  <c:v>2.4630838709677499E-6</c:v>
                </c:pt>
                <c:pt idx="22">
                  <c:v>2.6567677419354944E-6</c:v>
                </c:pt>
                <c:pt idx="23">
                  <c:v>2.6053870967742019E-6</c:v>
                </c:pt>
                <c:pt idx="24">
                  <c:v>2.4163677419354916E-6</c:v>
                </c:pt>
                <c:pt idx="25">
                  <c:v>2.6164516129032282E-6</c:v>
                </c:pt>
                <c:pt idx="26">
                  <c:v>2.2902709677419443E-6</c:v>
                </c:pt>
                <c:pt idx="27">
                  <c:v>2.5267870967742003E-6</c:v>
                </c:pt>
                <c:pt idx="28">
                  <c:v>2.090129032258068E-6</c:v>
                </c:pt>
                <c:pt idx="29">
                  <c:v>2.4941806451612977E-6</c:v>
                </c:pt>
                <c:pt idx="30">
                  <c:v>2.8631225806451701E-6</c:v>
                </c:pt>
                <c:pt idx="31">
                  <c:v>2.8159354838709706E-6</c:v>
                </c:pt>
                <c:pt idx="32">
                  <c:v>2.557670967741944E-6</c:v>
                </c:pt>
                <c:pt idx="33">
                  <c:v>2.128180645161299E-6</c:v>
                </c:pt>
                <c:pt idx="34">
                  <c:v>2.5218967741935533E-6</c:v>
                </c:pt>
                <c:pt idx="35">
                  <c:v>2.9640709677419458E-6</c:v>
                </c:pt>
                <c:pt idx="36">
                  <c:v>2.8499741935483908E-6</c:v>
                </c:pt>
                <c:pt idx="37">
                  <c:v>2.6853419354838745E-6</c:v>
                </c:pt>
                <c:pt idx="38">
                  <c:v>2.6700774193548412E-6</c:v>
                </c:pt>
                <c:pt idx="39">
                  <c:v>2.4986387096774258E-6</c:v>
                </c:pt>
                <c:pt idx="40">
                  <c:v>2.7508000000000059E-6</c:v>
                </c:pt>
                <c:pt idx="41">
                  <c:v>3.0876580645161357E-6</c:v>
                </c:pt>
                <c:pt idx="42">
                  <c:v>2.9372451612903263E-6</c:v>
                </c:pt>
                <c:pt idx="43">
                  <c:v>3.5621483870967816E-6</c:v>
                </c:pt>
                <c:pt idx="44">
                  <c:v>3.4576193548387166E-6</c:v>
                </c:pt>
                <c:pt idx="45">
                  <c:v>3.4531419354838754E-6</c:v>
                </c:pt>
                <c:pt idx="46">
                  <c:v>2.9728258064516184E-6</c:v>
                </c:pt>
                <c:pt idx="47">
                  <c:v>3.2271677419355008E-6</c:v>
                </c:pt>
                <c:pt idx="48">
                  <c:v>3.0461548387096853E-6</c:v>
                </c:pt>
                <c:pt idx="49">
                  <c:v>3.219374193548394E-6</c:v>
                </c:pt>
                <c:pt idx="50">
                  <c:v>3.4886838709677524E-6</c:v>
                </c:pt>
                <c:pt idx="51">
                  <c:v>3.84304516129033E-6</c:v>
                </c:pt>
                <c:pt idx="52">
                  <c:v>3.905387096774203E-6</c:v>
                </c:pt>
                <c:pt idx="53">
                  <c:v>3.6427548387096861E-6</c:v>
                </c:pt>
                <c:pt idx="54">
                  <c:v>4.0224580645161374E-6</c:v>
                </c:pt>
                <c:pt idx="55">
                  <c:v>3.8704000000000053E-6</c:v>
                </c:pt>
                <c:pt idx="56">
                  <c:v>3.4457096774193645E-6</c:v>
                </c:pt>
                <c:pt idx="57">
                  <c:v>4.0258516129032337E-6</c:v>
                </c:pt>
                <c:pt idx="58">
                  <c:v>4.3519741935483978E-6</c:v>
                </c:pt>
                <c:pt idx="59">
                  <c:v>4.3677548387096779E-6</c:v>
                </c:pt>
                <c:pt idx="60">
                  <c:v>4.4477483870967871E-6</c:v>
                </c:pt>
                <c:pt idx="61">
                  <c:v>4.169141935483886E-6</c:v>
                </c:pt>
                <c:pt idx="62">
                  <c:v>4.0075935483870969E-6</c:v>
                </c:pt>
                <c:pt idx="63">
                  <c:v>3.9120000000000059E-6</c:v>
                </c:pt>
                <c:pt idx="64">
                  <c:v>4.3317612903225982E-6</c:v>
                </c:pt>
                <c:pt idx="65">
                  <c:v>4.5222709677419392E-6</c:v>
                </c:pt>
                <c:pt idx="66">
                  <c:v>4.8502903225806608E-6</c:v>
                </c:pt>
                <c:pt idx="67">
                  <c:v>5.3244838709677417E-6</c:v>
                </c:pt>
                <c:pt idx="68">
                  <c:v>5.8762064516129202E-6</c:v>
                </c:pt>
                <c:pt idx="69">
                  <c:v>6.2383483870967933E-6</c:v>
                </c:pt>
                <c:pt idx="70">
                  <c:v>5.9822645161290471E-6</c:v>
                </c:pt>
                <c:pt idx="71">
                  <c:v>5.3320129032258146E-6</c:v>
                </c:pt>
                <c:pt idx="72">
                  <c:v>5.0248967741935524E-6</c:v>
                </c:pt>
                <c:pt idx="73">
                  <c:v>5.261748387096789E-6</c:v>
                </c:pt>
                <c:pt idx="74">
                  <c:v>5.6027870967742039E-6</c:v>
                </c:pt>
                <c:pt idx="75">
                  <c:v>5.7558129032258147E-6</c:v>
                </c:pt>
                <c:pt idx="76">
                  <c:v>5.3265741935483978E-6</c:v>
                </c:pt>
                <c:pt idx="77">
                  <c:v>5.4916580645161503E-6</c:v>
                </c:pt>
                <c:pt idx="78">
                  <c:v>5.7606580645161447E-6</c:v>
                </c:pt>
                <c:pt idx="79">
                  <c:v>5.2201612903225938E-6</c:v>
                </c:pt>
                <c:pt idx="80">
                  <c:v>5.5912322580645319E-6</c:v>
                </c:pt>
                <c:pt idx="81">
                  <c:v>6.1440387096774193E-6</c:v>
                </c:pt>
                <c:pt idx="82">
                  <c:v>6.0445419354838901E-6</c:v>
                </c:pt>
                <c:pt idx="83">
                  <c:v>5.9832387096774369E-6</c:v>
                </c:pt>
                <c:pt idx="84">
                  <c:v>5.3476451612903401E-6</c:v>
                </c:pt>
                <c:pt idx="85">
                  <c:v>5.1994967741935626E-6</c:v>
                </c:pt>
                <c:pt idx="86">
                  <c:v>5.5462322580645315E-6</c:v>
                </c:pt>
                <c:pt idx="87">
                  <c:v>6.0954516129032418E-6</c:v>
                </c:pt>
                <c:pt idx="88">
                  <c:v>5.5889161290322672E-6</c:v>
                </c:pt>
                <c:pt idx="89">
                  <c:v>5.34740000000001E-6</c:v>
                </c:pt>
                <c:pt idx="90">
                  <c:v>5.6550967741935604E-6</c:v>
                </c:pt>
                <c:pt idx="91">
                  <c:v>5.1820709677419383E-6</c:v>
                </c:pt>
                <c:pt idx="92">
                  <c:v>5.8954580645161413E-6</c:v>
                </c:pt>
                <c:pt idx="93">
                  <c:v>5.1874580645161389E-6</c:v>
                </c:pt>
                <c:pt idx="94">
                  <c:v>6.478129032258086E-6</c:v>
                </c:pt>
                <c:pt idx="95">
                  <c:v>6.0175161290322592E-6</c:v>
                </c:pt>
                <c:pt idx="96">
                  <c:v>6.4589677419354946E-6</c:v>
                </c:pt>
                <c:pt idx="97">
                  <c:v>6.3201935483870982E-6</c:v>
                </c:pt>
                <c:pt idx="98">
                  <c:v>6.3618000000000125E-6</c:v>
                </c:pt>
                <c:pt idx="99">
                  <c:v>5.4567612903226018E-6</c:v>
                </c:pt>
                <c:pt idx="100">
                  <c:v>6.6856774193548608E-6</c:v>
                </c:pt>
                <c:pt idx="101">
                  <c:v>6.3377032258064631E-6</c:v>
                </c:pt>
                <c:pt idx="102">
                  <c:v>6.173587096774207E-6</c:v>
                </c:pt>
                <c:pt idx="103">
                  <c:v>5.6370709677419424E-6</c:v>
                </c:pt>
                <c:pt idx="104">
                  <c:v>5.9534903225806649E-6</c:v>
                </c:pt>
                <c:pt idx="105">
                  <c:v>6.2666838709677519E-6</c:v>
                </c:pt>
                <c:pt idx="106">
                  <c:v>6.0158580645161427E-6</c:v>
                </c:pt>
                <c:pt idx="107">
                  <c:v>5.9418258064516306E-6</c:v>
                </c:pt>
                <c:pt idx="108">
                  <c:v>6.4286193548387247E-6</c:v>
                </c:pt>
                <c:pt idx="109">
                  <c:v>5.9567935483871129E-6</c:v>
                </c:pt>
                <c:pt idx="110">
                  <c:v>5.7430258064516275E-6</c:v>
                </c:pt>
                <c:pt idx="111">
                  <c:v>6.1530387096774298E-6</c:v>
                </c:pt>
                <c:pt idx="112">
                  <c:v>5.5691419354838895E-6</c:v>
                </c:pt>
                <c:pt idx="113">
                  <c:v>5.4551354838709825E-6</c:v>
                </c:pt>
                <c:pt idx="114">
                  <c:v>5.7791161290322752E-6</c:v>
                </c:pt>
                <c:pt idx="115">
                  <c:v>5.6929483870967816E-6</c:v>
                </c:pt>
                <c:pt idx="116">
                  <c:v>5.8607870967742038E-6</c:v>
                </c:pt>
                <c:pt idx="117">
                  <c:v>5.7846838709677487E-6</c:v>
                </c:pt>
                <c:pt idx="118">
                  <c:v>6.0938645161290419E-6</c:v>
                </c:pt>
                <c:pt idx="119">
                  <c:v>5.3268903225806581E-6</c:v>
                </c:pt>
                <c:pt idx="120">
                  <c:v>5.1458193548387122E-6</c:v>
                </c:pt>
                <c:pt idx="121">
                  <c:v>5.3265290322580757E-6</c:v>
                </c:pt>
                <c:pt idx="122">
                  <c:v>5.7505870967742053E-6</c:v>
                </c:pt>
                <c:pt idx="123">
                  <c:v>6.0105677419354923E-6</c:v>
                </c:pt>
                <c:pt idx="124">
                  <c:v>6.3489225806451787E-6</c:v>
                </c:pt>
                <c:pt idx="125">
                  <c:v>6.7180000000000168E-6</c:v>
                </c:pt>
                <c:pt idx="126">
                  <c:v>5.9820516129032447E-6</c:v>
                </c:pt>
                <c:pt idx="127">
                  <c:v>6.3261870967742045E-6</c:v>
                </c:pt>
                <c:pt idx="128">
                  <c:v>7.1938064516129175E-6</c:v>
                </c:pt>
                <c:pt idx="129">
                  <c:v>7.8634193548387207E-6</c:v>
                </c:pt>
                <c:pt idx="130">
                  <c:v>7.3205806451612969E-6</c:v>
                </c:pt>
                <c:pt idx="131">
                  <c:v>6.8560645161290428E-6</c:v>
                </c:pt>
                <c:pt idx="132">
                  <c:v>5.3040967741935565E-6</c:v>
                </c:pt>
                <c:pt idx="133">
                  <c:v>5.0163806451612987E-6</c:v>
                </c:pt>
                <c:pt idx="134">
                  <c:v>4.6192580645161432E-6</c:v>
                </c:pt>
                <c:pt idx="135">
                  <c:v>4.4758516129032429E-6</c:v>
                </c:pt>
                <c:pt idx="136">
                  <c:v>3.9830967741935601E-6</c:v>
                </c:pt>
                <c:pt idx="137">
                  <c:v>3.8845032258064643E-6</c:v>
                </c:pt>
                <c:pt idx="138">
                  <c:v>4.1662322580645184E-6</c:v>
                </c:pt>
                <c:pt idx="139">
                  <c:v>4.6631161290322574E-6</c:v>
                </c:pt>
                <c:pt idx="140">
                  <c:v>4.9600064516129119E-6</c:v>
                </c:pt>
                <c:pt idx="141">
                  <c:v>5.0777935483871032E-6</c:v>
                </c:pt>
                <c:pt idx="142">
                  <c:v>4.1736387096774306E-6</c:v>
                </c:pt>
                <c:pt idx="143">
                  <c:v>4.5823870967742069E-6</c:v>
                </c:pt>
                <c:pt idx="144">
                  <c:v>4.4674193548387112E-6</c:v>
                </c:pt>
                <c:pt idx="145">
                  <c:v>4.2877419354838886E-6</c:v>
                </c:pt>
                <c:pt idx="146">
                  <c:v>4.2605290322580769E-6</c:v>
                </c:pt>
                <c:pt idx="147">
                  <c:v>3.5279870967742043E-6</c:v>
                </c:pt>
                <c:pt idx="148">
                  <c:v>3.2495419354838766E-6</c:v>
                </c:pt>
                <c:pt idx="149">
                  <c:v>3.3649225806451684E-6</c:v>
                </c:pt>
                <c:pt idx="150">
                  <c:v>2.987341935483876E-6</c:v>
                </c:pt>
                <c:pt idx="151">
                  <c:v>3.0187935483871098E-6</c:v>
                </c:pt>
                <c:pt idx="152">
                  <c:v>2.0339419354838725E-6</c:v>
                </c:pt>
                <c:pt idx="153">
                  <c:v>2.0181548387096813E-6</c:v>
                </c:pt>
                <c:pt idx="154">
                  <c:v>2.3659032258064595E-6</c:v>
                </c:pt>
                <c:pt idx="155">
                  <c:v>2.2048967741935553E-6</c:v>
                </c:pt>
                <c:pt idx="156">
                  <c:v>1.9387612903225835E-6</c:v>
                </c:pt>
                <c:pt idx="157">
                  <c:v>2.4229225806451654E-6</c:v>
                </c:pt>
                <c:pt idx="158">
                  <c:v>2.1690516129032289E-6</c:v>
                </c:pt>
                <c:pt idx="159">
                  <c:v>2.3138064516129088E-6</c:v>
                </c:pt>
                <c:pt idx="160">
                  <c:v>2.0275548387096854E-6</c:v>
                </c:pt>
                <c:pt idx="161">
                  <c:v>1.9993870967741988E-6</c:v>
                </c:pt>
                <c:pt idx="162">
                  <c:v>1.9917161290322646E-6</c:v>
                </c:pt>
                <c:pt idx="163">
                  <c:v>2.0756516129032256E-6</c:v>
                </c:pt>
                <c:pt idx="164">
                  <c:v>2.3847419354838739E-6</c:v>
                </c:pt>
                <c:pt idx="165">
                  <c:v>2.4372645161290387E-6</c:v>
                </c:pt>
                <c:pt idx="166">
                  <c:v>2.3191096774193599E-6</c:v>
                </c:pt>
                <c:pt idx="167">
                  <c:v>1.8350838709677474E-6</c:v>
                </c:pt>
                <c:pt idx="168">
                  <c:v>2.1867290322580694E-6</c:v>
                </c:pt>
                <c:pt idx="169">
                  <c:v>2.1160709677419426E-6</c:v>
                </c:pt>
                <c:pt idx="170">
                  <c:v>2.0696451612903246E-6</c:v>
                </c:pt>
                <c:pt idx="171">
                  <c:v>1.7924838709677486E-6</c:v>
                </c:pt>
                <c:pt idx="172">
                  <c:v>1.9178000000000039E-6</c:v>
                </c:pt>
                <c:pt idx="173">
                  <c:v>2.0084516129032282E-6</c:v>
                </c:pt>
                <c:pt idx="174">
                  <c:v>2.0363806451612955E-6</c:v>
                </c:pt>
                <c:pt idx="175">
                  <c:v>2.4506000000000045E-6</c:v>
                </c:pt>
                <c:pt idx="176">
                  <c:v>2.2808774193548411E-6</c:v>
                </c:pt>
                <c:pt idx="177">
                  <c:v>2.1151032258064593E-6</c:v>
                </c:pt>
                <c:pt idx="178">
                  <c:v>1.8344322580645194E-6</c:v>
                </c:pt>
                <c:pt idx="179">
                  <c:v>1.8980387096774245E-6</c:v>
                </c:pt>
                <c:pt idx="180">
                  <c:v>2.3539612903225881E-6</c:v>
                </c:pt>
                <c:pt idx="181">
                  <c:v>2.3429935483871065E-6</c:v>
                </c:pt>
                <c:pt idx="182">
                  <c:v>2.5308258064516191E-6</c:v>
                </c:pt>
                <c:pt idx="183">
                  <c:v>1.9538451612903295E-6</c:v>
                </c:pt>
                <c:pt idx="184">
                  <c:v>2.2022258064516203E-6</c:v>
                </c:pt>
                <c:pt idx="185">
                  <c:v>2.165529032258069E-6</c:v>
                </c:pt>
                <c:pt idx="186">
                  <c:v>2.2882838709677507E-6</c:v>
                </c:pt>
                <c:pt idx="187">
                  <c:v>2.0724000000000011E-6</c:v>
                </c:pt>
                <c:pt idx="188">
                  <c:v>1.7189225806451642E-6</c:v>
                </c:pt>
                <c:pt idx="189">
                  <c:v>1.8422967741935543E-6</c:v>
                </c:pt>
                <c:pt idx="190">
                  <c:v>1.7281677419354886E-6</c:v>
                </c:pt>
                <c:pt idx="191">
                  <c:v>1.8294451612903286E-6</c:v>
                </c:pt>
                <c:pt idx="192">
                  <c:v>2.040200000000005E-6</c:v>
                </c:pt>
                <c:pt idx="193">
                  <c:v>2.1308967741935535E-6</c:v>
                </c:pt>
                <c:pt idx="194">
                  <c:v>2.0237806451612996E-6</c:v>
                </c:pt>
                <c:pt idx="195">
                  <c:v>1.9001483870967793E-6</c:v>
                </c:pt>
                <c:pt idx="196">
                  <c:v>1.9193612903225821E-6</c:v>
                </c:pt>
                <c:pt idx="197">
                  <c:v>2.2409419354838754E-6</c:v>
                </c:pt>
                <c:pt idx="198">
                  <c:v>2.0471612903225904E-6</c:v>
                </c:pt>
                <c:pt idx="199">
                  <c:v>1.6754000000000039E-6</c:v>
                </c:pt>
                <c:pt idx="200">
                  <c:v>1.3993548387096806E-6</c:v>
                </c:pt>
                <c:pt idx="201">
                  <c:v>1.6513419354838758E-6</c:v>
                </c:pt>
                <c:pt idx="202">
                  <c:v>1.531200000000003E-6</c:v>
                </c:pt>
                <c:pt idx="203">
                  <c:v>1.6604838709677487E-6</c:v>
                </c:pt>
                <c:pt idx="204">
                  <c:v>1.7397354838709706E-6</c:v>
                </c:pt>
                <c:pt idx="205">
                  <c:v>1.8407419354838767E-6</c:v>
                </c:pt>
                <c:pt idx="206">
                  <c:v>1.6508838709677481E-6</c:v>
                </c:pt>
                <c:pt idx="207">
                  <c:v>1.6506258064516186E-6</c:v>
                </c:pt>
                <c:pt idx="208">
                  <c:v>1.8724000000000051E-6</c:v>
                </c:pt>
                <c:pt idx="209">
                  <c:v>1.4808516129032284E-6</c:v>
                </c:pt>
                <c:pt idx="210">
                  <c:v>1.6000903225806493E-6</c:v>
                </c:pt>
                <c:pt idx="211">
                  <c:v>1.7204580645161359E-6</c:v>
                </c:pt>
                <c:pt idx="212">
                  <c:v>1.7040838709677481E-6</c:v>
                </c:pt>
                <c:pt idx="213">
                  <c:v>1.8222774193548437E-6</c:v>
                </c:pt>
                <c:pt idx="214">
                  <c:v>1.9325419354838768E-6</c:v>
                </c:pt>
                <c:pt idx="215">
                  <c:v>2.0106000000000016E-6</c:v>
                </c:pt>
                <c:pt idx="216">
                  <c:v>1.882212903225814E-6</c:v>
                </c:pt>
                <c:pt idx="217">
                  <c:v>1.8063354838709727E-6</c:v>
                </c:pt>
                <c:pt idx="218">
                  <c:v>1.6091935483870999E-6</c:v>
                </c:pt>
                <c:pt idx="219">
                  <c:v>1.397109677419356E-6</c:v>
                </c:pt>
                <c:pt idx="220">
                  <c:v>1.3139548387096793E-6</c:v>
                </c:pt>
                <c:pt idx="221">
                  <c:v>1.3974000000000036E-6</c:v>
                </c:pt>
                <c:pt idx="222">
                  <c:v>1.752541935483876E-6</c:v>
                </c:pt>
                <c:pt idx="223">
                  <c:v>2.0763483870967746E-6</c:v>
                </c:pt>
                <c:pt idx="224">
                  <c:v>1.801187096774197E-6</c:v>
                </c:pt>
                <c:pt idx="225">
                  <c:v>1.7198193548387142E-6</c:v>
                </c:pt>
                <c:pt idx="226">
                  <c:v>1.9186709677419413E-6</c:v>
                </c:pt>
                <c:pt idx="227">
                  <c:v>1.7325483870967786E-6</c:v>
                </c:pt>
                <c:pt idx="228">
                  <c:v>1.8194451612903281E-6</c:v>
                </c:pt>
                <c:pt idx="229">
                  <c:v>2.1044645161290399E-6</c:v>
                </c:pt>
                <c:pt idx="230">
                  <c:v>1.6898580645161358E-6</c:v>
                </c:pt>
                <c:pt idx="231">
                  <c:v>1.856438709677424E-6</c:v>
                </c:pt>
                <c:pt idx="232">
                  <c:v>1.7667935483871001E-6</c:v>
                </c:pt>
                <c:pt idx="233">
                  <c:v>1.1662129032258123E-6</c:v>
                </c:pt>
                <c:pt idx="234">
                  <c:v>1.2884258064516166E-6</c:v>
                </c:pt>
                <c:pt idx="235">
                  <c:v>1.4425935483870981E-6</c:v>
                </c:pt>
                <c:pt idx="236">
                  <c:v>1.6783290322580684E-6</c:v>
                </c:pt>
                <c:pt idx="237">
                  <c:v>1.8989741935483914E-6</c:v>
                </c:pt>
                <c:pt idx="238">
                  <c:v>1.6391677419354876E-6</c:v>
                </c:pt>
                <c:pt idx="239">
                  <c:v>1.3850451612903283E-6</c:v>
                </c:pt>
              </c:numCache>
            </c:numRef>
          </c:val>
        </c:ser>
        <c:ser>
          <c:idx val="78"/>
          <c:order val="78"/>
          <c:tx>
            <c:strRef>
              <c:f>Sheet2_c!$A$80</c:f>
              <c:strCache>
                <c:ptCount val="1"/>
                <c:pt idx="0">
                  <c:v>780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Sheet2_c!$B$80:$IG$80</c:f>
              <c:numCache>
                <c:formatCode>General</c:formatCode>
                <c:ptCount val="240"/>
                <c:pt idx="0">
                  <c:v>2.1602547770700725E-6</c:v>
                </c:pt>
                <c:pt idx="1">
                  <c:v>2.555630573248411E-6</c:v>
                </c:pt>
                <c:pt idx="2">
                  <c:v>2.3653821656051015E-6</c:v>
                </c:pt>
                <c:pt idx="3">
                  <c:v>2.0919426751592381E-6</c:v>
                </c:pt>
                <c:pt idx="4">
                  <c:v>2.2806433121019199E-6</c:v>
                </c:pt>
                <c:pt idx="5">
                  <c:v>2.3127961783439496E-6</c:v>
                </c:pt>
                <c:pt idx="6">
                  <c:v>2.5284267515923695E-6</c:v>
                </c:pt>
                <c:pt idx="7">
                  <c:v>2.2168471337579618E-6</c:v>
                </c:pt>
                <c:pt idx="8">
                  <c:v>1.8089044585987304E-6</c:v>
                </c:pt>
                <c:pt idx="9">
                  <c:v>2.111961783439496E-6</c:v>
                </c:pt>
                <c:pt idx="10">
                  <c:v>2.2778343949044657E-6</c:v>
                </c:pt>
                <c:pt idx="11">
                  <c:v>2.4953949044586031E-6</c:v>
                </c:pt>
                <c:pt idx="12">
                  <c:v>2.3326687898089172E-6</c:v>
                </c:pt>
                <c:pt idx="13">
                  <c:v>2.1949299363057379E-6</c:v>
                </c:pt>
                <c:pt idx="14">
                  <c:v>2.4862611464968209E-6</c:v>
                </c:pt>
                <c:pt idx="15">
                  <c:v>2.6785031847133821E-6</c:v>
                </c:pt>
                <c:pt idx="16">
                  <c:v>2.3690509554140174E-6</c:v>
                </c:pt>
                <c:pt idx="17">
                  <c:v>2.4608789808917211E-6</c:v>
                </c:pt>
                <c:pt idx="18">
                  <c:v>2.2192866242038218E-6</c:v>
                </c:pt>
                <c:pt idx="19">
                  <c:v>2.1625668789808995E-6</c:v>
                </c:pt>
                <c:pt idx="20">
                  <c:v>2.2955222929936385E-6</c:v>
                </c:pt>
                <c:pt idx="21">
                  <c:v>2.4508152866242058E-6</c:v>
                </c:pt>
                <c:pt idx="22">
                  <c:v>2.1810573248407674E-6</c:v>
                </c:pt>
                <c:pt idx="23">
                  <c:v>2.340127388535042E-6</c:v>
                </c:pt>
                <c:pt idx="24">
                  <c:v>2.8847070063694354E-6</c:v>
                </c:pt>
                <c:pt idx="25">
                  <c:v>2.2690382165605193E-6</c:v>
                </c:pt>
                <c:pt idx="26">
                  <c:v>2.5745541401273984E-6</c:v>
                </c:pt>
                <c:pt idx="27">
                  <c:v>2.4959299363057368E-6</c:v>
                </c:pt>
                <c:pt idx="28">
                  <c:v>2.5336687898089213E-6</c:v>
                </c:pt>
                <c:pt idx="29">
                  <c:v>2.485273885350325E-6</c:v>
                </c:pt>
                <c:pt idx="30">
                  <c:v>2.8532292993630613E-6</c:v>
                </c:pt>
                <c:pt idx="31">
                  <c:v>2.8500700636942705E-6</c:v>
                </c:pt>
                <c:pt idx="32">
                  <c:v>2.431802547770704E-6</c:v>
                </c:pt>
                <c:pt idx="33">
                  <c:v>2.0705159235668791E-6</c:v>
                </c:pt>
                <c:pt idx="34">
                  <c:v>2.727229299363065E-6</c:v>
                </c:pt>
                <c:pt idx="35">
                  <c:v>2.6979490445859952E-6</c:v>
                </c:pt>
                <c:pt idx="36">
                  <c:v>2.8995159235668791E-6</c:v>
                </c:pt>
                <c:pt idx="37">
                  <c:v>2.6533312101910949E-6</c:v>
                </c:pt>
                <c:pt idx="38">
                  <c:v>2.6078152866242095E-6</c:v>
                </c:pt>
                <c:pt idx="39">
                  <c:v>2.5944840764331258E-6</c:v>
                </c:pt>
                <c:pt idx="40">
                  <c:v>2.626445859872618E-6</c:v>
                </c:pt>
                <c:pt idx="41">
                  <c:v>3.0973630573248489E-6</c:v>
                </c:pt>
                <c:pt idx="42">
                  <c:v>3.0637006369426852E-6</c:v>
                </c:pt>
                <c:pt idx="43">
                  <c:v>3.1569235668789902E-6</c:v>
                </c:pt>
                <c:pt idx="44">
                  <c:v>2.9875031847133837E-6</c:v>
                </c:pt>
                <c:pt idx="45">
                  <c:v>3.131299363057333E-6</c:v>
                </c:pt>
                <c:pt idx="46">
                  <c:v>3.5427070063694378E-6</c:v>
                </c:pt>
                <c:pt idx="47">
                  <c:v>2.9465286624203906E-6</c:v>
                </c:pt>
                <c:pt idx="48">
                  <c:v>3.5279745222930065E-6</c:v>
                </c:pt>
                <c:pt idx="49">
                  <c:v>3.379968152866247E-6</c:v>
                </c:pt>
                <c:pt idx="50">
                  <c:v>3.0752675159235726E-6</c:v>
                </c:pt>
                <c:pt idx="51">
                  <c:v>3.9406878980891826E-6</c:v>
                </c:pt>
                <c:pt idx="52">
                  <c:v>3.4642738853503282E-6</c:v>
                </c:pt>
                <c:pt idx="53">
                  <c:v>3.119337579617844E-6</c:v>
                </c:pt>
                <c:pt idx="54">
                  <c:v>3.824292993630579E-6</c:v>
                </c:pt>
                <c:pt idx="55">
                  <c:v>3.6330000000000091E-6</c:v>
                </c:pt>
                <c:pt idx="56">
                  <c:v>3.9257324840764431E-6</c:v>
                </c:pt>
                <c:pt idx="57">
                  <c:v>4.1135732484076433E-6</c:v>
                </c:pt>
                <c:pt idx="58">
                  <c:v>3.6848598726114762E-6</c:v>
                </c:pt>
                <c:pt idx="59">
                  <c:v>3.8316560509554207E-6</c:v>
                </c:pt>
                <c:pt idx="60">
                  <c:v>4.1835095541401403E-6</c:v>
                </c:pt>
                <c:pt idx="61">
                  <c:v>3.7737770700637043E-6</c:v>
                </c:pt>
                <c:pt idx="62">
                  <c:v>3.8163566878980892E-6</c:v>
                </c:pt>
                <c:pt idx="63">
                  <c:v>3.5842356687898194E-6</c:v>
                </c:pt>
                <c:pt idx="64">
                  <c:v>3.5497452229299456E-6</c:v>
                </c:pt>
                <c:pt idx="65">
                  <c:v>4.1074713375796193E-6</c:v>
                </c:pt>
                <c:pt idx="66">
                  <c:v>5.0840318471337583E-6</c:v>
                </c:pt>
                <c:pt idx="67">
                  <c:v>5.4958535031847309E-6</c:v>
                </c:pt>
                <c:pt idx="68">
                  <c:v>6.069541401273904E-6</c:v>
                </c:pt>
                <c:pt idx="69">
                  <c:v>6.5447133757961925E-6</c:v>
                </c:pt>
                <c:pt idx="70">
                  <c:v>5.3197070063694371E-6</c:v>
                </c:pt>
                <c:pt idx="71">
                  <c:v>5.541566878980898E-6</c:v>
                </c:pt>
                <c:pt idx="72">
                  <c:v>5.234993630573259E-6</c:v>
                </c:pt>
                <c:pt idx="73">
                  <c:v>4.8115859872611546E-6</c:v>
                </c:pt>
                <c:pt idx="74">
                  <c:v>5.4285541401273921E-6</c:v>
                </c:pt>
                <c:pt idx="75">
                  <c:v>5.2997515923567036E-6</c:v>
                </c:pt>
                <c:pt idx="76">
                  <c:v>5.6900509554140255E-6</c:v>
                </c:pt>
                <c:pt idx="77">
                  <c:v>4.9333566878981033E-6</c:v>
                </c:pt>
                <c:pt idx="78">
                  <c:v>5.1796815286624328E-6</c:v>
                </c:pt>
                <c:pt idx="79">
                  <c:v>5.3419171974522428E-6</c:v>
                </c:pt>
                <c:pt idx="80">
                  <c:v>4.8236560509554139E-6</c:v>
                </c:pt>
                <c:pt idx="81">
                  <c:v>5.4897070063694431E-6</c:v>
                </c:pt>
                <c:pt idx="82">
                  <c:v>5.7909299363057409E-6</c:v>
                </c:pt>
                <c:pt idx="83">
                  <c:v>5.3817070063694375E-6</c:v>
                </c:pt>
                <c:pt idx="84">
                  <c:v>5.0718471337579802E-6</c:v>
                </c:pt>
                <c:pt idx="85">
                  <c:v>5.8250764331210324E-6</c:v>
                </c:pt>
                <c:pt idx="86">
                  <c:v>5.1173121019108415E-6</c:v>
                </c:pt>
                <c:pt idx="87">
                  <c:v>5.5724140127388624E-6</c:v>
                </c:pt>
                <c:pt idx="88">
                  <c:v>4.9756050955414207E-6</c:v>
                </c:pt>
                <c:pt idx="89">
                  <c:v>5.1732229299363207E-6</c:v>
                </c:pt>
                <c:pt idx="90">
                  <c:v>5.1785923566879014E-6</c:v>
                </c:pt>
                <c:pt idx="91">
                  <c:v>5.4298407643312265E-6</c:v>
                </c:pt>
                <c:pt idx="92">
                  <c:v>4.7730828025477832E-6</c:v>
                </c:pt>
                <c:pt idx="93">
                  <c:v>5.2638025477707072E-6</c:v>
                </c:pt>
                <c:pt idx="94">
                  <c:v>6.0580191082802677E-6</c:v>
                </c:pt>
                <c:pt idx="95">
                  <c:v>6.5465605095541594E-6</c:v>
                </c:pt>
                <c:pt idx="96">
                  <c:v>6.7398726114649909E-6</c:v>
                </c:pt>
                <c:pt idx="97">
                  <c:v>5.9950000000000138E-6</c:v>
                </c:pt>
                <c:pt idx="98">
                  <c:v>6.3234585987261271E-6</c:v>
                </c:pt>
                <c:pt idx="99">
                  <c:v>5.9426369426751776E-6</c:v>
                </c:pt>
                <c:pt idx="100">
                  <c:v>6.3012356687898202E-6</c:v>
                </c:pt>
                <c:pt idx="101">
                  <c:v>5.861426751592373E-6</c:v>
                </c:pt>
                <c:pt idx="102">
                  <c:v>6.3147452229299446E-6</c:v>
                </c:pt>
                <c:pt idx="103">
                  <c:v>6.472229299363085E-6</c:v>
                </c:pt>
                <c:pt idx="104">
                  <c:v>7.0049681528662559E-6</c:v>
                </c:pt>
                <c:pt idx="105">
                  <c:v>6.5689171974522423E-6</c:v>
                </c:pt>
                <c:pt idx="106">
                  <c:v>6.1274968152866328E-6</c:v>
                </c:pt>
                <c:pt idx="107">
                  <c:v>5.6095668789808988E-6</c:v>
                </c:pt>
                <c:pt idx="108">
                  <c:v>6.1662675159235892E-6</c:v>
                </c:pt>
                <c:pt idx="109">
                  <c:v>5.8096242038216754E-6</c:v>
                </c:pt>
                <c:pt idx="110">
                  <c:v>6.078331210191096E-6</c:v>
                </c:pt>
                <c:pt idx="111">
                  <c:v>5.7572101910828211E-6</c:v>
                </c:pt>
                <c:pt idx="112">
                  <c:v>6.3803821656051105E-6</c:v>
                </c:pt>
                <c:pt idx="113">
                  <c:v>5.9347579617834527E-6</c:v>
                </c:pt>
                <c:pt idx="114">
                  <c:v>5.8128598726114714E-6</c:v>
                </c:pt>
                <c:pt idx="115">
                  <c:v>6.0706050955414221E-6</c:v>
                </c:pt>
                <c:pt idx="116">
                  <c:v>5.1058789808917352E-6</c:v>
                </c:pt>
                <c:pt idx="117">
                  <c:v>6.1832802547770802E-6</c:v>
                </c:pt>
                <c:pt idx="118">
                  <c:v>5.3698089171974534E-6</c:v>
                </c:pt>
                <c:pt idx="119">
                  <c:v>5.1708662420382241E-6</c:v>
                </c:pt>
                <c:pt idx="120">
                  <c:v>5.2070764331210343E-6</c:v>
                </c:pt>
                <c:pt idx="121">
                  <c:v>5.5707006369426918E-6</c:v>
                </c:pt>
                <c:pt idx="122">
                  <c:v>5.9692038216560683E-6</c:v>
                </c:pt>
                <c:pt idx="123">
                  <c:v>6.2423312101910939E-6</c:v>
                </c:pt>
                <c:pt idx="124">
                  <c:v>5.8692738853503429E-6</c:v>
                </c:pt>
                <c:pt idx="125">
                  <c:v>6.2846242038216751E-6</c:v>
                </c:pt>
                <c:pt idx="126">
                  <c:v>6.1395159235668892E-6</c:v>
                </c:pt>
                <c:pt idx="127">
                  <c:v>6.5212738853503461E-6</c:v>
                </c:pt>
                <c:pt idx="128">
                  <c:v>6.9981528662420491E-6</c:v>
                </c:pt>
                <c:pt idx="129">
                  <c:v>7.6247770700637048E-6</c:v>
                </c:pt>
                <c:pt idx="130">
                  <c:v>7.4391082802548019E-6</c:v>
                </c:pt>
                <c:pt idx="131">
                  <c:v>6.7706369426751788E-6</c:v>
                </c:pt>
                <c:pt idx="132">
                  <c:v>5.8496751592356838E-6</c:v>
                </c:pt>
                <c:pt idx="133">
                  <c:v>4.6288980891719841E-6</c:v>
                </c:pt>
                <c:pt idx="134">
                  <c:v>4.2576050955414159E-6</c:v>
                </c:pt>
                <c:pt idx="135">
                  <c:v>3.9635477707006484E-6</c:v>
                </c:pt>
                <c:pt idx="136">
                  <c:v>4.1305732484076433E-6</c:v>
                </c:pt>
                <c:pt idx="137">
                  <c:v>4.6908598726114692E-6</c:v>
                </c:pt>
                <c:pt idx="138">
                  <c:v>4.3188917197452293E-6</c:v>
                </c:pt>
                <c:pt idx="139">
                  <c:v>4.2535414012739006E-6</c:v>
                </c:pt>
                <c:pt idx="140">
                  <c:v>4.4289554140127501E-6</c:v>
                </c:pt>
                <c:pt idx="141">
                  <c:v>3.8448789808917256E-6</c:v>
                </c:pt>
                <c:pt idx="142">
                  <c:v>4.2702420382165792E-6</c:v>
                </c:pt>
                <c:pt idx="143">
                  <c:v>4.1998089171974528E-6</c:v>
                </c:pt>
                <c:pt idx="144">
                  <c:v>4.3695796178344025E-6</c:v>
                </c:pt>
                <c:pt idx="145">
                  <c:v>4.3499808917197494E-6</c:v>
                </c:pt>
                <c:pt idx="146">
                  <c:v>4.1662292993630736E-6</c:v>
                </c:pt>
                <c:pt idx="147">
                  <c:v>4.1620191082802574E-6</c:v>
                </c:pt>
                <c:pt idx="148">
                  <c:v>3.5043694267516025E-6</c:v>
                </c:pt>
                <c:pt idx="149">
                  <c:v>3.5629171974522396E-6</c:v>
                </c:pt>
                <c:pt idx="150">
                  <c:v>3.1839936305732557E-6</c:v>
                </c:pt>
                <c:pt idx="151">
                  <c:v>3.1568853503184766E-6</c:v>
                </c:pt>
                <c:pt idx="152">
                  <c:v>1.7748280254777118E-6</c:v>
                </c:pt>
                <c:pt idx="153">
                  <c:v>1.9281401273885423E-6</c:v>
                </c:pt>
                <c:pt idx="154">
                  <c:v>2.2131847133758046E-6</c:v>
                </c:pt>
                <c:pt idx="155">
                  <c:v>2.1397770700636989E-6</c:v>
                </c:pt>
                <c:pt idx="156">
                  <c:v>2.3624267515923659E-6</c:v>
                </c:pt>
                <c:pt idx="157">
                  <c:v>2.4791019108280298E-6</c:v>
                </c:pt>
                <c:pt idx="158">
                  <c:v>2.2714203821656106E-6</c:v>
                </c:pt>
                <c:pt idx="159">
                  <c:v>2.2512165605095611E-6</c:v>
                </c:pt>
                <c:pt idx="160">
                  <c:v>1.8732165605095598E-6</c:v>
                </c:pt>
                <c:pt idx="161">
                  <c:v>2.0428407643312147E-6</c:v>
                </c:pt>
                <c:pt idx="162">
                  <c:v>2.1965095541401316E-6</c:v>
                </c:pt>
                <c:pt idx="163">
                  <c:v>1.7741210191082838E-6</c:v>
                </c:pt>
                <c:pt idx="164">
                  <c:v>2.1415859872611526E-6</c:v>
                </c:pt>
                <c:pt idx="165">
                  <c:v>2.2322611464968205E-6</c:v>
                </c:pt>
                <c:pt idx="166">
                  <c:v>2.6168471337579622E-6</c:v>
                </c:pt>
                <c:pt idx="167">
                  <c:v>2.0338407643312136E-6</c:v>
                </c:pt>
                <c:pt idx="168">
                  <c:v>2.1406815286624314E-6</c:v>
                </c:pt>
                <c:pt idx="169">
                  <c:v>2.3779363057324921E-6</c:v>
                </c:pt>
                <c:pt idx="170">
                  <c:v>2.4330700636942705E-6</c:v>
                </c:pt>
                <c:pt idx="171">
                  <c:v>2.3904203821656094E-6</c:v>
                </c:pt>
                <c:pt idx="172">
                  <c:v>2.2614458598726181E-6</c:v>
                </c:pt>
                <c:pt idx="173">
                  <c:v>2.0463630573248445E-6</c:v>
                </c:pt>
                <c:pt idx="174">
                  <c:v>2.0175796178344016E-6</c:v>
                </c:pt>
                <c:pt idx="175">
                  <c:v>2.3776560509554203E-6</c:v>
                </c:pt>
                <c:pt idx="176">
                  <c:v>2.3895031847133803E-6</c:v>
                </c:pt>
                <c:pt idx="177">
                  <c:v>2.2895095541401352E-6</c:v>
                </c:pt>
                <c:pt idx="178">
                  <c:v>2.2870636942675234E-6</c:v>
                </c:pt>
                <c:pt idx="179">
                  <c:v>1.9655159235668869E-6</c:v>
                </c:pt>
                <c:pt idx="180">
                  <c:v>2.3124458598726147E-6</c:v>
                </c:pt>
                <c:pt idx="181">
                  <c:v>2.2611974522293102E-6</c:v>
                </c:pt>
                <c:pt idx="182">
                  <c:v>1.8430318471337622E-6</c:v>
                </c:pt>
                <c:pt idx="183">
                  <c:v>1.8295668789808954E-6</c:v>
                </c:pt>
                <c:pt idx="184">
                  <c:v>1.88174522292994E-6</c:v>
                </c:pt>
                <c:pt idx="185">
                  <c:v>2.069312101910831E-6</c:v>
                </c:pt>
                <c:pt idx="186">
                  <c:v>2.0717388535031852E-6</c:v>
                </c:pt>
                <c:pt idx="187">
                  <c:v>1.9213121019108352E-6</c:v>
                </c:pt>
                <c:pt idx="188">
                  <c:v>1.8806178343949108E-6</c:v>
                </c:pt>
                <c:pt idx="189">
                  <c:v>1.9231337579617883E-6</c:v>
                </c:pt>
                <c:pt idx="190">
                  <c:v>1.9234458598726173E-6</c:v>
                </c:pt>
                <c:pt idx="191">
                  <c:v>1.5907770700636987E-6</c:v>
                </c:pt>
                <c:pt idx="192">
                  <c:v>1.6154203821656071E-6</c:v>
                </c:pt>
                <c:pt idx="193">
                  <c:v>2.2487261146496864E-6</c:v>
                </c:pt>
                <c:pt idx="194">
                  <c:v>2.0892675159235709E-6</c:v>
                </c:pt>
                <c:pt idx="195">
                  <c:v>2.0181146496815366E-6</c:v>
                </c:pt>
                <c:pt idx="196">
                  <c:v>1.957000000000006E-6</c:v>
                </c:pt>
                <c:pt idx="197">
                  <c:v>2.085178343949049E-6</c:v>
                </c:pt>
                <c:pt idx="198">
                  <c:v>1.7140191082802596E-6</c:v>
                </c:pt>
                <c:pt idx="199">
                  <c:v>1.8010891719745275E-6</c:v>
                </c:pt>
                <c:pt idx="200">
                  <c:v>1.9889490445859928E-6</c:v>
                </c:pt>
                <c:pt idx="201">
                  <c:v>1.6425031847133812E-6</c:v>
                </c:pt>
                <c:pt idx="202">
                  <c:v>1.6014076433121049E-6</c:v>
                </c:pt>
                <c:pt idx="203">
                  <c:v>1.73550955414013E-6</c:v>
                </c:pt>
                <c:pt idx="204">
                  <c:v>1.9179808917197505E-6</c:v>
                </c:pt>
                <c:pt idx="205">
                  <c:v>1.9965541401273935E-6</c:v>
                </c:pt>
                <c:pt idx="206">
                  <c:v>1.8497197452229325E-6</c:v>
                </c:pt>
                <c:pt idx="207">
                  <c:v>1.9721401273885422E-6</c:v>
                </c:pt>
                <c:pt idx="208">
                  <c:v>1.8788853503184756E-6</c:v>
                </c:pt>
                <c:pt idx="209">
                  <c:v>1.8724076433121064E-6</c:v>
                </c:pt>
                <c:pt idx="210">
                  <c:v>1.9238853503184746E-6</c:v>
                </c:pt>
                <c:pt idx="211">
                  <c:v>1.5194203821656068E-6</c:v>
                </c:pt>
                <c:pt idx="212">
                  <c:v>1.5713057324840788E-6</c:v>
                </c:pt>
                <c:pt idx="213">
                  <c:v>1.4698662420382167E-6</c:v>
                </c:pt>
                <c:pt idx="214">
                  <c:v>1.776694267515926E-6</c:v>
                </c:pt>
                <c:pt idx="215">
                  <c:v>1.7654777070063733E-6</c:v>
                </c:pt>
                <c:pt idx="216">
                  <c:v>1.7198662420382181E-6</c:v>
                </c:pt>
                <c:pt idx="217">
                  <c:v>1.5392292993630581E-6</c:v>
                </c:pt>
                <c:pt idx="218">
                  <c:v>1.4160063694267562E-6</c:v>
                </c:pt>
                <c:pt idx="219">
                  <c:v>1.5522038216560572E-6</c:v>
                </c:pt>
                <c:pt idx="220">
                  <c:v>1.5766305732484118E-6</c:v>
                </c:pt>
                <c:pt idx="221">
                  <c:v>1.2287898089171993E-6</c:v>
                </c:pt>
                <c:pt idx="222">
                  <c:v>1.5417388535031869E-6</c:v>
                </c:pt>
                <c:pt idx="223">
                  <c:v>1.7300700636942726E-6</c:v>
                </c:pt>
                <c:pt idx="224">
                  <c:v>1.8431974522293025E-6</c:v>
                </c:pt>
                <c:pt idx="225">
                  <c:v>1.7016178343949093E-6</c:v>
                </c:pt>
                <c:pt idx="226">
                  <c:v>1.748121019108284E-6</c:v>
                </c:pt>
                <c:pt idx="227">
                  <c:v>1.8976050955414053E-6</c:v>
                </c:pt>
                <c:pt idx="228">
                  <c:v>1.9367388535031895E-6</c:v>
                </c:pt>
                <c:pt idx="229">
                  <c:v>1.9352866242038276E-6</c:v>
                </c:pt>
                <c:pt idx="230">
                  <c:v>1.7455095541401304E-6</c:v>
                </c:pt>
                <c:pt idx="231">
                  <c:v>1.9785923566879032E-6</c:v>
                </c:pt>
                <c:pt idx="232">
                  <c:v>1.6844585987261206E-6</c:v>
                </c:pt>
                <c:pt idx="233">
                  <c:v>1.5118089171974537E-6</c:v>
                </c:pt>
                <c:pt idx="234">
                  <c:v>1.316070063694272E-6</c:v>
                </c:pt>
                <c:pt idx="235">
                  <c:v>1.3971210191082826E-6</c:v>
                </c:pt>
                <c:pt idx="236">
                  <c:v>1.5663566878980926E-6</c:v>
                </c:pt>
                <c:pt idx="237">
                  <c:v>1.8024968152866274E-6</c:v>
                </c:pt>
                <c:pt idx="238">
                  <c:v>1.4278917197452241E-6</c:v>
                </c:pt>
                <c:pt idx="239">
                  <c:v>1.3282675159235718E-6</c:v>
                </c:pt>
              </c:numCache>
            </c:numRef>
          </c:val>
        </c:ser>
        <c:ser>
          <c:idx val="79"/>
          <c:order val="79"/>
          <c:tx>
            <c:strRef>
              <c:f>Sheet2_c!$A$81</c:f>
              <c:strCache>
                <c:ptCount val="1"/>
                <c:pt idx="0">
                  <c:v>790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Sheet2_c!$B$81:$IG$81</c:f>
              <c:numCache>
                <c:formatCode>General</c:formatCode>
                <c:ptCount val="240"/>
                <c:pt idx="0">
                  <c:v>2.249855345911958E-6</c:v>
                </c:pt>
                <c:pt idx="1">
                  <c:v>2.584471698113214E-6</c:v>
                </c:pt>
                <c:pt idx="2">
                  <c:v>2.2354339622641574E-6</c:v>
                </c:pt>
                <c:pt idx="3">
                  <c:v>2.3098050314465414E-6</c:v>
                </c:pt>
                <c:pt idx="4">
                  <c:v>2.493213836477995E-6</c:v>
                </c:pt>
                <c:pt idx="5">
                  <c:v>2.2861132075471805E-6</c:v>
                </c:pt>
                <c:pt idx="6">
                  <c:v>1.9957232704402553E-6</c:v>
                </c:pt>
                <c:pt idx="7">
                  <c:v>2.2990440251572375E-6</c:v>
                </c:pt>
                <c:pt idx="8">
                  <c:v>2.0344088050314491E-6</c:v>
                </c:pt>
                <c:pt idx="9">
                  <c:v>2.5187610062893165E-6</c:v>
                </c:pt>
                <c:pt idx="10">
                  <c:v>2.4960943396226455E-6</c:v>
                </c:pt>
                <c:pt idx="11">
                  <c:v>1.8236415094339666E-6</c:v>
                </c:pt>
                <c:pt idx="12">
                  <c:v>2.1112641509434014E-6</c:v>
                </c:pt>
                <c:pt idx="13">
                  <c:v>1.9893584905660445E-6</c:v>
                </c:pt>
                <c:pt idx="14">
                  <c:v>2.4861446540880556E-6</c:v>
                </c:pt>
                <c:pt idx="15">
                  <c:v>2.586584905660386E-6</c:v>
                </c:pt>
                <c:pt idx="16">
                  <c:v>2.6201823899371156E-6</c:v>
                </c:pt>
                <c:pt idx="17">
                  <c:v>2.1018238993710719E-6</c:v>
                </c:pt>
                <c:pt idx="18">
                  <c:v>2.5095786163522056E-6</c:v>
                </c:pt>
                <c:pt idx="19">
                  <c:v>2.6094779874213917E-6</c:v>
                </c:pt>
                <c:pt idx="20">
                  <c:v>2.3672452830188677E-6</c:v>
                </c:pt>
                <c:pt idx="21">
                  <c:v>2.4974528301886791E-6</c:v>
                </c:pt>
                <c:pt idx="22">
                  <c:v>2.2424779874213913E-6</c:v>
                </c:pt>
                <c:pt idx="23">
                  <c:v>2.3976603773584962E-6</c:v>
                </c:pt>
                <c:pt idx="24">
                  <c:v>2.5845974842767375E-6</c:v>
                </c:pt>
                <c:pt idx="25">
                  <c:v>2.6784402515723368E-6</c:v>
                </c:pt>
                <c:pt idx="26">
                  <c:v>2.5215911949685599E-6</c:v>
                </c:pt>
                <c:pt idx="27">
                  <c:v>2.7931886792452888E-6</c:v>
                </c:pt>
                <c:pt idx="28">
                  <c:v>2.9583081761006336E-6</c:v>
                </c:pt>
                <c:pt idx="29">
                  <c:v>2.7900000000000067E-6</c:v>
                </c:pt>
                <c:pt idx="30">
                  <c:v>2.8754716981132092E-6</c:v>
                </c:pt>
                <c:pt idx="31">
                  <c:v>2.7155597484276856E-6</c:v>
                </c:pt>
                <c:pt idx="32">
                  <c:v>2.7971949685534709E-6</c:v>
                </c:pt>
                <c:pt idx="33">
                  <c:v>2.375427672955981E-6</c:v>
                </c:pt>
                <c:pt idx="34">
                  <c:v>2.4762578616352212E-6</c:v>
                </c:pt>
                <c:pt idx="35">
                  <c:v>2.7424779874213924E-6</c:v>
                </c:pt>
                <c:pt idx="36">
                  <c:v>2.7205849056603884E-6</c:v>
                </c:pt>
                <c:pt idx="37">
                  <c:v>2.2965534591195007E-6</c:v>
                </c:pt>
                <c:pt idx="38">
                  <c:v>2.2290377358490649E-6</c:v>
                </c:pt>
                <c:pt idx="39">
                  <c:v>2.677635220125791E-6</c:v>
                </c:pt>
                <c:pt idx="40">
                  <c:v>2.3362452830188624E-6</c:v>
                </c:pt>
                <c:pt idx="41">
                  <c:v>2.4593081761006291E-6</c:v>
                </c:pt>
                <c:pt idx="42">
                  <c:v>2.9830817610063029E-6</c:v>
                </c:pt>
                <c:pt idx="43">
                  <c:v>2.8056729559748442E-6</c:v>
                </c:pt>
                <c:pt idx="44">
                  <c:v>3.0253081761006352E-6</c:v>
                </c:pt>
                <c:pt idx="45">
                  <c:v>3.4503899371069263E-6</c:v>
                </c:pt>
                <c:pt idx="46">
                  <c:v>2.8983647798742213E-6</c:v>
                </c:pt>
                <c:pt idx="47">
                  <c:v>3.1451886792452886E-6</c:v>
                </c:pt>
                <c:pt idx="48">
                  <c:v>3.0816352201257917E-6</c:v>
                </c:pt>
                <c:pt idx="49">
                  <c:v>3.0584402515723383E-6</c:v>
                </c:pt>
                <c:pt idx="50">
                  <c:v>3.2163584905660418E-6</c:v>
                </c:pt>
                <c:pt idx="51">
                  <c:v>3.4219685534591255E-6</c:v>
                </c:pt>
                <c:pt idx="52">
                  <c:v>3.7205597484276891E-6</c:v>
                </c:pt>
                <c:pt idx="53">
                  <c:v>3.6504716981132153E-6</c:v>
                </c:pt>
                <c:pt idx="54">
                  <c:v>4.0102515723270484E-6</c:v>
                </c:pt>
                <c:pt idx="55">
                  <c:v>3.8922893081761081E-6</c:v>
                </c:pt>
                <c:pt idx="56">
                  <c:v>3.9942767295597547E-6</c:v>
                </c:pt>
                <c:pt idx="57">
                  <c:v>4.1530566037735938E-6</c:v>
                </c:pt>
                <c:pt idx="58">
                  <c:v>3.5718679245283061E-6</c:v>
                </c:pt>
                <c:pt idx="59">
                  <c:v>3.5663647798742232E-6</c:v>
                </c:pt>
                <c:pt idx="60">
                  <c:v>4.1080691823899535E-6</c:v>
                </c:pt>
                <c:pt idx="61">
                  <c:v>4.073572327044041E-6</c:v>
                </c:pt>
                <c:pt idx="62">
                  <c:v>4.1284213836478035E-6</c:v>
                </c:pt>
                <c:pt idx="63">
                  <c:v>3.6501698113207638E-6</c:v>
                </c:pt>
                <c:pt idx="64">
                  <c:v>3.9879685534591278E-6</c:v>
                </c:pt>
                <c:pt idx="65">
                  <c:v>3.9395408805031496E-6</c:v>
                </c:pt>
                <c:pt idx="66">
                  <c:v>4.7845345911949763E-6</c:v>
                </c:pt>
                <c:pt idx="67">
                  <c:v>5.3412075471698218E-6</c:v>
                </c:pt>
                <c:pt idx="68">
                  <c:v>6.0919874213836639E-6</c:v>
                </c:pt>
                <c:pt idx="69">
                  <c:v>5.7315660377358631E-6</c:v>
                </c:pt>
                <c:pt idx="70">
                  <c:v>5.4292578616352309E-6</c:v>
                </c:pt>
                <c:pt idx="71">
                  <c:v>4.9042452830188851E-6</c:v>
                </c:pt>
                <c:pt idx="72">
                  <c:v>4.6963773584905759E-6</c:v>
                </c:pt>
                <c:pt idx="73">
                  <c:v>4.7749056603773638E-6</c:v>
                </c:pt>
                <c:pt idx="74">
                  <c:v>5.007811320754726E-6</c:v>
                </c:pt>
                <c:pt idx="75">
                  <c:v>5.104433962264159E-6</c:v>
                </c:pt>
                <c:pt idx="76">
                  <c:v>4.9522830188679377E-6</c:v>
                </c:pt>
                <c:pt idx="77">
                  <c:v>5.1233396226415187E-6</c:v>
                </c:pt>
                <c:pt idx="78">
                  <c:v>5.0087358490566105E-6</c:v>
                </c:pt>
                <c:pt idx="79">
                  <c:v>4.9444779874213952E-6</c:v>
                </c:pt>
                <c:pt idx="80">
                  <c:v>5.4991761006289448E-6</c:v>
                </c:pt>
                <c:pt idx="81">
                  <c:v>5.5895849056603905E-6</c:v>
                </c:pt>
                <c:pt idx="82">
                  <c:v>5.5725471698113355E-6</c:v>
                </c:pt>
                <c:pt idx="83">
                  <c:v>5.2920566037735977E-6</c:v>
                </c:pt>
                <c:pt idx="84">
                  <c:v>5.08572327044026E-6</c:v>
                </c:pt>
                <c:pt idx="85">
                  <c:v>5.784509433962282E-6</c:v>
                </c:pt>
                <c:pt idx="86">
                  <c:v>5.6480314465408872E-6</c:v>
                </c:pt>
                <c:pt idx="87">
                  <c:v>5.3575094339622792E-6</c:v>
                </c:pt>
                <c:pt idx="88">
                  <c:v>5.1430817610062894E-6</c:v>
                </c:pt>
                <c:pt idx="89">
                  <c:v>5.3579874213836545E-6</c:v>
                </c:pt>
                <c:pt idx="90">
                  <c:v>5.3471194968553529E-6</c:v>
                </c:pt>
                <c:pt idx="91">
                  <c:v>5.4307798742138582E-6</c:v>
                </c:pt>
                <c:pt idx="92">
                  <c:v>5.0563396226415251E-6</c:v>
                </c:pt>
                <c:pt idx="93">
                  <c:v>5.8357735849056823E-6</c:v>
                </c:pt>
                <c:pt idx="94">
                  <c:v>5.7192641509434162E-6</c:v>
                </c:pt>
                <c:pt idx="95">
                  <c:v>6.1082704402515874E-6</c:v>
                </c:pt>
                <c:pt idx="96">
                  <c:v>6.3992452830188919E-6</c:v>
                </c:pt>
                <c:pt idx="97">
                  <c:v>5.899691823899389E-6</c:v>
                </c:pt>
                <c:pt idx="98">
                  <c:v>6.0398742138364865E-6</c:v>
                </c:pt>
                <c:pt idx="99">
                  <c:v>5.4507295597484404E-6</c:v>
                </c:pt>
                <c:pt idx="100">
                  <c:v>5.3172327044025335E-6</c:v>
                </c:pt>
                <c:pt idx="101">
                  <c:v>5.7197169811320941E-6</c:v>
                </c:pt>
                <c:pt idx="102">
                  <c:v>6.3127672955974958E-6</c:v>
                </c:pt>
                <c:pt idx="103">
                  <c:v>5.918446540880516E-6</c:v>
                </c:pt>
                <c:pt idx="104">
                  <c:v>5.5727610062893249E-6</c:v>
                </c:pt>
                <c:pt idx="105">
                  <c:v>5.3580125786163519E-6</c:v>
                </c:pt>
                <c:pt idx="106">
                  <c:v>6.1382641509434142E-6</c:v>
                </c:pt>
                <c:pt idx="107">
                  <c:v>6.3194968553459168E-6</c:v>
                </c:pt>
                <c:pt idx="108">
                  <c:v>5.7354716981132246E-6</c:v>
                </c:pt>
                <c:pt idx="109">
                  <c:v>5.7298301886792582E-6</c:v>
                </c:pt>
                <c:pt idx="110">
                  <c:v>6.8289308176100673E-6</c:v>
                </c:pt>
                <c:pt idx="111">
                  <c:v>5.6570377358490654E-6</c:v>
                </c:pt>
                <c:pt idx="112">
                  <c:v>5.9431132075471842E-6</c:v>
                </c:pt>
                <c:pt idx="113">
                  <c:v>6.4056603773585051E-6</c:v>
                </c:pt>
                <c:pt idx="114">
                  <c:v>5.6296981132075636E-6</c:v>
                </c:pt>
                <c:pt idx="115">
                  <c:v>5.812226415094361E-6</c:v>
                </c:pt>
                <c:pt idx="116">
                  <c:v>5.2336100628930993E-6</c:v>
                </c:pt>
                <c:pt idx="117">
                  <c:v>5.6442452830188831E-6</c:v>
                </c:pt>
                <c:pt idx="118">
                  <c:v>5.6117672955974977E-6</c:v>
                </c:pt>
                <c:pt idx="119">
                  <c:v>5.3408867924528479E-6</c:v>
                </c:pt>
                <c:pt idx="120">
                  <c:v>5.6382452830188851E-6</c:v>
                </c:pt>
                <c:pt idx="121">
                  <c:v>4.7068176100629029E-6</c:v>
                </c:pt>
                <c:pt idx="122">
                  <c:v>5.5929308176100633E-6</c:v>
                </c:pt>
                <c:pt idx="123">
                  <c:v>5.7568993710691986E-6</c:v>
                </c:pt>
                <c:pt idx="124">
                  <c:v>5.6196352201257884E-6</c:v>
                </c:pt>
                <c:pt idx="125">
                  <c:v>5.6948553459119508E-6</c:v>
                </c:pt>
                <c:pt idx="126">
                  <c:v>5.6773899371069187E-6</c:v>
                </c:pt>
                <c:pt idx="127">
                  <c:v>6.4082389937107159E-6</c:v>
                </c:pt>
                <c:pt idx="128">
                  <c:v>7.3755974842767519E-6</c:v>
                </c:pt>
                <c:pt idx="129">
                  <c:v>7.456540880503172E-6</c:v>
                </c:pt>
                <c:pt idx="130">
                  <c:v>6.7176100628930939E-6</c:v>
                </c:pt>
                <c:pt idx="131">
                  <c:v>6.6491194968553601E-6</c:v>
                </c:pt>
                <c:pt idx="132">
                  <c:v>5.4162012578616516E-6</c:v>
                </c:pt>
                <c:pt idx="133">
                  <c:v>4.247635220125787E-6</c:v>
                </c:pt>
                <c:pt idx="134">
                  <c:v>5.2209119496855354E-6</c:v>
                </c:pt>
                <c:pt idx="135">
                  <c:v>4.255949685534609E-6</c:v>
                </c:pt>
                <c:pt idx="136">
                  <c:v>4.3539811320754722E-6</c:v>
                </c:pt>
                <c:pt idx="137">
                  <c:v>4.2979559748427723E-6</c:v>
                </c:pt>
                <c:pt idx="138">
                  <c:v>4.4828930817610249E-6</c:v>
                </c:pt>
                <c:pt idx="139">
                  <c:v>4.6639559748427693E-6</c:v>
                </c:pt>
                <c:pt idx="140">
                  <c:v>4.4349182389937119E-6</c:v>
                </c:pt>
                <c:pt idx="141">
                  <c:v>4.3186666666666757E-6</c:v>
                </c:pt>
                <c:pt idx="142">
                  <c:v>4.488383647798751E-6</c:v>
                </c:pt>
                <c:pt idx="143">
                  <c:v>4.6111194968553535E-6</c:v>
                </c:pt>
                <c:pt idx="144">
                  <c:v>3.7853396226415236E-6</c:v>
                </c:pt>
                <c:pt idx="145">
                  <c:v>3.5587421383647816E-6</c:v>
                </c:pt>
                <c:pt idx="146">
                  <c:v>3.7184088050314553E-6</c:v>
                </c:pt>
                <c:pt idx="147">
                  <c:v>3.8226352201257919E-6</c:v>
                </c:pt>
                <c:pt idx="148">
                  <c:v>3.4406666666666746E-6</c:v>
                </c:pt>
                <c:pt idx="149">
                  <c:v>3.472748427672962E-6</c:v>
                </c:pt>
                <c:pt idx="150">
                  <c:v>3.4866100628930892E-6</c:v>
                </c:pt>
                <c:pt idx="151">
                  <c:v>2.8968238993710732E-6</c:v>
                </c:pt>
                <c:pt idx="152">
                  <c:v>2.3767044025157246E-6</c:v>
                </c:pt>
                <c:pt idx="153">
                  <c:v>2.043930817610072E-6</c:v>
                </c:pt>
                <c:pt idx="154">
                  <c:v>2.0698238993710729E-6</c:v>
                </c:pt>
                <c:pt idx="155">
                  <c:v>2.4919308176100697E-6</c:v>
                </c:pt>
                <c:pt idx="156">
                  <c:v>2.3449496855345916E-6</c:v>
                </c:pt>
                <c:pt idx="157">
                  <c:v>2.0995345911949766E-6</c:v>
                </c:pt>
                <c:pt idx="158">
                  <c:v>2.1103144654088084E-6</c:v>
                </c:pt>
                <c:pt idx="159">
                  <c:v>2.4581069182390002E-6</c:v>
                </c:pt>
                <c:pt idx="160">
                  <c:v>1.8657232704402546E-6</c:v>
                </c:pt>
                <c:pt idx="161">
                  <c:v>1.9373962264150986E-6</c:v>
                </c:pt>
                <c:pt idx="162">
                  <c:v>2.1390754716981136E-6</c:v>
                </c:pt>
                <c:pt idx="163">
                  <c:v>1.7994402515723303E-6</c:v>
                </c:pt>
                <c:pt idx="164">
                  <c:v>1.730805031446547E-6</c:v>
                </c:pt>
                <c:pt idx="165">
                  <c:v>1.9937106918239051E-6</c:v>
                </c:pt>
                <c:pt idx="166">
                  <c:v>2.3425849056603837E-6</c:v>
                </c:pt>
                <c:pt idx="167">
                  <c:v>1.7493396226415134E-6</c:v>
                </c:pt>
                <c:pt idx="168">
                  <c:v>2.0905094339622641E-6</c:v>
                </c:pt>
                <c:pt idx="169">
                  <c:v>2.3933270440251648E-6</c:v>
                </c:pt>
                <c:pt idx="170">
                  <c:v>2.3226289308176135E-6</c:v>
                </c:pt>
                <c:pt idx="171">
                  <c:v>2.0034654088050369E-6</c:v>
                </c:pt>
                <c:pt idx="172">
                  <c:v>2.2965786163522044E-6</c:v>
                </c:pt>
                <c:pt idx="173">
                  <c:v>1.9207295597484318E-6</c:v>
                </c:pt>
                <c:pt idx="174">
                  <c:v>1.8770880503144687E-6</c:v>
                </c:pt>
                <c:pt idx="175">
                  <c:v>2.0272389937106959E-6</c:v>
                </c:pt>
                <c:pt idx="176">
                  <c:v>2.2682893081761093E-6</c:v>
                </c:pt>
                <c:pt idx="177">
                  <c:v>2.0170817610062972E-6</c:v>
                </c:pt>
                <c:pt idx="178">
                  <c:v>2.2452955974842817E-6</c:v>
                </c:pt>
                <c:pt idx="179">
                  <c:v>2.2296226415094417E-6</c:v>
                </c:pt>
                <c:pt idx="180">
                  <c:v>2.1171132075471805E-6</c:v>
                </c:pt>
                <c:pt idx="181">
                  <c:v>2.336918238993711E-6</c:v>
                </c:pt>
                <c:pt idx="182">
                  <c:v>1.8432830188679284E-6</c:v>
                </c:pt>
                <c:pt idx="183">
                  <c:v>1.7070566037735892E-6</c:v>
                </c:pt>
                <c:pt idx="184">
                  <c:v>1.9460943396226461E-6</c:v>
                </c:pt>
                <c:pt idx="185">
                  <c:v>1.791138364779879E-6</c:v>
                </c:pt>
                <c:pt idx="186">
                  <c:v>1.7702893081761049E-6</c:v>
                </c:pt>
                <c:pt idx="187">
                  <c:v>2.3658553459119553E-6</c:v>
                </c:pt>
                <c:pt idx="188">
                  <c:v>2.1196477987421444E-6</c:v>
                </c:pt>
                <c:pt idx="189">
                  <c:v>2.0171006289308226E-6</c:v>
                </c:pt>
                <c:pt idx="190">
                  <c:v>1.8850566037735907E-6</c:v>
                </c:pt>
                <c:pt idx="191">
                  <c:v>1.8660125786163591E-6</c:v>
                </c:pt>
                <c:pt idx="192">
                  <c:v>2.0594402515723344E-6</c:v>
                </c:pt>
                <c:pt idx="193">
                  <c:v>2.1813710691824005E-6</c:v>
                </c:pt>
                <c:pt idx="194">
                  <c:v>2.2763018867924633E-6</c:v>
                </c:pt>
                <c:pt idx="195">
                  <c:v>1.4476477987421401E-6</c:v>
                </c:pt>
                <c:pt idx="196">
                  <c:v>1.950704402515729E-6</c:v>
                </c:pt>
                <c:pt idx="197">
                  <c:v>1.6986415094339681E-6</c:v>
                </c:pt>
                <c:pt idx="198">
                  <c:v>1.6948616352201285E-6</c:v>
                </c:pt>
                <c:pt idx="199">
                  <c:v>1.9611635220125844E-6</c:v>
                </c:pt>
                <c:pt idx="200">
                  <c:v>2.19102515723271E-6</c:v>
                </c:pt>
                <c:pt idx="201">
                  <c:v>1.7882641509434002E-6</c:v>
                </c:pt>
                <c:pt idx="202">
                  <c:v>1.7310000000000036E-6</c:v>
                </c:pt>
                <c:pt idx="203">
                  <c:v>1.6906415094339681E-6</c:v>
                </c:pt>
                <c:pt idx="204">
                  <c:v>1.8955534591195002E-6</c:v>
                </c:pt>
                <c:pt idx="205">
                  <c:v>1.6980440251572383E-6</c:v>
                </c:pt>
                <c:pt idx="206">
                  <c:v>1.6295723270440287E-6</c:v>
                </c:pt>
                <c:pt idx="207">
                  <c:v>1.4917672955974844E-6</c:v>
                </c:pt>
                <c:pt idx="208">
                  <c:v>2.0178867924528371E-6</c:v>
                </c:pt>
                <c:pt idx="209">
                  <c:v>1.8033144654088099E-6</c:v>
                </c:pt>
                <c:pt idx="210">
                  <c:v>1.7802452830188725E-6</c:v>
                </c:pt>
                <c:pt idx="211">
                  <c:v>1.4189182389937147E-6</c:v>
                </c:pt>
                <c:pt idx="212">
                  <c:v>1.3030314465408828E-6</c:v>
                </c:pt>
                <c:pt idx="213">
                  <c:v>1.5499496855345922E-6</c:v>
                </c:pt>
                <c:pt idx="214">
                  <c:v>1.5155157232704435E-6</c:v>
                </c:pt>
                <c:pt idx="215">
                  <c:v>1.6518490566037774E-6</c:v>
                </c:pt>
                <c:pt idx="216">
                  <c:v>1.7697547169811352E-6</c:v>
                </c:pt>
                <c:pt idx="217">
                  <c:v>1.8794402515723308E-6</c:v>
                </c:pt>
                <c:pt idx="218">
                  <c:v>1.6378427672956012E-6</c:v>
                </c:pt>
                <c:pt idx="219">
                  <c:v>1.4306477987421407E-6</c:v>
                </c:pt>
                <c:pt idx="220">
                  <c:v>1.4420125786163573E-6</c:v>
                </c:pt>
                <c:pt idx="221">
                  <c:v>2.0238616352201287E-6</c:v>
                </c:pt>
                <c:pt idx="222">
                  <c:v>1.5189622641509469E-6</c:v>
                </c:pt>
                <c:pt idx="223">
                  <c:v>1.3391257861635245E-6</c:v>
                </c:pt>
                <c:pt idx="224">
                  <c:v>1.6450691823899396E-6</c:v>
                </c:pt>
                <c:pt idx="225">
                  <c:v>1.8453333333333374E-6</c:v>
                </c:pt>
                <c:pt idx="226">
                  <c:v>1.6926226415094371E-6</c:v>
                </c:pt>
                <c:pt idx="227">
                  <c:v>1.8707169811320806E-6</c:v>
                </c:pt>
                <c:pt idx="228">
                  <c:v>1.6518805031446579E-6</c:v>
                </c:pt>
                <c:pt idx="229">
                  <c:v>1.766811320754722E-6</c:v>
                </c:pt>
                <c:pt idx="230">
                  <c:v>1.62737735849057E-6</c:v>
                </c:pt>
                <c:pt idx="231">
                  <c:v>1.6388301886792496E-6</c:v>
                </c:pt>
                <c:pt idx="232">
                  <c:v>1.7060817610062952E-6</c:v>
                </c:pt>
                <c:pt idx="233">
                  <c:v>1.878452830188686E-6</c:v>
                </c:pt>
                <c:pt idx="234">
                  <c:v>1.5126477987421409E-6</c:v>
                </c:pt>
                <c:pt idx="235">
                  <c:v>2.2691006289308254E-6</c:v>
                </c:pt>
                <c:pt idx="236">
                  <c:v>1.8884088050314517E-6</c:v>
                </c:pt>
                <c:pt idx="237">
                  <c:v>1.5872012578616371E-6</c:v>
                </c:pt>
                <c:pt idx="238">
                  <c:v>1.5353018867924546E-6</c:v>
                </c:pt>
                <c:pt idx="239">
                  <c:v>1.6669245283018916E-6</c:v>
                </c:pt>
              </c:numCache>
            </c:numRef>
          </c:val>
        </c:ser>
        <c:ser>
          <c:idx val="80"/>
          <c:order val="80"/>
          <c:tx>
            <c:strRef>
              <c:f>Sheet2_c!$A$82</c:f>
              <c:strCache>
                <c:ptCount val="1"/>
                <c:pt idx="0">
                  <c:v>800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Sheet2_c!$B$82:$IG$82</c:f>
              <c:numCache>
                <c:formatCode>General</c:formatCode>
                <c:ptCount val="240"/>
                <c:pt idx="0">
                  <c:v>1.7400621118012489E-6</c:v>
                </c:pt>
                <c:pt idx="1">
                  <c:v>1.9449068322981416E-6</c:v>
                </c:pt>
                <c:pt idx="2">
                  <c:v>1.9279130434782668E-6</c:v>
                </c:pt>
                <c:pt idx="3">
                  <c:v>1.8713167701863403E-6</c:v>
                </c:pt>
                <c:pt idx="4">
                  <c:v>2.0352981366459632E-6</c:v>
                </c:pt>
                <c:pt idx="5">
                  <c:v>2.1158012422360331E-6</c:v>
                </c:pt>
                <c:pt idx="6">
                  <c:v>1.8250124223602544E-6</c:v>
                </c:pt>
                <c:pt idx="7">
                  <c:v>1.9505341614906891E-6</c:v>
                </c:pt>
                <c:pt idx="8">
                  <c:v>2.4029440993788824E-6</c:v>
                </c:pt>
                <c:pt idx="9">
                  <c:v>2.3328447204968949E-6</c:v>
                </c:pt>
                <c:pt idx="10">
                  <c:v>2.5538695652174006E-6</c:v>
                </c:pt>
                <c:pt idx="11">
                  <c:v>2.2072795031055978E-6</c:v>
                </c:pt>
                <c:pt idx="12">
                  <c:v>2.2191490683229899E-6</c:v>
                </c:pt>
                <c:pt idx="13">
                  <c:v>2.8117701863354085E-6</c:v>
                </c:pt>
                <c:pt idx="14">
                  <c:v>2.7174782608695726E-6</c:v>
                </c:pt>
                <c:pt idx="15">
                  <c:v>2.825428571428578E-6</c:v>
                </c:pt>
                <c:pt idx="16">
                  <c:v>2.4953229813664645E-6</c:v>
                </c:pt>
                <c:pt idx="17">
                  <c:v>2.4527391304347834E-6</c:v>
                </c:pt>
                <c:pt idx="18">
                  <c:v>2.6157763975155346E-6</c:v>
                </c:pt>
                <c:pt idx="19">
                  <c:v>2.5297826086956609E-6</c:v>
                </c:pt>
                <c:pt idx="20">
                  <c:v>2.2406273291925553E-6</c:v>
                </c:pt>
                <c:pt idx="21">
                  <c:v>2.2359006211180163E-6</c:v>
                </c:pt>
                <c:pt idx="22">
                  <c:v>2.6529503105590102E-6</c:v>
                </c:pt>
                <c:pt idx="23">
                  <c:v>2.4505341614906911E-6</c:v>
                </c:pt>
                <c:pt idx="24">
                  <c:v>2.8767826086956577E-6</c:v>
                </c:pt>
                <c:pt idx="25">
                  <c:v>2.7938881987577703E-6</c:v>
                </c:pt>
                <c:pt idx="26">
                  <c:v>2.7821863354037326E-6</c:v>
                </c:pt>
                <c:pt idx="27">
                  <c:v>2.5659130434782656E-6</c:v>
                </c:pt>
                <c:pt idx="28">
                  <c:v>2.8765652173913106E-6</c:v>
                </c:pt>
                <c:pt idx="29">
                  <c:v>2.6607577639751647E-6</c:v>
                </c:pt>
                <c:pt idx="30">
                  <c:v>2.5390931677018674E-6</c:v>
                </c:pt>
                <c:pt idx="31">
                  <c:v>2.6809813664596388E-6</c:v>
                </c:pt>
                <c:pt idx="32">
                  <c:v>2.6452236024844816E-6</c:v>
                </c:pt>
                <c:pt idx="33">
                  <c:v>2.9660372670807543E-6</c:v>
                </c:pt>
                <c:pt idx="34">
                  <c:v>2.3967763975155296E-6</c:v>
                </c:pt>
                <c:pt idx="35">
                  <c:v>2.7050931677018714E-6</c:v>
                </c:pt>
                <c:pt idx="36">
                  <c:v>2.6852857142857207E-6</c:v>
                </c:pt>
                <c:pt idx="37">
                  <c:v>2.7313105590062201E-6</c:v>
                </c:pt>
                <c:pt idx="38">
                  <c:v>2.485279503105595E-6</c:v>
                </c:pt>
                <c:pt idx="39">
                  <c:v>2.6551118012422456E-6</c:v>
                </c:pt>
                <c:pt idx="40">
                  <c:v>2.800981366459636E-6</c:v>
                </c:pt>
                <c:pt idx="41">
                  <c:v>2.4947763975155344E-6</c:v>
                </c:pt>
                <c:pt idx="42">
                  <c:v>2.9435155279503222E-6</c:v>
                </c:pt>
                <c:pt idx="43">
                  <c:v>2.9425714285714382E-6</c:v>
                </c:pt>
                <c:pt idx="44">
                  <c:v>2.8557329192546602E-6</c:v>
                </c:pt>
                <c:pt idx="45">
                  <c:v>2.9292422360248445E-6</c:v>
                </c:pt>
                <c:pt idx="46">
                  <c:v>3.0075155279503224E-6</c:v>
                </c:pt>
                <c:pt idx="47">
                  <c:v>2.8964161490683246E-6</c:v>
                </c:pt>
                <c:pt idx="48">
                  <c:v>2.8564844720496896E-6</c:v>
                </c:pt>
                <c:pt idx="49">
                  <c:v>3.008298136645969E-6</c:v>
                </c:pt>
                <c:pt idx="50">
                  <c:v>3.2055838509316896E-6</c:v>
                </c:pt>
                <c:pt idx="51">
                  <c:v>3.3441987577639879E-6</c:v>
                </c:pt>
                <c:pt idx="52">
                  <c:v>3.9724596273291975E-6</c:v>
                </c:pt>
                <c:pt idx="53">
                  <c:v>3.791813664596281E-6</c:v>
                </c:pt>
                <c:pt idx="54">
                  <c:v>3.4804223602484555E-6</c:v>
                </c:pt>
                <c:pt idx="55">
                  <c:v>3.8701614906832325E-6</c:v>
                </c:pt>
                <c:pt idx="56">
                  <c:v>4.4133291925466045E-6</c:v>
                </c:pt>
                <c:pt idx="57">
                  <c:v>3.7711801242236094E-6</c:v>
                </c:pt>
                <c:pt idx="58">
                  <c:v>3.8846397515528067E-6</c:v>
                </c:pt>
                <c:pt idx="59">
                  <c:v>3.9550062111801309E-6</c:v>
                </c:pt>
                <c:pt idx="60">
                  <c:v>3.7706397515528083E-6</c:v>
                </c:pt>
                <c:pt idx="61">
                  <c:v>4.1056086956521934E-6</c:v>
                </c:pt>
                <c:pt idx="62">
                  <c:v>3.7447142857142973E-6</c:v>
                </c:pt>
                <c:pt idx="63">
                  <c:v>3.6220186335403799E-6</c:v>
                </c:pt>
                <c:pt idx="64">
                  <c:v>3.7870496894410044E-6</c:v>
                </c:pt>
                <c:pt idx="65">
                  <c:v>3.7930310559006353E-6</c:v>
                </c:pt>
                <c:pt idx="66">
                  <c:v>4.9426645962733045E-6</c:v>
                </c:pt>
                <c:pt idx="67">
                  <c:v>5.1157453416149146E-6</c:v>
                </c:pt>
                <c:pt idx="68">
                  <c:v>5.6703416149068514E-6</c:v>
                </c:pt>
                <c:pt idx="69">
                  <c:v>5.231745341614925E-6</c:v>
                </c:pt>
                <c:pt idx="70">
                  <c:v>4.5581366459627422E-6</c:v>
                </c:pt>
                <c:pt idx="71">
                  <c:v>5.0441677018633734E-6</c:v>
                </c:pt>
                <c:pt idx="72">
                  <c:v>4.8430993788819963E-6</c:v>
                </c:pt>
                <c:pt idx="73">
                  <c:v>4.4752857142857286E-6</c:v>
                </c:pt>
                <c:pt idx="74">
                  <c:v>4.7132732919254818E-6</c:v>
                </c:pt>
                <c:pt idx="75">
                  <c:v>4.4137329192546751E-6</c:v>
                </c:pt>
                <c:pt idx="76">
                  <c:v>4.3452981366459716E-6</c:v>
                </c:pt>
                <c:pt idx="77">
                  <c:v>4.9879192546583927E-6</c:v>
                </c:pt>
                <c:pt idx="78">
                  <c:v>5.0413664596273466E-6</c:v>
                </c:pt>
                <c:pt idx="79">
                  <c:v>5.2259316770186379E-6</c:v>
                </c:pt>
                <c:pt idx="80">
                  <c:v>5.8786894409938093E-6</c:v>
                </c:pt>
                <c:pt idx="81">
                  <c:v>5.9295776397515645E-6</c:v>
                </c:pt>
                <c:pt idx="82">
                  <c:v>5.638658385093194E-6</c:v>
                </c:pt>
                <c:pt idx="83">
                  <c:v>5.4035031055900852E-6</c:v>
                </c:pt>
                <c:pt idx="84">
                  <c:v>5.3582173913043659E-6</c:v>
                </c:pt>
                <c:pt idx="85">
                  <c:v>5.5378260869565345E-6</c:v>
                </c:pt>
                <c:pt idx="86">
                  <c:v>4.5360993788819973E-6</c:v>
                </c:pt>
                <c:pt idx="87">
                  <c:v>5.3451118012422427E-6</c:v>
                </c:pt>
                <c:pt idx="88">
                  <c:v>5.0914906832298336E-6</c:v>
                </c:pt>
                <c:pt idx="89">
                  <c:v>4.8907142857142958E-6</c:v>
                </c:pt>
                <c:pt idx="90">
                  <c:v>5.3311118012422476E-6</c:v>
                </c:pt>
                <c:pt idx="91">
                  <c:v>4.9841677018633774E-6</c:v>
                </c:pt>
                <c:pt idx="92">
                  <c:v>5.7435155279503136E-6</c:v>
                </c:pt>
                <c:pt idx="93">
                  <c:v>5.9445279503105718E-6</c:v>
                </c:pt>
                <c:pt idx="94">
                  <c:v>6.0648260869565322E-6</c:v>
                </c:pt>
                <c:pt idx="95">
                  <c:v>6.0564037267080911E-6</c:v>
                </c:pt>
                <c:pt idx="96">
                  <c:v>5.6118074534161592E-6</c:v>
                </c:pt>
                <c:pt idx="97">
                  <c:v>5.1381366459627442E-6</c:v>
                </c:pt>
                <c:pt idx="98">
                  <c:v>6.0076956521739255E-6</c:v>
                </c:pt>
                <c:pt idx="99">
                  <c:v>5.1592608695652184E-6</c:v>
                </c:pt>
                <c:pt idx="100">
                  <c:v>5.424478260869574E-6</c:v>
                </c:pt>
                <c:pt idx="101">
                  <c:v>5.6686645962732981E-6</c:v>
                </c:pt>
                <c:pt idx="102">
                  <c:v>5.8551490683229887E-6</c:v>
                </c:pt>
                <c:pt idx="103">
                  <c:v>5.2219751552795157E-6</c:v>
                </c:pt>
                <c:pt idx="104">
                  <c:v>5.7234658385093271E-6</c:v>
                </c:pt>
                <c:pt idx="105">
                  <c:v>5.6140496894409993E-6</c:v>
                </c:pt>
                <c:pt idx="106">
                  <c:v>5.6555465838509407E-6</c:v>
                </c:pt>
                <c:pt idx="107">
                  <c:v>5.9741739130434935E-6</c:v>
                </c:pt>
                <c:pt idx="108">
                  <c:v>6.0576832298136824E-6</c:v>
                </c:pt>
                <c:pt idx="109">
                  <c:v>5.9442360248447417E-6</c:v>
                </c:pt>
                <c:pt idx="110">
                  <c:v>6.3789440993788973E-6</c:v>
                </c:pt>
                <c:pt idx="111">
                  <c:v>5.6130931677018803E-6</c:v>
                </c:pt>
                <c:pt idx="112">
                  <c:v>5.9990124223602694E-6</c:v>
                </c:pt>
                <c:pt idx="113">
                  <c:v>5.9583043478260934E-6</c:v>
                </c:pt>
                <c:pt idx="114">
                  <c:v>5.546993788819896E-6</c:v>
                </c:pt>
                <c:pt idx="115">
                  <c:v>5.6143975155279535E-6</c:v>
                </c:pt>
                <c:pt idx="116">
                  <c:v>5.344795031055902E-6</c:v>
                </c:pt>
                <c:pt idx="117">
                  <c:v>5.3462732919254832E-6</c:v>
                </c:pt>
                <c:pt idx="118">
                  <c:v>5.6546086956521924E-6</c:v>
                </c:pt>
                <c:pt idx="119">
                  <c:v>6.0076956521739255E-6</c:v>
                </c:pt>
                <c:pt idx="120">
                  <c:v>5.2811863354037421E-6</c:v>
                </c:pt>
                <c:pt idx="121">
                  <c:v>4.9495962732919387E-6</c:v>
                </c:pt>
                <c:pt idx="122">
                  <c:v>5.1640124223602494E-6</c:v>
                </c:pt>
                <c:pt idx="123">
                  <c:v>5.379906832298149E-6</c:v>
                </c:pt>
                <c:pt idx="124">
                  <c:v>5.7430186335403901E-6</c:v>
                </c:pt>
                <c:pt idx="125">
                  <c:v>6.2947826086956629E-6</c:v>
                </c:pt>
                <c:pt idx="126">
                  <c:v>5.1605776397515529E-6</c:v>
                </c:pt>
                <c:pt idx="127">
                  <c:v>5.8309565217391412E-6</c:v>
                </c:pt>
                <c:pt idx="128">
                  <c:v>7.4422981366459828E-6</c:v>
                </c:pt>
                <c:pt idx="129">
                  <c:v>7.5066459627329409E-6</c:v>
                </c:pt>
                <c:pt idx="130">
                  <c:v>5.9789813664596418E-6</c:v>
                </c:pt>
                <c:pt idx="131">
                  <c:v>6.0356894409938088E-6</c:v>
                </c:pt>
                <c:pt idx="132">
                  <c:v>5.0462049689441134E-6</c:v>
                </c:pt>
                <c:pt idx="133">
                  <c:v>4.6827515527950369E-6</c:v>
                </c:pt>
                <c:pt idx="134">
                  <c:v>5.4646459627329323E-6</c:v>
                </c:pt>
                <c:pt idx="135">
                  <c:v>4.5468322981366547E-6</c:v>
                </c:pt>
                <c:pt idx="136">
                  <c:v>4.8156708074534184E-6</c:v>
                </c:pt>
                <c:pt idx="137">
                  <c:v>4.4747329192546751E-6</c:v>
                </c:pt>
                <c:pt idx="138">
                  <c:v>5.0957204968944236E-6</c:v>
                </c:pt>
                <c:pt idx="139">
                  <c:v>4.205708074534181E-6</c:v>
                </c:pt>
                <c:pt idx="140">
                  <c:v>3.7776335403726849E-6</c:v>
                </c:pt>
                <c:pt idx="141">
                  <c:v>3.8388695652174014E-6</c:v>
                </c:pt>
                <c:pt idx="142">
                  <c:v>4.6843229813664692E-6</c:v>
                </c:pt>
                <c:pt idx="143">
                  <c:v>4.854223602484485E-6</c:v>
                </c:pt>
                <c:pt idx="144">
                  <c:v>3.8569316770186431E-6</c:v>
                </c:pt>
                <c:pt idx="145">
                  <c:v>3.460726708074547E-6</c:v>
                </c:pt>
                <c:pt idx="146">
                  <c:v>3.6615217391304488E-6</c:v>
                </c:pt>
                <c:pt idx="147">
                  <c:v>3.4320186335403762E-6</c:v>
                </c:pt>
                <c:pt idx="148">
                  <c:v>3.3233664596273395E-6</c:v>
                </c:pt>
                <c:pt idx="149">
                  <c:v>3.2188757763975257E-6</c:v>
                </c:pt>
                <c:pt idx="150">
                  <c:v>3.0083416149068399E-6</c:v>
                </c:pt>
                <c:pt idx="151">
                  <c:v>3.1590683229813745E-6</c:v>
                </c:pt>
                <c:pt idx="152">
                  <c:v>2.3831801242236063E-6</c:v>
                </c:pt>
                <c:pt idx="153">
                  <c:v>2.3184968944099414E-6</c:v>
                </c:pt>
                <c:pt idx="154">
                  <c:v>2.0255217391304428E-6</c:v>
                </c:pt>
                <c:pt idx="155">
                  <c:v>2.1423913043478335E-6</c:v>
                </c:pt>
                <c:pt idx="156">
                  <c:v>2.2410310559006306E-6</c:v>
                </c:pt>
                <c:pt idx="157">
                  <c:v>2.3262111801242239E-6</c:v>
                </c:pt>
                <c:pt idx="158">
                  <c:v>2.1329937888198818E-6</c:v>
                </c:pt>
                <c:pt idx="159">
                  <c:v>2.2053478260869648E-6</c:v>
                </c:pt>
                <c:pt idx="160">
                  <c:v>2.3014720496894412E-6</c:v>
                </c:pt>
                <c:pt idx="161">
                  <c:v>1.8517391304347865E-6</c:v>
                </c:pt>
                <c:pt idx="162">
                  <c:v>1.7227888198757826E-6</c:v>
                </c:pt>
                <c:pt idx="163">
                  <c:v>1.7253602484472076E-6</c:v>
                </c:pt>
                <c:pt idx="164">
                  <c:v>1.7769378881987634E-6</c:v>
                </c:pt>
                <c:pt idx="165">
                  <c:v>1.8160683229813723E-6</c:v>
                </c:pt>
                <c:pt idx="166">
                  <c:v>1.7764099378882038E-6</c:v>
                </c:pt>
                <c:pt idx="167">
                  <c:v>2.0599813664596332E-6</c:v>
                </c:pt>
                <c:pt idx="168">
                  <c:v>1.7816894409937937E-6</c:v>
                </c:pt>
                <c:pt idx="169">
                  <c:v>1.9362173913043532E-6</c:v>
                </c:pt>
                <c:pt idx="170">
                  <c:v>2.2735465838509399E-6</c:v>
                </c:pt>
                <c:pt idx="171">
                  <c:v>2.150993788819884E-6</c:v>
                </c:pt>
                <c:pt idx="172">
                  <c:v>2.1269068322981413E-6</c:v>
                </c:pt>
                <c:pt idx="173">
                  <c:v>1.6181677018633594E-6</c:v>
                </c:pt>
                <c:pt idx="174">
                  <c:v>2.0154161490683236E-6</c:v>
                </c:pt>
                <c:pt idx="175">
                  <c:v>2.2055031055900678E-6</c:v>
                </c:pt>
                <c:pt idx="176">
                  <c:v>1.9067080745341662E-6</c:v>
                </c:pt>
                <c:pt idx="177">
                  <c:v>2.2817142857142933E-6</c:v>
                </c:pt>
                <c:pt idx="178">
                  <c:v>1.922689440993795E-6</c:v>
                </c:pt>
                <c:pt idx="179">
                  <c:v>2.1303043478260968E-6</c:v>
                </c:pt>
                <c:pt idx="180">
                  <c:v>1.8826708074534208E-6</c:v>
                </c:pt>
                <c:pt idx="181">
                  <c:v>2.2485714285714398E-6</c:v>
                </c:pt>
                <c:pt idx="182">
                  <c:v>2.0789503105590099E-6</c:v>
                </c:pt>
                <c:pt idx="183">
                  <c:v>2.1632857142857213E-6</c:v>
                </c:pt>
                <c:pt idx="184">
                  <c:v>1.911832298136649E-6</c:v>
                </c:pt>
                <c:pt idx="185">
                  <c:v>1.6731863354037323E-6</c:v>
                </c:pt>
                <c:pt idx="186">
                  <c:v>1.9765403726708136E-6</c:v>
                </c:pt>
                <c:pt idx="187">
                  <c:v>1.968881987577645E-6</c:v>
                </c:pt>
                <c:pt idx="188">
                  <c:v>2.1405900621118101E-6</c:v>
                </c:pt>
                <c:pt idx="189">
                  <c:v>1.817732919254662E-6</c:v>
                </c:pt>
                <c:pt idx="190">
                  <c:v>2.1642360248447254E-6</c:v>
                </c:pt>
                <c:pt idx="191">
                  <c:v>1.5493913043478285E-6</c:v>
                </c:pt>
                <c:pt idx="192">
                  <c:v>1.6278571428571472E-6</c:v>
                </c:pt>
                <c:pt idx="193">
                  <c:v>1.9221614906832357E-6</c:v>
                </c:pt>
                <c:pt idx="194">
                  <c:v>1.9932173913043532E-6</c:v>
                </c:pt>
                <c:pt idx="195">
                  <c:v>2.3890683229813717E-6</c:v>
                </c:pt>
                <c:pt idx="196">
                  <c:v>2.0279503105590103E-6</c:v>
                </c:pt>
                <c:pt idx="197">
                  <c:v>1.795869565217394E-6</c:v>
                </c:pt>
                <c:pt idx="198">
                  <c:v>1.6922298136646E-6</c:v>
                </c:pt>
                <c:pt idx="199">
                  <c:v>1.8376832298136694E-6</c:v>
                </c:pt>
                <c:pt idx="200">
                  <c:v>1.6668695652173951E-6</c:v>
                </c:pt>
                <c:pt idx="201">
                  <c:v>1.8243726708074575E-6</c:v>
                </c:pt>
                <c:pt idx="202">
                  <c:v>1.9398447204969001E-6</c:v>
                </c:pt>
                <c:pt idx="203">
                  <c:v>2.0267888198757791E-6</c:v>
                </c:pt>
                <c:pt idx="204">
                  <c:v>1.7094844720496915E-6</c:v>
                </c:pt>
                <c:pt idx="205">
                  <c:v>1.4597018633540391E-6</c:v>
                </c:pt>
                <c:pt idx="206">
                  <c:v>1.5632298136645979E-6</c:v>
                </c:pt>
                <c:pt idx="207">
                  <c:v>1.8475652173913074E-6</c:v>
                </c:pt>
                <c:pt idx="208">
                  <c:v>1.7282981366459675E-6</c:v>
                </c:pt>
                <c:pt idx="209">
                  <c:v>1.8783726708074579E-6</c:v>
                </c:pt>
                <c:pt idx="210">
                  <c:v>1.6293913043478292E-6</c:v>
                </c:pt>
                <c:pt idx="211">
                  <c:v>1.3231987577639768E-6</c:v>
                </c:pt>
                <c:pt idx="212">
                  <c:v>1.8293167701863397E-6</c:v>
                </c:pt>
                <c:pt idx="213">
                  <c:v>1.6630434782608745E-6</c:v>
                </c:pt>
                <c:pt idx="214">
                  <c:v>1.6025962732919289E-6</c:v>
                </c:pt>
                <c:pt idx="215">
                  <c:v>1.4982236024844721E-6</c:v>
                </c:pt>
                <c:pt idx="216">
                  <c:v>1.7133913043478283E-6</c:v>
                </c:pt>
                <c:pt idx="217">
                  <c:v>1.9908260869565277E-6</c:v>
                </c:pt>
                <c:pt idx="218">
                  <c:v>1.7163602484472082E-6</c:v>
                </c:pt>
                <c:pt idx="219">
                  <c:v>1.5270062111801257E-6</c:v>
                </c:pt>
                <c:pt idx="220">
                  <c:v>1.2368633540372688E-6</c:v>
                </c:pt>
                <c:pt idx="221">
                  <c:v>1.9297826086956569E-6</c:v>
                </c:pt>
                <c:pt idx="222">
                  <c:v>1.7654472049689485E-6</c:v>
                </c:pt>
                <c:pt idx="223">
                  <c:v>1.8417453416149109E-6</c:v>
                </c:pt>
                <c:pt idx="224">
                  <c:v>1.7627080745341656E-6</c:v>
                </c:pt>
                <c:pt idx="225">
                  <c:v>1.3944409937888251E-6</c:v>
                </c:pt>
                <c:pt idx="226">
                  <c:v>1.8498819875776424E-6</c:v>
                </c:pt>
                <c:pt idx="227">
                  <c:v>1.5032049689441022E-6</c:v>
                </c:pt>
                <c:pt idx="228">
                  <c:v>1.5569503105590096E-6</c:v>
                </c:pt>
                <c:pt idx="229">
                  <c:v>1.5135403726708106E-6</c:v>
                </c:pt>
                <c:pt idx="230">
                  <c:v>1.6445279503105643E-6</c:v>
                </c:pt>
                <c:pt idx="231">
                  <c:v>1.6377888198757821E-6</c:v>
                </c:pt>
                <c:pt idx="232">
                  <c:v>1.8097763975155297E-6</c:v>
                </c:pt>
                <c:pt idx="233">
                  <c:v>1.9441304347826151E-6</c:v>
                </c:pt>
                <c:pt idx="234">
                  <c:v>1.7190496894409955E-6</c:v>
                </c:pt>
                <c:pt idx="235">
                  <c:v>1.8238695652173938E-6</c:v>
                </c:pt>
                <c:pt idx="236">
                  <c:v>1.5133416149068358E-6</c:v>
                </c:pt>
                <c:pt idx="237">
                  <c:v>1.5543726708074565E-6</c:v>
                </c:pt>
                <c:pt idx="238">
                  <c:v>1.4506770186335444E-6</c:v>
                </c:pt>
                <c:pt idx="239">
                  <c:v>1.2304782608695679E-6</c:v>
                </c:pt>
              </c:numCache>
            </c:numRef>
          </c:val>
        </c:ser>
        <c:ser>
          <c:idx val="81"/>
          <c:order val="81"/>
          <c:tx>
            <c:strRef>
              <c:f>Sheet2_c!$A$83</c:f>
              <c:strCache>
                <c:ptCount val="1"/>
                <c:pt idx="0">
                  <c:v>810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Sheet2_c!$B$83:$IG$83</c:f>
              <c:numCache>
                <c:formatCode>General</c:formatCode>
                <c:ptCount val="240"/>
                <c:pt idx="0">
                  <c:v>1.8963865030674895E-6</c:v>
                </c:pt>
                <c:pt idx="1">
                  <c:v>2.4153006134969377E-6</c:v>
                </c:pt>
                <c:pt idx="2">
                  <c:v>2.1385398773006222E-6</c:v>
                </c:pt>
                <c:pt idx="3">
                  <c:v>2.0288220858895759E-6</c:v>
                </c:pt>
                <c:pt idx="4">
                  <c:v>1.9474110429447901E-6</c:v>
                </c:pt>
                <c:pt idx="5">
                  <c:v>2.002153374233129E-6</c:v>
                </c:pt>
                <c:pt idx="6">
                  <c:v>2.0494723926380401E-6</c:v>
                </c:pt>
                <c:pt idx="7">
                  <c:v>2.2786073619631967E-6</c:v>
                </c:pt>
                <c:pt idx="8">
                  <c:v>2.3815828220858946E-6</c:v>
                </c:pt>
                <c:pt idx="9">
                  <c:v>2.535668711656447E-6</c:v>
                </c:pt>
                <c:pt idx="10">
                  <c:v>2.4163067484662658E-6</c:v>
                </c:pt>
                <c:pt idx="11">
                  <c:v>2.2258588957055249E-6</c:v>
                </c:pt>
                <c:pt idx="12">
                  <c:v>2.7223435582822195E-6</c:v>
                </c:pt>
                <c:pt idx="13">
                  <c:v>2.4859509202454031E-6</c:v>
                </c:pt>
                <c:pt idx="14">
                  <c:v>2.6114907975460214E-6</c:v>
                </c:pt>
                <c:pt idx="15">
                  <c:v>2.658110429447859E-6</c:v>
                </c:pt>
                <c:pt idx="16">
                  <c:v>2.1551104294478563E-6</c:v>
                </c:pt>
                <c:pt idx="17">
                  <c:v>1.8465644171779163E-6</c:v>
                </c:pt>
                <c:pt idx="18">
                  <c:v>2.5562638036809837E-6</c:v>
                </c:pt>
                <c:pt idx="19">
                  <c:v>2.3785950920245436E-6</c:v>
                </c:pt>
                <c:pt idx="20">
                  <c:v>2.2449263803681043E-6</c:v>
                </c:pt>
                <c:pt idx="21">
                  <c:v>2.6648650306748482E-6</c:v>
                </c:pt>
                <c:pt idx="22">
                  <c:v>2.5799631901840492E-6</c:v>
                </c:pt>
                <c:pt idx="23">
                  <c:v>2.754282208588966E-6</c:v>
                </c:pt>
                <c:pt idx="24">
                  <c:v>2.66808588957056E-6</c:v>
                </c:pt>
                <c:pt idx="25">
                  <c:v>2.8426687116564459E-6</c:v>
                </c:pt>
                <c:pt idx="26">
                  <c:v>2.7261472392638075E-6</c:v>
                </c:pt>
                <c:pt idx="27">
                  <c:v>2.4688527607362029E-6</c:v>
                </c:pt>
                <c:pt idx="28">
                  <c:v>2.6659263803681037E-6</c:v>
                </c:pt>
                <c:pt idx="29">
                  <c:v>2.7770797546012364E-6</c:v>
                </c:pt>
                <c:pt idx="30">
                  <c:v>2.630785276073626E-6</c:v>
                </c:pt>
                <c:pt idx="31">
                  <c:v>2.90311042944786E-6</c:v>
                </c:pt>
                <c:pt idx="32">
                  <c:v>3.0536134969325233E-6</c:v>
                </c:pt>
                <c:pt idx="33">
                  <c:v>2.7979325153374349E-6</c:v>
                </c:pt>
                <c:pt idx="34">
                  <c:v>2.5953190184049166E-6</c:v>
                </c:pt>
                <c:pt idx="35">
                  <c:v>2.6690184049079825E-6</c:v>
                </c:pt>
                <c:pt idx="36">
                  <c:v>2.788472392638044E-6</c:v>
                </c:pt>
                <c:pt idx="37">
                  <c:v>2.6502147239263891E-6</c:v>
                </c:pt>
                <c:pt idx="38">
                  <c:v>2.7553312883435694E-6</c:v>
                </c:pt>
                <c:pt idx="39">
                  <c:v>2.9703435582822182E-6</c:v>
                </c:pt>
                <c:pt idx="40">
                  <c:v>2.7283312883435712E-6</c:v>
                </c:pt>
                <c:pt idx="41">
                  <c:v>2.4751901840490826E-6</c:v>
                </c:pt>
                <c:pt idx="42">
                  <c:v>2.9217791411043013E-6</c:v>
                </c:pt>
                <c:pt idx="43">
                  <c:v>3.4704355828220954E-6</c:v>
                </c:pt>
                <c:pt idx="44">
                  <c:v>2.9896319018405012E-6</c:v>
                </c:pt>
                <c:pt idx="45">
                  <c:v>3.1501349693251626E-6</c:v>
                </c:pt>
                <c:pt idx="46">
                  <c:v>2.843104294478536E-6</c:v>
                </c:pt>
                <c:pt idx="47">
                  <c:v>3.4043987730061444E-6</c:v>
                </c:pt>
                <c:pt idx="48">
                  <c:v>3.4114233128834422E-6</c:v>
                </c:pt>
                <c:pt idx="49">
                  <c:v>3.0934417177914218E-6</c:v>
                </c:pt>
                <c:pt idx="50">
                  <c:v>3.2624110429447966E-6</c:v>
                </c:pt>
                <c:pt idx="51">
                  <c:v>3.5651349693251654E-6</c:v>
                </c:pt>
                <c:pt idx="52">
                  <c:v>3.5899018404908082E-6</c:v>
                </c:pt>
                <c:pt idx="53">
                  <c:v>3.85133128834357E-6</c:v>
                </c:pt>
                <c:pt idx="54">
                  <c:v>3.5415889570552233E-6</c:v>
                </c:pt>
                <c:pt idx="55">
                  <c:v>3.8513558282208642E-6</c:v>
                </c:pt>
                <c:pt idx="56">
                  <c:v>4.0143190184049114E-6</c:v>
                </c:pt>
                <c:pt idx="57">
                  <c:v>3.2867423312883501E-6</c:v>
                </c:pt>
                <c:pt idx="58">
                  <c:v>4.014024539877301E-6</c:v>
                </c:pt>
                <c:pt idx="59">
                  <c:v>4.4049938650306857E-6</c:v>
                </c:pt>
                <c:pt idx="60">
                  <c:v>4.1741104294478526E-6</c:v>
                </c:pt>
                <c:pt idx="61">
                  <c:v>3.884687116564426E-6</c:v>
                </c:pt>
                <c:pt idx="62">
                  <c:v>4.1902392638036911E-6</c:v>
                </c:pt>
                <c:pt idx="63">
                  <c:v>3.8269447852760818E-6</c:v>
                </c:pt>
                <c:pt idx="64">
                  <c:v>4.2272453987730172E-6</c:v>
                </c:pt>
                <c:pt idx="65">
                  <c:v>4.2108282208589014E-6</c:v>
                </c:pt>
                <c:pt idx="66">
                  <c:v>5.0213496932515555E-6</c:v>
                </c:pt>
                <c:pt idx="67">
                  <c:v>5.1834907975460237E-6</c:v>
                </c:pt>
                <c:pt idx="68">
                  <c:v>5.1897546012270004E-6</c:v>
                </c:pt>
                <c:pt idx="69">
                  <c:v>5.2571411042944948E-6</c:v>
                </c:pt>
                <c:pt idx="70">
                  <c:v>4.5272392638036922E-6</c:v>
                </c:pt>
                <c:pt idx="71">
                  <c:v>4.6657914110429536E-6</c:v>
                </c:pt>
                <c:pt idx="72">
                  <c:v>4.9463619631902054E-6</c:v>
                </c:pt>
                <c:pt idx="73">
                  <c:v>5.0646503067484704E-6</c:v>
                </c:pt>
                <c:pt idx="74">
                  <c:v>4.9753619631902038E-6</c:v>
                </c:pt>
                <c:pt idx="75">
                  <c:v>5.1660245398773003E-6</c:v>
                </c:pt>
                <c:pt idx="76">
                  <c:v>4.778631901840503E-6</c:v>
                </c:pt>
                <c:pt idx="77">
                  <c:v>4.7533067484662647E-6</c:v>
                </c:pt>
                <c:pt idx="78">
                  <c:v>5.2290184049079876E-6</c:v>
                </c:pt>
                <c:pt idx="79">
                  <c:v>5.2101717791411148E-6</c:v>
                </c:pt>
                <c:pt idx="80">
                  <c:v>5.0686073619632026E-6</c:v>
                </c:pt>
                <c:pt idx="81">
                  <c:v>5.5094969325153508E-6</c:v>
                </c:pt>
                <c:pt idx="82">
                  <c:v>5.6096441717791567E-6</c:v>
                </c:pt>
                <c:pt idx="83">
                  <c:v>5.7437975460122813E-6</c:v>
                </c:pt>
                <c:pt idx="84">
                  <c:v>5.8468036809816175E-6</c:v>
                </c:pt>
                <c:pt idx="85">
                  <c:v>5.4527239263803848E-6</c:v>
                </c:pt>
                <c:pt idx="86">
                  <c:v>4.9406012269938828E-6</c:v>
                </c:pt>
                <c:pt idx="87">
                  <c:v>4.8173251533742434E-6</c:v>
                </c:pt>
                <c:pt idx="88">
                  <c:v>4.9879938650306901E-6</c:v>
                </c:pt>
                <c:pt idx="89">
                  <c:v>5.411398773006158E-6</c:v>
                </c:pt>
                <c:pt idx="90">
                  <c:v>5.9321104294478661E-6</c:v>
                </c:pt>
                <c:pt idx="91">
                  <c:v>5.6545398773006115E-6</c:v>
                </c:pt>
                <c:pt idx="92">
                  <c:v>5.5856564417177999E-6</c:v>
                </c:pt>
                <c:pt idx="93">
                  <c:v>5.6876012269938775E-6</c:v>
                </c:pt>
                <c:pt idx="94">
                  <c:v>5.8760245398773105E-6</c:v>
                </c:pt>
                <c:pt idx="95">
                  <c:v>5.7303987730061544E-6</c:v>
                </c:pt>
                <c:pt idx="96">
                  <c:v>5.6350552147239387E-6</c:v>
                </c:pt>
                <c:pt idx="97">
                  <c:v>5.4721411042944986E-6</c:v>
                </c:pt>
                <c:pt idx="98">
                  <c:v>5.3059938650306886E-6</c:v>
                </c:pt>
                <c:pt idx="99">
                  <c:v>4.9583435582822198E-6</c:v>
                </c:pt>
                <c:pt idx="100">
                  <c:v>5.1728098159509313E-6</c:v>
                </c:pt>
                <c:pt idx="101">
                  <c:v>5.6267361963190276E-6</c:v>
                </c:pt>
                <c:pt idx="102">
                  <c:v>5.7530061349693431E-6</c:v>
                </c:pt>
                <c:pt idx="103">
                  <c:v>6.0294417177914234E-6</c:v>
                </c:pt>
                <c:pt idx="104">
                  <c:v>5.786926380368118E-6</c:v>
                </c:pt>
                <c:pt idx="105">
                  <c:v>5.8179325153374233E-6</c:v>
                </c:pt>
                <c:pt idx="106">
                  <c:v>6.0373435582822208E-6</c:v>
                </c:pt>
                <c:pt idx="107">
                  <c:v>5.447104294478541E-6</c:v>
                </c:pt>
                <c:pt idx="108">
                  <c:v>5.9094478527607542E-6</c:v>
                </c:pt>
                <c:pt idx="109">
                  <c:v>6.3279141104294471E-6</c:v>
                </c:pt>
                <c:pt idx="110">
                  <c:v>6.3335582822086038E-6</c:v>
                </c:pt>
                <c:pt idx="111">
                  <c:v>5.5313312883435793E-6</c:v>
                </c:pt>
                <c:pt idx="112">
                  <c:v>5.4362453987730305E-6</c:v>
                </c:pt>
                <c:pt idx="113">
                  <c:v>6.098901840490804E-6</c:v>
                </c:pt>
                <c:pt idx="114">
                  <c:v>5.5965644171779234E-6</c:v>
                </c:pt>
                <c:pt idx="115">
                  <c:v>5.492202453987748E-6</c:v>
                </c:pt>
                <c:pt idx="116">
                  <c:v>5.5862576687116741E-6</c:v>
                </c:pt>
                <c:pt idx="117">
                  <c:v>5.476607361963213E-6</c:v>
                </c:pt>
                <c:pt idx="118">
                  <c:v>5.7354969325153508E-6</c:v>
                </c:pt>
                <c:pt idx="119">
                  <c:v>4.8478282208589014E-6</c:v>
                </c:pt>
                <c:pt idx="120">
                  <c:v>5.2159570552147384E-6</c:v>
                </c:pt>
                <c:pt idx="121">
                  <c:v>4.7623926380368172E-6</c:v>
                </c:pt>
                <c:pt idx="122">
                  <c:v>4.8389141104294483E-6</c:v>
                </c:pt>
                <c:pt idx="123">
                  <c:v>5.1835644171779174E-6</c:v>
                </c:pt>
                <c:pt idx="124">
                  <c:v>5.3725030674846791E-6</c:v>
                </c:pt>
                <c:pt idx="125">
                  <c:v>6.0684907975460237E-6</c:v>
                </c:pt>
                <c:pt idx="126">
                  <c:v>5.8130736196319133E-6</c:v>
                </c:pt>
                <c:pt idx="127">
                  <c:v>6.2546625766871294E-6</c:v>
                </c:pt>
                <c:pt idx="128">
                  <c:v>7.0564417177914281E-6</c:v>
                </c:pt>
                <c:pt idx="129">
                  <c:v>7.2196932515337644E-6</c:v>
                </c:pt>
                <c:pt idx="130">
                  <c:v>6.1080000000000108E-6</c:v>
                </c:pt>
                <c:pt idx="131">
                  <c:v>5.927398773006151E-6</c:v>
                </c:pt>
                <c:pt idx="132">
                  <c:v>5.3048773006135035E-6</c:v>
                </c:pt>
                <c:pt idx="133">
                  <c:v>5.1948527607361984E-6</c:v>
                </c:pt>
                <c:pt idx="134">
                  <c:v>5.2083680981595303E-6</c:v>
                </c:pt>
                <c:pt idx="135">
                  <c:v>5.0026993865030856E-6</c:v>
                </c:pt>
                <c:pt idx="136">
                  <c:v>4.5035950920245546E-6</c:v>
                </c:pt>
                <c:pt idx="137">
                  <c:v>4.3897852760736193E-6</c:v>
                </c:pt>
                <c:pt idx="138">
                  <c:v>4.3524723926380471E-6</c:v>
                </c:pt>
                <c:pt idx="139">
                  <c:v>4.3053312883435677E-6</c:v>
                </c:pt>
                <c:pt idx="140">
                  <c:v>4.0644723926380458E-6</c:v>
                </c:pt>
                <c:pt idx="141">
                  <c:v>4.079834355828231E-6</c:v>
                </c:pt>
                <c:pt idx="142">
                  <c:v>4.336098159509213E-6</c:v>
                </c:pt>
                <c:pt idx="143">
                  <c:v>4.3079509202453989E-6</c:v>
                </c:pt>
                <c:pt idx="144">
                  <c:v>4.5211901840490966E-6</c:v>
                </c:pt>
                <c:pt idx="145">
                  <c:v>3.9610797546012385E-6</c:v>
                </c:pt>
                <c:pt idx="146">
                  <c:v>3.7437975460122873E-6</c:v>
                </c:pt>
                <c:pt idx="147">
                  <c:v>3.7562269938650367E-6</c:v>
                </c:pt>
                <c:pt idx="148">
                  <c:v>3.3461411042944846E-6</c:v>
                </c:pt>
                <c:pt idx="149">
                  <c:v>3.3850245398773097E-6</c:v>
                </c:pt>
                <c:pt idx="150">
                  <c:v>3.5793190184049181E-6</c:v>
                </c:pt>
                <c:pt idx="151">
                  <c:v>2.8383374233128871E-6</c:v>
                </c:pt>
                <c:pt idx="152">
                  <c:v>2.065073619631907E-6</c:v>
                </c:pt>
                <c:pt idx="153">
                  <c:v>1.8279447852760762E-6</c:v>
                </c:pt>
                <c:pt idx="154">
                  <c:v>2.080208588957064E-6</c:v>
                </c:pt>
                <c:pt idx="155">
                  <c:v>2.0530429447852792E-6</c:v>
                </c:pt>
                <c:pt idx="156">
                  <c:v>2.2019693251533793E-6</c:v>
                </c:pt>
                <c:pt idx="157">
                  <c:v>2.031797546012279E-6</c:v>
                </c:pt>
                <c:pt idx="158">
                  <c:v>2.0366809815950947E-6</c:v>
                </c:pt>
                <c:pt idx="159">
                  <c:v>2.1523558282208602E-6</c:v>
                </c:pt>
                <c:pt idx="160">
                  <c:v>2.4340613496932558E-6</c:v>
                </c:pt>
                <c:pt idx="161">
                  <c:v>1.8125337423312928E-6</c:v>
                </c:pt>
                <c:pt idx="162">
                  <c:v>1.4488404907975484E-6</c:v>
                </c:pt>
                <c:pt idx="163">
                  <c:v>1.7795828220858949E-6</c:v>
                </c:pt>
                <c:pt idx="164">
                  <c:v>1.7857546012269969E-6</c:v>
                </c:pt>
                <c:pt idx="165">
                  <c:v>1.7646993865030708E-6</c:v>
                </c:pt>
                <c:pt idx="166">
                  <c:v>1.5901840490797593E-6</c:v>
                </c:pt>
                <c:pt idx="167">
                  <c:v>1.9363067484662636E-6</c:v>
                </c:pt>
                <c:pt idx="168">
                  <c:v>1.9746932515337482E-6</c:v>
                </c:pt>
                <c:pt idx="169">
                  <c:v>2.0679938650306842E-6</c:v>
                </c:pt>
                <c:pt idx="170">
                  <c:v>2.430509202453994E-6</c:v>
                </c:pt>
                <c:pt idx="171">
                  <c:v>1.9277668711656477E-6</c:v>
                </c:pt>
                <c:pt idx="172">
                  <c:v>1.7194049079754621E-6</c:v>
                </c:pt>
                <c:pt idx="173">
                  <c:v>1.8276625766871212E-6</c:v>
                </c:pt>
                <c:pt idx="174">
                  <c:v>2.0586687116564459E-6</c:v>
                </c:pt>
                <c:pt idx="175">
                  <c:v>1.6749631901840521E-6</c:v>
                </c:pt>
                <c:pt idx="176">
                  <c:v>1.6600920245398832E-6</c:v>
                </c:pt>
                <c:pt idx="177">
                  <c:v>2.4816871165644227E-6</c:v>
                </c:pt>
                <c:pt idx="178">
                  <c:v>1.9120429447852842E-6</c:v>
                </c:pt>
                <c:pt idx="179">
                  <c:v>2.0587423312883442E-6</c:v>
                </c:pt>
                <c:pt idx="180">
                  <c:v>2.2522269938650339E-6</c:v>
                </c:pt>
                <c:pt idx="181">
                  <c:v>1.9287791411042995E-6</c:v>
                </c:pt>
                <c:pt idx="182">
                  <c:v>2.045171779141112E-6</c:v>
                </c:pt>
                <c:pt idx="183">
                  <c:v>1.655975460122704E-6</c:v>
                </c:pt>
                <c:pt idx="184">
                  <c:v>1.6759570552147289E-6</c:v>
                </c:pt>
                <c:pt idx="185">
                  <c:v>1.9923619631901898E-6</c:v>
                </c:pt>
                <c:pt idx="186">
                  <c:v>1.4821963190184071E-6</c:v>
                </c:pt>
                <c:pt idx="187">
                  <c:v>1.7569509202454042E-6</c:v>
                </c:pt>
                <c:pt idx="188">
                  <c:v>1.8981411042944834E-6</c:v>
                </c:pt>
                <c:pt idx="189">
                  <c:v>2.1685092024539967E-6</c:v>
                </c:pt>
                <c:pt idx="190">
                  <c:v>2.2318343558282256E-6</c:v>
                </c:pt>
                <c:pt idx="191">
                  <c:v>1.4912515337423351E-6</c:v>
                </c:pt>
                <c:pt idx="192">
                  <c:v>1.7675153374233169E-6</c:v>
                </c:pt>
                <c:pt idx="193">
                  <c:v>1.4423619631901864E-6</c:v>
                </c:pt>
                <c:pt idx="194">
                  <c:v>1.5429202453987758E-6</c:v>
                </c:pt>
                <c:pt idx="195">
                  <c:v>2.0292208588957124E-6</c:v>
                </c:pt>
                <c:pt idx="196">
                  <c:v>1.8387423312883499E-6</c:v>
                </c:pt>
                <c:pt idx="197">
                  <c:v>1.7019202453987753E-6</c:v>
                </c:pt>
                <c:pt idx="198">
                  <c:v>1.6220184049079811E-6</c:v>
                </c:pt>
                <c:pt idx="199">
                  <c:v>1.8601042944785324E-6</c:v>
                </c:pt>
                <c:pt idx="200">
                  <c:v>1.592104294478532E-6</c:v>
                </c:pt>
                <c:pt idx="201">
                  <c:v>1.5468404907975494E-6</c:v>
                </c:pt>
                <c:pt idx="202">
                  <c:v>1.9430184049079818E-6</c:v>
                </c:pt>
                <c:pt idx="203">
                  <c:v>1.8717730061349723E-6</c:v>
                </c:pt>
                <c:pt idx="204">
                  <c:v>1.8899509202454045E-6</c:v>
                </c:pt>
                <c:pt idx="205">
                  <c:v>1.6426687116564462E-6</c:v>
                </c:pt>
                <c:pt idx="206">
                  <c:v>1.6984846625766918E-6</c:v>
                </c:pt>
                <c:pt idx="207">
                  <c:v>1.6037791411042977E-6</c:v>
                </c:pt>
                <c:pt idx="208">
                  <c:v>1.623895705521475E-6</c:v>
                </c:pt>
                <c:pt idx="209">
                  <c:v>1.5184049079754625E-6</c:v>
                </c:pt>
                <c:pt idx="210">
                  <c:v>1.7539754601227035E-6</c:v>
                </c:pt>
                <c:pt idx="211">
                  <c:v>1.6424049079754633E-6</c:v>
                </c:pt>
                <c:pt idx="212">
                  <c:v>1.4711595092024565E-6</c:v>
                </c:pt>
                <c:pt idx="213">
                  <c:v>1.5975766871165665E-6</c:v>
                </c:pt>
                <c:pt idx="214">
                  <c:v>1.3464723926380402E-6</c:v>
                </c:pt>
                <c:pt idx="215">
                  <c:v>1.4307791411042968E-6</c:v>
                </c:pt>
                <c:pt idx="216">
                  <c:v>1.7064478527607413E-6</c:v>
                </c:pt>
                <c:pt idx="217">
                  <c:v>1.6923128834355894E-6</c:v>
                </c:pt>
                <c:pt idx="218">
                  <c:v>1.8379570552147279E-6</c:v>
                </c:pt>
                <c:pt idx="219">
                  <c:v>1.5705582822085928E-6</c:v>
                </c:pt>
                <c:pt idx="220">
                  <c:v>1.8551165644171836E-6</c:v>
                </c:pt>
                <c:pt idx="221">
                  <c:v>1.9583251533742391E-6</c:v>
                </c:pt>
                <c:pt idx="222">
                  <c:v>1.5979570552147277E-6</c:v>
                </c:pt>
                <c:pt idx="223">
                  <c:v>1.4375030674846625E-6</c:v>
                </c:pt>
                <c:pt idx="224">
                  <c:v>1.5537116564417213E-6</c:v>
                </c:pt>
                <c:pt idx="225">
                  <c:v>1.5481165644171826E-6</c:v>
                </c:pt>
                <c:pt idx="226">
                  <c:v>1.4021226993865062E-6</c:v>
                </c:pt>
                <c:pt idx="227">
                  <c:v>1.5152208588957087E-6</c:v>
                </c:pt>
                <c:pt idx="228">
                  <c:v>1.4540306748466305E-6</c:v>
                </c:pt>
                <c:pt idx="229">
                  <c:v>1.6059754601227038E-6</c:v>
                </c:pt>
                <c:pt idx="230">
                  <c:v>1.6568650306748512E-6</c:v>
                </c:pt>
                <c:pt idx="231">
                  <c:v>1.6536625766871213E-6</c:v>
                </c:pt>
                <c:pt idx="232">
                  <c:v>1.8260245398773054E-6</c:v>
                </c:pt>
                <c:pt idx="233">
                  <c:v>1.9280552147239326E-6</c:v>
                </c:pt>
                <c:pt idx="234">
                  <c:v>1.5083128834355876E-6</c:v>
                </c:pt>
                <c:pt idx="235">
                  <c:v>1.8236257668711699E-6</c:v>
                </c:pt>
                <c:pt idx="236">
                  <c:v>1.3257975460122729E-6</c:v>
                </c:pt>
                <c:pt idx="237">
                  <c:v>1.0826073619631943E-6</c:v>
                </c:pt>
                <c:pt idx="238">
                  <c:v>1.2295582822085909E-6</c:v>
                </c:pt>
                <c:pt idx="239">
                  <c:v>1.2402515337423351E-6</c:v>
                </c:pt>
              </c:numCache>
            </c:numRef>
          </c:val>
        </c:ser>
        <c:ser>
          <c:idx val="82"/>
          <c:order val="82"/>
          <c:tx>
            <c:strRef>
              <c:f>Sheet2_c!$A$84</c:f>
              <c:strCache>
                <c:ptCount val="1"/>
                <c:pt idx="0">
                  <c:v>820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Sheet2_c!$B$84:$IG$84</c:f>
              <c:numCache>
                <c:formatCode>General</c:formatCode>
                <c:ptCount val="240"/>
                <c:pt idx="0">
                  <c:v>2.0114363636363676E-6</c:v>
                </c:pt>
                <c:pt idx="1">
                  <c:v>2.4120363636363681E-6</c:v>
                </c:pt>
                <c:pt idx="2">
                  <c:v>2.3227151515151564E-6</c:v>
                </c:pt>
                <c:pt idx="3">
                  <c:v>2.1368242424242484E-6</c:v>
                </c:pt>
                <c:pt idx="4">
                  <c:v>1.9547454545454604E-6</c:v>
                </c:pt>
                <c:pt idx="5">
                  <c:v>2.2123393939394002E-6</c:v>
                </c:pt>
                <c:pt idx="6">
                  <c:v>2.2036242424242534E-6</c:v>
                </c:pt>
                <c:pt idx="7">
                  <c:v>2.1464606060606092E-6</c:v>
                </c:pt>
                <c:pt idx="8">
                  <c:v>2.1144060606060656E-6</c:v>
                </c:pt>
                <c:pt idx="9">
                  <c:v>2.142345454545458E-6</c:v>
                </c:pt>
                <c:pt idx="10">
                  <c:v>2.3007333333333388E-6</c:v>
                </c:pt>
                <c:pt idx="11">
                  <c:v>2.5442181818181816E-6</c:v>
                </c:pt>
                <c:pt idx="12">
                  <c:v>1.9088666666666722E-6</c:v>
                </c:pt>
                <c:pt idx="13">
                  <c:v>2.3576303030303085E-6</c:v>
                </c:pt>
                <c:pt idx="14">
                  <c:v>2.3052606060606092E-6</c:v>
                </c:pt>
                <c:pt idx="15">
                  <c:v>2.3480000000000036E-6</c:v>
                </c:pt>
                <c:pt idx="16">
                  <c:v>1.9336787878787929E-6</c:v>
                </c:pt>
                <c:pt idx="17">
                  <c:v>2.0946000000000041E-6</c:v>
                </c:pt>
                <c:pt idx="18">
                  <c:v>2.1327151515151561E-6</c:v>
                </c:pt>
                <c:pt idx="19">
                  <c:v>2.7483333333333423E-6</c:v>
                </c:pt>
                <c:pt idx="20">
                  <c:v>2.5886848484848586E-6</c:v>
                </c:pt>
                <c:pt idx="21">
                  <c:v>2.1231333333333419E-6</c:v>
                </c:pt>
                <c:pt idx="22">
                  <c:v>2.3394545454545483E-6</c:v>
                </c:pt>
                <c:pt idx="23">
                  <c:v>2.4925454545454555E-6</c:v>
                </c:pt>
                <c:pt idx="24">
                  <c:v>2.5052121212121254E-6</c:v>
                </c:pt>
                <c:pt idx="25">
                  <c:v>2.5054363636363713E-6</c:v>
                </c:pt>
                <c:pt idx="26">
                  <c:v>2.4002969696969773E-6</c:v>
                </c:pt>
                <c:pt idx="27">
                  <c:v>2.8944060606060666E-6</c:v>
                </c:pt>
                <c:pt idx="28">
                  <c:v>2.5583212121212231E-6</c:v>
                </c:pt>
                <c:pt idx="29">
                  <c:v>2.3688424242424245E-6</c:v>
                </c:pt>
                <c:pt idx="30">
                  <c:v>2.5166545454545498E-6</c:v>
                </c:pt>
                <c:pt idx="31">
                  <c:v>2.4043515151515238E-6</c:v>
                </c:pt>
                <c:pt idx="32">
                  <c:v>2.6559575757575837E-6</c:v>
                </c:pt>
                <c:pt idx="33">
                  <c:v>2.1333696969697019E-6</c:v>
                </c:pt>
                <c:pt idx="34">
                  <c:v>2.7762424242424242E-6</c:v>
                </c:pt>
                <c:pt idx="35">
                  <c:v>2.6639818181818297E-6</c:v>
                </c:pt>
                <c:pt idx="36">
                  <c:v>2.7263212121212235E-6</c:v>
                </c:pt>
                <c:pt idx="37">
                  <c:v>2.8889575757575852E-6</c:v>
                </c:pt>
                <c:pt idx="38">
                  <c:v>2.5090121212121244E-6</c:v>
                </c:pt>
                <c:pt idx="39">
                  <c:v>3.0656000000000063E-6</c:v>
                </c:pt>
                <c:pt idx="40">
                  <c:v>2.7212000000000071E-6</c:v>
                </c:pt>
                <c:pt idx="41">
                  <c:v>2.7724181818181819E-6</c:v>
                </c:pt>
                <c:pt idx="42">
                  <c:v>2.9087878787878904E-6</c:v>
                </c:pt>
                <c:pt idx="43">
                  <c:v>3.1956363636363723E-6</c:v>
                </c:pt>
                <c:pt idx="44">
                  <c:v>3.4816060606060697E-6</c:v>
                </c:pt>
                <c:pt idx="45">
                  <c:v>3.4367696969697007E-6</c:v>
                </c:pt>
                <c:pt idx="46">
                  <c:v>2.9405878787878894E-6</c:v>
                </c:pt>
                <c:pt idx="47">
                  <c:v>3.133830303030311E-6</c:v>
                </c:pt>
                <c:pt idx="48">
                  <c:v>3.4735333333333413E-6</c:v>
                </c:pt>
                <c:pt idx="49">
                  <c:v>3.0033878787878925E-6</c:v>
                </c:pt>
                <c:pt idx="50">
                  <c:v>3.4188060606060675E-6</c:v>
                </c:pt>
                <c:pt idx="51">
                  <c:v>3.3581515151515239E-6</c:v>
                </c:pt>
                <c:pt idx="52">
                  <c:v>3.1781393939394025E-6</c:v>
                </c:pt>
                <c:pt idx="53">
                  <c:v>3.1686484848484879E-6</c:v>
                </c:pt>
                <c:pt idx="54">
                  <c:v>3.233412121212128E-6</c:v>
                </c:pt>
                <c:pt idx="55">
                  <c:v>3.5820181818181863E-6</c:v>
                </c:pt>
                <c:pt idx="56">
                  <c:v>3.8855939393939447E-6</c:v>
                </c:pt>
                <c:pt idx="57">
                  <c:v>3.8750303030303099E-6</c:v>
                </c:pt>
                <c:pt idx="58">
                  <c:v>4.5178909090909099E-6</c:v>
                </c:pt>
                <c:pt idx="59">
                  <c:v>4.081975757575758E-6</c:v>
                </c:pt>
                <c:pt idx="60">
                  <c:v>3.5958969696969786E-6</c:v>
                </c:pt>
                <c:pt idx="61">
                  <c:v>3.8840060606060698E-6</c:v>
                </c:pt>
                <c:pt idx="62">
                  <c:v>3.9691333333333417E-6</c:v>
                </c:pt>
                <c:pt idx="63">
                  <c:v>4.2096848484848575E-6</c:v>
                </c:pt>
                <c:pt idx="64">
                  <c:v>3.7845575757575889E-6</c:v>
                </c:pt>
                <c:pt idx="65">
                  <c:v>3.8591393939394011E-6</c:v>
                </c:pt>
                <c:pt idx="66">
                  <c:v>5.4499939393939538E-6</c:v>
                </c:pt>
                <c:pt idx="67">
                  <c:v>5.0545575757575784E-6</c:v>
                </c:pt>
                <c:pt idx="68">
                  <c:v>5.0804181818181994E-6</c:v>
                </c:pt>
                <c:pt idx="69">
                  <c:v>4.9688303030303129E-6</c:v>
                </c:pt>
                <c:pt idx="70">
                  <c:v>4.8340848484848494E-6</c:v>
                </c:pt>
                <c:pt idx="71">
                  <c:v>4.2292727272727431E-6</c:v>
                </c:pt>
                <c:pt idx="72">
                  <c:v>4.3855696969697047E-6</c:v>
                </c:pt>
                <c:pt idx="73">
                  <c:v>4.9428484848485039E-6</c:v>
                </c:pt>
                <c:pt idx="74">
                  <c:v>5.1979939393939433E-6</c:v>
                </c:pt>
                <c:pt idx="75">
                  <c:v>4.7259575757575804E-6</c:v>
                </c:pt>
                <c:pt idx="76">
                  <c:v>4.5387515151515309E-6</c:v>
                </c:pt>
                <c:pt idx="77">
                  <c:v>4.6689393939394006E-6</c:v>
                </c:pt>
                <c:pt idx="78">
                  <c:v>5.3330606060606207E-6</c:v>
                </c:pt>
                <c:pt idx="79">
                  <c:v>4.768539393939403E-6</c:v>
                </c:pt>
                <c:pt idx="80">
                  <c:v>5.4043636363636551E-6</c:v>
                </c:pt>
                <c:pt idx="81">
                  <c:v>5.1159636363636486E-6</c:v>
                </c:pt>
                <c:pt idx="82">
                  <c:v>5.2419272727272832E-6</c:v>
                </c:pt>
                <c:pt idx="83">
                  <c:v>5.5151939393939502E-6</c:v>
                </c:pt>
                <c:pt idx="84">
                  <c:v>5.7158848484848517E-6</c:v>
                </c:pt>
                <c:pt idx="85">
                  <c:v>5.546648484848509E-6</c:v>
                </c:pt>
                <c:pt idx="86">
                  <c:v>5.2941878787878791E-6</c:v>
                </c:pt>
                <c:pt idx="87">
                  <c:v>4.9593878787878852E-6</c:v>
                </c:pt>
                <c:pt idx="88">
                  <c:v>4.7577515151515274E-6</c:v>
                </c:pt>
                <c:pt idx="89">
                  <c:v>5.6740363636363726E-6</c:v>
                </c:pt>
                <c:pt idx="90">
                  <c:v>4.9916848484848587E-6</c:v>
                </c:pt>
                <c:pt idx="91">
                  <c:v>4.6589212121212128E-6</c:v>
                </c:pt>
                <c:pt idx="92">
                  <c:v>5.0042606060606197E-6</c:v>
                </c:pt>
                <c:pt idx="93">
                  <c:v>5.309563636363653E-6</c:v>
                </c:pt>
                <c:pt idx="94">
                  <c:v>5.7443818181818287E-6</c:v>
                </c:pt>
                <c:pt idx="95">
                  <c:v>5.7442787878788039E-6</c:v>
                </c:pt>
                <c:pt idx="96">
                  <c:v>5.4164969696969786E-6</c:v>
                </c:pt>
                <c:pt idx="97">
                  <c:v>5.6102909090909182E-6</c:v>
                </c:pt>
                <c:pt idx="98">
                  <c:v>5.5412242424242568E-6</c:v>
                </c:pt>
                <c:pt idx="99">
                  <c:v>5.4644787878787977E-6</c:v>
                </c:pt>
                <c:pt idx="100">
                  <c:v>5.0902303030303173E-6</c:v>
                </c:pt>
                <c:pt idx="101">
                  <c:v>4.9997939393939577E-6</c:v>
                </c:pt>
                <c:pt idx="102">
                  <c:v>5.4014666666666826E-6</c:v>
                </c:pt>
                <c:pt idx="103">
                  <c:v>5.5380000000000129E-6</c:v>
                </c:pt>
                <c:pt idx="104">
                  <c:v>5.8159757575757579E-6</c:v>
                </c:pt>
                <c:pt idx="105">
                  <c:v>5.6816121212121447E-6</c:v>
                </c:pt>
                <c:pt idx="106">
                  <c:v>5.4539090909091079E-6</c:v>
                </c:pt>
                <c:pt idx="107">
                  <c:v>5.2909272727272797E-6</c:v>
                </c:pt>
                <c:pt idx="108">
                  <c:v>5.5912000000000177E-6</c:v>
                </c:pt>
                <c:pt idx="109">
                  <c:v>6.333757575757589E-6</c:v>
                </c:pt>
                <c:pt idx="110">
                  <c:v>6.1275151515151508E-6</c:v>
                </c:pt>
                <c:pt idx="111">
                  <c:v>5.800327272727282E-6</c:v>
                </c:pt>
                <c:pt idx="112">
                  <c:v>4.8250363636363693E-6</c:v>
                </c:pt>
                <c:pt idx="113">
                  <c:v>5.7146060606060714E-6</c:v>
                </c:pt>
                <c:pt idx="114">
                  <c:v>5.2169636363636541E-6</c:v>
                </c:pt>
                <c:pt idx="115">
                  <c:v>6.3782424242424496E-6</c:v>
                </c:pt>
                <c:pt idx="116">
                  <c:v>6.0774545454545564E-6</c:v>
                </c:pt>
                <c:pt idx="117">
                  <c:v>5.0974060606060631E-6</c:v>
                </c:pt>
                <c:pt idx="118">
                  <c:v>5.2104727272727414E-6</c:v>
                </c:pt>
                <c:pt idx="119">
                  <c:v>5.1659272727272716E-6</c:v>
                </c:pt>
                <c:pt idx="120">
                  <c:v>4.4671151515151506E-6</c:v>
                </c:pt>
                <c:pt idx="121">
                  <c:v>4.8935454545454593E-6</c:v>
                </c:pt>
                <c:pt idx="122">
                  <c:v>4.2667757575757584E-6</c:v>
                </c:pt>
                <c:pt idx="123">
                  <c:v>4.5132424242424454E-6</c:v>
                </c:pt>
                <c:pt idx="124">
                  <c:v>5.1154242424242422E-6</c:v>
                </c:pt>
                <c:pt idx="125">
                  <c:v>5.8608909090909112E-6</c:v>
                </c:pt>
                <c:pt idx="126">
                  <c:v>5.6619757575757565E-6</c:v>
                </c:pt>
                <c:pt idx="127">
                  <c:v>6.5112121212121477E-6</c:v>
                </c:pt>
                <c:pt idx="128">
                  <c:v>7.0830303030303205E-6</c:v>
                </c:pt>
                <c:pt idx="129">
                  <c:v>6.7371515151515334E-6</c:v>
                </c:pt>
                <c:pt idx="130">
                  <c:v>6.5761818181818331E-6</c:v>
                </c:pt>
                <c:pt idx="131">
                  <c:v>5.9968181818182047E-6</c:v>
                </c:pt>
                <c:pt idx="132">
                  <c:v>4.6726727272727412E-6</c:v>
                </c:pt>
                <c:pt idx="133">
                  <c:v>4.5400000000000124E-6</c:v>
                </c:pt>
                <c:pt idx="134">
                  <c:v>4.6726545454545559E-6</c:v>
                </c:pt>
                <c:pt idx="135">
                  <c:v>4.8546787878787964E-6</c:v>
                </c:pt>
                <c:pt idx="136">
                  <c:v>4.5221939393939413E-6</c:v>
                </c:pt>
                <c:pt idx="137">
                  <c:v>3.9001090909091009E-6</c:v>
                </c:pt>
                <c:pt idx="138">
                  <c:v>3.7225333333333435E-6</c:v>
                </c:pt>
                <c:pt idx="139">
                  <c:v>4.0686848484848482E-6</c:v>
                </c:pt>
                <c:pt idx="140">
                  <c:v>4.1383212121212199E-6</c:v>
                </c:pt>
                <c:pt idx="141">
                  <c:v>4.4743393939394118E-6</c:v>
                </c:pt>
                <c:pt idx="142">
                  <c:v>4.1324666666666723E-6</c:v>
                </c:pt>
                <c:pt idx="143">
                  <c:v>4.3113939393939509E-6</c:v>
                </c:pt>
                <c:pt idx="144">
                  <c:v>4.0564666666666734E-6</c:v>
                </c:pt>
                <c:pt idx="145">
                  <c:v>4.5270424242424384E-6</c:v>
                </c:pt>
                <c:pt idx="146">
                  <c:v>3.6644303030303148E-6</c:v>
                </c:pt>
                <c:pt idx="147">
                  <c:v>3.6116606060606117E-6</c:v>
                </c:pt>
                <c:pt idx="148">
                  <c:v>3.426690909090916E-6</c:v>
                </c:pt>
                <c:pt idx="149">
                  <c:v>3.443842424242429E-6</c:v>
                </c:pt>
                <c:pt idx="150">
                  <c:v>3.3205757575757665E-6</c:v>
                </c:pt>
                <c:pt idx="151">
                  <c:v>2.6666848484848581E-6</c:v>
                </c:pt>
                <c:pt idx="152">
                  <c:v>2.0136727272727316E-6</c:v>
                </c:pt>
                <c:pt idx="153">
                  <c:v>1.9326848484848533E-6</c:v>
                </c:pt>
                <c:pt idx="154">
                  <c:v>2.1444969696969771E-6</c:v>
                </c:pt>
                <c:pt idx="155">
                  <c:v>1.9092727272727331E-6</c:v>
                </c:pt>
                <c:pt idx="156">
                  <c:v>1.7852484848484898E-6</c:v>
                </c:pt>
                <c:pt idx="157">
                  <c:v>1.848593939393945E-6</c:v>
                </c:pt>
                <c:pt idx="158">
                  <c:v>1.8694484848484902E-6</c:v>
                </c:pt>
                <c:pt idx="159">
                  <c:v>1.7019696969696972E-6</c:v>
                </c:pt>
                <c:pt idx="160">
                  <c:v>1.9640787878787935E-6</c:v>
                </c:pt>
                <c:pt idx="161">
                  <c:v>2.1134727272727341E-6</c:v>
                </c:pt>
                <c:pt idx="162">
                  <c:v>1.6958606060606092E-6</c:v>
                </c:pt>
                <c:pt idx="163">
                  <c:v>1.9218000000000042E-6</c:v>
                </c:pt>
                <c:pt idx="164">
                  <c:v>1.9102606060606105E-6</c:v>
                </c:pt>
                <c:pt idx="165">
                  <c:v>1.8591636363636401E-6</c:v>
                </c:pt>
                <c:pt idx="166">
                  <c:v>1.9381090909090941E-6</c:v>
                </c:pt>
                <c:pt idx="167">
                  <c:v>2.16854545454546E-6</c:v>
                </c:pt>
                <c:pt idx="168">
                  <c:v>2.0068242424242496E-6</c:v>
                </c:pt>
                <c:pt idx="169">
                  <c:v>2.1165757575757628E-6</c:v>
                </c:pt>
                <c:pt idx="170">
                  <c:v>1.7831757575757613E-6</c:v>
                </c:pt>
                <c:pt idx="171">
                  <c:v>2.0895030303030356E-6</c:v>
                </c:pt>
                <c:pt idx="172">
                  <c:v>1.5830363636363682E-6</c:v>
                </c:pt>
                <c:pt idx="173">
                  <c:v>1.6265636363636408E-6</c:v>
                </c:pt>
                <c:pt idx="174">
                  <c:v>1.7113333333333364E-6</c:v>
                </c:pt>
                <c:pt idx="175">
                  <c:v>1.5404969696969749E-6</c:v>
                </c:pt>
                <c:pt idx="176">
                  <c:v>1.7732242424242429E-6</c:v>
                </c:pt>
                <c:pt idx="177">
                  <c:v>2.0156484848484817E-6</c:v>
                </c:pt>
                <c:pt idx="178">
                  <c:v>2.0906909090909143E-6</c:v>
                </c:pt>
                <c:pt idx="179">
                  <c:v>1.8794303030303069E-6</c:v>
                </c:pt>
                <c:pt idx="180">
                  <c:v>2.0272242424242524E-6</c:v>
                </c:pt>
                <c:pt idx="181">
                  <c:v>2.0395454545454579E-6</c:v>
                </c:pt>
                <c:pt idx="182">
                  <c:v>1.8438121212121268E-6</c:v>
                </c:pt>
                <c:pt idx="183">
                  <c:v>2.1116787878787885E-6</c:v>
                </c:pt>
                <c:pt idx="184">
                  <c:v>1.7765333333333379E-6</c:v>
                </c:pt>
                <c:pt idx="185">
                  <c:v>1.8479575757575819E-6</c:v>
                </c:pt>
                <c:pt idx="186">
                  <c:v>1.9094666666666705E-6</c:v>
                </c:pt>
                <c:pt idx="187">
                  <c:v>1.8817757575757617E-6</c:v>
                </c:pt>
                <c:pt idx="188">
                  <c:v>2.0901575757575836E-6</c:v>
                </c:pt>
                <c:pt idx="189">
                  <c:v>1.9836242424242441E-6</c:v>
                </c:pt>
                <c:pt idx="190">
                  <c:v>2.0828484848484847E-6</c:v>
                </c:pt>
                <c:pt idx="191">
                  <c:v>2.0304727272727316E-6</c:v>
                </c:pt>
                <c:pt idx="192">
                  <c:v>1.6681575757575828E-6</c:v>
                </c:pt>
                <c:pt idx="193">
                  <c:v>1.8418545454545491E-6</c:v>
                </c:pt>
                <c:pt idx="194">
                  <c:v>1.8894787878787923E-6</c:v>
                </c:pt>
                <c:pt idx="195">
                  <c:v>1.9333878787878845E-6</c:v>
                </c:pt>
                <c:pt idx="196">
                  <c:v>1.9118424242424299E-6</c:v>
                </c:pt>
                <c:pt idx="197">
                  <c:v>1.8271818181818226E-6</c:v>
                </c:pt>
                <c:pt idx="198">
                  <c:v>1.8452363636363687E-6</c:v>
                </c:pt>
                <c:pt idx="199">
                  <c:v>1.7177636363636386E-6</c:v>
                </c:pt>
                <c:pt idx="200">
                  <c:v>1.6307212121212146E-6</c:v>
                </c:pt>
                <c:pt idx="201">
                  <c:v>1.7917696969696981E-6</c:v>
                </c:pt>
                <c:pt idx="202">
                  <c:v>1.7721393939393962E-6</c:v>
                </c:pt>
                <c:pt idx="203">
                  <c:v>1.6109272727272762E-6</c:v>
                </c:pt>
                <c:pt idx="204">
                  <c:v>1.9626909090909148E-6</c:v>
                </c:pt>
                <c:pt idx="205">
                  <c:v>1.695333333333338E-6</c:v>
                </c:pt>
                <c:pt idx="206">
                  <c:v>1.6151030303030345E-6</c:v>
                </c:pt>
                <c:pt idx="207">
                  <c:v>1.3720000000000046E-6</c:v>
                </c:pt>
                <c:pt idx="208">
                  <c:v>1.6629939393939446E-6</c:v>
                </c:pt>
                <c:pt idx="209">
                  <c:v>1.78716363636364E-6</c:v>
                </c:pt>
                <c:pt idx="210">
                  <c:v>1.354309090909093E-6</c:v>
                </c:pt>
                <c:pt idx="211">
                  <c:v>1.4569272727272741E-6</c:v>
                </c:pt>
                <c:pt idx="212">
                  <c:v>1.3048121212121259E-6</c:v>
                </c:pt>
                <c:pt idx="213">
                  <c:v>1.5084363636363677E-6</c:v>
                </c:pt>
                <c:pt idx="214">
                  <c:v>1.5423939393939438E-6</c:v>
                </c:pt>
                <c:pt idx="215">
                  <c:v>1.4797333333333353E-6</c:v>
                </c:pt>
                <c:pt idx="216">
                  <c:v>1.3881333333333377E-6</c:v>
                </c:pt>
                <c:pt idx="217">
                  <c:v>1.558993939393944E-6</c:v>
                </c:pt>
                <c:pt idx="218">
                  <c:v>1.6073818181818224E-6</c:v>
                </c:pt>
                <c:pt idx="219">
                  <c:v>1.9652242424242452E-6</c:v>
                </c:pt>
                <c:pt idx="220">
                  <c:v>2.1473333333333408E-6</c:v>
                </c:pt>
                <c:pt idx="221">
                  <c:v>1.6384121212121276E-6</c:v>
                </c:pt>
                <c:pt idx="222">
                  <c:v>1.8954303030303073E-6</c:v>
                </c:pt>
                <c:pt idx="223">
                  <c:v>1.5232181818181863E-6</c:v>
                </c:pt>
                <c:pt idx="224">
                  <c:v>1.4813212121212121E-6</c:v>
                </c:pt>
                <c:pt idx="225">
                  <c:v>1.4531939393939426E-6</c:v>
                </c:pt>
                <c:pt idx="226">
                  <c:v>1.6047030303030346E-6</c:v>
                </c:pt>
                <c:pt idx="227">
                  <c:v>1.6882727272727332E-6</c:v>
                </c:pt>
                <c:pt idx="228">
                  <c:v>1.5626000000000041E-6</c:v>
                </c:pt>
                <c:pt idx="229">
                  <c:v>1.5249090909090927E-6</c:v>
                </c:pt>
                <c:pt idx="230">
                  <c:v>1.4918242424242419E-6</c:v>
                </c:pt>
                <c:pt idx="231">
                  <c:v>1.784981818181823E-6</c:v>
                </c:pt>
                <c:pt idx="232">
                  <c:v>1.3777818181818216E-6</c:v>
                </c:pt>
                <c:pt idx="233">
                  <c:v>1.6739333333333372E-6</c:v>
                </c:pt>
                <c:pt idx="234">
                  <c:v>1.7095515151515193E-6</c:v>
                </c:pt>
                <c:pt idx="235">
                  <c:v>1.7258303030303055E-6</c:v>
                </c:pt>
                <c:pt idx="236">
                  <c:v>1.4956545454545481E-6</c:v>
                </c:pt>
                <c:pt idx="237">
                  <c:v>1.2609636363636385E-6</c:v>
                </c:pt>
                <c:pt idx="238">
                  <c:v>1.3768121212121264E-6</c:v>
                </c:pt>
                <c:pt idx="239">
                  <c:v>1.5604060606060657E-6</c:v>
                </c:pt>
              </c:numCache>
            </c:numRef>
          </c:val>
        </c:ser>
        <c:ser>
          <c:idx val="83"/>
          <c:order val="83"/>
          <c:tx>
            <c:strRef>
              <c:f>Sheet2_c!$A$85</c:f>
              <c:strCache>
                <c:ptCount val="1"/>
                <c:pt idx="0">
                  <c:v>830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Sheet2_c!$B$85:$IG$85</c:f>
              <c:numCache>
                <c:formatCode>General</c:formatCode>
                <c:ptCount val="240"/>
                <c:pt idx="0">
                  <c:v>2.5111437125748556E-6</c:v>
                </c:pt>
                <c:pt idx="1">
                  <c:v>2.2240838323353393E-6</c:v>
                </c:pt>
                <c:pt idx="2">
                  <c:v>2.2877784431137783E-6</c:v>
                </c:pt>
                <c:pt idx="3">
                  <c:v>2.6218143712574948E-6</c:v>
                </c:pt>
                <c:pt idx="4">
                  <c:v>2.5875568862275555E-6</c:v>
                </c:pt>
                <c:pt idx="5">
                  <c:v>2.0673952095808437E-6</c:v>
                </c:pt>
                <c:pt idx="6">
                  <c:v>1.845940119760483E-6</c:v>
                </c:pt>
                <c:pt idx="7">
                  <c:v>2.2475089820359369E-6</c:v>
                </c:pt>
                <c:pt idx="8">
                  <c:v>2.0115029940119802E-6</c:v>
                </c:pt>
                <c:pt idx="9">
                  <c:v>1.8540059880239573E-6</c:v>
                </c:pt>
                <c:pt idx="10">
                  <c:v>2.1151556886227605E-6</c:v>
                </c:pt>
                <c:pt idx="11">
                  <c:v>2.082976047904199E-6</c:v>
                </c:pt>
                <c:pt idx="12">
                  <c:v>1.8497964071856309E-6</c:v>
                </c:pt>
                <c:pt idx="13">
                  <c:v>2.1706107784431214E-6</c:v>
                </c:pt>
                <c:pt idx="14">
                  <c:v>2.254526946107792E-6</c:v>
                </c:pt>
                <c:pt idx="15">
                  <c:v>2.305586826347313E-6</c:v>
                </c:pt>
                <c:pt idx="16">
                  <c:v>2.0721017964071918E-6</c:v>
                </c:pt>
                <c:pt idx="17">
                  <c:v>2.2065089820359347E-6</c:v>
                </c:pt>
                <c:pt idx="18">
                  <c:v>2.2478562874251576E-6</c:v>
                </c:pt>
                <c:pt idx="19">
                  <c:v>2.7577844311377327E-6</c:v>
                </c:pt>
                <c:pt idx="20">
                  <c:v>2.9573473053892261E-6</c:v>
                </c:pt>
                <c:pt idx="21">
                  <c:v>2.4677485029940199E-6</c:v>
                </c:pt>
                <c:pt idx="22">
                  <c:v>2.7420598802395254E-6</c:v>
                </c:pt>
                <c:pt idx="23">
                  <c:v>2.5144311377245585E-6</c:v>
                </c:pt>
                <c:pt idx="24">
                  <c:v>2.6984071856287458E-6</c:v>
                </c:pt>
                <c:pt idx="25">
                  <c:v>2.4401137724551008E-6</c:v>
                </c:pt>
                <c:pt idx="26">
                  <c:v>2.575000000000005E-6</c:v>
                </c:pt>
                <c:pt idx="27">
                  <c:v>2.489760479041922E-6</c:v>
                </c:pt>
                <c:pt idx="28">
                  <c:v>2.225245508982043E-6</c:v>
                </c:pt>
                <c:pt idx="29">
                  <c:v>2.2242694610778488E-6</c:v>
                </c:pt>
                <c:pt idx="30">
                  <c:v>2.4730898203592843E-6</c:v>
                </c:pt>
                <c:pt idx="31">
                  <c:v>2.6086467065868317E-6</c:v>
                </c:pt>
                <c:pt idx="32">
                  <c:v>2.2886107784431244E-6</c:v>
                </c:pt>
                <c:pt idx="33">
                  <c:v>2.2731137724551005E-6</c:v>
                </c:pt>
                <c:pt idx="34">
                  <c:v>2.6384011976047959E-6</c:v>
                </c:pt>
                <c:pt idx="35">
                  <c:v>2.6693353293413261E-6</c:v>
                </c:pt>
                <c:pt idx="36">
                  <c:v>2.6547724550898216E-6</c:v>
                </c:pt>
                <c:pt idx="37">
                  <c:v>2.5641257485030067E-6</c:v>
                </c:pt>
                <c:pt idx="38">
                  <c:v>3.1873233532934248E-6</c:v>
                </c:pt>
                <c:pt idx="39">
                  <c:v>2.7099760479042017E-6</c:v>
                </c:pt>
                <c:pt idx="40">
                  <c:v>2.3846467065868297E-6</c:v>
                </c:pt>
                <c:pt idx="41">
                  <c:v>2.8241856287425243E-6</c:v>
                </c:pt>
                <c:pt idx="42">
                  <c:v>2.3474790419161755E-6</c:v>
                </c:pt>
                <c:pt idx="43">
                  <c:v>2.6011437125748585E-6</c:v>
                </c:pt>
                <c:pt idx="44">
                  <c:v>3.1557245508982137E-6</c:v>
                </c:pt>
                <c:pt idx="45">
                  <c:v>3.110125748503007E-6</c:v>
                </c:pt>
                <c:pt idx="46">
                  <c:v>3.298305389221565E-6</c:v>
                </c:pt>
                <c:pt idx="47">
                  <c:v>3.2684491017964164E-6</c:v>
                </c:pt>
                <c:pt idx="48">
                  <c:v>3.3903413173652764E-6</c:v>
                </c:pt>
                <c:pt idx="49">
                  <c:v>3.1275449101796483E-6</c:v>
                </c:pt>
                <c:pt idx="50">
                  <c:v>3.0616766467065953E-6</c:v>
                </c:pt>
                <c:pt idx="51">
                  <c:v>3.4028502994012017E-6</c:v>
                </c:pt>
                <c:pt idx="52">
                  <c:v>3.2485748502994149E-6</c:v>
                </c:pt>
                <c:pt idx="53">
                  <c:v>3.7663113772455226E-6</c:v>
                </c:pt>
                <c:pt idx="54">
                  <c:v>3.215341317365276E-6</c:v>
                </c:pt>
                <c:pt idx="55">
                  <c:v>3.879293413173657E-6</c:v>
                </c:pt>
                <c:pt idx="56">
                  <c:v>4.0637125748503023E-6</c:v>
                </c:pt>
                <c:pt idx="57">
                  <c:v>3.7667784431137789E-6</c:v>
                </c:pt>
                <c:pt idx="58">
                  <c:v>3.6435748502994157E-6</c:v>
                </c:pt>
                <c:pt idx="59">
                  <c:v>3.4138263473054005E-6</c:v>
                </c:pt>
                <c:pt idx="60">
                  <c:v>3.9415449101796472E-6</c:v>
                </c:pt>
                <c:pt idx="61">
                  <c:v>3.7509281437125852E-6</c:v>
                </c:pt>
                <c:pt idx="62">
                  <c:v>3.5641257485030098E-6</c:v>
                </c:pt>
                <c:pt idx="63">
                  <c:v>4.2275928143712583E-6</c:v>
                </c:pt>
                <c:pt idx="64">
                  <c:v>4.0429281437125876E-6</c:v>
                </c:pt>
                <c:pt idx="65">
                  <c:v>4.4716526946108018E-6</c:v>
                </c:pt>
                <c:pt idx="66">
                  <c:v>4.7970299401197702E-6</c:v>
                </c:pt>
                <c:pt idx="67">
                  <c:v>5.3911437125748729E-6</c:v>
                </c:pt>
                <c:pt idx="68">
                  <c:v>4.9138143712574853E-6</c:v>
                </c:pt>
                <c:pt idx="69">
                  <c:v>5.8834670658682807E-6</c:v>
                </c:pt>
                <c:pt idx="70">
                  <c:v>4.990664670658698E-6</c:v>
                </c:pt>
                <c:pt idx="71">
                  <c:v>4.4485508982036035E-6</c:v>
                </c:pt>
                <c:pt idx="72">
                  <c:v>4.5730179640718704E-6</c:v>
                </c:pt>
                <c:pt idx="73">
                  <c:v>4.8723053892215718E-6</c:v>
                </c:pt>
                <c:pt idx="74">
                  <c:v>4.3700538922155808E-6</c:v>
                </c:pt>
                <c:pt idx="75">
                  <c:v>4.8753293413173817E-6</c:v>
                </c:pt>
                <c:pt idx="76">
                  <c:v>3.8801856287425265E-6</c:v>
                </c:pt>
                <c:pt idx="77">
                  <c:v>4.8252574850299537E-6</c:v>
                </c:pt>
                <c:pt idx="78">
                  <c:v>5.461179640718578E-6</c:v>
                </c:pt>
                <c:pt idx="79">
                  <c:v>4.925491017964084E-6</c:v>
                </c:pt>
                <c:pt idx="80">
                  <c:v>5.3297904191616921E-6</c:v>
                </c:pt>
                <c:pt idx="81">
                  <c:v>5.0914970059880431E-6</c:v>
                </c:pt>
                <c:pt idx="82">
                  <c:v>5.1421616766467062E-6</c:v>
                </c:pt>
                <c:pt idx="83">
                  <c:v>5.6108502994012024E-6</c:v>
                </c:pt>
                <c:pt idx="84">
                  <c:v>5.818329341317381E-6</c:v>
                </c:pt>
                <c:pt idx="85">
                  <c:v>4.4703173652694755E-6</c:v>
                </c:pt>
                <c:pt idx="86">
                  <c:v>4.7421377245509093E-6</c:v>
                </c:pt>
                <c:pt idx="87">
                  <c:v>4.1325868263473059E-6</c:v>
                </c:pt>
                <c:pt idx="88">
                  <c:v>4.8046886227544933E-6</c:v>
                </c:pt>
                <c:pt idx="89">
                  <c:v>5.2519880239521109E-6</c:v>
                </c:pt>
                <c:pt idx="90">
                  <c:v>5.1902694610778611E-6</c:v>
                </c:pt>
                <c:pt idx="91">
                  <c:v>4.892443113772472E-6</c:v>
                </c:pt>
                <c:pt idx="92">
                  <c:v>5.5974431137724745E-6</c:v>
                </c:pt>
                <c:pt idx="93">
                  <c:v>4.8905628742515027E-6</c:v>
                </c:pt>
                <c:pt idx="94">
                  <c:v>5.5284970059880408E-6</c:v>
                </c:pt>
                <c:pt idx="95">
                  <c:v>5.5086886227545055E-6</c:v>
                </c:pt>
                <c:pt idx="96">
                  <c:v>4.9899640718562964E-6</c:v>
                </c:pt>
                <c:pt idx="97">
                  <c:v>5.7852095808383455E-6</c:v>
                </c:pt>
                <c:pt idx="98">
                  <c:v>5.4177844311377326E-6</c:v>
                </c:pt>
                <c:pt idx="99">
                  <c:v>4.8811616766467133E-6</c:v>
                </c:pt>
                <c:pt idx="100">
                  <c:v>5.1881437125748716E-6</c:v>
                </c:pt>
                <c:pt idx="101">
                  <c:v>5.0818562874251588E-6</c:v>
                </c:pt>
                <c:pt idx="102">
                  <c:v>5.660311377245509E-6</c:v>
                </c:pt>
                <c:pt idx="103">
                  <c:v>5.4124431137724755E-6</c:v>
                </c:pt>
                <c:pt idx="104">
                  <c:v>5.526179640718574E-6</c:v>
                </c:pt>
                <c:pt idx="105">
                  <c:v>4.8947544910179727E-6</c:v>
                </c:pt>
                <c:pt idx="106">
                  <c:v>5.6852694610778615E-6</c:v>
                </c:pt>
                <c:pt idx="107">
                  <c:v>5.7595209580838475E-6</c:v>
                </c:pt>
                <c:pt idx="108">
                  <c:v>5.2346886227545061E-6</c:v>
                </c:pt>
                <c:pt idx="109">
                  <c:v>5.2408443113772534E-6</c:v>
                </c:pt>
                <c:pt idx="110">
                  <c:v>5.5180119760479054E-6</c:v>
                </c:pt>
                <c:pt idx="111">
                  <c:v>5.774203592814396E-6</c:v>
                </c:pt>
                <c:pt idx="112">
                  <c:v>5.2088682634730713E-6</c:v>
                </c:pt>
                <c:pt idx="113">
                  <c:v>5.0233592814371419E-6</c:v>
                </c:pt>
                <c:pt idx="114">
                  <c:v>4.7873353293413276E-6</c:v>
                </c:pt>
                <c:pt idx="115">
                  <c:v>5.422814371257485E-6</c:v>
                </c:pt>
                <c:pt idx="116">
                  <c:v>5.3227844311377293E-6</c:v>
                </c:pt>
                <c:pt idx="117">
                  <c:v>5.1056646706586918E-6</c:v>
                </c:pt>
                <c:pt idx="118">
                  <c:v>5.3532994011976262E-6</c:v>
                </c:pt>
                <c:pt idx="119">
                  <c:v>5.1324371257485129E-6</c:v>
                </c:pt>
                <c:pt idx="120">
                  <c:v>4.9085209580838441E-6</c:v>
                </c:pt>
                <c:pt idx="121">
                  <c:v>4.0212095808383409E-6</c:v>
                </c:pt>
                <c:pt idx="122">
                  <c:v>4.402790419161694E-6</c:v>
                </c:pt>
                <c:pt idx="123">
                  <c:v>4.9561437125748745E-6</c:v>
                </c:pt>
                <c:pt idx="124">
                  <c:v>5.0606886227544981E-6</c:v>
                </c:pt>
                <c:pt idx="125">
                  <c:v>5.5275089820359343E-6</c:v>
                </c:pt>
                <c:pt idx="126">
                  <c:v>5.6600898203592819E-6</c:v>
                </c:pt>
                <c:pt idx="127">
                  <c:v>6.3452095808383444E-6</c:v>
                </c:pt>
                <c:pt idx="128">
                  <c:v>7.163473053892232E-6</c:v>
                </c:pt>
                <c:pt idx="129">
                  <c:v>7.011976047904206E-6</c:v>
                </c:pt>
                <c:pt idx="130">
                  <c:v>6.3302395209580969E-6</c:v>
                </c:pt>
                <c:pt idx="131">
                  <c:v>5.2344550898203748E-6</c:v>
                </c:pt>
                <c:pt idx="132">
                  <c:v>4.1264670658682728E-6</c:v>
                </c:pt>
                <c:pt idx="133">
                  <c:v>4.3851497005988159E-6</c:v>
                </c:pt>
                <c:pt idx="134">
                  <c:v>4.1592215568862334E-6</c:v>
                </c:pt>
                <c:pt idx="135">
                  <c:v>4.0258982035928225E-6</c:v>
                </c:pt>
                <c:pt idx="136">
                  <c:v>4.2863652694610903E-6</c:v>
                </c:pt>
                <c:pt idx="137">
                  <c:v>3.4911736526946207E-6</c:v>
                </c:pt>
                <c:pt idx="138">
                  <c:v>3.8864191616766541E-6</c:v>
                </c:pt>
                <c:pt idx="139">
                  <c:v>3.610479041916178E-6</c:v>
                </c:pt>
                <c:pt idx="140">
                  <c:v>4.4745988023952137E-6</c:v>
                </c:pt>
                <c:pt idx="141">
                  <c:v>4.1510598802395342E-6</c:v>
                </c:pt>
                <c:pt idx="142">
                  <c:v>3.716437125748509E-6</c:v>
                </c:pt>
                <c:pt idx="143">
                  <c:v>4.1628323353293479E-6</c:v>
                </c:pt>
                <c:pt idx="144">
                  <c:v>3.6515748502994121E-6</c:v>
                </c:pt>
                <c:pt idx="145">
                  <c:v>4.1887844311377314E-6</c:v>
                </c:pt>
                <c:pt idx="146">
                  <c:v>4.058922155688638E-6</c:v>
                </c:pt>
                <c:pt idx="147">
                  <c:v>3.230167664670668E-6</c:v>
                </c:pt>
                <c:pt idx="148">
                  <c:v>3.3437604790419251E-6</c:v>
                </c:pt>
                <c:pt idx="149">
                  <c:v>3.6056886227545002E-6</c:v>
                </c:pt>
                <c:pt idx="150">
                  <c:v>3.4554431137724589E-6</c:v>
                </c:pt>
                <c:pt idx="151">
                  <c:v>2.9316467065868293E-6</c:v>
                </c:pt>
                <c:pt idx="152">
                  <c:v>2.0749281437125812E-6</c:v>
                </c:pt>
                <c:pt idx="153">
                  <c:v>2.2825868263473155E-6</c:v>
                </c:pt>
                <c:pt idx="154">
                  <c:v>2.0119580838323395E-6</c:v>
                </c:pt>
                <c:pt idx="155">
                  <c:v>1.7081017964071875E-6</c:v>
                </c:pt>
                <c:pt idx="156">
                  <c:v>1.6131616766467115E-6</c:v>
                </c:pt>
                <c:pt idx="157">
                  <c:v>1.6121257485029965E-6</c:v>
                </c:pt>
                <c:pt idx="158">
                  <c:v>1.5607425149700653E-6</c:v>
                </c:pt>
                <c:pt idx="159">
                  <c:v>1.9718263473053917E-6</c:v>
                </c:pt>
                <c:pt idx="160">
                  <c:v>1.9352035928143748E-6</c:v>
                </c:pt>
                <c:pt idx="161">
                  <c:v>1.7744670658682699E-6</c:v>
                </c:pt>
                <c:pt idx="162">
                  <c:v>2.1144071856287442E-6</c:v>
                </c:pt>
                <c:pt idx="163">
                  <c:v>2.0473772455089923E-6</c:v>
                </c:pt>
                <c:pt idx="164">
                  <c:v>1.8304011976047937E-6</c:v>
                </c:pt>
                <c:pt idx="165">
                  <c:v>1.7722335329341353E-6</c:v>
                </c:pt>
                <c:pt idx="166">
                  <c:v>1.7164131736526993E-6</c:v>
                </c:pt>
                <c:pt idx="167">
                  <c:v>2.1863353293413249E-6</c:v>
                </c:pt>
                <c:pt idx="168">
                  <c:v>1.7079281437125774E-6</c:v>
                </c:pt>
                <c:pt idx="169">
                  <c:v>1.8615209580838362E-6</c:v>
                </c:pt>
                <c:pt idx="170">
                  <c:v>2.1600000000000052E-6</c:v>
                </c:pt>
                <c:pt idx="171">
                  <c:v>2.1510718562874347E-6</c:v>
                </c:pt>
                <c:pt idx="172">
                  <c:v>1.9569880239521027E-6</c:v>
                </c:pt>
                <c:pt idx="173">
                  <c:v>1.6452994011976081E-6</c:v>
                </c:pt>
                <c:pt idx="174">
                  <c:v>1.8300479041916249E-6</c:v>
                </c:pt>
                <c:pt idx="175">
                  <c:v>1.9126766467065925E-6</c:v>
                </c:pt>
                <c:pt idx="176">
                  <c:v>1.9240658682634787E-6</c:v>
                </c:pt>
                <c:pt idx="177">
                  <c:v>1.7738203592814393E-6</c:v>
                </c:pt>
                <c:pt idx="178">
                  <c:v>1.6245928143712637E-6</c:v>
                </c:pt>
                <c:pt idx="179">
                  <c:v>1.7312215568862314E-6</c:v>
                </c:pt>
                <c:pt idx="180">
                  <c:v>1.8934730538922202E-6</c:v>
                </c:pt>
                <c:pt idx="181">
                  <c:v>1.8263473053892266E-6</c:v>
                </c:pt>
                <c:pt idx="182">
                  <c:v>1.8926766467065922E-6</c:v>
                </c:pt>
                <c:pt idx="183">
                  <c:v>2.372670658682641E-6</c:v>
                </c:pt>
                <c:pt idx="184">
                  <c:v>1.9049221556886272E-6</c:v>
                </c:pt>
                <c:pt idx="185">
                  <c:v>1.6665928143712637E-6</c:v>
                </c:pt>
                <c:pt idx="186">
                  <c:v>1.8588083832335379E-6</c:v>
                </c:pt>
                <c:pt idx="187">
                  <c:v>1.9778502994012022E-6</c:v>
                </c:pt>
                <c:pt idx="188">
                  <c:v>1.7876706586826371E-6</c:v>
                </c:pt>
                <c:pt idx="189">
                  <c:v>1.8685029940119822E-6</c:v>
                </c:pt>
                <c:pt idx="190">
                  <c:v>1.9424730538922217E-6</c:v>
                </c:pt>
                <c:pt idx="191">
                  <c:v>2.1553113772455184E-6</c:v>
                </c:pt>
                <c:pt idx="192">
                  <c:v>1.751077844311383E-6</c:v>
                </c:pt>
                <c:pt idx="193">
                  <c:v>1.3630658682634764E-6</c:v>
                </c:pt>
                <c:pt idx="194">
                  <c:v>1.4907784431137765E-6</c:v>
                </c:pt>
                <c:pt idx="195">
                  <c:v>1.9600838323353351E-6</c:v>
                </c:pt>
                <c:pt idx="196">
                  <c:v>2.0642095808383289E-6</c:v>
                </c:pt>
                <c:pt idx="197">
                  <c:v>1.8256946107784441E-6</c:v>
                </c:pt>
                <c:pt idx="198">
                  <c:v>1.7611137724550927E-6</c:v>
                </c:pt>
                <c:pt idx="199">
                  <c:v>1.6051077844311427E-6</c:v>
                </c:pt>
                <c:pt idx="200">
                  <c:v>1.6967604790419223E-6</c:v>
                </c:pt>
                <c:pt idx="201">
                  <c:v>1.8137425149700651E-6</c:v>
                </c:pt>
                <c:pt idx="202">
                  <c:v>2.0914670658682652E-6</c:v>
                </c:pt>
                <c:pt idx="203">
                  <c:v>1.6674970059880287E-6</c:v>
                </c:pt>
                <c:pt idx="204">
                  <c:v>1.7431616766467107E-6</c:v>
                </c:pt>
                <c:pt idx="205">
                  <c:v>1.7430958083832376E-6</c:v>
                </c:pt>
                <c:pt idx="206">
                  <c:v>1.6799341317365325E-6</c:v>
                </c:pt>
                <c:pt idx="207">
                  <c:v>1.3238922155688639E-6</c:v>
                </c:pt>
                <c:pt idx="208">
                  <c:v>1.5648682634730575E-6</c:v>
                </c:pt>
                <c:pt idx="209">
                  <c:v>1.4937964071856289E-6</c:v>
                </c:pt>
                <c:pt idx="210">
                  <c:v>1.5782035928143736E-6</c:v>
                </c:pt>
                <c:pt idx="211">
                  <c:v>1.7365568862275496E-6</c:v>
                </c:pt>
                <c:pt idx="212">
                  <c:v>1.5877904191616795E-6</c:v>
                </c:pt>
                <c:pt idx="213">
                  <c:v>1.4185568862275484E-6</c:v>
                </c:pt>
                <c:pt idx="214">
                  <c:v>1.579473053892219E-6</c:v>
                </c:pt>
                <c:pt idx="215">
                  <c:v>1.5459820359281476E-6</c:v>
                </c:pt>
                <c:pt idx="216">
                  <c:v>1.2817185628742548E-6</c:v>
                </c:pt>
                <c:pt idx="217">
                  <c:v>1.7719281437125784E-6</c:v>
                </c:pt>
                <c:pt idx="218">
                  <c:v>1.6304251497006036E-6</c:v>
                </c:pt>
                <c:pt idx="219">
                  <c:v>1.9960119760479106E-6</c:v>
                </c:pt>
                <c:pt idx="220">
                  <c:v>1.8383413173652727E-6</c:v>
                </c:pt>
                <c:pt idx="221">
                  <c:v>1.6040658682634777E-6</c:v>
                </c:pt>
                <c:pt idx="222">
                  <c:v>1.6761676646706648E-6</c:v>
                </c:pt>
                <c:pt idx="223">
                  <c:v>1.8108562874251523E-6</c:v>
                </c:pt>
                <c:pt idx="224">
                  <c:v>1.4033233532934131E-6</c:v>
                </c:pt>
                <c:pt idx="225">
                  <c:v>1.3164011976047923E-6</c:v>
                </c:pt>
                <c:pt idx="226">
                  <c:v>1.5709820359281491E-6</c:v>
                </c:pt>
                <c:pt idx="227">
                  <c:v>1.240000000000003E-6</c:v>
                </c:pt>
                <c:pt idx="228">
                  <c:v>1.4432814371257513E-6</c:v>
                </c:pt>
                <c:pt idx="229">
                  <c:v>1.3753952095808413E-6</c:v>
                </c:pt>
                <c:pt idx="230">
                  <c:v>1.4448323353293431E-6</c:v>
                </c:pt>
                <c:pt idx="231">
                  <c:v>1.3930838323353332E-6</c:v>
                </c:pt>
                <c:pt idx="232">
                  <c:v>1.4705149700598827E-6</c:v>
                </c:pt>
                <c:pt idx="233">
                  <c:v>1.3559520958083864E-6</c:v>
                </c:pt>
                <c:pt idx="234">
                  <c:v>1.4746586826347338E-6</c:v>
                </c:pt>
                <c:pt idx="235">
                  <c:v>1.4054550898203626E-6</c:v>
                </c:pt>
                <c:pt idx="236">
                  <c:v>1.7254431137724579E-6</c:v>
                </c:pt>
                <c:pt idx="237">
                  <c:v>1.7209700598802439E-6</c:v>
                </c:pt>
                <c:pt idx="238">
                  <c:v>1.6926227544910232E-6</c:v>
                </c:pt>
                <c:pt idx="239">
                  <c:v>1.4552455089820396E-6</c:v>
                </c:pt>
              </c:numCache>
            </c:numRef>
          </c:val>
        </c:ser>
        <c:ser>
          <c:idx val="84"/>
          <c:order val="84"/>
          <c:tx>
            <c:strRef>
              <c:f>Sheet2_c!$A$86</c:f>
              <c:strCache>
                <c:ptCount val="1"/>
                <c:pt idx="0">
                  <c:v>840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Sheet2_c!$B$86:$IG$86</c:f>
              <c:numCache>
                <c:formatCode>General</c:formatCode>
                <c:ptCount val="240"/>
                <c:pt idx="0">
                  <c:v>2.5482958579881719E-6</c:v>
                </c:pt>
                <c:pt idx="1">
                  <c:v>2.4268047337278155E-6</c:v>
                </c:pt>
                <c:pt idx="2">
                  <c:v>2.3296449704142008E-6</c:v>
                </c:pt>
                <c:pt idx="3">
                  <c:v>2.5443550295858012E-6</c:v>
                </c:pt>
                <c:pt idx="4">
                  <c:v>2.5221242603550405E-6</c:v>
                </c:pt>
                <c:pt idx="5">
                  <c:v>2.1910236686390611E-6</c:v>
                </c:pt>
                <c:pt idx="6">
                  <c:v>2.3244142011834401E-6</c:v>
                </c:pt>
                <c:pt idx="7">
                  <c:v>2.2124556213017752E-6</c:v>
                </c:pt>
                <c:pt idx="8">
                  <c:v>2.1163017751479387E-6</c:v>
                </c:pt>
                <c:pt idx="9">
                  <c:v>2.3201005917159844E-6</c:v>
                </c:pt>
                <c:pt idx="10">
                  <c:v>2.2686627218934984E-6</c:v>
                </c:pt>
                <c:pt idx="11">
                  <c:v>2.5847514792899471E-6</c:v>
                </c:pt>
                <c:pt idx="12">
                  <c:v>2.4099763313609517E-6</c:v>
                </c:pt>
                <c:pt idx="13">
                  <c:v>2.8134023668639096E-6</c:v>
                </c:pt>
                <c:pt idx="14">
                  <c:v>2.6720295857988203E-6</c:v>
                </c:pt>
                <c:pt idx="15">
                  <c:v>2.7220710059171676E-6</c:v>
                </c:pt>
                <c:pt idx="16">
                  <c:v>2.1183431952662752E-6</c:v>
                </c:pt>
                <c:pt idx="17">
                  <c:v>2.0681834319526699E-6</c:v>
                </c:pt>
                <c:pt idx="18">
                  <c:v>2.6169881656804786E-6</c:v>
                </c:pt>
                <c:pt idx="19">
                  <c:v>2.7475088757396538E-6</c:v>
                </c:pt>
                <c:pt idx="20">
                  <c:v>2.3297396449704216E-6</c:v>
                </c:pt>
                <c:pt idx="21">
                  <c:v>2.303579881656811E-6</c:v>
                </c:pt>
                <c:pt idx="22">
                  <c:v>2.4429171597633207E-6</c:v>
                </c:pt>
                <c:pt idx="23">
                  <c:v>2.9472071005917239E-6</c:v>
                </c:pt>
                <c:pt idx="24">
                  <c:v>2.6044023668639125E-6</c:v>
                </c:pt>
                <c:pt idx="25">
                  <c:v>2.64355621301776E-6</c:v>
                </c:pt>
                <c:pt idx="26">
                  <c:v>2.4042248520710171E-6</c:v>
                </c:pt>
                <c:pt idx="27">
                  <c:v>2.5784911242603618E-6</c:v>
                </c:pt>
                <c:pt idx="28">
                  <c:v>2.2198402366863959E-6</c:v>
                </c:pt>
                <c:pt idx="29">
                  <c:v>2.3534378698224938E-6</c:v>
                </c:pt>
                <c:pt idx="30">
                  <c:v>2.2193254437869882E-6</c:v>
                </c:pt>
                <c:pt idx="31">
                  <c:v>2.7654023668639119E-6</c:v>
                </c:pt>
                <c:pt idx="32">
                  <c:v>2.8018106508875812E-6</c:v>
                </c:pt>
                <c:pt idx="33">
                  <c:v>2.5923550295858001E-6</c:v>
                </c:pt>
                <c:pt idx="34">
                  <c:v>2.6297751479290024E-6</c:v>
                </c:pt>
                <c:pt idx="35">
                  <c:v>2.8981834319526692E-6</c:v>
                </c:pt>
                <c:pt idx="36">
                  <c:v>2.9366449704142011E-6</c:v>
                </c:pt>
                <c:pt idx="37">
                  <c:v>2.9331538461538523E-6</c:v>
                </c:pt>
                <c:pt idx="38">
                  <c:v>2.7429467455621407E-6</c:v>
                </c:pt>
                <c:pt idx="39">
                  <c:v>2.3142840236686391E-6</c:v>
                </c:pt>
                <c:pt idx="40">
                  <c:v>2.4206568047337291E-6</c:v>
                </c:pt>
                <c:pt idx="41">
                  <c:v>2.5264497041420177E-6</c:v>
                </c:pt>
                <c:pt idx="42">
                  <c:v>2.7221775147929104E-6</c:v>
                </c:pt>
                <c:pt idx="43">
                  <c:v>2.8948461538461552E-6</c:v>
                </c:pt>
                <c:pt idx="44">
                  <c:v>3.3155207100591795E-6</c:v>
                </c:pt>
                <c:pt idx="45">
                  <c:v>3.337431952662732E-6</c:v>
                </c:pt>
                <c:pt idx="46">
                  <c:v>2.9697869822485274E-6</c:v>
                </c:pt>
                <c:pt idx="47">
                  <c:v>3.2934378698224992E-6</c:v>
                </c:pt>
                <c:pt idx="48">
                  <c:v>3.1466449704142037E-6</c:v>
                </c:pt>
                <c:pt idx="49">
                  <c:v>3.1591715976331456E-6</c:v>
                </c:pt>
                <c:pt idx="50">
                  <c:v>2.9948284023668669E-6</c:v>
                </c:pt>
                <c:pt idx="51">
                  <c:v>2.749331360946757E-6</c:v>
                </c:pt>
                <c:pt idx="52">
                  <c:v>2.8818639053254476E-6</c:v>
                </c:pt>
                <c:pt idx="53">
                  <c:v>3.8518579881656864E-6</c:v>
                </c:pt>
                <c:pt idx="54">
                  <c:v>3.6809349112426168E-6</c:v>
                </c:pt>
                <c:pt idx="55">
                  <c:v>3.6581005917159888E-6</c:v>
                </c:pt>
                <c:pt idx="56">
                  <c:v>3.6040650887574092E-6</c:v>
                </c:pt>
                <c:pt idx="57">
                  <c:v>4.1325857988165724E-6</c:v>
                </c:pt>
                <c:pt idx="58">
                  <c:v>3.7780946745562239E-6</c:v>
                </c:pt>
                <c:pt idx="59">
                  <c:v>3.6643905325443927E-6</c:v>
                </c:pt>
                <c:pt idx="60">
                  <c:v>4.3443195266272185E-6</c:v>
                </c:pt>
                <c:pt idx="61">
                  <c:v>3.7589289940828467E-6</c:v>
                </c:pt>
                <c:pt idx="62">
                  <c:v>3.6207751479290057E-6</c:v>
                </c:pt>
                <c:pt idx="63">
                  <c:v>4.1217573964497094E-6</c:v>
                </c:pt>
                <c:pt idx="64">
                  <c:v>4.2625147928994098E-6</c:v>
                </c:pt>
                <c:pt idx="65">
                  <c:v>4.7813195266272289E-6</c:v>
                </c:pt>
                <c:pt idx="66">
                  <c:v>5.1850295857988355E-6</c:v>
                </c:pt>
                <c:pt idx="67">
                  <c:v>5.0900710059171786E-6</c:v>
                </c:pt>
                <c:pt idx="68">
                  <c:v>5.7478106508875818E-6</c:v>
                </c:pt>
                <c:pt idx="69">
                  <c:v>5.8795621301775356E-6</c:v>
                </c:pt>
                <c:pt idx="70">
                  <c:v>4.1990414201183541E-6</c:v>
                </c:pt>
                <c:pt idx="71">
                  <c:v>4.3452721893491321E-6</c:v>
                </c:pt>
                <c:pt idx="72">
                  <c:v>4.2489704142011991E-6</c:v>
                </c:pt>
                <c:pt idx="73">
                  <c:v>4.4223254437869877E-6</c:v>
                </c:pt>
                <c:pt idx="74">
                  <c:v>4.3157751479289935E-6</c:v>
                </c:pt>
                <c:pt idx="75">
                  <c:v>4.5354201183432086E-6</c:v>
                </c:pt>
                <c:pt idx="76">
                  <c:v>4.9335798816568239E-6</c:v>
                </c:pt>
                <c:pt idx="77">
                  <c:v>5.6078816568047394E-6</c:v>
                </c:pt>
                <c:pt idx="78">
                  <c:v>4.9242662721893534E-6</c:v>
                </c:pt>
                <c:pt idx="79">
                  <c:v>4.8930236686390612E-6</c:v>
                </c:pt>
                <c:pt idx="80">
                  <c:v>4.7907633136094861E-6</c:v>
                </c:pt>
                <c:pt idx="81">
                  <c:v>4.6834437869822627E-6</c:v>
                </c:pt>
                <c:pt idx="82">
                  <c:v>5.5835147928994163E-6</c:v>
                </c:pt>
                <c:pt idx="83">
                  <c:v>5.3545562130177519E-6</c:v>
                </c:pt>
                <c:pt idx="84">
                  <c:v>5.3199822485207108E-6</c:v>
                </c:pt>
                <c:pt idx="85">
                  <c:v>4.6482307692307791E-6</c:v>
                </c:pt>
                <c:pt idx="86">
                  <c:v>4.966520710059187E-6</c:v>
                </c:pt>
                <c:pt idx="87">
                  <c:v>4.5262662721893583E-6</c:v>
                </c:pt>
                <c:pt idx="88">
                  <c:v>4.5451597633136241E-6</c:v>
                </c:pt>
                <c:pt idx="89">
                  <c:v>4.8325562130177525E-6</c:v>
                </c:pt>
                <c:pt idx="90">
                  <c:v>5.3798402366863969E-6</c:v>
                </c:pt>
                <c:pt idx="91">
                  <c:v>4.9924023668639136E-6</c:v>
                </c:pt>
                <c:pt idx="92">
                  <c:v>5.0607810650887641E-6</c:v>
                </c:pt>
                <c:pt idx="93">
                  <c:v>5.0126745562130194E-6</c:v>
                </c:pt>
                <c:pt idx="94">
                  <c:v>5.8582662721893609E-6</c:v>
                </c:pt>
                <c:pt idx="95">
                  <c:v>4.9140473372781148E-6</c:v>
                </c:pt>
                <c:pt idx="96">
                  <c:v>4.957633136094692E-6</c:v>
                </c:pt>
                <c:pt idx="97">
                  <c:v>5.9786390532544588E-6</c:v>
                </c:pt>
                <c:pt idx="98">
                  <c:v>5.6920887573964486E-6</c:v>
                </c:pt>
                <c:pt idx="99">
                  <c:v>5.3219171597633206E-6</c:v>
                </c:pt>
                <c:pt idx="100">
                  <c:v>4.6588343195266307E-6</c:v>
                </c:pt>
                <c:pt idx="101">
                  <c:v>5.3741005917159818E-6</c:v>
                </c:pt>
                <c:pt idx="102">
                  <c:v>5.1750946745562133E-6</c:v>
                </c:pt>
                <c:pt idx="103">
                  <c:v>4.8918284023668811E-6</c:v>
                </c:pt>
                <c:pt idx="104">
                  <c:v>5.0427573964497129E-6</c:v>
                </c:pt>
                <c:pt idx="105">
                  <c:v>5.7519585798816689E-6</c:v>
                </c:pt>
                <c:pt idx="106">
                  <c:v>5.3456035502958691E-6</c:v>
                </c:pt>
                <c:pt idx="107">
                  <c:v>5.7801183431952776E-6</c:v>
                </c:pt>
                <c:pt idx="108">
                  <c:v>5.7468934911242887E-6</c:v>
                </c:pt>
                <c:pt idx="109">
                  <c:v>5.1891775147929107E-6</c:v>
                </c:pt>
                <c:pt idx="110">
                  <c:v>5.4292662721893664E-6</c:v>
                </c:pt>
                <c:pt idx="111">
                  <c:v>5.6687337278106619E-6</c:v>
                </c:pt>
                <c:pt idx="112">
                  <c:v>5.1978698224852083E-6</c:v>
                </c:pt>
                <c:pt idx="113">
                  <c:v>5.1040355029585804E-6</c:v>
                </c:pt>
                <c:pt idx="114">
                  <c:v>5.4601360946745731E-6</c:v>
                </c:pt>
                <c:pt idx="115">
                  <c:v>5.4670236686390603E-6</c:v>
                </c:pt>
                <c:pt idx="116">
                  <c:v>5.4947396449704248E-6</c:v>
                </c:pt>
                <c:pt idx="117">
                  <c:v>4.8227396449704184E-6</c:v>
                </c:pt>
                <c:pt idx="118">
                  <c:v>4.6367514792899479E-6</c:v>
                </c:pt>
                <c:pt idx="119">
                  <c:v>4.8782189349112554E-6</c:v>
                </c:pt>
                <c:pt idx="120">
                  <c:v>5.0568698224852159E-6</c:v>
                </c:pt>
                <c:pt idx="121">
                  <c:v>4.3161005917159794E-6</c:v>
                </c:pt>
                <c:pt idx="122">
                  <c:v>5.052355029585799E-6</c:v>
                </c:pt>
                <c:pt idx="123">
                  <c:v>5.1158994082840389E-6</c:v>
                </c:pt>
                <c:pt idx="124">
                  <c:v>4.9329704142012013E-6</c:v>
                </c:pt>
                <c:pt idx="125">
                  <c:v>5.74166272189352E-6</c:v>
                </c:pt>
                <c:pt idx="126">
                  <c:v>4.5960828402366935E-6</c:v>
                </c:pt>
                <c:pt idx="127">
                  <c:v>6.0130177514792991E-6</c:v>
                </c:pt>
                <c:pt idx="128">
                  <c:v>6.6956804733727935E-6</c:v>
                </c:pt>
                <c:pt idx="129">
                  <c:v>6.5688757396449818E-6</c:v>
                </c:pt>
                <c:pt idx="130">
                  <c:v>6.5622485207100748E-6</c:v>
                </c:pt>
                <c:pt idx="131">
                  <c:v>5.8669940828402493E-6</c:v>
                </c:pt>
                <c:pt idx="132">
                  <c:v>4.5991124260355031E-6</c:v>
                </c:pt>
                <c:pt idx="133">
                  <c:v>4.2126035502958657E-6</c:v>
                </c:pt>
                <c:pt idx="134">
                  <c:v>3.7979289940828487E-6</c:v>
                </c:pt>
                <c:pt idx="135">
                  <c:v>3.5587159763313697E-6</c:v>
                </c:pt>
                <c:pt idx="136">
                  <c:v>3.862047337278112E-6</c:v>
                </c:pt>
                <c:pt idx="137">
                  <c:v>3.9050059171597691E-6</c:v>
                </c:pt>
                <c:pt idx="138">
                  <c:v>3.5807514792899491E-6</c:v>
                </c:pt>
                <c:pt idx="139">
                  <c:v>3.6257278106508988E-6</c:v>
                </c:pt>
                <c:pt idx="140">
                  <c:v>4.2376568047337428E-6</c:v>
                </c:pt>
                <c:pt idx="141">
                  <c:v>3.8302071005917229E-6</c:v>
                </c:pt>
                <c:pt idx="142">
                  <c:v>3.4323964497041471E-6</c:v>
                </c:pt>
                <c:pt idx="143">
                  <c:v>3.72649704142013E-6</c:v>
                </c:pt>
                <c:pt idx="144">
                  <c:v>3.6252840236686457E-6</c:v>
                </c:pt>
                <c:pt idx="145">
                  <c:v>3.884751479289949E-6</c:v>
                </c:pt>
                <c:pt idx="146">
                  <c:v>3.4146627218934981E-6</c:v>
                </c:pt>
                <c:pt idx="147">
                  <c:v>2.8929763313609511E-6</c:v>
                </c:pt>
                <c:pt idx="148">
                  <c:v>2.8292603550295903E-6</c:v>
                </c:pt>
                <c:pt idx="149">
                  <c:v>2.869550295857998E-6</c:v>
                </c:pt>
                <c:pt idx="150">
                  <c:v>2.9542840236686419E-6</c:v>
                </c:pt>
                <c:pt idx="151">
                  <c:v>2.4598579881656835E-6</c:v>
                </c:pt>
                <c:pt idx="152">
                  <c:v>1.9999171597633205E-6</c:v>
                </c:pt>
                <c:pt idx="153">
                  <c:v>1.8338343195266305E-6</c:v>
                </c:pt>
                <c:pt idx="154">
                  <c:v>1.7378875739645012E-6</c:v>
                </c:pt>
                <c:pt idx="155">
                  <c:v>1.6223254437869866E-6</c:v>
                </c:pt>
                <c:pt idx="156">
                  <c:v>1.641810650887577E-6</c:v>
                </c:pt>
                <c:pt idx="157">
                  <c:v>1.6174733727810689E-6</c:v>
                </c:pt>
                <c:pt idx="158">
                  <c:v>1.5654201183431976E-6</c:v>
                </c:pt>
                <c:pt idx="159">
                  <c:v>2.0244970414201262E-6</c:v>
                </c:pt>
                <c:pt idx="160">
                  <c:v>2.0203727810650958E-6</c:v>
                </c:pt>
                <c:pt idx="161">
                  <c:v>1.8211242603550325E-6</c:v>
                </c:pt>
                <c:pt idx="162">
                  <c:v>1.8110710059171625E-6</c:v>
                </c:pt>
                <c:pt idx="163">
                  <c:v>1.8755621301775205E-6</c:v>
                </c:pt>
                <c:pt idx="164">
                  <c:v>1.7963136094674601E-6</c:v>
                </c:pt>
                <c:pt idx="165">
                  <c:v>1.748704142011838E-6</c:v>
                </c:pt>
                <c:pt idx="166">
                  <c:v>1.830911242603554E-6</c:v>
                </c:pt>
                <c:pt idx="167">
                  <c:v>2.1316923076923152E-6</c:v>
                </c:pt>
                <c:pt idx="168">
                  <c:v>1.9546449704142073E-6</c:v>
                </c:pt>
                <c:pt idx="169">
                  <c:v>2.4300177514792976E-6</c:v>
                </c:pt>
                <c:pt idx="170">
                  <c:v>1.8403846153846179E-6</c:v>
                </c:pt>
                <c:pt idx="171">
                  <c:v>1.8981715976331405E-6</c:v>
                </c:pt>
                <c:pt idx="172">
                  <c:v>2.1365147928994174E-6</c:v>
                </c:pt>
                <c:pt idx="173">
                  <c:v>1.9052071005917229E-6</c:v>
                </c:pt>
                <c:pt idx="174">
                  <c:v>1.5889349112426068E-6</c:v>
                </c:pt>
                <c:pt idx="175">
                  <c:v>1.92014792899409E-6</c:v>
                </c:pt>
                <c:pt idx="176">
                  <c:v>1.946869822485213E-6</c:v>
                </c:pt>
                <c:pt idx="177">
                  <c:v>1.6369349112426074E-6</c:v>
                </c:pt>
                <c:pt idx="178">
                  <c:v>1.4846923076923096E-6</c:v>
                </c:pt>
                <c:pt idx="179">
                  <c:v>1.5138757396449724E-6</c:v>
                </c:pt>
                <c:pt idx="180">
                  <c:v>2.0069881656804776E-6</c:v>
                </c:pt>
                <c:pt idx="181">
                  <c:v>1.9409230769230823E-6</c:v>
                </c:pt>
                <c:pt idx="182">
                  <c:v>1.6667988165680521E-6</c:v>
                </c:pt>
                <c:pt idx="183">
                  <c:v>2.1164437869822503E-6</c:v>
                </c:pt>
                <c:pt idx="184">
                  <c:v>2.0648284023668652E-6</c:v>
                </c:pt>
                <c:pt idx="185">
                  <c:v>1.6337041420118372E-6</c:v>
                </c:pt>
                <c:pt idx="186">
                  <c:v>1.5498165680473408E-6</c:v>
                </c:pt>
                <c:pt idx="187">
                  <c:v>1.7586213017751508E-6</c:v>
                </c:pt>
                <c:pt idx="188">
                  <c:v>2.2152189349112425E-6</c:v>
                </c:pt>
                <c:pt idx="189">
                  <c:v>1.9193846153846182E-6</c:v>
                </c:pt>
                <c:pt idx="190">
                  <c:v>1.9387573964497106E-6</c:v>
                </c:pt>
                <c:pt idx="191">
                  <c:v>2.0305680473372842E-6</c:v>
                </c:pt>
                <c:pt idx="192">
                  <c:v>2.3758698224852071E-6</c:v>
                </c:pt>
                <c:pt idx="193">
                  <c:v>1.543526627218936E-6</c:v>
                </c:pt>
                <c:pt idx="194">
                  <c:v>1.5881952662721924E-6</c:v>
                </c:pt>
                <c:pt idx="195">
                  <c:v>1.7611597633136146E-6</c:v>
                </c:pt>
                <c:pt idx="196">
                  <c:v>2.0765976331360991E-6</c:v>
                </c:pt>
                <c:pt idx="197">
                  <c:v>1.8610532544378746E-6</c:v>
                </c:pt>
                <c:pt idx="198">
                  <c:v>1.7433195266272247E-6</c:v>
                </c:pt>
                <c:pt idx="199">
                  <c:v>1.8177810650887623E-6</c:v>
                </c:pt>
                <c:pt idx="200">
                  <c:v>1.6813372781065136E-6</c:v>
                </c:pt>
                <c:pt idx="201">
                  <c:v>1.8441420118343254E-6</c:v>
                </c:pt>
                <c:pt idx="202">
                  <c:v>1.9185325443787057E-6</c:v>
                </c:pt>
                <c:pt idx="203">
                  <c:v>1.544319526627225E-6</c:v>
                </c:pt>
                <c:pt idx="204">
                  <c:v>1.9737869822485267E-6</c:v>
                </c:pt>
                <c:pt idx="205">
                  <c:v>1.1615917159763333E-6</c:v>
                </c:pt>
                <c:pt idx="206">
                  <c:v>1.4457455621301795E-6</c:v>
                </c:pt>
                <c:pt idx="207">
                  <c:v>1.3512662721893493E-6</c:v>
                </c:pt>
                <c:pt idx="208">
                  <c:v>1.4823313609467499E-6</c:v>
                </c:pt>
                <c:pt idx="209">
                  <c:v>1.8528994082840271E-6</c:v>
                </c:pt>
                <c:pt idx="210">
                  <c:v>1.6382603550295885E-6</c:v>
                </c:pt>
                <c:pt idx="211">
                  <c:v>1.7074260355029604E-6</c:v>
                </c:pt>
                <c:pt idx="212">
                  <c:v>1.3557751479289965E-6</c:v>
                </c:pt>
                <c:pt idx="213">
                  <c:v>1.3847278106508914E-6</c:v>
                </c:pt>
                <c:pt idx="214">
                  <c:v>1.7593668639053294E-6</c:v>
                </c:pt>
                <c:pt idx="215">
                  <c:v>1.6690828402366918E-6</c:v>
                </c:pt>
                <c:pt idx="216">
                  <c:v>1.7948343195266309E-6</c:v>
                </c:pt>
                <c:pt idx="217">
                  <c:v>1.7467514792899445E-6</c:v>
                </c:pt>
                <c:pt idx="218">
                  <c:v>1.8000355029585859E-6</c:v>
                </c:pt>
                <c:pt idx="219">
                  <c:v>2.1243313609467558E-6</c:v>
                </c:pt>
                <c:pt idx="220">
                  <c:v>1.6976627218934959E-6</c:v>
                </c:pt>
                <c:pt idx="221">
                  <c:v>1.5435857988165716E-6</c:v>
                </c:pt>
                <c:pt idx="222">
                  <c:v>1.6631479289940889E-6</c:v>
                </c:pt>
                <c:pt idx="223">
                  <c:v>1.5786686390532585E-6</c:v>
                </c:pt>
                <c:pt idx="224">
                  <c:v>1.5570059171597664E-6</c:v>
                </c:pt>
                <c:pt idx="225">
                  <c:v>1.5001360946745591E-6</c:v>
                </c:pt>
                <c:pt idx="226">
                  <c:v>1.4758934911242605E-6</c:v>
                </c:pt>
                <c:pt idx="227">
                  <c:v>1.0868343195266296E-6</c:v>
                </c:pt>
                <c:pt idx="228">
                  <c:v>1.1102603550295861E-6</c:v>
                </c:pt>
                <c:pt idx="229">
                  <c:v>1.4429349112426056E-6</c:v>
                </c:pt>
                <c:pt idx="230">
                  <c:v>1.5018047337278129E-6</c:v>
                </c:pt>
                <c:pt idx="231">
                  <c:v>1.6282603550295884E-6</c:v>
                </c:pt>
                <c:pt idx="232">
                  <c:v>1.3990236686390556E-6</c:v>
                </c:pt>
                <c:pt idx="233">
                  <c:v>1.745497041420122E-6</c:v>
                </c:pt>
                <c:pt idx="234">
                  <c:v>1.4858698224852095E-6</c:v>
                </c:pt>
                <c:pt idx="235">
                  <c:v>1.4860591715976379E-6</c:v>
                </c:pt>
                <c:pt idx="236">
                  <c:v>1.493538461538465E-6</c:v>
                </c:pt>
                <c:pt idx="237">
                  <c:v>1.5122662721893501E-6</c:v>
                </c:pt>
                <c:pt idx="238">
                  <c:v>1.5712426035502999E-6</c:v>
                </c:pt>
                <c:pt idx="239">
                  <c:v>1.8318047337278138E-6</c:v>
                </c:pt>
              </c:numCache>
            </c:numRef>
          </c:val>
        </c:ser>
        <c:ser>
          <c:idx val="85"/>
          <c:order val="85"/>
          <c:tx>
            <c:strRef>
              <c:f>Sheet2_c!$A$87</c:f>
              <c:strCache>
                <c:ptCount val="1"/>
                <c:pt idx="0">
                  <c:v>850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Sheet2_c!$B$87:$IG$87</c:f>
              <c:numCache>
                <c:formatCode>General</c:formatCode>
                <c:ptCount val="240"/>
                <c:pt idx="0">
                  <c:v>2.5067134502924059E-6</c:v>
                </c:pt>
                <c:pt idx="1">
                  <c:v>2.2363801169590681E-6</c:v>
                </c:pt>
                <c:pt idx="2">
                  <c:v>2.3317602339181286E-6</c:v>
                </c:pt>
                <c:pt idx="3">
                  <c:v>2.0981578947368463E-6</c:v>
                </c:pt>
                <c:pt idx="4">
                  <c:v>2.3676725146198835E-6</c:v>
                </c:pt>
                <c:pt idx="5">
                  <c:v>2.529105263157902E-6</c:v>
                </c:pt>
                <c:pt idx="6">
                  <c:v>2.4332573099415255E-6</c:v>
                </c:pt>
                <c:pt idx="7">
                  <c:v>2.5749239766081911E-6</c:v>
                </c:pt>
                <c:pt idx="8">
                  <c:v>2.3136315789473803E-6</c:v>
                </c:pt>
                <c:pt idx="9">
                  <c:v>2.1455438596491267E-6</c:v>
                </c:pt>
                <c:pt idx="10">
                  <c:v>2.1492748538011768E-6</c:v>
                </c:pt>
                <c:pt idx="11">
                  <c:v>2.137233918128661E-6</c:v>
                </c:pt>
                <c:pt idx="12">
                  <c:v>2.7467660818713549E-6</c:v>
                </c:pt>
                <c:pt idx="13">
                  <c:v>2.4977485380117004E-6</c:v>
                </c:pt>
                <c:pt idx="14">
                  <c:v>1.8659298245614079E-6</c:v>
                </c:pt>
                <c:pt idx="15">
                  <c:v>2.3962456140350868E-6</c:v>
                </c:pt>
                <c:pt idx="16">
                  <c:v>2.3507602339181291E-6</c:v>
                </c:pt>
                <c:pt idx="17">
                  <c:v>2.4265964912280741E-6</c:v>
                </c:pt>
                <c:pt idx="18">
                  <c:v>2.3632456140350881E-6</c:v>
                </c:pt>
                <c:pt idx="19">
                  <c:v>3.0553742690058553E-6</c:v>
                </c:pt>
                <c:pt idx="20">
                  <c:v>2.8515789473684254E-6</c:v>
                </c:pt>
                <c:pt idx="21">
                  <c:v>2.7608128654970858E-6</c:v>
                </c:pt>
                <c:pt idx="22">
                  <c:v>2.760941520467845E-6</c:v>
                </c:pt>
                <c:pt idx="23">
                  <c:v>2.4274269005848004E-6</c:v>
                </c:pt>
                <c:pt idx="24">
                  <c:v>2.3781812865497151E-6</c:v>
                </c:pt>
                <c:pt idx="25">
                  <c:v>2.5998304093567256E-6</c:v>
                </c:pt>
                <c:pt idx="26">
                  <c:v>2.2208362573099519E-6</c:v>
                </c:pt>
                <c:pt idx="27">
                  <c:v>2.4835146198830469E-6</c:v>
                </c:pt>
                <c:pt idx="28">
                  <c:v>2.2883157894736902E-6</c:v>
                </c:pt>
                <c:pt idx="29">
                  <c:v>2.1810175438596573E-6</c:v>
                </c:pt>
                <c:pt idx="30">
                  <c:v>2.6389941520467931E-6</c:v>
                </c:pt>
                <c:pt idx="31">
                  <c:v>2.9588245614035172E-6</c:v>
                </c:pt>
                <c:pt idx="32">
                  <c:v>2.3723625730994188E-6</c:v>
                </c:pt>
                <c:pt idx="33">
                  <c:v>2.5164502923976655E-6</c:v>
                </c:pt>
                <c:pt idx="34">
                  <c:v>2.5478947368421165E-6</c:v>
                </c:pt>
                <c:pt idx="35">
                  <c:v>2.6742222222222289E-6</c:v>
                </c:pt>
                <c:pt idx="36">
                  <c:v>2.9673450292397693E-6</c:v>
                </c:pt>
                <c:pt idx="37">
                  <c:v>2.545514619883046E-6</c:v>
                </c:pt>
                <c:pt idx="38">
                  <c:v>2.5234152046783687E-6</c:v>
                </c:pt>
                <c:pt idx="39">
                  <c:v>2.525315789473689E-6</c:v>
                </c:pt>
                <c:pt idx="40">
                  <c:v>2.9082163742690099E-6</c:v>
                </c:pt>
                <c:pt idx="41">
                  <c:v>2.3938538011695951E-6</c:v>
                </c:pt>
                <c:pt idx="42">
                  <c:v>2.4744210526315877E-6</c:v>
                </c:pt>
                <c:pt idx="43">
                  <c:v>3.1039473684210655E-6</c:v>
                </c:pt>
                <c:pt idx="44">
                  <c:v>3.259339181286561E-6</c:v>
                </c:pt>
                <c:pt idx="45">
                  <c:v>2.9338187134502969E-6</c:v>
                </c:pt>
                <c:pt idx="46">
                  <c:v>3.0913157894736887E-6</c:v>
                </c:pt>
                <c:pt idx="47">
                  <c:v>3.7461871345029359E-6</c:v>
                </c:pt>
                <c:pt idx="48">
                  <c:v>3.2134795321637489E-6</c:v>
                </c:pt>
                <c:pt idx="49">
                  <c:v>3.2551461988304184E-6</c:v>
                </c:pt>
                <c:pt idx="50">
                  <c:v>3.2473333333333442E-6</c:v>
                </c:pt>
                <c:pt idx="51">
                  <c:v>2.929368421052638E-6</c:v>
                </c:pt>
                <c:pt idx="52">
                  <c:v>3.3024736842105292E-6</c:v>
                </c:pt>
                <c:pt idx="53">
                  <c:v>3.8747426900584825E-6</c:v>
                </c:pt>
                <c:pt idx="54">
                  <c:v>3.630654970760241E-6</c:v>
                </c:pt>
                <c:pt idx="55">
                  <c:v>3.1555321637426992E-6</c:v>
                </c:pt>
                <c:pt idx="56">
                  <c:v>3.8114210526315899E-6</c:v>
                </c:pt>
                <c:pt idx="57">
                  <c:v>3.9475087719298351E-6</c:v>
                </c:pt>
                <c:pt idx="58">
                  <c:v>3.8069590643274933E-6</c:v>
                </c:pt>
                <c:pt idx="59">
                  <c:v>4.5992280701754463E-6</c:v>
                </c:pt>
                <c:pt idx="60">
                  <c:v>4.584871345029246E-6</c:v>
                </c:pt>
                <c:pt idx="61">
                  <c:v>3.4850175438596587E-6</c:v>
                </c:pt>
                <c:pt idx="62">
                  <c:v>4.3377602339181425E-6</c:v>
                </c:pt>
                <c:pt idx="63">
                  <c:v>4.6760818713450304E-6</c:v>
                </c:pt>
                <c:pt idx="64">
                  <c:v>4.5444678362573109E-6</c:v>
                </c:pt>
                <c:pt idx="65">
                  <c:v>4.5081929824561548E-6</c:v>
                </c:pt>
                <c:pt idx="66">
                  <c:v>4.5686432748538167E-6</c:v>
                </c:pt>
                <c:pt idx="67">
                  <c:v>5.0147777777777804E-6</c:v>
                </c:pt>
                <c:pt idx="68">
                  <c:v>4.9617076023391991E-6</c:v>
                </c:pt>
                <c:pt idx="69">
                  <c:v>5.2541871345029357E-6</c:v>
                </c:pt>
                <c:pt idx="70">
                  <c:v>4.3198070175438723E-6</c:v>
                </c:pt>
                <c:pt idx="71">
                  <c:v>4.1325204678362575E-6</c:v>
                </c:pt>
                <c:pt idx="72">
                  <c:v>4.1777426900584905E-6</c:v>
                </c:pt>
                <c:pt idx="73">
                  <c:v>4.3407309941520604E-6</c:v>
                </c:pt>
                <c:pt idx="74">
                  <c:v>4.2733216374269087E-6</c:v>
                </c:pt>
                <c:pt idx="75">
                  <c:v>4.6946608187134534E-6</c:v>
                </c:pt>
                <c:pt idx="76">
                  <c:v>4.9498771929824795E-6</c:v>
                </c:pt>
                <c:pt idx="77">
                  <c:v>5.2228187134502995E-6</c:v>
                </c:pt>
                <c:pt idx="78">
                  <c:v>5.2504327485380179E-6</c:v>
                </c:pt>
                <c:pt idx="79">
                  <c:v>5.0467660818713688E-6</c:v>
                </c:pt>
                <c:pt idx="80">
                  <c:v>5.6327309941520609E-6</c:v>
                </c:pt>
                <c:pt idx="81">
                  <c:v>4.508678362573115E-6</c:v>
                </c:pt>
                <c:pt idx="82">
                  <c:v>5.4592690058479771E-6</c:v>
                </c:pt>
                <c:pt idx="83">
                  <c:v>5.2389122807017698E-6</c:v>
                </c:pt>
                <c:pt idx="84">
                  <c:v>5.0116081871345247E-6</c:v>
                </c:pt>
                <c:pt idx="85">
                  <c:v>4.5589064327485443E-6</c:v>
                </c:pt>
                <c:pt idx="86">
                  <c:v>4.8182631578947541E-6</c:v>
                </c:pt>
                <c:pt idx="87">
                  <c:v>4.7125906432748677E-6</c:v>
                </c:pt>
                <c:pt idx="88">
                  <c:v>4.4815204678362655E-6</c:v>
                </c:pt>
                <c:pt idx="89">
                  <c:v>4.8764853801169682E-6</c:v>
                </c:pt>
                <c:pt idx="90">
                  <c:v>5.0872280701754474E-6</c:v>
                </c:pt>
                <c:pt idx="91">
                  <c:v>4.7331578947368541E-6</c:v>
                </c:pt>
                <c:pt idx="92">
                  <c:v>4.8206315789473691E-6</c:v>
                </c:pt>
                <c:pt idx="93">
                  <c:v>5.4979064327485492E-6</c:v>
                </c:pt>
                <c:pt idx="94">
                  <c:v>5.4603508771929878E-6</c:v>
                </c:pt>
                <c:pt idx="95">
                  <c:v>5.4711286549707836E-6</c:v>
                </c:pt>
                <c:pt idx="96">
                  <c:v>5.0050467836257476E-6</c:v>
                </c:pt>
                <c:pt idx="97">
                  <c:v>5.6356549707602426E-6</c:v>
                </c:pt>
                <c:pt idx="98">
                  <c:v>5.1150584795321758E-6</c:v>
                </c:pt>
                <c:pt idx="99">
                  <c:v>4.9722982456140583E-6</c:v>
                </c:pt>
                <c:pt idx="100">
                  <c:v>4.8898538011696014E-6</c:v>
                </c:pt>
                <c:pt idx="101">
                  <c:v>5.4367719298245844E-6</c:v>
                </c:pt>
                <c:pt idx="102">
                  <c:v>5.6080760233918278E-6</c:v>
                </c:pt>
                <c:pt idx="103">
                  <c:v>5.3528771929824704E-6</c:v>
                </c:pt>
                <c:pt idx="104">
                  <c:v>5.4681403508772028E-6</c:v>
                </c:pt>
                <c:pt idx="105">
                  <c:v>5.7033040935672686E-6</c:v>
                </c:pt>
                <c:pt idx="106">
                  <c:v>5.5597543859649329E-6</c:v>
                </c:pt>
                <c:pt idx="107">
                  <c:v>5.0486491228070389E-6</c:v>
                </c:pt>
                <c:pt idx="108">
                  <c:v>5.4222222222222401E-6</c:v>
                </c:pt>
                <c:pt idx="109">
                  <c:v>5.0182397660818845E-6</c:v>
                </c:pt>
                <c:pt idx="110">
                  <c:v>5.3941286549707698E-6</c:v>
                </c:pt>
                <c:pt idx="111">
                  <c:v>4.6029766081871414E-6</c:v>
                </c:pt>
                <c:pt idx="112">
                  <c:v>5.1653567251462023E-6</c:v>
                </c:pt>
                <c:pt idx="113">
                  <c:v>5.1531461988304192E-6</c:v>
                </c:pt>
                <c:pt idx="114">
                  <c:v>5.0070701754386087E-6</c:v>
                </c:pt>
                <c:pt idx="115">
                  <c:v>5.4062807017544069E-6</c:v>
                </c:pt>
                <c:pt idx="116">
                  <c:v>5.2373216374269091E-6</c:v>
                </c:pt>
                <c:pt idx="117">
                  <c:v>4.9638538011696019E-6</c:v>
                </c:pt>
                <c:pt idx="118">
                  <c:v>4.9175380116959094E-6</c:v>
                </c:pt>
                <c:pt idx="119">
                  <c:v>4.4669649122807088E-6</c:v>
                </c:pt>
                <c:pt idx="120">
                  <c:v>4.5910701754386105E-6</c:v>
                </c:pt>
                <c:pt idx="121">
                  <c:v>4.3905438596491319E-6</c:v>
                </c:pt>
                <c:pt idx="122">
                  <c:v>5.2032514619883212E-6</c:v>
                </c:pt>
                <c:pt idx="123">
                  <c:v>4.3873157894736938E-6</c:v>
                </c:pt>
                <c:pt idx="124">
                  <c:v>4.4969181286549824E-6</c:v>
                </c:pt>
                <c:pt idx="125">
                  <c:v>4.7860116959064474E-6</c:v>
                </c:pt>
                <c:pt idx="126">
                  <c:v>4.9224152046783719E-6</c:v>
                </c:pt>
                <c:pt idx="127">
                  <c:v>5.4664853801169693E-6</c:v>
                </c:pt>
                <c:pt idx="128">
                  <c:v>6.1314035087719442E-6</c:v>
                </c:pt>
                <c:pt idx="129">
                  <c:v>6.7414035087719477E-6</c:v>
                </c:pt>
                <c:pt idx="130">
                  <c:v>6.1326900584795459E-6</c:v>
                </c:pt>
                <c:pt idx="131">
                  <c:v>6.0033918128655088E-6</c:v>
                </c:pt>
                <c:pt idx="132">
                  <c:v>4.9622397660818845E-6</c:v>
                </c:pt>
                <c:pt idx="133">
                  <c:v>3.989666666666676E-6</c:v>
                </c:pt>
                <c:pt idx="134">
                  <c:v>3.852403508771942E-6</c:v>
                </c:pt>
                <c:pt idx="135">
                  <c:v>3.3882865497076135E-6</c:v>
                </c:pt>
                <c:pt idx="136">
                  <c:v>3.6698830409356839E-6</c:v>
                </c:pt>
                <c:pt idx="137">
                  <c:v>3.5793333333333408E-6</c:v>
                </c:pt>
                <c:pt idx="138">
                  <c:v>3.9003567251462068E-6</c:v>
                </c:pt>
                <c:pt idx="139">
                  <c:v>3.6988421052631602E-6</c:v>
                </c:pt>
                <c:pt idx="140">
                  <c:v>4.2409239766081934E-6</c:v>
                </c:pt>
                <c:pt idx="141">
                  <c:v>3.7487192982456278E-6</c:v>
                </c:pt>
                <c:pt idx="142">
                  <c:v>3.8468479532163804E-6</c:v>
                </c:pt>
                <c:pt idx="143">
                  <c:v>3.6357309941520557E-6</c:v>
                </c:pt>
                <c:pt idx="144">
                  <c:v>3.2972163742690133E-6</c:v>
                </c:pt>
                <c:pt idx="145">
                  <c:v>3.4168070175438612E-6</c:v>
                </c:pt>
                <c:pt idx="146">
                  <c:v>3.4949064327485432E-6</c:v>
                </c:pt>
                <c:pt idx="147">
                  <c:v>2.5980760233918176E-6</c:v>
                </c:pt>
                <c:pt idx="148">
                  <c:v>2.8590760233918152E-6</c:v>
                </c:pt>
                <c:pt idx="149">
                  <c:v>2.8185087719298287E-6</c:v>
                </c:pt>
                <c:pt idx="150">
                  <c:v>2.9496608187134582E-6</c:v>
                </c:pt>
                <c:pt idx="151">
                  <c:v>2.0896725146198834E-6</c:v>
                </c:pt>
                <c:pt idx="152">
                  <c:v>1.9253742690058525E-6</c:v>
                </c:pt>
                <c:pt idx="153">
                  <c:v>1.9227426900584828E-6</c:v>
                </c:pt>
                <c:pt idx="154">
                  <c:v>1.5377076023391822E-6</c:v>
                </c:pt>
                <c:pt idx="155">
                  <c:v>1.6129766081871362E-6</c:v>
                </c:pt>
                <c:pt idx="156">
                  <c:v>1.8821695906432798E-6</c:v>
                </c:pt>
                <c:pt idx="157">
                  <c:v>1.9295789473684247E-6</c:v>
                </c:pt>
                <c:pt idx="158">
                  <c:v>1.7935087719298285E-6</c:v>
                </c:pt>
                <c:pt idx="159">
                  <c:v>1.9475730994152106E-6</c:v>
                </c:pt>
                <c:pt idx="160">
                  <c:v>1.8575380116959106E-6</c:v>
                </c:pt>
                <c:pt idx="161">
                  <c:v>1.7759883040935719E-6</c:v>
                </c:pt>
                <c:pt idx="162">
                  <c:v>2.1297894736842135E-6</c:v>
                </c:pt>
                <c:pt idx="163">
                  <c:v>1.7764678362573153E-6</c:v>
                </c:pt>
                <c:pt idx="164">
                  <c:v>1.7539707602339218E-6</c:v>
                </c:pt>
                <c:pt idx="165">
                  <c:v>1.8346900584795353E-6</c:v>
                </c:pt>
                <c:pt idx="166">
                  <c:v>1.663859649122811E-6</c:v>
                </c:pt>
                <c:pt idx="167">
                  <c:v>1.6168011695906482E-6</c:v>
                </c:pt>
                <c:pt idx="168">
                  <c:v>1.8105380116959113E-6</c:v>
                </c:pt>
                <c:pt idx="169">
                  <c:v>1.7491111111111149E-6</c:v>
                </c:pt>
                <c:pt idx="170">
                  <c:v>2.4128304093567251E-6</c:v>
                </c:pt>
                <c:pt idx="171">
                  <c:v>2.106912280701761E-6</c:v>
                </c:pt>
                <c:pt idx="172">
                  <c:v>2.067748538011702E-6</c:v>
                </c:pt>
                <c:pt idx="173">
                  <c:v>1.9338245614035143E-6</c:v>
                </c:pt>
                <c:pt idx="174">
                  <c:v>1.7518362573099417E-6</c:v>
                </c:pt>
                <c:pt idx="175">
                  <c:v>1.6493859649122873E-6</c:v>
                </c:pt>
                <c:pt idx="176">
                  <c:v>1.6108830409356773E-6</c:v>
                </c:pt>
                <c:pt idx="177">
                  <c:v>1.4733918128654973E-6</c:v>
                </c:pt>
                <c:pt idx="178">
                  <c:v>1.7216783625731025E-6</c:v>
                </c:pt>
                <c:pt idx="179">
                  <c:v>2.3762573099415212E-6</c:v>
                </c:pt>
                <c:pt idx="180">
                  <c:v>1.8301812865497127E-6</c:v>
                </c:pt>
                <c:pt idx="181">
                  <c:v>1.7477836257309969E-6</c:v>
                </c:pt>
                <c:pt idx="182">
                  <c:v>1.6557309941520505E-6</c:v>
                </c:pt>
                <c:pt idx="183">
                  <c:v>1.7448713450292425E-6</c:v>
                </c:pt>
                <c:pt idx="184">
                  <c:v>1.6772865497076075E-6</c:v>
                </c:pt>
                <c:pt idx="185">
                  <c:v>1.863690058479535E-6</c:v>
                </c:pt>
                <c:pt idx="186">
                  <c:v>1.699210526315797E-6</c:v>
                </c:pt>
                <c:pt idx="187">
                  <c:v>1.6868596491228117E-6</c:v>
                </c:pt>
                <c:pt idx="188">
                  <c:v>2.0837076023391875E-6</c:v>
                </c:pt>
                <c:pt idx="189">
                  <c:v>1.7726140350877238E-6</c:v>
                </c:pt>
                <c:pt idx="190">
                  <c:v>1.8020877192982525E-6</c:v>
                </c:pt>
                <c:pt idx="191">
                  <c:v>1.5059649122807042E-6</c:v>
                </c:pt>
                <c:pt idx="192">
                  <c:v>2.2857485380117014E-6</c:v>
                </c:pt>
                <c:pt idx="193">
                  <c:v>1.6742046783625767E-6</c:v>
                </c:pt>
                <c:pt idx="194">
                  <c:v>1.906415204678369E-6</c:v>
                </c:pt>
                <c:pt idx="195">
                  <c:v>2.0383099415204751E-6</c:v>
                </c:pt>
                <c:pt idx="196">
                  <c:v>1.7023625730994187E-6</c:v>
                </c:pt>
                <c:pt idx="197">
                  <c:v>1.8334093567251487E-6</c:v>
                </c:pt>
                <c:pt idx="198">
                  <c:v>1.7533684210526356E-6</c:v>
                </c:pt>
                <c:pt idx="199">
                  <c:v>1.6820701754386026E-6</c:v>
                </c:pt>
                <c:pt idx="200">
                  <c:v>1.4761929824561432E-6</c:v>
                </c:pt>
                <c:pt idx="201">
                  <c:v>1.6670467836257359E-6</c:v>
                </c:pt>
                <c:pt idx="202">
                  <c:v>1.8889064327485436E-6</c:v>
                </c:pt>
                <c:pt idx="203">
                  <c:v>1.9530643274853832E-6</c:v>
                </c:pt>
                <c:pt idx="204">
                  <c:v>1.8750467836257365E-6</c:v>
                </c:pt>
                <c:pt idx="205">
                  <c:v>1.2821461988304123E-6</c:v>
                </c:pt>
                <c:pt idx="206">
                  <c:v>1.4720350877193005E-6</c:v>
                </c:pt>
                <c:pt idx="207">
                  <c:v>1.6644210526315829E-6</c:v>
                </c:pt>
                <c:pt idx="208">
                  <c:v>1.7007485380117011E-6</c:v>
                </c:pt>
                <c:pt idx="209">
                  <c:v>1.865742690058482E-6</c:v>
                </c:pt>
                <c:pt idx="210">
                  <c:v>1.5970058479532213E-6</c:v>
                </c:pt>
                <c:pt idx="211">
                  <c:v>1.3812573099415267E-6</c:v>
                </c:pt>
                <c:pt idx="212">
                  <c:v>1.555491228070177E-6</c:v>
                </c:pt>
                <c:pt idx="213">
                  <c:v>1.3665204678362621E-6</c:v>
                </c:pt>
                <c:pt idx="214">
                  <c:v>1.4679122807017579E-6</c:v>
                </c:pt>
                <c:pt idx="215">
                  <c:v>1.500081871345034E-6</c:v>
                </c:pt>
                <c:pt idx="216">
                  <c:v>1.6051169590643312E-6</c:v>
                </c:pt>
                <c:pt idx="217">
                  <c:v>1.5820000000000039E-6</c:v>
                </c:pt>
                <c:pt idx="218">
                  <c:v>1.7514093567251482E-6</c:v>
                </c:pt>
                <c:pt idx="219">
                  <c:v>1.5153099415204705E-6</c:v>
                </c:pt>
                <c:pt idx="220">
                  <c:v>1.5796666666666697E-6</c:v>
                </c:pt>
                <c:pt idx="221">
                  <c:v>2.0500233918128688E-6</c:v>
                </c:pt>
                <c:pt idx="222">
                  <c:v>1.9364093567251494E-6</c:v>
                </c:pt>
                <c:pt idx="223">
                  <c:v>1.6244093567251495E-6</c:v>
                </c:pt>
                <c:pt idx="224">
                  <c:v>1.6802573099415289E-6</c:v>
                </c:pt>
                <c:pt idx="225">
                  <c:v>1.5747719298245663E-6</c:v>
                </c:pt>
                <c:pt idx="226">
                  <c:v>1.8974093567251492E-6</c:v>
                </c:pt>
                <c:pt idx="227">
                  <c:v>1.7105204678362619E-6</c:v>
                </c:pt>
                <c:pt idx="228">
                  <c:v>1.5370994152046783E-6</c:v>
                </c:pt>
                <c:pt idx="229">
                  <c:v>1.588426900584799E-6</c:v>
                </c:pt>
                <c:pt idx="230">
                  <c:v>1.4028888888888921E-6</c:v>
                </c:pt>
                <c:pt idx="231">
                  <c:v>1.2939005847953248E-6</c:v>
                </c:pt>
                <c:pt idx="232">
                  <c:v>1.4389356725146201E-6</c:v>
                </c:pt>
                <c:pt idx="233">
                  <c:v>1.5059883040935711E-6</c:v>
                </c:pt>
                <c:pt idx="234">
                  <c:v>1.4840818713450339E-6</c:v>
                </c:pt>
                <c:pt idx="235">
                  <c:v>1.4294210526315801E-6</c:v>
                </c:pt>
                <c:pt idx="236">
                  <c:v>1.4501286549707634E-6</c:v>
                </c:pt>
                <c:pt idx="237">
                  <c:v>1.7280760233918188E-6</c:v>
                </c:pt>
                <c:pt idx="238">
                  <c:v>1.3860409356725205E-6</c:v>
                </c:pt>
                <c:pt idx="239">
                  <c:v>1.6882456140350926E-6</c:v>
                </c:pt>
              </c:numCache>
            </c:numRef>
          </c:val>
        </c:ser>
        <c:ser>
          <c:idx val="86"/>
          <c:order val="86"/>
          <c:tx>
            <c:strRef>
              <c:f>Sheet2_c!$A$88</c:f>
              <c:strCache>
                <c:ptCount val="1"/>
                <c:pt idx="0">
                  <c:v>860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Sheet2_c!$B$88:$IG$88</c:f>
              <c:numCache>
                <c:formatCode>General</c:formatCode>
                <c:ptCount val="240"/>
                <c:pt idx="0">
                  <c:v>2.3357341040462463E-6</c:v>
                </c:pt>
                <c:pt idx="1">
                  <c:v>2.0988265895953811E-6</c:v>
                </c:pt>
                <c:pt idx="2">
                  <c:v>1.8799248554913323E-6</c:v>
                </c:pt>
                <c:pt idx="3">
                  <c:v>2.3208265895953817E-6</c:v>
                </c:pt>
                <c:pt idx="4">
                  <c:v>2.3925664739884392E-6</c:v>
                </c:pt>
                <c:pt idx="5">
                  <c:v>2.2802716763005863E-6</c:v>
                </c:pt>
                <c:pt idx="6">
                  <c:v>2.7953294797687892E-6</c:v>
                </c:pt>
                <c:pt idx="7">
                  <c:v>2.5584797687861364E-6</c:v>
                </c:pt>
                <c:pt idx="8">
                  <c:v>2.0390173410404687E-6</c:v>
                </c:pt>
                <c:pt idx="9">
                  <c:v>2.2900924855491366E-6</c:v>
                </c:pt>
                <c:pt idx="10">
                  <c:v>2.5045202312138802E-6</c:v>
                </c:pt>
                <c:pt idx="11">
                  <c:v>2.2490751445086736E-6</c:v>
                </c:pt>
                <c:pt idx="12">
                  <c:v>2.0676127167630114E-6</c:v>
                </c:pt>
                <c:pt idx="13">
                  <c:v>2.4076763005780397E-6</c:v>
                </c:pt>
                <c:pt idx="14">
                  <c:v>2.2087456647398852E-6</c:v>
                </c:pt>
                <c:pt idx="15">
                  <c:v>2.0656473988439362E-6</c:v>
                </c:pt>
                <c:pt idx="16">
                  <c:v>2.4888323699422028E-6</c:v>
                </c:pt>
                <c:pt idx="17">
                  <c:v>2.610358381502895E-6</c:v>
                </c:pt>
                <c:pt idx="18">
                  <c:v>3.0881734104046313E-6</c:v>
                </c:pt>
                <c:pt idx="19">
                  <c:v>2.9942832369942232E-6</c:v>
                </c:pt>
                <c:pt idx="20">
                  <c:v>2.8627341040462486E-6</c:v>
                </c:pt>
                <c:pt idx="21">
                  <c:v>2.5043930635838209E-6</c:v>
                </c:pt>
                <c:pt idx="22">
                  <c:v>2.6658439306358395E-6</c:v>
                </c:pt>
                <c:pt idx="23">
                  <c:v>2.5499942196531853E-6</c:v>
                </c:pt>
                <c:pt idx="24">
                  <c:v>2.3205549132948002E-6</c:v>
                </c:pt>
                <c:pt idx="25">
                  <c:v>2.1489132947976967E-6</c:v>
                </c:pt>
                <c:pt idx="26">
                  <c:v>2.3503352601156117E-6</c:v>
                </c:pt>
                <c:pt idx="27">
                  <c:v>2.051317919075145E-6</c:v>
                </c:pt>
                <c:pt idx="28">
                  <c:v>2.3930231213872852E-6</c:v>
                </c:pt>
                <c:pt idx="29">
                  <c:v>2.3915317919075243E-6</c:v>
                </c:pt>
                <c:pt idx="30">
                  <c:v>2.373312138728328E-6</c:v>
                </c:pt>
                <c:pt idx="31">
                  <c:v>2.6424508670520297E-6</c:v>
                </c:pt>
                <c:pt idx="32">
                  <c:v>2.3478208092485595E-6</c:v>
                </c:pt>
                <c:pt idx="33">
                  <c:v>2.6868439306358386E-6</c:v>
                </c:pt>
                <c:pt idx="34">
                  <c:v>2.7695838150289105E-6</c:v>
                </c:pt>
                <c:pt idx="35">
                  <c:v>3.0643468208092541E-6</c:v>
                </c:pt>
                <c:pt idx="36">
                  <c:v>2.7942601156069439E-6</c:v>
                </c:pt>
                <c:pt idx="37">
                  <c:v>2.8960578034682081E-6</c:v>
                </c:pt>
                <c:pt idx="38">
                  <c:v>2.8819364161849787E-6</c:v>
                </c:pt>
                <c:pt idx="39">
                  <c:v>3.0950404624277508E-6</c:v>
                </c:pt>
                <c:pt idx="40">
                  <c:v>2.6222080924855542E-6</c:v>
                </c:pt>
                <c:pt idx="41">
                  <c:v>2.4790462427745715E-6</c:v>
                </c:pt>
                <c:pt idx="42">
                  <c:v>2.5343988439306427E-6</c:v>
                </c:pt>
                <c:pt idx="43">
                  <c:v>2.9801676300578112E-6</c:v>
                </c:pt>
                <c:pt idx="44">
                  <c:v>3.4170924855491391E-6</c:v>
                </c:pt>
                <c:pt idx="45">
                  <c:v>2.8039826589595475E-6</c:v>
                </c:pt>
                <c:pt idx="46">
                  <c:v>3.1935260115607045E-6</c:v>
                </c:pt>
                <c:pt idx="47">
                  <c:v>3.167404624277467E-6</c:v>
                </c:pt>
                <c:pt idx="48">
                  <c:v>3.2276011560693756E-6</c:v>
                </c:pt>
                <c:pt idx="49">
                  <c:v>3.3691156069364256E-6</c:v>
                </c:pt>
                <c:pt idx="50">
                  <c:v>2.9212716763005849E-6</c:v>
                </c:pt>
                <c:pt idx="51">
                  <c:v>3.0862138728323824E-6</c:v>
                </c:pt>
                <c:pt idx="52">
                  <c:v>3.3391387283237053E-6</c:v>
                </c:pt>
                <c:pt idx="53">
                  <c:v>3.8602890173410506E-6</c:v>
                </c:pt>
                <c:pt idx="54">
                  <c:v>3.4155895953757277E-6</c:v>
                </c:pt>
                <c:pt idx="55">
                  <c:v>3.4398323699422018E-6</c:v>
                </c:pt>
                <c:pt idx="56">
                  <c:v>3.9398381502890234E-6</c:v>
                </c:pt>
                <c:pt idx="57">
                  <c:v>3.6818034682081019E-6</c:v>
                </c:pt>
                <c:pt idx="58">
                  <c:v>3.8797398843930696E-6</c:v>
                </c:pt>
                <c:pt idx="59">
                  <c:v>3.8969537572254454E-6</c:v>
                </c:pt>
                <c:pt idx="60">
                  <c:v>3.9528670520231276E-6</c:v>
                </c:pt>
                <c:pt idx="61">
                  <c:v>3.5976069364161899E-6</c:v>
                </c:pt>
                <c:pt idx="62">
                  <c:v>4.2336589595375844E-6</c:v>
                </c:pt>
                <c:pt idx="63">
                  <c:v>4.4119479768786235E-6</c:v>
                </c:pt>
                <c:pt idx="64">
                  <c:v>4.1863583815029054E-6</c:v>
                </c:pt>
                <c:pt idx="65">
                  <c:v>4.3439826589595382E-6</c:v>
                </c:pt>
                <c:pt idx="66">
                  <c:v>5.2768034682081087E-6</c:v>
                </c:pt>
                <c:pt idx="67">
                  <c:v>4.6801676300578119E-6</c:v>
                </c:pt>
                <c:pt idx="68">
                  <c:v>4.4464219653179324E-6</c:v>
                </c:pt>
                <c:pt idx="69">
                  <c:v>4.5940173410404624E-6</c:v>
                </c:pt>
                <c:pt idx="70">
                  <c:v>4.2698901734104148E-6</c:v>
                </c:pt>
                <c:pt idx="71">
                  <c:v>4.5885722543352691E-6</c:v>
                </c:pt>
                <c:pt idx="72">
                  <c:v>4.8227109826589593E-6</c:v>
                </c:pt>
                <c:pt idx="73">
                  <c:v>4.7153815028901857E-6</c:v>
                </c:pt>
                <c:pt idx="74">
                  <c:v>4.0946589595375786E-6</c:v>
                </c:pt>
                <c:pt idx="75">
                  <c:v>4.3557514450867114E-6</c:v>
                </c:pt>
                <c:pt idx="76">
                  <c:v>4.782231213872849E-6</c:v>
                </c:pt>
                <c:pt idx="77">
                  <c:v>4.9070693641618682E-6</c:v>
                </c:pt>
                <c:pt idx="78">
                  <c:v>5.3662890173410511E-6</c:v>
                </c:pt>
                <c:pt idx="79">
                  <c:v>4.9958612716763098E-6</c:v>
                </c:pt>
                <c:pt idx="80">
                  <c:v>5.260560693641639E-6</c:v>
                </c:pt>
                <c:pt idx="81">
                  <c:v>4.5159884393063588E-6</c:v>
                </c:pt>
                <c:pt idx="82">
                  <c:v>4.6020924855491536E-6</c:v>
                </c:pt>
                <c:pt idx="83">
                  <c:v>4.6234277456647513E-6</c:v>
                </c:pt>
                <c:pt idx="84">
                  <c:v>4.5486127167630191E-6</c:v>
                </c:pt>
                <c:pt idx="85">
                  <c:v>4.8444624277456788E-6</c:v>
                </c:pt>
                <c:pt idx="86">
                  <c:v>4.5911156069364161E-6</c:v>
                </c:pt>
                <c:pt idx="87">
                  <c:v>4.6675664739884398E-6</c:v>
                </c:pt>
                <c:pt idx="88">
                  <c:v>4.5329537572254339E-6</c:v>
                </c:pt>
                <c:pt idx="89">
                  <c:v>5.1741329479768784E-6</c:v>
                </c:pt>
                <c:pt idx="90">
                  <c:v>4.6549017341040536E-6</c:v>
                </c:pt>
                <c:pt idx="91">
                  <c:v>4.5232601156069514E-6</c:v>
                </c:pt>
                <c:pt idx="92">
                  <c:v>4.4565722543352702E-6</c:v>
                </c:pt>
                <c:pt idx="93">
                  <c:v>5.5762312138728536E-6</c:v>
                </c:pt>
                <c:pt idx="94">
                  <c:v>4.716658959537583E-6</c:v>
                </c:pt>
                <c:pt idx="95">
                  <c:v>4.8332254335260261E-6</c:v>
                </c:pt>
                <c:pt idx="96">
                  <c:v>5.2290982658959605E-6</c:v>
                </c:pt>
                <c:pt idx="97">
                  <c:v>5.4227976878612866E-6</c:v>
                </c:pt>
                <c:pt idx="98">
                  <c:v>5.2233757225433704E-6</c:v>
                </c:pt>
                <c:pt idx="99">
                  <c:v>5.1970924855491521E-6</c:v>
                </c:pt>
                <c:pt idx="100">
                  <c:v>5.2884219653179321E-6</c:v>
                </c:pt>
                <c:pt idx="101">
                  <c:v>5.4195491329479936E-6</c:v>
                </c:pt>
                <c:pt idx="102">
                  <c:v>5.8129479768786123E-6</c:v>
                </c:pt>
                <c:pt idx="103">
                  <c:v>5.1442890173410471E-6</c:v>
                </c:pt>
                <c:pt idx="104">
                  <c:v>4.6547341040462435E-6</c:v>
                </c:pt>
                <c:pt idx="105">
                  <c:v>5.8591329479768862E-6</c:v>
                </c:pt>
                <c:pt idx="106">
                  <c:v>5.637537572254343E-6</c:v>
                </c:pt>
                <c:pt idx="107">
                  <c:v>5.3815838150289081E-6</c:v>
                </c:pt>
                <c:pt idx="108">
                  <c:v>5.4357456647399019E-6</c:v>
                </c:pt>
                <c:pt idx="109">
                  <c:v>4.965745664739897E-6</c:v>
                </c:pt>
                <c:pt idx="110">
                  <c:v>5.1278901734104073E-6</c:v>
                </c:pt>
                <c:pt idx="111">
                  <c:v>4.8502080924855632E-6</c:v>
                </c:pt>
                <c:pt idx="112">
                  <c:v>5.0349595375722573E-6</c:v>
                </c:pt>
                <c:pt idx="113">
                  <c:v>5.1568034682080997E-6</c:v>
                </c:pt>
                <c:pt idx="114">
                  <c:v>5.3952427745664871E-6</c:v>
                </c:pt>
                <c:pt idx="115">
                  <c:v>5.2907630057803729E-6</c:v>
                </c:pt>
                <c:pt idx="116">
                  <c:v>4.895578034682091E-6</c:v>
                </c:pt>
                <c:pt idx="117">
                  <c:v>4.8609132947976963E-6</c:v>
                </c:pt>
                <c:pt idx="118">
                  <c:v>4.6812947976878772E-6</c:v>
                </c:pt>
                <c:pt idx="119">
                  <c:v>4.5583699421965454E-6</c:v>
                </c:pt>
                <c:pt idx="120">
                  <c:v>4.4671098265895974E-6</c:v>
                </c:pt>
                <c:pt idx="121">
                  <c:v>4.8888786127167752E-6</c:v>
                </c:pt>
                <c:pt idx="122">
                  <c:v>5.0640578034682083E-6</c:v>
                </c:pt>
                <c:pt idx="123">
                  <c:v>4.3297803468208114E-6</c:v>
                </c:pt>
                <c:pt idx="124">
                  <c:v>5.1687398843930788E-6</c:v>
                </c:pt>
                <c:pt idx="125">
                  <c:v>4.6279653179190763E-6</c:v>
                </c:pt>
                <c:pt idx="126">
                  <c:v>4.6080520231213986E-6</c:v>
                </c:pt>
                <c:pt idx="127">
                  <c:v>5.4335838150289128E-6</c:v>
                </c:pt>
                <c:pt idx="128">
                  <c:v>6.0190173410404742E-6</c:v>
                </c:pt>
                <c:pt idx="129">
                  <c:v>5.715375722543371E-6</c:v>
                </c:pt>
                <c:pt idx="130">
                  <c:v>5.5878554913294889E-6</c:v>
                </c:pt>
                <c:pt idx="131">
                  <c:v>6.1660693641618658E-6</c:v>
                </c:pt>
                <c:pt idx="132">
                  <c:v>4.2367861271676431E-6</c:v>
                </c:pt>
                <c:pt idx="133">
                  <c:v>3.962601156069374E-6</c:v>
                </c:pt>
                <c:pt idx="134">
                  <c:v>3.4356416184971175E-6</c:v>
                </c:pt>
                <c:pt idx="135">
                  <c:v>3.5099826589595471E-6</c:v>
                </c:pt>
                <c:pt idx="136">
                  <c:v>3.4841618497109965E-6</c:v>
                </c:pt>
                <c:pt idx="137">
                  <c:v>3.377647398843939E-6</c:v>
                </c:pt>
                <c:pt idx="138">
                  <c:v>3.8158439306358395E-6</c:v>
                </c:pt>
                <c:pt idx="139">
                  <c:v>3.7336300578034813E-6</c:v>
                </c:pt>
                <c:pt idx="140">
                  <c:v>3.2828901734104122E-6</c:v>
                </c:pt>
                <c:pt idx="141">
                  <c:v>3.6339132947976981E-6</c:v>
                </c:pt>
                <c:pt idx="142">
                  <c:v>3.3853468208092519E-6</c:v>
                </c:pt>
                <c:pt idx="143">
                  <c:v>3.4685028901734194E-6</c:v>
                </c:pt>
                <c:pt idx="144">
                  <c:v>3.2150462427745764E-6</c:v>
                </c:pt>
                <c:pt idx="145">
                  <c:v>3.0962080924855547E-6</c:v>
                </c:pt>
                <c:pt idx="146">
                  <c:v>3.0395838150289083E-6</c:v>
                </c:pt>
                <c:pt idx="147">
                  <c:v>2.632341040462438E-6</c:v>
                </c:pt>
                <c:pt idx="148">
                  <c:v>2.6325549132947982E-6</c:v>
                </c:pt>
                <c:pt idx="149">
                  <c:v>2.468693641618505E-6</c:v>
                </c:pt>
                <c:pt idx="150">
                  <c:v>2.8178208092485596E-6</c:v>
                </c:pt>
                <c:pt idx="151">
                  <c:v>2.0788208092485583E-6</c:v>
                </c:pt>
                <c:pt idx="152">
                  <c:v>1.9366820809248611E-6</c:v>
                </c:pt>
                <c:pt idx="153">
                  <c:v>1.7607687861271704E-6</c:v>
                </c:pt>
                <c:pt idx="154">
                  <c:v>1.8527976878612763E-6</c:v>
                </c:pt>
                <c:pt idx="155">
                  <c:v>1.5922543352601194E-6</c:v>
                </c:pt>
                <c:pt idx="156">
                  <c:v>1.8909075144508732E-6</c:v>
                </c:pt>
                <c:pt idx="157">
                  <c:v>2.2199537572254431E-6</c:v>
                </c:pt>
                <c:pt idx="158">
                  <c:v>1.7824971098265969E-6</c:v>
                </c:pt>
                <c:pt idx="159">
                  <c:v>2.0116531791907508E-6</c:v>
                </c:pt>
                <c:pt idx="160">
                  <c:v>1.9928323699422024E-6</c:v>
                </c:pt>
                <c:pt idx="161">
                  <c:v>2.2016763005780395E-6</c:v>
                </c:pt>
                <c:pt idx="162">
                  <c:v>2.0393063583815101E-6</c:v>
                </c:pt>
                <c:pt idx="163">
                  <c:v>2.037976878612725E-6</c:v>
                </c:pt>
                <c:pt idx="164">
                  <c:v>1.9479306358381534E-6</c:v>
                </c:pt>
                <c:pt idx="165">
                  <c:v>1.9117976878612756E-6</c:v>
                </c:pt>
                <c:pt idx="166">
                  <c:v>1.8617919075144521E-6</c:v>
                </c:pt>
                <c:pt idx="167">
                  <c:v>1.8081965317919137E-6</c:v>
                </c:pt>
                <c:pt idx="168">
                  <c:v>2.0053410404624367E-6</c:v>
                </c:pt>
                <c:pt idx="169">
                  <c:v>2.0019768786127248E-6</c:v>
                </c:pt>
                <c:pt idx="170">
                  <c:v>1.8899075144508727E-6</c:v>
                </c:pt>
                <c:pt idx="171">
                  <c:v>1.9774855491329538E-6</c:v>
                </c:pt>
                <c:pt idx="172">
                  <c:v>2.1750924855491352E-6</c:v>
                </c:pt>
                <c:pt idx="173">
                  <c:v>2.0192832369942202E-6</c:v>
                </c:pt>
                <c:pt idx="174">
                  <c:v>1.916156069364168E-6</c:v>
                </c:pt>
                <c:pt idx="175">
                  <c:v>1.6125375722543394E-6</c:v>
                </c:pt>
                <c:pt idx="176">
                  <c:v>1.5555028901734127E-6</c:v>
                </c:pt>
                <c:pt idx="177">
                  <c:v>1.4174219653179193E-6</c:v>
                </c:pt>
                <c:pt idx="178">
                  <c:v>1.9923352601156128E-6</c:v>
                </c:pt>
                <c:pt idx="179">
                  <c:v>1.9938092485549158E-6</c:v>
                </c:pt>
                <c:pt idx="180">
                  <c:v>2.1801271676300685E-6</c:v>
                </c:pt>
                <c:pt idx="181">
                  <c:v>2.3344104046242782E-6</c:v>
                </c:pt>
                <c:pt idx="182">
                  <c:v>1.830971098265899E-6</c:v>
                </c:pt>
                <c:pt idx="183">
                  <c:v>1.732098265895957E-6</c:v>
                </c:pt>
                <c:pt idx="184">
                  <c:v>1.7404219653179224E-6</c:v>
                </c:pt>
                <c:pt idx="185">
                  <c:v>1.8067919075144526E-6</c:v>
                </c:pt>
                <c:pt idx="186">
                  <c:v>1.6867225433526061E-6</c:v>
                </c:pt>
                <c:pt idx="187">
                  <c:v>1.7199306358381521E-6</c:v>
                </c:pt>
                <c:pt idx="188">
                  <c:v>1.6941907514450913E-6</c:v>
                </c:pt>
                <c:pt idx="189">
                  <c:v>1.7342716763005819E-6</c:v>
                </c:pt>
                <c:pt idx="190">
                  <c:v>1.7645433526011595E-6</c:v>
                </c:pt>
                <c:pt idx="191">
                  <c:v>1.5342658959537616E-6</c:v>
                </c:pt>
                <c:pt idx="192">
                  <c:v>2.0120000000000012E-6</c:v>
                </c:pt>
                <c:pt idx="193">
                  <c:v>2.0638150289017406E-6</c:v>
                </c:pt>
                <c:pt idx="194">
                  <c:v>1.8290809248554974E-6</c:v>
                </c:pt>
                <c:pt idx="195">
                  <c:v>1.71599421965318E-6</c:v>
                </c:pt>
                <c:pt idx="196">
                  <c:v>1.5559364161849723E-6</c:v>
                </c:pt>
                <c:pt idx="197">
                  <c:v>1.7809421965317983E-6</c:v>
                </c:pt>
                <c:pt idx="198">
                  <c:v>1.5562485549133005E-6</c:v>
                </c:pt>
                <c:pt idx="199">
                  <c:v>1.7937052023121409E-6</c:v>
                </c:pt>
                <c:pt idx="200">
                  <c:v>1.8412023121387325E-6</c:v>
                </c:pt>
                <c:pt idx="201">
                  <c:v>1.7657630057803499E-6</c:v>
                </c:pt>
                <c:pt idx="202">
                  <c:v>1.6966878612716842E-6</c:v>
                </c:pt>
                <c:pt idx="203">
                  <c:v>1.7904104046242829E-6</c:v>
                </c:pt>
                <c:pt idx="204">
                  <c:v>1.4005953757225454E-6</c:v>
                </c:pt>
                <c:pt idx="205">
                  <c:v>1.3494335260115654E-6</c:v>
                </c:pt>
                <c:pt idx="206">
                  <c:v>1.4403699421965345E-6</c:v>
                </c:pt>
                <c:pt idx="207">
                  <c:v>1.7837745664739925E-6</c:v>
                </c:pt>
                <c:pt idx="208">
                  <c:v>1.8630057803468259E-6</c:v>
                </c:pt>
                <c:pt idx="209">
                  <c:v>1.9215895953757281E-6</c:v>
                </c:pt>
                <c:pt idx="210">
                  <c:v>1.5260057803468256E-6</c:v>
                </c:pt>
                <c:pt idx="211">
                  <c:v>1.405768786127168E-6</c:v>
                </c:pt>
                <c:pt idx="212">
                  <c:v>1.5442601156069404E-6</c:v>
                </c:pt>
                <c:pt idx="213">
                  <c:v>1.5035317919075165E-6</c:v>
                </c:pt>
                <c:pt idx="214">
                  <c:v>1.3911213872832384E-6</c:v>
                </c:pt>
                <c:pt idx="215">
                  <c:v>1.2344739884393082E-6</c:v>
                </c:pt>
                <c:pt idx="216">
                  <c:v>1.6719653179190768E-6</c:v>
                </c:pt>
                <c:pt idx="217">
                  <c:v>1.5336589595375761E-6</c:v>
                </c:pt>
                <c:pt idx="218">
                  <c:v>1.5028670520231233E-6</c:v>
                </c:pt>
                <c:pt idx="219">
                  <c:v>1.4617225433526031E-6</c:v>
                </c:pt>
                <c:pt idx="220">
                  <c:v>1.5971907514450897E-6</c:v>
                </c:pt>
                <c:pt idx="221">
                  <c:v>1.8073468208092532E-6</c:v>
                </c:pt>
                <c:pt idx="222">
                  <c:v>1.4586416184971114E-6</c:v>
                </c:pt>
                <c:pt idx="223">
                  <c:v>1.4977514450867093E-6</c:v>
                </c:pt>
                <c:pt idx="224">
                  <c:v>1.3545491329479803E-6</c:v>
                </c:pt>
                <c:pt idx="225">
                  <c:v>1.6628092485549161E-6</c:v>
                </c:pt>
                <c:pt idx="226">
                  <c:v>1.5113063583815054E-6</c:v>
                </c:pt>
                <c:pt idx="227">
                  <c:v>1.9388092485549163E-6</c:v>
                </c:pt>
                <c:pt idx="228">
                  <c:v>2.1408034682080984E-6</c:v>
                </c:pt>
                <c:pt idx="229">
                  <c:v>1.9555491329479812E-6</c:v>
                </c:pt>
                <c:pt idx="230">
                  <c:v>1.7564046242774603E-6</c:v>
                </c:pt>
                <c:pt idx="231">
                  <c:v>1.335069364161854E-6</c:v>
                </c:pt>
                <c:pt idx="232">
                  <c:v>1.2116878612716806E-6</c:v>
                </c:pt>
                <c:pt idx="233">
                  <c:v>1.3348728323699451E-6</c:v>
                </c:pt>
                <c:pt idx="234">
                  <c:v>1.7371849710982711E-6</c:v>
                </c:pt>
                <c:pt idx="235">
                  <c:v>1.4749248554913313E-6</c:v>
                </c:pt>
                <c:pt idx="236">
                  <c:v>1.6119942196531809E-6</c:v>
                </c:pt>
                <c:pt idx="237">
                  <c:v>1.6305838150289066E-6</c:v>
                </c:pt>
                <c:pt idx="238">
                  <c:v>1.3917398843930669E-6</c:v>
                </c:pt>
                <c:pt idx="239">
                  <c:v>1.565358381502894E-6</c:v>
                </c:pt>
              </c:numCache>
            </c:numRef>
          </c:val>
        </c:ser>
        <c:ser>
          <c:idx val="87"/>
          <c:order val="87"/>
          <c:tx>
            <c:strRef>
              <c:f>Sheet2_c!$A$89</c:f>
              <c:strCache>
                <c:ptCount val="1"/>
                <c:pt idx="0">
                  <c:v>870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Sheet2_c!$B$89:$IG$89</c:f>
              <c:numCache>
                <c:formatCode>General</c:formatCode>
                <c:ptCount val="240"/>
                <c:pt idx="0">
                  <c:v>2.0409314285714388E-6</c:v>
                </c:pt>
                <c:pt idx="1">
                  <c:v>2.4208000000000036E-6</c:v>
                </c:pt>
                <c:pt idx="2">
                  <c:v>2.4279142857142924E-6</c:v>
                </c:pt>
                <c:pt idx="3">
                  <c:v>2.4125257142857183E-6</c:v>
                </c:pt>
                <c:pt idx="4">
                  <c:v>1.9407828571428624E-6</c:v>
                </c:pt>
                <c:pt idx="5">
                  <c:v>2.3926742857142861E-6</c:v>
                </c:pt>
                <c:pt idx="6">
                  <c:v>2.5466742857142888E-6</c:v>
                </c:pt>
                <c:pt idx="7">
                  <c:v>2.7216742857142918E-6</c:v>
                </c:pt>
                <c:pt idx="8">
                  <c:v>2.5809142857142933E-6</c:v>
                </c:pt>
                <c:pt idx="9">
                  <c:v>2.2594514285714352E-6</c:v>
                </c:pt>
                <c:pt idx="10">
                  <c:v>2.3604742857142892E-6</c:v>
                </c:pt>
                <c:pt idx="11">
                  <c:v>2.2545314285714396E-6</c:v>
                </c:pt>
                <c:pt idx="12">
                  <c:v>2.433800000000005E-6</c:v>
                </c:pt>
                <c:pt idx="13">
                  <c:v>3.0133028571428666E-6</c:v>
                </c:pt>
                <c:pt idx="14">
                  <c:v>2.8871485714285783E-6</c:v>
                </c:pt>
                <c:pt idx="15">
                  <c:v>2.0924057142857142E-6</c:v>
                </c:pt>
                <c:pt idx="16">
                  <c:v>2.5326857142857152E-6</c:v>
                </c:pt>
                <c:pt idx="17">
                  <c:v>2.6344228571428643E-6</c:v>
                </c:pt>
                <c:pt idx="18">
                  <c:v>2.3496457142857152E-6</c:v>
                </c:pt>
                <c:pt idx="19">
                  <c:v>2.5654285714285779E-6</c:v>
                </c:pt>
                <c:pt idx="20">
                  <c:v>2.470177142857152E-6</c:v>
                </c:pt>
                <c:pt idx="21">
                  <c:v>2.6066800000000049E-6</c:v>
                </c:pt>
                <c:pt idx="22">
                  <c:v>2.7810057142857211E-6</c:v>
                </c:pt>
                <c:pt idx="23">
                  <c:v>2.5829600000000053E-6</c:v>
                </c:pt>
                <c:pt idx="24">
                  <c:v>2.5280228571428661E-6</c:v>
                </c:pt>
                <c:pt idx="25">
                  <c:v>2.6217942857142935E-6</c:v>
                </c:pt>
                <c:pt idx="26">
                  <c:v>2.7027428571428639E-6</c:v>
                </c:pt>
                <c:pt idx="27">
                  <c:v>2.239811428571436E-6</c:v>
                </c:pt>
                <c:pt idx="28">
                  <c:v>2.5064400000000031E-6</c:v>
                </c:pt>
                <c:pt idx="29">
                  <c:v>2.2190228571428636E-6</c:v>
                </c:pt>
                <c:pt idx="30">
                  <c:v>2.3846628571428619E-6</c:v>
                </c:pt>
                <c:pt idx="31">
                  <c:v>2.3619200000000054E-6</c:v>
                </c:pt>
                <c:pt idx="32">
                  <c:v>2.5737942857142933E-6</c:v>
                </c:pt>
                <c:pt idx="33">
                  <c:v>2.6507942857142932E-6</c:v>
                </c:pt>
                <c:pt idx="34">
                  <c:v>2.7112457142857156E-6</c:v>
                </c:pt>
                <c:pt idx="35">
                  <c:v>3.0587600000000068E-6</c:v>
                </c:pt>
                <c:pt idx="36">
                  <c:v>2.4962571428571485E-6</c:v>
                </c:pt>
                <c:pt idx="37">
                  <c:v>2.9690057142857199E-6</c:v>
                </c:pt>
                <c:pt idx="38">
                  <c:v>3.124091428571442E-6</c:v>
                </c:pt>
                <c:pt idx="39">
                  <c:v>2.8300685714285756E-6</c:v>
                </c:pt>
                <c:pt idx="40">
                  <c:v>2.6816971428571538E-6</c:v>
                </c:pt>
                <c:pt idx="41">
                  <c:v>2.7656400000000056E-6</c:v>
                </c:pt>
                <c:pt idx="42">
                  <c:v>2.8572628571428635E-6</c:v>
                </c:pt>
                <c:pt idx="43">
                  <c:v>3.5956742857142922E-6</c:v>
                </c:pt>
                <c:pt idx="44">
                  <c:v>3.3804342857142944E-6</c:v>
                </c:pt>
                <c:pt idx="45">
                  <c:v>3.1855828571428682E-6</c:v>
                </c:pt>
                <c:pt idx="46">
                  <c:v>3.0951942857142944E-6</c:v>
                </c:pt>
                <c:pt idx="47">
                  <c:v>3.4133371428571569E-6</c:v>
                </c:pt>
                <c:pt idx="48">
                  <c:v>2.8470057142857205E-6</c:v>
                </c:pt>
                <c:pt idx="49">
                  <c:v>2.800702857142865E-6</c:v>
                </c:pt>
                <c:pt idx="50">
                  <c:v>2.6415371428571553E-6</c:v>
                </c:pt>
                <c:pt idx="51">
                  <c:v>3.46550857142858E-6</c:v>
                </c:pt>
                <c:pt idx="52">
                  <c:v>3.3784628571428629E-6</c:v>
                </c:pt>
                <c:pt idx="53">
                  <c:v>3.6847942857142984E-6</c:v>
                </c:pt>
                <c:pt idx="54">
                  <c:v>3.4921885714285795E-6</c:v>
                </c:pt>
                <c:pt idx="55">
                  <c:v>3.62644571428572E-6</c:v>
                </c:pt>
                <c:pt idx="56">
                  <c:v>3.5913714285714395E-6</c:v>
                </c:pt>
                <c:pt idx="57">
                  <c:v>3.5387771428571539E-6</c:v>
                </c:pt>
                <c:pt idx="58">
                  <c:v>3.6265028571428669E-6</c:v>
                </c:pt>
                <c:pt idx="59">
                  <c:v>3.495068571428579E-6</c:v>
                </c:pt>
                <c:pt idx="60">
                  <c:v>3.7332514285714401E-6</c:v>
                </c:pt>
                <c:pt idx="61">
                  <c:v>3.6146800000000082E-6</c:v>
                </c:pt>
                <c:pt idx="62">
                  <c:v>4.4687428571428674E-6</c:v>
                </c:pt>
                <c:pt idx="63">
                  <c:v>4.6154685714285747E-6</c:v>
                </c:pt>
                <c:pt idx="64">
                  <c:v>4.3667542857142948E-6</c:v>
                </c:pt>
                <c:pt idx="65">
                  <c:v>4.2988114285714361E-6</c:v>
                </c:pt>
                <c:pt idx="66">
                  <c:v>4.8564857142857183E-6</c:v>
                </c:pt>
                <c:pt idx="67">
                  <c:v>4.9759885714285779E-6</c:v>
                </c:pt>
                <c:pt idx="68">
                  <c:v>4.3581828571428572E-6</c:v>
                </c:pt>
                <c:pt idx="69">
                  <c:v>4.4961314285714365E-6</c:v>
                </c:pt>
                <c:pt idx="70">
                  <c:v>3.8205428571428657E-6</c:v>
                </c:pt>
                <c:pt idx="71">
                  <c:v>4.226542857142864E-6</c:v>
                </c:pt>
                <c:pt idx="72">
                  <c:v>4.8371085714285763E-6</c:v>
                </c:pt>
                <c:pt idx="73">
                  <c:v>4.7322742857143039E-6</c:v>
                </c:pt>
                <c:pt idx="74">
                  <c:v>4.6845714285714314E-6</c:v>
                </c:pt>
                <c:pt idx="75">
                  <c:v>4.7102857142857246E-6</c:v>
                </c:pt>
                <c:pt idx="76">
                  <c:v>4.5357600000000148E-6</c:v>
                </c:pt>
                <c:pt idx="77">
                  <c:v>4.9264800000000073E-6</c:v>
                </c:pt>
                <c:pt idx="78">
                  <c:v>5.1292685714285823E-6</c:v>
                </c:pt>
                <c:pt idx="79">
                  <c:v>5.0987028571428687E-6</c:v>
                </c:pt>
                <c:pt idx="80">
                  <c:v>4.5597485714285824E-6</c:v>
                </c:pt>
                <c:pt idx="81">
                  <c:v>4.7373142857142982E-6</c:v>
                </c:pt>
                <c:pt idx="82">
                  <c:v>4.8542457142857225E-6</c:v>
                </c:pt>
                <c:pt idx="83">
                  <c:v>4.5547600000000082E-6</c:v>
                </c:pt>
                <c:pt idx="84">
                  <c:v>5.1284000000000033E-6</c:v>
                </c:pt>
                <c:pt idx="85">
                  <c:v>4.4038057142857248E-6</c:v>
                </c:pt>
                <c:pt idx="86">
                  <c:v>4.4303657142857321E-6</c:v>
                </c:pt>
                <c:pt idx="87">
                  <c:v>4.7860742857143042E-6</c:v>
                </c:pt>
                <c:pt idx="88">
                  <c:v>4.2967142857142986E-6</c:v>
                </c:pt>
                <c:pt idx="89">
                  <c:v>4.4862857142857273E-6</c:v>
                </c:pt>
                <c:pt idx="90">
                  <c:v>4.5271142857142913E-6</c:v>
                </c:pt>
                <c:pt idx="91">
                  <c:v>4.4293257142857254E-6</c:v>
                </c:pt>
                <c:pt idx="92">
                  <c:v>4.5297885714285779E-6</c:v>
                </c:pt>
                <c:pt idx="93">
                  <c:v>5.1556571428571552E-6</c:v>
                </c:pt>
                <c:pt idx="94">
                  <c:v>5.1724742857142976E-6</c:v>
                </c:pt>
                <c:pt idx="95">
                  <c:v>5.0029657142857213E-6</c:v>
                </c:pt>
                <c:pt idx="96">
                  <c:v>4.6983714285714371E-6</c:v>
                </c:pt>
                <c:pt idx="97">
                  <c:v>5.1134400000000105E-6</c:v>
                </c:pt>
                <c:pt idx="98">
                  <c:v>5.2862171428571609E-6</c:v>
                </c:pt>
                <c:pt idx="99">
                  <c:v>5.0733314285714426E-6</c:v>
                </c:pt>
                <c:pt idx="100">
                  <c:v>5.3147942857142976E-6</c:v>
                </c:pt>
                <c:pt idx="101">
                  <c:v>5.0306457142857315E-6</c:v>
                </c:pt>
                <c:pt idx="102">
                  <c:v>5.173777142857159E-6</c:v>
                </c:pt>
                <c:pt idx="103">
                  <c:v>4.6588571428571518E-6</c:v>
                </c:pt>
                <c:pt idx="104">
                  <c:v>4.5169085714285722E-6</c:v>
                </c:pt>
                <c:pt idx="105">
                  <c:v>5.3399600000000147E-6</c:v>
                </c:pt>
                <c:pt idx="106">
                  <c:v>5.9517142857143039E-6</c:v>
                </c:pt>
                <c:pt idx="107">
                  <c:v>5.3919542857142964E-6</c:v>
                </c:pt>
                <c:pt idx="108">
                  <c:v>4.923217142857157E-6</c:v>
                </c:pt>
                <c:pt idx="109">
                  <c:v>4.9269142857142938E-6</c:v>
                </c:pt>
                <c:pt idx="110">
                  <c:v>4.8699142857142925E-6</c:v>
                </c:pt>
                <c:pt idx="111">
                  <c:v>4.9701714285714427E-6</c:v>
                </c:pt>
                <c:pt idx="112">
                  <c:v>4.9663771428571608E-6</c:v>
                </c:pt>
                <c:pt idx="113">
                  <c:v>5.1537314285714376E-6</c:v>
                </c:pt>
                <c:pt idx="114">
                  <c:v>4.7721600000000123E-6</c:v>
                </c:pt>
                <c:pt idx="115">
                  <c:v>4.455977142857153E-6</c:v>
                </c:pt>
                <c:pt idx="116">
                  <c:v>5.079062857142878E-6</c:v>
                </c:pt>
                <c:pt idx="117">
                  <c:v>4.779434285714303E-6</c:v>
                </c:pt>
                <c:pt idx="118">
                  <c:v>5.0621771428571506E-6</c:v>
                </c:pt>
                <c:pt idx="119">
                  <c:v>4.6035828571428574E-6</c:v>
                </c:pt>
                <c:pt idx="120">
                  <c:v>4.3093600000000148E-6</c:v>
                </c:pt>
                <c:pt idx="121">
                  <c:v>4.5868800000000097E-6</c:v>
                </c:pt>
                <c:pt idx="122">
                  <c:v>4.8608514285714363E-6</c:v>
                </c:pt>
                <c:pt idx="123">
                  <c:v>4.926062857142872E-6</c:v>
                </c:pt>
                <c:pt idx="124">
                  <c:v>4.8593314285714392E-6</c:v>
                </c:pt>
                <c:pt idx="125">
                  <c:v>5.1779028571428594E-6</c:v>
                </c:pt>
                <c:pt idx="126">
                  <c:v>4.8977771428571535E-6</c:v>
                </c:pt>
                <c:pt idx="127">
                  <c:v>5.3463371428571586E-6</c:v>
                </c:pt>
                <c:pt idx="128">
                  <c:v>5.4972228571428732E-6</c:v>
                </c:pt>
                <c:pt idx="129">
                  <c:v>6.0700571428571604E-6</c:v>
                </c:pt>
                <c:pt idx="130">
                  <c:v>5.2220685714285808E-6</c:v>
                </c:pt>
                <c:pt idx="131">
                  <c:v>5.9153142857143003E-6</c:v>
                </c:pt>
                <c:pt idx="132">
                  <c:v>4.6953714285714382E-6</c:v>
                </c:pt>
                <c:pt idx="133">
                  <c:v>4.1320114285714312E-6</c:v>
                </c:pt>
                <c:pt idx="134">
                  <c:v>3.718222857142867E-6</c:v>
                </c:pt>
                <c:pt idx="135">
                  <c:v>3.0633828571428692E-6</c:v>
                </c:pt>
                <c:pt idx="136">
                  <c:v>3.1561542857142923E-6</c:v>
                </c:pt>
                <c:pt idx="137">
                  <c:v>3.2084114285714415E-6</c:v>
                </c:pt>
                <c:pt idx="138">
                  <c:v>3.5153485714285781E-6</c:v>
                </c:pt>
                <c:pt idx="139">
                  <c:v>3.2029371428571568E-6</c:v>
                </c:pt>
                <c:pt idx="140">
                  <c:v>3.5693371428571572E-6</c:v>
                </c:pt>
                <c:pt idx="141">
                  <c:v>3.3969028571428628E-6</c:v>
                </c:pt>
                <c:pt idx="142">
                  <c:v>3.3251200000000092E-6</c:v>
                </c:pt>
                <c:pt idx="143">
                  <c:v>3.7941714285714416E-6</c:v>
                </c:pt>
                <c:pt idx="144">
                  <c:v>2.6703142857142933E-6</c:v>
                </c:pt>
                <c:pt idx="145">
                  <c:v>3.0131428571428656E-6</c:v>
                </c:pt>
                <c:pt idx="146">
                  <c:v>2.9320800000000031E-6</c:v>
                </c:pt>
                <c:pt idx="147">
                  <c:v>2.8922685714285748E-6</c:v>
                </c:pt>
                <c:pt idx="148">
                  <c:v>3.5009714285714412E-6</c:v>
                </c:pt>
                <c:pt idx="149">
                  <c:v>2.2530742857142917E-6</c:v>
                </c:pt>
                <c:pt idx="150">
                  <c:v>2.7618228571428658E-6</c:v>
                </c:pt>
                <c:pt idx="151">
                  <c:v>2.3902800000000031E-6</c:v>
                </c:pt>
                <c:pt idx="152">
                  <c:v>1.8229314285714332E-6</c:v>
                </c:pt>
                <c:pt idx="153">
                  <c:v>1.5501885714285774E-6</c:v>
                </c:pt>
                <c:pt idx="154">
                  <c:v>1.6766742857142882E-6</c:v>
                </c:pt>
                <c:pt idx="155">
                  <c:v>1.8305542857142887E-6</c:v>
                </c:pt>
                <c:pt idx="156">
                  <c:v>2.0447314285714395E-6</c:v>
                </c:pt>
                <c:pt idx="157">
                  <c:v>2.0103885714285775E-6</c:v>
                </c:pt>
                <c:pt idx="158">
                  <c:v>1.5902342857142881E-6</c:v>
                </c:pt>
                <c:pt idx="159">
                  <c:v>1.4662342857142874E-6</c:v>
                </c:pt>
                <c:pt idx="160">
                  <c:v>2.5451200000000077E-6</c:v>
                </c:pt>
                <c:pt idx="161">
                  <c:v>1.8653428571428609E-6</c:v>
                </c:pt>
                <c:pt idx="162">
                  <c:v>1.8217371428571464E-6</c:v>
                </c:pt>
                <c:pt idx="163">
                  <c:v>1.9279657142857185E-6</c:v>
                </c:pt>
                <c:pt idx="164">
                  <c:v>1.8950914285714331E-6</c:v>
                </c:pt>
                <c:pt idx="165">
                  <c:v>1.8114800000000047E-6</c:v>
                </c:pt>
                <c:pt idx="166">
                  <c:v>1.7921542857142887E-6</c:v>
                </c:pt>
                <c:pt idx="167">
                  <c:v>1.6678971428571461E-6</c:v>
                </c:pt>
                <c:pt idx="168">
                  <c:v>1.9867200000000048E-6</c:v>
                </c:pt>
                <c:pt idx="169">
                  <c:v>2.027005714285719E-6</c:v>
                </c:pt>
                <c:pt idx="170">
                  <c:v>1.7687885714285782E-6</c:v>
                </c:pt>
                <c:pt idx="171">
                  <c:v>1.9513942857142889E-6</c:v>
                </c:pt>
                <c:pt idx="172">
                  <c:v>1.9293600000000041E-6</c:v>
                </c:pt>
                <c:pt idx="173">
                  <c:v>1.7182914285714327E-6</c:v>
                </c:pt>
                <c:pt idx="174">
                  <c:v>1.7579314285714322E-6</c:v>
                </c:pt>
                <c:pt idx="175">
                  <c:v>1.9305600000000054E-6</c:v>
                </c:pt>
                <c:pt idx="176">
                  <c:v>1.5803714285714335E-6</c:v>
                </c:pt>
                <c:pt idx="177">
                  <c:v>1.7810800000000043E-6</c:v>
                </c:pt>
                <c:pt idx="178">
                  <c:v>1.6579714285714327E-6</c:v>
                </c:pt>
                <c:pt idx="179">
                  <c:v>1.7626057142857193E-6</c:v>
                </c:pt>
                <c:pt idx="180">
                  <c:v>1.9063428571428623E-6</c:v>
                </c:pt>
                <c:pt idx="181">
                  <c:v>1.7610057142857192E-6</c:v>
                </c:pt>
                <c:pt idx="182">
                  <c:v>2.0048400000000031E-6</c:v>
                </c:pt>
                <c:pt idx="183">
                  <c:v>1.7231657142857186E-6</c:v>
                </c:pt>
                <c:pt idx="184">
                  <c:v>1.7939942857142864E-6</c:v>
                </c:pt>
                <c:pt idx="185">
                  <c:v>1.9203657142857205E-6</c:v>
                </c:pt>
                <c:pt idx="186">
                  <c:v>1.8680914285714342E-6</c:v>
                </c:pt>
                <c:pt idx="187">
                  <c:v>1.7996057142857195E-6</c:v>
                </c:pt>
                <c:pt idx="188">
                  <c:v>1.5965885714285777E-6</c:v>
                </c:pt>
                <c:pt idx="189">
                  <c:v>1.5731542857142873E-6</c:v>
                </c:pt>
                <c:pt idx="190">
                  <c:v>1.3844685714285767E-6</c:v>
                </c:pt>
                <c:pt idx="191">
                  <c:v>1.6250514285714335E-6</c:v>
                </c:pt>
                <c:pt idx="192">
                  <c:v>2.1072400000000053E-6</c:v>
                </c:pt>
                <c:pt idx="193">
                  <c:v>1.8435200000000035E-6</c:v>
                </c:pt>
                <c:pt idx="194">
                  <c:v>1.660857142857148E-6</c:v>
                </c:pt>
                <c:pt idx="195">
                  <c:v>1.6118800000000039E-6</c:v>
                </c:pt>
                <c:pt idx="196">
                  <c:v>1.4504628571428591E-6</c:v>
                </c:pt>
                <c:pt idx="197">
                  <c:v>1.5830742857142869E-6</c:v>
                </c:pt>
                <c:pt idx="198">
                  <c:v>1.7839942857142863E-6</c:v>
                </c:pt>
                <c:pt idx="199">
                  <c:v>1.6546857142857206E-6</c:v>
                </c:pt>
                <c:pt idx="200">
                  <c:v>1.8164742857142879E-6</c:v>
                </c:pt>
                <c:pt idx="201">
                  <c:v>1.9064342857142885E-6</c:v>
                </c:pt>
                <c:pt idx="202">
                  <c:v>1.7298114285714322E-6</c:v>
                </c:pt>
                <c:pt idx="203">
                  <c:v>1.5436285714285757E-6</c:v>
                </c:pt>
                <c:pt idx="204">
                  <c:v>1.6585542857142887E-6</c:v>
                </c:pt>
                <c:pt idx="205">
                  <c:v>1.5013200000000015E-6</c:v>
                </c:pt>
                <c:pt idx="206">
                  <c:v>1.5247942857142861E-6</c:v>
                </c:pt>
                <c:pt idx="207">
                  <c:v>1.4285600000000025E-6</c:v>
                </c:pt>
                <c:pt idx="208">
                  <c:v>1.4930000000000029E-6</c:v>
                </c:pt>
                <c:pt idx="209">
                  <c:v>1.7441542857142885E-6</c:v>
                </c:pt>
                <c:pt idx="210">
                  <c:v>1.6208285714285769E-6</c:v>
                </c:pt>
                <c:pt idx="211">
                  <c:v>1.5700628571428604E-6</c:v>
                </c:pt>
                <c:pt idx="212">
                  <c:v>1.4401828571428603E-6</c:v>
                </c:pt>
                <c:pt idx="213">
                  <c:v>1.5536685714285759E-6</c:v>
                </c:pt>
                <c:pt idx="214">
                  <c:v>1.5084742857142875E-6</c:v>
                </c:pt>
                <c:pt idx="215">
                  <c:v>1.5148457142857187E-6</c:v>
                </c:pt>
                <c:pt idx="216">
                  <c:v>1.4486914285714313E-6</c:v>
                </c:pt>
                <c:pt idx="217">
                  <c:v>1.715971428571432E-6</c:v>
                </c:pt>
                <c:pt idx="218">
                  <c:v>1.5638571428571467E-6</c:v>
                </c:pt>
                <c:pt idx="219">
                  <c:v>1.8591257142857191E-6</c:v>
                </c:pt>
                <c:pt idx="220">
                  <c:v>1.8389771428571473E-6</c:v>
                </c:pt>
                <c:pt idx="221">
                  <c:v>1.4812000000000024E-6</c:v>
                </c:pt>
                <c:pt idx="222">
                  <c:v>1.5121600000000032E-6</c:v>
                </c:pt>
                <c:pt idx="223">
                  <c:v>1.479617142857145E-6</c:v>
                </c:pt>
                <c:pt idx="224">
                  <c:v>1.567651428571433E-6</c:v>
                </c:pt>
                <c:pt idx="225">
                  <c:v>1.4982057142857189E-6</c:v>
                </c:pt>
                <c:pt idx="226">
                  <c:v>1.7384685714285768E-6</c:v>
                </c:pt>
                <c:pt idx="227">
                  <c:v>1.5558285714285754E-6</c:v>
                </c:pt>
                <c:pt idx="228">
                  <c:v>1.7480685714285771E-6</c:v>
                </c:pt>
                <c:pt idx="229">
                  <c:v>1.5316628571428588E-6</c:v>
                </c:pt>
                <c:pt idx="230">
                  <c:v>1.5236000000000029E-6</c:v>
                </c:pt>
                <c:pt idx="231">
                  <c:v>1.6413200000000034E-6</c:v>
                </c:pt>
                <c:pt idx="232">
                  <c:v>1.453360000000002E-6</c:v>
                </c:pt>
                <c:pt idx="233">
                  <c:v>1.3360514285714334E-6</c:v>
                </c:pt>
                <c:pt idx="234">
                  <c:v>1.3966514285714333E-6</c:v>
                </c:pt>
                <c:pt idx="235">
                  <c:v>1.5191542857142875E-6</c:v>
                </c:pt>
                <c:pt idx="236">
                  <c:v>1.6084914285714327E-6</c:v>
                </c:pt>
                <c:pt idx="237">
                  <c:v>1.4649200000000016E-6</c:v>
                </c:pt>
                <c:pt idx="238">
                  <c:v>1.5171942857142859E-6</c:v>
                </c:pt>
                <c:pt idx="239">
                  <c:v>1.4232742857142857E-6</c:v>
                </c:pt>
              </c:numCache>
            </c:numRef>
          </c:val>
        </c:ser>
        <c:ser>
          <c:idx val="88"/>
          <c:order val="88"/>
          <c:tx>
            <c:strRef>
              <c:f>Sheet2_c!$A$90</c:f>
              <c:strCache>
                <c:ptCount val="1"/>
                <c:pt idx="0">
                  <c:v>880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Sheet2_c!$B$90:$IG$90</c:f>
              <c:numCache>
                <c:formatCode>General</c:formatCode>
                <c:ptCount val="240"/>
                <c:pt idx="0">
                  <c:v>2.5197457627118681E-6</c:v>
                </c:pt>
                <c:pt idx="1">
                  <c:v>2.5841186440678048E-6</c:v>
                </c:pt>
                <c:pt idx="2">
                  <c:v>2.4779378531073555E-6</c:v>
                </c:pt>
                <c:pt idx="3">
                  <c:v>2.4643559322033945E-6</c:v>
                </c:pt>
                <c:pt idx="4">
                  <c:v>2.1968644067796612E-6</c:v>
                </c:pt>
                <c:pt idx="5">
                  <c:v>2.2971525423728904E-6</c:v>
                </c:pt>
                <c:pt idx="6">
                  <c:v>2.1081920903954868E-6</c:v>
                </c:pt>
                <c:pt idx="7">
                  <c:v>2.0873672316384265E-6</c:v>
                </c:pt>
                <c:pt idx="8">
                  <c:v>2.2433728813559438E-6</c:v>
                </c:pt>
                <c:pt idx="9">
                  <c:v>2.2913050847457661E-6</c:v>
                </c:pt>
                <c:pt idx="10">
                  <c:v>2.4340338983050905E-6</c:v>
                </c:pt>
                <c:pt idx="11">
                  <c:v>2.1779774011299503E-6</c:v>
                </c:pt>
                <c:pt idx="12">
                  <c:v>2.3126214689265601E-6</c:v>
                </c:pt>
                <c:pt idx="13">
                  <c:v>2.5588757062146936E-6</c:v>
                </c:pt>
                <c:pt idx="14">
                  <c:v>2.7662259887005713E-6</c:v>
                </c:pt>
                <c:pt idx="15">
                  <c:v>2.5392824858757066E-6</c:v>
                </c:pt>
                <c:pt idx="16">
                  <c:v>2.7310395480226095E-6</c:v>
                </c:pt>
                <c:pt idx="17">
                  <c:v>2.9403954802259964E-6</c:v>
                </c:pt>
                <c:pt idx="18">
                  <c:v>2.4977005649717596E-6</c:v>
                </c:pt>
                <c:pt idx="19">
                  <c:v>2.1855367231638462E-6</c:v>
                </c:pt>
                <c:pt idx="20">
                  <c:v>2.5101920903954861E-6</c:v>
                </c:pt>
                <c:pt idx="21">
                  <c:v>2.6946836158192119E-6</c:v>
                </c:pt>
                <c:pt idx="22">
                  <c:v>2.2922429378531071E-6</c:v>
                </c:pt>
                <c:pt idx="23">
                  <c:v>2.4058870056497212E-6</c:v>
                </c:pt>
                <c:pt idx="24">
                  <c:v>2.5665593220339018E-6</c:v>
                </c:pt>
                <c:pt idx="25">
                  <c:v>2.1271807909604635E-6</c:v>
                </c:pt>
                <c:pt idx="26">
                  <c:v>2.1011864406779756E-6</c:v>
                </c:pt>
                <c:pt idx="27">
                  <c:v>2.3105593220338982E-6</c:v>
                </c:pt>
                <c:pt idx="28">
                  <c:v>2.2733615819209145E-6</c:v>
                </c:pt>
                <c:pt idx="29">
                  <c:v>2.4939717514124427E-6</c:v>
                </c:pt>
                <c:pt idx="30">
                  <c:v>2.4123502824858804E-6</c:v>
                </c:pt>
                <c:pt idx="31">
                  <c:v>2.038180790960461E-6</c:v>
                </c:pt>
                <c:pt idx="32">
                  <c:v>2.2632994350282491E-6</c:v>
                </c:pt>
                <c:pt idx="33">
                  <c:v>2.2744180790960495E-6</c:v>
                </c:pt>
                <c:pt idx="34">
                  <c:v>2.6444463276836204E-6</c:v>
                </c:pt>
                <c:pt idx="35">
                  <c:v>3.0135706214689343E-6</c:v>
                </c:pt>
                <c:pt idx="36">
                  <c:v>2.6598248587570735E-6</c:v>
                </c:pt>
                <c:pt idx="37">
                  <c:v>2.6538192090395539E-6</c:v>
                </c:pt>
                <c:pt idx="38">
                  <c:v>2.5919322033898356E-6</c:v>
                </c:pt>
                <c:pt idx="39">
                  <c:v>2.7754067796610248E-6</c:v>
                </c:pt>
                <c:pt idx="40">
                  <c:v>2.955192090395486E-6</c:v>
                </c:pt>
                <c:pt idx="41">
                  <c:v>2.7135988700565069E-6</c:v>
                </c:pt>
                <c:pt idx="42">
                  <c:v>2.9459661016949228E-6</c:v>
                </c:pt>
                <c:pt idx="43">
                  <c:v>2.9786610169491589E-6</c:v>
                </c:pt>
                <c:pt idx="44">
                  <c:v>3.6043389830508554E-6</c:v>
                </c:pt>
                <c:pt idx="45">
                  <c:v>2.9079604519774118E-6</c:v>
                </c:pt>
                <c:pt idx="46">
                  <c:v>2.876553672316389E-6</c:v>
                </c:pt>
                <c:pt idx="47">
                  <c:v>3.2260338983050954E-6</c:v>
                </c:pt>
                <c:pt idx="48">
                  <c:v>2.9144689265536732E-6</c:v>
                </c:pt>
                <c:pt idx="49">
                  <c:v>3.4192711864406823E-6</c:v>
                </c:pt>
                <c:pt idx="50">
                  <c:v>2.8474971751412498E-6</c:v>
                </c:pt>
                <c:pt idx="51">
                  <c:v>3.7992090395480276E-6</c:v>
                </c:pt>
                <c:pt idx="52">
                  <c:v>3.8396384180791017E-6</c:v>
                </c:pt>
                <c:pt idx="53">
                  <c:v>3.7998022598870157E-6</c:v>
                </c:pt>
                <c:pt idx="54">
                  <c:v>3.2913333333333416E-6</c:v>
                </c:pt>
                <c:pt idx="55">
                  <c:v>3.7229096045197814E-6</c:v>
                </c:pt>
                <c:pt idx="56">
                  <c:v>3.5564519774011382E-6</c:v>
                </c:pt>
                <c:pt idx="57">
                  <c:v>3.9117005649717603E-6</c:v>
                </c:pt>
                <c:pt idx="58">
                  <c:v>3.1525875706214805E-6</c:v>
                </c:pt>
                <c:pt idx="59">
                  <c:v>2.9749209039548062E-6</c:v>
                </c:pt>
                <c:pt idx="60">
                  <c:v>3.4848644067796669E-6</c:v>
                </c:pt>
                <c:pt idx="61">
                  <c:v>3.7325197740113098E-6</c:v>
                </c:pt>
                <c:pt idx="62">
                  <c:v>3.677344632768372E-6</c:v>
                </c:pt>
                <c:pt idx="63">
                  <c:v>4.2299661016949311E-6</c:v>
                </c:pt>
                <c:pt idx="64">
                  <c:v>4.4301694915254433E-6</c:v>
                </c:pt>
                <c:pt idx="65">
                  <c:v>4.2207175141242994E-6</c:v>
                </c:pt>
                <c:pt idx="66">
                  <c:v>4.5913163841808048E-6</c:v>
                </c:pt>
                <c:pt idx="67">
                  <c:v>4.660333333333347E-6</c:v>
                </c:pt>
                <c:pt idx="68">
                  <c:v>4.4201977401130013E-6</c:v>
                </c:pt>
                <c:pt idx="69">
                  <c:v>4.6210056497175173E-6</c:v>
                </c:pt>
                <c:pt idx="70">
                  <c:v>3.8824293785310837E-6</c:v>
                </c:pt>
                <c:pt idx="71">
                  <c:v>4.0073785310734514E-6</c:v>
                </c:pt>
                <c:pt idx="72">
                  <c:v>4.3052542372881394E-6</c:v>
                </c:pt>
                <c:pt idx="73">
                  <c:v>4.1401638418079104E-6</c:v>
                </c:pt>
                <c:pt idx="74">
                  <c:v>4.421553672316392E-6</c:v>
                </c:pt>
                <c:pt idx="75">
                  <c:v>4.5726779661017034E-6</c:v>
                </c:pt>
                <c:pt idx="76">
                  <c:v>5.0155254237288254E-6</c:v>
                </c:pt>
                <c:pt idx="77">
                  <c:v>4.7647401129943677E-6</c:v>
                </c:pt>
                <c:pt idx="78">
                  <c:v>4.7257231638418252E-6</c:v>
                </c:pt>
                <c:pt idx="79">
                  <c:v>4.6140169491525419E-6</c:v>
                </c:pt>
                <c:pt idx="80">
                  <c:v>4.3069096045197876E-6</c:v>
                </c:pt>
                <c:pt idx="81">
                  <c:v>4.268796610169492E-6</c:v>
                </c:pt>
                <c:pt idx="82">
                  <c:v>4.4067005649717615E-6</c:v>
                </c:pt>
                <c:pt idx="83">
                  <c:v>4.4370903954802451E-6</c:v>
                </c:pt>
                <c:pt idx="84">
                  <c:v>4.6448192090395493E-6</c:v>
                </c:pt>
                <c:pt idx="85">
                  <c:v>4.3665819209039564E-6</c:v>
                </c:pt>
                <c:pt idx="86">
                  <c:v>4.1603615819209132E-6</c:v>
                </c:pt>
                <c:pt idx="87">
                  <c:v>4.592096045197747E-6</c:v>
                </c:pt>
                <c:pt idx="88">
                  <c:v>4.1838587570621545E-6</c:v>
                </c:pt>
                <c:pt idx="89">
                  <c:v>4.0463954802259982E-6</c:v>
                </c:pt>
                <c:pt idx="90">
                  <c:v>4.245898305084763E-6</c:v>
                </c:pt>
                <c:pt idx="91">
                  <c:v>4.7321299435028435E-6</c:v>
                </c:pt>
                <c:pt idx="92">
                  <c:v>4.9011242937853252E-6</c:v>
                </c:pt>
                <c:pt idx="93">
                  <c:v>4.8822937853107582E-6</c:v>
                </c:pt>
                <c:pt idx="94">
                  <c:v>5.0654519774011368E-6</c:v>
                </c:pt>
                <c:pt idx="95">
                  <c:v>5.1822203389830605E-6</c:v>
                </c:pt>
                <c:pt idx="96">
                  <c:v>4.6741186440677984E-6</c:v>
                </c:pt>
                <c:pt idx="97">
                  <c:v>5.1225367231638433E-6</c:v>
                </c:pt>
                <c:pt idx="98">
                  <c:v>5.1959435028248747E-6</c:v>
                </c:pt>
                <c:pt idx="99">
                  <c:v>5.2131581920904109E-6</c:v>
                </c:pt>
                <c:pt idx="100">
                  <c:v>5.6681355932203453E-6</c:v>
                </c:pt>
                <c:pt idx="101">
                  <c:v>4.9595762711864412E-6</c:v>
                </c:pt>
                <c:pt idx="102">
                  <c:v>5.5469265536723318E-6</c:v>
                </c:pt>
                <c:pt idx="103">
                  <c:v>4.998259887005664E-6</c:v>
                </c:pt>
                <c:pt idx="104">
                  <c:v>4.8698474576271305E-6</c:v>
                </c:pt>
                <c:pt idx="105">
                  <c:v>4.9960960451977537E-6</c:v>
                </c:pt>
                <c:pt idx="106">
                  <c:v>5.8735593220339148E-6</c:v>
                </c:pt>
                <c:pt idx="107">
                  <c:v>4.9707288135593432E-6</c:v>
                </c:pt>
                <c:pt idx="108">
                  <c:v>4.4829322033898426E-6</c:v>
                </c:pt>
                <c:pt idx="109">
                  <c:v>4.7334180790960513E-6</c:v>
                </c:pt>
                <c:pt idx="110">
                  <c:v>5.1426949152542507E-6</c:v>
                </c:pt>
                <c:pt idx="111">
                  <c:v>4.6934124293785381E-6</c:v>
                </c:pt>
                <c:pt idx="112">
                  <c:v>5.161689265536733E-6</c:v>
                </c:pt>
                <c:pt idx="113">
                  <c:v>4.939423728813583E-6</c:v>
                </c:pt>
                <c:pt idx="114">
                  <c:v>5.236418079096054E-6</c:v>
                </c:pt>
                <c:pt idx="115">
                  <c:v>4.3575084745762723E-6</c:v>
                </c:pt>
                <c:pt idx="116">
                  <c:v>5.4622937853107594E-6</c:v>
                </c:pt>
                <c:pt idx="117">
                  <c:v>5.0505819209039604E-6</c:v>
                </c:pt>
                <c:pt idx="118">
                  <c:v>5.1551299435028384E-6</c:v>
                </c:pt>
                <c:pt idx="119">
                  <c:v>4.4942768361581924E-6</c:v>
                </c:pt>
                <c:pt idx="120">
                  <c:v>4.604463276836162E-6</c:v>
                </c:pt>
                <c:pt idx="121">
                  <c:v>4.6627288135593319E-6</c:v>
                </c:pt>
                <c:pt idx="122">
                  <c:v>4.7041638418079104E-6</c:v>
                </c:pt>
                <c:pt idx="123">
                  <c:v>5.4061751412429514E-6</c:v>
                </c:pt>
                <c:pt idx="124">
                  <c:v>4.8717457627118847E-6</c:v>
                </c:pt>
                <c:pt idx="125">
                  <c:v>4.8911920903954904E-6</c:v>
                </c:pt>
                <c:pt idx="126">
                  <c:v>4.4925762711864396E-6</c:v>
                </c:pt>
                <c:pt idx="127">
                  <c:v>5.4061129943502991E-6</c:v>
                </c:pt>
                <c:pt idx="128">
                  <c:v>5.4866440677966277E-6</c:v>
                </c:pt>
                <c:pt idx="129">
                  <c:v>5.6262259887005787E-6</c:v>
                </c:pt>
                <c:pt idx="130">
                  <c:v>5.4580451977401336E-6</c:v>
                </c:pt>
                <c:pt idx="131">
                  <c:v>6.3659887005649809E-6</c:v>
                </c:pt>
                <c:pt idx="132">
                  <c:v>4.5880734463276939E-6</c:v>
                </c:pt>
                <c:pt idx="133">
                  <c:v>3.9270395480226164E-6</c:v>
                </c:pt>
                <c:pt idx="134">
                  <c:v>3.6632429378531139E-6</c:v>
                </c:pt>
                <c:pt idx="135">
                  <c:v>3.1606045197740207E-6</c:v>
                </c:pt>
                <c:pt idx="136">
                  <c:v>3.2254915254237379E-6</c:v>
                </c:pt>
                <c:pt idx="137">
                  <c:v>2.8922711864406817E-6</c:v>
                </c:pt>
                <c:pt idx="138">
                  <c:v>3.2422711864406856E-6</c:v>
                </c:pt>
                <c:pt idx="139">
                  <c:v>3.3342485875706249E-6</c:v>
                </c:pt>
                <c:pt idx="140">
                  <c:v>3.4324971751412472E-6</c:v>
                </c:pt>
                <c:pt idx="141">
                  <c:v>3.233683615819216E-6</c:v>
                </c:pt>
                <c:pt idx="142">
                  <c:v>3.1760169491525491E-6</c:v>
                </c:pt>
                <c:pt idx="143">
                  <c:v>3.5342824858757093E-6</c:v>
                </c:pt>
                <c:pt idx="144">
                  <c:v>3.1368757062146946E-6</c:v>
                </c:pt>
                <c:pt idx="145">
                  <c:v>2.8334011299435041E-6</c:v>
                </c:pt>
                <c:pt idx="146">
                  <c:v>2.668672316384184E-6</c:v>
                </c:pt>
                <c:pt idx="147">
                  <c:v>2.4443107344632824E-6</c:v>
                </c:pt>
                <c:pt idx="148">
                  <c:v>2.6221920903954877E-6</c:v>
                </c:pt>
                <c:pt idx="149">
                  <c:v>3.02978531073447E-6</c:v>
                </c:pt>
                <c:pt idx="150">
                  <c:v>2.8446836158192096E-6</c:v>
                </c:pt>
                <c:pt idx="151">
                  <c:v>2.2536045197740186E-6</c:v>
                </c:pt>
                <c:pt idx="152">
                  <c:v>1.693135593220344E-6</c:v>
                </c:pt>
                <c:pt idx="153">
                  <c:v>1.9040000000000054E-6</c:v>
                </c:pt>
                <c:pt idx="154">
                  <c:v>1.8694463276836207E-6</c:v>
                </c:pt>
                <c:pt idx="155">
                  <c:v>1.8426892655367297E-6</c:v>
                </c:pt>
                <c:pt idx="156">
                  <c:v>1.8885706214689325E-6</c:v>
                </c:pt>
                <c:pt idx="157">
                  <c:v>1.745694915254239E-6</c:v>
                </c:pt>
                <c:pt idx="158">
                  <c:v>1.6239661016949183E-6</c:v>
                </c:pt>
                <c:pt idx="159">
                  <c:v>1.8632316384180823E-6</c:v>
                </c:pt>
                <c:pt idx="160">
                  <c:v>2.0695141242937856E-6</c:v>
                </c:pt>
                <c:pt idx="161">
                  <c:v>1.8513333333333376E-6</c:v>
                </c:pt>
                <c:pt idx="162">
                  <c:v>1.6268192090395515E-6</c:v>
                </c:pt>
                <c:pt idx="163">
                  <c:v>1.8348474576271225E-6</c:v>
                </c:pt>
                <c:pt idx="164">
                  <c:v>1.6408079096045264E-6</c:v>
                </c:pt>
                <c:pt idx="165">
                  <c:v>1.7151525423728856E-6</c:v>
                </c:pt>
                <c:pt idx="166">
                  <c:v>1.7730169491525472E-6</c:v>
                </c:pt>
                <c:pt idx="167">
                  <c:v>1.7348644067796635E-6</c:v>
                </c:pt>
                <c:pt idx="168">
                  <c:v>2.1518587570621522E-6</c:v>
                </c:pt>
                <c:pt idx="169">
                  <c:v>2.0801129943502842E-6</c:v>
                </c:pt>
                <c:pt idx="170">
                  <c:v>2.1102881355932197E-6</c:v>
                </c:pt>
                <c:pt idx="171">
                  <c:v>1.8659265536723191E-6</c:v>
                </c:pt>
                <c:pt idx="172">
                  <c:v>2.0587966101694979E-6</c:v>
                </c:pt>
                <c:pt idx="173">
                  <c:v>2.0434180790960495E-6</c:v>
                </c:pt>
                <c:pt idx="174">
                  <c:v>1.5517966101694914E-6</c:v>
                </c:pt>
                <c:pt idx="175">
                  <c:v>1.5807909604519825E-6</c:v>
                </c:pt>
                <c:pt idx="176">
                  <c:v>1.8789152542372931E-6</c:v>
                </c:pt>
                <c:pt idx="177">
                  <c:v>1.6730395480226027E-6</c:v>
                </c:pt>
                <c:pt idx="178">
                  <c:v>1.7699265536723189E-6</c:v>
                </c:pt>
                <c:pt idx="179">
                  <c:v>1.7981581920904002E-6</c:v>
                </c:pt>
                <c:pt idx="180">
                  <c:v>1.7650508474576309E-6</c:v>
                </c:pt>
                <c:pt idx="181">
                  <c:v>1.8927457627118707E-6</c:v>
                </c:pt>
                <c:pt idx="182">
                  <c:v>1.627480225988706E-6</c:v>
                </c:pt>
                <c:pt idx="183">
                  <c:v>1.8770508474576312E-6</c:v>
                </c:pt>
                <c:pt idx="184">
                  <c:v>2.2509887005649801E-6</c:v>
                </c:pt>
                <c:pt idx="185">
                  <c:v>2.0141751412429448E-6</c:v>
                </c:pt>
                <c:pt idx="186">
                  <c:v>1.9777175141242999E-6</c:v>
                </c:pt>
                <c:pt idx="187">
                  <c:v>1.784898305084749E-6</c:v>
                </c:pt>
                <c:pt idx="188">
                  <c:v>1.5187231638418131E-6</c:v>
                </c:pt>
                <c:pt idx="189">
                  <c:v>1.6352937853107377E-6</c:v>
                </c:pt>
                <c:pt idx="190">
                  <c:v>1.3555649717514159E-6</c:v>
                </c:pt>
                <c:pt idx="191">
                  <c:v>1.7696101694915318E-6</c:v>
                </c:pt>
                <c:pt idx="192">
                  <c:v>1.7763107344632828E-6</c:v>
                </c:pt>
                <c:pt idx="193">
                  <c:v>1.5997118644067854E-6</c:v>
                </c:pt>
                <c:pt idx="194">
                  <c:v>1.6467344632768411E-6</c:v>
                </c:pt>
                <c:pt idx="195">
                  <c:v>1.7474350282485919E-6</c:v>
                </c:pt>
                <c:pt idx="196">
                  <c:v>1.531774011299436E-6</c:v>
                </c:pt>
                <c:pt idx="197">
                  <c:v>1.572220338983055E-6</c:v>
                </c:pt>
                <c:pt idx="198">
                  <c:v>1.731299435028252E-6</c:v>
                </c:pt>
                <c:pt idx="199">
                  <c:v>1.8130282485875728E-6</c:v>
                </c:pt>
                <c:pt idx="200">
                  <c:v>1.9860056497175205E-6</c:v>
                </c:pt>
                <c:pt idx="201">
                  <c:v>1.5382768361581957E-6</c:v>
                </c:pt>
                <c:pt idx="202">
                  <c:v>1.8108700564971782E-6</c:v>
                </c:pt>
                <c:pt idx="203">
                  <c:v>1.6870734463276878E-6</c:v>
                </c:pt>
                <c:pt idx="204">
                  <c:v>1.7354971751412476E-6</c:v>
                </c:pt>
                <c:pt idx="205">
                  <c:v>1.4601468926553691E-6</c:v>
                </c:pt>
                <c:pt idx="206">
                  <c:v>1.4693276836158211E-6</c:v>
                </c:pt>
                <c:pt idx="207">
                  <c:v>1.4722937853107371E-6</c:v>
                </c:pt>
                <c:pt idx="208">
                  <c:v>1.4365932203389848E-6</c:v>
                </c:pt>
                <c:pt idx="209">
                  <c:v>1.6641525423728877E-6</c:v>
                </c:pt>
                <c:pt idx="210">
                  <c:v>1.5423615819209081E-6</c:v>
                </c:pt>
                <c:pt idx="211">
                  <c:v>1.6069943502824862E-6</c:v>
                </c:pt>
                <c:pt idx="212">
                  <c:v>1.4103163841807947E-6</c:v>
                </c:pt>
                <c:pt idx="213">
                  <c:v>1.3120338983050871E-6</c:v>
                </c:pt>
                <c:pt idx="214">
                  <c:v>1.4820903954802285E-6</c:v>
                </c:pt>
                <c:pt idx="215">
                  <c:v>1.5367740112994368E-6</c:v>
                </c:pt>
                <c:pt idx="216">
                  <c:v>1.4586497175141252E-6</c:v>
                </c:pt>
                <c:pt idx="217">
                  <c:v>1.719423728813563E-6</c:v>
                </c:pt>
                <c:pt idx="218">
                  <c:v>1.7268135593220386E-6</c:v>
                </c:pt>
                <c:pt idx="219">
                  <c:v>1.7698587570621489E-6</c:v>
                </c:pt>
                <c:pt idx="220">
                  <c:v>1.612299435028253E-6</c:v>
                </c:pt>
                <c:pt idx="221">
                  <c:v>1.5688926553672335E-6</c:v>
                </c:pt>
                <c:pt idx="222">
                  <c:v>1.4513333333333359E-6</c:v>
                </c:pt>
                <c:pt idx="223">
                  <c:v>1.3700000000000045E-6</c:v>
                </c:pt>
                <c:pt idx="224">
                  <c:v>1.6771355932203436E-6</c:v>
                </c:pt>
                <c:pt idx="225">
                  <c:v>1.6933672316384229E-6</c:v>
                </c:pt>
                <c:pt idx="226">
                  <c:v>1.392237288135597E-6</c:v>
                </c:pt>
                <c:pt idx="227">
                  <c:v>1.4495480225988732E-6</c:v>
                </c:pt>
                <c:pt idx="228">
                  <c:v>1.4453898305084765E-6</c:v>
                </c:pt>
                <c:pt idx="229">
                  <c:v>1.2401525423728851E-6</c:v>
                </c:pt>
                <c:pt idx="230">
                  <c:v>1.2107570621468969E-6</c:v>
                </c:pt>
                <c:pt idx="231">
                  <c:v>1.3611807909604542E-6</c:v>
                </c:pt>
                <c:pt idx="232">
                  <c:v>1.7117740112994364E-6</c:v>
                </c:pt>
                <c:pt idx="233">
                  <c:v>1.4618135593220365E-6</c:v>
                </c:pt>
                <c:pt idx="234">
                  <c:v>1.2857118644067847E-6</c:v>
                </c:pt>
                <c:pt idx="235">
                  <c:v>1.6372146892655402E-6</c:v>
                </c:pt>
                <c:pt idx="236">
                  <c:v>1.6921355932203443E-6</c:v>
                </c:pt>
                <c:pt idx="237">
                  <c:v>1.7812711864406813E-6</c:v>
                </c:pt>
                <c:pt idx="238">
                  <c:v>1.6772711864406819E-6</c:v>
                </c:pt>
                <c:pt idx="239">
                  <c:v>1.4947005649717577E-6</c:v>
                </c:pt>
              </c:numCache>
            </c:numRef>
          </c:val>
        </c:ser>
        <c:ser>
          <c:idx val="89"/>
          <c:order val="89"/>
          <c:tx>
            <c:strRef>
              <c:f>Sheet2_c!$A$91</c:f>
              <c:strCache>
                <c:ptCount val="1"/>
                <c:pt idx="0">
                  <c:v>890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Sheet2_c!$B$91:$IG$91</c:f>
              <c:numCache>
                <c:formatCode>General</c:formatCode>
                <c:ptCount val="240"/>
                <c:pt idx="0">
                  <c:v>2.1297374301676043E-6</c:v>
                </c:pt>
                <c:pt idx="1">
                  <c:v>2.2610726256983286E-6</c:v>
                </c:pt>
                <c:pt idx="2">
                  <c:v>2.3784916201117379E-6</c:v>
                </c:pt>
                <c:pt idx="3">
                  <c:v>2.6498435754190003E-6</c:v>
                </c:pt>
                <c:pt idx="4">
                  <c:v>2.2525307262569922E-6</c:v>
                </c:pt>
                <c:pt idx="5">
                  <c:v>2.9033296089385591E-6</c:v>
                </c:pt>
                <c:pt idx="6">
                  <c:v>2.3085195530726323E-6</c:v>
                </c:pt>
                <c:pt idx="7">
                  <c:v>2.2190111731843618E-6</c:v>
                </c:pt>
                <c:pt idx="8">
                  <c:v>2.077586592178778E-6</c:v>
                </c:pt>
                <c:pt idx="9">
                  <c:v>2.5894469273743058E-6</c:v>
                </c:pt>
                <c:pt idx="10">
                  <c:v>2.5370949720670484E-6</c:v>
                </c:pt>
                <c:pt idx="11">
                  <c:v>2.5831787709497289E-6</c:v>
                </c:pt>
                <c:pt idx="12">
                  <c:v>2.1428603351955347E-6</c:v>
                </c:pt>
                <c:pt idx="13">
                  <c:v>2.5364301675977709E-6</c:v>
                </c:pt>
                <c:pt idx="14">
                  <c:v>2.501821229050283E-6</c:v>
                </c:pt>
                <c:pt idx="15">
                  <c:v>2.6403743016759895E-6</c:v>
                </c:pt>
                <c:pt idx="16">
                  <c:v>2.6284413407821317E-6</c:v>
                </c:pt>
                <c:pt idx="17">
                  <c:v>2.4600111731843634E-6</c:v>
                </c:pt>
                <c:pt idx="18">
                  <c:v>2.4504469273743042E-6</c:v>
                </c:pt>
                <c:pt idx="19">
                  <c:v>2.3192346368715131E-6</c:v>
                </c:pt>
                <c:pt idx="20">
                  <c:v>2.1831675977653749E-6</c:v>
                </c:pt>
                <c:pt idx="21">
                  <c:v>2.6646201117318505E-6</c:v>
                </c:pt>
                <c:pt idx="22">
                  <c:v>2.0401620111731877E-6</c:v>
                </c:pt>
                <c:pt idx="23">
                  <c:v>2.4197039106145282E-6</c:v>
                </c:pt>
                <c:pt idx="24">
                  <c:v>2.1214972067039206E-6</c:v>
                </c:pt>
                <c:pt idx="25">
                  <c:v>2.0593240223463785E-6</c:v>
                </c:pt>
                <c:pt idx="26">
                  <c:v>2.0461564245810056E-6</c:v>
                </c:pt>
                <c:pt idx="27">
                  <c:v>2.3839776536312899E-6</c:v>
                </c:pt>
                <c:pt idx="28">
                  <c:v>2.3053184357541878E-6</c:v>
                </c:pt>
                <c:pt idx="29">
                  <c:v>2.569770949720678E-6</c:v>
                </c:pt>
                <c:pt idx="30">
                  <c:v>2.489430167597772E-6</c:v>
                </c:pt>
                <c:pt idx="31">
                  <c:v>2.3799050279329661E-6</c:v>
                </c:pt>
                <c:pt idx="32">
                  <c:v>2.6058826815642481E-6</c:v>
                </c:pt>
                <c:pt idx="33">
                  <c:v>2.1668212290502828E-6</c:v>
                </c:pt>
                <c:pt idx="34">
                  <c:v>2.7222793296089422E-6</c:v>
                </c:pt>
                <c:pt idx="35">
                  <c:v>2.5068044692737431E-6</c:v>
                </c:pt>
                <c:pt idx="36">
                  <c:v>2.810865921787711E-6</c:v>
                </c:pt>
                <c:pt idx="37">
                  <c:v>2.7761675977653738E-6</c:v>
                </c:pt>
                <c:pt idx="38">
                  <c:v>2.8600223463687216E-6</c:v>
                </c:pt>
                <c:pt idx="39">
                  <c:v>2.6856983240223534E-6</c:v>
                </c:pt>
                <c:pt idx="40">
                  <c:v>2.7848324022346451E-6</c:v>
                </c:pt>
                <c:pt idx="41">
                  <c:v>2.9534525139664855E-6</c:v>
                </c:pt>
                <c:pt idx="42">
                  <c:v>3.135050279329614E-6</c:v>
                </c:pt>
                <c:pt idx="43">
                  <c:v>3.1890782122905118E-6</c:v>
                </c:pt>
                <c:pt idx="44">
                  <c:v>3.1277709497206818E-6</c:v>
                </c:pt>
                <c:pt idx="45">
                  <c:v>2.5512625698324078E-6</c:v>
                </c:pt>
                <c:pt idx="46">
                  <c:v>2.5585363128491689E-6</c:v>
                </c:pt>
                <c:pt idx="47">
                  <c:v>2.6598826815642479E-6</c:v>
                </c:pt>
                <c:pt idx="48">
                  <c:v>3.1675474860335271E-6</c:v>
                </c:pt>
                <c:pt idx="49">
                  <c:v>3.4630446927374418E-6</c:v>
                </c:pt>
                <c:pt idx="50">
                  <c:v>3.07789385474861E-6</c:v>
                </c:pt>
                <c:pt idx="51">
                  <c:v>3.2569664804469343E-6</c:v>
                </c:pt>
                <c:pt idx="52">
                  <c:v>4.0756033519553189E-6</c:v>
                </c:pt>
                <c:pt idx="53">
                  <c:v>3.445184357541913E-6</c:v>
                </c:pt>
                <c:pt idx="54">
                  <c:v>3.0863966480447033E-6</c:v>
                </c:pt>
                <c:pt idx="55">
                  <c:v>3.2634245810056002E-6</c:v>
                </c:pt>
                <c:pt idx="56">
                  <c:v>3.3626201117318475E-6</c:v>
                </c:pt>
                <c:pt idx="57">
                  <c:v>3.7409385474860493E-6</c:v>
                </c:pt>
                <c:pt idx="58">
                  <c:v>3.258865921787715E-6</c:v>
                </c:pt>
                <c:pt idx="59">
                  <c:v>3.4264972067039208E-6</c:v>
                </c:pt>
                <c:pt idx="60">
                  <c:v>3.9495865921787823E-6</c:v>
                </c:pt>
                <c:pt idx="61">
                  <c:v>4.1714860335195584E-6</c:v>
                </c:pt>
                <c:pt idx="62">
                  <c:v>4.3008603351955422E-6</c:v>
                </c:pt>
                <c:pt idx="63">
                  <c:v>4.217642458100573E-6</c:v>
                </c:pt>
                <c:pt idx="64">
                  <c:v>4.0349720670391108E-6</c:v>
                </c:pt>
                <c:pt idx="65">
                  <c:v>3.798284916201128E-6</c:v>
                </c:pt>
                <c:pt idx="66">
                  <c:v>4.6732178770949777E-6</c:v>
                </c:pt>
                <c:pt idx="67">
                  <c:v>4.9433463687150942E-6</c:v>
                </c:pt>
                <c:pt idx="68">
                  <c:v>4.4843854748603477E-6</c:v>
                </c:pt>
                <c:pt idx="69">
                  <c:v>5.1160782122905139E-6</c:v>
                </c:pt>
                <c:pt idx="70">
                  <c:v>4.5151117318435826E-6</c:v>
                </c:pt>
                <c:pt idx="71">
                  <c:v>3.9511620111731885E-6</c:v>
                </c:pt>
                <c:pt idx="72">
                  <c:v>4.3407486033519719E-6</c:v>
                </c:pt>
                <c:pt idx="73">
                  <c:v>4.0637988826815811E-6</c:v>
                </c:pt>
                <c:pt idx="74">
                  <c:v>4.6581899441340824E-6</c:v>
                </c:pt>
                <c:pt idx="75">
                  <c:v>4.6542513966480504E-6</c:v>
                </c:pt>
                <c:pt idx="76">
                  <c:v>4.8371061452514074E-6</c:v>
                </c:pt>
                <c:pt idx="77">
                  <c:v>4.8880949720670433E-6</c:v>
                </c:pt>
                <c:pt idx="78">
                  <c:v>5.0115083798882744E-6</c:v>
                </c:pt>
                <c:pt idx="79">
                  <c:v>4.7530223463687232E-6</c:v>
                </c:pt>
                <c:pt idx="80">
                  <c:v>4.4422402234637051E-6</c:v>
                </c:pt>
                <c:pt idx="81">
                  <c:v>4.38406145251398E-6</c:v>
                </c:pt>
                <c:pt idx="82">
                  <c:v>4.1339217877095069E-6</c:v>
                </c:pt>
                <c:pt idx="83">
                  <c:v>4.3197932960893975E-6</c:v>
                </c:pt>
                <c:pt idx="84">
                  <c:v>4.4524469273743111E-6</c:v>
                </c:pt>
                <c:pt idx="85">
                  <c:v>4.0664189944134163E-6</c:v>
                </c:pt>
                <c:pt idx="86">
                  <c:v>4.1196815642458134E-6</c:v>
                </c:pt>
                <c:pt idx="87">
                  <c:v>4.6267932960893947E-6</c:v>
                </c:pt>
                <c:pt idx="88">
                  <c:v>4.6066312849162131E-6</c:v>
                </c:pt>
                <c:pt idx="89">
                  <c:v>4.4119273743016907E-6</c:v>
                </c:pt>
                <c:pt idx="90">
                  <c:v>4.300100558659218E-6</c:v>
                </c:pt>
                <c:pt idx="91">
                  <c:v>4.8097318435754194E-6</c:v>
                </c:pt>
                <c:pt idx="92">
                  <c:v>4.8854692737430333E-6</c:v>
                </c:pt>
                <c:pt idx="93">
                  <c:v>5.1713743016759874E-6</c:v>
                </c:pt>
                <c:pt idx="94">
                  <c:v>5.1046983240223607E-6</c:v>
                </c:pt>
                <c:pt idx="95">
                  <c:v>5.0175139664804471E-6</c:v>
                </c:pt>
                <c:pt idx="96">
                  <c:v>4.6434134078212403E-6</c:v>
                </c:pt>
                <c:pt idx="97">
                  <c:v>4.7572569832402402E-6</c:v>
                </c:pt>
                <c:pt idx="98">
                  <c:v>5.0986648044692857E-6</c:v>
                </c:pt>
                <c:pt idx="99">
                  <c:v>5.4983240223463827E-6</c:v>
                </c:pt>
                <c:pt idx="100">
                  <c:v>5.542642458100579E-6</c:v>
                </c:pt>
                <c:pt idx="101">
                  <c:v>5.0014301675977757E-6</c:v>
                </c:pt>
                <c:pt idx="102">
                  <c:v>4.8876033519553147E-6</c:v>
                </c:pt>
                <c:pt idx="103">
                  <c:v>4.9259608938547615E-6</c:v>
                </c:pt>
                <c:pt idx="104">
                  <c:v>5.2862458100558807E-6</c:v>
                </c:pt>
                <c:pt idx="105">
                  <c:v>5.1716759776536472E-6</c:v>
                </c:pt>
                <c:pt idx="106">
                  <c:v>5.7660335195530859E-6</c:v>
                </c:pt>
                <c:pt idx="107">
                  <c:v>5.0447988826815832E-6</c:v>
                </c:pt>
                <c:pt idx="108">
                  <c:v>4.0711955307262594E-6</c:v>
                </c:pt>
                <c:pt idx="109">
                  <c:v>4.4274134078212376E-6</c:v>
                </c:pt>
                <c:pt idx="110">
                  <c:v>4.9986536312849344E-6</c:v>
                </c:pt>
                <c:pt idx="111">
                  <c:v>4.5373072625698431E-6</c:v>
                </c:pt>
                <c:pt idx="112">
                  <c:v>4.821452513966487E-6</c:v>
                </c:pt>
                <c:pt idx="113">
                  <c:v>4.6576927374301815E-6</c:v>
                </c:pt>
                <c:pt idx="114">
                  <c:v>4.6674301675977667E-6</c:v>
                </c:pt>
                <c:pt idx="115">
                  <c:v>4.0396703910614712E-6</c:v>
                </c:pt>
                <c:pt idx="116">
                  <c:v>4.7912122905028109E-6</c:v>
                </c:pt>
                <c:pt idx="117">
                  <c:v>4.4910614525139868E-6</c:v>
                </c:pt>
                <c:pt idx="118">
                  <c:v>4.5898715083798963E-6</c:v>
                </c:pt>
                <c:pt idx="119">
                  <c:v>4.3510558659217904E-6</c:v>
                </c:pt>
                <c:pt idx="120">
                  <c:v>3.8775865921787803E-6</c:v>
                </c:pt>
                <c:pt idx="121">
                  <c:v>4.3368268156424721E-6</c:v>
                </c:pt>
                <c:pt idx="122">
                  <c:v>4.8166089385474914E-6</c:v>
                </c:pt>
                <c:pt idx="123">
                  <c:v>4.9996033519553239E-6</c:v>
                </c:pt>
                <c:pt idx="124">
                  <c:v>4.8077039106145408E-6</c:v>
                </c:pt>
                <c:pt idx="125">
                  <c:v>4.9446536312849329E-6</c:v>
                </c:pt>
                <c:pt idx="126">
                  <c:v>4.2444413407821392E-6</c:v>
                </c:pt>
                <c:pt idx="127">
                  <c:v>4.8661117318435857E-6</c:v>
                </c:pt>
                <c:pt idx="128">
                  <c:v>5.9445251396648203E-6</c:v>
                </c:pt>
                <c:pt idx="129">
                  <c:v>5.942011173184376E-6</c:v>
                </c:pt>
                <c:pt idx="130">
                  <c:v>6.2796089385475026E-6</c:v>
                </c:pt>
                <c:pt idx="131">
                  <c:v>5.9910614525139919E-6</c:v>
                </c:pt>
                <c:pt idx="132">
                  <c:v>4.69799441340783E-6</c:v>
                </c:pt>
                <c:pt idx="133">
                  <c:v>3.5695754189944223E-6</c:v>
                </c:pt>
                <c:pt idx="134">
                  <c:v>3.6572625698324129E-6</c:v>
                </c:pt>
                <c:pt idx="135">
                  <c:v>3.2027039106145316E-6</c:v>
                </c:pt>
                <c:pt idx="136">
                  <c:v>3.0613407821229169E-6</c:v>
                </c:pt>
                <c:pt idx="137">
                  <c:v>2.8832737430167676E-6</c:v>
                </c:pt>
                <c:pt idx="138">
                  <c:v>2.9490558659217922E-6</c:v>
                </c:pt>
                <c:pt idx="139">
                  <c:v>3.2615195530726366E-6</c:v>
                </c:pt>
                <c:pt idx="140">
                  <c:v>3.2204357541899552E-6</c:v>
                </c:pt>
                <c:pt idx="141">
                  <c:v>3.6181117318435868E-6</c:v>
                </c:pt>
                <c:pt idx="142">
                  <c:v>3.5909720670391143E-6</c:v>
                </c:pt>
                <c:pt idx="143">
                  <c:v>3.4827150837988858E-6</c:v>
                </c:pt>
                <c:pt idx="144">
                  <c:v>3.1072402234636925E-6</c:v>
                </c:pt>
                <c:pt idx="145">
                  <c:v>3.4456368715083884E-6</c:v>
                </c:pt>
                <c:pt idx="146">
                  <c:v>3.013413407821236E-6</c:v>
                </c:pt>
                <c:pt idx="147">
                  <c:v>2.5490782122905099E-6</c:v>
                </c:pt>
                <c:pt idx="148">
                  <c:v>2.5310279329608976E-6</c:v>
                </c:pt>
                <c:pt idx="149">
                  <c:v>2.3529162011173257E-6</c:v>
                </c:pt>
                <c:pt idx="150">
                  <c:v>2.0978044692737442E-6</c:v>
                </c:pt>
                <c:pt idx="151">
                  <c:v>1.8135307262569878E-6</c:v>
                </c:pt>
                <c:pt idx="152">
                  <c:v>2.037687150837997E-6</c:v>
                </c:pt>
                <c:pt idx="153">
                  <c:v>1.8083687150838025E-6</c:v>
                </c:pt>
                <c:pt idx="154">
                  <c:v>2.087860335195536E-6</c:v>
                </c:pt>
                <c:pt idx="155">
                  <c:v>1.700134078212294E-6</c:v>
                </c:pt>
                <c:pt idx="156">
                  <c:v>1.6795865921787755E-6</c:v>
                </c:pt>
                <c:pt idx="157">
                  <c:v>1.6393910614525185E-6</c:v>
                </c:pt>
                <c:pt idx="158">
                  <c:v>1.5304581005586642E-6</c:v>
                </c:pt>
                <c:pt idx="159">
                  <c:v>1.8609106145251439E-6</c:v>
                </c:pt>
                <c:pt idx="160">
                  <c:v>2.2300558659217916E-6</c:v>
                </c:pt>
                <c:pt idx="161">
                  <c:v>1.7415307262569871E-6</c:v>
                </c:pt>
                <c:pt idx="162">
                  <c:v>1.7533351955307308E-6</c:v>
                </c:pt>
                <c:pt idx="163">
                  <c:v>1.6828212290502835E-6</c:v>
                </c:pt>
                <c:pt idx="164">
                  <c:v>2.0443407821229155E-6</c:v>
                </c:pt>
                <c:pt idx="165">
                  <c:v>1.7962402234636927E-6</c:v>
                </c:pt>
                <c:pt idx="166">
                  <c:v>1.4879385474860363E-6</c:v>
                </c:pt>
                <c:pt idx="167">
                  <c:v>1.7178100558659246E-6</c:v>
                </c:pt>
                <c:pt idx="168">
                  <c:v>1.9545586592178827E-6</c:v>
                </c:pt>
                <c:pt idx="169">
                  <c:v>2.2663687150838026E-6</c:v>
                </c:pt>
                <c:pt idx="170">
                  <c:v>2.07420670391062E-6</c:v>
                </c:pt>
                <c:pt idx="171">
                  <c:v>1.9886927374301715E-6</c:v>
                </c:pt>
                <c:pt idx="172">
                  <c:v>1.9278715083798915E-6</c:v>
                </c:pt>
                <c:pt idx="173">
                  <c:v>1.6549162011173224E-6</c:v>
                </c:pt>
                <c:pt idx="174">
                  <c:v>1.6707541899441386E-6</c:v>
                </c:pt>
                <c:pt idx="175">
                  <c:v>1.4902513966480482E-6</c:v>
                </c:pt>
                <c:pt idx="176">
                  <c:v>1.9025865921787768E-6</c:v>
                </c:pt>
                <c:pt idx="177">
                  <c:v>1.7260391061452563E-6</c:v>
                </c:pt>
                <c:pt idx="178">
                  <c:v>1.9637541899441392E-6</c:v>
                </c:pt>
                <c:pt idx="179">
                  <c:v>1.461865921787714E-6</c:v>
                </c:pt>
                <c:pt idx="180">
                  <c:v>1.6302625698324078E-6</c:v>
                </c:pt>
                <c:pt idx="181">
                  <c:v>1.9133743016759814E-6</c:v>
                </c:pt>
                <c:pt idx="182">
                  <c:v>1.9232681564245854E-6</c:v>
                </c:pt>
                <c:pt idx="183">
                  <c:v>1.7090055865921823E-6</c:v>
                </c:pt>
                <c:pt idx="184">
                  <c:v>2.0079832402234726E-6</c:v>
                </c:pt>
                <c:pt idx="185">
                  <c:v>1.4286201117318477E-6</c:v>
                </c:pt>
                <c:pt idx="186">
                  <c:v>1.4701675977653663E-6</c:v>
                </c:pt>
                <c:pt idx="187">
                  <c:v>1.59060893854749E-6</c:v>
                </c:pt>
                <c:pt idx="188">
                  <c:v>1.3778659217877147E-6</c:v>
                </c:pt>
                <c:pt idx="189">
                  <c:v>1.6415027932960932E-6</c:v>
                </c:pt>
                <c:pt idx="190">
                  <c:v>1.705793296089386E-6</c:v>
                </c:pt>
                <c:pt idx="191">
                  <c:v>1.4137765363128511E-6</c:v>
                </c:pt>
                <c:pt idx="192">
                  <c:v>1.5271005586592213E-6</c:v>
                </c:pt>
                <c:pt idx="193">
                  <c:v>1.5282681564245845E-6</c:v>
                </c:pt>
                <c:pt idx="194">
                  <c:v>1.665335195530731E-6</c:v>
                </c:pt>
                <c:pt idx="195">
                  <c:v>1.7202067039106186E-6</c:v>
                </c:pt>
                <c:pt idx="196">
                  <c:v>1.3332178770949744E-6</c:v>
                </c:pt>
                <c:pt idx="197">
                  <c:v>1.7025642458100576E-6</c:v>
                </c:pt>
                <c:pt idx="198">
                  <c:v>1.7300223463687206E-6</c:v>
                </c:pt>
                <c:pt idx="199">
                  <c:v>1.8535083798882741E-6</c:v>
                </c:pt>
                <c:pt idx="200">
                  <c:v>1.9759664804469316E-6</c:v>
                </c:pt>
                <c:pt idx="201">
                  <c:v>1.9510335195530784E-6</c:v>
                </c:pt>
                <c:pt idx="202">
                  <c:v>2.046508379888268E-6</c:v>
                </c:pt>
                <c:pt idx="203">
                  <c:v>1.9394916201117371E-6</c:v>
                </c:pt>
                <c:pt idx="204">
                  <c:v>1.6650223463687208E-6</c:v>
                </c:pt>
                <c:pt idx="205">
                  <c:v>1.3581508379888327E-6</c:v>
                </c:pt>
                <c:pt idx="206">
                  <c:v>1.0824357541899456E-6</c:v>
                </c:pt>
                <c:pt idx="207">
                  <c:v>1.2871396648044713E-6</c:v>
                </c:pt>
                <c:pt idx="208">
                  <c:v>1.5180558659217948E-6</c:v>
                </c:pt>
                <c:pt idx="209">
                  <c:v>1.6390558659217948E-6</c:v>
                </c:pt>
                <c:pt idx="210">
                  <c:v>1.7318547486033548E-6</c:v>
                </c:pt>
                <c:pt idx="211">
                  <c:v>1.7703240223463724E-6</c:v>
                </c:pt>
                <c:pt idx="212">
                  <c:v>1.2984189944134124E-6</c:v>
                </c:pt>
                <c:pt idx="213">
                  <c:v>1.7494636871508397E-6</c:v>
                </c:pt>
                <c:pt idx="214">
                  <c:v>1.6192346368715132E-6</c:v>
                </c:pt>
                <c:pt idx="215">
                  <c:v>1.7431340782122928E-6</c:v>
                </c:pt>
                <c:pt idx="216">
                  <c:v>1.5688212290502826E-6</c:v>
                </c:pt>
                <c:pt idx="217">
                  <c:v>1.6145027932960937E-6</c:v>
                </c:pt>
                <c:pt idx="218">
                  <c:v>1.614307262569837E-6</c:v>
                </c:pt>
                <c:pt idx="219">
                  <c:v>1.7161173184357598E-6</c:v>
                </c:pt>
                <c:pt idx="220">
                  <c:v>1.9586480446927442E-6</c:v>
                </c:pt>
                <c:pt idx="221">
                  <c:v>1.3574134078212329E-6</c:v>
                </c:pt>
                <c:pt idx="222">
                  <c:v>1.3820670391061504E-6</c:v>
                </c:pt>
                <c:pt idx="223">
                  <c:v>1.3077094972067057E-6</c:v>
                </c:pt>
                <c:pt idx="224">
                  <c:v>1.5439106145251423E-6</c:v>
                </c:pt>
                <c:pt idx="225">
                  <c:v>1.6439664804469306E-6</c:v>
                </c:pt>
                <c:pt idx="226">
                  <c:v>1.497335195530729E-6</c:v>
                </c:pt>
                <c:pt idx="227">
                  <c:v>1.5289441340782172E-6</c:v>
                </c:pt>
                <c:pt idx="228">
                  <c:v>1.4608156424581028E-6</c:v>
                </c:pt>
                <c:pt idx="229">
                  <c:v>1.2989497206703941E-6</c:v>
                </c:pt>
                <c:pt idx="230">
                  <c:v>1.2594301675977683E-6</c:v>
                </c:pt>
                <c:pt idx="231">
                  <c:v>1.6053407821229079E-6</c:v>
                </c:pt>
                <c:pt idx="232">
                  <c:v>1.4351899441340804E-6</c:v>
                </c:pt>
                <c:pt idx="233">
                  <c:v>2.0607150837988831E-6</c:v>
                </c:pt>
                <c:pt idx="234">
                  <c:v>2.2024581005586594E-6</c:v>
                </c:pt>
                <c:pt idx="235">
                  <c:v>1.765162011173188E-6</c:v>
                </c:pt>
                <c:pt idx="236">
                  <c:v>1.7176759776536353E-6</c:v>
                </c:pt>
                <c:pt idx="237">
                  <c:v>2.001016759776544E-6</c:v>
                </c:pt>
                <c:pt idx="238">
                  <c:v>1.5721787709497256E-6</c:v>
                </c:pt>
                <c:pt idx="239">
                  <c:v>1.8376033519553113E-6</c:v>
                </c:pt>
              </c:numCache>
            </c:numRef>
          </c:val>
        </c:ser>
        <c:ser>
          <c:idx val="90"/>
          <c:order val="90"/>
          <c:tx>
            <c:strRef>
              <c:f>Sheet2_c!$A$92</c:f>
              <c:strCache>
                <c:ptCount val="1"/>
                <c:pt idx="0">
                  <c:v>900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Sheet2_c!$B$92:$IG$92</c:f>
              <c:numCache>
                <c:formatCode>General</c:formatCode>
                <c:ptCount val="240"/>
                <c:pt idx="0">
                  <c:v>2.3270386740331523E-6</c:v>
                </c:pt>
                <c:pt idx="1">
                  <c:v>2.4026574585635403E-6</c:v>
                </c:pt>
                <c:pt idx="2">
                  <c:v>2.7322375690607806E-6</c:v>
                </c:pt>
                <c:pt idx="3">
                  <c:v>2.6300055248618818E-6</c:v>
                </c:pt>
                <c:pt idx="4">
                  <c:v>2.8277016574585722E-6</c:v>
                </c:pt>
                <c:pt idx="5">
                  <c:v>2.6167624309392265E-6</c:v>
                </c:pt>
                <c:pt idx="6">
                  <c:v>2.0805414364640896E-6</c:v>
                </c:pt>
                <c:pt idx="7">
                  <c:v>2.1750331491712762E-6</c:v>
                </c:pt>
                <c:pt idx="8">
                  <c:v>2.2535248618784655E-6</c:v>
                </c:pt>
                <c:pt idx="9">
                  <c:v>2.5338066298342542E-6</c:v>
                </c:pt>
                <c:pt idx="10">
                  <c:v>2.2711546961326034E-6</c:v>
                </c:pt>
                <c:pt idx="11">
                  <c:v>2.4360276243093952E-6</c:v>
                </c:pt>
                <c:pt idx="12">
                  <c:v>2.3051381215469655E-6</c:v>
                </c:pt>
                <c:pt idx="13">
                  <c:v>2.3961436464088403E-6</c:v>
                </c:pt>
                <c:pt idx="14">
                  <c:v>2.6576298342541469E-6</c:v>
                </c:pt>
                <c:pt idx="15">
                  <c:v>2.4895966850828796E-6</c:v>
                </c:pt>
                <c:pt idx="16">
                  <c:v>2.2036243093922719E-6</c:v>
                </c:pt>
                <c:pt idx="17">
                  <c:v>2.3734530386740374E-6</c:v>
                </c:pt>
                <c:pt idx="18">
                  <c:v>2.2203646408839882E-6</c:v>
                </c:pt>
                <c:pt idx="19">
                  <c:v>2.2332265193370241E-6</c:v>
                </c:pt>
                <c:pt idx="20">
                  <c:v>1.988077348066305E-6</c:v>
                </c:pt>
                <c:pt idx="21">
                  <c:v>2.4241933701657524E-6</c:v>
                </c:pt>
                <c:pt idx="22">
                  <c:v>2.3992430939226541E-6</c:v>
                </c:pt>
                <c:pt idx="23">
                  <c:v>2.2579889502762494E-6</c:v>
                </c:pt>
                <c:pt idx="24">
                  <c:v>2.249254143646417E-6</c:v>
                </c:pt>
                <c:pt idx="25">
                  <c:v>2.3961546961326013E-6</c:v>
                </c:pt>
                <c:pt idx="26">
                  <c:v>2.3874033149171319E-6</c:v>
                </c:pt>
                <c:pt idx="27">
                  <c:v>2.6789944751381266E-6</c:v>
                </c:pt>
                <c:pt idx="28">
                  <c:v>2.2849060773480745E-6</c:v>
                </c:pt>
                <c:pt idx="29">
                  <c:v>2.0792707182320515E-6</c:v>
                </c:pt>
                <c:pt idx="30">
                  <c:v>2.258254143646416E-6</c:v>
                </c:pt>
                <c:pt idx="31">
                  <c:v>2.4097679558011116E-6</c:v>
                </c:pt>
                <c:pt idx="32">
                  <c:v>2.5065138121547027E-6</c:v>
                </c:pt>
                <c:pt idx="33">
                  <c:v>2.4249171270718287E-6</c:v>
                </c:pt>
                <c:pt idx="34">
                  <c:v>2.4796022099447511E-6</c:v>
                </c:pt>
                <c:pt idx="35">
                  <c:v>2.7668839779005615E-6</c:v>
                </c:pt>
                <c:pt idx="36">
                  <c:v>2.3581325966850879E-6</c:v>
                </c:pt>
                <c:pt idx="37">
                  <c:v>2.34504972375691E-6</c:v>
                </c:pt>
                <c:pt idx="38">
                  <c:v>2.7123535911602256E-6</c:v>
                </c:pt>
                <c:pt idx="39">
                  <c:v>3.2783977900552601E-6</c:v>
                </c:pt>
                <c:pt idx="40">
                  <c:v>2.7493756906077423E-6</c:v>
                </c:pt>
                <c:pt idx="41">
                  <c:v>2.5388563535911611E-6</c:v>
                </c:pt>
                <c:pt idx="42">
                  <c:v>2.7173038674033257E-6</c:v>
                </c:pt>
                <c:pt idx="43">
                  <c:v>2.8834475138121615E-6</c:v>
                </c:pt>
                <c:pt idx="44">
                  <c:v>3.1385745856353704E-6</c:v>
                </c:pt>
                <c:pt idx="45">
                  <c:v>2.94821546961326E-6</c:v>
                </c:pt>
                <c:pt idx="46">
                  <c:v>2.6688397790055338E-6</c:v>
                </c:pt>
                <c:pt idx="47">
                  <c:v>2.7512928176795647E-6</c:v>
                </c:pt>
                <c:pt idx="48">
                  <c:v>2.7051878453038767E-6</c:v>
                </c:pt>
                <c:pt idx="49">
                  <c:v>2.9221215469613396E-6</c:v>
                </c:pt>
                <c:pt idx="50">
                  <c:v>2.8907790055248651E-6</c:v>
                </c:pt>
                <c:pt idx="51">
                  <c:v>3.2344198895027691E-6</c:v>
                </c:pt>
                <c:pt idx="52">
                  <c:v>4.2816298342541686E-6</c:v>
                </c:pt>
                <c:pt idx="53">
                  <c:v>3.612784530386748E-6</c:v>
                </c:pt>
                <c:pt idx="54">
                  <c:v>3.831093922651942E-6</c:v>
                </c:pt>
                <c:pt idx="55">
                  <c:v>3.3848066298342576E-6</c:v>
                </c:pt>
                <c:pt idx="56">
                  <c:v>3.4001767955801217E-6</c:v>
                </c:pt>
                <c:pt idx="57">
                  <c:v>3.8801988950276358E-6</c:v>
                </c:pt>
                <c:pt idx="58">
                  <c:v>3.7510110497237658E-6</c:v>
                </c:pt>
                <c:pt idx="59">
                  <c:v>3.877928176795587E-6</c:v>
                </c:pt>
                <c:pt idx="60">
                  <c:v>3.6258397790055354E-6</c:v>
                </c:pt>
                <c:pt idx="61">
                  <c:v>4.316491712707196E-6</c:v>
                </c:pt>
                <c:pt idx="62">
                  <c:v>4.7496022099447696E-6</c:v>
                </c:pt>
                <c:pt idx="63">
                  <c:v>3.9970828729281863E-6</c:v>
                </c:pt>
                <c:pt idx="64">
                  <c:v>3.5628674033149229E-6</c:v>
                </c:pt>
                <c:pt idx="65">
                  <c:v>3.9358895027624424E-6</c:v>
                </c:pt>
                <c:pt idx="66">
                  <c:v>4.7635193370165794E-6</c:v>
                </c:pt>
                <c:pt idx="67">
                  <c:v>4.3875580110497305E-6</c:v>
                </c:pt>
                <c:pt idx="68">
                  <c:v>4.5321049723756913E-6</c:v>
                </c:pt>
                <c:pt idx="69">
                  <c:v>4.5854254143646581E-6</c:v>
                </c:pt>
                <c:pt idx="70">
                  <c:v>4.0213204419889583E-6</c:v>
                </c:pt>
                <c:pt idx="71">
                  <c:v>4.4454419889502906E-6</c:v>
                </c:pt>
                <c:pt idx="72">
                  <c:v>4.3787292817679708E-6</c:v>
                </c:pt>
                <c:pt idx="73">
                  <c:v>4.4750000000000139E-6</c:v>
                </c:pt>
                <c:pt idx="74">
                  <c:v>4.6873812154696234E-6</c:v>
                </c:pt>
                <c:pt idx="75">
                  <c:v>4.9763812154696337E-6</c:v>
                </c:pt>
                <c:pt idx="76">
                  <c:v>4.8738176795580119E-6</c:v>
                </c:pt>
                <c:pt idx="77">
                  <c:v>5.3777348066298406E-6</c:v>
                </c:pt>
                <c:pt idx="78">
                  <c:v>4.9499171270718392E-6</c:v>
                </c:pt>
                <c:pt idx="79">
                  <c:v>4.6188950276243122E-6</c:v>
                </c:pt>
                <c:pt idx="80">
                  <c:v>4.8913646408839889E-6</c:v>
                </c:pt>
                <c:pt idx="81">
                  <c:v>4.1581325966850795E-6</c:v>
                </c:pt>
                <c:pt idx="82">
                  <c:v>3.5985248618784661E-6</c:v>
                </c:pt>
                <c:pt idx="83">
                  <c:v>4.3175524861878513E-6</c:v>
                </c:pt>
                <c:pt idx="84">
                  <c:v>4.5555303867403379E-6</c:v>
                </c:pt>
                <c:pt idx="85">
                  <c:v>4.446486187845314E-6</c:v>
                </c:pt>
                <c:pt idx="86">
                  <c:v>4.5687679558011188E-6</c:v>
                </c:pt>
                <c:pt idx="87">
                  <c:v>4.5697292817679703E-6</c:v>
                </c:pt>
                <c:pt idx="88">
                  <c:v>4.3947127071823298E-6</c:v>
                </c:pt>
                <c:pt idx="89">
                  <c:v>3.9771049723757026E-6</c:v>
                </c:pt>
                <c:pt idx="90">
                  <c:v>4.1332154696132703E-6</c:v>
                </c:pt>
                <c:pt idx="91">
                  <c:v>4.8623259668508314E-6</c:v>
                </c:pt>
                <c:pt idx="92">
                  <c:v>4.8259944751381312E-6</c:v>
                </c:pt>
                <c:pt idx="93">
                  <c:v>5.0853314917127234E-6</c:v>
                </c:pt>
                <c:pt idx="94">
                  <c:v>5.0569337016574703E-6</c:v>
                </c:pt>
                <c:pt idx="95">
                  <c:v>5.3866961325967029E-6</c:v>
                </c:pt>
                <c:pt idx="96">
                  <c:v>4.3473646408839845E-6</c:v>
                </c:pt>
                <c:pt idx="97">
                  <c:v>4.8778121546961458E-6</c:v>
                </c:pt>
                <c:pt idx="98">
                  <c:v>4.7876022099447649E-6</c:v>
                </c:pt>
                <c:pt idx="99">
                  <c:v>5.1934419889502875E-6</c:v>
                </c:pt>
                <c:pt idx="100">
                  <c:v>5.2636795580110587E-6</c:v>
                </c:pt>
                <c:pt idx="101">
                  <c:v>4.972198895027645E-6</c:v>
                </c:pt>
                <c:pt idx="102">
                  <c:v>4.3776298342541614E-6</c:v>
                </c:pt>
                <c:pt idx="103">
                  <c:v>5.2097513812154854E-6</c:v>
                </c:pt>
                <c:pt idx="104">
                  <c:v>5.3898895027624432E-6</c:v>
                </c:pt>
                <c:pt idx="105">
                  <c:v>5.050232044198908E-6</c:v>
                </c:pt>
                <c:pt idx="106">
                  <c:v>4.7357569060773534E-6</c:v>
                </c:pt>
                <c:pt idx="107">
                  <c:v>4.4761160220994545E-6</c:v>
                </c:pt>
                <c:pt idx="108">
                  <c:v>3.7391767955801218E-6</c:v>
                </c:pt>
                <c:pt idx="109">
                  <c:v>4.725281767955808E-6</c:v>
                </c:pt>
                <c:pt idx="110">
                  <c:v>4.4574143646408904E-6</c:v>
                </c:pt>
                <c:pt idx="111">
                  <c:v>4.5094254143646617E-6</c:v>
                </c:pt>
                <c:pt idx="112">
                  <c:v>4.3934696132596861E-6</c:v>
                </c:pt>
                <c:pt idx="113">
                  <c:v>4.8802430939226796E-6</c:v>
                </c:pt>
                <c:pt idx="114">
                  <c:v>5.1115082872928313E-6</c:v>
                </c:pt>
                <c:pt idx="115">
                  <c:v>4.554436464088399E-6</c:v>
                </c:pt>
                <c:pt idx="116">
                  <c:v>4.6951215469613318E-6</c:v>
                </c:pt>
                <c:pt idx="117">
                  <c:v>4.1202320441989025E-6</c:v>
                </c:pt>
                <c:pt idx="118">
                  <c:v>4.6020055248618834E-6</c:v>
                </c:pt>
                <c:pt idx="119">
                  <c:v>4.4224419889502893E-6</c:v>
                </c:pt>
                <c:pt idx="120">
                  <c:v>4.3745359116022113E-6</c:v>
                </c:pt>
                <c:pt idx="121">
                  <c:v>4.1381712707182321E-6</c:v>
                </c:pt>
                <c:pt idx="122">
                  <c:v>3.9705414364640939E-6</c:v>
                </c:pt>
                <c:pt idx="123">
                  <c:v>5.0024198895027752E-6</c:v>
                </c:pt>
                <c:pt idx="124">
                  <c:v>4.5688729281767974E-6</c:v>
                </c:pt>
                <c:pt idx="125">
                  <c:v>4.4612320441989091E-6</c:v>
                </c:pt>
                <c:pt idx="126">
                  <c:v>4.6396353591160313E-6</c:v>
                </c:pt>
                <c:pt idx="127">
                  <c:v>4.9675745856353646E-6</c:v>
                </c:pt>
                <c:pt idx="128">
                  <c:v>5.3984917127071959E-6</c:v>
                </c:pt>
                <c:pt idx="129">
                  <c:v>5.8452486187845494E-6</c:v>
                </c:pt>
                <c:pt idx="130">
                  <c:v>6.0877348066298406E-6</c:v>
                </c:pt>
                <c:pt idx="131">
                  <c:v>5.2631823204419912E-6</c:v>
                </c:pt>
                <c:pt idx="132">
                  <c:v>4.052116022099448E-6</c:v>
                </c:pt>
                <c:pt idx="133">
                  <c:v>3.3867292817679679E-6</c:v>
                </c:pt>
                <c:pt idx="134">
                  <c:v>3.2151767955801197E-6</c:v>
                </c:pt>
                <c:pt idx="135">
                  <c:v>3.4135082872928262E-6</c:v>
                </c:pt>
                <c:pt idx="136">
                  <c:v>3.1987348066298438E-6</c:v>
                </c:pt>
                <c:pt idx="137">
                  <c:v>2.8396298342541441E-6</c:v>
                </c:pt>
                <c:pt idx="138">
                  <c:v>3.0673370165745982E-6</c:v>
                </c:pt>
                <c:pt idx="139">
                  <c:v>3.7853425414364778E-6</c:v>
                </c:pt>
                <c:pt idx="140">
                  <c:v>3.4815303867403432E-6</c:v>
                </c:pt>
                <c:pt idx="141">
                  <c:v>3.6607292817679715E-6</c:v>
                </c:pt>
                <c:pt idx="142">
                  <c:v>3.9715359116022213E-6</c:v>
                </c:pt>
                <c:pt idx="143">
                  <c:v>3.4206519337016619E-6</c:v>
                </c:pt>
                <c:pt idx="144">
                  <c:v>3.6838397790055389E-6</c:v>
                </c:pt>
                <c:pt idx="145">
                  <c:v>3.6370718232044283E-6</c:v>
                </c:pt>
                <c:pt idx="146">
                  <c:v>2.9602265193370249E-6</c:v>
                </c:pt>
                <c:pt idx="147">
                  <c:v>2.5813425414364738E-6</c:v>
                </c:pt>
                <c:pt idx="148">
                  <c:v>2.3941491712707196E-6</c:v>
                </c:pt>
                <c:pt idx="149">
                  <c:v>2.0608563535911612E-6</c:v>
                </c:pt>
                <c:pt idx="150">
                  <c:v>2.3372265193370221E-6</c:v>
                </c:pt>
                <c:pt idx="151">
                  <c:v>1.8375745856353624E-6</c:v>
                </c:pt>
                <c:pt idx="152">
                  <c:v>1.9067955801105015E-6</c:v>
                </c:pt>
                <c:pt idx="153">
                  <c:v>2.1403591160221048E-6</c:v>
                </c:pt>
                <c:pt idx="154">
                  <c:v>1.9513425414364705E-6</c:v>
                </c:pt>
                <c:pt idx="155">
                  <c:v>1.9171823204419952E-6</c:v>
                </c:pt>
                <c:pt idx="156">
                  <c:v>1.8586243093922691E-6</c:v>
                </c:pt>
                <c:pt idx="157">
                  <c:v>2.0277734806629916E-6</c:v>
                </c:pt>
                <c:pt idx="158">
                  <c:v>2.0026795580110564E-6</c:v>
                </c:pt>
                <c:pt idx="159">
                  <c:v>1.8394530386740379E-6</c:v>
                </c:pt>
                <c:pt idx="160">
                  <c:v>2.1762099447513852E-6</c:v>
                </c:pt>
                <c:pt idx="161">
                  <c:v>1.7810055248618856E-6</c:v>
                </c:pt>
                <c:pt idx="162">
                  <c:v>1.9292486187845343E-6</c:v>
                </c:pt>
                <c:pt idx="163">
                  <c:v>1.7223977900552524E-6</c:v>
                </c:pt>
                <c:pt idx="164">
                  <c:v>1.8121436464088451E-6</c:v>
                </c:pt>
                <c:pt idx="165">
                  <c:v>1.8223867403314962E-6</c:v>
                </c:pt>
                <c:pt idx="166">
                  <c:v>1.5225082872928201E-6</c:v>
                </c:pt>
                <c:pt idx="167">
                  <c:v>1.6955524861878507E-6</c:v>
                </c:pt>
                <c:pt idx="168">
                  <c:v>1.9112486187845338E-6</c:v>
                </c:pt>
                <c:pt idx="169">
                  <c:v>2.3876077348066381E-6</c:v>
                </c:pt>
                <c:pt idx="170">
                  <c:v>1.7154530386740367E-6</c:v>
                </c:pt>
                <c:pt idx="171">
                  <c:v>1.9590110497237634E-6</c:v>
                </c:pt>
                <c:pt idx="172">
                  <c:v>1.7556906077348084E-6</c:v>
                </c:pt>
                <c:pt idx="173">
                  <c:v>1.9830386740331544E-6</c:v>
                </c:pt>
                <c:pt idx="174">
                  <c:v>1.4710331491712748E-6</c:v>
                </c:pt>
                <c:pt idx="175">
                  <c:v>1.6233093922651941E-6</c:v>
                </c:pt>
                <c:pt idx="176">
                  <c:v>1.8382541436464145E-6</c:v>
                </c:pt>
                <c:pt idx="177">
                  <c:v>1.98681215469614E-6</c:v>
                </c:pt>
                <c:pt idx="178">
                  <c:v>1.7648895027624343E-6</c:v>
                </c:pt>
                <c:pt idx="179">
                  <c:v>1.8621104972375737E-6</c:v>
                </c:pt>
                <c:pt idx="180">
                  <c:v>1.6946629834254195E-6</c:v>
                </c:pt>
                <c:pt idx="181">
                  <c:v>1.7843756906077389E-6</c:v>
                </c:pt>
                <c:pt idx="182">
                  <c:v>2.0036961325966893E-6</c:v>
                </c:pt>
                <c:pt idx="183">
                  <c:v>2.01916022099448E-6</c:v>
                </c:pt>
                <c:pt idx="184">
                  <c:v>1.6482486187845345E-6</c:v>
                </c:pt>
                <c:pt idx="185">
                  <c:v>1.7090994475138147E-6</c:v>
                </c:pt>
                <c:pt idx="186">
                  <c:v>1.8367900552486221E-6</c:v>
                </c:pt>
                <c:pt idx="187">
                  <c:v>1.7052099447513858E-6</c:v>
                </c:pt>
                <c:pt idx="188">
                  <c:v>1.7904640883977932E-6</c:v>
                </c:pt>
                <c:pt idx="189">
                  <c:v>1.7614751381215522E-6</c:v>
                </c:pt>
                <c:pt idx="190">
                  <c:v>2.1244806629834333E-6</c:v>
                </c:pt>
                <c:pt idx="191">
                  <c:v>1.7895524861878501E-6</c:v>
                </c:pt>
                <c:pt idx="192">
                  <c:v>1.5992375690607794E-6</c:v>
                </c:pt>
                <c:pt idx="193">
                  <c:v>1.8302375690607808E-6</c:v>
                </c:pt>
                <c:pt idx="194">
                  <c:v>1.7253646408839785E-6</c:v>
                </c:pt>
                <c:pt idx="195">
                  <c:v>1.2776077348066345E-6</c:v>
                </c:pt>
                <c:pt idx="196">
                  <c:v>1.4928121546961374E-6</c:v>
                </c:pt>
                <c:pt idx="197">
                  <c:v>1.4248729281768011E-6</c:v>
                </c:pt>
                <c:pt idx="198">
                  <c:v>1.5177016574585642E-6</c:v>
                </c:pt>
                <c:pt idx="199">
                  <c:v>1.630270718232048E-6</c:v>
                </c:pt>
                <c:pt idx="200">
                  <c:v>1.6042983425414395E-6</c:v>
                </c:pt>
                <c:pt idx="201">
                  <c:v>1.7509116022099471E-6</c:v>
                </c:pt>
                <c:pt idx="202">
                  <c:v>1.8029723756906126E-6</c:v>
                </c:pt>
                <c:pt idx="203">
                  <c:v>2.1247734806629904E-6</c:v>
                </c:pt>
                <c:pt idx="204">
                  <c:v>2.5222430939226553E-6</c:v>
                </c:pt>
                <c:pt idx="205">
                  <c:v>1.8074806629834296E-6</c:v>
                </c:pt>
                <c:pt idx="206">
                  <c:v>1.6660276243093971E-6</c:v>
                </c:pt>
                <c:pt idx="207">
                  <c:v>1.7262099447513866E-6</c:v>
                </c:pt>
                <c:pt idx="208">
                  <c:v>1.5955303867403347E-6</c:v>
                </c:pt>
                <c:pt idx="209">
                  <c:v>1.6678729281768029E-6</c:v>
                </c:pt>
                <c:pt idx="210">
                  <c:v>1.7700939226519396E-6</c:v>
                </c:pt>
                <c:pt idx="211">
                  <c:v>1.6452596685082922E-6</c:v>
                </c:pt>
                <c:pt idx="212">
                  <c:v>1.7146132596685125E-6</c:v>
                </c:pt>
                <c:pt idx="213">
                  <c:v>1.7141104972375723E-6</c:v>
                </c:pt>
                <c:pt idx="214">
                  <c:v>1.6511270718232106E-6</c:v>
                </c:pt>
                <c:pt idx="215">
                  <c:v>1.5654088397790099E-6</c:v>
                </c:pt>
                <c:pt idx="216">
                  <c:v>1.5970773480663033E-6</c:v>
                </c:pt>
                <c:pt idx="217">
                  <c:v>1.7057071823204445E-6</c:v>
                </c:pt>
                <c:pt idx="218">
                  <c:v>1.5469392265193391E-6</c:v>
                </c:pt>
                <c:pt idx="219">
                  <c:v>1.5294364640884015E-6</c:v>
                </c:pt>
                <c:pt idx="220">
                  <c:v>1.6257955801104995E-6</c:v>
                </c:pt>
                <c:pt idx="221">
                  <c:v>1.5273646408839789E-6</c:v>
                </c:pt>
                <c:pt idx="222">
                  <c:v>1.5642320441989005E-6</c:v>
                </c:pt>
                <c:pt idx="223">
                  <c:v>1.7144806629834296E-6</c:v>
                </c:pt>
                <c:pt idx="224">
                  <c:v>1.5997513812154725E-6</c:v>
                </c:pt>
                <c:pt idx="225">
                  <c:v>1.3304917127071823E-6</c:v>
                </c:pt>
                <c:pt idx="226">
                  <c:v>1.5750386740331525E-6</c:v>
                </c:pt>
                <c:pt idx="227">
                  <c:v>1.2180055248618843E-6</c:v>
                </c:pt>
                <c:pt idx="228">
                  <c:v>1.3752596685082914E-6</c:v>
                </c:pt>
                <c:pt idx="229">
                  <c:v>1.1607845303867457E-6</c:v>
                </c:pt>
                <c:pt idx="230">
                  <c:v>1.4086685082872956E-6</c:v>
                </c:pt>
                <c:pt idx="231">
                  <c:v>1.5988839779005577E-6</c:v>
                </c:pt>
                <c:pt idx="232">
                  <c:v>1.4591767955801118E-6</c:v>
                </c:pt>
                <c:pt idx="233">
                  <c:v>1.5927403314917188E-6</c:v>
                </c:pt>
                <c:pt idx="234">
                  <c:v>1.7754972375690626E-6</c:v>
                </c:pt>
                <c:pt idx="235">
                  <c:v>1.7653535911602262E-6</c:v>
                </c:pt>
                <c:pt idx="236">
                  <c:v>1.9584033149171314E-6</c:v>
                </c:pt>
                <c:pt idx="237">
                  <c:v>2.1365303867403399E-6</c:v>
                </c:pt>
                <c:pt idx="238">
                  <c:v>1.7878011049723793E-6</c:v>
                </c:pt>
                <c:pt idx="239">
                  <c:v>1.6990939226519394E-6</c:v>
                </c:pt>
              </c:numCache>
            </c:numRef>
          </c:val>
        </c:ser>
        <c:ser>
          <c:idx val="91"/>
          <c:order val="91"/>
          <c:tx>
            <c:strRef>
              <c:f>Sheet2_c!$A$93</c:f>
              <c:strCache>
                <c:ptCount val="1"/>
                <c:pt idx="0">
                  <c:v>910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Sheet2_c!$B$93:$IG$93</c:f>
              <c:numCache>
                <c:formatCode>General</c:formatCode>
                <c:ptCount val="240"/>
                <c:pt idx="0">
                  <c:v>2.3305081967213164E-6</c:v>
                </c:pt>
                <c:pt idx="1">
                  <c:v>2.1264371584699533E-6</c:v>
                </c:pt>
                <c:pt idx="2">
                  <c:v>2.4243497267759635E-6</c:v>
                </c:pt>
                <c:pt idx="3">
                  <c:v>1.9540163934426276E-6</c:v>
                </c:pt>
                <c:pt idx="4">
                  <c:v>2.1423387978142149E-6</c:v>
                </c:pt>
                <c:pt idx="5">
                  <c:v>2.2797978142076591E-6</c:v>
                </c:pt>
                <c:pt idx="6">
                  <c:v>2.0129234972677626E-6</c:v>
                </c:pt>
                <c:pt idx="7">
                  <c:v>2.5079398907103924E-6</c:v>
                </c:pt>
                <c:pt idx="8">
                  <c:v>2.3032021857923561E-6</c:v>
                </c:pt>
                <c:pt idx="9">
                  <c:v>2.3093224043715879E-6</c:v>
                </c:pt>
                <c:pt idx="10">
                  <c:v>2.7188196721311549E-6</c:v>
                </c:pt>
                <c:pt idx="11">
                  <c:v>2.677278688524598E-6</c:v>
                </c:pt>
                <c:pt idx="12">
                  <c:v>2.49651912568306E-6</c:v>
                </c:pt>
                <c:pt idx="13">
                  <c:v>2.4378633879781442E-6</c:v>
                </c:pt>
                <c:pt idx="14">
                  <c:v>2.0633005464480977E-6</c:v>
                </c:pt>
                <c:pt idx="15">
                  <c:v>2.1770710382513753E-6</c:v>
                </c:pt>
                <c:pt idx="16">
                  <c:v>2.374672131147541E-6</c:v>
                </c:pt>
                <c:pt idx="17">
                  <c:v>2.7435081967213224E-6</c:v>
                </c:pt>
                <c:pt idx="18">
                  <c:v>2.1466885245901651E-6</c:v>
                </c:pt>
                <c:pt idx="19">
                  <c:v>2.4433825136612089E-6</c:v>
                </c:pt>
                <c:pt idx="20">
                  <c:v>2.0591038251366164E-6</c:v>
                </c:pt>
                <c:pt idx="21">
                  <c:v>2.3963333333333366E-6</c:v>
                </c:pt>
                <c:pt idx="22">
                  <c:v>2.3957213114754173E-6</c:v>
                </c:pt>
                <c:pt idx="23">
                  <c:v>2.2161092896174933E-6</c:v>
                </c:pt>
                <c:pt idx="24">
                  <c:v>2.4579508196721376E-6</c:v>
                </c:pt>
                <c:pt idx="25">
                  <c:v>2.5575901639344339E-6</c:v>
                </c:pt>
                <c:pt idx="26">
                  <c:v>2.6685792349726861E-6</c:v>
                </c:pt>
                <c:pt idx="27">
                  <c:v>2.3699890710382554E-6</c:v>
                </c:pt>
                <c:pt idx="28">
                  <c:v>2.8044808743169477E-6</c:v>
                </c:pt>
                <c:pt idx="29">
                  <c:v>2.8314262295081989E-6</c:v>
                </c:pt>
                <c:pt idx="30">
                  <c:v>2.292049180327869E-6</c:v>
                </c:pt>
                <c:pt idx="31">
                  <c:v>1.8766229508196763E-6</c:v>
                </c:pt>
                <c:pt idx="32">
                  <c:v>2.3541092896174927E-6</c:v>
                </c:pt>
                <c:pt idx="33">
                  <c:v>2.2568961748633886E-6</c:v>
                </c:pt>
                <c:pt idx="34">
                  <c:v>2.4496448087431737E-6</c:v>
                </c:pt>
                <c:pt idx="35">
                  <c:v>2.383743169398911E-6</c:v>
                </c:pt>
                <c:pt idx="36">
                  <c:v>2.6084699453551976E-6</c:v>
                </c:pt>
                <c:pt idx="37">
                  <c:v>2.8517103825136653E-6</c:v>
                </c:pt>
                <c:pt idx="38">
                  <c:v>2.594278688524596E-6</c:v>
                </c:pt>
                <c:pt idx="39">
                  <c:v>2.9656939890710423E-6</c:v>
                </c:pt>
                <c:pt idx="40">
                  <c:v>2.8875846994535601E-6</c:v>
                </c:pt>
                <c:pt idx="41">
                  <c:v>2.6443879781420888E-6</c:v>
                </c:pt>
                <c:pt idx="42">
                  <c:v>2.8764262295081976E-6</c:v>
                </c:pt>
                <c:pt idx="43">
                  <c:v>2.9127814207650307E-6</c:v>
                </c:pt>
                <c:pt idx="44">
                  <c:v>2.902655737704922E-6</c:v>
                </c:pt>
                <c:pt idx="45">
                  <c:v>2.9860983606557429E-6</c:v>
                </c:pt>
                <c:pt idx="46">
                  <c:v>2.6444972677595749E-6</c:v>
                </c:pt>
                <c:pt idx="47">
                  <c:v>2.5396994535519187E-6</c:v>
                </c:pt>
                <c:pt idx="48">
                  <c:v>2.7811202185792454E-6</c:v>
                </c:pt>
                <c:pt idx="49">
                  <c:v>2.466803278688529E-6</c:v>
                </c:pt>
                <c:pt idx="50">
                  <c:v>2.3826612021857989E-6</c:v>
                </c:pt>
                <c:pt idx="51">
                  <c:v>2.6360327868852519E-6</c:v>
                </c:pt>
                <c:pt idx="52">
                  <c:v>3.4817322404371695E-6</c:v>
                </c:pt>
                <c:pt idx="53">
                  <c:v>3.4346830601092959E-6</c:v>
                </c:pt>
                <c:pt idx="54">
                  <c:v>3.5052076502732299E-6</c:v>
                </c:pt>
                <c:pt idx="55">
                  <c:v>3.3013060109289686E-6</c:v>
                </c:pt>
                <c:pt idx="56">
                  <c:v>3.4056393442623041E-6</c:v>
                </c:pt>
                <c:pt idx="57">
                  <c:v>3.7915409836065651E-6</c:v>
                </c:pt>
                <c:pt idx="58">
                  <c:v>3.6276557377049286E-6</c:v>
                </c:pt>
                <c:pt idx="59">
                  <c:v>3.8935956284153122E-6</c:v>
                </c:pt>
                <c:pt idx="60">
                  <c:v>3.8230109289617588E-6</c:v>
                </c:pt>
                <c:pt idx="61">
                  <c:v>4.0181366120218627E-6</c:v>
                </c:pt>
                <c:pt idx="62">
                  <c:v>4.5290983606557445E-6</c:v>
                </c:pt>
                <c:pt idx="63">
                  <c:v>3.4171202185792453E-6</c:v>
                </c:pt>
                <c:pt idx="64">
                  <c:v>3.2332295081967324E-6</c:v>
                </c:pt>
                <c:pt idx="65">
                  <c:v>3.4826284153005503E-6</c:v>
                </c:pt>
                <c:pt idx="66">
                  <c:v>4.2711092896174987E-6</c:v>
                </c:pt>
                <c:pt idx="67">
                  <c:v>4.2059890710382519E-6</c:v>
                </c:pt>
                <c:pt idx="68">
                  <c:v>4.1472131147541166E-6</c:v>
                </c:pt>
                <c:pt idx="69">
                  <c:v>4.1699781420765087E-6</c:v>
                </c:pt>
                <c:pt idx="70">
                  <c:v>3.896885245901645E-6</c:v>
                </c:pt>
                <c:pt idx="71">
                  <c:v>3.8882950819672226E-6</c:v>
                </c:pt>
                <c:pt idx="72">
                  <c:v>3.994890710382526E-6</c:v>
                </c:pt>
                <c:pt idx="73">
                  <c:v>4.1954754098360714E-6</c:v>
                </c:pt>
                <c:pt idx="74">
                  <c:v>4.0409071038251505E-6</c:v>
                </c:pt>
                <c:pt idx="75">
                  <c:v>3.8492786885245966E-6</c:v>
                </c:pt>
                <c:pt idx="76">
                  <c:v>4.4802240437158606E-6</c:v>
                </c:pt>
                <c:pt idx="77">
                  <c:v>4.9458524590164019E-6</c:v>
                </c:pt>
                <c:pt idx="78">
                  <c:v>4.244765027322412E-6</c:v>
                </c:pt>
                <c:pt idx="79">
                  <c:v>4.0347650273224114E-6</c:v>
                </c:pt>
                <c:pt idx="80">
                  <c:v>4.4464754098360797E-6</c:v>
                </c:pt>
                <c:pt idx="81">
                  <c:v>4.3916939890710567E-6</c:v>
                </c:pt>
                <c:pt idx="82">
                  <c:v>4.0663551912568428E-6</c:v>
                </c:pt>
                <c:pt idx="83">
                  <c:v>3.9928579234972696E-6</c:v>
                </c:pt>
                <c:pt idx="84">
                  <c:v>3.8747377049180439E-6</c:v>
                </c:pt>
                <c:pt idx="85">
                  <c:v>3.9483770491803412E-6</c:v>
                </c:pt>
                <c:pt idx="86">
                  <c:v>4.3288251366120292E-6</c:v>
                </c:pt>
                <c:pt idx="87">
                  <c:v>4.1977868852459017E-6</c:v>
                </c:pt>
                <c:pt idx="88">
                  <c:v>3.9522950819672198E-6</c:v>
                </c:pt>
                <c:pt idx="89">
                  <c:v>3.846245901639349E-6</c:v>
                </c:pt>
                <c:pt idx="90">
                  <c:v>4.5739125683060112E-6</c:v>
                </c:pt>
                <c:pt idx="91">
                  <c:v>5.0427267759562928E-6</c:v>
                </c:pt>
                <c:pt idx="92">
                  <c:v>4.8198360655737817E-6</c:v>
                </c:pt>
                <c:pt idx="93">
                  <c:v>4.4463278688524709E-6</c:v>
                </c:pt>
                <c:pt idx="94">
                  <c:v>4.560852459016398E-6</c:v>
                </c:pt>
                <c:pt idx="95">
                  <c:v>4.7468469945355375E-6</c:v>
                </c:pt>
                <c:pt idx="96">
                  <c:v>4.6166830601092928E-6</c:v>
                </c:pt>
                <c:pt idx="97">
                  <c:v>5.1117213114754172E-6</c:v>
                </c:pt>
                <c:pt idx="98">
                  <c:v>5.0744098360655804E-6</c:v>
                </c:pt>
                <c:pt idx="99">
                  <c:v>5.0733442622950894E-6</c:v>
                </c:pt>
                <c:pt idx="100">
                  <c:v>5.4023442622950899E-6</c:v>
                </c:pt>
                <c:pt idx="101">
                  <c:v>4.1985409836065669E-6</c:v>
                </c:pt>
                <c:pt idx="102">
                  <c:v>4.6027704918032922E-6</c:v>
                </c:pt>
                <c:pt idx="103">
                  <c:v>5.2648360655737791E-6</c:v>
                </c:pt>
                <c:pt idx="104">
                  <c:v>4.6343333333333459E-6</c:v>
                </c:pt>
                <c:pt idx="105">
                  <c:v>4.4639562841530175E-6</c:v>
                </c:pt>
                <c:pt idx="106">
                  <c:v>4.7948196721311533E-6</c:v>
                </c:pt>
                <c:pt idx="107">
                  <c:v>4.9966557377049336E-6</c:v>
                </c:pt>
                <c:pt idx="108">
                  <c:v>3.8701639344262325E-6</c:v>
                </c:pt>
                <c:pt idx="109">
                  <c:v>4.5398469945355376E-6</c:v>
                </c:pt>
                <c:pt idx="110">
                  <c:v>4.3474371584699453E-6</c:v>
                </c:pt>
                <c:pt idx="111">
                  <c:v>4.7370546448087497E-6</c:v>
                </c:pt>
                <c:pt idx="112">
                  <c:v>4.1597213114754134E-6</c:v>
                </c:pt>
                <c:pt idx="113">
                  <c:v>4.7055191256830786E-6</c:v>
                </c:pt>
                <c:pt idx="114">
                  <c:v>5.2627322404371652E-6</c:v>
                </c:pt>
                <c:pt idx="115">
                  <c:v>5.2363770491803448E-6</c:v>
                </c:pt>
                <c:pt idx="116">
                  <c:v>4.3024426229508329E-6</c:v>
                </c:pt>
                <c:pt idx="117">
                  <c:v>4.3433442622950828E-6</c:v>
                </c:pt>
                <c:pt idx="118">
                  <c:v>4.2987431693989146E-6</c:v>
                </c:pt>
                <c:pt idx="119">
                  <c:v>4.5228852459016404E-6</c:v>
                </c:pt>
                <c:pt idx="120">
                  <c:v>4.7960382513661311E-6</c:v>
                </c:pt>
                <c:pt idx="121">
                  <c:v>4.4007431693989206E-6</c:v>
                </c:pt>
                <c:pt idx="122">
                  <c:v>4.3283715846994605E-6</c:v>
                </c:pt>
                <c:pt idx="123">
                  <c:v>4.8631967213114834E-6</c:v>
                </c:pt>
                <c:pt idx="124">
                  <c:v>4.6193934426229664E-6</c:v>
                </c:pt>
                <c:pt idx="125">
                  <c:v>4.6026939890710535E-6</c:v>
                </c:pt>
                <c:pt idx="126">
                  <c:v>4.3107377049180436E-6</c:v>
                </c:pt>
                <c:pt idx="127">
                  <c:v>5.0198251366120341E-6</c:v>
                </c:pt>
                <c:pt idx="128">
                  <c:v>5.2414371584699557E-6</c:v>
                </c:pt>
                <c:pt idx="129">
                  <c:v>6.1612021857923792E-6</c:v>
                </c:pt>
                <c:pt idx="130">
                  <c:v>5.633060109289639E-6</c:v>
                </c:pt>
                <c:pt idx="131">
                  <c:v>5.1299453551912593E-6</c:v>
                </c:pt>
                <c:pt idx="132">
                  <c:v>3.9810109289617605E-6</c:v>
                </c:pt>
                <c:pt idx="133">
                  <c:v>3.8507431693989132E-6</c:v>
                </c:pt>
                <c:pt idx="134">
                  <c:v>3.3987213114754215E-6</c:v>
                </c:pt>
                <c:pt idx="135">
                  <c:v>3.3659508196721389E-6</c:v>
                </c:pt>
                <c:pt idx="136">
                  <c:v>3.8383934426229649E-6</c:v>
                </c:pt>
                <c:pt idx="137">
                  <c:v>3.3997158469945441E-6</c:v>
                </c:pt>
                <c:pt idx="138">
                  <c:v>3.1392349726776066E-6</c:v>
                </c:pt>
                <c:pt idx="139">
                  <c:v>3.7983934426229674E-6</c:v>
                </c:pt>
                <c:pt idx="140">
                  <c:v>3.4919180327868908E-6</c:v>
                </c:pt>
                <c:pt idx="141">
                  <c:v>2.8485136612021946E-6</c:v>
                </c:pt>
                <c:pt idx="142">
                  <c:v>3.8085573770491886E-6</c:v>
                </c:pt>
                <c:pt idx="143">
                  <c:v>3.2356721311475468E-6</c:v>
                </c:pt>
                <c:pt idx="144">
                  <c:v>3.3553879781420867E-6</c:v>
                </c:pt>
                <c:pt idx="145">
                  <c:v>3.248049180327876E-6</c:v>
                </c:pt>
                <c:pt idx="146">
                  <c:v>3.235065573770499E-6</c:v>
                </c:pt>
                <c:pt idx="147">
                  <c:v>2.5966939890710412E-6</c:v>
                </c:pt>
                <c:pt idx="148">
                  <c:v>3.2472841530054755E-6</c:v>
                </c:pt>
                <c:pt idx="149">
                  <c:v>2.5976065573770604E-6</c:v>
                </c:pt>
                <c:pt idx="150">
                  <c:v>2.1559617486338868E-6</c:v>
                </c:pt>
                <c:pt idx="151">
                  <c:v>1.9532950819672191E-6</c:v>
                </c:pt>
                <c:pt idx="152">
                  <c:v>1.4681693989071042E-6</c:v>
                </c:pt>
                <c:pt idx="153">
                  <c:v>1.979142076502739E-6</c:v>
                </c:pt>
                <c:pt idx="154">
                  <c:v>1.5403715846994569E-6</c:v>
                </c:pt>
                <c:pt idx="155">
                  <c:v>1.4606939890710417E-6</c:v>
                </c:pt>
                <c:pt idx="156">
                  <c:v>1.7188306010928991E-6</c:v>
                </c:pt>
                <c:pt idx="157">
                  <c:v>1.8544863387978201E-6</c:v>
                </c:pt>
                <c:pt idx="158">
                  <c:v>2.0402950819672197E-6</c:v>
                </c:pt>
                <c:pt idx="159">
                  <c:v>1.7375519125683097E-6</c:v>
                </c:pt>
                <c:pt idx="160">
                  <c:v>1.7796830601092933E-6</c:v>
                </c:pt>
                <c:pt idx="161">
                  <c:v>1.7541912568306038E-6</c:v>
                </c:pt>
                <c:pt idx="162">
                  <c:v>1.8640546448087497E-6</c:v>
                </c:pt>
                <c:pt idx="163">
                  <c:v>2.1043934426229642E-6</c:v>
                </c:pt>
                <c:pt idx="164">
                  <c:v>1.6546775956284203E-6</c:v>
                </c:pt>
                <c:pt idx="165">
                  <c:v>1.9482459016393508E-6</c:v>
                </c:pt>
                <c:pt idx="166">
                  <c:v>1.6334699453551931E-6</c:v>
                </c:pt>
                <c:pt idx="167">
                  <c:v>1.6831530054644844E-6</c:v>
                </c:pt>
                <c:pt idx="168">
                  <c:v>1.9444918032786931E-6</c:v>
                </c:pt>
                <c:pt idx="169">
                  <c:v>2.0916338797814262E-6</c:v>
                </c:pt>
                <c:pt idx="170">
                  <c:v>2.0540054644808742E-6</c:v>
                </c:pt>
                <c:pt idx="171">
                  <c:v>1.9646010928961786E-6</c:v>
                </c:pt>
                <c:pt idx="172">
                  <c:v>1.887737704918039E-6</c:v>
                </c:pt>
                <c:pt idx="173">
                  <c:v>1.7824699453551942E-6</c:v>
                </c:pt>
                <c:pt idx="174">
                  <c:v>1.823573770491808E-6</c:v>
                </c:pt>
                <c:pt idx="175">
                  <c:v>1.8077595628415358E-6</c:v>
                </c:pt>
                <c:pt idx="176">
                  <c:v>1.4807868852459043E-6</c:v>
                </c:pt>
                <c:pt idx="177">
                  <c:v>1.9341475409836131E-6</c:v>
                </c:pt>
                <c:pt idx="178">
                  <c:v>1.8537814207650322E-6</c:v>
                </c:pt>
                <c:pt idx="179">
                  <c:v>1.7426721311475467E-6</c:v>
                </c:pt>
                <c:pt idx="180">
                  <c:v>1.7583387978142106E-6</c:v>
                </c:pt>
                <c:pt idx="181">
                  <c:v>1.8960928961748685E-6</c:v>
                </c:pt>
                <c:pt idx="182">
                  <c:v>1.7301639344262359E-6</c:v>
                </c:pt>
                <c:pt idx="183">
                  <c:v>1.6037595628415353E-6</c:v>
                </c:pt>
                <c:pt idx="184">
                  <c:v>2.0074426229508202E-6</c:v>
                </c:pt>
                <c:pt idx="185">
                  <c:v>1.6432240437158503E-6</c:v>
                </c:pt>
                <c:pt idx="186">
                  <c:v>1.6927158469945416E-6</c:v>
                </c:pt>
                <c:pt idx="187">
                  <c:v>1.7562786885245933E-6</c:v>
                </c:pt>
                <c:pt idx="188">
                  <c:v>1.9210000000000046E-6</c:v>
                </c:pt>
                <c:pt idx="189">
                  <c:v>1.9139398907103854E-6</c:v>
                </c:pt>
                <c:pt idx="190">
                  <c:v>2.1062568306010952E-6</c:v>
                </c:pt>
                <c:pt idx="191">
                  <c:v>1.8266885245901707E-6</c:v>
                </c:pt>
                <c:pt idx="192">
                  <c:v>1.4540000000000034E-6</c:v>
                </c:pt>
                <c:pt idx="193">
                  <c:v>1.3643825136612087E-6</c:v>
                </c:pt>
                <c:pt idx="194">
                  <c:v>1.6791092896174888E-6</c:v>
                </c:pt>
                <c:pt idx="195">
                  <c:v>1.3024043715847027E-6</c:v>
                </c:pt>
                <c:pt idx="196">
                  <c:v>1.339486338797818E-6</c:v>
                </c:pt>
                <c:pt idx="197">
                  <c:v>1.6030327868852505E-6</c:v>
                </c:pt>
                <c:pt idx="198">
                  <c:v>1.512043715846998E-6</c:v>
                </c:pt>
                <c:pt idx="199">
                  <c:v>1.5748032786885285E-6</c:v>
                </c:pt>
                <c:pt idx="200">
                  <c:v>1.4873661202185824E-6</c:v>
                </c:pt>
                <c:pt idx="201">
                  <c:v>1.5034754098360699E-6</c:v>
                </c:pt>
                <c:pt idx="202">
                  <c:v>1.52318579234973E-6</c:v>
                </c:pt>
                <c:pt idx="203">
                  <c:v>1.9184754098360727E-6</c:v>
                </c:pt>
                <c:pt idx="204">
                  <c:v>2.1290327868852523E-6</c:v>
                </c:pt>
                <c:pt idx="205">
                  <c:v>1.7072021857923529E-6</c:v>
                </c:pt>
                <c:pt idx="206">
                  <c:v>1.6839289617486391E-6</c:v>
                </c:pt>
                <c:pt idx="207">
                  <c:v>1.5357540983606579E-6</c:v>
                </c:pt>
                <c:pt idx="208">
                  <c:v>1.8410437158469985E-6</c:v>
                </c:pt>
                <c:pt idx="209">
                  <c:v>1.6027923497267816E-6</c:v>
                </c:pt>
                <c:pt idx="210">
                  <c:v>1.7461092896174887E-6</c:v>
                </c:pt>
                <c:pt idx="211">
                  <c:v>1.4293606557377061E-6</c:v>
                </c:pt>
                <c:pt idx="212">
                  <c:v>1.5790491803278722E-6</c:v>
                </c:pt>
                <c:pt idx="213">
                  <c:v>1.6551912568306031E-6</c:v>
                </c:pt>
                <c:pt idx="214">
                  <c:v>1.5645464480874345E-6</c:v>
                </c:pt>
                <c:pt idx="215">
                  <c:v>1.4230546448087468E-6</c:v>
                </c:pt>
                <c:pt idx="216">
                  <c:v>1.635754098360658E-6</c:v>
                </c:pt>
                <c:pt idx="217">
                  <c:v>1.5949289617486392E-6</c:v>
                </c:pt>
                <c:pt idx="218">
                  <c:v>1.5330437158469976E-6</c:v>
                </c:pt>
                <c:pt idx="219">
                  <c:v>1.6026830601092947E-6</c:v>
                </c:pt>
                <c:pt idx="220">
                  <c:v>1.4080054644808791E-6</c:v>
                </c:pt>
                <c:pt idx="221">
                  <c:v>1.2695081967213146E-6</c:v>
                </c:pt>
                <c:pt idx="222">
                  <c:v>1.6161420765027389E-6</c:v>
                </c:pt>
                <c:pt idx="223">
                  <c:v>1.4585573770491825E-6</c:v>
                </c:pt>
                <c:pt idx="224">
                  <c:v>1.6429562841530102E-6</c:v>
                </c:pt>
                <c:pt idx="225">
                  <c:v>1.4453715846994555E-6</c:v>
                </c:pt>
                <c:pt idx="226">
                  <c:v>1.3080000000000038E-6</c:v>
                </c:pt>
                <c:pt idx="227">
                  <c:v>1.21327868852459E-6</c:v>
                </c:pt>
                <c:pt idx="228">
                  <c:v>1.4071748633879797E-6</c:v>
                </c:pt>
                <c:pt idx="229">
                  <c:v>1.4577540983606562E-6</c:v>
                </c:pt>
                <c:pt idx="230">
                  <c:v>1.3784972677595662E-6</c:v>
                </c:pt>
                <c:pt idx="231">
                  <c:v>1.3098360655737738E-6</c:v>
                </c:pt>
                <c:pt idx="232">
                  <c:v>1.5412513661202227E-6</c:v>
                </c:pt>
                <c:pt idx="233">
                  <c:v>1.588797814207654E-6</c:v>
                </c:pt>
                <c:pt idx="234">
                  <c:v>1.8040819672131196E-6</c:v>
                </c:pt>
                <c:pt idx="235">
                  <c:v>1.7962021857923549E-6</c:v>
                </c:pt>
                <c:pt idx="236">
                  <c:v>1.8561256830601129E-6</c:v>
                </c:pt>
                <c:pt idx="237">
                  <c:v>1.7916612021857941E-6</c:v>
                </c:pt>
                <c:pt idx="238">
                  <c:v>1.6989781420765085E-6</c:v>
                </c:pt>
                <c:pt idx="239">
                  <c:v>1.5379453551912596E-6</c:v>
                </c:pt>
              </c:numCache>
            </c:numRef>
          </c:val>
        </c:ser>
        <c:ser>
          <c:idx val="92"/>
          <c:order val="92"/>
          <c:tx>
            <c:strRef>
              <c:f>Sheet2_c!$A$94</c:f>
              <c:strCache>
                <c:ptCount val="1"/>
                <c:pt idx="0">
                  <c:v>920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Sheet2_c!$B$94:$IG$94</c:f>
              <c:numCache>
                <c:formatCode>General</c:formatCode>
                <c:ptCount val="240"/>
                <c:pt idx="0">
                  <c:v>2.1511081081081092E-6</c:v>
                </c:pt>
                <c:pt idx="1">
                  <c:v>1.961308108108114E-6</c:v>
                </c:pt>
                <c:pt idx="2">
                  <c:v>1.8795783783783828E-6</c:v>
                </c:pt>
                <c:pt idx="3">
                  <c:v>1.982205405405411E-6</c:v>
                </c:pt>
                <c:pt idx="4">
                  <c:v>2.0745891891891891E-6</c:v>
                </c:pt>
                <c:pt idx="5">
                  <c:v>1.7390324324324356E-6</c:v>
                </c:pt>
                <c:pt idx="6">
                  <c:v>2.2685729729729842E-6</c:v>
                </c:pt>
                <c:pt idx="7">
                  <c:v>1.9880000000000054E-6</c:v>
                </c:pt>
                <c:pt idx="8">
                  <c:v>2.1502702702702754E-6</c:v>
                </c:pt>
                <c:pt idx="9">
                  <c:v>2.2978918918919007E-6</c:v>
                </c:pt>
                <c:pt idx="10">
                  <c:v>2.2427675675675783E-6</c:v>
                </c:pt>
                <c:pt idx="11">
                  <c:v>2.5106108108108153E-6</c:v>
                </c:pt>
                <c:pt idx="12">
                  <c:v>2.2091405405405492E-6</c:v>
                </c:pt>
                <c:pt idx="13">
                  <c:v>2.5641891891891937E-6</c:v>
                </c:pt>
                <c:pt idx="14">
                  <c:v>2.2690648648648694E-6</c:v>
                </c:pt>
                <c:pt idx="15">
                  <c:v>2.4166486486486487E-6</c:v>
                </c:pt>
                <c:pt idx="16">
                  <c:v>2.4149891891891897E-6</c:v>
                </c:pt>
                <c:pt idx="17">
                  <c:v>2.4083027027027118E-6</c:v>
                </c:pt>
                <c:pt idx="18">
                  <c:v>2.134691891891899E-6</c:v>
                </c:pt>
                <c:pt idx="19">
                  <c:v>2.1091297297297354E-6</c:v>
                </c:pt>
                <c:pt idx="20">
                  <c:v>2.1134648648648679E-6</c:v>
                </c:pt>
                <c:pt idx="21">
                  <c:v>2.4822648648648655E-6</c:v>
                </c:pt>
                <c:pt idx="22">
                  <c:v>2.2797027027027115E-6</c:v>
                </c:pt>
                <c:pt idx="23">
                  <c:v>2.3380324324324385E-6</c:v>
                </c:pt>
                <c:pt idx="24">
                  <c:v>2.4970108108108172E-6</c:v>
                </c:pt>
                <c:pt idx="25">
                  <c:v>2.3415621621621669E-6</c:v>
                </c:pt>
                <c:pt idx="26">
                  <c:v>2.2802810810810906E-6</c:v>
                </c:pt>
                <c:pt idx="27">
                  <c:v>2.4933783783783847E-6</c:v>
                </c:pt>
                <c:pt idx="28">
                  <c:v>2.5739081081081125E-6</c:v>
                </c:pt>
                <c:pt idx="29">
                  <c:v>2.3874378378378457E-6</c:v>
                </c:pt>
                <c:pt idx="30">
                  <c:v>2.2499675675675801E-6</c:v>
                </c:pt>
                <c:pt idx="31">
                  <c:v>2.2840540540540617E-6</c:v>
                </c:pt>
                <c:pt idx="32">
                  <c:v>1.9295459459459516E-6</c:v>
                </c:pt>
                <c:pt idx="33">
                  <c:v>2.6389081081081115E-6</c:v>
                </c:pt>
                <c:pt idx="34">
                  <c:v>2.7459729729729845E-6</c:v>
                </c:pt>
                <c:pt idx="35">
                  <c:v>2.8644054054054099E-6</c:v>
                </c:pt>
                <c:pt idx="36">
                  <c:v>2.9058378378378453E-6</c:v>
                </c:pt>
                <c:pt idx="37">
                  <c:v>2.8234486486486542E-6</c:v>
                </c:pt>
                <c:pt idx="38">
                  <c:v>2.123810810810818E-6</c:v>
                </c:pt>
                <c:pt idx="39">
                  <c:v>2.969210810810818E-6</c:v>
                </c:pt>
                <c:pt idx="40">
                  <c:v>2.6469567567567656E-6</c:v>
                </c:pt>
                <c:pt idx="41">
                  <c:v>2.7252432432432471E-6</c:v>
                </c:pt>
                <c:pt idx="42">
                  <c:v>3.0170702702702779E-6</c:v>
                </c:pt>
                <c:pt idx="43">
                  <c:v>2.7656972972973093E-6</c:v>
                </c:pt>
                <c:pt idx="44">
                  <c:v>2.9724108108108148E-6</c:v>
                </c:pt>
                <c:pt idx="45">
                  <c:v>2.8339351351351388E-6</c:v>
                </c:pt>
                <c:pt idx="46">
                  <c:v>2.3726432432432427E-6</c:v>
                </c:pt>
                <c:pt idx="47">
                  <c:v>2.8582756756756788E-6</c:v>
                </c:pt>
                <c:pt idx="48">
                  <c:v>2.3918216216216249E-6</c:v>
                </c:pt>
                <c:pt idx="49">
                  <c:v>2.2888432432432461E-6</c:v>
                </c:pt>
                <c:pt idx="50">
                  <c:v>2.7596918918919015E-6</c:v>
                </c:pt>
                <c:pt idx="51">
                  <c:v>2.7402162162162251E-6</c:v>
                </c:pt>
                <c:pt idx="52">
                  <c:v>3.2587945945946054E-6</c:v>
                </c:pt>
                <c:pt idx="53">
                  <c:v>3.0343567567567663E-6</c:v>
                </c:pt>
                <c:pt idx="54">
                  <c:v>3.3156540540540588E-6</c:v>
                </c:pt>
                <c:pt idx="55">
                  <c:v>3.6824486486486565E-6</c:v>
                </c:pt>
                <c:pt idx="56">
                  <c:v>3.2490648648648723E-6</c:v>
                </c:pt>
                <c:pt idx="57">
                  <c:v>3.4650594594594646E-6</c:v>
                </c:pt>
                <c:pt idx="58">
                  <c:v>3.5215243243243351E-6</c:v>
                </c:pt>
                <c:pt idx="59">
                  <c:v>3.2952378378378479E-6</c:v>
                </c:pt>
                <c:pt idx="60">
                  <c:v>3.3610216216216299E-6</c:v>
                </c:pt>
                <c:pt idx="61">
                  <c:v>3.8910432432432441E-6</c:v>
                </c:pt>
                <c:pt idx="62">
                  <c:v>4.139070270270277E-6</c:v>
                </c:pt>
                <c:pt idx="63">
                  <c:v>3.462724324324334E-6</c:v>
                </c:pt>
                <c:pt idx="64">
                  <c:v>3.3364000000000016E-6</c:v>
                </c:pt>
                <c:pt idx="65">
                  <c:v>4.0942162162162146E-6</c:v>
                </c:pt>
                <c:pt idx="66">
                  <c:v>3.4793135135135206E-6</c:v>
                </c:pt>
                <c:pt idx="67">
                  <c:v>4.0116162162162164E-6</c:v>
                </c:pt>
                <c:pt idx="68">
                  <c:v>4.2769621621621844E-6</c:v>
                </c:pt>
                <c:pt idx="69">
                  <c:v>4.8050486486486587E-6</c:v>
                </c:pt>
                <c:pt idx="70">
                  <c:v>3.8143459459459539E-6</c:v>
                </c:pt>
                <c:pt idx="71">
                  <c:v>4.2588270270270344E-6</c:v>
                </c:pt>
                <c:pt idx="72">
                  <c:v>3.9936270270270399E-6</c:v>
                </c:pt>
                <c:pt idx="73">
                  <c:v>3.5858540540540617E-6</c:v>
                </c:pt>
                <c:pt idx="74">
                  <c:v>3.7417891891891975E-6</c:v>
                </c:pt>
                <c:pt idx="75">
                  <c:v>3.5024432432432467E-6</c:v>
                </c:pt>
                <c:pt idx="76">
                  <c:v>3.794913513513524E-6</c:v>
                </c:pt>
                <c:pt idx="77">
                  <c:v>4.5842270270270364E-6</c:v>
                </c:pt>
                <c:pt idx="78">
                  <c:v>4.5639513513513578E-6</c:v>
                </c:pt>
                <c:pt idx="79">
                  <c:v>3.8508270270270377E-6</c:v>
                </c:pt>
                <c:pt idx="80">
                  <c:v>4.2779081081081165E-6</c:v>
                </c:pt>
                <c:pt idx="81">
                  <c:v>3.9102648648648707E-6</c:v>
                </c:pt>
                <c:pt idx="82">
                  <c:v>4.1856162162162159E-6</c:v>
                </c:pt>
                <c:pt idx="83">
                  <c:v>4.3347243243243398E-6</c:v>
                </c:pt>
                <c:pt idx="84">
                  <c:v>3.6248702702702808E-6</c:v>
                </c:pt>
                <c:pt idx="85">
                  <c:v>3.8102000000000067E-6</c:v>
                </c:pt>
                <c:pt idx="86">
                  <c:v>3.8716594594594605E-6</c:v>
                </c:pt>
                <c:pt idx="87">
                  <c:v>4.2363297297297487E-6</c:v>
                </c:pt>
                <c:pt idx="88">
                  <c:v>4.3588702702702703E-6</c:v>
                </c:pt>
                <c:pt idx="89">
                  <c:v>4.2060324324324467E-6</c:v>
                </c:pt>
                <c:pt idx="90">
                  <c:v>4.83871351351353E-6</c:v>
                </c:pt>
                <c:pt idx="91">
                  <c:v>4.5716810810811009E-6</c:v>
                </c:pt>
                <c:pt idx="92">
                  <c:v>5.3253513513513578E-6</c:v>
                </c:pt>
                <c:pt idx="93">
                  <c:v>4.5606540540540634E-6</c:v>
                </c:pt>
                <c:pt idx="94">
                  <c:v>4.8046108108108169E-6</c:v>
                </c:pt>
                <c:pt idx="95">
                  <c:v>4.6021729729729787E-6</c:v>
                </c:pt>
                <c:pt idx="96">
                  <c:v>4.6703729729729842E-6</c:v>
                </c:pt>
                <c:pt idx="97">
                  <c:v>4.9111567567567629E-6</c:v>
                </c:pt>
                <c:pt idx="98">
                  <c:v>4.4222216216216402E-6</c:v>
                </c:pt>
                <c:pt idx="99">
                  <c:v>4.799556756756763E-6</c:v>
                </c:pt>
                <c:pt idx="100">
                  <c:v>4.9473027027027205E-6</c:v>
                </c:pt>
                <c:pt idx="101">
                  <c:v>4.0941459459459474E-6</c:v>
                </c:pt>
                <c:pt idx="102">
                  <c:v>4.1876378378378404E-6</c:v>
                </c:pt>
                <c:pt idx="103">
                  <c:v>5.0047567567567572E-6</c:v>
                </c:pt>
                <c:pt idx="104">
                  <c:v>4.5745837837837981E-6</c:v>
                </c:pt>
                <c:pt idx="105">
                  <c:v>4.2298594594594692E-6</c:v>
                </c:pt>
                <c:pt idx="106">
                  <c:v>4.9332702702702838E-6</c:v>
                </c:pt>
                <c:pt idx="107">
                  <c:v>4.7567189189189273E-6</c:v>
                </c:pt>
                <c:pt idx="108">
                  <c:v>4.2832324324324508E-6</c:v>
                </c:pt>
                <c:pt idx="109">
                  <c:v>4.5178486486486524E-6</c:v>
                </c:pt>
                <c:pt idx="110">
                  <c:v>4.6033459459459534E-6</c:v>
                </c:pt>
                <c:pt idx="111">
                  <c:v>4.3714270270270374E-6</c:v>
                </c:pt>
                <c:pt idx="112">
                  <c:v>4.382356756756757E-6</c:v>
                </c:pt>
                <c:pt idx="113">
                  <c:v>4.4817729729729891E-6</c:v>
                </c:pt>
                <c:pt idx="114">
                  <c:v>4.7278540540540564E-6</c:v>
                </c:pt>
                <c:pt idx="115">
                  <c:v>4.361891891891902E-6</c:v>
                </c:pt>
                <c:pt idx="116">
                  <c:v>4.333043243243257E-6</c:v>
                </c:pt>
                <c:pt idx="117">
                  <c:v>4.333735135135149E-6</c:v>
                </c:pt>
                <c:pt idx="118">
                  <c:v>4.1829621621621774E-6</c:v>
                </c:pt>
                <c:pt idx="119">
                  <c:v>4.8514972972973059E-6</c:v>
                </c:pt>
                <c:pt idx="120">
                  <c:v>4.5780000000000128E-6</c:v>
                </c:pt>
                <c:pt idx="121">
                  <c:v>4.8106648648648808E-6</c:v>
                </c:pt>
                <c:pt idx="122">
                  <c:v>4.5083945945946125E-6</c:v>
                </c:pt>
                <c:pt idx="123">
                  <c:v>4.6181351351351415E-6</c:v>
                </c:pt>
                <c:pt idx="124">
                  <c:v>4.4974324324324445E-6</c:v>
                </c:pt>
                <c:pt idx="125">
                  <c:v>4.3041459459459462E-6</c:v>
                </c:pt>
                <c:pt idx="126">
                  <c:v>4.3969405405405471E-6</c:v>
                </c:pt>
                <c:pt idx="127">
                  <c:v>4.8477189189189194E-6</c:v>
                </c:pt>
                <c:pt idx="128">
                  <c:v>5.9051351351351497E-6</c:v>
                </c:pt>
                <c:pt idx="129">
                  <c:v>5.7225405405405467E-6</c:v>
                </c:pt>
                <c:pt idx="130">
                  <c:v>5.632702702702719E-6</c:v>
                </c:pt>
                <c:pt idx="131">
                  <c:v>5.2648648648648746E-6</c:v>
                </c:pt>
                <c:pt idx="132">
                  <c:v>3.8699729729729842E-6</c:v>
                </c:pt>
                <c:pt idx="133">
                  <c:v>3.8664216216216302E-6</c:v>
                </c:pt>
                <c:pt idx="134">
                  <c:v>3.4878270270270383E-6</c:v>
                </c:pt>
                <c:pt idx="135">
                  <c:v>3.082994594594604E-6</c:v>
                </c:pt>
                <c:pt idx="136">
                  <c:v>3.3840432432432475E-6</c:v>
                </c:pt>
                <c:pt idx="137">
                  <c:v>3.738654054054063E-6</c:v>
                </c:pt>
                <c:pt idx="138">
                  <c:v>3.5396162162162233E-6</c:v>
                </c:pt>
                <c:pt idx="139">
                  <c:v>3.2697675675675817E-6</c:v>
                </c:pt>
                <c:pt idx="140">
                  <c:v>3.3906540540540606E-6</c:v>
                </c:pt>
                <c:pt idx="141">
                  <c:v>3.055810810810816E-6</c:v>
                </c:pt>
                <c:pt idx="142">
                  <c:v>2.9773081081081128E-6</c:v>
                </c:pt>
                <c:pt idx="143">
                  <c:v>3.3124378378378449E-6</c:v>
                </c:pt>
                <c:pt idx="144">
                  <c:v>3.0160378378378443E-6</c:v>
                </c:pt>
                <c:pt idx="145">
                  <c:v>2.9918324324324393E-6</c:v>
                </c:pt>
                <c:pt idx="146">
                  <c:v>3.1140756756756815E-6</c:v>
                </c:pt>
                <c:pt idx="147">
                  <c:v>2.3461891891891888E-6</c:v>
                </c:pt>
                <c:pt idx="148">
                  <c:v>2.516497297297305E-6</c:v>
                </c:pt>
                <c:pt idx="149">
                  <c:v>2.2947351351351402E-6</c:v>
                </c:pt>
                <c:pt idx="150">
                  <c:v>2.3126864864864872E-6</c:v>
                </c:pt>
                <c:pt idx="151">
                  <c:v>2.1381243243243311E-6</c:v>
                </c:pt>
                <c:pt idx="152">
                  <c:v>1.8861243243243291E-6</c:v>
                </c:pt>
                <c:pt idx="153">
                  <c:v>1.4687027027027062E-6</c:v>
                </c:pt>
                <c:pt idx="154">
                  <c:v>1.665043243243248E-6</c:v>
                </c:pt>
                <c:pt idx="155">
                  <c:v>1.5294756756756785E-6</c:v>
                </c:pt>
                <c:pt idx="156">
                  <c:v>1.8152540540540572E-6</c:v>
                </c:pt>
                <c:pt idx="157">
                  <c:v>2.177518918918925E-6</c:v>
                </c:pt>
                <c:pt idx="158">
                  <c:v>1.8307729729729778E-6</c:v>
                </c:pt>
                <c:pt idx="159">
                  <c:v>1.8940000000000059E-6</c:v>
                </c:pt>
                <c:pt idx="160">
                  <c:v>1.6815567567567625E-6</c:v>
                </c:pt>
                <c:pt idx="161">
                  <c:v>1.7276486486486515E-6</c:v>
                </c:pt>
                <c:pt idx="162">
                  <c:v>1.7843729729729779E-6</c:v>
                </c:pt>
                <c:pt idx="163">
                  <c:v>1.6360000000000052E-6</c:v>
                </c:pt>
                <c:pt idx="164">
                  <c:v>1.6366486486486527E-6</c:v>
                </c:pt>
                <c:pt idx="165">
                  <c:v>1.5253783783783814E-6</c:v>
                </c:pt>
                <c:pt idx="166">
                  <c:v>1.4684702702702735E-6</c:v>
                </c:pt>
                <c:pt idx="167">
                  <c:v>1.6885837837837896E-6</c:v>
                </c:pt>
                <c:pt idx="168">
                  <c:v>1.8249135135135191E-6</c:v>
                </c:pt>
                <c:pt idx="169">
                  <c:v>1.8154270270270308E-6</c:v>
                </c:pt>
                <c:pt idx="170">
                  <c:v>1.9483945945945988E-6</c:v>
                </c:pt>
                <c:pt idx="171">
                  <c:v>1.6682918918918966E-6</c:v>
                </c:pt>
                <c:pt idx="172">
                  <c:v>1.6851891891891931E-6</c:v>
                </c:pt>
                <c:pt idx="173">
                  <c:v>1.8425837837837902E-6</c:v>
                </c:pt>
                <c:pt idx="174">
                  <c:v>1.6263567567567626E-6</c:v>
                </c:pt>
                <c:pt idx="175">
                  <c:v>1.8902108108108167E-6</c:v>
                </c:pt>
                <c:pt idx="176">
                  <c:v>1.7027945945945971E-6</c:v>
                </c:pt>
                <c:pt idx="177">
                  <c:v>1.6808162162162213E-6</c:v>
                </c:pt>
                <c:pt idx="178">
                  <c:v>1.6398270270270304E-6</c:v>
                </c:pt>
                <c:pt idx="179">
                  <c:v>1.7550486486486523E-6</c:v>
                </c:pt>
                <c:pt idx="180">
                  <c:v>1.737481081081085E-6</c:v>
                </c:pt>
                <c:pt idx="181">
                  <c:v>1.6395081081081122E-6</c:v>
                </c:pt>
                <c:pt idx="182">
                  <c:v>1.8987945945945985E-6</c:v>
                </c:pt>
                <c:pt idx="183">
                  <c:v>1.8865081081081138E-6</c:v>
                </c:pt>
                <c:pt idx="184">
                  <c:v>1.923486486486491E-6</c:v>
                </c:pt>
                <c:pt idx="185">
                  <c:v>1.9123405405405468E-6</c:v>
                </c:pt>
                <c:pt idx="186">
                  <c:v>1.9881621621621675E-6</c:v>
                </c:pt>
                <c:pt idx="187">
                  <c:v>1.6042270270270313E-6</c:v>
                </c:pt>
                <c:pt idx="188">
                  <c:v>1.4549135135135174E-6</c:v>
                </c:pt>
                <c:pt idx="189">
                  <c:v>1.9649297297297356E-6</c:v>
                </c:pt>
                <c:pt idx="190">
                  <c:v>2.0031729729729833E-6</c:v>
                </c:pt>
                <c:pt idx="191">
                  <c:v>1.7893459459459508E-6</c:v>
                </c:pt>
                <c:pt idx="192">
                  <c:v>1.4349189189189224E-6</c:v>
                </c:pt>
                <c:pt idx="193">
                  <c:v>1.5106648648648687E-6</c:v>
                </c:pt>
                <c:pt idx="194">
                  <c:v>1.5657945945945959E-6</c:v>
                </c:pt>
                <c:pt idx="195">
                  <c:v>1.3662162162162205E-6</c:v>
                </c:pt>
                <c:pt idx="196">
                  <c:v>1.5145837837837886E-6</c:v>
                </c:pt>
                <c:pt idx="197">
                  <c:v>1.5756540540540564E-6</c:v>
                </c:pt>
                <c:pt idx="198">
                  <c:v>1.7899405405405452E-6</c:v>
                </c:pt>
                <c:pt idx="199">
                  <c:v>1.4923783783783817E-6</c:v>
                </c:pt>
                <c:pt idx="200">
                  <c:v>1.6302918918918967E-6</c:v>
                </c:pt>
                <c:pt idx="201">
                  <c:v>1.5618108108108145E-6</c:v>
                </c:pt>
                <c:pt idx="202">
                  <c:v>1.5996432432432464E-6</c:v>
                </c:pt>
                <c:pt idx="203">
                  <c:v>1.776016216216221E-6</c:v>
                </c:pt>
                <c:pt idx="204">
                  <c:v>1.4873891891891907E-6</c:v>
                </c:pt>
                <c:pt idx="205">
                  <c:v>1.7979621621621648E-6</c:v>
                </c:pt>
                <c:pt idx="206">
                  <c:v>1.7981189189189249E-6</c:v>
                </c:pt>
                <c:pt idx="207">
                  <c:v>1.8501135135135199E-6</c:v>
                </c:pt>
                <c:pt idx="208">
                  <c:v>1.6873729729729776E-6</c:v>
                </c:pt>
                <c:pt idx="209">
                  <c:v>1.5961675675675729E-6</c:v>
                </c:pt>
                <c:pt idx="210">
                  <c:v>1.6178540540540568E-6</c:v>
                </c:pt>
                <c:pt idx="211">
                  <c:v>1.985518918918925E-6</c:v>
                </c:pt>
                <c:pt idx="212">
                  <c:v>1.5021567567567619E-6</c:v>
                </c:pt>
                <c:pt idx="213">
                  <c:v>1.6602054054054101E-6</c:v>
                </c:pt>
                <c:pt idx="214">
                  <c:v>1.5106810810810849E-6</c:v>
                </c:pt>
                <c:pt idx="215">
                  <c:v>1.5753891891891923E-6</c:v>
                </c:pt>
                <c:pt idx="216">
                  <c:v>1.4190648648648669E-6</c:v>
                </c:pt>
                <c:pt idx="217">
                  <c:v>1.9179675675675725E-6</c:v>
                </c:pt>
                <c:pt idx="218">
                  <c:v>1.7203297297297348E-6</c:v>
                </c:pt>
                <c:pt idx="219">
                  <c:v>1.8054054054054089E-6</c:v>
                </c:pt>
                <c:pt idx="220">
                  <c:v>1.6440486486486533E-6</c:v>
                </c:pt>
                <c:pt idx="221">
                  <c:v>1.4978270270270286E-6</c:v>
                </c:pt>
                <c:pt idx="222">
                  <c:v>1.8492162162162206E-6</c:v>
                </c:pt>
                <c:pt idx="223">
                  <c:v>1.361848648648651E-6</c:v>
                </c:pt>
                <c:pt idx="224">
                  <c:v>1.6669783783783825E-6</c:v>
                </c:pt>
                <c:pt idx="225">
                  <c:v>1.4777675675675708E-6</c:v>
                </c:pt>
                <c:pt idx="226">
                  <c:v>1.3241135135135185E-6</c:v>
                </c:pt>
                <c:pt idx="227">
                  <c:v>1.2312540540540555E-6</c:v>
                </c:pt>
                <c:pt idx="228">
                  <c:v>1.346562162162165E-6</c:v>
                </c:pt>
                <c:pt idx="229">
                  <c:v>1.4673837837837876E-6</c:v>
                </c:pt>
                <c:pt idx="230">
                  <c:v>1.4311189189189225E-6</c:v>
                </c:pt>
                <c:pt idx="231">
                  <c:v>1.5355027027027062E-6</c:v>
                </c:pt>
                <c:pt idx="232">
                  <c:v>1.4315351351351367E-6</c:v>
                </c:pt>
                <c:pt idx="233">
                  <c:v>1.6609729729729779E-6</c:v>
                </c:pt>
                <c:pt idx="234">
                  <c:v>1.640254054054058E-6</c:v>
                </c:pt>
                <c:pt idx="235">
                  <c:v>1.4668540540540562E-6</c:v>
                </c:pt>
                <c:pt idx="236">
                  <c:v>1.8027459459459512E-6</c:v>
                </c:pt>
                <c:pt idx="237">
                  <c:v>1.6121243243243282E-6</c:v>
                </c:pt>
                <c:pt idx="238">
                  <c:v>1.4495513513513534E-6</c:v>
                </c:pt>
                <c:pt idx="239">
                  <c:v>1.3685891891891922E-6</c:v>
                </c:pt>
              </c:numCache>
            </c:numRef>
          </c:val>
        </c:ser>
        <c:ser>
          <c:idx val="93"/>
          <c:order val="93"/>
          <c:tx>
            <c:strRef>
              <c:f>Sheet2_c!$A$95</c:f>
              <c:strCache>
                <c:ptCount val="1"/>
                <c:pt idx="0">
                  <c:v>930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Sheet2_c!$B$95:$IG$95</c:f>
              <c:numCache>
                <c:formatCode>General</c:formatCode>
                <c:ptCount val="240"/>
                <c:pt idx="0">
                  <c:v>2.0970802139037455E-6</c:v>
                </c:pt>
                <c:pt idx="1">
                  <c:v>1.8447379679144433E-6</c:v>
                </c:pt>
                <c:pt idx="2">
                  <c:v>2.1948877005347647E-6</c:v>
                </c:pt>
                <c:pt idx="3">
                  <c:v>2.0600855614973354E-6</c:v>
                </c:pt>
                <c:pt idx="4">
                  <c:v>2.0676524064171172E-6</c:v>
                </c:pt>
                <c:pt idx="5">
                  <c:v>1.9926310160427858E-6</c:v>
                </c:pt>
                <c:pt idx="6">
                  <c:v>1.9748877005347651E-6</c:v>
                </c:pt>
                <c:pt idx="7">
                  <c:v>1.6892406417112354E-6</c:v>
                </c:pt>
                <c:pt idx="8">
                  <c:v>2.2103262032085625E-6</c:v>
                </c:pt>
                <c:pt idx="9">
                  <c:v>2.3447486631016052E-6</c:v>
                </c:pt>
                <c:pt idx="10">
                  <c:v>1.9779572192513429E-6</c:v>
                </c:pt>
                <c:pt idx="11">
                  <c:v>2.3051871657754077E-6</c:v>
                </c:pt>
                <c:pt idx="12">
                  <c:v>2.3192085561497345E-6</c:v>
                </c:pt>
                <c:pt idx="13">
                  <c:v>2.417139037433161E-6</c:v>
                </c:pt>
                <c:pt idx="14">
                  <c:v>2.3474010695187218E-6</c:v>
                </c:pt>
                <c:pt idx="15">
                  <c:v>2.0234064171123058E-6</c:v>
                </c:pt>
                <c:pt idx="16">
                  <c:v>2.2117486631016041E-6</c:v>
                </c:pt>
                <c:pt idx="17">
                  <c:v>2.2176844919786137E-6</c:v>
                </c:pt>
                <c:pt idx="18">
                  <c:v>2.2433743315508104E-6</c:v>
                </c:pt>
                <c:pt idx="19">
                  <c:v>2.2037272727272862E-6</c:v>
                </c:pt>
                <c:pt idx="20">
                  <c:v>2.3549090909090945E-6</c:v>
                </c:pt>
                <c:pt idx="21">
                  <c:v>2.0178181818181819E-6</c:v>
                </c:pt>
                <c:pt idx="22">
                  <c:v>1.9605187165775463E-6</c:v>
                </c:pt>
                <c:pt idx="23">
                  <c:v>2.0289946524064285E-6</c:v>
                </c:pt>
                <c:pt idx="24">
                  <c:v>2.3411176470588291E-6</c:v>
                </c:pt>
                <c:pt idx="25">
                  <c:v>2.1768395721925213E-6</c:v>
                </c:pt>
                <c:pt idx="26">
                  <c:v>2.2780748663101677E-6</c:v>
                </c:pt>
                <c:pt idx="27">
                  <c:v>2.8297219251336948E-6</c:v>
                </c:pt>
                <c:pt idx="28">
                  <c:v>2.5429839572192581E-6</c:v>
                </c:pt>
                <c:pt idx="29">
                  <c:v>2.3495401069518758E-6</c:v>
                </c:pt>
                <c:pt idx="30">
                  <c:v>2.4366096256684489E-6</c:v>
                </c:pt>
                <c:pt idx="31">
                  <c:v>2.2292139037433204E-6</c:v>
                </c:pt>
                <c:pt idx="32">
                  <c:v>2.25393048128343E-6</c:v>
                </c:pt>
                <c:pt idx="33">
                  <c:v>2.2690267379679258E-6</c:v>
                </c:pt>
                <c:pt idx="34">
                  <c:v>2.6626149732620399E-6</c:v>
                </c:pt>
                <c:pt idx="35">
                  <c:v>2.5256577540107015E-6</c:v>
                </c:pt>
                <c:pt idx="36">
                  <c:v>2.342834224598936E-6</c:v>
                </c:pt>
                <c:pt idx="37">
                  <c:v>2.6612941176470684E-6</c:v>
                </c:pt>
                <c:pt idx="38">
                  <c:v>2.7800534759358352E-6</c:v>
                </c:pt>
                <c:pt idx="39">
                  <c:v>3.0381550802139089E-6</c:v>
                </c:pt>
                <c:pt idx="40">
                  <c:v>3.2328181818181851E-6</c:v>
                </c:pt>
                <c:pt idx="41">
                  <c:v>2.8583368983957292E-6</c:v>
                </c:pt>
                <c:pt idx="42">
                  <c:v>2.3893475935828915E-6</c:v>
                </c:pt>
                <c:pt idx="43">
                  <c:v>2.5933048128342333E-6</c:v>
                </c:pt>
                <c:pt idx="44">
                  <c:v>2.8961229946524109E-6</c:v>
                </c:pt>
                <c:pt idx="45">
                  <c:v>2.3551176470588271E-6</c:v>
                </c:pt>
                <c:pt idx="46">
                  <c:v>2.8507112299465306E-6</c:v>
                </c:pt>
                <c:pt idx="47">
                  <c:v>2.7646951871657825E-6</c:v>
                </c:pt>
                <c:pt idx="48">
                  <c:v>2.6604278074866418E-6</c:v>
                </c:pt>
                <c:pt idx="49">
                  <c:v>2.968347593582894E-6</c:v>
                </c:pt>
                <c:pt idx="50">
                  <c:v>2.8208983957219302E-6</c:v>
                </c:pt>
                <c:pt idx="51">
                  <c:v>2.9499197860962652E-6</c:v>
                </c:pt>
                <c:pt idx="52">
                  <c:v>3.2243689839572258E-6</c:v>
                </c:pt>
                <c:pt idx="53">
                  <c:v>3.3104438502673873E-6</c:v>
                </c:pt>
                <c:pt idx="54">
                  <c:v>3.3565026737967948E-6</c:v>
                </c:pt>
                <c:pt idx="55">
                  <c:v>3.5940320855615067E-6</c:v>
                </c:pt>
                <c:pt idx="56">
                  <c:v>3.517491978609636E-6</c:v>
                </c:pt>
                <c:pt idx="57">
                  <c:v>3.3520160427807562E-6</c:v>
                </c:pt>
                <c:pt idx="58">
                  <c:v>3.1147700534759452E-6</c:v>
                </c:pt>
                <c:pt idx="59">
                  <c:v>3.0389518716577639E-6</c:v>
                </c:pt>
                <c:pt idx="60">
                  <c:v>3.4433422459893167E-6</c:v>
                </c:pt>
                <c:pt idx="61">
                  <c:v>3.4715561497326267E-6</c:v>
                </c:pt>
                <c:pt idx="62">
                  <c:v>3.2091069518716696E-6</c:v>
                </c:pt>
                <c:pt idx="63">
                  <c:v>3.8788395721925255E-6</c:v>
                </c:pt>
                <c:pt idx="64">
                  <c:v>3.7317326203208641E-6</c:v>
                </c:pt>
                <c:pt idx="65">
                  <c:v>3.4681176470588341E-6</c:v>
                </c:pt>
                <c:pt idx="66">
                  <c:v>3.5368074866310222E-6</c:v>
                </c:pt>
                <c:pt idx="67">
                  <c:v>3.8754171122994715E-6</c:v>
                </c:pt>
                <c:pt idx="68">
                  <c:v>4.531855614973278E-6</c:v>
                </c:pt>
                <c:pt idx="69">
                  <c:v>4.4464171122994801E-6</c:v>
                </c:pt>
                <c:pt idx="70">
                  <c:v>4.555192513368989E-6</c:v>
                </c:pt>
                <c:pt idx="71">
                  <c:v>4.1541871657753976E-6</c:v>
                </c:pt>
                <c:pt idx="72">
                  <c:v>4.0394010695187232E-6</c:v>
                </c:pt>
                <c:pt idx="73">
                  <c:v>4.2089679144385142E-6</c:v>
                </c:pt>
                <c:pt idx="74">
                  <c:v>3.7317326203208641E-6</c:v>
                </c:pt>
                <c:pt idx="75">
                  <c:v>3.7840855614973421E-6</c:v>
                </c:pt>
                <c:pt idx="76">
                  <c:v>4.1117700534759417E-6</c:v>
                </c:pt>
                <c:pt idx="77">
                  <c:v>4.3888235294117769E-6</c:v>
                </c:pt>
                <c:pt idx="78">
                  <c:v>4.2775828877005426E-6</c:v>
                </c:pt>
                <c:pt idx="79">
                  <c:v>3.8790962566845024E-6</c:v>
                </c:pt>
                <c:pt idx="80">
                  <c:v>4.1855882352941288E-6</c:v>
                </c:pt>
                <c:pt idx="81">
                  <c:v>3.9023048128342334E-6</c:v>
                </c:pt>
                <c:pt idx="82">
                  <c:v>4.0284919786096324E-6</c:v>
                </c:pt>
                <c:pt idx="83">
                  <c:v>4.1605721925133837E-6</c:v>
                </c:pt>
                <c:pt idx="84">
                  <c:v>3.5568342245989387E-6</c:v>
                </c:pt>
                <c:pt idx="85">
                  <c:v>4.3330641711230042E-6</c:v>
                </c:pt>
                <c:pt idx="86">
                  <c:v>4.4919144385026829E-6</c:v>
                </c:pt>
                <c:pt idx="87">
                  <c:v>4.2203903743315603E-6</c:v>
                </c:pt>
                <c:pt idx="88">
                  <c:v>3.7756577540107056E-6</c:v>
                </c:pt>
                <c:pt idx="89">
                  <c:v>4.3164385026738071E-6</c:v>
                </c:pt>
                <c:pt idx="90">
                  <c:v>3.9816684491978666E-6</c:v>
                </c:pt>
                <c:pt idx="91">
                  <c:v>4.6176577540107037E-6</c:v>
                </c:pt>
                <c:pt idx="92">
                  <c:v>4.531336898395732E-6</c:v>
                </c:pt>
                <c:pt idx="93">
                  <c:v>4.599844919786102E-6</c:v>
                </c:pt>
                <c:pt idx="94">
                  <c:v>4.4617700534759443E-6</c:v>
                </c:pt>
                <c:pt idx="95">
                  <c:v>4.5373957219251472E-6</c:v>
                </c:pt>
                <c:pt idx="96">
                  <c:v>4.1243582887700531E-6</c:v>
                </c:pt>
                <c:pt idx="97">
                  <c:v>5.051160427807494E-6</c:v>
                </c:pt>
                <c:pt idx="98">
                  <c:v>3.7587486631016106E-6</c:v>
                </c:pt>
                <c:pt idx="99">
                  <c:v>4.4388074866310345E-6</c:v>
                </c:pt>
                <c:pt idx="100">
                  <c:v>3.9745614973262106E-6</c:v>
                </c:pt>
                <c:pt idx="101">
                  <c:v>4.2178288770053466E-6</c:v>
                </c:pt>
                <c:pt idx="102">
                  <c:v>4.1643689839572304E-6</c:v>
                </c:pt>
                <c:pt idx="103">
                  <c:v>4.6430267379679174E-6</c:v>
                </c:pt>
                <c:pt idx="104">
                  <c:v>4.5896524064171305E-6</c:v>
                </c:pt>
                <c:pt idx="105">
                  <c:v>4.6767112299465327E-6</c:v>
                </c:pt>
                <c:pt idx="106">
                  <c:v>4.4488983957219458E-6</c:v>
                </c:pt>
                <c:pt idx="107">
                  <c:v>4.183112299465241E-6</c:v>
                </c:pt>
                <c:pt idx="108">
                  <c:v>4.0668288770053484E-6</c:v>
                </c:pt>
                <c:pt idx="109">
                  <c:v>4.1645347593582806E-6</c:v>
                </c:pt>
                <c:pt idx="110">
                  <c:v>4.1349037433155102E-6</c:v>
                </c:pt>
                <c:pt idx="111">
                  <c:v>4.5632834224599061E-6</c:v>
                </c:pt>
                <c:pt idx="112">
                  <c:v>4.1714812834224735E-6</c:v>
                </c:pt>
                <c:pt idx="113">
                  <c:v>4.4234010695187198E-6</c:v>
                </c:pt>
                <c:pt idx="114">
                  <c:v>4.4745775401069521E-6</c:v>
                </c:pt>
                <c:pt idx="115">
                  <c:v>4.5376096256684607E-6</c:v>
                </c:pt>
                <c:pt idx="116">
                  <c:v>4.9140909090909112E-6</c:v>
                </c:pt>
                <c:pt idx="117">
                  <c:v>3.9100855614973376E-6</c:v>
                </c:pt>
                <c:pt idx="118">
                  <c:v>4.1021925133689884E-6</c:v>
                </c:pt>
                <c:pt idx="119">
                  <c:v>4.5149946524064145E-6</c:v>
                </c:pt>
                <c:pt idx="120">
                  <c:v>4.3664866310160427E-6</c:v>
                </c:pt>
                <c:pt idx="121">
                  <c:v>4.4955240641711358E-6</c:v>
                </c:pt>
                <c:pt idx="122">
                  <c:v>4.5033155080213923E-6</c:v>
                </c:pt>
                <c:pt idx="123">
                  <c:v>4.2215775401069496E-6</c:v>
                </c:pt>
                <c:pt idx="124">
                  <c:v>4.2685294117647208E-6</c:v>
                </c:pt>
                <c:pt idx="125">
                  <c:v>4.1600588235294096E-6</c:v>
                </c:pt>
                <c:pt idx="126">
                  <c:v>4.7022887700534872E-6</c:v>
                </c:pt>
                <c:pt idx="127">
                  <c:v>5.2749465240641872E-6</c:v>
                </c:pt>
                <c:pt idx="128">
                  <c:v>5.7239572192513457E-6</c:v>
                </c:pt>
                <c:pt idx="129">
                  <c:v>5.1901764705882393E-6</c:v>
                </c:pt>
                <c:pt idx="130">
                  <c:v>5.1171229946524134E-6</c:v>
                </c:pt>
                <c:pt idx="131">
                  <c:v>4.3762673796791606E-6</c:v>
                </c:pt>
                <c:pt idx="132">
                  <c:v>3.8386042780748731E-6</c:v>
                </c:pt>
                <c:pt idx="133">
                  <c:v>3.6216951871657826E-6</c:v>
                </c:pt>
                <c:pt idx="134">
                  <c:v>3.36904812834225E-6</c:v>
                </c:pt>
                <c:pt idx="135">
                  <c:v>3.1983155080214023E-6</c:v>
                </c:pt>
                <c:pt idx="136">
                  <c:v>4.0996363636363754E-6</c:v>
                </c:pt>
                <c:pt idx="137">
                  <c:v>3.0461604278074954E-6</c:v>
                </c:pt>
                <c:pt idx="138">
                  <c:v>3.2797700534759457E-6</c:v>
                </c:pt>
                <c:pt idx="139">
                  <c:v>3.0114812834224673E-6</c:v>
                </c:pt>
                <c:pt idx="140">
                  <c:v>3.5959732620320976E-6</c:v>
                </c:pt>
                <c:pt idx="141">
                  <c:v>3.0864759358288781E-6</c:v>
                </c:pt>
                <c:pt idx="142">
                  <c:v>3.4605508021390464E-6</c:v>
                </c:pt>
                <c:pt idx="143">
                  <c:v>3.3772834224598979E-6</c:v>
                </c:pt>
                <c:pt idx="144">
                  <c:v>3.1999037433155183E-6</c:v>
                </c:pt>
                <c:pt idx="145">
                  <c:v>3.1821871657754118E-6</c:v>
                </c:pt>
                <c:pt idx="146">
                  <c:v>2.8421764705882356E-6</c:v>
                </c:pt>
                <c:pt idx="147">
                  <c:v>2.238181818181827E-6</c:v>
                </c:pt>
                <c:pt idx="148">
                  <c:v>2.4007700534759441E-6</c:v>
                </c:pt>
                <c:pt idx="149">
                  <c:v>2.1262834224598966E-6</c:v>
                </c:pt>
                <c:pt idx="150">
                  <c:v>1.7514438502673817E-6</c:v>
                </c:pt>
                <c:pt idx="151">
                  <c:v>1.7566844919786151E-6</c:v>
                </c:pt>
                <c:pt idx="152">
                  <c:v>1.9535454545454595E-6</c:v>
                </c:pt>
                <c:pt idx="153">
                  <c:v>1.7600588235294171E-6</c:v>
                </c:pt>
                <c:pt idx="154">
                  <c:v>1.5963850267379736E-6</c:v>
                </c:pt>
                <c:pt idx="155">
                  <c:v>1.4779465240641738E-6</c:v>
                </c:pt>
                <c:pt idx="156">
                  <c:v>1.6996470588235352E-6</c:v>
                </c:pt>
                <c:pt idx="157">
                  <c:v>1.6601176470588291E-6</c:v>
                </c:pt>
                <c:pt idx="158">
                  <c:v>1.765219251336902E-6</c:v>
                </c:pt>
                <c:pt idx="159">
                  <c:v>1.8072780748663166E-6</c:v>
                </c:pt>
                <c:pt idx="160">
                  <c:v>1.5440534759358345E-6</c:v>
                </c:pt>
                <c:pt idx="161">
                  <c:v>1.5825561497326252E-6</c:v>
                </c:pt>
                <c:pt idx="162">
                  <c:v>1.8374171122994687E-6</c:v>
                </c:pt>
                <c:pt idx="163">
                  <c:v>1.4099518716577571E-6</c:v>
                </c:pt>
                <c:pt idx="164">
                  <c:v>1.3692941176470587E-6</c:v>
                </c:pt>
                <c:pt idx="165">
                  <c:v>1.6215347593582914E-6</c:v>
                </c:pt>
                <c:pt idx="166">
                  <c:v>1.6238502673796816E-6</c:v>
                </c:pt>
                <c:pt idx="167">
                  <c:v>1.8051764705882401E-6</c:v>
                </c:pt>
                <c:pt idx="168">
                  <c:v>1.878540106951879E-6</c:v>
                </c:pt>
                <c:pt idx="169">
                  <c:v>1.8376631016042821E-6</c:v>
                </c:pt>
                <c:pt idx="170">
                  <c:v>1.6278716577540121E-6</c:v>
                </c:pt>
                <c:pt idx="171">
                  <c:v>1.6663208556149762E-6</c:v>
                </c:pt>
                <c:pt idx="172">
                  <c:v>1.6774973262032145E-6</c:v>
                </c:pt>
                <c:pt idx="173">
                  <c:v>1.8929732620320891E-6</c:v>
                </c:pt>
                <c:pt idx="174">
                  <c:v>1.5678502673796808E-6</c:v>
                </c:pt>
                <c:pt idx="175">
                  <c:v>1.6962727272727334E-6</c:v>
                </c:pt>
                <c:pt idx="176">
                  <c:v>1.8013743315508062E-6</c:v>
                </c:pt>
                <c:pt idx="177">
                  <c:v>1.6997005347593634E-6</c:v>
                </c:pt>
                <c:pt idx="178">
                  <c:v>1.588074866310165E-6</c:v>
                </c:pt>
                <c:pt idx="179">
                  <c:v>1.6914385026738017E-6</c:v>
                </c:pt>
                <c:pt idx="180">
                  <c:v>1.8446042780748688E-6</c:v>
                </c:pt>
                <c:pt idx="181">
                  <c:v>1.7385935828877045E-6</c:v>
                </c:pt>
                <c:pt idx="182">
                  <c:v>1.5819304812834252E-6</c:v>
                </c:pt>
                <c:pt idx="183">
                  <c:v>1.6695240641711272E-6</c:v>
                </c:pt>
                <c:pt idx="184">
                  <c:v>1.6694866310160483E-6</c:v>
                </c:pt>
                <c:pt idx="185">
                  <c:v>1.5949679144385086E-6</c:v>
                </c:pt>
                <c:pt idx="186">
                  <c:v>1.5180855614973326E-6</c:v>
                </c:pt>
                <c:pt idx="187">
                  <c:v>1.9551764705882414E-6</c:v>
                </c:pt>
                <c:pt idx="188">
                  <c:v>1.7055240641711263E-6</c:v>
                </c:pt>
                <c:pt idx="189">
                  <c:v>1.596197860962572E-6</c:v>
                </c:pt>
                <c:pt idx="190">
                  <c:v>1.5794331550802167E-6</c:v>
                </c:pt>
                <c:pt idx="191">
                  <c:v>1.6489839572192548E-6</c:v>
                </c:pt>
                <c:pt idx="192">
                  <c:v>1.3056042780748666E-6</c:v>
                </c:pt>
                <c:pt idx="193">
                  <c:v>1.4428449197860997E-6</c:v>
                </c:pt>
                <c:pt idx="194">
                  <c:v>1.3955561497326245E-6</c:v>
                </c:pt>
                <c:pt idx="195">
                  <c:v>1.7194545454545488E-6</c:v>
                </c:pt>
                <c:pt idx="196">
                  <c:v>1.4024064171123003E-6</c:v>
                </c:pt>
                <c:pt idx="197">
                  <c:v>1.5154812834224601E-6</c:v>
                </c:pt>
                <c:pt idx="198">
                  <c:v>1.7595133689839612E-6</c:v>
                </c:pt>
                <c:pt idx="199">
                  <c:v>1.3668181818181866E-6</c:v>
                </c:pt>
                <c:pt idx="200">
                  <c:v>1.7159037433155108E-6</c:v>
                </c:pt>
                <c:pt idx="201">
                  <c:v>1.6147272727272765E-6</c:v>
                </c:pt>
                <c:pt idx="202">
                  <c:v>1.7064438502673824E-6</c:v>
                </c:pt>
                <c:pt idx="203">
                  <c:v>1.8452032085561533E-6</c:v>
                </c:pt>
                <c:pt idx="204">
                  <c:v>1.7454171122994684E-6</c:v>
                </c:pt>
                <c:pt idx="205">
                  <c:v>1.827620320855619E-6</c:v>
                </c:pt>
                <c:pt idx="206">
                  <c:v>2.1045508021390449E-6</c:v>
                </c:pt>
                <c:pt idx="207">
                  <c:v>1.5361390374331581E-6</c:v>
                </c:pt>
                <c:pt idx="208">
                  <c:v>1.6894919786096289E-6</c:v>
                </c:pt>
                <c:pt idx="209">
                  <c:v>1.7493048128342271E-6</c:v>
                </c:pt>
                <c:pt idx="210">
                  <c:v>1.6119732620320877E-6</c:v>
                </c:pt>
                <c:pt idx="211">
                  <c:v>1.6400213903743334E-6</c:v>
                </c:pt>
                <c:pt idx="212">
                  <c:v>1.8032780748663163E-6</c:v>
                </c:pt>
                <c:pt idx="213">
                  <c:v>1.6250000000000037E-6</c:v>
                </c:pt>
                <c:pt idx="214">
                  <c:v>1.4813422459893071E-6</c:v>
                </c:pt>
                <c:pt idx="215">
                  <c:v>1.5543208556149743E-6</c:v>
                </c:pt>
                <c:pt idx="216">
                  <c:v>1.4335187165775425E-6</c:v>
                </c:pt>
                <c:pt idx="217">
                  <c:v>1.702513368983962E-6</c:v>
                </c:pt>
                <c:pt idx="218">
                  <c:v>1.7538342245989335E-6</c:v>
                </c:pt>
                <c:pt idx="219">
                  <c:v>1.6505187165775452E-6</c:v>
                </c:pt>
                <c:pt idx="220">
                  <c:v>1.9741657754010753E-6</c:v>
                </c:pt>
                <c:pt idx="221">
                  <c:v>1.7200267379679168E-6</c:v>
                </c:pt>
                <c:pt idx="222">
                  <c:v>1.3163689839572239E-6</c:v>
                </c:pt>
                <c:pt idx="223">
                  <c:v>1.4887540106951892E-6</c:v>
                </c:pt>
                <c:pt idx="224">
                  <c:v>1.0399251336898401E-6</c:v>
                </c:pt>
                <c:pt idx="225">
                  <c:v>1.2575508021390393E-6</c:v>
                </c:pt>
                <c:pt idx="226">
                  <c:v>1.4921069518716623E-6</c:v>
                </c:pt>
                <c:pt idx="227">
                  <c:v>1.5731978609625717E-6</c:v>
                </c:pt>
                <c:pt idx="228">
                  <c:v>1.3871176470588268E-6</c:v>
                </c:pt>
                <c:pt idx="229">
                  <c:v>1.5559465240641744E-6</c:v>
                </c:pt>
                <c:pt idx="230">
                  <c:v>1.4471069518716609E-6</c:v>
                </c:pt>
                <c:pt idx="231">
                  <c:v>1.4246203208556173E-6</c:v>
                </c:pt>
                <c:pt idx="232">
                  <c:v>1.2146042780748663E-6</c:v>
                </c:pt>
                <c:pt idx="233">
                  <c:v>1.4430802139037466E-6</c:v>
                </c:pt>
                <c:pt idx="234">
                  <c:v>1.2548502673796801E-6</c:v>
                </c:pt>
                <c:pt idx="235">
                  <c:v>1.3868716577540109E-6</c:v>
                </c:pt>
                <c:pt idx="236">
                  <c:v>1.5469839572192542E-6</c:v>
                </c:pt>
                <c:pt idx="237">
                  <c:v>1.5738128342246031E-6</c:v>
                </c:pt>
                <c:pt idx="238">
                  <c:v>1.5481657754010738E-6</c:v>
                </c:pt>
                <c:pt idx="239">
                  <c:v>1.3112192513369011E-6</c:v>
                </c:pt>
              </c:numCache>
            </c:numRef>
          </c:val>
        </c:ser>
        <c:ser>
          <c:idx val="94"/>
          <c:order val="94"/>
          <c:tx>
            <c:strRef>
              <c:f>Sheet2_c!$A$96</c:f>
              <c:strCache>
                <c:ptCount val="1"/>
                <c:pt idx="0">
                  <c:v>940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Sheet2_c!$B$96:$IG$96</c:f>
              <c:numCache>
                <c:formatCode>General</c:formatCode>
                <c:ptCount val="240"/>
                <c:pt idx="0">
                  <c:v>2.090132275132282E-6</c:v>
                </c:pt>
                <c:pt idx="1">
                  <c:v>2.0461164021164088E-6</c:v>
                </c:pt>
                <c:pt idx="2">
                  <c:v>1.9497142857142887E-6</c:v>
                </c:pt>
                <c:pt idx="3">
                  <c:v>1.8367619047619108E-6</c:v>
                </c:pt>
                <c:pt idx="4">
                  <c:v>1.771148148148152E-6</c:v>
                </c:pt>
                <c:pt idx="5">
                  <c:v>1.8078624338624376E-6</c:v>
                </c:pt>
                <c:pt idx="6">
                  <c:v>2.0407830687830773E-6</c:v>
                </c:pt>
                <c:pt idx="7">
                  <c:v>2.1259629629629708E-6</c:v>
                </c:pt>
                <c:pt idx="8">
                  <c:v>1.8493703703703744E-6</c:v>
                </c:pt>
                <c:pt idx="9">
                  <c:v>1.7837407407407453E-6</c:v>
                </c:pt>
                <c:pt idx="10">
                  <c:v>2.1357037037037071E-6</c:v>
                </c:pt>
                <c:pt idx="11">
                  <c:v>2.4348359788359836E-6</c:v>
                </c:pt>
                <c:pt idx="12">
                  <c:v>2.5162063492063552E-6</c:v>
                </c:pt>
                <c:pt idx="13">
                  <c:v>2.5473015873015993E-6</c:v>
                </c:pt>
                <c:pt idx="14">
                  <c:v>2.1276455026455088E-6</c:v>
                </c:pt>
                <c:pt idx="15">
                  <c:v>1.7943439153439207E-6</c:v>
                </c:pt>
                <c:pt idx="16">
                  <c:v>2.1074920634920705E-6</c:v>
                </c:pt>
                <c:pt idx="17">
                  <c:v>2.3687883597883652E-6</c:v>
                </c:pt>
                <c:pt idx="18">
                  <c:v>2.4090740740740795E-6</c:v>
                </c:pt>
                <c:pt idx="19">
                  <c:v>2.2836084656084705E-6</c:v>
                </c:pt>
                <c:pt idx="20">
                  <c:v>2.0285767195767256E-6</c:v>
                </c:pt>
                <c:pt idx="21">
                  <c:v>2.187603174603178E-6</c:v>
                </c:pt>
                <c:pt idx="22">
                  <c:v>2.2282804232804282E-6</c:v>
                </c:pt>
                <c:pt idx="23">
                  <c:v>2.3964708994708993E-6</c:v>
                </c:pt>
                <c:pt idx="24">
                  <c:v>2.3684497354497382E-6</c:v>
                </c:pt>
                <c:pt idx="25">
                  <c:v>2.540846560846566E-6</c:v>
                </c:pt>
                <c:pt idx="26">
                  <c:v>2.3277619047619123E-6</c:v>
                </c:pt>
                <c:pt idx="27">
                  <c:v>2.5653650793650832E-6</c:v>
                </c:pt>
                <c:pt idx="28">
                  <c:v>2.0143915343915415E-6</c:v>
                </c:pt>
                <c:pt idx="29">
                  <c:v>1.8750317460317513E-6</c:v>
                </c:pt>
                <c:pt idx="30">
                  <c:v>2.5389365079365181E-6</c:v>
                </c:pt>
                <c:pt idx="31">
                  <c:v>2.6218783068783119E-6</c:v>
                </c:pt>
                <c:pt idx="32">
                  <c:v>2.1942116402116472E-6</c:v>
                </c:pt>
                <c:pt idx="33">
                  <c:v>2.6588148148148195E-6</c:v>
                </c:pt>
                <c:pt idx="34">
                  <c:v>2.6234973544973683E-6</c:v>
                </c:pt>
                <c:pt idx="35">
                  <c:v>2.5092222222222297E-6</c:v>
                </c:pt>
                <c:pt idx="36">
                  <c:v>2.1618095238095252E-6</c:v>
                </c:pt>
                <c:pt idx="37">
                  <c:v>2.572793650793657E-6</c:v>
                </c:pt>
                <c:pt idx="38">
                  <c:v>2.6860899470899567E-6</c:v>
                </c:pt>
                <c:pt idx="39">
                  <c:v>3.0710370370370462E-6</c:v>
                </c:pt>
                <c:pt idx="40">
                  <c:v>3.4439153439153542E-6</c:v>
                </c:pt>
                <c:pt idx="41">
                  <c:v>3.2381851851851903E-6</c:v>
                </c:pt>
                <c:pt idx="42">
                  <c:v>2.3172751322751352E-6</c:v>
                </c:pt>
                <c:pt idx="43">
                  <c:v>2.4138359788359846E-6</c:v>
                </c:pt>
                <c:pt idx="44">
                  <c:v>2.7184444444444496E-6</c:v>
                </c:pt>
                <c:pt idx="45">
                  <c:v>2.8943492063492109E-6</c:v>
                </c:pt>
                <c:pt idx="46">
                  <c:v>2.8119947089947184E-6</c:v>
                </c:pt>
                <c:pt idx="47">
                  <c:v>2.8713597883597942E-6</c:v>
                </c:pt>
                <c:pt idx="48">
                  <c:v>3.0529947089947204E-6</c:v>
                </c:pt>
                <c:pt idx="49">
                  <c:v>2.9365343915344E-6</c:v>
                </c:pt>
                <c:pt idx="50">
                  <c:v>2.923312169312177E-6</c:v>
                </c:pt>
                <c:pt idx="51">
                  <c:v>3.3305238095238145E-6</c:v>
                </c:pt>
                <c:pt idx="52">
                  <c:v>3.474423280423286E-6</c:v>
                </c:pt>
                <c:pt idx="53">
                  <c:v>3.4342910052910144E-6</c:v>
                </c:pt>
                <c:pt idx="54">
                  <c:v>3.6564126984127049E-6</c:v>
                </c:pt>
                <c:pt idx="55">
                  <c:v>3.49685714285715E-6</c:v>
                </c:pt>
                <c:pt idx="56">
                  <c:v>3.2982539682539775E-6</c:v>
                </c:pt>
                <c:pt idx="57">
                  <c:v>3.3411216931217016E-6</c:v>
                </c:pt>
                <c:pt idx="58">
                  <c:v>3.1883068783068896E-6</c:v>
                </c:pt>
                <c:pt idx="59">
                  <c:v>3.5095238095238173E-6</c:v>
                </c:pt>
                <c:pt idx="60">
                  <c:v>3.3201164021164134E-6</c:v>
                </c:pt>
                <c:pt idx="61">
                  <c:v>3.1558359788359857E-6</c:v>
                </c:pt>
                <c:pt idx="62">
                  <c:v>3.4031904761904868E-6</c:v>
                </c:pt>
                <c:pt idx="63">
                  <c:v>3.4822328042328103E-6</c:v>
                </c:pt>
                <c:pt idx="64">
                  <c:v>3.9349894179894264E-6</c:v>
                </c:pt>
                <c:pt idx="65">
                  <c:v>4.1260264550264553E-6</c:v>
                </c:pt>
                <c:pt idx="66">
                  <c:v>3.8957777777777899E-6</c:v>
                </c:pt>
                <c:pt idx="67">
                  <c:v>4.2979153439153439E-6</c:v>
                </c:pt>
                <c:pt idx="68">
                  <c:v>4.6363121693121845E-6</c:v>
                </c:pt>
                <c:pt idx="69">
                  <c:v>5.2815820105820261E-6</c:v>
                </c:pt>
                <c:pt idx="70">
                  <c:v>4.9050370370370433E-6</c:v>
                </c:pt>
                <c:pt idx="71">
                  <c:v>3.8728201058201091E-6</c:v>
                </c:pt>
                <c:pt idx="72">
                  <c:v>4.1920052910052885E-6</c:v>
                </c:pt>
                <c:pt idx="73">
                  <c:v>3.6502328042328114E-6</c:v>
                </c:pt>
                <c:pt idx="74">
                  <c:v>4.202317460317466E-6</c:v>
                </c:pt>
                <c:pt idx="75">
                  <c:v>3.9559206349206416E-6</c:v>
                </c:pt>
                <c:pt idx="76">
                  <c:v>4.2307037037037247E-6</c:v>
                </c:pt>
                <c:pt idx="77">
                  <c:v>4.0643650793650793E-6</c:v>
                </c:pt>
                <c:pt idx="78">
                  <c:v>3.9176084656084696E-6</c:v>
                </c:pt>
                <c:pt idx="79">
                  <c:v>4.0021957671957671E-6</c:v>
                </c:pt>
                <c:pt idx="80">
                  <c:v>3.5159788359788392E-6</c:v>
                </c:pt>
                <c:pt idx="81">
                  <c:v>3.8355185185185252E-6</c:v>
                </c:pt>
                <c:pt idx="82">
                  <c:v>4.1616878306878369E-6</c:v>
                </c:pt>
                <c:pt idx="83">
                  <c:v>3.763280423280433E-6</c:v>
                </c:pt>
                <c:pt idx="84">
                  <c:v>3.8775079365079476E-6</c:v>
                </c:pt>
                <c:pt idx="85">
                  <c:v>3.6926084656084692E-6</c:v>
                </c:pt>
                <c:pt idx="86">
                  <c:v>4.3071428571428629E-6</c:v>
                </c:pt>
                <c:pt idx="87">
                  <c:v>4.4169259259259357E-6</c:v>
                </c:pt>
                <c:pt idx="88">
                  <c:v>4.5089682539682606E-6</c:v>
                </c:pt>
                <c:pt idx="89">
                  <c:v>4.1952063492063492E-6</c:v>
                </c:pt>
                <c:pt idx="90">
                  <c:v>3.9925555555555633E-6</c:v>
                </c:pt>
                <c:pt idx="91">
                  <c:v>4.2136984126984275E-6</c:v>
                </c:pt>
                <c:pt idx="92">
                  <c:v>4.3756931216931476E-6</c:v>
                </c:pt>
                <c:pt idx="93">
                  <c:v>4.9803439153439383E-6</c:v>
                </c:pt>
                <c:pt idx="94">
                  <c:v>4.507222222222237E-6</c:v>
                </c:pt>
                <c:pt idx="95">
                  <c:v>4.1325555555555552E-6</c:v>
                </c:pt>
                <c:pt idx="96">
                  <c:v>4.6375238095238191E-6</c:v>
                </c:pt>
                <c:pt idx="97">
                  <c:v>5.1769523809523973E-6</c:v>
                </c:pt>
                <c:pt idx="98">
                  <c:v>4.2498730158730384E-6</c:v>
                </c:pt>
                <c:pt idx="99">
                  <c:v>4.1775714285714353E-6</c:v>
                </c:pt>
                <c:pt idx="100">
                  <c:v>3.8681269841269956E-6</c:v>
                </c:pt>
                <c:pt idx="101">
                  <c:v>4.6318677248677428E-6</c:v>
                </c:pt>
                <c:pt idx="102">
                  <c:v>4.0077301587301628E-6</c:v>
                </c:pt>
                <c:pt idx="103">
                  <c:v>4.6568730158730338E-6</c:v>
                </c:pt>
                <c:pt idx="104">
                  <c:v>4.6075608465608478E-6</c:v>
                </c:pt>
                <c:pt idx="105">
                  <c:v>4.4412804232804424E-6</c:v>
                </c:pt>
                <c:pt idx="106">
                  <c:v>4.5550899470899471E-6</c:v>
                </c:pt>
                <c:pt idx="107">
                  <c:v>4.0040899470899468E-6</c:v>
                </c:pt>
                <c:pt idx="108">
                  <c:v>4.6964285714285733E-6</c:v>
                </c:pt>
                <c:pt idx="109">
                  <c:v>4.2828095238095372E-6</c:v>
                </c:pt>
                <c:pt idx="110">
                  <c:v>4.3638941798941881E-6</c:v>
                </c:pt>
                <c:pt idx="111">
                  <c:v>4.2778253968254024E-6</c:v>
                </c:pt>
                <c:pt idx="112">
                  <c:v>3.7431746031746149E-6</c:v>
                </c:pt>
                <c:pt idx="113">
                  <c:v>4.4470370370370403E-6</c:v>
                </c:pt>
                <c:pt idx="114">
                  <c:v>5.0074074074074093E-6</c:v>
                </c:pt>
                <c:pt idx="115">
                  <c:v>5.0314550264550347E-6</c:v>
                </c:pt>
                <c:pt idx="116">
                  <c:v>4.7839788359788497E-6</c:v>
                </c:pt>
                <c:pt idx="117">
                  <c:v>4.350957671957673E-6</c:v>
                </c:pt>
                <c:pt idx="118">
                  <c:v>4.335756613756625E-6</c:v>
                </c:pt>
                <c:pt idx="119">
                  <c:v>4.350074074074083E-6</c:v>
                </c:pt>
                <c:pt idx="120">
                  <c:v>4.1115978835978915E-6</c:v>
                </c:pt>
                <c:pt idx="121">
                  <c:v>4.357164021164029E-6</c:v>
                </c:pt>
                <c:pt idx="122">
                  <c:v>4.3819259259259335E-6</c:v>
                </c:pt>
                <c:pt idx="123">
                  <c:v>4.358920634920646E-6</c:v>
                </c:pt>
                <c:pt idx="124">
                  <c:v>4.1529470899470909E-6</c:v>
                </c:pt>
                <c:pt idx="125">
                  <c:v>4.2555820105820134E-6</c:v>
                </c:pt>
                <c:pt idx="126">
                  <c:v>4.1133121693121804E-6</c:v>
                </c:pt>
                <c:pt idx="127">
                  <c:v>4.4074814814814931E-6</c:v>
                </c:pt>
                <c:pt idx="128">
                  <c:v>5.3974603174603289E-6</c:v>
                </c:pt>
                <c:pt idx="129">
                  <c:v>5.8138095238095391E-6</c:v>
                </c:pt>
                <c:pt idx="130">
                  <c:v>5.2733968253968451E-6</c:v>
                </c:pt>
                <c:pt idx="131">
                  <c:v>4.625587301587302E-6</c:v>
                </c:pt>
                <c:pt idx="132">
                  <c:v>3.7954867724867845E-6</c:v>
                </c:pt>
                <c:pt idx="133">
                  <c:v>3.5744550264550311E-6</c:v>
                </c:pt>
                <c:pt idx="134">
                  <c:v>3.4508042328042397E-6</c:v>
                </c:pt>
                <c:pt idx="135">
                  <c:v>3.4281851851851906E-6</c:v>
                </c:pt>
                <c:pt idx="136">
                  <c:v>3.440497354497367E-6</c:v>
                </c:pt>
                <c:pt idx="137">
                  <c:v>3.5493068783068883E-6</c:v>
                </c:pt>
                <c:pt idx="138">
                  <c:v>3.0579682539682596E-6</c:v>
                </c:pt>
                <c:pt idx="139">
                  <c:v>3.2551957671957783E-6</c:v>
                </c:pt>
                <c:pt idx="140">
                  <c:v>3.1099100529100646E-6</c:v>
                </c:pt>
                <c:pt idx="141">
                  <c:v>2.7140264550264627E-6</c:v>
                </c:pt>
                <c:pt idx="142">
                  <c:v>2.8233968253968326E-6</c:v>
                </c:pt>
                <c:pt idx="143">
                  <c:v>2.6346507936507975E-6</c:v>
                </c:pt>
                <c:pt idx="144">
                  <c:v>3.2633968253968372E-6</c:v>
                </c:pt>
                <c:pt idx="145">
                  <c:v>2.9678888888888941E-6</c:v>
                </c:pt>
                <c:pt idx="146">
                  <c:v>2.4549682539682571E-6</c:v>
                </c:pt>
                <c:pt idx="147">
                  <c:v>2.1767460317460353E-6</c:v>
                </c:pt>
                <c:pt idx="148">
                  <c:v>2.4914550264550281E-6</c:v>
                </c:pt>
                <c:pt idx="149">
                  <c:v>2.2255714285714394E-6</c:v>
                </c:pt>
                <c:pt idx="150">
                  <c:v>1.6881640211640263E-6</c:v>
                </c:pt>
                <c:pt idx="151">
                  <c:v>1.7099365079365117E-6</c:v>
                </c:pt>
                <c:pt idx="152">
                  <c:v>1.9257037037037091E-6</c:v>
                </c:pt>
                <c:pt idx="153">
                  <c:v>1.5899629629629665E-6</c:v>
                </c:pt>
                <c:pt idx="154">
                  <c:v>1.5466772486772524E-6</c:v>
                </c:pt>
                <c:pt idx="155">
                  <c:v>1.6507513227513283E-6</c:v>
                </c:pt>
                <c:pt idx="156">
                  <c:v>1.6217513227513272E-6</c:v>
                </c:pt>
                <c:pt idx="157">
                  <c:v>1.6245661375661413E-6</c:v>
                </c:pt>
                <c:pt idx="158">
                  <c:v>1.7708518518518579E-6</c:v>
                </c:pt>
                <c:pt idx="159">
                  <c:v>1.6204656084656123E-6</c:v>
                </c:pt>
                <c:pt idx="160">
                  <c:v>1.6340687830687883E-6</c:v>
                </c:pt>
                <c:pt idx="161">
                  <c:v>1.5491746031746048E-6</c:v>
                </c:pt>
                <c:pt idx="162">
                  <c:v>1.6430105820105867E-6</c:v>
                </c:pt>
                <c:pt idx="163">
                  <c:v>1.3852010582010608E-6</c:v>
                </c:pt>
                <c:pt idx="164">
                  <c:v>1.5301746031746051E-6</c:v>
                </c:pt>
                <c:pt idx="165">
                  <c:v>1.702375661375666E-6</c:v>
                </c:pt>
                <c:pt idx="166">
                  <c:v>1.5636402116402148E-6</c:v>
                </c:pt>
                <c:pt idx="167">
                  <c:v>1.703296296296298E-6</c:v>
                </c:pt>
                <c:pt idx="168">
                  <c:v>1.8008306878306903E-6</c:v>
                </c:pt>
                <c:pt idx="169">
                  <c:v>1.744253968253974E-6</c:v>
                </c:pt>
                <c:pt idx="170">
                  <c:v>1.4947142857142873E-6</c:v>
                </c:pt>
                <c:pt idx="171">
                  <c:v>1.8138888888888934E-6</c:v>
                </c:pt>
                <c:pt idx="172">
                  <c:v>1.5232010582010605E-6</c:v>
                </c:pt>
                <c:pt idx="173">
                  <c:v>1.4694338624338648E-6</c:v>
                </c:pt>
                <c:pt idx="174">
                  <c:v>1.6822645502645537E-6</c:v>
                </c:pt>
                <c:pt idx="175">
                  <c:v>1.5974444444444471E-6</c:v>
                </c:pt>
                <c:pt idx="176">
                  <c:v>1.8174761904761934E-6</c:v>
                </c:pt>
                <c:pt idx="177">
                  <c:v>1.4561904761904785E-6</c:v>
                </c:pt>
                <c:pt idx="178">
                  <c:v>1.4897037037037074E-6</c:v>
                </c:pt>
                <c:pt idx="179">
                  <c:v>1.4594232804232805E-6</c:v>
                </c:pt>
                <c:pt idx="180">
                  <c:v>1.7702857142857206E-6</c:v>
                </c:pt>
                <c:pt idx="181">
                  <c:v>1.8723015873015922E-6</c:v>
                </c:pt>
                <c:pt idx="182">
                  <c:v>1.633058201058207E-6</c:v>
                </c:pt>
                <c:pt idx="183">
                  <c:v>1.9243386243386301E-6</c:v>
                </c:pt>
                <c:pt idx="184">
                  <c:v>1.6752910052910089E-6</c:v>
                </c:pt>
                <c:pt idx="185">
                  <c:v>1.5955608465608502E-6</c:v>
                </c:pt>
                <c:pt idx="186">
                  <c:v>1.653312169312175E-6</c:v>
                </c:pt>
                <c:pt idx="187">
                  <c:v>1.5868730158730198E-6</c:v>
                </c:pt>
                <c:pt idx="188">
                  <c:v>1.4965767195767241E-6</c:v>
                </c:pt>
                <c:pt idx="189">
                  <c:v>1.4306137566137608E-6</c:v>
                </c:pt>
                <c:pt idx="190">
                  <c:v>1.7061851851851889E-6</c:v>
                </c:pt>
                <c:pt idx="191">
                  <c:v>1.7036031746031785E-6</c:v>
                </c:pt>
                <c:pt idx="192">
                  <c:v>1.5528201058201091E-6</c:v>
                </c:pt>
                <c:pt idx="193">
                  <c:v>1.5739259259259298E-6</c:v>
                </c:pt>
                <c:pt idx="194">
                  <c:v>1.5532698412698441E-6</c:v>
                </c:pt>
                <c:pt idx="195">
                  <c:v>1.4484973544973567E-6</c:v>
                </c:pt>
                <c:pt idx="196">
                  <c:v>1.6066296296296324E-6</c:v>
                </c:pt>
                <c:pt idx="197">
                  <c:v>1.7841269841269891E-6</c:v>
                </c:pt>
                <c:pt idx="198">
                  <c:v>1.4901693121693138E-6</c:v>
                </c:pt>
                <c:pt idx="199">
                  <c:v>1.8626560846560913E-6</c:v>
                </c:pt>
                <c:pt idx="200">
                  <c:v>1.7137936507936521E-6</c:v>
                </c:pt>
                <c:pt idx="201">
                  <c:v>1.4130687830687857E-6</c:v>
                </c:pt>
                <c:pt idx="202">
                  <c:v>1.633280423280428E-6</c:v>
                </c:pt>
                <c:pt idx="203">
                  <c:v>1.546603174603179E-6</c:v>
                </c:pt>
                <c:pt idx="204">
                  <c:v>1.8668148148148201E-6</c:v>
                </c:pt>
                <c:pt idx="205">
                  <c:v>2.1481904761904856E-6</c:v>
                </c:pt>
                <c:pt idx="206">
                  <c:v>1.9010370370370413E-6</c:v>
                </c:pt>
                <c:pt idx="207">
                  <c:v>1.83165608465609E-6</c:v>
                </c:pt>
                <c:pt idx="208">
                  <c:v>1.4880423280423324E-6</c:v>
                </c:pt>
                <c:pt idx="209">
                  <c:v>1.7957460317460376E-6</c:v>
                </c:pt>
                <c:pt idx="210">
                  <c:v>1.72156084656085E-6</c:v>
                </c:pt>
                <c:pt idx="211">
                  <c:v>1.2965978835978869E-6</c:v>
                </c:pt>
                <c:pt idx="212">
                  <c:v>1.436582010582014E-6</c:v>
                </c:pt>
                <c:pt idx="213">
                  <c:v>1.9781481481481544E-6</c:v>
                </c:pt>
                <c:pt idx="214">
                  <c:v>1.3934973544973574E-6</c:v>
                </c:pt>
                <c:pt idx="215">
                  <c:v>1.3792275132275169E-6</c:v>
                </c:pt>
                <c:pt idx="216">
                  <c:v>1.5927883597883645E-6</c:v>
                </c:pt>
                <c:pt idx="217">
                  <c:v>1.5553280423280447E-6</c:v>
                </c:pt>
                <c:pt idx="218">
                  <c:v>1.8559365079365125E-6</c:v>
                </c:pt>
                <c:pt idx="219">
                  <c:v>1.7365132275132321E-6</c:v>
                </c:pt>
                <c:pt idx="220">
                  <c:v>1.7383703703703745E-6</c:v>
                </c:pt>
                <c:pt idx="221">
                  <c:v>1.5007142857142863E-6</c:v>
                </c:pt>
                <c:pt idx="222">
                  <c:v>1.6005555555555609E-6</c:v>
                </c:pt>
                <c:pt idx="223">
                  <c:v>1.3816349206349235E-6</c:v>
                </c:pt>
                <c:pt idx="224">
                  <c:v>1.5456931216931262E-6</c:v>
                </c:pt>
                <c:pt idx="225">
                  <c:v>1.5307037037037084E-6</c:v>
                </c:pt>
                <c:pt idx="226">
                  <c:v>1.5732645502645523E-6</c:v>
                </c:pt>
                <c:pt idx="227">
                  <c:v>1.5630846560846577E-6</c:v>
                </c:pt>
                <c:pt idx="228">
                  <c:v>1.4609788359788402E-6</c:v>
                </c:pt>
                <c:pt idx="229">
                  <c:v>1.3957407407407445E-6</c:v>
                </c:pt>
                <c:pt idx="230">
                  <c:v>1.8135343915343931E-6</c:v>
                </c:pt>
                <c:pt idx="231">
                  <c:v>1.6145079365079425E-6</c:v>
                </c:pt>
                <c:pt idx="232">
                  <c:v>1.224793650793652E-6</c:v>
                </c:pt>
                <c:pt idx="233">
                  <c:v>1.2241640211640234E-6</c:v>
                </c:pt>
                <c:pt idx="234">
                  <c:v>1.4606084656084688E-6</c:v>
                </c:pt>
                <c:pt idx="235">
                  <c:v>1.5025396825396819E-6</c:v>
                </c:pt>
                <c:pt idx="236">
                  <c:v>1.4828412698412741E-6</c:v>
                </c:pt>
                <c:pt idx="237">
                  <c:v>1.6195238095238143E-6</c:v>
                </c:pt>
                <c:pt idx="238">
                  <c:v>1.3875132275132313E-6</c:v>
                </c:pt>
                <c:pt idx="239">
                  <c:v>1.1947301587301616E-6</c:v>
                </c:pt>
              </c:numCache>
            </c:numRef>
          </c:val>
        </c:ser>
        <c:ser>
          <c:idx val="95"/>
          <c:order val="95"/>
          <c:tx>
            <c:strRef>
              <c:f>Sheet2_c!$A$97</c:f>
              <c:strCache>
                <c:ptCount val="1"/>
                <c:pt idx="0">
                  <c:v>950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Sheet2_c!$B$97:$IG$97</c:f>
              <c:numCache>
                <c:formatCode>General</c:formatCode>
                <c:ptCount val="240"/>
                <c:pt idx="0">
                  <c:v>1.8073089005235652E-6</c:v>
                </c:pt>
                <c:pt idx="1">
                  <c:v>2.0439424083769692E-6</c:v>
                </c:pt>
                <c:pt idx="2">
                  <c:v>2.1053350785340407E-6</c:v>
                </c:pt>
                <c:pt idx="3">
                  <c:v>1.928036649214663E-6</c:v>
                </c:pt>
                <c:pt idx="4">
                  <c:v>1.8857434554973849E-6</c:v>
                </c:pt>
                <c:pt idx="5">
                  <c:v>1.7704502617801107E-6</c:v>
                </c:pt>
                <c:pt idx="6">
                  <c:v>1.9470366492146632E-6</c:v>
                </c:pt>
                <c:pt idx="7">
                  <c:v>2.1427748691099549E-6</c:v>
                </c:pt>
                <c:pt idx="8">
                  <c:v>2.2391413612565526E-6</c:v>
                </c:pt>
                <c:pt idx="9">
                  <c:v>1.7696806282722559E-6</c:v>
                </c:pt>
                <c:pt idx="10">
                  <c:v>2.0925497382198983E-6</c:v>
                </c:pt>
                <c:pt idx="11">
                  <c:v>2.5677329842932002E-6</c:v>
                </c:pt>
                <c:pt idx="12">
                  <c:v>2.6226282722513195E-6</c:v>
                </c:pt>
                <c:pt idx="13">
                  <c:v>1.9561256544502678E-6</c:v>
                </c:pt>
                <c:pt idx="14">
                  <c:v>2.3996858638743482E-6</c:v>
                </c:pt>
                <c:pt idx="15">
                  <c:v>2.2260680628272295E-6</c:v>
                </c:pt>
                <c:pt idx="16">
                  <c:v>1.9678272251308937E-6</c:v>
                </c:pt>
                <c:pt idx="17">
                  <c:v>2.0036858638743502E-6</c:v>
                </c:pt>
                <c:pt idx="18">
                  <c:v>2.329963350785346E-6</c:v>
                </c:pt>
                <c:pt idx="19">
                  <c:v>2.0994188481675452E-6</c:v>
                </c:pt>
                <c:pt idx="20">
                  <c:v>2.4206701570680672E-6</c:v>
                </c:pt>
                <c:pt idx="21">
                  <c:v>2.2514659685863926E-6</c:v>
                </c:pt>
                <c:pt idx="22">
                  <c:v>2.3164188481675445E-6</c:v>
                </c:pt>
                <c:pt idx="23">
                  <c:v>2.109570680628277E-6</c:v>
                </c:pt>
                <c:pt idx="24">
                  <c:v>2.5380785340314183E-6</c:v>
                </c:pt>
                <c:pt idx="25">
                  <c:v>2.9049267015706907E-6</c:v>
                </c:pt>
                <c:pt idx="26">
                  <c:v>2.3396230366492162E-6</c:v>
                </c:pt>
                <c:pt idx="27">
                  <c:v>2.1728062827225207E-6</c:v>
                </c:pt>
                <c:pt idx="28">
                  <c:v>2.0067591623036654E-6</c:v>
                </c:pt>
                <c:pt idx="29">
                  <c:v>1.7923089005235664E-6</c:v>
                </c:pt>
                <c:pt idx="30">
                  <c:v>2.4056596858638748E-6</c:v>
                </c:pt>
                <c:pt idx="31">
                  <c:v>2.5751518324607399E-6</c:v>
                </c:pt>
                <c:pt idx="32">
                  <c:v>2.3366701570680634E-6</c:v>
                </c:pt>
                <c:pt idx="33">
                  <c:v>2.8852356020942448E-6</c:v>
                </c:pt>
                <c:pt idx="34">
                  <c:v>2.9354031413612614E-6</c:v>
                </c:pt>
                <c:pt idx="35">
                  <c:v>2.9202356020942457E-6</c:v>
                </c:pt>
                <c:pt idx="36">
                  <c:v>2.77054450261781E-6</c:v>
                </c:pt>
                <c:pt idx="37">
                  <c:v>2.6401413612565552E-6</c:v>
                </c:pt>
                <c:pt idx="38">
                  <c:v>3.1125026178010538E-6</c:v>
                </c:pt>
                <c:pt idx="39">
                  <c:v>3.1552251308900578E-6</c:v>
                </c:pt>
                <c:pt idx="40">
                  <c:v>3.0221256544502678E-6</c:v>
                </c:pt>
                <c:pt idx="41">
                  <c:v>2.9502827225130938E-6</c:v>
                </c:pt>
                <c:pt idx="42">
                  <c:v>2.8385183246073366E-6</c:v>
                </c:pt>
                <c:pt idx="43">
                  <c:v>2.705172774869119E-6</c:v>
                </c:pt>
                <c:pt idx="44">
                  <c:v>2.4826282722513179E-6</c:v>
                </c:pt>
                <c:pt idx="45">
                  <c:v>2.894115183246078E-6</c:v>
                </c:pt>
                <c:pt idx="46">
                  <c:v>3.10808900523561E-6</c:v>
                </c:pt>
                <c:pt idx="47">
                  <c:v>2.9986701570680678E-6</c:v>
                </c:pt>
                <c:pt idx="48">
                  <c:v>3.0490052356021011E-6</c:v>
                </c:pt>
                <c:pt idx="49">
                  <c:v>2.8102041884816811E-6</c:v>
                </c:pt>
                <c:pt idx="50">
                  <c:v>2.6969319371727825E-6</c:v>
                </c:pt>
                <c:pt idx="51">
                  <c:v>2.8490000000000052E-6</c:v>
                </c:pt>
                <c:pt idx="52">
                  <c:v>3.4616753926701635E-6</c:v>
                </c:pt>
                <c:pt idx="53">
                  <c:v>3.6611099476439904E-6</c:v>
                </c:pt>
                <c:pt idx="54">
                  <c:v>3.7210052356021033E-6</c:v>
                </c:pt>
                <c:pt idx="55">
                  <c:v>3.2027486910994819E-6</c:v>
                </c:pt>
                <c:pt idx="56">
                  <c:v>3.2411308900523693E-6</c:v>
                </c:pt>
                <c:pt idx="57">
                  <c:v>3.8404293193717355E-6</c:v>
                </c:pt>
                <c:pt idx="58">
                  <c:v>3.4863141361256624E-6</c:v>
                </c:pt>
                <c:pt idx="59">
                  <c:v>3.5065654450261847E-6</c:v>
                </c:pt>
                <c:pt idx="60">
                  <c:v>3.5628272251308988E-6</c:v>
                </c:pt>
                <c:pt idx="61">
                  <c:v>3.7268062827225265E-6</c:v>
                </c:pt>
                <c:pt idx="62">
                  <c:v>4.0305287958115399E-6</c:v>
                </c:pt>
                <c:pt idx="63">
                  <c:v>3.1678900523560343E-6</c:v>
                </c:pt>
                <c:pt idx="64">
                  <c:v>4.0889790575916372E-6</c:v>
                </c:pt>
                <c:pt idx="65">
                  <c:v>4.5034659685863903E-6</c:v>
                </c:pt>
                <c:pt idx="66">
                  <c:v>4.3564816753926822E-6</c:v>
                </c:pt>
                <c:pt idx="67">
                  <c:v>4.4892460732984477E-6</c:v>
                </c:pt>
                <c:pt idx="68">
                  <c:v>3.983858638743463E-6</c:v>
                </c:pt>
                <c:pt idx="69">
                  <c:v>4.2960890052356167E-6</c:v>
                </c:pt>
                <c:pt idx="70">
                  <c:v>4.8203350785340321E-6</c:v>
                </c:pt>
                <c:pt idx="71">
                  <c:v>4.2245235602094262E-6</c:v>
                </c:pt>
                <c:pt idx="72">
                  <c:v>4.1611570680628344E-6</c:v>
                </c:pt>
                <c:pt idx="73">
                  <c:v>4.0330261780104804E-6</c:v>
                </c:pt>
                <c:pt idx="74">
                  <c:v>4.2816701570680778E-6</c:v>
                </c:pt>
                <c:pt idx="75">
                  <c:v>4.069062827225141E-6</c:v>
                </c:pt>
                <c:pt idx="76">
                  <c:v>3.8314712041884875E-6</c:v>
                </c:pt>
                <c:pt idx="77">
                  <c:v>3.5236753926701652E-6</c:v>
                </c:pt>
                <c:pt idx="78">
                  <c:v>3.5351727748691178E-6</c:v>
                </c:pt>
                <c:pt idx="79">
                  <c:v>3.6903036649214772E-6</c:v>
                </c:pt>
                <c:pt idx="80">
                  <c:v>4.0320366492146703E-6</c:v>
                </c:pt>
                <c:pt idx="81">
                  <c:v>4.1367696335078685E-6</c:v>
                </c:pt>
                <c:pt idx="82">
                  <c:v>4.2458795811518508E-6</c:v>
                </c:pt>
                <c:pt idx="83">
                  <c:v>4.3276178010471234E-6</c:v>
                </c:pt>
                <c:pt idx="84">
                  <c:v>3.7692774869110055E-6</c:v>
                </c:pt>
                <c:pt idx="85">
                  <c:v>3.9191832460733091E-6</c:v>
                </c:pt>
                <c:pt idx="86">
                  <c:v>4.419052356020949E-6</c:v>
                </c:pt>
                <c:pt idx="87">
                  <c:v>4.0604136125654461E-6</c:v>
                </c:pt>
                <c:pt idx="88">
                  <c:v>4.116272251308908E-6</c:v>
                </c:pt>
                <c:pt idx="89">
                  <c:v>4.2024921465968703E-6</c:v>
                </c:pt>
                <c:pt idx="90">
                  <c:v>4.0002722513089077E-6</c:v>
                </c:pt>
                <c:pt idx="91">
                  <c:v>3.622445026178014E-6</c:v>
                </c:pt>
                <c:pt idx="92">
                  <c:v>3.8188115183246163E-6</c:v>
                </c:pt>
                <c:pt idx="93">
                  <c:v>4.6128324607329839E-6</c:v>
                </c:pt>
                <c:pt idx="94">
                  <c:v>4.6935130890052402E-6</c:v>
                </c:pt>
                <c:pt idx="95">
                  <c:v>4.8579895287958095E-6</c:v>
                </c:pt>
                <c:pt idx="96">
                  <c:v>4.6708272251309007E-6</c:v>
                </c:pt>
                <c:pt idx="97">
                  <c:v>4.6635026178010492E-6</c:v>
                </c:pt>
                <c:pt idx="98">
                  <c:v>4.6304293193717423E-6</c:v>
                </c:pt>
                <c:pt idx="99">
                  <c:v>4.9431518324607429E-6</c:v>
                </c:pt>
                <c:pt idx="100">
                  <c:v>4.1810366492146717E-6</c:v>
                </c:pt>
                <c:pt idx="101">
                  <c:v>4.6179947643979062E-6</c:v>
                </c:pt>
                <c:pt idx="102">
                  <c:v>4.8540471204188564E-6</c:v>
                </c:pt>
                <c:pt idx="103">
                  <c:v>4.1147696335078592E-6</c:v>
                </c:pt>
                <c:pt idx="104">
                  <c:v>4.0305602094240958E-6</c:v>
                </c:pt>
                <c:pt idx="105">
                  <c:v>4.1059057591623095E-6</c:v>
                </c:pt>
                <c:pt idx="106">
                  <c:v>4.2474973821989634E-6</c:v>
                </c:pt>
                <c:pt idx="107">
                  <c:v>3.7570680628272365E-6</c:v>
                </c:pt>
                <c:pt idx="108">
                  <c:v>4.8534921465968714E-6</c:v>
                </c:pt>
                <c:pt idx="109">
                  <c:v>4.6397958115183378E-6</c:v>
                </c:pt>
                <c:pt idx="110">
                  <c:v>4.6754031413612702E-6</c:v>
                </c:pt>
                <c:pt idx="111">
                  <c:v>3.9413664921466062E-6</c:v>
                </c:pt>
                <c:pt idx="112">
                  <c:v>4.2270994764397913E-6</c:v>
                </c:pt>
                <c:pt idx="113">
                  <c:v>4.4263874345549892E-6</c:v>
                </c:pt>
                <c:pt idx="114">
                  <c:v>4.7928481675392771E-6</c:v>
                </c:pt>
                <c:pt idx="115">
                  <c:v>4.6773717277487E-6</c:v>
                </c:pt>
                <c:pt idx="116">
                  <c:v>4.7373769633507937E-6</c:v>
                </c:pt>
                <c:pt idx="117">
                  <c:v>4.7968115183246186E-6</c:v>
                </c:pt>
                <c:pt idx="118">
                  <c:v>4.070534031413622E-6</c:v>
                </c:pt>
                <c:pt idx="119">
                  <c:v>4.0322251308900677E-6</c:v>
                </c:pt>
                <c:pt idx="120">
                  <c:v>4.1315497382199075E-6</c:v>
                </c:pt>
                <c:pt idx="121">
                  <c:v>4.1846178010471232E-6</c:v>
                </c:pt>
                <c:pt idx="122">
                  <c:v>4.0295863874345594E-6</c:v>
                </c:pt>
                <c:pt idx="123">
                  <c:v>4.2160471204188627E-6</c:v>
                </c:pt>
                <c:pt idx="124">
                  <c:v>4.0620628272251324E-6</c:v>
                </c:pt>
                <c:pt idx="125">
                  <c:v>4.106675392670173E-6</c:v>
                </c:pt>
                <c:pt idx="126">
                  <c:v>4.0679633507853411E-6</c:v>
                </c:pt>
                <c:pt idx="127">
                  <c:v>4.6824607329843073E-6</c:v>
                </c:pt>
                <c:pt idx="128">
                  <c:v>4.9806596858639022E-6</c:v>
                </c:pt>
                <c:pt idx="129">
                  <c:v>5.205748691099493E-6</c:v>
                </c:pt>
                <c:pt idx="130">
                  <c:v>5.4363350785340478E-6</c:v>
                </c:pt>
                <c:pt idx="131">
                  <c:v>5.0854502617801137E-6</c:v>
                </c:pt>
                <c:pt idx="132">
                  <c:v>3.947659685863881E-6</c:v>
                </c:pt>
                <c:pt idx="133">
                  <c:v>4.2104397905759232E-6</c:v>
                </c:pt>
                <c:pt idx="134">
                  <c:v>3.4366649214659729E-6</c:v>
                </c:pt>
                <c:pt idx="135">
                  <c:v>3.2306492146596901E-6</c:v>
                </c:pt>
                <c:pt idx="136">
                  <c:v>3.3046910994764483E-6</c:v>
                </c:pt>
                <c:pt idx="137">
                  <c:v>3.0544345549738292E-6</c:v>
                </c:pt>
                <c:pt idx="138">
                  <c:v>3.1066282722513194E-6</c:v>
                </c:pt>
                <c:pt idx="139">
                  <c:v>3.2711204188481752E-6</c:v>
                </c:pt>
                <c:pt idx="140">
                  <c:v>2.8600471204188484E-6</c:v>
                </c:pt>
                <c:pt idx="141">
                  <c:v>3.0605340314136223E-6</c:v>
                </c:pt>
                <c:pt idx="142">
                  <c:v>2.8034083769633585E-6</c:v>
                </c:pt>
                <c:pt idx="143">
                  <c:v>2.9809842931937241E-6</c:v>
                </c:pt>
                <c:pt idx="144">
                  <c:v>3.4009214659685963E-6</c:v>
                </c:pt>
                <c:pt idx="145">
                  <c:v>3.3350314136125702E-6</c:v>
                </c:pt>
                <c:pt idx="146">
                  <c:v>2.8444973821989613E-6</c:v>
                </c:pt>
                <c:pt idx="147">
                  <c:v>2.3608743455497423E-6</c:v>
                </c:pt>
                <c:pt idx="148">
                  <c:v>2.5489685863874433E-6</c:v>
                </c:pt>
                <c:pt idx="149">
                  <c:v>2.0203246073298498E-6</c:v>
                </c:pt>
                <c:pt idx="150">
                  <c:v>1.8580785340314206E-6</c:v>
                </c:pt>
                <c:pt idx="151">
                  <c:v>1.7393979057591651E-6</c:v>
                </c:pt>
                <c:pt idx="152">
                  <c:v>1.9797382198952928E-6</c:v>
                </c:pt>
                <c:pt idx="153">
                  <c:v>1.7435497382198975E-6</c:v>
                </c:pt>
                <c:pt idx="154">
                  <c:v>1.6705863874345586E-6</c:v>
                </c:pt>
                <c:pt idx="155">
                  <c:v>1.593445026178016E-6</c:v>
                </c:pt>
                <c:pt idx="156">
                  <c:v>1.6695654450261813E-6</c:v>
                </c:pt>
                <c:pt idx="157">
                  <c:v>1.5351518324607369E-6</c:v>
                </c:pt>
                <c:pt idx="158">
                  <c:v>1.7554869109947685E-6</c:v>
                </c:pt>
                <c:pt idx="159">
                  <c:v>1.9297329842931997E-6</c:v>
                </c:pt>
                <c:pt idx="160">
                  <c:v>1.7057905759162345E-6</c:v>
                </c:pt>
                <c:pt idx="161">
                  <c:v>1.4093141361256567E-6</c:v>
                </c:pt>
                <c:pt idx="162">
                  <c:v>2.0130314136125708E-6</c:v>
                </c:pt>
                <c:pt idx="163">
                  <c:v>1.5759581151832499E-6</c:v>
                </c:pt>
                <c:pt idx="164">
                  <c:v>1.5362565445026231E-6</c:v>
                </c:pt>
                <c:pt idx="165">
                  <c:v>1.5473089005235645E-6</c:v>
                </c:pt>
                <c:pt idx="166">
                  <c:v>1.8840732984293229E-6</c:v>
                </c:pt>
                <c:pt idx="167">
                  <c:v>1.6002356020942442E-6</c:v>
                </c:pt>
                <c:pt idx="168">
                  <c:v>1.8112251308900567E-6</c:v>
                </c:pt>
                <c:pt idx="169">
                  <c:v>1.6456439790575967E-6</c:v>
                </c:pt>
                <c:pt idx="170">
                  <c:v>1.3925759162303713E-6</c:v>
                </c:pt>
                <c:pt idx="171">
                  <c:v>1.6927015706806332E-6</c:v>
                </c:pt>
                <c:pt idx="172">
                  <c:v>1.7503874345549793E-6</c:v>
                </c:pt>
                <c:pt idx="173">
                  <c:v>1.7585549738219951E-6</c:v>
                </c:pt>
                <c:pt idx="174">
                  <c:v>1.7283560209424131E-6</c:v>
                </c:pt>
                <c:pt idx="175">
                  <c:v>1.5279528795811566E-6</c:v>
                </c:pt>
                <c:pt idx="176">
                  <c:v>1.4086596858638766E-6</c:v>
                </c:pt>
                <c:pt idx="177">
                  <c:v>1.4591832460733015E-6</c:v>
                </c:pt>
                <c:pt idx="178">
                  <c:v>1.5880314136125689E-6</c:v>
                </c:pt>
                <c:pt idx="179">
                  <c:v>1.9155759162303712E-6</c:v>
                </c:pt>
                <c:pt idx="180">
                  <c:v>1.6515130890052403E-6</c:v>
                </c:pt>
                <c:pt idx="181">
                  <c:v>1.7881675392670216E-6</c:v>
                </c:pt>
                <c:pt idx="182">
                  <c:v>1.8050942408376971E-6</c:v>
                </c:pt>
                <c:pt idx="183">
                  <c:v>2.1215811518324721E-6</c:v>
                </c:pt>
                <c:pt idx="184">
                  <c:v>1.9711675392670224E-6</c:v>
                </c:pt>
                <c:pt idx="185">
                  <c:v>1.6291413612565496E-6</c:v>
                </c:pt>
                <c:pt idx="186">
                  <c:v>1.3305183246073351E-6</c:v>
                </c:pt>
                <c:pt idx="187">
                  <c:v>1.6925078534031467E-6</c:v>
                </c:pt>
                <c:pt idx="188">
                  <c:v>1.4780052356020968E-6</c:v>
                </c:pt>
                <c:pt idx="189">
                  <c:v>1.5119319371727771E-6</c:v>
                </c:pt>
                <c:pt idx="190">
                  <c:v>1.6331361256544536E-6</c:v>
                </c:pt>
                <c:pt idx="191">
                  <c:v>1.5252041884816777E-6</c:v>
                </c:pt>
                <c:pt idx="192">
                  <c:v>1.9080209424083814E-6</c:v>
                </c:pt>
                <c:pt idx="193">
                  <c:v>1.6816020942408427E-6</c:v>
                </c:pt>
                <c:pt idx="194">
                  <c:v>1.7069842931937205E-6</c:v>
                </c:pt>
                <c:pt idx="195">
                  <c:v>1.7348743455497408E-6</c:v>
                </c:pt>
                <c:pt idx="196">
                  <c:v>1.5389057591623068E-6</c:v>
                </c:pt>
                <c:pt idx="197">
                  <c:v>1.5200942408376979E-6</c:v>
                </c:pt>
                <c:pt idx="198">
                  <c:v>1.2553141361256568E-6</c:v>
                </c:pt>
                <c:pt idx="199">
                  <c:v>1.7902931937172815E-6</c:v>
                </c:pt>
                <c:pt idx="200">
                  <c:v>1.75123036649215E-6</c:v>
                </c:pt>
                <c:pt idx="201">
                  <c:v>1.7623298429319409E-6</c:v>
                </c:pt>
                <c:pt idx="202">
                  <c:v>1.94883246073299E-6</c:v>
                </c:pt>
                <c:pt idx="203">
                  <c:v>1.3715916230366517E-6</c:v>
                </c:pt>
                <c:pt idx="204">
                  <c:v>1.7016073298429364E-6</c:v>
                </c:pt>
                <c:pt idx="205">
                  <c:v>1.7895916230366522E-6</c:v>
                </c:pt>
                <c:pt idx="206">
                  <c:v>1.75267539267016E-6</c:v>
                </c:pt>
                <c:pt idx="207">
                  <c:v>1.5981204188481709E-6</c:v>
                </c:pt>
                <c:pt idx="208">
                  <c:v>1.7339005235602144E-6</c:v>
                </c:pt>
                <c:pt idx="209">
                  <c:v>1.5936910994764417E-6</c:v>
                </c:pt>
                <c:pt idx="210">
                  <c:v>1.3797434554973838E-6</c:v>
                </c:pt>
                <c:pt idx="211">
                  <c:v>1.3901361256544538E-6</c:v>
                </c:pt>
                <c:pt idx="212">
                  <c:v>1.3023350785340344E-6</c:v>
                </c:pt>
                <c:pt idx="213">
                  <c:v>1.4987853403141378E-6</c:v>
                </c:pt>
                <c:pt idx="214">
                  <c:v>1.818445026178017E-6</c:v>
                </c:pt>
                <c:pt idx="215">
                  <c:v>1.7444712041884847E-6</c:v>
                </c:pt>
                <c:pt idx="216">
                  <c:v>1.7471465968586432E-6</c:v>
                </c:pt>
                <c:pt idx="217">
                  <c:v>1.4954921465968628E-6</c:v>
                </c:pt>
                <c:pt idx="218">
                  <c:v>1.6757486910994781E-6</c:v>
                </c:pt>
                <c:pt idx="219">
                  <c:v>1.6999005235602154E-6</c:v>
                </c:pt>
                <c:pt idx="220">
                  <c:v>1.6842094240837762E-6</c:v>
                </c:pt>
                <c:pt idx="221">
                  <c:v>1.9143403141361313E-6</c:v>
                </c:pt>
                <c:pt idx="222">
                  <c:v>1.6007853403141393E-6</c:v>
                </c:pt>
                <c:pt idx="223">
                  <c:v>1.8831623036649255E-6</c:v>
                </c:pt>
                <c:pt idx="224">
                  <c:v>1.6130052356020972E-6</c:v>
                </c:pt>
                <c:pt idx="225">
                  <c:v>1.4594764397905796E-6</c:v>
                </c:pt>
                <c:pt idx="226">
                  <c:v>1.3700314136125691E-6</c:v>
                </c:pt>
                <c:pt idx="227">
                  <c:v>1.3442251308900568E-6</c:v>
                </c:pt>
                <c:pt idx="228">
                  <c:v>1.1247277486911027E-6</c:v>
                </c:pt>
                <c:pt idx="229">
                  <c:v>1.6704031413612631E-6</c:v>
                </c:pt>
                <c:pt idx="230">
                  <c:v>1.7143403141361306E-6</c:v>
                </c:pt>
                <c:pt idx="231">
                  <c:v>1.5251413612565489E-6</c:v>
                </c:pt>
                <c:pt idx="232">
                  <c:v>1.4931937172774869E-6</c:v>
                </c:pt>
                <c:pt idx="233">
                  <c:v>1.246973821989533E-6</c:v>
                </c:pt>
                <c:pt idx="234">
                  <c:v>1.5841780104712098E-6</c:v>
                </c:pt>
                <c:pt idx="235">
                  <c:v>1.6760680628272307E-6</c:v>
                </c:pt>
                <c:pt idx="236">
                  <c:v>1.5452565445026223E-6</c:v>
                </c:pt>
                <c:pt idx="237">
                  <c:v>1.5186492146596883E-6</c:v>
                </c:pt>
                <c:pt idx="238">
                  <c:v>1.5199738219895328E-6</c:v>
                </c:pt>
                <c:pt idx="239">
                  <c:v>1.2405078534031443E-6</c:v>
                </c:pt>
              </c:numCache>
            </c:numRef>
          </c:val>
        </c:ser>
        <c:ser>
          <c:idx val="96"/>
          <c:order val="96"/>
          <c:tx>
            <c:strRef>
              <c:f>Sheet2_c!$A$98</c:f>
              <c:strCache>
                <c:ptCount val="1"/>
                <c:pt idx="0">
                  <c:v>960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Sheet2_c!$B$98:$IG$98</c:f>
              <c:numCache>
                <c:formatCode>General</c:formatCode>
                <c:ptCount val="240"/>
                <c:pt idx="0">
                  <c:v>2.0474870466321349E-6</c:v>
                </c:pt>
                <c:pt idx="1">
                  <c:v>2.0165699481865346E-6</c:v>
                </c:pt>
                <c:pt idx="2">
                  <c:v>2.1963471502590711E-6</c:v>
                </c:pt>
                <c:pt idx="3">
                  <c:v>2.3370466321243563E-6</c:v>
                </c:pt>
                <c:pt idx="4">
                  <c:v>2.2842279792746196E-6</c:v>
                </c:pt>
                <c:pt idx="5">
                  <c:v>1.7937461139896406E-6</c:v>
                </c:pt>
                <c:pt idx="6">
                  <c:v>2.0906165803108839E-6</c:v>
                </c:pt>
                <c:pt idx="7">
                  <c:v>1.9185595854922333E-6</c:v>
                </c:pt>
                <c:pt idx="8">
                  <c:v>2.050082901554407E-6</c:v>
                </c:pt>
                <c:pt idx="9">
                  <c:v>2.0584818652849809E-6</c:v>
                </c:pt>
                <c:pt idx="10">
                  <c:v>2.0137772020725481E-6</c:v>
                </c:pt>
                <c:pt idx="11">
                  <c:v>2.2857046632124452E-6</c:v>
                </c:pt>
                <c:pt idx="12">
                  <c:v>2.2296424870466362E-6</c:v>
                </c:pt>
                <c:pt idx="13">
                  <c:v>2.0597772020725469E-6</c:v>
                </c:pt>
                <c:pt idx="14">
                  <c:v>1.9459637305699511E-6</c:v>
                </c:pt>
                <c:pt idx="15">
                  <c:v>1.8759326424870492E-6</c:v>
                </c:pt>
                <c:pt idx="16">
                  <c:v>2.4358445595854963E-6</c:v>
                </c:pt>
                <c:pt idx="17">
                  <c:v>2.4221191709844614E-6</c:v>
                </c:pt>
                <c:pt idx="18">
                  <c:v>2.2564715025906806E-6</c:v>
                </c:pt>
                <c:pt idx="19">
                  <c:v>1.9026891191709893E-6</c:v>
                </c:pt>
                <c:pt idx="20">
                  <c:v>2.3364404145077722E-6</c:v>
                </c:pt>
                <c:pt idx="21">
                  <c:v>1.9897616580310912E-6</c:v>
                </c:pt>
                <c:pt idx="22">
                  <c:v>2.4286269430051855E-6</c:v>
                </c:pt>
                <c:pt idx="23">
                  <c:v>2.204202072538864E-6</c:v>
                </c:pt>
                <c:pt idx="24">
                  <c:v>1.9806994818652908E-6</c:v>
                </c:pt>
                <c:pt idx="25">
                  <c:v>2.5498031088082947E-6</c:v>
                </c:pt>
                <c:pt idx="26">
                  <c:v>2.4065854922279847E-6</c:v>
                </c:pt>
                <c:pt idx="27">
                  <c:v>2.1578082901554451E-6</c:v>
                </c:pt>
                <c:pt idx="28">
                  <c:v>2.297300518134724E-6</c:v>
                </c:pt>
                <c:pt idx="29">
                  <c:v>2.5192227979274684E-6</c:v>
                </c:pt>
                <c:pt idx="30">
                  <c:v>2.4787616580310966E-6</c:v>
                </c:pt>
                <c:pt idx="31">
                  <c:v>2.4134663212435236E-6</c:v>
                </c:pt>
                <c:pt idx="32">
                  <c:v>2.3804663212435258E-6</c:v>
                </c:pt>
                <c:pt idx="33">
                  <c:v>2.402419689119171E-6</c:v>
                </c:pt>
                <c:pt idx="34">
                  <c:v>2.9265336787564866E-6</c:v>
                </c:pt>
                <c:pt idx="35">
                  <c:v>2.6396787564766893E-6</c:v>
                </c:pt>
                <c:pt idx="36">
                  <c:v>2.6775751295336802E-6</c:v>
                </c:pt>
                <c:pt idx="37">
                  <c:v>2.4150621761658037E-6</c:v>
                </c:pt>
                <c:pt idx="38">
                  <c:v>2.4964559585492232E-6</c:v>
                </c:pt>
                <c:pt idx="39">
                  <c:v>2.772870466321247E-6</c:v>
                </c:pt>
                <c:pt idx="40">
                  <c:v>2.4543782383419775E-6</c:v>
                </c:pt>
                <c:pt idx="41">
                  <c:v>2.3725077720207294E-6</c:v>
                </c:pt>
                <c:pt idx="42">
                  <c:v>2.7937720207253981E-6</c:v>
                </c:pt>
                <c:pt idx="43">
                  <c:v>2.3722331606217619E-6</c:v>
                </c:pt>
                <c:pt idx="44">
                  <c:v>2.7222849740932656E-6</c:v>
                </c:pt>
                <c:pt idx="45">
                  <c:v>2.9012953367875709E-6</c:v>
                </c:pt>
                <c:pt idx="46">
                  <c:v>3.1060829015544105E-6</c:v>
                </c:pt>
                <c:pt idx="47">
                  <c:v>2.9749896373057047E-6</c:v>
                </c:pt>
                <c:pt idx="48">
                  <c:v>2.7571243523316207E-6</c:v>
                </c:pt>
                <c:pt idx="49">
                  <c:v>2.7697927461140025E-6</c:v>
                </c:pt>
                <c:pt idx="50">
                  <c:v>3.3799015544041507E-6</c:v>
                </c:pt>
                <c:pt idx="51">
                  <c:v>2.7320518134715077E-6</c:v>
                </c:pt>
                <c:pt idx="52">
                  <c:v>3.0737046632124452E-6</c:v>
                </c:pt>
                <c:pt idx="53">
                  <c:v>3.65665284974094E-6</c:v>
                </c:pt>
                <c:pt idx="54">
                  <c:v>3.0981347150259208E-6</c:v>
                </c:pt>
                <c:pt idx="55">
                  <c:v>2.9667357512953482E-6</c:v>
                </c:pt>
                <c:pt idx="56">
                  <c:v>3.55360103626944E-6</c:v>
                </c:pt>
                <c:pt idx="57">
                  <c:v>3.6785595854922367E-6</c:v>
                </c:pt>
                <c:pt idx="58">
                  <c:v>3.6031398963730682E-6</c:v>
                </c:pt>
                <c:pt idx="59">
                  <c:v>3.6588963730570033E-6</c:v>
                </c:pt>
                <c:pt idx="60">
                  <c:v>3.217663212435242E-6</c:v>
                </c:pt>
                <c:pt idx="61">
                  <c:v>3.3897823834196937E-6</c:v>
                </c:pt>
                <c:pt idx="62">
                  <c:v>3.7970051813471606E-6</c:v>
                </c:pt>
                <c:pt idx="63">
                  <c:v>3.8270000000000084E-6</c:v>
                </c:pt>
                <c:pt idx="64">
                  <c:v>3.24602590673576E-6</c:v>
                </c:pt>
                <c:pt idx="65">
                  <c:v>3.65618134715027E-6</c:v>
                </c:pt>
                <c:pt idx="66">
                  <c:v>3.6255544041450856E-6</c:v>
                </c:pt>
                <c:pt idx="67">
                  <c:v>4.2029274611399023E-6</c:v>
                </c:pt>
                <c:pt idx="68">
                  <c:v>4.1288445595854841E-6</c:v>
                </c:pt>
                <c:pt idx="69">
                  <c:v>4.7373678756476848E-6</c:v>
                </c:pt>
                <c:pt idx="70">
                  <c:v>4.1465699481865362E-6</c:v>
                </c:pt>
                <c:pt idx="71">
                  <c:v>3.6976994818652915E-6</c:v>
                </c:pt>
                <c:pt idx="72">
                  <c:v>3.9837357512953547E-6</c:v>
                </c:pt>
                <c:pt idx="73">
                  <c:v>3.713181347150273E-6</c:v>
                </c:pt>
                <c:pt idx="74">
                  <c:v>4.0522279792746198E-6</c:v>
                </c:pt>
                <c:pt idx="75">
                  <c:v>3.7202487046632201E-6</c:v>
                </c:pt>
                <c:pt idx="76">
                  <c:v>3.46837823834198E-6</c:v>
                </c:pt>
                <c:pt idx="77">
                  <c:v>3.9215025906735817E-6</c:v>
                </c:pt>
                <c:pt idx="78">
                  <c:v>3.6517927461140018E-6</c:v>
                </c:pt>
                <c:pt idx="79">
                  <c:v>3.8472279792746209E-6</c:v>
                </c:pt>
                <c:pt idx="80">
                  <c:v>3.7282227979274754E-6</c:v>
                </c:pt>
                <c:pt idx="81">
                  <c:v>3.7519170984456067E-6</c:v>
                </c:pt>
                <c:pt idx="82">
                  <c:v>3.8445595854922378E-6</c:v>
                </c:pt>
                <c:pt idx="83">
                  <c:v>3.9873523316062258E-6</c:v>
                </c:pt>
                <c:pt idx="84">
                  <c:v>4.2769067357513115E-6</c:v>
                </c:pt>
                <c:pt idx="85">
                  <c:v>3.9650569948186582E-6</c:v>
                </c:pt>
                <c:pt idx="86">
                  <c:v>4.035943005181364E-6</c:v>
                </c:pt>
                <c:pt idx="87">
                  <c:v>3.9939222797927568E-6</c:v>
                </c:pt>
                <c:pt idx="88">
                  <c:v>4.0395699481865421E-6</c:v>
                </c:pt>
                <c:pt idx="89">
                  <c:v>4.0615129533678824E-6</c:v>
                </c:pt>
                <c:pt idx="90">
                  <c:v>4.1139430051813605E-6</c:v>
                </c:pt>
                <c:pt idx="91">
                  <c:v>3.8131865284974231E-6</c:v>
                </c:pt>
                <c:pt idx="92">
                  <c:v>3.8136839378238396E-6</c:v>
                </c:pt>
                <c:pt idx="93">
                  <c:v>4.6714766839378428E-6</c:v>
                </c:pt>
                <c:pt idx="94">
                  <c:v>4.5035336787564772E-6</c:v>
                </c:pt>
                <c:pt idx="95">
                  <c:v>5.2399481865285161E-6</c:v>
                </c:pt>
                <c:pt idx="96">
                  <c:v>4.3418031088083002E-6</c:v>
                </c:pt>
                <c:pt idx="97">
                  <c:v>4.5904455958549371E-6</c:v>
                </c:pt>
                <c:pt idx="98">
                  <c:v>4.5733886010362807E-6</c:v>
                </c:pt>
                <c:pt idx="99">
                  <c:v>4.4078497409326612E-6</c:v>
                </c:pt>
                <c:pt idx="100">
                  <c:v>3.987549222797941E-6</c:v>
                </c:pt>
                <c:pt idx="101">
                  <c:v>4.4267772020725524E-6</c:v>
                </c:pt>
                <c:pt idx="102">
                  <c:v>4.6121088082901554E-6</c:v>
                </c:pt>
                <c:pt idx="103">
                  <c:v>4.2392020725388814E-6</c:v>
                </c:pt>
                <c:pt idx="104">
                  <c:v>4.2257668393782417E-6</c:v>
                </c:pt>
                <c:pt idx="105">
                  <c:v>4.0644559585492216E-6</c:v>
                </c:pt>
                <c:pt idx="106">
                  <c:v>4.243409326424887E-6</c:v>
                </c:pt>
                <c:pt idx="107">
                  <c:v>4.391808290155446E-6</c:v>
                </c:pt>
                <c:pt idx="108">
                  <c:v>4.4667046632124448E-6</c:v>
                </c:pt>
                <c:pt idx="109">
                  <c:v>4.3585129533678814E-6</c:v>
                </c:pt>
                <c:pt idx="110">
                  <c:v>4.3792124352331863E-6</c:v>
                </c:pt>
                <c:pt idx="111">
                  <c:v>3.7377046632124489E-6</c:v>
                </c:pt>
                <c:pt idx="112">
                  <c:v>4.2495906735751408E-6</c:v>
                </c:pt>
                <c:pt idx="113">
                  <c:v>4.7308082901554491E-6</c:v>
                </c:pt>
                <c:pt idx="114">
                  <c:v>4.6481502590673577E-6</c:v>
                </c:pt>
                <c:pt idx="115">
                  <c:v>4.1467668393782412E-6</c:v>
                </c:pt>
                <c:pt idx="116">
                  <c:v>4.2008082901554457E-6</c:v>
                </c:pt>
                <c:pt idx="117">
                  <c:v>4.6784715025906873E-6</c:v>
                </c:pt>
                <c:pt idx="118">
                  <c:v>4.1790829015544136E-6</c:v>
                </c:pt>
                <c:pt idx="119">
                  <c:v>3.6833471502590783E-6</c:v>
                </c:pt>
                <c:pt idx="120">
                  <c:v>4.2592176165803219E-6</c:v>
                </c:pt>
                <c:pt idx="121">
                  <c:v>3.9537098445595954E-6</c:v>
                </c:pt>
                <c:pt idx="122">
                  <c:v>3.8619015544041564E-6</c:v>
                </c:pt>
                <c:pt idx="123">
                  <c:v>4.3587979274611488E-6</c:v>
                </c:pt>
                <c:pt idx="124">
                  <c:v>4.1673989637305734E-6</c:v>
                </c:pt>
                <c:pt idx="125">
                  <c:v>3.9051865284974224E-6</c:v>
                </c:pt>
                <c:pt idx="126">
                  <c:v>4.2525284974093404E-6</c:v>
                </c:pt>
                <c:pt idx="127">
                  <c:v>4.739310880829032E-6</c:v>
                </c:pt>
                <c:pt idx="128">
                  <c:v>5.2944041450777311E-6</c:v>
                </c:pt>
                <c:pt idx="129">
                  <c:v>5.244300518134726E-6</c:v>
                </c:pt>
                <c:pt idx="130">
                  <c:v>4.5798031088083053E-6</c:v>
                </c:pt>
                <c:pt idx="131">
                  <c:v>5.1479481865285041E-6</c:v>
                </c:pt>
                <c:pt idx="132">
                  <c:v>3.3952124352331607E-6</c:v>
                </c:pt>
                <c:pt idx="133">
                  <c:v>3.6979533678756596E-6</c:v>
                </c:pt>
                <c:pt idx="134">
                  <c:v>3.6579689119171075E-6</c:v>
                </c:pt>
                <c:pt idx="135">
                  <c:v>3.2821761658031172E-6</c:v>
                </c:pt>
                <c:pt idx="136">
                  <c:v>3.0510673575129644E-6</c:v>
                </c:pt>
                <c:pt idx="137">
                  <c:v>2.9615077720207355E-6</c:v>
                </c:pt>
                <c:pt idx="138">
                  <c:v>2.8310777202072596E-6</c:v>
                </c:pt>
                <c:pt idx="139">
                  <c:v>3.2431968911917225E-6</c:v>
                </c:pt>
                <c:pt idx="140">
                  <c:v>2.834015544041458E-6</c:v>
                </c:pt>
                <c:pt idx="141">
                  <c:v>2.9830155440414607E-6</c:v>
                </c:pt>
                <c:pt idx="142">
                  <c:v>3.2184663212435286E-6</c:v>
                </c:pt>
                <c:pt idx="143">
                  <c:v>3.5633678756476826E-6</c:v>
                </c:pt>
                <c:pt idx="144">
                  <c:v>3.010502590673581E-6</c:v>
                </c:pt>
                <c:pt idx="145">
                  <c:v>3.1482901554404258E-6</c:v>
                </c:pt>
                <c:pt idx="146">
                  <c:v>2.6868808290155476E-6</c:v>
                </c:pt>
                <c:pt idx="147">
                  <c:v>2.233233160621768E-6</c:v>
                </c:pt>
                <c:pt idx="148">
                  <c:v>2.3415025906735795E-6</c:v>
                </c:pt>
                <c:pt idx="149">
                  <c:v>2.2663108808290241E-6</c:v>
                </c:pt>
                <c:pt idx="150">
                  <c:v>1.8337409326424907E-6</c:v>
                </c:pt>
                <c:pt idx="151">
                  <c:v>1.7721917098445633E-6</c:v>
                </c:pt>
                <c:pt idx="152">
                  <c:v>1.8433886010362747E-6</c:v>
                </c:pt>
                <c:pt idx="153">
                  <c:v>1.8204663212435291E-6</c:v>
                </c:pt>
                <c:pt idx="154">
                  <c:v>1.544217616580316E-6</c:v>
                </c:pt>
                <c:pt idx="155">
                  <c:v>1.8488652849740968E-6</c:v>
                </c:pt>
                <c:pt idx="156">
                  <c:v>1.8369533678756522E-6</c:v>
                </c:pt>
                <c:pt idx="157">
                  <c:v>1.5958963730569968E-6</c:v>
                </c:pt>
                <c:pt idx="158">
                  <c:v>1.8023160621761707E-6</c:v>
                </c:pt>
                <c:pt idx="159">
                  <c:v>1.764264248704665E-6</c:v>
                </c:pt>
                <c:pt idx="160">
                  <c:v>1.7474611398963774E-6</c:v>
                </c:pt>
                <c:pt idx="161">
                  <c:v>1.6669689119171026E-6</c:v>
                </c:pt>
                <c:pt idx="162">
                  <c:v>1.7896735751295373E-6</c:v>
                </c:pt>
                <c:pt idx="163">
                  <c:v>1.7839274611398999E-6</c:v>
                </c:pt>
                <c:pt idx="164">
                  <c:v>1.7478601036269469E-6</c:v>
                </c:pt>
                <c:pt idx="165">
                  <c:v>1.8740362694300574E-6</c:v>
                </c:pt>
                <c:pt idx="166">
                  <c:v>2.0531398963730627E-6</c:v>
                </c:pt>
                <c:pt idx="167">
                  <c:v>2.0583575129533759E-6</c:v>
                </c:pt>
                <c:pt idx="168">
                  <c:v>1.8566787564766887E-6</c:v>
                </c:pt>
                <c:pt idx="169">
                  <c:v>1.8941865284974155E-6</c:v>
                </c:pt>
                <c:pt idx="170">
                  <c:v>1.7440880829015596E-6</c:v>
                </c:pt>
                <c:pt idx="171">
                  <c:v>1.5146994818652884E-6</c:v>
                </c:pt>
                <c:pt idx="172">
                  <c:v>1.5763160621761704E-6</c:v>
                </c:pt>
                <c:pt idx="173">
                  <c:v>2.0429378238342013E-6</c:v>
                </c:pt>
                <c:pt idx="174">
                  <c:v>1.9163316062176204E-6</c:v>
                </c:pt>
                <c:pt idx="175">
                  <c:v>1.4813005181347181E-6</c:v>
                </c:pt>
                <c:pt idx="176">
                  <c:v>1.9481606217616643E-6</c:v>
                </c:pt>
                <c:pt idx="177">
                  <c:v>1.5762072538860151E-6</c:v>
                </c:pt>
                <c:pt idx="178">
                  <c:v>1.4351813471502603E-6</c:v>
                </c:pt>
                <c:pt idx="179">
                  <c:v>1.9593471502590732E-6</c:v>
                </c:pt>
                <c:pt idx="180">
                  <c:v>1.6615803108808338E-6</c:v>
                </c:pt>
                <c:pt idx="181">
                  <c:v>2.0342072538860179E-6</c:v>
                </c:pt>
                <c:pt idx="182">
                  <c:v>1.8111658031088131E-6</c:v>
                </c:pt>
                <c:pt idx="183">
                  <c:v>1.5943212435233188E-6</c:v>
                </c:pt>
                <c:pt idx="184">
                  <c:v>1.9669326424870505E-6</c:v>
                </c:pt>
                <c:pt idx="185">
                  <c:v>1.6902072538860158E-6</c:v>
                </c:pt>
                <c:pt idx="186">
                  <c:v>1.6926476683937888E-6</c:v>
                </c:pt>
                <c:pt idx="187">
                  <c:v>1.647668393782386E-6</c:v>
                </c:pt>
                <c:pt idx="188">
                  <c:v>1.7107564766839426E-6</c:v>
                </c:pt>
                <c:pt idx="189">
                  <c:v>1.7925492227979311E-6</c:v>
                </c:pt>
                <c:pt idx="190">
                  <c:v>1.7693264248704704E-6</c:v>
                </c:pt>
                <c:pt idx="191">
                  <c:v>1.6949274611399013E-6</c:v>
                </c:pt>
                <c:pt idx="192">
                  <c:v>1.6230207253886052E-6</c:v>
                </c:pt>
                <c:pt idx="193">
                  <c:v>1.8554041450777239E-6</c:v>
                </c:pt>
                <c:pt idx="194">
                  <c:v>1.5145647668393804E-6</c:v>
                </c:pt>
                <c:pt idx="195">
                  <c:v>1.7233471502590706E-6</c:v>
                </c:pt>
                <c:pt idx="196">
                  <c:v>1.7712383419689163E-6</c:v>
                </c:pt>
                <c:pt idx="197">
                  <c:v>1.7423937823834223E-6</c:v>
                </c:pt>
                <c:pt idx="198">
                  <c:v>1.6378652849740956E-6</c:v>
                </c:pt>
                <c:pt idx="199">
                  <c:v>1.5778756476683963E-6</c:v>
                </c:pt>
                <c:pt idx="200">
                  <c:v>1.8817461139896411E-6</c:v>
                </c:pt>
                <c:pt idx="201">
                  <c:v>1.8078393782383447E-6</c:v>
                </c:pt>
                <c:pt idx="202">
                  <c:v>1.7095077720207292E-6</c:v>
                </c:pt>
                <c:pt idx="203">
                  <c:v>1.610720207253888E-6</c:v>
                </c:pt>
                <c:pt idx="204">
                  <c:v>1.6618290155440423E-6</c:v>
                </c:pt>
                <c:pt idx="205">
                  <c:v>1.5050932642487089E-6</c:v>
                </c:pt>
                <c:pt idx="206">
                  <c:v>1.6547409326424915E-6</c:v>
                </c:pt>
                <c:pt idx="207">
                  <c:v>1.6586010362694336E-6</c:v>
                </c:pt>
                <c:pt idx="208">
                  <c:v>1.724264248704665E-6</c:v>
                </c:pt>
                <c:pt idx="209">
                  <c:v>1.5916580310880879E-6</c:v>
                </c:pt>
                <c:pt idx="210">
                  <c:v>1.6093108808290196E-6</c:v>
                </c:pt>
                <c:pt idx="211">
                  <c:v>1.9745803108808351E-6</c:v>
                </c:pt>
                <c:pt idx="212">
                  <c:v>1.7163108808290204E-6</c:v>
                </c:pt>
                <c:pt idx="213">
                  <c:v>1.6646683937823865E-6</c:v>
                </c:pt>
                <c:pt idx="214">
                  <c:v>1.643497409326429E-6</c:v>
                </c:pt>
                <c:pt idx="215">
                  <c:v>1.7984715025906773E-6</c:v>
                </c:pt>
                <c:pt idx="216">
                  <c:v>1.6053730569948222E-6</c:v>
                </c:pt>
                <c:pt idx="217">
                  <c:v>1.7952020725388651E-6</c:v>
                </c:pt>
                <c:pt idx="218">
                  <c:v>1.6830103626943052E-6</c:v>
                </c:pt>
                <c:pt idx="219">
                  <c:v>1.6836683937823852E-6</c:v>
                </c:pt>
                <c:pt idx="220">
                  <c:v>1.6701761658031149E-6</c:v>
                </c:pt>
                <c:pt idx="221">
                  <c:v>1.9781450777202144E-6</c:v>
                </c:pt>
                <c:pt idx="222">
                  <c:v>1.7493523316062241E-6</c:v>
                </c:pt>
                <c:pt idx="223">
                  <c:v>1.664409326424875E-6</c:v>
                </c:pt>
                <c:pt idx="224">
                  <c:v>1.6605129533678811E-6</c:v>
                </c:pt>
                <c:pt idx="225">
                  <c:v>1.6666476683937888E-6</c:v>
                </c:pt>
                <c:pt idx="226">
                  <c:v>1.4510621761658069E-6</c:v>
                </c:pt>
                <c:pt idx="227">
                  <c:v>1.6615544041450826E-6</c:v>
                </c:pt>
                <c:pt idx="228">
                  <c:v>1.5560621761658086E-6</c:v>
                </c:pt>
                <c:pt idx="229">
                  <c:v>1.6420984455958598E-6</c:v>
                </c:pt>
                <c:pt idx="230">
                  <c:v>1.5801554404145134E-6</c:v>
                </c:pt>
                <c:pt idx="231">
                  <c:v>1.3359481865285002E-6</c:v>
                </c:pt>
                <c:pt idx="232">
                  <c:v>1.4125958549222825E-6</c:v>
                </c:pt>
                <c:pt idx="233">
                  <c:v>1.4127875647668457E-6</c:v>
                </c:pt>
                <c:pt idx="234">
                  <c:v>1.706222797927463E-6</c:v>
                </c:pt>
                <c:pt idx="235">
                  <c:v>1.6094145077720242E-6</c:v>
                </c:pt>
                <c:pt idx="236">
                  <c:v>1.3923419689119228E-6</c:v>
                </c:pt>
                <c:pt idx="237">
                  <c:v>1.3552849740932688E-6</c:v>
                </c:pt>
                <c:pt idx="238">
                  <c:v>1.2810414507772045E-6</c:v>
                </c:pt>
                <c:pt idx="239">
                  <c:v>1.2732020725388633E-6</c:v>
                </c:pt>
              </c:numCache>
            </c:numRef>
          </c:val>
        </c:ser>
        <c:ser>
          <c:idx val="97"/>
          <c:order val="97"/>
          <c:tx>
            <c:strRef>
              <c:f>Sheet2_c!$A$99</c:f>
              <c:strCache>
                <c:ptCount val="1"/>
                <c:pt idx="0">
                  <c:v>970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Sheet2_c!$B$99:$IG$99</c:f>
              <c:numCache>
                <c:formatCode>General</c:formatCode>
                <c:ptCount val="240"/>
                <c:pt idx="0">
                  <c:v>2.0163897435897476E-6</c:v>
                </c:pt>
                <c:pt idx="1">
                  <c:v>2.1652358974359045E-6</c:v>
                </c:pt>
                <c:pt idx="2">
                  <c:v>2.0749179487179601E-6</c:v>
                </c:pt>
                <c:pt idx="3">
                  <c:v>1.9433384615384671E-6</c:v>
                </c:pt>
                <c:pt idx="4">
                  <c:v>2.4847384615384679E-6</c:v>
                </c:pt>
                <c:pt idx="5">
                  <c:v>2.2917076923077008E-6</c:v>
                </c:pt>
                <c:pt idx="6">
                  <c:v>2.1649641025641087E-6</c:v>
                </c:pt>
                <c:pt idx="7">
                  <c:v>2.1043128205128262E-6</c:v>
                </c:pt>
                <c:pt idx="8">
                  <c:v>1.9491128205128268E-6</c:v>
                </c:pt>
                <c:pt idx="9">
                  <c:v>1.9090153846153899E-6</c:v>
                </c:pt>
                <c:pt idx="10">
                  <c:v>1.9175025641025709E-6</c:v>
                </c:pt>
                <c:pt idx="11">
                  <c:v>2.1164307692307723E-6</c:v>
                </c:pt>
                <c:pt idx="12">
                  <c:v>2.4015282051282056E-6</c:v>
                </c:pt>
                <c:pt idx="13">
                  <c:v>2.5793538461538503E-6</c:v>
                </c:pt>
                <c:pt idx="14">
                  <c:v>2.2883641025641116E-6</c:v>
                </c:pt>
                <c:pt idx="15">
                  <c:v>2.3225282051282051E-6</c:v>
                </c:pt>
                <c:pt idx="16">
                  <c:v>1.9659589743589806E-6</c:v>
                </c:pt>
                <c:pt idx="17">
                  <c:v>2.1993897435897486E-6</c:v>
                </c:pt>
                <c:pt idx="18">
                  <c:v>2.3756307692307719E-6</c:v>
                </c:pt>
                <c:pt idx="19">
                  <c:v>1.9160871794871862E-6</c:v>
                </c:pt>
                <c:pt idx="20">
                  <c:v>1.5498974358974385E-6</c:v>
                </c:pt>
                <c:pt idx="21">
                  <c:v>2.0717025641025681E-6</c:v>
                </c:pt>
                <c:pt idx="22">
                  <c:v>2.1675641025641098E-6</c:v>
                </c:pt>
                <c:pt idx="23">
                  <c:v>2.0163076923076987E-6</c:v>
                </c:pt>
                <c:pt idx="24">
                  <c:v>2.4130102564102629E-6</c:v>
                </c:pt>
                <c:pt idx="25">
                  <c:v>2.368456410256415E-6</c:v>
                </c:pt>
                <c:pt idx="26">
                  <c:v>2.6944564102564158E-6</c:v>
                </c:pt>
                <c:pt idx="27">
                  <c:v>1.956430769230776E-6</c:v>
                </c:pt>
                <c:pt idx="28">
                  <c:v>2.116723076923082E-6</c:v>
                </c:pt>
                <c:pt idx="29">
                  <c:v>2.2258769230769267E-6</c:v>
                </c:pt>
                <c:pt idx="30">
                  <c:v>2.6588410256410302E-6</c:v>
                </c:pt>
                <c:pt idx="31">
                  <c:v>2.4879948717948814E-6</c:v>
                </c:pt>
                <c:pt idx="32">
                  <c:v>2.5548256410256454E-6</c:v>
                </c:pt>
                <c:pt idx="33">
                  <c:v>2.3219538461538492E-6</c:v>
                </c:pt>
                <c:pt idx="34">
                  <c:v>2.2616820512820608E-6</c:v>
                </c:pt>
                <c:pt idx="35">
                  <c:v>2.5214051282051286E-6</c:v>
                </c:pt>
                <c:pt idx="36">
                  <c:v>2.4666923076923166E-6</c:v>
                </c:pt>
                <c:pt idx="37">
                  <c:v>2.159256410256415E-6</c:v>
                </c:pt>
                <c:pt idx="38">
                  <c:v>2.2857128205128263E-6</c:v>
                </c:pt>
                <c:pt idx="39">
                  <c:v>2.3035282051282088E-6</c:v>
                </c:pt>
                <c:pt idx="40">
                  <c:v>2.4705333333333388E-6</c:v>
                </c:pt>
                <c:pt idx="41">
                  <c:v>2.4658102564102635E-6</c:v>
                </c:pt>
                <c:pt idx="42">
                  <c:v>2.8755897435897486E-6</c:v>
                </c:pt>
                <c:pt idx="43">
                  <c:v>2.3498307692307738E-6</c:v>
                </c:pt>
                <c:pt idx="44">
                  <c:v>2.7043897435897523E-6</c:v>
                </c:pt>
                <c:pt idx="45">
                  <c:v>2.822317948717962E-6</c:v>
                </c:pt>
                <c:pt idx="46">
                  <c:v>2.9193743589743694E-6</c:v>
                </c:pt>
                <c:pt idx="47">
                  <c:v>2.5588769230769258E-6</c:v>
                </c:pt>
                <c:pt idx="48">
                  <c:v>2.7404512820512903E-6</c:v>
                </c:pt>
                <c:pt idx="49">
                  <c:v>2.699087179487184E-6</c:v>
                </c:pt>
                <c:pt idx="50">
                  <c:v>2.948041025641032E-6</c:v>
                </c:pt>
                <c:pt idx="51">
                  <c:v>3.017646153846159E-6</c:v>
                </c:pt>
                <c:pt idx="52">
                  <c:v>2.903410256410265E-6</c:v>
                </c:pt>
                <c:pt idx="53">
                  <c:v>2.64813846153847E-6</c:v>
                </c:pt>
                <c:pt idx="54">
                  <c:v>2.9548358974359036E-6</c:v>
                </c:pt>
                <c:pt idx="55">
                  <c:v>3.2132205128205249E-6</c:v>
                </c:pt>
                <c:pt idx="56">
                  <c:v>3.1248615384615495E-6</c:v>
                </c:pt>
                <c:pt idx="57">
                  <c:v>3.1664717948718028E-6</c:v>
                </c:pt>
                <c:pt idx="58">
                  <c:v>2.980907692307703E-6</c:v>
                </c:pt>
                <c:pt idx="59">
                  <c:v>3.3059897435897513E-6</c:v>
                </c:pt>
                <c:pt idx="60">
                  <c:v>3.1934820512820618E-6</c:v>
                </c:pt>
                <c:pt idx="61">
                  <c:v>3.4506717948718021E-6</c:v>
                </c:pt>
                <c:pt idx="62">
                  <c:v>3.5639179487179652E-6</c:v>
                </c:pt>
                <c:pt idx="63">
                  <c:v>3.1539897435897526E-6</c:v>
                </c:pt>
                <c:pt idx="64">
                  <c:v>2.8360564102564116E-6</c:v>
                </c:pt>
                <c:pt idx="65">
                  <c:v>3.4549230769230851E-6</c:v>
                </c:pt>
                <c:pt idx="66">
                  <c:v>3.5961333333333408E-6</c:v>
                </c:pt>
                <c:pt idx="67">
                  <c:v>4.1931179487179485E-6</c:v>
                </c:pt>
                <c:pt idx="68">
                  <c:v>4.1112102564102567E-6</c:v>
                </c:pt>
                <c:pt idx="69">
                  <c:v>4.0541641025641134E-6</c:v>
                </c:pt>
                <c:pt idx="70">
                  <c:v>3.9226769230769292E-6</c:v>
                </c:pt>
                <c:pt idx="71">
                  <c:v>3.2811743589743733E-6</c:v>
                </c:pt>
                <c:pt idx="72">
                  <c:v>3.6152923076923195E-6</c:v>
                </c:pt>
                <c:pt idx="73">
                  <c:v>3.2997794871794951E-6</c:v>
                </c:pt>
                <c:pt idx="74">
                  <c:v>3.4259076923077026E-6</c:v>
                </c:pt>
                <c:pt idx="75">
                  <c:v>3.4484000000000084E-6</c:v>
                </c:pt>
                <c:pt idx="76">
                  <c:v>3.4554000000000055E-6</c:v>
                </c:pt>
                <c:pt idx="77">
                  <c:v>3.7973435897435985E-6</c:v>
                </c:pt>
                <c:pt idx="78">
                  <c:v>3.9046205128205256E-6</c:v>
                </c:pt>
                <c:pt idx="79">
                  <c:v>3.3321589743589752E-6</c:v>
                </c:pt>
                <c:pt idx="80">
                  <c:v>3.6159897435897526E-6</c:v>
                </c:pt>
                <c:pt idx="81">
                  <c:v>3.5598051282051329E-6</c:v>
                </c:pt>
                <c:pt idx="82">
                  <c:v>3.5914564102564167E-6</c:v>
                </c:pt>
                <c:pt idx="83">
                  <c:v>3.4149948717948812E-6</c:v>
                </c:pt>
                <c:pt idx="84">
                  <c:v>3.9474820512820646E-6</c:v>
                </c:pt>
                <c:pt idx="85">
                  <c:v>3.9458410256410325E-6</c:v>
                </c:pt>
                <c:pt idx="86">
                  <c:v>4.0044307692307693E-6</c:v>
                </c:pt>
                <c:pt idx="87">
                  <c:v>3.7355743589743727E-6</c:v>
                </c:pt>
                <c:pt idx="88">
                  <c:v>3.8865538461538541E-6</c:v>
                </c:pt>
                <c:pt idx="89">
                  <c:v>3.7280512820512925E-6</c:v>
                </c:pt>
                <c:pt idx="90">
                  <c:v>4.1361128205128306E-6</c:v>
                </c:pt>
                <c:pt idx="91">
                  <c:v>3.9098358974359055E-6</c:v>
                </c:pt>
                <c:pt idx="92">
                  <c:v>3.8620769230769293E-6</c:v>
                </c:pt>
                <c:pt idx="93">
                  <c:v>4.6782000000000122E-6</c:v>
                </c:pt>
                <c:pt idx="94">
                  <c:v>4.6283948717948787E-6</c:v>
                </c:pt>
                <c:pt idx="95">
                  <c:v>4.4045897435897517E-6</c:v>
                </c:pt>
                <c:pt idx="96">
                  <c:v>4.4604666666666758E-6</c:v>
                </c:pt>
                <c:pt idx="97">
                  <c:v>3.6370871794871871E-6</c:v>
                </c:pt>
                <c:pt idx="98">
                  <c:v>3.9485641025641148E-6</c:v>
                </c:pt>
                <c:pt idx="99">
                  <c:v>3.8568205128205216E-6</c:v>
                </c:pt>
                <c:pt idx="100">
                  <c:v>3.6425230769230865E-6</c:v>
                </c:pt>
                <c:pt idx="101">
                  <c:v>3.7288512820512939E-6</c:v>
                </c:pt>
                <c:pt idx="102">
                  <c:v>4.1363179487179494E-6</c:v>
                </c:pt>
                <c:pt idx="103">
                  <c:v>4.3067282051282174E-6</c:v>
                </c:pt>
                <c:pt idx="104">
                  <c:v>3.8793076923077023E-6</c:v>
                </c:pt>
                <c:pt idx="105">
                  <c:v>4.0636923076923214E-6</c:v>
                </c:pt>
                <c:pt idx="106">
                  <c:v>3.9372615384615495E-6</c:v>
                </c:pt>
                <c:pt idx="107">
                  <c:v>3.888158974358981E-6</c:v>
                </c:pt>
                <c:pt idx="108">
                  <c:v>4.1091435897436016E-6</c:v>
                </c:pt>
                <c:pt idx="109">
                  <c:v>3.9576564102564184E-6</c:v>
                </c:pt>
                <c:pt idx="110">
                  <c:v>4.1982512820512923E-6</c:v>
                </c:pt>
                <c:pt idx="111">
                  <c:v>3.6222512820512901E-6</c:v>
                </c:pt>
                <c:pt idx="112">
                  <c:v>3.7198153846153909E-6</c:v>
                </c:pt>
                <c:pt idx="113">
                  <c:v>4.5899897435897542E-6</c:v>
                </c:pt>
                <c:pt idx="114">
                  <c:v>4.0985179487179486E-6</c:v>
                </c:pt>
                <c:pt idx="115">
                  <c:v>4.2429333333333466E-6</c:v>
                </c:pt>
                <c:pt idx="116">
                  <c:v>3.6512051282051334E-6</c:v>
                </c:pt>
                <c:pt idx="117">
                  <c:v>4.2651948717948777E-6</c:v>
                </c:pt>
                <c:pt idx="118">
                  <c:v>4.5771333333333467E-6</c:v>
                </c:pt>
                <c:pt idx="119">
                  <c:v>3.9150410256410318E-6</c:v>
                </c:pt>
                <c:pt idx="120">
                  <c:v>4.1239128205128233E-6</c:v>
                </c:pt>
                <c:pt idx="121">
                  <c:v>3.7463538461538554E-6</c:v>
                </c:pt>
                <c:pt idx="122">
                  <c:v>3.872061538461548E-6</c:v>
                </c:pt>
                <c:pt idx="123">
                  <c:v>3.9142205128205246E-6</c:v>
                </c:pt>
                <c:pt idx="124">
                  <c:v>4.0960153846153942E-6</c:v>
                </c:pt>
                <c:pt idx="125">
                  <c:v>4.2258256410256469E-6</c:v>
                </c:pt>
                <c:pt idx="126">
                  <c:v>4.3523589743589815E-6</c:v>
                </c:pt>
                <c:pt idx="127">
                  <c:v>4.4154256410256493E-6</c:v>
                </c:pt>
                <c:pt idx="128">
                  <c:v>4.9181128205128318E-6</c:v>
                </c:pt>
                <c:pt idx="129">
                  <c:v>4.9335692307692466E-6</c:v>
                </c:pt>
                <c:pt idx="130">
                  <c:v>5.2898974358974527E-6</c:v>
                </c:pt>
                <c:pt idx="131">
                  <c:v>4.4794615384615543E-6</c:v>
                </c:pt>
                <c:pt idx="132">
                  <c:v>3.5150820512820609E-6</c:v>
                </c:pt>
                <c:pt idx="133">
                  <c:v>3.6893589743589817E-6</c:v>
                </c:pt>
                <c:pt idx="134">
                  <c:v>3.3815230769230855E-6</c:v>
                </c:pt>
                <c:pt idx="135">
                  <c:v>3.2457487179487253E-6</c:v>
                </c:pt>
                <c:pt idx="136">
                  <c:v>3.1486666666666755E-6</c:v>
                </c:pt>
                <c:pt idx="137">
                  <c:v>2.8503282051282084E-6</c:v>
                </c:pt>
                <c:pt idx="138">
                  <c:v>2.515958974358977E-6</c:v>
                </c:pt>
                <c:pt idx="139">
                  <c:v>2.9407794871794936E-6</c:v>
                </c:pt>
                <c:pt idx="140">
                  <c:v>2.8820205128205221E-6</c:v>
                </c:pt>
                <c:pt idx="141">
                  <c:v>2.6481128205128281E-6</c:v>
                </c:pt>
                <c:pt idx="142">
                  <c:v>3.1625282051282106E-6</c:v>
                </c:pt>
                <c:pt idx="143">
                  <c:v>3.0185333333333406E-6</c:v>
                </c:pt>
                <c:pt idx="144">
                  <c:v>3.2450512820512918E-6</c:v>
                </c:pt>
                <c:pt idx="145">
                  <c:v>3.0648410256410328E-6</c:v>
                </c:pt>
                <c:pt idx="146">
                  <c:v>2.7090102564102657E-6</c:v>
                </c:pt>
                <c:pt idx="147">
                  <c:v>2.3580410256410292E-6</c:v>
                </c:pt>
                <c:pt idx="148">
                  <c:v>1.9303538461538528E-6</c:v>
                </c:pt>
                <c:pt idx="149">
                  <c:v>2.089830769230775E-6</c:v>
                </c:pt>
                <c:pt idx="150">
                  <c:v>1.8583794871794891E-6</c:v>
                </c:pt>
                <c:pt idx="151">
                  <c:v>1.9940051282051356E-6</c:v>
                </c:pt>
                <c:pt idx="152">
                  <c:v>1.9469282051282095E-6</c:v>
                </c:pt>
                <c:pt idx="153">
                  <c:v>1.6461589743589813E-6</c:v>
                </c:pt>
                <c:pt idx="154">
                  <c:v>1.641656410256414E-6</c:v>
                </c:pt>
                <c:pt idx="155">
                  <c:v>1.6937076923076944E-6</c:v>
                </c:pt>
                <c:pt idx="156">
                  <c:v>1.6443897435897486E-6</c:v>
                </c:pt>
                <c:pt idx="157">
                  <c:v>1.5759948717948743E-6</c:v>
                </c:pt>
                <c:pt idx="158">
                  <c:v>1.7543076923076949E-6</c:v>
                </c:pt>
                <c:pt idx="159">
                  <c:v>1.6559076923076941E-6</c:v>
                </c:pt>
                <c:pt idx="160">
                  <c:v>1.5731743589743606E-6</c:v>
                </c:pt>
                <c:pt idx="161">
                  <c:v>1.8196512820512851E-6</c:v>
                </c:pt>
                <c:pt idx="162">
                  <c:v>1.8647230769230823E-6</c:v>
                </c:pt>
                <c:pt idx="163">
                  <c:v>1.7639282051282081E-6</c:v>
                </c:pt>
                <c:pt idx="164">
                  <c:v>1.874784615384618E-6</c:v>
                </c:pt>
                <c:pt idx="165">
                  <c:v>1.9482102564102623E-6</c:v>
                </c:pt>
                <c:pt idx="166">
                  <c:v>1.6721846153846187E-6</c:v>
                </c:pt>
                <c:pt idx="167">
                  <c:v>1.9920666666666725E-6</c:v>
                </c:pt>
                <c:pt idx="168">
                  <c:v>1.8336666666666705E-6</c:v>
                </c:pt>
                <c:pt idx="169">
                  <c:v>1.5809794871794873E-6</c:v>
                </c:pt>
                <c:pt idx="170">
                  <c:v>1.6186000000000043E-6</c:v>
                </c:pt>
                <c:pt idx="171">
                  <c:v>1.3914205128205162E-6</c:v>
                </c:pt>
                <c:pt idx="172">
                  <c:v>1.6405538461538518E-6</c:v>
                </c:pt>
                <c:pt idx="173">
                  <c:v>1.9300102564102622E-6</c:v>
                </c:pt>
                <c:pt idx="174">
                  <c:v>1.6855538461538513E-6</c:v>
                </c:pt>
                <c:pt idx="175">
                  <c:v>1.7769538461538519E-6</c:v>
                </c:pt>
                <c:pt idx="176">
                  <c:v>1.9636974358974404E-6</c:v>
                </c:pt>
                <c:pt idx="177">
                  <c:v>1.4438102564102585E-6</c:v>
                </c:pt>
                <c:pt idx="178">
                  <c:v>1.4465230769230801E-6</c:v>
                </c:pt>
                <c:pt idx="179">
                  <c:v>1.3082256410256437E-6</c:v>
                </c:pt>
                <c:pt idx="180">
                  <c:v>1.6742358974359019E-6</c:v>
                </c:pt>
                <c:pt idx="181">
                  <c:v>1.5221025641025697E-6</c:v>
                </c:pt>
                <c:pt idx="182">
                  <c:v>1.8194717948717998E-6</c:v>
                </c:pt>
                <c:pt idx="183">
                  <c:v>1.8507076923076947E-6</c:v>
                </c:pt>
                <c:pt idx="184">
                  <c:v>1.7983487179487233E-6</c:v>
                </c:pt>
                <c:pt idx="185">
                  <c:v>1.7827384615384669E-6</c:v>
                </c:pt>
                <c:pt idx="186">
                  <c:v>1.5365743589743606E-6</c:v>
                </c:pt>
                <c:pt idx="187">
                  <c:v>1.8006769230769292E-6</c:v>
                </c:pt>
                <c:pt idx="188">
                  <c:v>1.7268102564102605E-6</c:v>
                </c:pt>
                <c:pt idx="189">
                  <c:v>1.7018923076923085E-6</c:v>
                </c:pt>
                <c:pt idx="190">
                  <c:v>1.9687794871794896E-6</c:v>
                </c:pt>
                <c:pt idx="191">
                  <c:v>2.1206923076923182E-6</c:v>
                </c:pt>
                <c:pt idx="192">
                  <c:v>1.945887179487185E-6</c:v>
                </c:pt>
                <c:pt idx="193">
                  <c:v>1.5169846153846161E-6</c:v>
                </c:pt>
                <c:pt idx="194">
                  <c:v>1.4115948717948721E-6</c:v>
                </c:pt>
                <c:pt idx="195">
                  <c:v>1.5661333333333374E-6</c:v>
                </c:pt>
                <c:pt idx="196">
                  <c:v>1.8320615384615443E-6</c:v>
                </c:pt>
                <c:pt idx="197">
                  <c:v>1.7748769230769292E-6</c:v>
                </c:pt>
                <c:pt idx="198">
                  <c:v>1.7134256410256434E-6</c:v>
                </c:pt>
                <c:pt idx="199">
                  <c:v>1.5766358974359E-6</c:v>
                </c:pt>
                <c:pt idx="200">
                  <c:v>1.3679282051282071E-6</c:v>
                </c:pt>
                <c:pt idx="201">
                  <c:v>1.6181128205128271E-6</c:v>
                </c:pt>
                <c:pt idx="202">
                  <c:v>1.7276564102564134E-6</c:v>
                </c:pt>
                <c:pt idx="203">
                  <c:v>1.7034666666666699E-6</c:v>
                </c:pt>
                <c:pt idx="204">
                  <c:v>1.8167692307692341E-6</c:v>
                </c:pt>
                <c:pt idx="205">
                  <c:v>1.5610000000000034E-6</c:v>
                </c:pt>
                <c:pt idx="206">
                  <c:v>1.7885435897435953E-6</c:v>
                </c:pt>
                <c:pt idx="207">
                  <c:v>1.8256871794871849E-6</c:v>
                </c:pt>
                <c:pt idx="208">
                  <c:v>1.8966205128205177E-6</c:v>
                </c:pt>
                <c:pt idx="209">
                  <c:v>1.9328769230769292E-6</c:v>
                </c:pt>
                <c:pt idx="210">
                  <c:v>1.9262000000000058E-6</c:v>
                </c:pt>
                <c:pt idx="211">
                  <c:v>1.7179179487179529E-6</c:v>
                </c:pt>
                <c:pt idx="212">
                  <c:v>1.9010666666666714E-6</c:v>
                </c:pt>
                <c:pt idx="213">
                  <c:v>1.5864358974359006E-6</c:v>
                </c:pt>
                <c:pt idx="214">
                  <c:v>1.6783435897435964E-6</c:v>
                </c:pt>
                <c:pt idx="215">
                  <c:v>1.5982051282051334E-6</c:v>
                </c:pt>
                <c:pt idx="216">
                  <c:v>1.4393128205128245E-6</c:v>
                </c:pt>
                <c:pt idx="217">
                  <c:v>1.5402205128205168E-6</c:v>
                </c:pt>
                <c:pt idx="218">
                  <c:v>1.5680666666666711E-6</c:v>
                </c:pt>
                <c:pt idx="219">
                  <c:v>1.5465743589743607E-6</c:v>
                </c:pt>
                <c:pt idx="220">
                  <c:v>1.9119435897435953E-6</c:v>
                </c:pt>
                <c:pt idx="221">
                  <c:v>1.6797948717948753E-6</c:v>
                </c:pt>
                <c:pt idx="222">
                  <c:v>1.7994410256410309E-6</c:v>
                </c:pt>
                <c:pt idx="223">
                  <c:v>1.5116256410256431E-6</c:v>
                </c:pt>
                <c:pt idx="224">
                  <c:v>1.5782102564102603E-6</c:v>
                </c:pt>
                <c:pt idx="225">
                  <c:v>1.5385948717948747E-6</c:v>
                </c:pt>
                <c:pt idx="226">
                  <c:v>1.7114461538461568E-6</c:v>
                </c:pt>
                <c:pt idx="227">
                  <c:v>1.6181846153846176E-6</c:v>
                </c:pt>
                <c:pt idx="228">
                  <c:v>1.7838871794871841E-6</c:v>
                </c:pt>
                <c:pt idx="229">
                  <c:v>1.8052871794871844E-6</c:v>
                </c:pt>
                <c:pt idx="230">
                  <c:v>1.4631435897435936E-6</c:v>
                </c:pt>
                <c:pt idx="231">
                  <c:v>1.4069333333333353E-6</c:v>
                </c:pt>
                <c:pt idx="232">
                  <c:v>1.8190820512820559E-6</c:v>
                </c:pt>
                <c:pt idx="233">
                  <c:v>1.6151435897435957E-6</c:v>
                </c:pt>
                <c:pt idx="234">
                  <c:v>1.5511333333333371E-6</c:v>
                </c:pt>
                <c:pt idx="235">
                  <c:v>1.5150153846153883E-6</c:v>
                </c:pt>
                <c:pt idx="236">
                  <c:v>1.5063743589743609E-6</c:v>
                </c:pt>
                <c:pt idx="237">
                  <c:v>1.5381487179487226E-6</c:v>
                </c:pt>
                <c:pt idx="238">
                  <c:v>1.2739076923076919E-6</c:v>
                </c:pt>
                <c:pt idx="239">
                  <c:v>1.3251128205128252E-6</c:v>
                </c:pt>
              </c:numCache>
            </c:numRef>
          </c:val>
        </c:ser>
        <c:ser>
          <c:idx val="98"/>
          <c:order val="98"/>
          <c:tx>
            <c:strRef>
              <c:f>Sheet2_c!$A$100</c:f>
              <c:strCache>
                <c:ptCount val="1"/>
                <c:pt idx="0">
                  <c:v>980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Sheet2_c!$B$100:$IG$100</c:f>
              <c:numCache>
                <c:formatCode>General</c:formatCode>
                <c:ptCount val="240"/>
                <c:pt idx="0">
                  <c:v>2.1325736040609196E-6</c:v>
                </c:pt>
                <c:pt idx="1">
                  <c:v>2.2645380710660015E-6</c:v>
                </c:pt>
                <c:pt idx="2">
                  <c:v>2.0669137055837608E-6</c:v>
                </c:pt>
                <c:pt idx="3">
                  <c:v>2.0098375634517826E-6</c:v>
                </c:pt>
                <c:pt idx="4">
                  <c:v>2.1357309644670114E-6</c:v>
                </c:pt>
                <c:pt idx="5">
                  <c:v>2.5297005076142212E-6</c:v>
                </c:pt>
                <c:pt idx="6">
                  <c:v>1.9639695431472125E-6</c:v>
                </c:pt>
                <c:pt idx="7">
                  <c:v>2.0813756345177692E-6</c:v>
                </c:pt>
                <c:pt idx="8">
                  <c:v>2.0235279187817352E-6</c:v>
                </c:pt>
                <c:pt idx="9">
                  <c:v>1.9828121827411227E-6</c:v>
                </c:pt>
                <c:pt idx="10">
                  <c:v>2.2194365482233608E-6</c:v>
                </c:pt>
                <c:pt idx="11">
                  <c:v>2.0688984771573665E-6</c:v>
                </c:pt>
                <c:pt idx="12">
                  <c:v>2.2683908629441739E-6</c:v>
                </c:pt>
                <c:pt idx="13">
                  <c:v>2.2011776649746262E-6</c:v>
                </c:pt>
                <c:pt idx="14">
                  <c:v>1.882710659898482E-6</c:v>
                </c:pt>
                <c:pt idx="15">
                  <c:v>2.1257106598984835E-6</c:v>
                </c:pt>
                <c:pt idx="16">
                  <c:v>1.9935380710659955E-6</c:v>
                </c:pt>
                <c:pt idx="17">
                  <c:v>1.8851573604060978E-6</c:v>
                </c:pt>
                <c:pt idx="18">
                  <c:v>2.3596395939086294E-6</c:v>
                </c:pt>
                <c:pt idx="19">
                  <c:v>2.2472284263959458E-6</c:v>
                </c:pt>
                <c:pt idx="20">
                  <c:v>2.0592639593908631E-6</c:v>
                </c:pt>
                <c:pt idx="21">
                  <c:v>1.9539035532994953E-6</c:v>
                </c:pt>
                <c:pt idx="22">
                  <c:v>2.0863248730964556E-6</c:v>
                </c:pt>
                <c:pt idx="23">
                  <c:v>2.2527614213198002E-6</c:v>
                </c:pt>
                <c:pt idx="24">
                  <c:v>2.4147106598984819E-6</c:v>
                </c:pt>
                <c:pt idx="25">
                  <c:v>2.0166954314720813E-6</c:v>
                </c:pt>
                <c:pt idx="26">
                  <c:v>2.3426802030456859E-6</c:v>
                </c:pt>
                <c:pt idx="27">
                  <c:v>1.8723045685279238E-6</c:v>
                </c:pt>
                <c:pt idx="28">
                  <c:v>2.0559187817258915E-6</c:v>
                </c:pt>
                <c:pt idx="29">
                  <c:v>2.2302284263959428E-6</c:v>
                </c:pt>
                <c:pt idx="30">
                  <c:v>2.8071269035533057E-6</c:v>
                </c:pt>
                <c:pt idx="31">
                  <c:v>2.1699593908629515E-6</c:v>
                </c:pt>
                <c:pt idx="32">
                  <c:v>2.5088020304568552E-6</c:v>
                </c:pt>
                <c:pt idx="33">
                  <c:v>2.1319289340101542E-6</c:v>
                </c:pt>
                <c:pt idx="34">
                  <c:v>2.1253654822335058E-6</c:v>
                </c:pt>
                <c:pt idx="35">
                  <c:v>2.2527715736040645E-6</c:v>
                </c:pt>
                <c:pt idx="36">
                  <c:v>2.4768426395939077E-6</c:v>
                </c:pt>
                <c:pt idx="37">
                  <c:v>2.0609695431472152E-6</c:v>
                </c:pt>
                <c:pt idx="38">
                  <c:v>1.9447208121827451E-6</c:v>
                </c:pt>
                <c:pt idx="39">
                  <c:v>2.1528680203045683E-6</c:v>
                </c:pt>
                <c:pt idx="40">
                  <c:v>2.3954060913705605E-6</c:v>
                </c:pt>
                <c:pt idx="41">
                  <c:v>2.1961370558375732E-6</c:v>
                </c:pt>
                <c:pt idx="42">
                  <c:v>2.3918984771573654E-6</c:v>
                </c:pt>
                <c:pt idx="43">
                  <c:v>2.216695431472081E-6</c:v>
                </c:pt>
                <c:pt idx="44">
                  <c:v>2.6600456852791892E-6</c:v>
                </c:pt>
                <c:pt idx="45">
                  <c:v>2.2853248730964583E-6</c:v>
                </c:pt>
                <c:pt idx="46">
                  <c:v>2.379284263959397E-6</c:v>
                </c:pt>
                <c:pt idx="47">
                  <c:v>2.3904314720812231E-6</c:v>
                </c:pt>
                <c:pt idx="48">
                  <c:v>2.7996497461929013E-6</c:v>
                </c:pt>
                <c:pt idx="49">
                  <c:v>2.7335076142132037E-6</c:v>
                </c:pt>
                <c:pt idx="50">
                  <c:v>3.1641472081218398E-6</c:v>
                </c:pt>
                <c:pt idx="51">
                  <c:v>2.9765431472081254E-6</c:v>
                </c:pt>
                <c:pt idx="52">
                  <c:v>2.7750050761421392E-6</c:v>
                </c:pt>
                <c:pt idx="53">
                  <c:v>2.7017766497462013E-6</c:v>
                </c:pt>
                <c:pt idx="54">
                  <c:v>2.8592284263959405E-6</c:v>
                </c:pt>
                <c:pt idx="55">
                  <c:v>2.8898730964467051E-6</c:v>
                </c:pt>
                <c:pt idx="56">
                  <c:v>2.9283299492385851E-6</c:v>
                </c:pt>
                <c:pt idx="57">
                  <c:v>2.8717106598984823E-6</c:v>
                </c:pt>
                <c:pt idx="58">
                  <c:v>2.8451675126903663E-6</c:v>
                </c:pt>
                <c:pt idx="59">
                  <c:v>3.149812182741124E-6</c:v>
                </c:pt>
                <c:pt idx="60">
                  <c:v>3.2042436548223457E-6</c:v>
                </c:pt>
                <c:pt idx="61">
                  <c:v>3.2177715736040701E-6</c:v>
                </c:pt>
                <c:pt idx="62">
                  <c:v>2.8410000000000051E-6</c:v>
                </c:pt>
                <c:pt idx="63">
                  <c:v>2.8771370558375756E-6</c:v>
                </c:pt>
                <c:pt idx="64">
                  <c:v>3.1056700507614307E-6</c:v>
                </c:pt>
                <c:pt idx="65">
                  <c:v>3.3855583756345223E-6</c:v>
                </c:pt>
                <c:pt idx="66">
                  <c:v>3.3906142131979783E-6</c:v>
                </c:pt>
                <c:pt idx="67">
                  <c:v>3.6528426395939088E-6</c:v>
                </c:pt>
                <c:pt idx="68">
                  <c:v>3.664725888324883E-6</c:v>
                </c:pt>
                <c:pt idx="69">
                  <c:v>3.6543553299492412E-6</c:v>
                </c:pt>
                <c:pt idx="70">
                  <c:v>3.5486802030456931E-6</c:v>
                </c:pt>
                <c:pt idx="71">
                  <c:v>3.3675989847715821E-6</c:v>
                </c:pt>
                <c:pt idx="72">
                  <c:v>3.9733807106599103E-6</c:v>
                </c:pt>
                <c:pt idx="73">
                  <c:v>3.6682436548223458E-6</c:v>
                </c:pt>
                <c:pt idx="74">
                  <c:v>3.303675126903558E-6</c:v>
                </c:pt>
                <c:pt idx="75">
                  <c:v>3.4091065989847809E-6</c:v>
                </c:pt>
                <c:pt idx="76">
                  <c:v>3.5701928934010236E-6</c:v>
                </c:pt>
                <c:pt idx="77">
                  <c:v>3.4765482233502555E-6</c:v>
                </c:pt>
                <c:pt idx="78">
                  <c:v>3.75590862944163E-6</c:v>
                </c:pt>
                <c:pt idx="79">
                  <c:v>3.3594873096446744E-6</c:v>
                </c:pt>
                <c:pt idx="80">
                  <c:v>3.3344467005076211E-6</c:v>
                </c:pt>
                <c:pt idx="81">
                  <c:v>3.2231928934010268E-6</c:v>
                </c:pt>
                <c:pt idx="82">
                  <c:v>3.5378375634517856E-6</c:v>
                </c:pt>
                <c:pt idx="83">
                  <c:v>3.2407461928934097E-6</c:v>
                </c:pt>
                <c:pt idx="84">
                  <c:v>3.3139137055837639E-6</c:v>
                </c:pt>
                <c:pt idx="85">
                  <c:v>3.9690812182741245E-6</c:v>
                </c:pt>
                <c:pt idx="86">
                  <c:v>3.9537817258883375E-6</c:v>
                </c:pt>
                <c:pt idx="87">
                  <c:v>3.3607918781726029E-6</c:v>
                </c:pt>
                <c:pt idx="88">
                  <c:v>3.3468629441624431E-6</c:v>
                </c:pt>
                <c:pt idx="89">
                  <c:v>4.0063045685279189E-6</c:v>
                </c:pt>
                <c:pt idx="90">
                  <c:v>4.2974771573604083E-6</c:v>
                </c:pt>
                <c:pt idx="91">
                  <c:v>3.8108477157360475E-6</c:v>
                </c:pt>
                <c:pt idx="92">
                  <c:v>4.0821827411167512E-6</c:v>
                </c:pt>
                <c:pt idx="93">
                  <c:v>4.9571928934010304E-6</c:v>
                </c:pt>
                <c:pt idx="94">
                  <c:v>4.2125888324873093E-6</c:v>
                </c:pt>
                <c:pt idx="95">
                  <c:v>3.8148477157360469E-6</c:v>
                </c:pt>
                <c:pt idx="96">
                  <c:v>4.2566497461929108E-6</c:v>
                </c:pt>
                <c:pt idx="97">
                  <c:v>3.8604670050761493E-6</c:v>
                </c:pt>
                <c:pt idx="98">
                  <c:v>3.971076142131989E-6</c:v>
                </c:pt>
                <c:pt idx="99">
                  <c:v>4.1231065989847723E-6</c:v>
                </c:pt>
                <c:pt idx="100">
                  <c:v>4.0925228426395944E-6</c:v>
                </c:pt>
                <c:pt idx="101">
                  <c:v>3.6805329949238654E-6</c:v>
                </c:pt>
                <c:pt idx="102">
                  <c:v>3.3533959390862984E-6</c:v>
                </c:pt>
                <c:pt idx="103">
                  <c:v>3.8578883248730991E-6</c:v>
                </c:pt>
                <c:pt idx="104">
                  <c:v>3.5066852791878239E-6</c:v>
                </c:pt>
                <c:pt idx="105">
                  <c:v>3.8420507614213307E-6</c:v>
                </c:pt>
                <c:pt idx="106">
                  <c:v>4.0221928934010233E-6</c:v>
                </c:pt>
                <c:pt idx="107">
                  <c:v>3.9949644670050863E-6</c:v>
                </c:pt>
                <c:pt idx="108">
                  <c:v>3.9733857868020426E-6</c:v>
                </c:pt>
                <c:pt idx="109">
                  <c:v>3.7784111675127028E-6</c:v>
                </c:pt>
                <c:pt idx="110">
                  <c:v>3.7216395939086377E-6</c:v>
                </c:pt>
                <c:pt idx="111">
                  <c:v>3.5274822335025471E-6</c:v>
                </c:pt>
                <c:pt idx="112">
                  <c:v>3.6283756345177749E-6</c:v>
                </c:pt>
                <c:pt idx="113">
                  <c:v>3.9433502538071183E-6</c:v>
                </c:pt>
                <c:pt idx="114">
                  <c:v>3.8597360406091462E-6</c:v>
                </c:pt>
                <c:pt idx="115">
                  <c:v>3.889304568527936E-6</c:v>
                </c:pt>
                <c:pt idx="116">
                  <c:v>3.8718730964467065E-6</c:v>
                </c:pt>
                <c:pt idx="117">
                  <c:v>4.2471421319797088E-6</c:v>
                </c:pt>
                <c:pt idx="118">
                  <c:v>4.3282030456852872E-6</c:v>
                </c:pt>
                <c:pt idx="119">
                  <c:v>3.7044568527918894E-6</c:v>
                </c:pt>
                <c:pt idx="120">
                  <c:v>3.6656802030456938E-6</c:v>
                </c:pt>
                <c:pt idx="121">
                  <c:v>3.4226852791878223E-6</c:v>
                </c:pt>
                <c:pt idx="122">
                  <c:v>4.2481776649746382E-6</c:v>
                </c:pt>
                <c:pt idx="123">
                  <c:v>3.7974060913705685E-6</c:v>
                </c:pt>
                <c:pt idx="124">
                  <c:v>4.2352284263959482E-6</c:v>
                </c:pt>
                <c:pt idx="125">
                  <c:v>4.3493807106599064E-6</c:v>
                </c:pt>
                <c:pt idx="126">
                  <c:v>4.3060812182741189E-6</c:v>
                </c:pt>
                <c:pt idx="127">
                  <c:v>4.4838832487309739E-6</c:v>
                </c:pt>
                <c:pt idx="128">
                  <c:v>5.2341624365482356E-6</c:v>
                </c:pt>
                <c:pt idx="129">
                  <c:v>4.903314720812198E-6</c:v>
                </c:pt>
                <c:pt idx="130">
                  <c:v>4.7814010152284436E-6</c:v>
                </c:pt>
                <c:pt idx="131">
                  <c:v>4.3235025380710693E-6</c:v>
                </c:pt>
                <c:pt idx="132">
                  <c:v>3.5374974619289444E-6</c:v>
                </c:pt>
                <c:pt idx="133">
                  <c:v>3.3770761421319892E-6</c:v>
                </c:pt>
                <c:pt idx="134">
                  <c:v>3.3001522842639646E-6</c:v>
                </c:pt>
                <c:pt idx="135">
                  <c:v>2.9760101522842676E-6</c:v>
                </c:pt>
                <c:pt idx="136">
                  <c:v>2.9701065989847802E-6</c:v>
                </c:pt>
                <c:pt idx="137">
                  <c:v>2.5408984771573677E-6</c:v>
                </c:pt>
                <c:pt idx="138">
                  <c:v>2.754294416243661E-6</c:v>
                </c:pt>
                <c:pt idx="139">
                  <c:v>2.8355634517766556E-6</c:v>
                </c:pt>
                <c:pt idx="140">
                  <c:v>2.7107817258883356E-6</c:v>
                </c:pt>
                <c:pt idx="141">
                  <c:v>2.7347106598984843E-6</c:v>
                </c:pt>
                <c:pt idx="142">
                  <c:v>2.6343807106599071E-6</c:v>
                </c:pt>
                <c:pt idx="143">
                  <c:v>2.8684263959390903E-6</c:v>
                </c:pt>
                <c:pt idx="144">
                  <c:v>2.8264416243654841E-6</c:v>
                </c:pt>
                <c:pt idx="145">
                  <c:v>2.815781725888332E-6</c:v>
                </c:pt>
                <c:pt idx="146">
                  <c:v>2.9233096446700609E-6</c:v>
                </c:pt>
                <c:pt idx="147">
                  <c:v>2.384000000000005E-6</c:v>
                </c:pt>
                <c:pt idx="148">
                  <c:v>2.6574010152284327E-6</c:v>
                </c:pt>
                <c:pt idx="149">
                  <c:v>2.3569390862944214E-6</c:v>
                </c:pt>
                <c:pt idx="150">
                  <c:v>1.593177664974624E-6</c:v>
                </c:pt>
                <c:pt idx="151">
                  <c:v>1.3830101522842669E-6</c:v>
                </c:pt>
                <c:pt idx="152">
                  <c:v>1.6928071065989913E-6</c:v>
                </c:pt>
                <c:pt idx="153">
                  <c:v>1.5729695431472115E-6</c:v>
                </c:pt>
                <c:pt idx="154">
                  <c:v>1.6272436548223384E-6</c:v>
                </c:pt>
                <c:pt idx="155">
                  <c:v>1.4963401015228472E-6</c:v>
                </c:pt>
                <c:pt idx="156">
                  <c:v>1.5982385786802087E-6</c:v>
                </c:pt>
                <c:pt idx="157">
                  <c:v>1.445035532994926E-6</c:v>
                </c:pt>
                <c:pt idx="158">
                  <c:v>1.7431269035533035E-6</c:v>
                </c:pt>
                <c:pt idx="159">
                  <c:v>1.7935736040609172E-6</c:v>
                </c:pt>
                <c:pt idx="160">
                  <c:v>1.7854974619289399E-6</c:v>
                </c:pt>
                <c:pt idx="161">
                  <c:v>1.8472487309644707E-6</c:v>
                </c:pt>
                <c:pt idx="162">
                  <c:v>1.6191370558375671E-6</c:v>
                </c:pt>
                <c:pt idx="163">
                  <c:v>1.9567664974619328E-6</c:v>
                </c:pt>
                <c:pt idx="164">
                  <c:v>2.0753553299492386E-6</c:v>
                </c:pt>
                <c:pt idx="165">
                  <c:v>1.756939086294418E-6</c:v>
                </c:pt>
                <c:pt idx="166">
                  <c:v>1.6969187817258935E-6</c:v>
                </c:pt>
                <c:pt idx="167">
                  <c:v>1.5315837563451793E-6</c:v>
                </c:pt>
                <c:pt idx="168">
                  <c:v>1.680157360406098E-6</c:v>
                </c:pt>
                <c:pt idx="169">
                  <c:v>1.565157360406097E-6</c:v>
                </c:pt>
                <c:pt idx="170">
                  <c:v>1.4560812182741121E-6</c:v>
                </c:pt>
                <c:pt idx="171">
                  <c:v>1.5147309644670101E-6</c:v>
                </c:pt>
                <c:pt idx="172">
                  <c:v>1.6126091370558413E-6</c:v>
                </c:pt>
                <c:pt idx="173">
                  <c:v>1.9606548223350315E-6</c:v>
                </c:pt>
                <c:pt idx="174">
                  <c:v>1.6978629441624405E-6</c:v>
                </c:pt>
                <c:pt idx="175">
                  <c:v>1.5377157360406125E-6</c:v>
                </c:pt>
                <c:pt idx="176">
                  <c:v>1.7556091370558406E-6</c:v>
                </c:pt>
                <c:pt idx="177">
                  <c:v>1.70822335025381E-6</c:v>
                </c:pt>
                <c:pt idx="178">
                  <c:v>1.2222436548223372E-6</c:v>
                </c:pt>
                <c:pt idx="179">
                  <c:v>1.3788527918781767E-6</c:v>
                </c:pt>
                <c:pt idx="180">
                  <c:v>1.4930355329949269E-6</c:v>
                </c:pt>
                <c:pt idx="181">
                  <c:v>1.652045685279191E-6</c:v>
                </c:pt>
                <c:pt idx="182">
                  <c:v>1.7538071065989893E-6</c:v>
                </c:pt>
                <c:pt idx="183">
                  <c:v>1.8607614213198017E-6</c:v>
                </c:pt>
                <c:pt idx="184">
                  <c:v>1.6649847715736091E-6</c:v>
                </c:pt>
                <c:pt idx="185">
                  <c:v>1.5386497461928963E-6</c:v>
                </c:pt>
                <c:pt idx="186">
                  <c:v>1.831380710659902E-6</c:v>
                </c:pt>
                <c:pt idx="187">
                  <c:v>1.6727868020304607E-6</c:v>
                </c:pt>
                <c:pt idx="188">
                  <c:v>1.6627868020304605E-6</c:v>
                </c:pt>
                <c:pt idx="189">
                  <c:v>1.5341522842639642E-6</c:v>
                </c:pt>
                <c:pt idx="190">
                  <c:v>1.5459847715736073E-6</c:v>
                </c:pt>
                <c:pt idx="191">
                  <c:v>1.8258324873096466E-6</c:v>
                </c:pt>
                <c:pt idx="192">
                  <c:v>1.852527918781733E-6</c:v>
                </c:pt>
                <c:pt idx="193">
                  <c:v>1.4785431472081245E-6</c:v>
                </c:pt>
                <c:pt idx="194">
                  <c:v>1.6010456852791895E-6</c:v>
                </c:pt>
                <c:pt idx="195">
                  <c:v>1.7167208121827441E-6</c:v>
                </c:pt>
                <c:pt idx="196">
                  <c:v>1.624279187817263E-6</c:v>
                </c:pt>
                <c:pt idx="197">
                  <c:v>1.8595837563451809E-6</c:v>
                </c:pt>
                <c:pt idx="198">
                  <c:v>1.6512335025380755E-6</c:v>
                </c:pt>
                <c:pt idx="199">
                  <c:v>1.4589593908629457E-6</c:v>
                </c:pt>
                <c:pt idx="200">
                  <c:v>1.414279187817261E-6</c:v>
                </c:pt>
                <c:pt idx="201">
                  <c:v>1.3902233502538101E-6</c:v>
                </c:pt>
                <c:pt idx="202">
                  <c:v>1.400741116751273E-6</c:v>
                </c:pt>
                <c:pt idx="203">
                  <c:v>1.5672335025380747E-6</c:v>
                </c:pt>
                <c:pt idx="204">
                  <c:v>1.5497461928934032E-6</c:v>
                </c:pt>
                <c:pt idx="205">
                  <c:v>1.5498426395939128E-6</c:v>
                </c:pt>
                <c:pt idx="206">
                  <c:v>1.7845380710659946E-6</c:v>
                </c:pt>
                <c:pt idx="207">
                  <c:v>1.7758477157360447E-6</c:v>
                </c:pt>
                <c:pt idx="208">
                  <c:v>1.2780000000000033E-6</c:v>
                </c:pt>
                <c:pt idx="209">
                  <c:v>1.8214467005076174E-6</c:v>
                </c:pt>
                <c:pt idx="210">
                  <c:v>1.7603857868020356E-6</c:v>
                </c:pt>
                <c:pt idx="211">
                  <c:v>1.3194720812182781E-6</c:v>
                </c:pt>
                <c:pt idx="212">
                  <c:v>1.4864568527918818E-6</c:v>
                </c:pt>
                <c:pt idx="213">
                  <c:v>2.1511472081218336E-6</c:v>
                </c:pt>
                <c:pt idx="214">
                  <c:v>2.1878578680203151E-6</c:v>
                </c:pt>
                <c:pt idx="215">
                  <c:v>1.7142791878172623E-6</c:v>
                </c:pt>
                <c:pt idx="216">
                  <c:v>2.1861776649746255E-6</c:v>
                </c:pt>
                <c:pt idx="217">
                  <c:v>1.884248730964472E-6</c:v>
                </c:pt>
                <c:pt idx="218">
                  <c:v>1.504487309644674E-6</c:v>
                </c:pt>
                <c:pt idx="219">
                  <c:v>1.6747868020304604E-6</c:v>
                </c:pt>
                <c:pt idx="220">
                  <c:v>1.9745076142132043E-6</c:v>
                </c:pt>
                <c:pt idx="221">
                  <c:v>1.4736903553299492E-6</c:v>
                </c:pt>
                <c:pt idx="222">
                  <c:v>1.5439390862944164E-6</c:v>
                </c:pt>
                <c:pt idx="223">
                  <c:v>1.4694416243654842E-6</c:v>
                </c:pt>
                <c:pt idx="224">
                  <c:v>1.338299492385789E-6</c:v>
                </c:pt>
                <c:pt idx="225">
                  <c:v>1.5321827411167577E-6</c:v>
                </c:pt>
                <c:pt idx="226">
                  <c:v>1.4972233502538086E-6</c:v>
                </c:pt>
                <c:pt idx="227">
                  <c:v>1.4788121827411207E-6</c:v>
                </c:pt>
                <c:pt idx="228">
                  <c:v>1.6104923857868071E-6</c:v>
                </c:pt>
                <c:pt idx="229">
                  <c:v>1.6231522842639639E-6</c:v>
                </c:pt>
                <c:pt idx="230">
                  <c:v>1.3951675126903588E-6</c:v>
                </c:pt>
                <c:pt idx="231">
                  <c:v>1.4038375634517813E-6</c:v>
                </c:pt>
                <c:pt idx="232">
                  <c:v>1.531152284263963E-6</c:v>
                </c:pt>
                <c:pt idx="233">
                  <c:v>1.7193147208121858E-6</c:v>
                </c:pt>
                <c:pt idx="234">
                  <c:v>1.6777817258883298E-6</c:v>
                </c:pt>
                <c:pt idx="235">
                  <c:v>1.5289035532994943E-6</c:v>
                </c:pt>
                <c:pt idx="236">
                  <c:v>1.3127817258883292E-6</c:v>
                </c:pt>
                <c:pt idx="237">
                  <c:v>1.4229035532994925E-6</c:v>
                </c:pt>
                <c:pt idx="238">
                  <c:v>1.135116751269038E-6</c:v>
                </c:pt>
                <c:pt idx="239">
                  <c:v>1.0282588832487352E-6</c:v>
                </c:pt>
              </c:numCache>
            </c:numRef>
          </c:val>
        </c:ser>
        <c:ser>
          <c:idx val="99"/>
          <c:order val="99"/>
          <c:tx>
            <c:strRef>
              <c:f>Sheet2_c!$A$101</c:f>
              <c:strCache>
                <c:ptCount val="1"/>
                <c:pt idx="0">
                  <c:v>990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Sheet2_c!$B$101:$IG$101</c:f>
              <c:numCache>
                <c:formatCode>General</c:formatCode>
                <c:ptCount val="240"/>
                <c:pt idx="0">
                  <c:v>2.5608693467336748E-6</c:v>
                </c:pt>
                <c:pt idx="1">
                  <c:v>2.2417437185929765E-6</c:v>
                </c:pt>
                <c:pt idx="2">
                  <c:v>2.128281407035182E-6</c:v>
                </c:pt>
                <c:pt idx="3">
                  <c:v>1.9134271356783968E-6</c:v>
                </c:pt>
                <c:pt idx="4">
                  <c:v>2.0582663316582913E-6</c:v>
                </c:pt>
                <c:pt idx="5">
                  <c:v>2.2126080402010087E-6</c:v>
                </c:pt>
                <c:pt idx="6">
                  <c:v>1.9066331658291504E-6</c:v>
                </c:pt>
                <c:pt idx="7">
                  <c:v>1.7247788944723654E-6</c:v>
                </c:pt>
                <c:pt idx="8">
                  <c:v>1.9445175879397048E-6</c:v>
                </c:pt>
                <c:pt idx="9">
                  <c:v>2.1657788944723686E-6</c:v>
                </c:pt>
                <c:pt idx="10">
                  <c:v>2.1660100502512625E-6</c:v>
                </c:pt>
                <c:pt idx="11">
                  <c:v>2.1044623115577929E-6</c:v>
                </c:pt>
                <c:pt idx="12">
                  <c:v>2.4027336683417164E-6</c:v>
                </c:pt>
                <c:pt idx="13">
                  <c:v>2.1622311557789E-6</c:v>
                </c:pt>
                <c:pt idx="14">
                  <c:v>1.9768341708542771E-6</c:v>
                </c:pt>
                <c:pt idx="15">
                  <c:v>2.1128391959798997E-6</c:v>
                </c:pt>
                <c:pt idx="16">
                  <c:v>2.0564522613065371E-6</c:v>
                </c:pt>
                <c:pt idx="17">
                  <c:v>1.7775326633165876E-6</c:v>
                </c:pt>
                <c:pt idx="18">
                  <c:v>2.2274120603015176E-6</c:v>
                </c:pt>
                <c:pt idx="19">
                  <c:v>2.3935979899497535E-6</c:v>
                </c:pt>
                <c:pt idx="20">
                  <c:v>2.0117236180904598E-6</c:v>
                </c:pt>
                <c:pt idx="21">
                  <c:v>1.9422914572864355E-6</c:v>
                </c:pt>
                <c:pt idx="22">
                  <c:v>2.1398743718593009E-6</c:v>
                </c:pt>
                <c:pt idx="23">
                  <c:v>2.0266532663316622E-6</c:v>
                </c:pt>
                <c:pt idx="24">
                  <c:v>2.0813919597990026E-6</c:v>
                </c:pt>
                <c:pt idx="25">
                  <c:v>1.8961457286432237E-6</c:v>
                </c:pt>
                <c:pt idx="26">
                  <c:v>2.0526080402010051E-6</c:v>
                </c:pt>
                <c:pt idx="27">
                  <c:v>2.5657738693467414E-6</c:v>
                </c:pt>
                <c:pt idx="28">
                  <c:v>2.1787788944723679E-6</c:v>
                </c:pt>
                <c:pt idx="29">
                  <c:v>2.1060000000000041E-6</c:v>
                </c:pt>
                <c:pt idx="30">
                  <c:v>2.1048542713567895E-6</c:v>
                </c:pt>
                <c:pt idx="31">
                  <c:v>2.2165678391959835E-6</c:v>
                </c:pt>
                <c:pt idx="32">
                  <c:v>2.2055979899497551E-6</c:v>
                </c:pt>
                <c:pt idx="33">
                  <c:v>2.2636934673366928E-6</c:v>
                </c:pt>
                <c:pt idx="34">
                  <c:v>1.9686683417085487E-6</c:v>
                </c:pt>
                <c:pt idx="35">
                  <c:v>2.3602663316582912E-6</c:v>
                </c:pt>
                <c:pt idx="36">
                  <c:v>2.15209547738694E-6</c:v>
                </c:pt>
                <c:pt idx="37">
                  <c:v>1.8088140703517645E-6</c:v>
                </c:pt>
                <c:pt idx="38">
                  <c:v>1.8208241206030197E-6</c:v>
                </c:pt>
                <c:pt idx="39">
                  <c:v>2.1509698492462376E-6</c:v>
                </c:pt>
                <c:pt idx="40">
                  <c:v>2.1375326633165886E-6</c:v>
                </c:pt>
                <c:pt idx="41">
                  <c:v>2.020010050251263E-6</c:v>
                </c:pt>
                <c:pt idx="42">
                  <c:v>2.1206130653266408E-6</c:v>
                </c:pt>
                <c:pt idx="43">
                  <c:v>2.1523668341708551E-6</c:v>
                </c:pt>
                <c:pt idx="44">
                  <c:v>2.3042613065326691E-6</c:v>
                </c:pt>
                <c:pt idx="45">
                  <c:v>2.4557688442211098E-6</c:v>
                </c:pt>
                <c:pt idx="46">
                  <c:v>1.9640452261306592E-6</c:v>
                </c:pt>
                <c:pt idx="47">
                  <c:v>2.3460954773869406E-6</c:v>
                </c:pt>
                <c:pt idx="48">
                  <c:v>2.2438291457286497E-6</c:v>
                </c:pt>
                <c:pt idx="49">
                  <c:v>3.2538793969849326E-6</c:v>
                </c:pt>
                <c:pt idx="50">
                  <c:v>2.9601055276381975E-6</c:v>
                </c:pt>
                <c:pt idx="51">
                  <c:v>3.1254422110552813E-6</c:v>
                </c:pt>
                <c:pt idx="52">
                  <c:v>2.9110301507537696E-6</c:v>
                </c:pt>
                <c:pt idx="53">
                  <c:v>2.5246884422110628E-6</c:v>
                </c:pt>
                <c:pt idx="54">
                  <c:v>2.5221708542713662E-6</c:v>
                </c:pt>
                <c:pt idx="55">
                  <c:v>2.9575527638191009E-6</c:v>
                </c:pt>
                <c:pt idx="56">
                  <c:v>3.091291457286443E-6</c:v>
                </c:pt>
                <c:pt idx="57">
                  <c:v>2.8291507537688479E-6</c:v>
                </c:pt>
                <c:pt idx="58">
                  <c:v>3.1288442211055367E-6</c:v>
                </c:pt>
                <c:pt idx="59">
                  <c:v>3.0348341708542774E-6</c:v>
                </c:pt>
                <c:pt idx="60">
                  <c:v>3.2058944723618194E-6</c:v>
                </c:pt>
                <c:pt idx="61">
                  <c:v>2.875713567839203E-6</c:v>
                </c:pt>
                <c:pt idx="62">
                  <c:v>2.9262663316582943E-6</c:v>
                </c:pt>
                <c:pt idx="63">
                  <c:v>3.2251809045226242E-6</c:v>
                </c:pt>
                <c:pt idx="64">
                  <c:v>2.9937939698492527E-6</c:v>
                </c:pt>
                <c:pt idx="65">
                  <c:v>3.2703919597990064E-6</c:v>
                </c:pt>
                <c:pt idx="66">
                  <c:v>3.1922412060301581E-6</c:v>
                </c:pt>
                <c:pt idx="67">
                  <c:v>3.413668341708548E-6</c:v>
                </c:pt>
                <c:pt idx="68">
                  <c:v>3.5579547738693576E-6</c:v>
                </c:pt>
                <c:pt idx="69">
                  <c:v>3.4789246231155843E-6</c:v>
                </c:pt>
                <c:pt idx="70">
                  <c:v>3.4167386934673436E-6</c:v>
                </c:pt>
                <c:pt idx="71">
                  <c:v>3.3735226130653335E-6</c:v>
                </c:pt>
                <c:pt idx="72">
                  <c:v>2.944296482412068E-6</c:v>
                </c:pt>
                <c:pt idx="73">
                  <c:v>3.4730603015075469E-6</c:v>
                </c:pt>
                <c:pt idx="74">
                  <c:v>3.6863517587939846E-6</c:v>
                </c:pt>
                <c:pt idx="75">
                  <c:v>3.7513819095477484E-6</c:v>
                </c:pt>
                <c:pt idx="76">
                  <c:v>3.6650904522613189E-6</c:v>
                </c:pt>
                <c:pt idx="77">
                  <c:v>3.7953015075377024E-6</c:v>
                </c:pt>
                <c:pt idx="78">
                  <c:v>2.9224673366834218E-6</c:v>
                </c:pt>
                <c:pt idx="79">
                  <c:v>2.9818894472361881E-6</c:v>
                </c:pt>
                <c:pt idx="80">
                  <c:v>3.1588241206030209E-6</c:v>
                </c:pt>
                <c:pt idx="81">
                  <c:v>3.4358894472361866E-6</c:v>
                </c:pt>
                <c:pt idx="82">
                  <c:v>3.513477386934682E-6</c:v>
                </c:pt>
                <c:pt idx="83">
                  <c:v>3.7848492462311674E-6</c:v>
                </c:pt>
                <c:pt idx="84">
                  <c:v>3.8901557788944837E-6</c:v>
                </c:pt>
                <c:pt idx="85">
                  <c:v>3.5226281407035239E-6</c:v>
                </c:pt>
                <c:pt idx="86">
                  <c:v>3.6293668341708611E-6</c:v>
                </c:pt>
                <c:pt idx="87">
                  <c:v>3.3952512562814167E-6</c:v>
                </c:pt>
                <c:pt idx="88">
                  <c:v>3.7812512562814219E-6</c:v>
                </c:pt>
                <c:pt idx="89">
                  <c:v>4.1131356783919565E-6</c:v>
                </c:pt>
                <c:pt idx="90">
                  <c:v>4.1791155778894469E-6</c:v>
                </c:pt>
                <c:pt idx="91">
                  <c:v>3.6193467336683474E-6</c:v>
                </c:pt>
                <c:pt idx="92">
                  <c:v>3.9757035175879517E-6</c:v>
                </c:pt>
                <c:pt idx="93">
                  <c:v>3.9921809045226209E-6</c:v>
                </c:pt>
                <c:pt idx="94">
                  <c:v>4.0989346733668336E-6</c:v>
                </c:pt>
                <c:pt idx="95">
                  <c:v>4.166989949748744E-6</c:v>
                </c:pt>
                <c:pt idx="96">
                  <c:v>4.1560351758794014E-6</c:v>
                </c:pt>
                <c:pt idx="97">
                  <c:v>4.0680100502512567E-6</c:v>
                </c:pt>
                <c:pt idx="98">
                  <c:v>3.8367386934673425E-6</c:v>
                </c:pt>
                <c:pt idx="99">
                  <c:v>4.0789748743718665E-6</c:v>
                </c:pt>
                <c:pt idx="100">
                  <c:v>3.7620703517588031E-6</c:v>
                </c:pt>
                <c:pt idx="101">
                  <c:v>3.7487939698492565E-6</c:v>
                </c:pt>
                <c:pt idx="102">
                  <c:v>3.5042160804020215E-6</c:v>
                </c:pt>
                <c:pt idx="103">
                  <c:v>3.9984773869346821E-6</c:v>
                </c:pt>
                <c:pt idx="104">
                  <c:v>3.6998241206030226E-6</c:v>
                </c:pt>
                <c:pt idx="105">
                  <c:v>3.9521658291457291E-6</c:v>
                </c:pt>
                <c:pt idx="106">
                  <c:v>4.0970854271356793E-6</c:v>
                </c:pt>
                <c:pt idx="107">
                  <c:v>4.2069346733668409E-6</c:v>
                </c:pt>
                <c:pt idx="108">
                  <c:v>4.1981608040201081E-6</c:v>
                </c:pt>
                <c:pt idx="109">
                  <c:v>3.751276381909556E-6</c:v>
                </c:pt>
                <c:pt idx="110">
                  <c:v>3.2370150753768909E-6</c:v>
                </c:pt>
                <c:pt idx="111">
                  <c:v>3.370010050251264E-6</c:v>
                </c:pt>
                <c:pt idx="112">
                  <c:v>3.8478190954773989E-6</c:v>
                </c:pt>
                <c:pt idx="113">
                  <c:v>3.4819648241206105E-6</c:v>
                </c:pt>
                <c:pt idx="114">
                  <c:v>3.8406432160804099E-6</c:v>
                </c:pt>
                <c:pt idx="115">
                  <c:v>3.8439849246231231E-6</c:v>
                </c:pt>
                <c:pt idx="116">
                  <c:v>4.3454623115577961E-6</c:v>
                </c:pt>
                <c:pt idx="117">
                  <c:v>4.3974371859296611E-6</c:v>
                </c:pt>
                <c:pt idx="118">
                  <c:v>4.1455879396984864E-6</c:v>
                </c:pt>
                <c:pt idx="119">
                  <c:v>3.9686934673366955E-6</c:v>
                </c:pt>
                <c:pt idx="120">
                  <c:v>3.8842713567839308E-6</c:v>
                </c:pt>
                <c:pt idx="121">
                  <c:v>4.0383969849246485E-6</c:v>
                </c:pt>
                <c:pt idx="122">
                  <c:v>4.271396984924652E-6</c:v>
                </c:pt>
                <c:pt idx="123">
                  <c:v>4.0380804020100604E-6</c:v>
                </c:pt>
                <c:pt idx="124">
                  <c:v>3.9607135678392079E-6</c:v>
                </c:pt>
                <c:pt idx="125">
                  <c:v>4.0869849246231274E-6</c:v>
                </c:pt>
                <c:pt idx="126">
                  <c:v>4.191427135678404E-6</c:v>
                </c:pt>
                <c:pt idx="127">
                  <c:v>4.4431055276381979E-6</c:v>
                </c:pt>
                <c:pt idx="128">
                  <c:v>4.4732361809045492E-6</c:v>
                </c:pt>
                <c:pt idx="129">
                  <c:v>5.2956281407035394E-6</c:v>
                </c:pt>
                <c:pt idx="130">
                  <c:v>4.4858994974874504E-6</c:v>
                </c:pt>
                <c:pt idx="131">
                  <c:v>4.6851708542713631E-6</c:v>
                </c:pt>
                <c:pt idx="132">
                  <c:v>3.6025678391959873E-6</c:v>
                </c:pt>
                <c:pt idx="133">
                  <c:v>3.2325979899497556E-6</c:v>
                </c:pt>
                <c:pt idx="134">
                  <c:v>3.1330904522613188E-6</c:v>
                </c:pt>
                <c:pt idx="135">
                  <c:v>2.8586683417085461E-6</c:v>
                </c:pt>
                <c:pt idx="136">
                  <c:v>2.7799195979899584E-6</c:v>
                </c:pt>
                <c:pt idx="137">
                  <c:v>2.7425527638191021E-6</c:v>
                </c:pt>
                <c:pt idx="138">
                  <c:v>3.1030653266331709E-6</c:v>
                </c:pt>
                <c:pt idx="139">
                  <c:v>2.7548040201005094E-6</c:v>
                </c:pt>
                <c:pt idx="140">
                  <c:v>2.3814020100502511E-6</c:v>
                </c:pt>
                <c:pt idx="141">
                  <c:v>2.9441859296482443E-6</c:v>
                </c:pt>
                <c:pt idx="142">
                  <c:v>3.1766432160804078E-6</c:v>
                </c:pt>
                <c:pt idx="143">
                  <c:v>2.5096532663316638E-6</c:v>
                </c:pt>
                <c:pt idx="144">
                  <c:v>2.6349296482412154E-6</c:v>
                </c:pt>
                <c:pt idx="145">
                  <c:v>2.6295527638191017E-6</c:v>
                </c:pt>
                <c:pt idx="146">
                  <c:v>2.8644572864321678E-6</c:v>
                </c:pt>
                <c:pt idx="147">
                  <c:v>2.276150753768847E-6</c:v>
                </c:pt>
                <c:pt idx="148">
                  <c:v>2.0736733668341757E-6</c:v>
                </c:pt>
                <c:pt idx="149">
                  <c:v>1.8858743718593E-6</c:v>
                </c:pt>
                <c:pt idx="150">
                  <c:v>1.5572763819095508E-6</c:v>
                </c:pt>
                <c:pt idx="151">
                  <c:v>1.8250150753768903E-6</c:v>
                </c:pt>
                <c:pt idx="152">
                  <c:v>1.5598894472361831E-6</c:v>
                </c:pt>
                <c:pt idx="153">
                  <c:v>1.7614221105527673E-6</c:v>
                </c:pt>
                <c:pt idx="154">
                  <c:v>1.5786783919598032E-6</c:v>
                </c:pt>
                <c:pt idx="155">
                  <c:v>1.4598994974874359E-6</c:v>
                </c:pt>
                <c:pt idx="156">
                  <c:v>1.5348341708542744E-6</c:v>
                </c:pt>
                <c:pt idx="157">
                  <c:v>1.2745326633165867E-6</c:v>
                </c:pt>
                <c:pt idx="158">
                  <c:v>1.8009145728643255E-6</c:v>
                </c:pt>
                <c:pt idx="159">
                  <c:v>2.12163316582915E-6</c:v>
                </c:pt>
                <c:pt idx="160">
                  <c:v>2.1673316582914711E-6</c:v>
                </c:pt>
                <c:pt idx="161">
                  <c:v>2.114814070351764E-6</c:v>
                </c:pt>
                <c:pt idx="162">
                  <c:v>1.5836080402010089E-6</c:v>
                </c:pt>
                <c:pt idx="163">
                  <c:v>1.7778793969849267E-6</c:v>
                </c:pt>
                <c:pt idx="164">
                  <c:v>1.8815527638191012E-6</c:v>
                </c:pt>
                <c:pt idx="165">
                  <c:v>1.6897939698492513E-6</c:v>
                </c:pt>
                <c:pt idx="166">
                  <c:v>1.9706030150753811E-6</c:v>
                </c:pt>
                <c:pt idx="167">
                  <c:v>1.6194371859296517E-6</c:v>
                </c:pt>
                <c:pt idx="168">
                  <c:v>1.8008693467336717E-6</c:v>
                </c:pt>
                <c:pt idx="169">
                  <c:v>1.5711206030150772E-6</c:v>
                </c:pt>
                <c:pt idx="170">
                  <c:v>1.5650653266331697E-6</c:v>
                </c:pt>
                <c:pt idx="171">
                  <c:v>1.5727336683417136E-6</c:v>
                </c:pt>
                <c:pt idx="172">
                  <c:v>1.2663618090452294E-6</c:v>
                </c:pt>
                <c:pt idx="173">
                  <c:v>1.871547738693472E-6</c:v>
                </c:pt>
                <c:pt idx="174">
                  <c:v>1.8825376884422159E-6</c:v>
                </c:pt>
                <c:pt idx="175">
                  <c:v>1.2315678391959824E-6</c:v>
                </c:pt>
                <c:pt idx="176">
                  <c:v>1.4157989949748763E-6</c:v>
                </c:pt>
                <c:pt idx="177">
                  <c:v>1.6894924623115631E-6</c:v>
                </c:pt>
                <c:pt idx="178">
                  <c:v>1.4369246231155783E-6</c:v>
                </c:pt>
                <c:pt idx="179">
                  <c:v>1.4523567839196011E-6</c:v>
                </c:pt>
                <c:pt idx="180">
                  <c:v>1.4479899497487479E-6</c:v>
                </c:pt>
                <c:pt idx="181">
                  <c:v>1.6728944723618135E-6</c:v>
                </c:pt>
                <c:pt idx="182">
                  <c:v>1.8072412060301531E-6</c:v>
                </c:pt>
                <c:pt idx="183">
                  <c:v>1.7674020100502552E-6</c:v>
                </c:pt>
                <c:pt idx="184">
                  <c:v>1.9536984924623145E-6</c:v>
                </c:pt>
                <c:pt idx="185">
                  <c:v>1.7338542713567886E-6</c:v>
                </c:pt>
                <c:pt idx="186">
                  <c:v>1.5790753768844253E-6</c:v>
                </c:pt>
                <c:pt idx="187">
                  <c:v>1.6271859296482487E-6</c:v>
                </c:pt>
                <c:pt idx="188">
                  <c:v>1.7535125628140745E-6</c:v>
                </c:pt>
                <c:pt idx="189">
                  <c:v>1.6481758793969912E-6</c:v>
                </c:pt>
                <c:pt idx="190">
                  <c:v>1.5914371859296511E-6</c:v>
                </c:pt>
                <c:pt idx="191">
                  <c:v>1.6993819095477446E-6</c:v>
                </c:pt>
                <c:pt idx="192">
                  <c:v>1.6006884422110601E-6</c:v>
                </c:pt>
                <c:pt idx="193">
                  <c:v>1.7718040201005065E-6</c:v>
                </c:pt>
                <c:pt idx="194">
                  <c:v>1.8821909547738757E-6</c:v>
                </c:pt>
                <c:pt idx="195">
                  <c:v>1.5734673366834208E-6</c:v>
                </c:pt>
                <c:pt idx="196">
                  <c:v>1.7695175879397027E-6</c:v>
                </c:pt>
                <c:pt idx="197">
                  <c:v>1.6589597989949774E-6</c:v>
                </c:pt>
                <c:pt idx="198">
                  <c:v>1.5322763819095515E-6</c:v>
                </c:pt>
                <c:pt idx="199">
                  <c:v>1.4884070351758834E-6</c:v>
                </c:pt>
                <c:pt idx="200">
                  <c:v>1.4422311557788967E-6</c:v>
                </c:pt>
                <c:pt idx="201">
                  <c:v>1.6151055276381951E-6</c:v>
                </c:pt>
                <c:pt idx="202">
                  <c:v>1.4138643216080417E-6</c:v>
                </c:pt>
                <c:pt idx="203">
                  <c:v>1.5045125628140747E-6</c:v>
                </c:pt>
                <c:pt idx="204">
                  <c:v>1.5011055276381942E-6</c:v>
                </c:pt>
                <c:pt idx="205">
                  <c:v>1.6125376884422157E-6</c:v>
                </c:pt>
                <c:pt idx="206">
                  <c:v>1.6236834170854293E-6</c:v>
                </c:pt>
                <c:pt idx="207">
                  <c:v>1.5304522613065388E-6</c:v>
                </c:pt>
                <c:pt idx="208">
                  <c:v>1.3864874371859342E-6</c:v>
                </c:pt>
                <c:pt idx="209">
                  <c:v>1.5731407035175917E-6</c:v>
                </c:pt>
                <c:pt idx="210">
                  <c:v>1.8294170854271393E-6</c:v>
                </c:pt>
                <c:pt idx="211">
                  <c:v>1.5537487437185969E-6</c:v>
                </c:pt>
                <c:pt idx="212">
                  <c:v>1.4508492462311577E-6</c:v>
                </c:pt>
                <c:pt idx="213">
                  <c:v>1.7112060301507578E-6</c:v>
                </c:pt>
                <c:pt idx="214">
                  <c:v>2.010562814070357E-6</c:v>
                </c:pt>
                <c:pt idx="215">
                  <c:v>2.0414974874371924E-6</c:v>
                </c:pt>
                <c:pt idx="216">
                  <c:v>1.942522613065331E-6</c:v>
                </c:pt>
                <c:pt idx="217">
                  <c:v>1.5995075376884468E-6</c:v>
                </c:pt>
                <c:pt idx="218">
                  <c:v>1.5429748743718638E-6</c:v>
                </c:pt>
                <c:pt idx="219">
                  <c:v>1.523733668341712E-6</c:v>
                </c:pt>
                <c:pt idx="220">
                  <c:v>1.2963366834170872E-6</c:v>
                </c:pt>
                <c:pt idx="221">
                  <c:v>1.4112211055276398E-6</c:v>
                </c:pt>
                <c:pt idx="222">
                  <c:v>1.512567839195984E-6</c:v>
                </c:pt>
                <c:pt idx="223">
                  <c:v>1.4673165829145749E-6</c:v>
                </c:pt>
                <c:pt idx="224">
                  <c:v>1.3845075376884467E-6</c:v>
                </c:pt>
                <c:pt idx="225">
                  <c:v>1.3686381909547776E-6</c:v>
                </c:pt>
                <c:pt idx="226">
                  <c:v>1.6590402010050298E-6</c:v>
                </c:pt>
                <c:pt idx="227">
                  <c:v>1.8460100502512628E-6</c:v>
                </c:pt>
                <c:pt idx="228">
                  <c:v>1.3650100502512603E-6</c:v>
                </c:pt>
                <c:pt idx="229">
                  <c:v>1.3191658291457335E-6</c:v>
                </c:pt>
                <c:pt idx="230">
                  <c:v>1.4214874371859323E-6</c:v>
                </c:pt>
                <c:pt idx="231">
                  <c:v>1.3070201005025154E-6</c:v>
                </c:pt>
                <c:pt idx="232">
                  <c:v>1.4213165829145746E-6</c:v>
                </c:pt>
                <c:pt idx="233">
                  <c:v>1.8171105527638239E-6</c:v>
                </c:pt>
                <c:pt idx="234">
                  <c:v>1.7625226130653294E-6</c:v>
                </c:pt>
                <c:pt idx="235">
                  <c:v>1.4266180904522641E-6</c:v>
                </c:pt>
                <c:pt idx="236">
                  <c:v>1.5792512562814094E-6</c:v>
                </c:pt>
                <c:pt idx="237">
                  <c:v>1.6944623115577945E-6</c:v>
                </c:pt>
                <c:pt idx="238">
                  <c:v>1.4768492462311573E-6</c:v>
                </c:pt>
                <c:pt idx="239">
                  <c:v>1.3047236180904522E-6</c:v>
                </c:pt>
              </c:numCache>
            </c:numRef>
          </c:val>
        </c:ser>
        <c:ser>
          <c:idx val="100"/>
          <c:order val="100"/>
          <c:tx>
            <c:strRef>
              <c:f>Sheet2_c!$A$102</c:f>
              <c:strCache>
                <c:ptCount val="1"/>
                <c:pt idx="0">
                  <c:v>1000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Sheet2_c!$B$102:$IG$102</c:f>
              <c:numCache>
                <c:formatCode>General</c:formatCode>
                <c:ptCount val="240"/>
                <c:pt idx="0">
                  <c:v>2.113024875621898E-6</c:v>
                </c:pt>
                <c:pt idx="1">
                  <c:v>2.3820049751243823E-6</c:v>
                </c:pt>
                <c:pt idx="2">
                  <c:v>2.0904825870646813E-6</c:v>
                </c:pt>
                <c:pt idx="3">
                  <c:v>2.181014925373139E-6</c:v>
                </c:pt>
                <c:pt idx="4">
                  <c:v>2.3667064676616975E-6</c:v>
                </c:pt>
                <c:pt idx="5">
                  <c:v>2.0776517412935403E-6</c:v>
                </c:pt>
                <c:pt idx="6">
                  <c:v>2.0167213930348259E-6</c:v>
                </c:pt>
                <c:pt idx="7">
                  <c:v>1.8431592039801034E-6</c:v>
                </c:pt>
                <c:pt idx="8">
                  <c:v>1.8810149253731393E-6</c:v>
                </c:pt>
                <c:pt idx="9">
                  <c:v>1.9677810945273676E-6</c:v>
                </c:pt>
                <c:pt idx="10">
                  <c:v>2.1763731343283601E-6</c:v>
                </c:pt>
                <c:pt idx="11">
                  <c:v>2.3344676616915462E-6</c:v>
                </c:pt>
                <c:pt idx="12">
                  <c:v>2.2069800995024956E-6</c:v>
                </c:pt>
                <c:pt idx="13">
                  <c:v>2.2306169154228883E-6</c:v>
                </c:pt>
                <c:pt idx="14">
                  <c:v>1.8810796019900539E-6</c:v>
                </c:pt>
                <c:pt idx="15">
                  <c:v>1.8631791044776171E-6</c:v>
                </c:pt>
                <c:pt idx="16">
                  <c:v>1.9842587064676678E-6</c:v>
                </c:pt>
                <c:pt idx="17">
                  <c:v>1.8805273631840845E-6</c:v>
                </c:pt>
                <c:pt idx="18">
                  <c:v>1.9405223880597067E-6</c:v>
                </c:pt>
                <c:pt idx="19">
                  <c:v>2.265537313432843E-6</c:v>
                </c:pt>
                <c:pt idx="20">
                  <c:v>2.2228557213930395E-6</c:v>
                </c:pt>
                <c:pt idx="21">
                  <c:v>2.1219900497512513E-6</c:v>
                </c:pt>
                <c:pt idx="22">
                  <c:v>1.983527363184084E-6</c:v>
                </c:pt>
                <c:pt idx="23">
                  <c:v>2.1210000000000052E-6</c:v>
                </c:pt>
                <c:pt idx="24">
                  <c:v>2.214472636815924E-6</c:v>
                </c:pt>
                <c:pt idx="25">
                  <c:v>2.2109253731343334E-6</c:v>
                </c:pt>
                <c:pt idx="26">
                  <c:v>2.025477611940302E-6</c:v>
                </c:pt>
                <c:pt idx="27">
                  <c:v>2.3061791044776169E-6</c:v>
                </c:pt>
                <c:pt idx="28">
                  <c:v>2.0650746268656783E-6</c:v>
                </c:pt>
                <c:pt idx="29">
                  <c:v>1.8966218905472671E-6</c:v>
                </c:pt>
                <c:pt idx="30">
                  <c:v>2.086980099502493E-6</c:v>
                </c:pt>
                <c:pt idx="31">
                  <c:v>2.5806169154228901E-6</c:v>
                </c:pt>
                <c:pt idx="32">
                  <c:v>2.5776517412935415E-6</c:v>
                </c:pt>
                <c:pt idx="33">
                  <c:v>2.4125223880597019E-6</c:v>
                </c:pt>
                <c:pt idx="34">
                  <c:v>2.6965472636815997E-6</c:v>
                </c:pt>
                <c:pt idx="35">
                  <c:v>2.527323383084584E-6</c:v>
                </c:pt>
                <c:pt idx="36">
                  <c:v>1.9962238805970204E-6</c:v>
                </c:pt>
                <c:pt idx="37">
                  <c:v>1.8347512437810993E-6</c:v>
                </c:pt>
                <c:pt idx="38">
                  <c:v>1.7656716417910483E-6</c:v>
                </c:pt>
                <c:pt idx="39">
                  <c:v>1.6770398009950292E-6</c:v>
                </c:pt>
                <c:pt idx="40">
                  <c:v>1.8778208955223899E-6</c:v>
                </c:pt>
                <c:pt idx="41">
                  <c:v>1.8836965174129379E-6</c:v>
                </c:pt>
                <c:pt idx="42">
                  <c:v>2.2240000000000066E-6</c:v>
                </c:pt>
                <c:pt idx="43">
                  <c:v>2.2989402985074722E-6</c:v>
                </c:pt>
                <c:pt idx="44">
                  <c:v>2.3239900497512508E-6</c:v>
                </c:pt>
                <c:pt idx="45">
                  <c:v>2.1952089552238803E-6</c:v>
                </c:pt>
                <c:pt idx="46">
                  <c:v>2.2280895522388139E-6</c:v>
                </c:pt>
                <c:pt idx="47">
                  <c:v>2.1286815920398074E-6</c:v>
                </c:pt>
                <c:pt idx="48">
                  <c:v>2.4571641791044833E-6</c:v>
                </c:pt>
                <c:pt idx="49">
                  <c:v>2.9122039800995042E-6</c:v>
                </c:pt>
                <c:pt idx="50">
                  <c:v>2.9423880597015012E-6</c:v>
                </c:pt>
                <c:pt idx="51">
                  <c:v>3.0955721393034842E-6</c:v>
                </c:pt>
                <c:pt idx="52">
                  <c:v>3.021368159203984E-6</c:v>
                </c:pt>
                <c:pt idx="53">
                  <c:v>2.6193781094527408E-6</c:v>
                </c:pt>
                <c:pt idx="54">
                  <c:v>2.3998457711442785E-6</c:v>
                </c:pt>
                <c:pt idx="55">
                  <c:v>2.5550746268656774E-6</c:v>
                </c:pt>
                <c:pt idx="56">
                  <c:v>2.9625223880597081E-6</c:v>
                </c:pt>
                <c:pt idx="57">
                  <c:v>2.9722089552238798E-6</c:v>
                </c:pt>
                <c:pt idx="58">
                  <c:v>2.977582089552245E-6</c:v>
                </c:pt>
                <c:pt idx="59">
                  <c:v>3.5358308457711541E-6</c:v>
                </c:pt>
                <c:pt idx="60">
                  <c:v>2.5558507462686617E-6</c:v>
                </c:pt>
                <c:pt idx="61">
                  <c:v>2.7643731343283649E-6</c:v>
                </c:pt>
                <c:pt idx="62">
                  <c:v>2.8705820895522437E-6</c:v>
                </c:pt>
                <c:pt idx="63">
                  <c:v>2.8846716417910547E-6</c:v>
                </c:pt>
                <c:pt idx="64">
                  <c:v>2.8764925373134372E-6</c:v>
                </c:pt>
                <c:pt idx="65">
                  <c:v>3.1035970149253862E-6</c:v>
                </c:pt>
                <c:pt idx="66">
                  <c:v>2.9726965174129433E-6</c:v>
                </c:pt>
                <c:pt idx="67">
                  <c:v>3.5137910447761319E-6</c:v>
                </c:pt>
                <c:pt idx="68">
                  <c:v>3.8789850746268716E-6</c:v>
                </c:pt>
                <c:pt idx="69">
                  <c:v>3.1273034825870762E-6</c:v>
                </c:pt>
                <c:pt idx="70">
                  <c:v>3.6081194029850854E-6</c:v>
                </c:pt>
                <c:pt idx="71">
                  <c:v>3.3938009950248785E-6</c:v>
                </c:pt>
                <c:pt idx="72">
                  <c:v>2.7925970149253828E-6</c:v>
                </c:pt>
                <c:pt idx="73">
                  <c:v>3.4264029850746292E-6</c:v>
                </c:pt>
                <c:pt idx="74">
                  <c:v>3.6343930348258802E-6</c:v>
                </c:pt>
                <c:pt idx="75">
                  <c:v>3.1257363184079728E-6</c:v>
                </c:pt>
                <c:pt idx="76">
                  <c:v>3.5959452736318455E-6</c:v>
                </c:pt>
                <c:pt idx="77">
                  <c:v>3.6921044776119506E-6</c:v>
                </c:pt>
                <c:pt idx="78">
                  <c:v>3.042149253731351E-6</c:v>
                </c:pt>
                <c:pt idx="79">
                  <c:v>3.2298308457711553E-6</c:v>
                </c:pt>
                <c:pt idx="80">
                  <c:v>3.091756218905482E-6</c:v>
                </c:pt>
                <c:pt idx="81">
                  <c:v>3.6122039800995077E-6</c:v>
                </c:pt>
                <c:pt idx="82">
                  <c:v>3.5536019900497581E-6</c:v>
                </c:pt>
                <c:pt idx="83">
                  <c:v>3.1621094527363301E-6</c:v>
                </c:pt>
                <c:pt idx="84">
                  <c:v>3.8109751243781091E-6</c:v>
                </c:pt>
                <c:pt idx="85">
                  <c:v>3.8806915422885689E-6</c:v>
                </c:pt>
                <c:pt idx="86">
                  <c:v>3.8302885572139413E-6</c:v>
                </c:pt>
                <c:pt idx="87">
                  <c:v>4.1337313432835932E-6</c:v>
                </c:pt>
                <c:pt idx="88">
                  <c:v>3.6013880597015046E-6</c:v>
                </c:pt>
                <c:pt idx="89">
                  <c:v>4.1667810945273753E-6</c:v>
                </c:pt>
                <c:pt idx="90">
                  <c:v>3.8495422885572243E-6</c:v>
                </c:pt>
                <c:pt idx="91">
                  <c:v>3.7735671641791141E-6</c:v>
                </c:pt>
                <c:pt idx="92">
                  <c:v>4.11204975124379E-6</c:v>
                </c:pt>
                <c:pt idx="93">
                  <c:v>4.0918358208955233E-6</c:v>
                </c:pt>
                <c:pt idx="94">
                  <c:v>3.5006865671641883E-6</c:v>
                </c:pt>
                <c:pt idx="95">
                  <c:v>3.9169303482587162E-6</c:v>
                </c:pt>
                <c:pt idx="96">
                  <c:v>3.4780447761194111E-6</c:v>
                </c:pt>
                <c:pt idx="97">
                  <c:v>3.7470646766169299E-6</c:v>
                </c:pt>
                <c:pt idx="98">
                  <c:v>3.7309552238806041E-6</c:v>
                </c:pt>
                <c:pt idx="99">
                  <c:v>3.7954079601990131E-6</c:v>
                </c:pt>
                <c:pt idx="100">
                  <c:v>3.7028208955224E-6</c:v>
                </c:pt>
                <c:pt idx="101">
                  <c:v>4.1175174129353234E-6</c:v>
                </c:pt>
                <c:pt idx="102">
                  <c:v>3.5186019900497559E-6</c:v>
                </c:pt>
                <c:pt idx="103">
                  <c:v>3.9907064676617009E-6</c:v>
                </c:pt>
                <c:pt idx="104">
                  <c:v>3.5519004975124463E-6</c:v>
                </c:pt>
                <c:pt idx="105">
                  <c:v>3.9409651741293607E-6</c:v>
                </c:pt>
                <c:pt idx="106">
                  <c:v>3.9897164179104603E-6</c:v>
                </c:pt>
                <c:pt idx="107">
                  <c:v>3.815766169154229E-6</c:v>
                </c:pt>
                <c:pt idx="108">
                  <c:v>3.8633532338308515E-6</c:v>
                </c:pt>
                <c:pt idx="109">
                  <c:v>3.9317512437811055E-6</c:v>
                </c:pt>
                <c:pt idx="110">
                  <c:v>3.9235671641791126E-6</c:v>
                </c:pt>
                <c:pt idx="111">
                  <c:v>3.3937014925373256E-6</c:v>
                </c:pt>
                <c:pt idx="112">
                  <c:v>3.1739154228855815E-6</c:v>
                </c:pt>
                <c:pt idx="113">
                  <c:v>3.3903333333333401E-6</c:v>
                </c:pt>
                <c:pt idx="114">
                  <c:v>4.1099154228855734E-6</c:v>
                </c:pt>
                <c:pt idx="115">
                  <c:v>4.1155422885572137E-6</c:v>
                </c:pt>
                <c:pt idx="116">
                  <c:v>3.96442288557215E-6</c:v>
                </c:pt>
                <c:pt idx="117">
                  <c:v>3.746601990049759E-6</c:v>
                </c:pt>
                <c:pt idx="118">
                  <c:v>3.839159203980106E-6</c:v>
                </c:pt>
                <c:pt idx="119">
                  <c:v>4.217601990049758E-6</c:v>
                </c:pt>
                <c:pt idx="120">
                  <c:v>4.0628159203980085E-6</c:v>
                </c:pt>
                <c:pt idx="121">
                  <c:v>3.9259353233830896E-6</c:v>
                </c:pt>
                <c:pt idx="122">
                  <c:v>3.9525621890547285E-6</c:v>
                </c:pt>
                <c:pt idx="123">
                  <c:v>3.9967562189054822E-6</c:v>
                </c:pt>
                <c:pt idx="124">
                  <c:v>4.1372686567164247E-6</c:v>
                </c:pt>
                <c:pt idx="125">
                  <c:v>4.2615920398010031E-6</c:v>
                </c:pt>
                <c:pt idx="126">
                  <c:v>4.2785472636816021E-6</c:v>
                </c:pt>
                <c:pt idx="127">
                  <c:v>4.2915970149253861E-6</c:v>
                </c:pt>
                <c:pt idx="128">
                  <c:v>4.441139303482606E-6</c:v>
                </c:pt>
                <c:pt idx="129">
                  <c:v>4.7822089552238989E-6</c:v>
                </c:pt>
                <c:pt idx="130">
                  <c:v>4.8536019900497651E-6</c:v>
                </c:pt>
                <c:pt idx="131">
                  <c:v>4.8164477611940452E-6</c:v>
                </c:pt>
                <c:pt idx="132">
                  <c:v>3.4926766169154287E-6</c:v>
                </c:pt>
                <c:pt idx="133">
                  <c:v>3.3146915422885666E-6</c:v>
                </c:pt>
                <c:pt idx="134">
                  <c:v>2.79288557213931E-6</c:v>
                </c:pt>
                <c:pt idx="135">
                  <c:v>2.8342437810945316E-6</c:v>
                </c:pt>
                <c:pt idx="136">
                  <c:v>2.751880597014932E-6</c:v>
                </c:pt>
                <c:pt idx="137">
                  <c:v>2.6582238805970236E-6</c:v>
                </c:pt>
                <c:pt idx="138">
                  <c:v>2.9500547263681631E-6</c:v>
                </c:pt>
                <c:pt idx="139">
                  <c:v>2.4441393034825953E-6</c:v>
                </c:pt>
                <c:pt idx="140">
                  <c:v>2.2765621890547271E-6</c:v>
                </c:pt>
                <c:pt idx="141">
                  <c:v>2.3758059701492536E-6</c:v>
                </c:pt>
                <c:pt idx="142">
                  <c:v>2.7367860696517473E-6</c:v>
                </c:pt>
                <c:pt idx="143">
                  <c:v>2.570950248756228E-6</c:v>
                </c:pt>
                <c:pt idx="144">
                  <c:v>2.373820895522395E-6</c:v>
                </c:pt>
                <c:pt idx="145">
                  <c:v>2.5671194029850843E-6</c:v>
                </c:pt>
                <c:pt idx="146">
                  <c:v>2.3373184079602012E-6</c:v>
                </c:pt>
                <c:pt idx="147">
                  <c:v>1.8412835820895564E-6</c:v>
                </c:pt>
                <c:pt idx="148">
                  <c:v>2.0283980099502543E-6</c:v>
                </c:pt>
                <c:pt idx="149">
                  <c:v>2.088273631840801E-6</c:v>
                </c:pt>
                <c:pt idx="150">
                  <c:v>1.7256517412935365E-6</c:v>
                </c:pt>
                <c:pt idx="151">
                  <c:v>1.8164378109452793E-6</c:v>
                </c:pt>
                <c:pt idx="152">
                  <c:v>1.3346815920398036E-6</c:v>
                </c:pt>
                <c:pt idx="153">
                  <c:v>1.7756069651741326E-6</c:v>
                </c:pt>
                <c:pt idx="154">
                  <c:v>1.7449950248756271E-6</c:v>
                </c:pt>
                <c:pt idx="155">
                  <c:v>1.8276865671641825E-6</c:v>
                </c:pt>
                <c:pt idx="156">
                  <c:v>1.7166169154228889E-6</c:v>
                </c:pt>
                <c:pt idx="157">
                  <c:v>1.0329701492537356E-6</c:v>
                </c:pt>
                <c:pt idx="158">
                  <c:v>1.5119452736318443E-6</c:v>
                </c:pt>
                <c:pt idx="159">
                  <c:v>1.5875771144278652E-6</c:v>
                </c:pt>
                <c:pt idx="160">
                  <c:v>1.7158358208955265E-6</c:v>
                </c:pt>
                <c:pt idx="161">
                  <c:v>1.4622437810945306E-6</c:v>
                </c:pt>
                <c:pt idx="162">
                  <c:v>1.7553930348258752E-6</c:v>
                </c:pt>
                <c:pt idx="163">
                  <c:v>1.7894328358209005E-6</c:v>
                </c:pt>
                <c:pt idx="164">
                  <c:v>1.5802835820895565E-6</c:v>
                </c:pt>
                <c:pt idx="165">
                  <c:v>1.7428557213930409E-6</c:v>
                </c:pt>
                <c:pt idx="166">
                  <c:v>1.9371243781094525E-6</c:v>
                </c:pt>
                <c:pt idx="167">
                  <c:v>1.8769800995024916E-6</c:v>
                </c:pt>
                <c:pt idx="168">
                  <c:v>1.7437363184079605E-6</c:v>
                </c:pt>
                <c:pt idx="169">
                  <c:v>1.549318407960203E-6</c:v>
                </c:pt>
                <c:pt idx="170">
                  <c:v>1.4954079601990089E-6</c:v>
                </c:pt>
                <c:pt idx="171">
                  <c:v>1.7799054726368208E-6</c:v>
                </c:pt>
                <c:pt idx="172">
                  <c:v>1.5054626865671641E-6</c:v>
                </c:pt>
                <c:pt idx="173">
                  <c:v>1.5581890547263734E-6</c:v>
                </c:pt>
                <c:pt idx="174">
                  <c:v>1.6952985074626897E-6</c:v>
                </c:pt>
                <c:pt idx="175">
                  <c:v>1.7071442786069675E-6</c:v>
                </c:pt>
                <c:pt idx="176">
                  <c:v>1.4453731343283618E-6</c:v>
                </c:pt>
                <c:pt idx="177">
                  <c:v>1.4968358208955272E-6</c:v>
                </c:pt>
                <c:pt idx="178">
                  <c:v>1.5057462686567203E-6</c:v>
                </c:pt>
                <c:pt idx="179">
                  <c:v>1.7063283582089573E-6</c:v>
                </c:pt>
                <c:pt idx="180">
                  <c:v>1.2698606965174129E-6</c:v>
                </c:pt>
                <c:pt idx="181">
                  <c:v>1.7150995024875642E-6</c:v>
                </c:pt>
                <c:pt idx="182">
                  <c:v>1.7292437810945308E-6</c:v>
                </c:pt>
                <c:pt idx="183">
                  <c:v>1.4157164179104482E-6</c:v>
                </c:pt>
                <c:pt idx="184">
                  <c:v>1.8247263681592073E-6</c:v>
                </c:pt>
                <c:pt idx="185">
                  <c:v>1.7933283582089573E-6</c:v>
                </c:pt>
                <c:pt idx="186">
                  <c:v>1.4348159203980152E-6</c:v>
                </c:pt>
                <c:pt idx="187">
                  <c:v>1.6049601990049778E-6</c:v>
                </c:pt>
                <c:pt idx="188">
                  <c:v>1.5675174129353273E-6</c:v>
                </c:pt>
                <c:pt idx="189">
                  <c:v>2.0317014925373216E-6</c:v>
                </c:pt>
                <c:pt idx="190">
                  <c:v>1.5680845771144309E-6</c:v>
                </c:pt>
                <c:pt idx="191">
                  <c:v>1.7821194029850793E-6</c:v>
                </c:pt>
                <c:pt idx="192">
                  <c:v>1.3384527363184129E-6</c:v>
                </c:pt>
                <c:pt idx="193">
                  <c:v>1.45634825870647E-6</c:v>
                </c:pt>
                <c:pt idx="194">
                  <c:v>1.6654577114427913E-6</c:v>
                </c:pt>
                <c:pt idx="195">
                  <c:v>1.7337512437810979E-6</c:v>
                </c:pt>
                <c:pt idx="196">
                  <c:v>1.5670796019900536E-6</c:v>
                </c:pt>
                <c:pt idx="197">
                  <c:v>1.6890000000000047E-6</c:v>
                </c:pt>
                <c:pt idx="198">
                  <c:v>1.7261044776119439E-6</c:v>
                </c:pt>
                <c:pt idx="199">
                  <c:v>1.479233830845775E-6</c:v>
                </c:pt>
                <c:pt idx="200">
                  <c:v>1.4899203980099499E-6</c:v>
                </c:pt>
                <c:pt idx="201">
                  <c:v>1.6479452736318454E-6</c:v>
                </c:pt>
                <c:pt idx="202">
                  <c:v>1.54166169154229E-6</c:v>
                </c:pt>
                <c:pt idx="203">
                  <c:v>1.6092985074626892E-6</c:v>
                </c:pt>
                <c:pt idx="204">
                  <c:v>1.7275074626865727E-6</c:v>
                </c:pt>
                <c:pt idx="205">
                  <c:v>1.5020995024875647E-6</c:v>
                </c:pt>
                <c:pt idx="206">
                  <c:v>1.5153333333333363E-6</c:v>
                </c:pt>
                <c:pt idx="207">
                  <c:v>1.3507661691542329E-6</c:v>
                </c:pt>
                <c:pt idx="208">
                  <c:v>1.9945721393034896E-6</c:v>
                </c:pt>
                <c:pt idx="209">
                  <c:v>1.3876865671641816E-6</c:v>
                </c:pt>
                <c:pt idx="210">
                  <c:v>1.5201691542288596E-6</c:v>
                </c:pt>
                <c:pt idx="211">
                  <c:v>1.8341243781094547E-6</c:v>
                </c:pt>
                <c:pt idx="212">
                  <c:v>1.9176666666666707E-6</c:v>
                </c:pt>
                <c:pt idx="213">
                  <c:v>1.9060000000000047E-6</c:v>
                </c:pt>
                <c:pt idx="214">
                  <c:v>1.7053333333333366E-6</c:v>
                </c:pt>
                <c:pt idx="215">
                  <c:v>1.7620000000000051E-6</c:v>
                </c:pt>
                <c:pt idx="216">
                  <c:v>1.5848855721393077E-6</c:v>
                </c:pt>
                <c:pt idx="217">
                  <c:v>1.5291542288557259E-6</c:v>
                </c:pt>
                <c:pt idx="218">
                  <c:v>1.5933731343283634E-6</c:v>
                </c:pt>
                <c:pt idx="219">
                  <c:v>1.726746268656722E-6</c:v>
                </c:pt>
                <c:pt idx="220">
                  <c:v>1.4587164179104495E-6</c:v>
                </c:pt>
                <c:pt idx="221">
                  <c:v>1.5273333333333363E-6</c:v>
                </c:pt>
                <c:pt idx="222">
                  <c:v>1.6226019900497547E-6</c:v>
                </c:pt>
                <c:pt idx="223">
                  <c:v>1.5890099502487601E-6</c:v>
                </c:pt>
                <c:pt idx="224">
                  <c:v>1.7660547263681646E-6</c:v>
                </c:pt>
                <c:pt idx="225">
                  <c:v>1.4490099502487591E-6</c:v>
                </c:pt>
                <c:pt idx="226">
                  <c:v>1.2774676616915462E-6</c:v>
                </c:pt>
                <c:pt idx="227">
                  <c:v>1.6741940298507525E-6</c:v>
                </c:pt>
                <c:pt idx="228">
                  <c:v>1.5618109452736353E-6</c:v>
                </c:pt>
                <c:pt idx="229">
                  <c:v>1.4425771144278651E-6</c:v>
                </c:pt>
                <c:pt idx="230">
                  <c:v>1.5643184079602035E-6</c:v>
                </c:pt>
                <c:pt idx="231">
                  <c:v>1.569751243781098E-6</c:v>
                </c:pt>
                <c:pt idx="232">
                  <c:v>1.4257313432835831E-6</c:v>
                </c:pt>
                <c:pt idx="233">
                  <c:v>1.3869601990049771E-6</c:v>
                </c:pt>
                <c:pt idx="234">
                  <c:v>1.4586417910447775E-6</c:v>
                </c:pt>
                <c:pt idx="235">
                  <c:v>1.4474925373134346E-6</c:v>
                </c:pt>
                <c:pt idx="236">
                  <c:v>1.2943333333333368E-6</c:v>
                </c:pt>
                <c:pt idx="237">
                  <c:v>1.5925373134328397E-6</c:v>
                </c:pt>
                <c:pt idx="238">
                  <c:v>1.6047960199005006E-6</c:v>
                </c:pt>
                <c:pt idx="239">
                  <c:v>1.3020845771144295E-6</c:v>
                </c:pt>
              </c:numCache>
            </c:numRef>
          </c:val>
        </c:ser>
        <c:ser>
          <c:idx val="101"/>
          <c:order val="101"/>
          <c:tx>
            <c:strRef>
              <c:f>Sheet2_c!$A$103</c:f>
              <c:strCache>
                <c:ptCount val="1"/>
                <c:pt idx="0">
                  <c:v>1010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Sheet2_c!$B$103:$IG$103</c:f>
              <c:numCache>
                <c:formatCode>General</c:formatCode>
                <c:ptCount val="240"/>
                <c:pt idx="0">
                  <c:v>2.2335418719211909E-6</c:v>
                </c:pt>
                <c:pt idx="1">
                  <c:v>2.4227881773399068E-6</c:v>
                </c:pt>
                <c:pt idx="2">
                  <c:v>2.2961379310344886E-6</c:v>
                </c:pt>
                <c:pt idx="3">
                  <c:v>2.1827635467980378E-6</c:v>
                </c:pt>
                <c:pt idx="4">
                  <c:v>2.4162364532019736E-6</c:v>
                </c:pt>
                <c:pt idx="5">
                  <c:v>2.1881379310344902E-6</c:v>
                </c:pt>
                <c:pt idx="6">
                  <c:v>2.129133004926117E-6</c:v>
                </c:pt>
                <c:pt idx="7">
                  <c:v>2.3133743842364607E-6</c:v>
                </c:pt>
                <c:pt idx="8">
                  <c:v>2.1854088669950808E-6</c:v>
                </c:pt>
                <c:pt idx="9">
                  <c:v>2.0242857142857193E-6</c:v>
                </c:pt>
                <c:pt idx="10">
                  <c:v>2.4754384236453211E-6</c:v>
                </c:pt>
                <c:pt idx="11">
                  <c:v>2.2523349753694643E-6</c:v>
                </c:pt>
                <c:pt idx="12">
                  <c:v>2.3427635467980354E-6</c:v>
                </c:pt>
                <c:pt idx="13">
                  <c:v>1.7531576354679844E-6</c:v>
                </c:pt>
                <c:pt idx="14">
                  <c:v>2.0734778325123243E-6</c:v>
                </c:pt>
                <c:pt idx="15">
                  <c:v>2.0404532019704496E-6</c:v>
                </c:pt>
                <c:pt idx="16">
                  <c:v>2.2522463054187201E-6</c:v>
                </c:pt>
                <c:pt idx="17">
                  <c:v>2.0473152709359697E-6</c:v>
                </c:pt>
                <c:pt idx="18">
                  <c:v>1.9706256157635512E-6</c:v>
                </c:pt>
                <c:pt idx="19">
                  <c:v>2.4145073891625659E-6</c:v>
                </c:pt>
                <c:pt idx="20">
                  <c:v>1.9030000000000049E-6</c:v>
                </c:pt>
                <c:pt idx="21">
                  <c:v>1.9993497536945853E-6</c:v>
                </c:pt>
                <c:pt idx="22">
                  <c:v>2.0341477832512363E-6</c:v>
                </c:pt>
                <c:pt idx="23">
                  <c:v>2.6129605911330084E-6</c:v>
                </c:pt>
                <c:pt idx="24">
                  <c:v>2.0427684729064076E-6</c:v>
                </c:pt>
                <c:pt idx="25">
                  <c:v>2.4718177339901498E-6</c:v>
                </c:pt>
                <c:pt idx="26">
                  <c:v>2.5693054187192179E-6</c:v>
                </c:pt>
                <c:pt idx="27">
                  <c:v>2.1388078817734036E-6</c:v>
                </c:pt>
                <c:pt idx="28">
                  <c:v>2.0872561576354755E-6</c:v>
                </c:pt>
                <c:pt idx="29">
                  <c:v>2.1060098522167553E-6</c:v>
                </c:pt>
                <c:pt idx="30">
                  <c:v>2.5709852216748812E-6</c:v>
                </c:pt>
                <c:pt idx="31">
                  <c:v>2.6108423645320235E-6</c:v>
                </c:pt>
                <c:pt idx="32">
                  <c:v>2.341561576354685E-6</c:v>
                </c:pt>
                <c:pt idx="33">
                  <c:v>2.3291379310344886E-6</c:v>
                </c:pt>
                <c:pt idx="34">
                  <c:v>2.3641871921182317E-6</c:v>
                </c:pt>
                <c:pt idx="35">
                  <c:v>2.1163990147783282E-6</c:v>
                </c:pt>
                <c:pt idx="36">
                  <c:v>2.104955665024634E-6</c:v>
                </c:pt>
                <c:pt idx="37">
                  <c:v>2.4270098522167578E-6</c:v>
                </c:pt>
                <c:pt idx="38">
                  <c:v>1.9097931034482803E-6</c:v>
                </c:pt>
                <c:pt idx="39">
                  <c:v>1.9443793103448314E-6</c:v>
                </c:pt>
                <c:pt idx="40">
                  <c:v>2.3914334975369502E-6</c:v>
                </c:pt>
                <c:pt idx="41">
                  <c:v>2.1941231527093693E-6</c:v>
                </c:pt>
                <c:pt idx="42">
                  <c:v>2.0315024630541873E-6</c:v>
                </c:pt>
                <c:pt idx="43">
                  <c:v>2.6011083743842413E-6</c:v>
                </c:pt>
                <c:pt idx="44">
                  <c:v>2.2530492610837476E-6</c:v>
                </c:pt>
                <c:pt idx="45">
                  <c:v>2.3077192118226692E-6</c:v>
                </c:pt>
                <c:pt idx="46">
                  <c:v>2.5022068965517276E-6</c:v>
                </c:pt>
                <c:pt idx="47">
                  <c:v>2.633364532019711E-6</c:v>
                </c:pt>
                <c:pt idx="48">
                  <c:v>2.1134187192118266E-6</c:v>
                </c:pt>
                <c:pt idx="49">
                  <c:v>2.6096699507389226E-6</c:v>
                </c:pt>
                <c:pt idx="50">
                  <c:v>2.4918472906403995E-6</c:v>
                </c:pt>
                <c:pt idx="51">
                  <c:v>2.9477536945812856E-6</c:v>
                </c:pt>
                <c:pt idx="52">
                  <c:v>2.8653793103448312E-6</c:v>
                </c:pt>
                <c:pt idx="53">
                  <c:v>2.822147783251237E-6</c:v>
                </c:pt>
                <c:pt idx="54">
                  <c:v>2.8339261083743906E-6</c:v>
                </c:pt>
                <c:pt idx="55">
                  <c:v>2.844817733990152E-6</c:v>
                </c:pt>
                <c:pt idx="56">
                  <c:v>2.8108226600985242E-6</c:v>
                </c:pt>
                <c:pt idx="57">
                  <c:v>2.8724827586206964E-6</c:v>
                </c:pt>
                <c:pt idx="58">
                  <c:v>3.010157635467988E-6</c:v>
                </c:pt>
                <c:pt idx="59">
                  <c:v>3.0356995073891672E-6</c:v>
                </c:pt>
                <c:pt idx="60">
                  <c:v>2.8486305418719322E-6</c:v>
                </c:pt>
                <c:pt idx="61">
                  <c:v>2.9777980295566565E-6</c:v>
                </c:pt>
                <c:pt idx="62">
                  <c:v>2.846709359605919E-6</c:v>
                </c:pt>
                <c:pt idx="63">
                  <c:v>2.8524876847290641E-6</c:v>
                </c:pt>
                <c:pt idx="64">
                  <c:v>3.1181379310344915E-6</c:v>
                </c:pt>
                <c:pt idx="65">
                  <c:v>2.8262413793103491E-6</c:v>
                </c:pt>
                <c:pt idx="66">
                  <c:v>2.7375073891625707E-6</c:v>
                </c:pt>
                <c:pt idx="67">
                  <c:v>3.3274827586207005E-6</c:v>
                </c:pt>
                <c:pt idx="68">
                  <c:v>3.5414778325123278E-6</c:v>
                </c:pt>
                <c:pt idx="69">
                  <c:v>3.6844039408867094E-6</c:v>
                </c:pt>
                <c:pt idx="70">
                  <c:v>3.8006403940886736E-6</c:v>
                </c:pt>
                <c:pt idx="71">
                  <c:v>3.2291970443349882E-6</c:v>
                </c:pt>
                <c:pt idx="72">
                  <c:v>3.2955615763546885E-6</c:v>
                </c:pt>
                <c:pt idx="73">
                  <c:v>3.417881773399023E-6</c:v>
                </c:pt>
                <c:pt idx="74">
                  <c:v>3.7466305418719357E-6</c:v>
                </c:pt>
                <c:pt idx="75">
                  <c:v>3.4944334975369547E-6</c:v>
                </c:pt>
                <c:pt idx="76">
                  <c:v>3.2672758620689764E-6</c:v>
                </c:pt>
                <c:pt idx="77">
                  <c:v>3.1972216748768554E-6</c:v>
                </c:pt>
                <c:pt idx="78">
                  <c:v>3.3680394088670064E-6</c:v>
                </c:pt>
                <c:pt idx="79">
                  <c:v>3.5349802955665124E-6</c:v>
                </c:pt>
                <c:pt idx="80">
                  <c:v>3.3755320197044408E-6</c:v>
                </c:pt>
                <c:pt idx="81">
                  <c:v>3.3703596059113383E-6</c:v>
                </c:pt>
                <c:pt idx="82">
                  <c:v>3.1893990147783351E-6</c:v>
                </c:pt>
                <c:pt idx="83">
                  <c:v>3.2005073891625724E-6</c:v>
                </c:pt>
                <c:pt idx="84">
                  <c:v>3.4080394088670064E-6</c:v>
                </c:pt>
                <c:pt idx="85">
                  <c:v>4.0496798029556841E-6</c:v>
                </c:pt>
                <c:pt idx="86">
                  <c:v>3.4064729064039454E-6</c:v>
                </c:pt>
                <c:pt idx="87">
                  <c:v>3.6485566502463191E-6</c:v>
                </c:pt>
                <c:pt idx="88">
                  <c:v>3.6020591133004989E-6</c:v>
                </c:pt>
                <c:pt idx="89">
                  <c:v>3.8050049261083824E-6</c:v>
                </c:pt>
                <c:pt idx="90">
                  <c:v>3.6998275862069069E-6</c:v>
                </c:pt>
                <c:pt idx="91">
                  <c:v>3.7346945812807996E-6</c:v>
                </c:pt>
                <c:pt idx="92">
                  <c:v>3.4711034482758692E-6</c:v>
                </c:pt>
                <c:pt idx="93">
                  <c:v>3.8541231527093708E-6</c:v>
                </c:pt>
                <c:pt idx="94">
                  <c:v>3.5425960591133097E-6</c:v>
                </c:pt>
                <c:pt idx="95">
                  <c:v>3.9039458128078922E-6</c:v>
                </c:pt>
                <c:pt idx="96">
                  <c:v>3.5370344827586291E-6</c:v>
                </c:pt>
                <c:pt idx="97">
                  <c:v>3.6566650246305451E-6</c:v>
                </c:pt>
                <c:pt idx="98">
                  <c:v>3.6500197044335061E-6</c:v>
                </c:pt>
                <c:pt idx="99">
                  <c:v>3.5846551724137987E-6</c:v>
                </c:pt>
                <c:pt idx="100">
                  <c:v>3.3411280788177443E-6</c:v>
                </c:pt>
                <c:pt idx="101">
                  <c:v>3.7101674876847384E-6</c:v>
                </c:pt>
                <c:pt idx="102">
                  <c:v>3.385487684729069E-6</c:v>
                </c:pt>
                <c:pt idx="103">
                  <c:v>3.5856256157635531E-6</c:v>
                </c:pt>
                <c:pt idx="104">
                  <c:v>3.5115566502463155E-6</c:v>
                </c:pt>
                <c:pt idx="105">
                  <c:v>3.9863349753694705E-6</c:v>
                </c:pt>
                <c:pt idx="106">
                  <c:v>4.4520295566502502E-6</c:v>
                </c:pt>
                <c:pt idx="107">
                  <c:v>4.0971182266009851E-6</c:v>
                </c:pt>
                <c:pt idx="108">
                  <c:v>3.8859064039408892E-6</c:v>
                </c:pt>
                <c:pt idx="109">
                  <c:v>3.5273596059113424E-6</c:v>
                </c:pt>
                <c:pt idx="110">
                  <c:v>3.7502857142857232E-6</c:v>
                </c:pt>
                <c:pt idx="111">
                  <c:v>3.4554630541871987E-6</c:v>
                </c:pt>
                <c:pt idx="112">
                  <c:v>3.8449064039408925E-6</c:v>
                </c:pt>
                <c:pt idx="113">
                  <c:v>3.8820935960591209E-6</c:v>
                </c:pt>
                <c:pt idx="114">
                  <c:v>3.9771527093596147E-6</c:v>
                </c:pt>
                <c:pt idx="115">
                  <c:v>4.0867192118226779E-6</c:v>
                </c:pt>
                <c:pt idx="116">
                  <c:v>4.2409359605911412E-6</c:v>
                </c:pt>
                <c:pt idx="117">
                  <c:v>3.837334975369469E-6</c:v>
                </c:pt>
                <c:pt idx="118">
                  <c:v>3.997246305418725E-6</c:v>
                </c:pt>
                <c:pt idx="119">
                  <c:v>3.9723399014778416E-6</c:v>
                </c:pt>
                <c:pt idx="120">
                  <c:v>4.1389655172413814E-6</c:v>
                </c:pt>
                <c:pt idx="121">
                  <c:v>3.7130935960591239E-6</c:v>
                </c:pt>
                <c:pt idx="122">
                  <c:v>3.8716108374384299E-6</c:v>
                </c:pt>
                <c:pt idx="123">
                  <c:v>3.6477093596059242E-6</c:v>
                </c:pt>
                <c:pt idx="124">
                  <c:v>3.876541871921189E-6</c:v>
                </c:pt>
                <c:pt idx="125">
                  <c:v>3.9448423645320255E-6</c:v>
                </c:pt>
                <c:pt idx="126">
                  <c:v>4.0968275862069024E-6</c:v>
                </c:pt>
                <c:pt idx="127">
                  <c:v>4.5249261083743919E-6</c:v>
                </c:pt>
                <c:pt idx="128">
                  <c:v>4.5494088669950805E-6</c:v>
                </c:pt>
                <c:pt idx="129">
                  <c:v>5.0009852216748834E-6</c:v>
                </c:pt>
                <c:pt idx="130">
                  <c:v>4.5884384236453342E-6</c:v>
                </c:pt>
                <c:pt idx="131">
                  <c:v>4.7170541871921325E-6</c:v>
                </c:pt>
                <c:pt idx="132">
                  <c:v>3.6056157635468059E-6</c:v>
                </c:pt>
                <c:pt idx="133">
                  <c:v>3.362251231527102E-6</c:v>
                </c:pt>
                <c:pt idx="134">
                  <c:v>3.0912167487684841E-6</c:v>
                </c:pt>
                <c:pt idx="135">
                  <c:v>2.820975369458131E-6</c:v>
                </c:pt>
                <c:pt idx="136">
                  <c:v>2.7851133004926219E-6</c:v>
                </c:pt>
                <c:pt idx="137">
                  <c:v>2.7892807881773529E-6</c:v>
                </c:pt>
                <c:pt idx="138">
                  <c:v>2.4098325123152767E-6</c:v>
                </c:pt>
                <c:pt idx="139">
                  <c:v>2.3770246305418771E-6</c:v>
                </c:pt>
                <c:pt idx="140">
                  <c:v>2.5002463054187205E-6</c:v>
                </c:pt>
                <c:pt idx="141">
                  <c:v>2.4384433497536974E-6</c:v>
                </c:pt>
                <c:pt idx="142">
                  <c:v>2.7479408866995165E-6</c:v>
                </c:pt>
                <c:pt idx="143">
                  <c:v>2.4896502463054263E-6</c:v>
                </c:pt>
                <c:pt idx="144">
                  <c:v>2.2263645320197105E-6</c:v>
                </c:pt>
                <c:pt idx="145">
                  <c:v>2.6736945812807966E-6</c:v>
                </c:pt>
                <c:pt idx="146">
                  <c:v>2.2452167487684845E-6</c:v>
                </c:pt>
                <c:pt idx="147">
                  <c:v>2.2439064039408917E-6</c:v>
                </c:pt>
                <c:pt idx="148">
                  <c:v>1.9853054187192168E-6</c:v>
                </c:pt>
                <c:pt idx="149">
                  <c:v>2.3527980295566502E-6</c:v>
                </c:pt>
                <c:pt idx="150">
                  <c:v>1.9746206896551763E-6</c:v>
                </c:pt>
                <c:pt idx="151">
                  <c:v>1.7321428571428608E-6</c:v>
                </c:pt>
                <c:pt idx="152">
                  <c:v>1.7395812807881795E-6</c:v>
                </c:pt>
                <c:pt idx="153">
                  <c:v>2.1163793103448291E-6</c:v>
                </c:pt>
                <c:pt idx="154">
                  <c:v>1.6378965517241402E-6</c:v>
                </c:pt>
                <c:pt idx="155">
                  <c:v>1.6423694581280821E-6</c:v>
                </c:pt>
                <c:pt idx="156">
                  <c:v>1.7457241379310371E-6</c:v>
                </c:pt>
                <c:pt idx="157">
                  <c:v>1.3061477832512366E-6</c:v>
                </c:pt>
                <c:pt idx="158">
                  <c:v>1.5277192118226603E-6</c:v>
                </c:pt>
                <c:pt idx="159">
                  <c:v>1.6041477832512374E-6</c:v>
                </c:pt>
                <c:pt idx="160">
                  <c:v>1.9960985221674937E-6</c:v>
                </c:pt>
                <c:pt idx="161">
                  <c:v>1.358413793103451E-6</c:v>
                </c:pt>
                <c:pt idx="162">
                  <c:v>1.5232118226601014E-6</c:v>
                </c:pt>
                <c:pt idx="163">
                  <c:v>1.6964433497537003E-6</c:v>
                </c:pt>
                <c:pt idx="164">
                  <c:v>1.7321674876847336E-6</c:v>
                </c:pt>
                <c:pt idx="165">
                  <c:v>1.7928965517241409E-6</c:v>
                </c:pt>
                <c:pt idx="166">
                  <c:v>1.8097438423645348E-6</c:v>
                </c:pt>
                <c:pt idx="167">
                  <c:v>1.4828866995073911E-6</c:v>
                </c:pt>
                <c:pt idx="168">
                  <c:v>1.6014482758620721E-6</c:v>
                </c:pt>
                <c:pt idx="169">
                  <c:v>1.5911428571428604E-6</c:v>
                </c:pt>
                <c:pt idx="170">
                  <c:v>1.5439458128078843E-6</c:v>
                </c:pt>
                <c:pt idx="171">
                  <c:v>1.4830886699507442E-6</c:v>
                </c:pt>
                <c:pt idx="172">
                  <c:v>1.6139507389162613E-6</c:v>
                </c:pt>
                <c:pt idx="173">
                  <c:v>1.3305270935960629E-6</c:v>
                </c:pt>
                <c:pt idx="174">
                  <c:v>1.2777339901477847E-6</c:v>
                </c:pt>
                <c:pt idx="175">
                  <c:v>1.7127980295566553E-6</c:v>
                </c:pt>
                <c:pt idx="176">
                  <c:v>1.6261477832512386E-6</c:v>
                </c:pt>
                <c:pt idx="177">
                  <c:v>1.4699458128078834E-6</c:v>
                </c:pt>
                <c:pt idx="178">
                  <c:v>1.6933743842364571E-6</c:v>
                </c:pt>
                <c:pt idx="179">
                  <c:v>1.6208226600985265E-6</c:v>
                </c:pt>
                <c:pt idx="180">
                  <c:v>1.4272857142857185E-6</c:v>
                </c:pt>
                <c:pt idx="181">
                  <c:v>1.7316009852216782E-6</c:v>
                </c:pt>
                <c:pt idx="182">
                  <c:v>1.7125467980295585E-6</c:v>
                </c:pt>
                <c:pt idx="183">
                  <c:v>1.4314285714285749E-6</c:v>
                </c:pt>
                <c:pt idx="184">
                  <c:v>1.4373004926108383E-6</c:v>
                </c:pt>
                <c:pt idx="185">
                  <c:v>1.742970443349758E-6</c:v>
                </c:pt>
                <c:pt idx="186">
                  <c:v>1.5149064039408905E-6</c:v>
                </c:pt>
                <c:pt idx="187">
                  <c:v>1.6385369458128125E-6</c:v>
                </c:pt>
                <c:pt idx="188">
                  <c:v>1.7132068965517285E-6</c:v>
                </c:pt>
                <c:pt idx="189">
                  <c:v>1.7628571428571476E-6</c:v>
                </c:pt>
                <c:pt idx="190">
                  <c:v>1.5736847290640429E-6</c:v>
                </c:pt>
                <c:pt idx="191">
                  <c:v>1.4891773399014821E-6</c:v>
                </c:pt>
                <c:pt idx="192">
                  <c:v>1.5779556650246328E-6</c:v>
                </c:pt>
                <c:pt idx="193">
                  <c:v>1.4365517241379344E-6</c:v>
                </c:pt>
                <c:pt idx="194">
                  <c:v>1.7243103448275912E-6</c:v>
                </c:pt>
                <c:pt idx="195">
                  <c:v>1.8856453201970494E-6</c:v>
                </c:pt>
                <c:pt idx="196">
                  <c:v>1.8192364532019734E-6</c:v>
                </c:pt>
                <c:pt idx="197">
                  <c:v>1.8202266009852263E-6</c:v>
                </c:pt>
                <c:pt idx="198">
                  <c:v>1.6495812807881802E-6</c:v>
                </c:pt>
                <c:pt idx="199">
                  <c:v>1.6316108374384279E-6</c:v>
                </c:pt>
                <c:pt idx="200">
                  <c:v>1.5714876847290678E-6</c:v>
                </c:pt>
                <c:pt idx="201">
                  <c:v>1.7247044334975409E-6</c:v>
                </c:pt>
                <c:pt idx="202">
                  <c:v>1.6096502463054222E-6</c:v>
                </c:pt>
                <c:pt idx="203">
                  <c:v>1.8060738916256211E-6</c:v>
                </c:pt>
                <c:pt idx="204">
                  <c:v>1.602280788177344E-6</c:v>
                </c:pt>
                <c:pt idx="205">
                  <c:v>1.6995714285714335E-6</c:v>
                </c:pt>
                <c:pt idx="206">
                  <c:v>1.6979704433497582E-6</c:v>
                </c:pt>
                <c:pt idx="207">
                  <c:v>1.9673251231527153E-6</c:v>
                </c:pt>
                <c:pt idx="208">
                  <c:v>2.1123546798029609E-6</c:v>
                </c:pt>
                <c:pt idx="209">
                  <c:v>1.5581674876847333E-6</c:v>
                </c:pt>
                <c:pt idx="210">
                  <c:v>1.5793694581280807E-6</c:v>
                </c:pt>
                <c:pt idx="211">
                  <c:v>1.6594532019704477E-6</c:v>
                </c:pt>
                <c:pt idx="212">
                  <c:v>1.8054778325123194E-6</c:v>
                </c:pt>
                <c:pt idx="213">
                  <c:v>1.5689556650246338E-6</c:v>
                </c:pt>
                <c:pt idx="214">
                  <c:v>1.7581576354679846E-6</c:v>
                </c:pt>
                <c:pt idx="215">
                  <c:v>1.7480591133004969E-6</c:v>
                </c:pt>
                <c:pt idx="216">
                  <c:v>1.4073990147783268E-6</c:v>
                </c:pt>
                <c:pt idx="217">
                  <c:v>1.5185615763546822E-6</c:v>
                </c:pt>
                <c:pt idx="218">
                  <c:v>1.3559064039408895E-6</c:v>
                </c:pt>
                <c:pt idx="219">
                  <c:v>1.4552857142857183E-6</c:v>
                </c:pt>
                <c:pt idx="220">
                  <c:v>1.5217980295566543E-6</c:v>
                </c:pt>
                <c:pt idx="221">
                  <c:v>1.435443349753697E-6</c:v>
                </c:pt>
                <c:pt idx="222">
                  <c:v>1.4330147783251248E-6</c:v>
                </c:pt>
                <c:pt idx="223">
                  <c:v>1.3916748768472937E-6</c:v>
                </c:pt>
                <c:pt idx="224">
                  <c:v>1.4650098522167512E-6</c:v>
                </c:pt>
                <c:pt idx="225">
                  <c:v>1.3437881773399043E-6</c:v>
                </c:pt>
                <c:pt idx="226">
                  <c:v>1.2053004926108382E-6</c:v>
                </c:pt>
                <c:pt idx="227">
                  <c:v>1.6634581280788249E-6</c:v>
                </c:pt>
                <c:pt idx="228">
                  <c:v>1.5338275862069002E-6</c:v>
                </c:pt>
                <c:pt idx="229">
                  <c:v>1.3921231527093622E-6</c:v>
                </c:pt>
                <c:pt idx="230">
                  <c:v>1.5496256157635485E-6</c:v>
                </c:pt>
                <c:pt idx="231">
                  <c:v>1.721192118226605E-6</c:v>
                </c:pt>
                <c:pt idx="232">
                  <c:v>1.3985073891625666E-6</c:v>
                </c:pt>
                <c:pt idx="233">
                  <c:v>1.5399605911330076E-6</c:v>
                </c:pt>
                <c:pt idx="234">
                  <c:v>1.2230443349753723E-6</c:v>
                </c:pt>
                <c:pt idx="235">
                  <c:v>1.2244187192118268E-6</c:v>
                </c:pt>
                <c:pt idx="236">
                  <c:v>1.5410886699507448E-6</c:v>
                </c:pt>
                <c:pt idx="237">
                  <c:v>1.0650591133004949E-6</c:v>
                </c:pt>
                <c:pt idx="238">
                  <c:v>1.4164827586206918E-6</c:v>
                </c:pt>
                <c:pt idx="239">
                  <c:v>1.4724384236453246E-6</c:v>
                </c:pt>
              </c:numCache>
            </c:numRef>
          </c:val>
        </c:ser>
        <c:ser>
          <c:idx val="102"/>
          <c:order val="102"/>
          <c:tx>
            <c:strRef>
              <c:f>Sheet2_c!$A$104</c:f>
              <c:strCache>
                <c:ptCount val="1"/>
                <c:pt idx="0">
                  <c:v>1020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Sheet2_c!$B$104:$IG$104</c:f>
              <c:numCache>
                <c:formatCode>General</c:formatCode>
                <c:ptCount val="240"/>
                <c:pt idx="0">
                  <c:v>2.3423463414634201E-6</c:v>
                </c:pt>
                <c:pt idx="1">
                  <c:v>2.4790292682926903E-6</c:v>
                </c:pt>
                <c:pt idx="2">
                  <c:v>1.973273170731715E-6</c:v>
                </c:pt>
                <c:pt idx="3">
                  <c:v>2.2202536585365953E-6</c:v>
                </c:pt>
                <c:pt idx="4">
                  <c:v>2.4728829268292683E-6</c:v>
                </c:pt>
                <c:pt idx="5">
                  <c:v>2.1249512195122027E-6</c:v>
                </c:pt>
                <c:pt idx="6">
                  <c:v>2.1721512195122007E-6</c:v>
                </c:pt>
                <c:pt idx="7">
                  <c:v>2.0136926829268296E-6</c:v>
                </c:pt>
                <c:pt idx="8">
                  <c:v>2.0645268292682978E-6</c:v>
                </c:pt>
                <c:pt idx="9">
                  <c:v>2.2795414634146376E-6</c:v>
                </c:pt>
                <c:pt idx="10">
                  <c:v>2.286887804878052E-6</c:v>
                </c:pt>
                <c:pt idx="11">
                  <c:v>2.3298048780487834E-6</c:v>
                </c:pt>
                <c:pt idx="12">
                  <c:v>2.2252975609756203E-6</c:v>
                </c:pt>
                <c:pt idx="13">
                  <c:v>2.2811024390243959E-6</c:v>
                </c:pt>
                <c:pt idx="14">
                  <c:v>2.0979951219512231E-6</c:v>
                </c:pt>
                <c:pt idx="15">
                  <c:v>2.1012926829268349E-6</c:v>
                </c:pt>
                <c:pt idx="16">
                  <c:v>2.133053658536593E-6</c:v>
                </c:pt>
                <c:pt idx="17">
                  <c:v>2.1004926829268357E-6</c:v>
                </c:pt>
                <c:pt idx="18">
                  <c:v>1.9548731707317153E-6</c:v>
                </c:pt>
                <c:pt idx="19">
                  <c:v>2.5346975609756194E-6</c:v>
                </c:pt>
                <c:pt idx="20">
                  <c:v>2.2809658536585439E-6</c:v>
                </c:pt>
                <c:pt idx="21">
                  <c:v>2.2639268292682997E-6</c:v>
                </c:pt>
                <c:pt idx="22">
                  <c:v>2.3003024390243906E-6</c:v>
                </c:pt>
                <c:pt idx="23">
                  <c:v>2.3391219512195203E-6</c:v>
                </c:pt>
                <c:pt idx="24">
                  <c:v>1.9762731707317161E-6</c:v>
                </c:pt>
                <c:pt idx="25">
                  <c:v>2.2532487804878095E-6</c:v>
                </c:pt>
                <c:pt idx="26">
                  <c:v>2.2788341463414734E-6</c:v>
                </c:pt>
                <c:pt idx="27">
                  <c:v>1.7884390243902503E-6</c:v>
                </c:pt>
                <c:pt idx="28">
                  <c:v>2.1192878048780492E-6</c:v>
                </c:pt>
                <c:pt idx="29">
                  <c:v>2.5696292682926925E-6</c:v>
                </c:pt>
                <c:pt idx="30">
                  <c:v>2.2196780487804944E-6</c:v>
                </c:pt>
                <c:pt idx="31">
                  <c:v>2.209360975609762E-6</c:v>
                </c:pt>
                <c:pt idx="32">
                  <c:v>2.0963560975609804E-6</c:v>
                </c:pt>
                <c:pt idx="33">
                  <c:v>2.2839609756097634E-6</c:v>
                </c:pt>
                <c:pt idx="34">
                  <c:v>2.6910292682926923E-6</c:v>
                </c:pt>
                <c:pt idx="35">
                  <c:v>1.9332829268292761E-6</c:v>
                </c:pt>
                <c:pt idx="36">
                  <c:v>2.213287804878055E-6</c:v>
                </c:pt>
                <c:pt idx="37">
                  <c:v>2.2504975609756197E-6</c:v>
                </c:pt>
                <c:pt idx="38">
                  <c:v>2.11654634146342E-6</c:v>
                </c:pt>
                <c:pt idx="39">
                  <c:v>2.2039024390243952E-6</c:v>
                </c:pt>
                <c:pt idx="40">
                  <c:v>2.1964439024390249E-6</c:v>
                </c:pt>
                <c:pt idx="41">
                  <c:v>2.1533902439024495E-6</c:v>
                </c:pt>
                <c:pt idx="42">
                  <c:v>2.2705170731707399E-6</c:v>
                </c:pt>
                <c:pt idx="43">
                  <c:v>2.3110390243902443E-6</c:v>
                </c:pt>
                <c:pt idx="44">
                  <c:v>2.4990097560975684E-6</c:v>
                </c:pt>
                <c:pt idx="45">
                  <c:v>2.3539512195122017E-6</c:v>
                </c:pt>
                <c:pt idx="46">
                  <c:v>2.8491463414634217E-6</c:v>
                </c:pt>
                <c:pt idx="47">
                  <c:v>2.581565853658542E-6</c:v>
                </c:pt>
                <c:pt idx="48">
                  <c:v>2.4433170731707402E-6</c:v>
                </c:pt>
                <c:pt idx="49">
                  <c:v>2.6586585365853701E-6</c:v>
                </c:pt>
                <c:pt idx="50">
                  <c:v>2.5546292682926913E-6</c:v>
                </c:pt>
                <c:pt idx="51">
                  <c:v>2.8299756097561018E-6</c:v>
                </c:pt>
                <c:pt idx="52">
                  <c:v>2.9125902439024477E-6</c:v>
                </c:pt>
                <c:pt idx="53">
                  <c:v>2.8172146341463464E-6</c:v>
                </c:pt>
                <c:pt idx="54">
                  <c:v>3.1005219512195242E-6</c:v>
                </c:pt>
                <c:pt idx="55">
                  <c:v>2.9186682926829337E-6</c:v>
                </c:pt>
                <c:pt idx="56">
                  <c:v>2.6543268292682972E-6</c:v>
                </c:pt>
                <c:pt idx="57">
                  <c:v>2.9471756097561051E-6</c:v>
                </c:pt>
                <c:pt idx="58">
                  <c:v>3.1523609756097609E-6</c:v>
                </c:pt>
                <c:pt idx="59">
                  <c:v>2.9250146341463485E-6</c:v>
                </c:pt>
                <c:pt idx="60">
                  <c:v>3.4430195121951314E-6</c:v>
                </c:pt>
                <c:pt idx="61">
                  <c:v>2.9574390243902475E-6</c:v>
                </c:pt>
                <c:pt idx="62">
                  <c:v>2.7548146341463485E-6</c:v>
                </c:pt>
                <c:pt idx="63">
                  <c:v>2.4669707317073264E-6</c:v>
                </c:pt>
                <c:pt idx="64">
                  <c:v>2.6566829268292681E-6</c:v>
                </c:pt>
                <c:pt idx="65">
                  <c:v>2.9433951219512269E-6</c:v>
                </c:pt>
                <c:pt idx="66">
                  <c:v>3.0146341463414732E-6</c:v>
                </c:pt>
                <c:pt idx="67">
                  <c:v>3.3556585365853682E-6</c:v>
                </c:pt>
                <c:pt idx="68">
                  <c:v>3.8592926829268361E-6</c:v>
                </c:pt>
                <c:pt idx="69">
                  <c:v>3.5624780487804983E-6</c:v>
                </c:pt>
                <c:pt idx="70">
                  <c:v>3.7190780487804982E-6</c:v>
                </c:pt>
                <c:pt idx="71">
                  <c:v>3.202204878048788E-6</c:v>
                </c:pt>
                <c:pt idx="72">
                  <c:v>2.9959804878048819E-6</c:v>
                </c:pt>
                <c:pt idx="73">
                  <c:v>3.1882146341463509E-6</c:v>
                </c:pt>
                <c:pt idx="74">
                  <c:v>2.9164390243902444E-6</c:v>
                </c:pt>
                <c:pt idx="75">
                  <c:v>3.4267365853658617E-6</c:v>
                </c:pt>
                <c:pt idx="76">
                  <c:v>3.1371560975609858E-6</c:v>
                </c:pt>
                <c:pt idx="77">
                  <c:v>2.852400000000003E-6</c:v>
                </c:pt>
                <c:pt idx="78">
                  <c:v>3.0824829268292692E-6</c:v>
                </c:pt>
                <c:pt idx="79">
                  <c:v>3.3333414634146396E-6</c:v>
                </c:pt>
                <c:pt idx="80">
                  <c:v>4.0677463414634222E-6</c:v>
                </c:pt>
                <c:pt idx="81">
                  <c:v>3.4306975609756194E-6</c:v>
                </c:pt>
                <c:pt idx="82">
                  <c:v>2.9951804878048822E-6</c:v>
                </c:pt>
                <c:pt idx="83">
                  <c:v>2.6755268292682971E-6</c:v>
                </c:pt>
                <c:pt idx="84">
                  <c:v>3.2568634146341466E-6</c:v>
                </c:pt>
                <c:pt idx="85">
                  <c:v>3.538892682926837E-6</c:v>
                </c:pt>
                <c:pt idx="86">
                  <c:v>3.3414926829268362E-6</c:v>
                </c:pt>
                <c:pt idx="87">
                  <c:v>3.2456536585365957E-6</c:v>
                </c:pt>
                <c:pt idx="88">
                  <c:v>3.7101317073170899E-6</c:v>
                </c:pt>
                <c:pt idx="89">
                  <c:v>3.271039024390249E-6</c:v>
                </c:pt>
                <c:pt idx="90">
                  <c:v>3.3477073170731806E-6</c:v>
                </c:pt>
                <c:pt idx="91">
                  <c:v>3.7007560975609879E-6</c:v>
                </c:pt>
                <c:pt idx="92">
                  <c:v>4.1135365853658544E-6</c:v>
                </c:pt>
                <c:pt idx="93">
                  <c:v>3.5408243902439118E-6</c:v>
                </c:pt>
                <c:pt idx="94">
                  <c:v>3.5523609756097613E-6</c:v>
                </c:pt>
                <c:pt idx="95">
                  <c:v>3.4566829268292681E-6</c:v>
                </c:pt>
                <c:pt idx="96">
                  <c:v>3.3204682926829364E-6</c:v>
                </c:pt>
                <c:pt idx="97">
                  <c:v>3.5709219512195235E-6</c:v>
                </c:pt>
                <c:pt idx="98">
                  <c:v>3.8005512195122045E-6</c:v>
                </c:pt>
                <c:pt idx="99">
                  <c:v>3.3386926829268343E-6</c:v>
                </c:pt>
                <c:pt idx="100">
                  <c:v>3.1262829268292695E-6</c:v>
                </c:pt>
                <c:pt idx="101">
                  <c:v>3.3955170731707389E-6</c:v>
                </c:pt>
                <c:pt idx="102">
                  <c:v>3.0261365853658617E-6</c:v>
                </c:pt>
                <c:pt idx="103">
                  <c:v>3.516609756097569E-6</c:v>
                </c:pt>
                <c:pt idx="104">
                  <c:v>3.5017414634146409E-6</c:v>
                </c:pt>
                <c:pt idx="105">
                  <c:v>3.7964926829268378E-6</c:v>
                </c:pt>
                <c:pt idx="106">
                  <c:v>4.1507268292682915E-6</c:v>
                </c:pt>
                <c:pt idx="107">
                  <c:v>3.6530292682926968E-6</c:v>
                </c:pt>
                <c:pt idx="108">
                  <c:v>3.6669756097561054E-6</c:v>
                </c:pt>
                <c:pt idx="109">
                  <c:v>3.9432975609756232E-6</c:v>
                </c:pt>
                <c:pt idx="110">
                  <c:v>3.92860487804879E-6</c:v>
                </c:pt>
                <c:pt idx="111">
                  <c:v>3.4692000000000078E-6</c:v>
                </c:pt>
                <c:pt idx="112">
                  <c:v>3.430043902439029E-6</c:v>
                </c:pt>
                <c:pt idx="113">
                  <c:v>3.6222682926829379E-6</c:v>
                </c:pt>
                <c:pt idx="114">
                  <c:v>4.1642243902439095E-6</c:v>
                </c:pt>
                <c:pt idx="115">
                  <c:v>4.090092682926845E-6</c:v>
                </c:pt>
                <c:pt idx="116">
                  <c:v>3.9999707317073289E-6</c:v>
                </c:pt>
                <c:pt idx="117">
                  <c:v>4.0052390243902547E-6</c:v>
                </c:pt>
                <c:pt idx="118">
                  <c:v>3.4084780487804981E-6</c:v>
                </c:pt>
                <c:pt idx="119">
                  <c:v>3.4921853658536631E-6</c:v>
                </c:pt>
                <c:pt idx="120">
                  <c:v>3.6400634146341517E-6</c:v>
                </c:pt>
                <c:pt idx="121">
                  <c:v>3.925248780487811E-6</c:v>
                </c:pt>
                <c:pt idx="122">
                  <c:v>4.1449463414634153E-6</c:v>
                </c:pt>
                <c:pt idx="123">
                  <c:v>3.6039365853658644E-6</c:v>
                </c:pt>
                <c:pt idx="124">
                  <c:v>3.7430585365853778E-6</c:v>
                </c:pt>
                <c:pt idx="125">
                  <c:v>3.8439609756097633E-6</c:v>
                </c:pt>
                <c:pt idx="126">
                  <c:v>4.374848780487821E-6</c:v>
                </c:pt>
                <c:pt idx="127">
                  <c:v>4.5740487804878208E-6</c:v>
                </c:pt>
                <c:pt idx="128">
                  <c:v>4.9215121951219682E-6</c:v>
                </c:pt>
                <c:pt idx="129">
                  <c:v>5.0425853658536711E-6</c:v>
                </c:pt>
                <c:pt idx="130">
                  <c:v>4.4976195121951331E-6</c:v>
                </c:pt>
                <c:pt idx="131">
                  <c:v>4.7878390243902529E-6</c:v>
                </c:pt>
                <c:pt idx="132">
                  <c:v>3.7678731707317181E-6</c:v>
                </c:pt>
                <c:pt idx="133">
                  <c:v>3.6131024390243973E-6</c:v>
                </c:pt>
                <c:pt idx="134">
                  <c:v>3.2854731707317166E-6</c:v>
                </c:pt>
                <c:pt idx="135">
                  <c:v>2.6390000000000043E-6</c:v>
                </c:pt>
                <c:pt idx="136">
                  <c:v>2.9023707317073269E-6</c:v>
                </c:pt>
                <c:pt idx="137">
                  <c:v>2.7371756097561054E-6</c:v>
                </c:pt>
                <c:pt idx="138">
                  <c:v>2.6709024390243935E-6</c:v>
                </c:pt>
                <c:pt idx="139">
                  <c:v>2.76530731707318E-6</c:v>
                </c:pt>
                <c:pt idx="140">
                  <c:v>2.851146341463421E-6</c:v>
                </c:pt>
                <c:pt idx="141">
                  <c:v>2.8226292682926907E-6</c:v>
                </c:pt>
                <c:pt idx="142">
                  <c:v>3.1530439024390302E-6</c:v>
                </c:pt>
                <c:pt idx="143">
                  <c:v>2.7231951219512286E-6</c:v>
                </c:pt>
                <c:pt idx="144">
                  <c:v>2.4716634146341461E-6</c:v>
                </c:pt>
                <c:pt idx="145">
                  <c:v>2.7239512195122053E-6</c:v>
                </c:pt>
                <c:pt idx="146">
                  <c:v>2.1572243902439087E-6</c:v>
                </c:pt>
                <c:pt idx="147">
                  <c:v>2.2125365853658594E-6</c:v>
                </c:pt>
                <c:pt idx="148">
                  <c:v>1.828751219512198E-6</c:v>
                </c:pt>
                <c:pt idx="149">
                  <c:v>2.2054878048780552E-6</c:v>
                </c:pt>
                <c:pt idx="150">
                  <c:v>2.0161560975609799E-6</c:v>
                </c:pt>
                <c:pt idx="151">
                  <c:v>1.5454439024390272E-6</c:v>
                </c:pt>
                <c:pt idx="152">
                  <c:v>1.4476243902439026E-6</c:v>
                </c:pt>
                <c:pt idx="153">
                  <c:v>1.9847951219512282E-6</c:v>
                </c:pt>
                <c:pt idx="154">
                  <c:v>1.8424000000000046E-6</c:v>
                </c:pt>
                <c:pt idx="155">
                  <c:v>1.2984439024390273E-6</c:v>
                </c:pt>
                <c:pt idx="156">
                  <c:v>1.5111268292682969E-6</c:v>
                </c:pt>
                <c:pt idx="157">
                  <c:v>1.5852536585365891E-6</c:v>
                </c:pt>
                <c:pt idx="158">
                  <c:v>1.5322487804878087E-6</c:v>
                </c:pt>
                <c:pt idx="159">
                  <c:v>1.5828292682926844E-6</c:v>
                </c:pt>
                <c:pt idx="160">
                  <c:v>1.6084926829268337E-6</c:v>
                </c:pt>
                <c:pt idx="161">
                  <c:v>1.5178487804878069E-6</c:v>
                </c:pt>
                <c:pt idx="162">
                  <c:v>1.5956487804878081E-6</c:v>
                </c:pt>
                <c:pt idx="163">
                  <c:v>1.534624390243904E-6</c:v>
                </c:pt>
                <c:pt idx="164">
                  <c:v>1.574780487804881E-6</c:v>
                </c:pt>
                <c:pt idx="165">
                  <c:v>1.6965121951219567E-6</c:v>
                </c:pt>
                <c:pt idx="166">
                  <c:v>1.5286243902439027E-6</c:v>
                </c:pt>
                <c:pt idx="167">
                  <c:v>1.6299853658536633E-6</c:v>
                </c:pt>
                <c:pt idx="168">
                  <c:v>1.6424000000000046E-6</c:v>
                </c:pt>
                <c:pt idx="169">
                  <c:v>1.8751560975609789E-6</c:v>
                </c:pt>
                <c:pt idx="170">
                  <c:v>1.4713170731707368E-6</c:v>
                </c:pt>
                <c:pt idx="171">
                  <c:v>1.5119170731707365E-6</c:v>
                </c:pt>
                <c:pt idx="172">
                  <c:v>1.3957073170731726E-6</c:v>
                </c:pt>
                <c:pt idx="173">
                  <c:v>1.1150585365853706E-6</c:v>
                </c:pt>
                <c:pt idx="174">
                  <c:v>1.511941463414636E-6</c:v>
                </c:pt>
                <c:pt idx="175">
                  <c:v>1.5822975609756156E-6</c:v>
                </c:pt>
                <c:pt idx="176">
                  <c:v>1.7080439024390284E-6</c:v>
                </c:pt>
                <c:pt idx="177">
                  <c:v>1.5320780487804914E-6</c:v>
                </c:pt>
                <c:pt idx="178">
                  <c:v>1.7702926829268333E-6</c:v>
                </c:pt>
                <c:pt idx="179">
                  <c:v>1.8209512195121981E-6</c:v>
                </c:pt>
                <c:pt idx="180">
                  <c:v>1.5720390243902495E-6</c:v>
                </c:pt>
                <c:pt idx="181">
                  <c:v>1.6717707317073219E-6</c:v>
                </c:pt>
                <c:pt idx="182">
                  <c:v>1.6445268292682982E-6</c:v>
                </c:pt>
                <c:pt idx="183">
                  <c:v>1.3731756097561016E-6</c:v>
                </c:pt>
                <c:pt idx="184">
                  <c:v>1.6602585365853728E-6</c:v>
                </c:pt>
                <c:pt idx="185">
                  <c:v>1.573541463414637E-6</c:v>
                </c:pt>
                <c:pt idx="186">
                  <c:v>1.7485463414634189E-6</c:v>
                </c:pt>
                <c:pt idx="187">
                  <c:v>1.5213902439024406E-6</c:v>
                </c:pt>
                <c:pt idx="188">
                  <c:v>1.4142975609756144E-6</c:v>
                </c:pt>
                <c:pt idx="189">
                  <c:v>1.9542634146341513E-6</c:v>
                </c:pt>
                <c:pt idx="190">
                  <c:v>1.8038780487804907E-6</c:v>
                </c:pt>
                <c:pt idx="191">
                  <c:v>1.6111756097561023E-6</c:v>
                </c:pt>
                <c:pt idx="192">
                  <c:v>1.7435658536585406E-6</c:v>
                </c:pt>
                <c:pt idx="193">
                  <c:v>1.8860926829268344E-6</c:v>
                </c:pt>
                <c:pt idx="194">
                  <c:v>1.7022439024390284E-6</c:v>
                </c:pt>
                <c:pt idx="195">
                  <c:v>1.6753609756097609E-6</c:v>
                </c:pt>
                <c:pt idx="196">
                  <c:v>1.8583560975609793E-6</c:v>
                </c:pt>
                <c:pt idx="197">
                  <c:v>1.9355853658536647E-6</c:v>
                </c:pt>
                <c:pt idx="198">
                  <c:v>1.5815804878048806E-6</c:v>
                </c:pt>
                <c:pt idx="199">
                  <c:v>1.6017073170731729E-6</c:v>
                </c:pt>
                <c:pt idx="200">
                  <c:v>1.4913560975609763E-6</c:v>
                </c:pt>
                <c:pt idx="201">
                  <c:v>1.8043463414634192E-6</c:v>
                </c:pt>
                <c:pt idx="202">
                  <c:v>1.5599560975609761E-6</c:v>
                </c:pt>
                <c:pt idx="203">
                  <c:v>1.629443902439028E-6</c:v>
                </c:pt>
                <c:pt idx="204">
                  <c:v>1.7428682926829271E-6</c:v>
                </c:pt>
                <c:pt idx="205">
                  <c:v>1.7858878048780555E-6</c:v>
                </c:pt>
                <c:pt idx="206">
                  <c:v>1.6729317073170756E-6</c:v>
                </c:pt>
                <c:pt idx="207">
                  <c:v>1.7846097560975643E-6</c:v>
                </c:pt>
                <c:pt idx="208">
                  <c:v>1.6177707317073214E-6</c:v>
                </c:pt>
                <c:pt idx="209">
                  <c:v>1.7178390243902486E-6</c:v>
                </c:pt>
                <c:pt idx="210">
                  <c:v>1.6384146341463467E-6</c:v>
                </c:pt>
                <c:pt idx="211">
                  <c:v>1.7010878048780552E-6</c:v>
                </c:pt>
                <c:pt idx="212">
                  <c:v>1.9494878048780563E-6</c:v>
                </c:pt>
                <c:pt idx="213">
                  <c:v>1.5893024390243937E-6</c:v>
                </c:pt>
                <c:pt idx="214">
                  <c:v>1.6348195121951255E-6</c:v>
                </c:pt>
                <c:pt idx="215">
                  <c:v>1.4826146341463452E-6</c:v>
                </c:pt>
                <c:pt idx="216">
                  <c:v>1.5106195121951242E-6</c:v>
                </c:pt>
                <c:pt idx="217">
                  <c:v>1.5755365853658564E-6</c:v>
                </c:pt>
                <c:pt idx="218">
                  <c:v>1.8836731707317138E-6</c:v>
                </c:pt>
                <c:pt idx="219">
                  <c:v>1.6996146341463467E-6</c:v>
                </c:pt>
                <c:pt idx="220">
                  <c:v>1.3891365853658568E-6</c:v>
                </c:pt>
                <c:pt idx="221">
                  <c:v>1.6356780487804907E-6</c:v>
                </c:pt>
                <c:pt idx="222">
                  <c:v>1.4611121951219543E-6</c:v>
                </c:pt>
                <c:pt idx="223">
                  <c:v>1.5698048780487837E-6</c:v>
                </c:pt>
                <c:pt idx="224">
                  <c:v>1.469341463414636E-6</c:v>
                </c:pt>
                <c:pt idx="225">
                  <c:v>1.2328975609756135E-6</c:v>
                </c:pt>
                <c:pt idx="226">
                  <c:v>1.3537463414634169E-6</c:v>
                </c:pt>
                <c:pt idx="227">
                  <c:v>1.4395463414634164E-6</c:v>
                </c:pt>
                <c:pt idx="228">
                  <c:v>1.3459121951219543E-6</c:v>
                </c:pt>
                <c:pt idx="229">
                  <c:v>1.3451073170731729E-6</c:v>
                </c:pt>
                <c:pt idx="230">
                  <c:v>1.4403560975609773E-6</c:v>
                </c:pt>
                <c:pt idx="231">
                  <c:v>1.3475560975609773E-6</c:v>
                </c:pt>
                <c:pt idx="232">
                  <c:v>1.4523707317073209E-6</c:v>
                </c:pt>
                <c:pt idx="233">
                  <c:v>1.5407414634146373E-6</c:v>
                </c:pt>
                <c:pt idx="234">
                  <c:v>1.3908097560975639E-6</c:v>
                </c:pt>
                <c:pt idx="235">
                  <c:v>1.5800780487804918E-6</c:v>
                </c:pt>
                <c:pt idx="236">
                  <c:v>1.3331414634146365E-6</c:v>
                </c:pt>
                <c:pt idx="237">
                  <c:v>1.5362536585365895E-6</c:v>
                </c:pt>
                <c:pt idx="238">
                  <c:v>1.4191219512195137E-6</c:v>
                </c:pt>
                <c:pt idx="239">
                  <c:v>1.0742975609756145E-6</c:v>
                </c:pt>
              </c:numCache>
            </c:numRef>
          </c:val>
        </c:ser>
        <c:ser>
          <c:idx val="103"/>
          <c:order val="103"/>
          <c:tx>
            <c:strRef>
              <c:f>Sheet2_c!$A$105</c:f>
              <c:strCache>
                <c:ptCount val="1"/>
                <c:pt idx="0">
                  <c:v>1030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Sheet2_c!$B$105:$IG$105</c:f>
              <c:numCache>
                <c:formatCode>General</c:formatCode>
                <c:ptCount val="240"/>
                <c:pt idx="0">
                  <c:v>2.3820483091787409E-6</c:v>
                </c:pt>
                <c:pt idx="1">
                  <c:v>2.4130628019323744E-6</c:v>
                </c:pt>
                <c:pt idx="2">
                  <c:v>2.1627777777777885E-6</c:v>
                </c:pt>
                <c:pt idx="3">
                  <c:v>1.6705555555555617E-6</c:v>
                </c:pt>
                <c:pt idx="4">
                  <c:v>1.9569855072463829E-6</c:v>
                </c:pt>
                <c:pt idx="5">
                  <c:v>2.2768454106280187E-6</c:v>
                </c:pt>
                <c:pt idx="6">
                  <c:v>2.3678212560386552E-6</c:v>
                </c:pt>
                <c:pt idx="7">
                  <c:v>2.1780869565217448E-6</c:v>
                </c:pt>
                <c:pt idx="8">
                  <c:v>2.4186135265700529E-6</c:v>
                </c:pt>
                <c:pt idx="9">
                  <c:v>2.1822850241545896E-6</c:v>
                </c:pt>
                <c:pt idx="10">
                  <c:v>2.3824685990338171E-6</c:v>
                </c:pt>
                <c:pt idx="11">
                  <c:v>2.2848550724637717E-6</c:v>
                </c:pt>
                <c:pt idx="12">
                  <c:v>1.9616618357487965E-6</c:v>
                </c:pt>
                <c:pt idx="13">
                  <c:v>1.9148019323671533E-6</c:v>
                </c:pt>
                <c:pt idx="14">
                  <c:v>1.9707294685990384E-6</c:v>
                </c:pt>
                <c:pt idx="15">
                  <c:v>2.0326811594202901E-6</c:v>
                </c:pt>
                <c:pt idx="16">
                  <c:v>2.1956135265700535E-6</c:v>
                </c:pt>
                <c:pt idx="17">
                  <c:v>1.7887826086956571E-6</c:v>
                </c:pt>
                <c:pt idx="18">
                  <c:v>2.2631739130434849E-6</c:v>
                </c:pt>
                <c:pt idx="19">
                  <c:v>2.4385458937198069E-6</c:v>
                </c:pt>
                <c:pt idx="20">
                  <c:v>2.3104879227053203E-6</c:v>
                </c:pt>
                <c:pt idx="21">
                  <c:v>2.3930289855072497E-6</c:v>
                </c:pt>
                <c:pt idx="22">
                  <c:v>2.2484347826087051E-6</c:v>
                </c:pt>
                <c:pt idx="23">
                  <c:v>1.9763719806763349E-6</c:v>
                </c:pt>
                <c:pt idx="24">
                  <c:v>2.0442028985507294E-6</c:v>
                </c:pt>
                <c:pt idx="25">
                  <c:v>2.4387971014492805E-6</c:v>
                </c:pt>
                <c:pt idx="26">
                  <c:v>2.6401545893719907E-6</c:v>
                </c:pt>
                <c:pt idx="27">
                  <c:v>1.8952077294686058E-6</c:v>
                </c:pt>
                <c:pt idx="28">
                  <c:v>2.3316231884057992E-6</c:v>
                </c:pt>
                <c:pt idx="29">
                  <c:v>2.5068792270531418E-6</c:v>
                </c:pt>
                <c:pt idx="30">
                  <c:v>2.1621111111111191E-6</c:v>
                </c:pt>
                <c:pt idx="31">
                  <c:v>2.1823333333333392E-6</c:v>
                </c:pt>
                <c:pt idx="32">
                  <c:v>2.1748695652173996E-6</c:v>
                </c:pt>
                <c:pt idx="33">
                  <c:v>2.3280289855072482E-6</c:v>
                </c:pt>
                <c:pt idx="34">
                  <c:v>2.3768985507246402E-6</c:v>
                </c:pt>
                <c:pt idx="35">
                  <c:v>1.8995024154589417E-6</c:v>
                </c:pt>
                <c:pt idx="36">
                  <c:v>2.02876328502416E-6</c:v>
                </c:pt>
                <c:pt idx="37">
                  <c:v>2.2037922705314121E-6</c:v>
                </c:pt>
                <c:pt idx="38">
                  <c:v>2.3287971014492811E-6</c:v>
                </c:pt>
                <c:pt idx="39">
                  <c:v>2.0281884057971068E-6</c:v>
                </c:pt>
                <c:pt idx="40">
                  <c:v>2.1824492753623257E-6</c:v>
                </c:pt>
                <c:pt idx="41">
                  <c:v>2.46540096618358E-6</c:v>
                </c:pt>
                <c:pt idx="42">
                  <c:v>2.6681545893719907E-6</c:v>
                </c:pt>
                <c:pt idx="43">
                  <c:v>2.4858405797101451E-6</c:v>
                </c:pt>
                <c:pt idx="44">
                  <c:v>2.6700531400966248E-6</c:v>
                </c:pt>
                <c:pt idx="45">
                  <c:v>2.634811594202906E-6</c:v>
                </c:pt>
                <c:pt idx="46">
                  <c:v>2.7629516908212623E-6</c:v>
                </c:pt>
                <c:pt idx="47">
                  <c:v>2.7763719806763391E-6</c:v>
                </c:pt>
                <c:pt idx="48">
                  <c:v>2.8474637681159539E-6</c:v>
                </c:pt>
                <c:pt idx="49">
                  <c:v>3.0792367149758515E-6</c:v>
                </c:pt>
                <c:pt idx="50">
                  <c:v>3.0410531400966247E-6</c:v>
                </c:pt>
                <c:pt idx="51">
                  <c:v>3.299743961352666E-6</c:v>
                </c:pt>
                <c:pt idx="52">
                  <c:v>3.4870821256038679E-6</c:v>
                </c:pt>
                <c:pt idx="53">
                  <c:v>3.0618647342995236E-6</c:v>
                </c:pt>
                <c:pt idx="54">
                  <c:v>3.084328502415471E-6</c:v>
                </c:pt>
                <c:pt idx="55">
                  <c:v>2.4525942028985596E-6</c:v>
                </c:pt>
                <c:pt idx="56">
                  <c:v>2.692144927536238E-6</c:v>
                </c:pt>
                <c:pt idx="57">
                  <c:v>2.9328454106280197E-6</c:v>
                </c:pt>
                <c:pt idx="58">
                  <c:v>3.0809468599033884E-6</c:v>
                </c:pt>
                <c:pt idx="59">
                  <c:v>2.6546038647343051E-6</c:v>
                </c:pt>
                <c:pt idx="60">
                  <c:v>3.311038647343002E-6</c:v>
                </c:pt>
                <c:pt idx="61">
                  <c:v>2.9406956521739217E-6</c:v>
                </c:pt>
                <c:pt idx="62">
                  <c:v>2.7253623188405884E-6</c:v>
                </c:pt>
                <c:pt idx="63">
                  <c:v>2.7412028985507309E-6</c:v>
                </c:pt>
                <c:pt idx="64">
                  <c:v>2.9339420289855135E-6</c:v>
                </c:pt>
                <c:pt idx="65">
                  <c:v>3.0096183574879324E-6</c:v>
                </c:pt>
                <c:pt idx="66">
                  <c:v>3.5763623188405875E-6</c:v>
                </c:pt>
                <c:pt idx="67">
                  <c:v>3.4617004830917925E-6</c:v>
                </c:pt>
                <c:pt idx="68">
                  <c:v>3.8663623188405877E-6</c:v>
                </c:pt>
                <c:pt idx="69">
                  <c:v>3.4213526570048375E-6</c:v>
                </c:pt>
                <c:pt idx="70">
                  <c:v>3.6191884057971086E-6</c:v>
                </c:pt>
                <c:pt idx="71">
                  <c:v>3.2849661835748844E-6</c:v>
                </c:pt>
                <c:pt idx="72">
                  <c:v>2.8254299516908265E-6</c:v>
                </c:pt>
                <c:pt idx="73">
                  <c:v>3.5889420289855178E-6</c:v>
                </c:pt>
                <c:pt idx="74">
                  <c:v>2.9344637681159519E-6</c:v>
                </c:pt>
                <c:pt idx="75">
                  <c:v>3.0385942028985621E-6</c:v>
                </c:pt>
                <c:pt idx="76">
                  <c:v>3.0539371980676455E-6</c:v>
                </c:pt>
                <c:pt idx="77">
                  <c:v>3.1704299516908274E-6</c:v>
                </c:pt>
                <c:pt idx="78">
                  <c:v>3.1659613526570191E-6</c:v>
                </c:pt>
                <c:pt idx="79">
                  <c:v>3.2689951690821365E-6</c:v>
                </c:pt>
                <c:pt idx="80">
                  <c:v>3.5480144927536313E-6</c:v>
                </c:pt>
                <c:pt idx="81">
                  <c:v>3.9352608695652239E-6</c:v>
                </c:pt>
                <c:pt idx="82">
                  <c:v>3.4660338164251277E-6</c:v>
                </c:pt>
                <c:pt idx="83">
                  <c:v>3.5726763285024246E-6</c:v>
                </c:pt>
                <c:pt idx="84">
                  <c:v>3.8104106280193314E-6</c:v>
                </c:pt>
                <c:pt idx="85">
                  <c:v>3.4539613526570171E-6</c:v>
                </c:pt>
                <c:pt idx="86">
                  <c:v>3.2764685990338182E-6</c:v>
                </c:pt>
                <c:pt idx="87">
                  <c:v>3.4310724637681181E-6</c:v>
                </c:pt>
                <c:pt idx="88">
                  <c:v>3.2980241545893831E-6</c:v>
                </c:pt>
                <c:pt idx="89">
                  <c:v>3.2224009661835819E-6</c:v>
                </c:pt>
                <c:pt idx="90">
                  <c:v>3.2173526570048391E-6</c:v>
                </c:pt>
                <c:pt idx="91">
                  <c:v>3.5211062801932446E-6</c:v>
                </c:pt>
                <c:pt idx="92">
                  <c:v>3.4818599033816459E-6</c:v>
                </c:pt>
                <c:pt idx="93">
                  <c:v>3.7126328502415554E-6</c:v>
                </c:pt>
                <c:pt idx="94">
                  <c:v>3.2025120772946954E-6</c:v>
                </c:pt>
                <c:pt idx="95">
                  <c:v>3.6532367149758557E-6</c:v>
                </c:pt>
                <c:pt idx="96">
                  <c:v>3.7074879227053278E-6</c:v>
                </c:pt>
                <c:pt idx="97">
                  <c:v>3.8750483091787442E-6</c:v>
                </c:pt>
                <c:pt idx="98">
                  <c:v>3.4253719806763396E-6</c:v>
                </c:pt>
                <c:pt idx="99">
                  <c:v>3.4248067632850315E-6</c:v>
                </c:pt>
                <c:pt idx="100">
                  <c:v>3.1497391304347883E-6</c:v>
                </c:pt>
                <c:pt idx="101">
                  <c:v>3.1064251207729541E-6</c:v>
                </c:pt>
                <c:pt idx="102">
                  <c:v>3.3382801932367194E-6</c:v>
                </c:pt>
                <c:pt idx="103">
                  <c:v>3.7907971014492863E-6</c:v>
                </c:pt>
                <c:pt idx="104">
                  <c:v>3.4744009661835809E-6</c:v>
                </c:pt>
                <c:pt idx="105">
                  <c:v>3.294227053140106E-6</c:v>
                </c:pt>
                <c:pt idx="106">
                  <c:v>3.5967294685990424E-6</c:v>
                </c:pt>
                <c:pt idx="107">
                  <c:v>3.2685169082125727E-6</c:v>
                </c:pt>
                <c:pt idx="108">
                  <c:v>3.5091884057971101E-6</c:v>
                </c:pt>
                <c:pt idx="109">
                  <c:v>3.4774734299516968E-6</c:v>
                </c:pt>
                <c:pt idx="110">
                  <c:v>3.8769758454106355E-6</c:v>
                </c:pt>
                <c:pt idx="111">
                  <c:v>3.68006763285025E-6</c:v>
                </c:pt>
                <c:pt idx="112">
                  <c:v>3.2575555555555657E-6</c:v>
                </c:pt>
                <c:pt idx="113">
                  <c:v>3.1053429951690842E-6</c:v>
                </c:pt>
                <c:pt idx="114">
                  <c:v>3.6845458937198115E-6</c:v>
                </c:pt>
                <c:pt idx="115">
                  <c:v>4.0765024154589519E-6</c:v>
                </c:pt>
                <c:pt idx="116">
                  <c:v>3.6005652173913167E-6</c:v>
                </c:pt>
                <c:pt idx="117">
                  <c:v>3.6868405797101507E-6</c:v>
                </c:pt>
                <c:pt idx="118">
                  <c:v>3.4607729468599141E-6</c:v>
                </c:pt>
                <c:pt idx="119">
                  <c:v>3.7209758454106403E-6</c:v>
                </c:pt>
                <c:pt idx="120">
                  <c:v>3.7988840579710287E-6</c:v>
                </c:pt>
                <c:pt idx="121">
                  <c:v>3.6379033816425251E-6</c:v>
                </c:pt>
                <c:pt idx="122">
                  <c:v>4.1512415458937354E-6</c:v>
                </c:pt>
                <c:pt idx="123">
                  <c:v>3.71960869565218E-6</c:v>
                </c:pt>
                <c:pt idx="124">
                  <c:v>3.7860579710145026E-6</c:v>
                </c:pt>
                <c:pt idx="125">
                  <c:v>3.4696183574879331E-6</c:v>
                </c:pt>
                <c:pt idx="126">
                  <c:v>4.1452898550724731E-6</c:v>
                </c:pt>
                <c:pt idx="127">
                  <c:v>4.1237632850241776E-6</c:v>
                </c:pt>
                <c:pt idx="128">
                  <c:v>4.4720724637681349E-6</c:v>
                </c:pt>
                <c:pt idx="129">
                  <c:v>4.5509903381642545E-6</c:v>
                </c:pt>
                <c:pt idx="130">
                  <c:v>4.6728164251207828E-6</c:v>
                </c:pt>
                <c:pt idx="131">
                  <c:v>5.4818840579710242E-6</c:v>
                </c:pt>
                <c:pt idx="132">
                  <c:v>3.9462946859903491E-6</c:v>
                </c:pt>
                <c:pt idx="133">
                  <c:v>3.5068695652174015E-6</c:v>
                </c:pt>
                <c:pt idx="134">
                  <c:v>2.808125603864739E-6</c:v>
                </c:pt>
                <c:pt idx="135">
                  <c:v>2.9273429951690857E-6</c:v>
                </c:pt>
                <c:pt idx="136">
                  <c:v>2.992183574879231E-6</c:v>
                </c:pt>
                <c:pt idx="137">
                  <c:v>2.7902463768116016E-6</c:v>
                </c:pt>
                <c:pt idx="138">
                  <c:v>2.7725603864734372E-6</c:v>
                </c:pt>
                <c:pt idx="139">
                  <c:v>2.7371014492753735E-6</c:v>
                </c:pt>
                <c:pt idx="140">
                  <c:v>2.5772850241545892E-6</c:v>
                </c:pt>
                <c:pt idx="141">
                  <c:v>2.5071207729468711E-6</c:v>
                </c:pt>
                <c:pt idx="142">
                  <c:v>2.6798212560386554E-6</c:v>
                </c:pt>
                <c:pt idx="143">
                  <c:v>2.5204202898550805E-6</c:v>
                </c:pt>
                <c:pt idx="144">
                  <c:v>2.6118937198067685E-6</c:v>
                </c:pt>
                <c:pt idx="145">
                  <c:v>2.6343429951690836E-6</c:v>
                </c:pt>
                <c:pt idx="146">
                  <c:v>2.4363526570048312E-6</c:v>
                </c:pt>
                <c:pt idx="147">
                  <c:v>1.902222222222227E-6</c:v>
                </c:pt>
                <c:pt idx="148">
                  <c:v>1.7283913043478295E-6</c:v>
                </c:pt>
                <c:pt idx="149">
                  <c:v>2.0441545893719887E-6</c:v>
                </c:pt>
                <c:pt idx="150">
                  <c:v>1.8515942028985532E-6</c:v>
                </c:pt>
                <c:pt idx="151">
                  <c:v>1.5568405797101495E-6</c:v>
                </c:pt>
                <c:pt idx="152">
                  <c:v>1.5767294685990368E-6</c:v>
                </c:pt>
                <c:pt idx="153">
                  <c:v>1.5908405797101501E-6</c:v>
                </c:pt>
                <c:pt idx="154">
                  <c:v>1.6121497584541086E-6</c:v>
                </c:pt>
                <c:pt idx="155">
                  <c:v>1.4418550724637717E-6</c:v>
                </c:pt>
                <c:pt idx="156">
                  <c:v>1.2017246376811582E-6</c:v>
                </c:pt>
                <c:pt idx="157">
                  <c:v>1.5299323671497605E-6</c:v>
                </c:pt>
                <c:pt idx="158">
                  <c:v>1.6558115942029023E-6</c:v>
                </c:pt>
                <c:pt idx="159">
                  <c:v>1.5742995169082176E-6</c:v>
                </c:pt>
                <c:pt idx="160">
                  <c:v>1.5401497584541085E-6</c:v>
                </c:pt>
                <c:pt idx="161">
                  <c:v>1.5741256038647384E-6</c:v>
                </c:pt>
                <c:pt idx="162">
                  <c:v>1.5245700483091808E-6</c:v>
                </c:pt>
                <c:pt idx="163">
                  <c:v>1.395599033816428E-6</c:v>
                </c:pt>
                <c:pt idx="164">
                  <c:v>1.6369468599033867E-6</c:v>
                </c:pt>
                <c:pt idx="165">
                  <c:v>1.8128454106280248E-6</c:v>
                </c:pt>
                <c:pt idx="166">
                  <c:v>1.7420144927536267E-6</c:v>
                </c:pt>
                <c:pt idx="167">
                  <c:v>1.7248067632850286E-6</c:v>
                </c:pt>
                <c:pt idx="168">
                  <c:v>1.5083236714975872E-6</c:v>
                </c:pt>
                <c:pt idx="169">
                  <c:v>1.3875555555555597E-6</c:v>
                </c:pt>
                <c:pt idx="170">
                  <c:v>1.7315458937198105E-6</c:v>
                </c:pt>
                <c:pt idx="171">
                  <c:v>1.4830869565217441E-6</c:v>
                </c:pt>
                <c:pt idx="172">
                  <c:v>1.6673671497584596E-6</c:v>
                </c:pt>
                <c:pt idx="173">
                  <c:v>1.5263961352657051E-6</c:v>
                </c:pt>
                <c:pt idx="174">
                  <c:v>1.5880821256038718E-6</c:v>
                </c:pt>
                <c:pt idx="175">
                  <c:v>1.4569468599033848E-6</c:v>
                </c:pt>
                <c:pt idx="176">
                  <c:v>1.510748792270534E-6</c:v>
                </c:pt>
                <c:pt idx="177">
                  <c:v>1.544454106280197E-6</c:v>
                </c:pt>
                <c:pt idx="178">
                  <c:v>1.6144927536231916E-6</c:v>
                </c:pt>
                <c:pt idx="179">
                  <c:v>1.6442125603864796E-6</c:v>
                </c:pt>
                <c:pt idx="180">
                  <c:v>1.6189227053140126E-6</c:v>
                </c:pt>
                <c:pt idx="181">
                  <c:v>1.6446956521739154E-6</c:v>
                </c:pt>
                <c:pt idx="182">
                  <c:v>1.8020338164251249E-6</c:v>
                </c:pt>
                <c:pt idx="183">
                  <c:v>1.366391304347829E-6</c:v>
                </c:pt>
                <c:pt idx="184">
                  <c:v>1.066671497584542E-6</c:v>
                </c:pt>
                <c:pt idx="185">
                  <c:v>1.503033816425123E-6</c:v>
                </c:pt>
                <c:pt idx="186">
                  <c:v>1.3697874396135327E-6</c:v>
                </c:pt>
                <c:pt idx="187">
                  <c:v>1.4525458937198099E-6</c:v>
                </c:pt>
                <c:pt idx="188">
                  <c:v>1.5322753623188449E-6</c:v>
                </c:pt>
                <c:pt idx="189">
                  <c:v>1.7848743961352685E-6</c:v>
                </c:pt>
                <c:pt idx="190">
                  <c:v>1.7984202898550764E-6</c:v>
                </c:pt>
                <c:pt idx="191">
                  <c:v>1.7740338164251247E-6</c:v>
                </c:pt>
                <c:pt idx="192">
                  <c:v>1.7703768115942079E-6</c:v>
                </c:pt>
                <c:pt idx="193">
                  <c:v>2.3011014492753687E-6</c:v>
                </c:pt>
                <c:pt idx="194">
                  <c:v>1.4591159420289882E-6</c:v>
                </c:pt>
                <c:pt idx="195">
                  <c:v>1.6277246376811612E-6</c:v>
                </c:pt>
                <c:pt idx="196">
                  <c:v>1.3250579710144969E-6</c:v>
                </c:pt>
                <c:pt idx="197">
                  <c:v>1.5443091787439654E-6</c:v>
                </c:pt>
                <c:pt idx="198">
                  <c:v>1.3330917874396141E-6</c:v>
                </c:pt>
                <c:pt idx="199">
                  <c:v>1.4292222222222237E-6</c:v>
                </c:pt>
                <c:pt idx="200">
                  <c:v>1.7781835748792339E-6</c:v>
                </c:pt>
                <c:pt idx="201">
                  <c:v>1.7022898550724659E-6</c:v>
                </c:pt>
                <c:pt idx="202">
                  <c:v>1.8093429951690853E-6</c:v>
                </c:pt>
                <c:pt idx="203">
                  <c:v>1.5727342995169108E-6</c:v>
                </c:pt>
                <c:pt idx="204">
                  <c:v>1.5278405797101488E-6</c:v>
                </c:pt>
                <c:pt idx="205">
                  <c:v>1.2475700483091801E-6</c:v>
                </c:pt>
                <c:pt idx="206">
                  <c:v>1.4312318840579711E-6</c:v>
                </c:pt>
                <c:pt idx="207">
                  <c:v>1.779169082125606E-6</c:v>
                </c:pt>
                <c:pt idx="208">
                  <c:v>1.7636763285024185E-6</c:v>
                </c:pt>
                <c:pt idx="209">
                  <c:v>1.6519806763285071E-6</c:v>
                </c:pt>
                <c:pt idx="210">
                  <c:v>1.6658792270531424E-6</c:v>
                </c:pt>
                <c:pt idx="211">
                  <c:v>1.7676859903381682E-6</c:v>
                </c:pt>
                <c:pt idx="212">
                  <c:v>1.659009661835754E-6</c:v>
                </c:pt>
                <c:pt idx="213">
                  <c:v>1.8782077294686058E-6</c:v>
                </c:pt>
                <c:pt idx="214">
                  <c:v>1.7352946859903391E-6</c:v>
                </c:pt>
                <c:pt idx="215">
                  <c:v>1.5372946859903397E-6</c:v>
                </c:pt>
                <c:pt idx="216">
                  <c:v>1.4402270531400984E-6</c:v>
                </c:pt>
                <c:pt idx="217">
                  <c:v>1.4230096618357523E-6</c:v>
                </c:pt>
                <c:pt idx="218">
                  <c:v>1.634816425120778E-6</c:v>
                </c:pt>
                <c:pt idx="219">
                  <c:v>1.4964734299516958E-6</c:v>
                </c:pt>
                <c:pt idx="220">
                  <c:v>1.6261932367149788E-6</c:v>
                </c:pt>
                <c:pt idx="221">
                  <c:v>1.4517391304347844E-6</c:v>
                </c:pt>
                <c:pt idx="222">
                  <c:v>1.2096280193236732E-6</c:v>
                </c:pt>
                <c:pt idx="223">
                  <c:v>1.5122657004830953E-6</c:v>
                </c:pt>
                <c:pt idx="224">
                  <c:v>1.4332512077294686E-6</c:v>
                </c:pt>
                <c:pt idx="225">
                  <c:v>1.3569710144927574E-6</c:v>
                </c:pt>
                <c:pt idx="226">
                  <c:v>1.2350096618357522E-6</c:v>
                </c:pt>
                <c:pt idx="227">
                  <c:v>1.1902077294686051E-6</c:v>
                </c:pt>
                <c:pt idx="228">
                  <c:v>1.4807922705314041E-6</c:v>
                </c:pt>
                <c:pt idx="229">
                  <c:v>1.1609613526570062E-6</c:v>
                </c:pt>
                <c:pt idx="230">
                  <c:v>1.3790821256038707E-6</c:v>
                </c:pt>
                <c:pt idx="231">
                  <c:v>1.3797826086956549E-6</c:v>
                </c:pt>
                <c:pt idx="232">
                  <c:v>1.5124685990338206E-6</c:v>
                </c:pt>
                <c:pt idx="233">
                  <c:v>1.5262608695652229E-6</c:v>
                </c:pt>
                <c:pt idx="234">
                  <c:v>1.9270869565217459E-6</c:v>
                </c:pt>
                <c:pt idx="235">
                  <c:v>1.3774347826086975E-6</c:v>
                </c:pt>
                <c:pt idx="236">
                  <c:v>1.3095265700483111E-6</c:v>
                </c:pt>
                <c:pt idx="237">
                  <c:v>1.5954154589372008E-6</c:v>
                </c:pt>
                <c:pt idx="238">
                  <c:v>1.4373623188405803E-6</c:v>
                </c:pt>
                <c:pt idx="239">
                  <c:v>9.6744927536232233E-7</c:v>
                </c:pt>
              </c:numCache>
            </c:numRef>
          </c:val>
        </c:ser>
        <c:ser>
          <c:idx val="104"/>
          <c:order val="104"/>
          <c:tx>
            <c:strRef>
              <c:f>Sheet2_c!$A$106</c:f>
              <c:strCache>
                <c:ptCount val="1"/>
                <c:pt idx="0">
                  <c:v>1040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Sheet2_c!$B$106:$IG$106</c:f>
              <c:numCache>
                <c:formatCode>General</c:formatCode>
                <c:ptCount val="240"/>
                <c:pt idx="0">
                  <c:v>2.0364019138755997E-6</c:v>
                </c:pt>
                <c:pt idx="1">
                  <c:v>2.1641052631579025E-6</c:v>
                </c:pt>
                <c:pt idx="2">
                  <c:v>2.0599282296650752E-6</c:v>
                </c:pt>
                <c:pt idx="3">
                  <c:v>2.0304593301435407E-6</c:v>
                </c:pt>
                <c:pt idx="4">
                  <c:v>1.982593301435411E-6</c:v>
                </c:pt>
                <c:pt idx="5">
                  <c:v>2.0248421052631581E-6</c:v>
                </c:pt>
                <c:pt idx="6">
                  <c:v>2.2326602870813459E-6</c:v>
                </c:pt>
                <c:pt idx="7">
                  <c:v>2.226531100478477E-6</c:v>
                </c:pt>
                <c:pt idx="8">
                  <c:v>2.5249569377990472E-6</c:v>
                </c:pt>
                <c:pt idx="9">
                  <c:v>2.4338947368421139E-6</c:v>
                </c:pt>
                <c:pt idx="10">
                  <c:v>2.144602870813403E-6</c:v>
                </c:pt>
                <c:pt idx="11">
                  <c:v>2.2007942583732178E-6</c:v>
                </c:pt>
                <c:pt idx="12">
                  <c:v>1.9554976076555066E-6</c:v>
                </c:pt>
                <c:pt idx="13">
                  <c:v>1.7559377990430648E-6</c:v>
                </c:pt>
                <c:pt idx="14">
                  <c:v>2.2011100478469005E-6</c:v>
                </c:pt>
                <c:pt idx="15">
                  <c:v>2.2077224880382828E-6</c:v>
                </c:pt>
                <c:pt idx="16">
                  <c:v>2.209387559808622E-6</c:v>
                </c:pt>
                <c:pt idx="17">
                  <c:v>2.0519138755980898E-6</c:v>
                </c:pt>
                <c:pt idx="18">
                  <c:v>1.9709377990430679E-6</c:v>
                </c:pt>
                <c:pt idx="19">
                  <c:v>2.0603875598086218E-6</c:v>
                </c:pt>
                <c:pt idx="20">
                  <c:v>1.9868995215311073E-6</c:v>
                </c:pt>
                <c:pt idx="21">
                  <c:v>2.0542631578947413E-6</c:v>
                </c:pt>
                <c:pt idx="22">
                  <c:v>2.0130143540669933E-6</c:v>
                </c:pt>
                <c:pt idx="23">
                  <c:v>2.2200000000000058E-6</c:v>
                </c:pt>
                <c:pt idx="24">
                  <c:v>2.1767320574162743E-6</c:v>
                </c:pt>
                <c:pt idx="25">
                  <c:v>2.3405358851674706E-6</c:v>
                </c:pt>
                <c:pt idx="26">
                  <c:v>2.6676124401913967E-6</c:v>
                </c:pt>
                <c:pt idx="27">
                  <c:v>2.2045933014354175E-6</c:v>
                </c:pt>
                <c:pt idx="28">
                  <c:v>2.3656220095693814E-6</c:v>
                </c:pt>
                <c:pt idx="29">
                  <c:v>2.155894736842112E-6</c:v>
                </c:pt>
                <c:pt idx="30">
                  <c:v>2.2153540669856533E-6</c:v>
                </c:pt>
                <c:pt idx="31">
                  <c:v>2.3218660287081375E-6</c:v>
                </c:pt>
                <c:pt idx="32">
                  <c:v>2.415172248803832E-6</c:v>
                </c:pt>
                <c:pt idx="33">
                  <c:v>2.216928229665076E-6</c:v>
                </c:pt>
                <c:pt idx="34">
                  <c:v>2.2655023923445043E-6</c:v>
                </c:pt>
                <c:pt idx="35">
                  <c:v>2.582315789473689E-6</c:v>
                </c:pt>
                <c:pt idx="36">
                  <c:v>2.178535885167472E-6</c:v>
                </c:pt>
                <c:pt idx="37">
                  <c:v>2.060904306220103E-6</c:v>
                </c:pt>
                <c:pt idx="38">
                  <c:v>2.2902727272727346E-6</c:v>
                </c:pt>
                <c:pt idx="39">
                  <c:v>1.7000909090909137E-6</c:v>
                </c:pt>
                <c:pt idx="40">
                  <c:v>2.0994114832535885E-6</c:v>
                </c:pt>
                <c:pt idx="41">
                  <c:v>2.3517942583732123E-6</c:v>
                </c:pt>
                <c:pt idx="42">
                  <c:v>2.2220909090909157E-6</c:v>
                </c:pt>
                <c:pt idx="43">
                  <c:v>2.5790717703349366E-6</c:v>
                </c:pt>
                <c:pt idx="44">
                  <c:v>2.4973110047846963E-6</c:v>
                </c:pt>
                <c:pt idx="45">
                  <c:v>2.5915885167464196E-6</c:v>
                </c:pt>
                <c:pt idx="46">
                  <c:v>2.5856220095693831E-6</c:v>
                </c:pt>
                <c:pt idx="47">
                  <c:v>2.6646650717703435E-6</c:v>
                </c:pt>
                <c:pt idx="48">
                  <c:v>2.9219760765550312E-6</c:v>
                </c:pt>
                <c:pt idx="49">
                  <c:v>2.4264784688995242E-6</c:v>
                </c:pt>
                <c:pt idx="50">
                  <c:v>2.9092009569378058E-6</c:v>
                </c:pt>
                <c:pt idx="51">
                  <c:v>3.0385598086124509E-6</c:v>
                </c:pt>
                <c:pt idx="52">
                  <c:v>2.6207894736842161E-6</c:v>
                </c:pt>
                <c:pt idx="53">
                  <c:v>2.8070669856459403E-6</c:v>
                </c:pt>
                <c:pt idx="54">
                  <c:v>2.6573779904306296E-6</c:v>
                </c:pt>
                <c:pt idx="55">
                  <c:v>2.6609617224880484E-6</c:v>
                </c:pt>
                <c:pt idx="56">
                  <c:v>2.8571339712918738E-6</c:v>
                </c:pt>
                <c:pt idx="57">
                  <c:v>2.7782535885167544E-6</c:v>
                </c:pt>
                <c:pt idx="58">
                  <c:v>3.2555454545454608E-6</c:v>
                </c:pt>
                <c:pt idx="59">
                  <c:v>2.9444401913875658E-6</c:v>
                </c:pt>
                <c:pt idx="60">
                  <c:v>3.314789473684214E-6</c:v>
                </c:pt>
                <c:pt idx="61">
                  <c:v>2.7724736842105292E-6</c:v>
                </c:pt>
                <c:pt idx="62">
                  <c:v>2.8389330143540714E-6</c:v>
                </c:pt>
                <c:pt idx="63">
                  <c:v>3.2863253588516883E-6</c:v>
                </c:pt>
                <c:pt idx="64">
                  <c:v>3.0606315789473834E-6</c:v>
                </c:pt>
                <c:pt idx="65">
                  <c:v>3.0355885167464216E-6</c:v>
                </c:pt>
                <c:pt idx="66">
                  <c:v>3.2139282296650806E-6</c:v>
                </c:pt>
                <c:pt idx="67">
                  <c:v>3.1660334928229778E-6</c:v>
                </c:pt>
                <c:pt idx="68">
                  <c:v>3.4973540669856564E-6</c:v>
                </c:pt>
                <c:pt idx="69">
                  <c:v>3.4963827751196243E-6</c:v>
                </c:pt>
                <c:pt idx="70">
                  <c:v>3.0599330143540736E-6</c:v>
                </c:pt>
                <c:pt idx="71">
                  <c:v>3.1291866028708239E-6</c:v>
                </c:pt>
                <c:pt idx="72">
                  <c:v>3.3589521531100515E-6</c:v>
                </c:pt>
                <c:pt idx="73">
                  <c:v>3.4370000000000075E-6</c:v>
                </c:pt>
                <c:pt idx="74">
                  <c:v>3.0137177033492889E-6</c:v>
                </c:pt>
                <c:pt idx="75">
                  <c:v>3.134267942583741E-6</c:v>
                </c:pt>
                <c:pt idx="76">
                  <c:v>3.1271148325358958E-6</c:v>
                </c:pt>
                <c:pt idx="77">
                  <c:v>3.1457033492823067E-6</c:v>
                </c:pt>
                <c:pt idx="78">
                  <c:v>3.2512392344497649E-6</c:v>
                </c:pt>
                <c:pt idx="79">
                  <c:v>3.2658755980861341E-6</c:v>
                </c:pt>
                <c:pt idx="80">
                  <c:v>3.7155263157894844E-6</c:v>
                </c:pt>
                <c:pt idx="81">
                  <c:v>3.578248803827757E-6</c:v>
                </c:pt>
                <c:pt idx="82">
                  <c:v>3.4894880382775225E-6</c:v>
                </c:pt>
                <c:pt idx="83">
                  <c:v>3.6773540669856585E-6</c:v>
                </c:pt>
                <c:pt idx="84">
                  <c:v>3.246712918660295E-6</c:v>
                </c:pt>
                <c:pt idx="85">
                  <c:v>3.3203205741626893E-6</c:v>
                </c:pt>
                <c:pt idx="86">
                  <c:v>2.9356076555024013E-6</c:v>
                </c:pt>
                <c:pt idx="87">
                  <c:v>3.5446124401913978E-6</c:v>
                </c:pt>
                <c:pt idx="88">
                  <c:v>3.4881052631579054E-6</c:v>
                </c:pt>
                <c:pt idx="89">
                  <c:v>3.2852105263157999E-6</c:v>
                </c:pt>
                <c:pt idx="90">
                  <c:v>3.2289234449760882E-6</c:v>
                </c:pt>
                <c:pt idx="91">
                  <c:v>3.3967703349282299E-6</c:v>
                </c:pt>
                <c:pt idx="92">
                  <c:v>3.3303779904306285E-6</c:v>
                </c:pt>
                <c:pt idx="93">
                  <c:v>3.5046124401913978E-6</c:v>
                </c:pt>
                <c:pt idx="94">
                  <c:v>3.3491913875598179E-6</c:v>
                </c:pt>
                <c:pt idx="95">
                  <c:v>3.1541578947368489E-6</c:v>
                </c:pt>
                <c:pt idx="96">
                  <c:v>3.6783732057416382E-6</c:v>
                </c:pt>
                <c:pt idx="97">
                  <c:v>3.9432966507177151E-6</c:v>
                </c:pt>
                <c:pt idx="98">
                  <c:v>3.9222679425837409E-6</c:v>
                </c:pt>
                <c:pt idx="99">
                  <c:v>3.3205023923445048E-6</c:v>
                </c:pt>
                <c:pt idx="100">
                  <c:v>3.3107655502392397E-6</c:v>
                </c:pt>
                <c:pt idx="101">
                  <c:v>3.3915741626794343E-6</c:v>
                </c:pt>
                <c:pt idx="102">
                  <c:v>3.7556937799043168E-6</c:v>
                </c:pt>
                <c:pt idx="103">
                  <c:v>3.624966507177047E-6</c:v>
                </c:pt>
                <c:pt idx="104">
                  <c:v>3.0219904306220185E-6</c:v>
                </c:pt>
                <c:pt idx="105">
                  <c:v>3.1435406698564698E-6</c:v>
                </c:pt>
                <c:pt idx="106">
                  <c:v>3.1796746411483354E-6</c:v>
                </c:pt>
                <c:pt idx="107">
                  <c:v>3.3677703349282358E-6</c:v>
                </c:pt>
                <c:pt idx="108">
                  <c:v>3.3732105263157959E-6</c:v>
                </c:pt>
                <c:pt idx="109">
                  <c:v>3.9332440191387622E-6</c:v>
                </c:pt>
                <c:pt idx="110">
                  <c:v>3.7731339712918787E-6</c:v>
                </c:pt>
                <c:pt idx="111">
                  <c:v>3.2073875598086258E-6</c:v>
                </c:pt>
                <c:pt idx="112">
                  <c:v>3.3159377990430677E-6</c:v>
                </c:pt>
                <c:pt idx="113">
                  <c:v>3.3159521531100491E-6</c:v>
                </c:pt>
                <c:pt idx="114">
                  <c:v>3.7514066985646018E-6</c:v>
                </c:pt>
                <c:pt idx="115">
                  <c:v>3.5111770334928291E-6</c:v>
                </c:pt>
                <c:pt idx="116">
                  <c:v>3.5567846889952242E-6</c:v>
                </c:pt>
                <c:pt idx="117">
                  <c:v>3.4672727272727388E-6</c:v>
                </c:pt>
                <c:pt idx="118">
                  <c:v>3.4874736842105346E-6</c:v>
                </c:pt>
                <c:pt idx="119">
                  <c:v>3.2708995215311093E-6</c:v>
                </c:pt>
                <c:pt idx="120">
                  <c:v>3.3965741626794351E-6</c:v>
                </c:pt>
                <c:pt idx="121">
                  <c:v>3.7902918660287206E-6</c:v>
                </c:pt>
                <c:pt idx="122">
                  <c:v>3.9106889952153188E-6</c:v>
                </c:pt>
                <c:pt idx="123">
                  <c:v>4.099196172248814E-6</c:v>
                </c:pt>
                <c:pt idx="124">
                  <c:v>3.9443062200957052E-6</c:v>
                </c:pt>
                <c:pt idx="125">
                  <c:v>3.7121004784689084E-6</c:v>
                </c:pt>
                <c:pt idx="126">
                  <c:v>3.8213684210526389E-6</c:v>
                </c:pt>
                <c:pt idx="127">
                  <c:v>4.118038277511962E-6</c:v>
                </c:pt>
                <c:pt idx="128">
                  <c:v>4.1494306220095782E-6</c:v>
                </c:pt>
                <c:pt idx="129">
                  <c:v>4.2585693779904394E-6</c:v>
                </c:pt>
                <c:pt idx="130">
                  <c:v>4.6609043062200955E-6</c:v>
                </c:pt>
                <c:pt idx="131">
                  <c:v>4.8744497607655572E-6</c:v>
                </c:pt>
                <c:pt idx="132">
                  <c:v>3.79265071770336E-6</c:v>
                </c:pt>
                <c:pt idx="133">
                  <c:v>3.3148325358851706E-6</c:v>
                </c:pt>
                <c:pt idx="134">
                  <c:v>2.6516315789473811E-6</c:v>
                </c:pt>
                <c:pt idx="135">
                  <c:v>2.9096937799043151E-6</c:v>
                </c:pt>
                <c:pt idx="136">
                  <c:v>3.01611483253589E-6</c:v>
                </c:pt>
                <c:pt idx="137">
                  <c:v>2.5833253588516863E-6</c:v>
                </c:pt>
                <c:pt idx="138">
                  <c:v>2.4096315789473811E-6</c:v>
                </c:pt>
                <c:pt idx="139">
                  <c:v>2.5525167464114921E-6</c:v>
                </c:pt>
                <c:pt idx="140">
                  <c:v>2.4572200956937811E-6</c:v>
                </c:pt>
                <c:pt idx="141">
                  <c:v>2.5345645933014426E-6</c:v>
                </c:pt>
                <c:pt idx="142">
                  <c:v>2.4382488038277518E-6</c:v>
                </c:pt>
                <c:pt idx="143">
                  <c:v>2.3183014354067017E-6</c:v>
                </c:pt>
                <c:pt idx="144">
                  <c:v>2.5675598086124515E-6</c:v>
                </c:pt>
                <c:pt idx="145">
                  <c:v>2.4269090909090952E-6</c:v>
                </c:pt>
                <c:pt idx="146">
                  <c:v>2.189607655502402E-6</c:v>
                </c:pt>
                <c:pt idx="147">
                  <c:v>1.9366555023923505E-6</c:v>
                </c:pt>
                <c:pt idx="148">
                  <c:v>2.3242200956937829E-6</c:v>
                </c:pt>
                <c:pt idx="149">
                  <c:v>1.896483253588522E-6</c:v>
                </c:pt>
                <c:pt idx="150">
                  <c:v>1.6535837320574191E-6</c:v>
                </c:pt>
                <c:pt idx="151">
                  <c:v>1.5417942583732062E-6</c:v>
                </c:pt>
                <c:pt idx="152">
                  <c:v>1.5430382775119636E-6</c:v>
                </c:pt>
                <c:pt idx="153">
                  <c:v>1.4335023923444975E-6</c:v>
                </c:pt>
                <c:pt idx="154">
                  <c:v>1.4225454545454577E-6</c:v>
                </c:pt>
                <c:pt idx="155">
                  <c:v>1.4031244019138777E-6</c:v>
                </c:pt>
                <c:pt idx="156">
                  <c:v>1.4223205741626822E-6</c:v>
                </c:pt>
                <c:pt idx="157">
                  <c:v>1.6752535885167528E-6</c:v>
                </c:pt>
                <c:pt idx="158">
                  <c:v>1.5459043062200973E-6</c:v>
                </c:pt>
                <c:pt idx="159">
                  <c:v>1.6987511961722542E-6</c:v>
                </c:pt>
                <c:pt idx="160">
                  <c:v>1.8019330143540697E-6</c:v>
                </c:pt>
                <c:pt idx="161">
                  <c:v>1.904593301435411E-6</c:v>
                </c:pt>
                <c:pt idx="162">
                  <c:v>1.6814784688995269E-6</c:v>
                </c:pt>
                <c:pt idx="163">
                  <c:v>1.4225311004784706E-6</c:v>
                </c:pt>
                <c:pt idx="164">
                  <c:v>1.6193301435406737E-6</c:v>
                </c:pt>
                <c:pt idx="165">
                  <c:v>1.3671531100478505E-6</c:v>
                </c:pt>
                <c:pt idx="166">
                  <c:v>1.7487942583732085E-6</c:v>
                </c:pt>
                <c:pt idx="167">
                  <c:v>1.6188947368421083E-6</c:v>
                </c:pt>
                <c:pt idx="168">
                  <c:v>1.5377559808612499E-6</c:v>
                </c:pt>
                <c:pt idx="169">
                  <c:v>1.6139186602870849E-6</c:v>
                </c:pt>
                <c:pt idx="170">
                  <c:v>1.4134306220095702E-6</c:v>
                </c:pt>
                <c:pt idx="171">
                  <c:v>1.5153253588516764E-6</c:v>
                </c:pt>
                <c:pt idx="172">
                  <c:v>1.4547655502392366E-6</c:v>
                </c:pt>
                <c:pt idx="173">
                  <c:v>1.3575933014354089E-6</c:v>
                </c:pt>
                <c:pt idx="174">
                  <c:v>1.2000095693779929E-6</c:v>
                </c:pt>
                <c:pt idx="175">
                  <c:v>1.6109473684210586E-6</c:v>
                </c:pt>
                <c:pt idx="176">
                  <c:v>1.6768851674641195E-6</c:v>
                </c:pt>
                <c:pt idx="177">
                  <c:v>1.5997655502392369E-6</c:v>
                </c:pt>
                <c:pt idx="178">
                  <c:v>1.5284593301435453E-6</c:v>
                </c:pt>
                <c:pt idx="179">
                  <c:v>1.5281291866028738E-6</c:v>
                </c:pt>
                <c:pt idx="180">
                  <c:v>1.6042248803827787E-6</c:v>
                </c:pt>
                <c:pt idx="181">
                  <c:v>1.5049330143540698E-6</c:v>
                </c:pt>
                <c:pt idx="182">
                  <c:v>1.6048612440191401E-6</c:v>
                </c:pt>
                <c:pt idx="183">
                  <c:v>1.2295215311004783E-6</c:v>
                </c:pt>
                <c:pt idx="184">
                  <c:v>1.2634114832535907E-6</c:v>
                </c:pt>
                <c:pt idx="185">
                  <c:v>1.7009282296650753E-6</c:v>
                </c:pt>
                <c:pt idx="186">
                  <c:v>1.7496507177033524E-6</c:v>
                </c:pt>
                <c:pt idx="187">
                  <c:v>1.5710765550239264E-6</c:v>
                </c:pt>
                <c:pt idx="188">
                  <c:v>1.7338038277511993E-6</c:v>
                </c:pt>
                <c:pt idx="189">
                  <c:v>1.7098038277511989E-6</c:v>
                </c:pt>
                <c:pt idx="190">
                  <c:v>1.795244019138761E-6</c:v>
                </c:pt>
                <c:pt idx="191">
                  <c:v>1.6111818181818226E-6</c:v>
                </c:pt>
                <c:pt idx="192">
                  <c:v>1.5475263157894735E-6</c:v>
                </c:pt>
                <c:pt idx="193">
                  <c:v>1.8951148325358897E-6</c:v>
                </c:pt>
                <c:pt idx="194">
                  <c:v>1.4973779904306252E-6</c:v>
                </c:pt>
                <c:pt idx="195">
                  <c:v>1.604990430622013E-6</c:v>
                </c:pt>
                <c:pt idx="196">
                  <c:v>1.67301435406699E-6</c:v>
                </c:pt>
                <c:pt idx="197">
                  <c:v>1.7823684210526371E-6</c:v>
                </c:pt>
                <c:pt idx="198">
                  <c:v>1.7855645933014377E-6</c:v>
                </c:pt>
                <c:pt idx="199">
                  <c:v>1.4739665071770341E-6</c:v>
                </c:pt>
                <c:pt idx="200">
                  <c:v>1.5435741626794276E-6</c:v>
                </c:pt>
                <c:pt idx="201">
                  <c:v>1.6156459330143584E-6</c:v>
                </c:pt>
                <c:pt idx="202">
                  <c:v>1.8352488038277567E-6</c:v>
                </c:pt>
                <c:pt idx="203">
                  <c:v>1.7114641148325388E-6</c:v>
                </c:pt>
                <c:pt idx="204">
                  <c:v>1.5406076555023943E-6</c:v>
                </c:pt>
                <c:pt idx="205">
                  <c:v>1.8033444976076573E-6</c:v>
                </c:pt>
                <c:pt idx="206">
                  <c:v>1.7221291866028742E-6</c:v>
                </c:pt>
                <c:pt idx="207">
                  <c:v>1.6226267942583763E-6</c:v>
                </c:pt>
                <c:pt idx="208">
                  <c:v>1.698578947368426E-6</c:v>
                </c:pt>
                <c:pt idx="209">
                  <c:v>1.5484641148325397E-6</c:v>
                </c:pt>
                <c:pt idx="210">
                  <c:v>1.4335598086124417E-6</c:v>
                </c:pt>
                <c:pt idx="211">
                  <c:v>1.5377129186602912E-6</c:v>
                </c:pt>
                <c:pt idx="212">
                  <c:v>1.3138899521531122E-6</c:v>
                </c:pt>
                <c:pt idx="213">
                  <c:v>1.6775693779904329E-6</c:v>
                </c:pt>
                <c:pt idx="214">
                  <c:v>1.6609569377990479E-6</c:v>
                </c:pt>
                <c:pt idx="215">
                  <c:v>1.9035502392344533E-6</c:v>
                </c:pt>
                <c:pt idx="216">
                  <c:v>1.4683732057416297E-6</c:v>
                </c:pt>
                <c:pt idx="217">
                  <c:v>1.4528181818181858E-6</c:v>
                </c:pt>
                <c:pt idx="218">
                  <c:v>1.5180239234449796E-6</c:v>
                </c:pt>
                <c:pt idx="219">
                  <c:v>1.4951387559808637E-6</c:v>
                </c:pt>
                <c:pt idx="220">
                  <c:v>1.4463732057416292E-6</c:v>
                </c:pt>
                <c:pt idx="221">
                  <c:v>1.5287751196172299E-6</c:v>
                </c:pt>
                <c:pt idx="222">
                  <c:v>1.2820861244019201E-6</c:v>
                </c:pt>
                <c:pt idx="223">
                  <c:v>1.4328660287081364E-6</c:v>
                </c:pt>
                <c:pt idx="224">
                  <c:v>1.6988947368421088E-6</c:v>
                </c:pt>
                <c:pt idx="225">
                  <c:v>1.6368421052631629E-6</c:v>
                </c:pt>
                <c:pt idx="226">
                  <c:v>1.4098708133971301E-6</c:v>
                </c:pt>
                <c:pt idx="227">
                  <c:v>1.2551387559808628E-6</c:v>
                </c:pt>
                <c:pt idx="228">
                  <c:v>1.5440765550239269E-6</c:v>
                </c:pt>
                <c:pt idx="229">
                  <c:v>1.2864114832535921E-6</c:v>
                </c:pt>
                <c:pt idx="230">
                  <c:v>1.482631578947371E-6</c:v>
                </c:pt>
                <c:pt idx="231">
                  <c:v>1.569076555023926E-6</c:v>
                </c:pt>
                <c:pt idx="232">
                  <c:v>1.7725693779904326E-6</c:v>
                </c:pt>
                <c:pt idx="233">
                  <c:v>1.5251674641148373E-6</c:v>
                </c:pt>
                <c:pt idx="234">
                  <c:v>1.5267033492822997E-6</c:v>
                </c:pt>
                <c:pt idx="235">
                  <c:v>1.2391626794258403E-6</c:v>
                </c:pt>
                <c:pt idx="236">
                  <c:v>9.6848803827751228E-7</c:v>
                </c:pt>
                <c:pt idx="237">
                  <c:v>1.2987464114832573E-6</c:v>
                </c:pt>
                <c:pt idx="238">
                  <c:v>1.1721244019138798E-6</c:v>
                </c:pt>
                <c:pt idx="239">
                  <c:v>1.1638373205741649E-6</c:v>
                </c:pt>
              </c:numCache>
            </c:numRef>
          </c:val>
        </c:ser>
        <c:ser>
          <c:idx val="105"/>
          <c:order val="105"/>
          <c:tx>
            <c:strRef>
              <c:f>Sheet2_c!$A$107</c:f>
              <c:strCache>
                <c:ptCount val="1"/>
                <c:pt idx="0">
                  <c:v>1050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Sheet2_c!$B$107:$IG$107</c:f>
              <c:numCache>
                <c:formatCode>General</c:formatCode>
                <c:ptCount val="240"/>
                <c:pt idx="0">
                  <c:v>2.0040426540284393E-6</c:v>
                </c:pt>
                <c:pt idx="1">
                  <c:v>2.1328483412322281E-6</c:v>
                </c:pt>
                <c:pt idx="2">
                  <c:v>2.4292369668246488E-6</c:v>
                </c:pt>
                <c:pt idx="3">
                  <c:v>2.1610426540284392E-6</c:v>
                </c:pt>
                <c:pt idx="4">
                  <c:v>2.3885734597156436E-6</c:v>
                </c:pt>
                <c:pt idx="5">
                  <c:v>2.1381895734597215E-6</c:v>
                </c:pt>
                <c:pt idx="6">
                  <c:v>2.3334549763033211E-6</c:v>
                </c:pt>
                <c:pt idx="7">
                  <c:v>2.1862654028436039E-6</c:v>
                </c:pt>
                <c:pt idx="8">
                  <c:v>2.496511848341242E-6</c:v>
                </c:pt>
                <c:pt idx="9">
                  <c:v>2.6685165876777366E-6</c:v>
                </c:pt>
                <c:pt idx="10">
                  <c:v>2.3763649289099587E-6</c:v>
                </c:pt>
                <c:pt idx="11">
                  <c:v>2.2881516587677855E-6</c:v>
                </c:pt>
                <c:pt idx="12">
                  <c:v>2.049796208530814E-6</c:v>
                </c:pt>
                <c:pt idx="13">
                  <c:v>1.9711090047393421E-6</c:v>
                </c:pt>
                <c:pt idx="14">
                  <c:v>2.2868056872037943E-6</c:v>
                </c:pt>
                <c:pt idx="15">
                  <c:v>1.8551895734597214E-6</c:v>
                </c:pt>
                <c:pt idx="16">
                  <c:v>2.1141327014218086E-6</c:v>
                </c:pt>
                <c:pt idx="17">
                  <c:v>2.3241658767772582E-6</c:v>
                </c:pt>
                <c:pt idx="18">
                  <c:v>2.1230284360189613E-6</c:v>
                </c:pt>
                <c:pt idx="19">
                  <c:v>1.9451469194312857E-6</c:v>
                </c:pt>
                <c:pt idx="20">
                  <c:v>2.0607251184834198E-6</c:v>
                </c:pt>
                <c:pt idx="21">
                  <c:v>2.3136777251184872E-6</c:v>
                </c:pt>
                <c:pt idx="22">
                  <c:v>2.1566018957346012E-6</c:v>
                </c:pt>
                <c:pt idx="23">
                  <c:v>2.1254644549763099E-6</c:v>
                </c:pt>
                <c:pt idx="24">
                  <c:v>2.3397630331753588E-6</c:v>
                </c:pt>
                <c:pt idx="25">
                  <c:v>2.2931800947867381E-6</c:v>
                </c:pt>
                <c:pt idx="26">
                  <c:v>2.3591421800947865E-6</c:v>
                </c:pt>
                <c:pt idx="27">
                  <c:v>2.1068056872037918E-6</c:v>
                </c:pt>
                <c:pt idx="28">
                  <c:v>2.1950900473933731E-6</c:v>
                </c:pt>
                <c:pt idx="29">
                  <c:v>2.2793175355450307E-6</c:v>
                </c:pt>
                <c:pt idx="30">
                  <c:v>3.1330047393365023E-6</c:v>
                </c:pt>
                <c:pt idx="31">
                  <c:v>2.791004739336502E-6</c:v>
                </c:pt>
                <c:pt idx="32">
                  <c:v>2.4296919431279701E-6</c:v>
                </c:pt>
                <c:pt idx="33">
                  <c:v>2.3217109004739394E-6</c:v>
                </c:pt>
                <c:pt idx="34">
                  <c:v>2.4432701421801028E-6</c:v>
                </c:pt>
                <c:pt idx="35">
                  <c:v>2.3098815165876837E-6</c:v>
                </c:pt>
                <c:pt idx="36">
                  <c:v>2.2484834123222822E-6</c:v>
                </c:pt>
                <c:pt idx="37">
                  <c:v>2.2230094786729965E-6</c:v>
                </c:pt>
                <c:pt idx="38">
                  <c:v>2.4049715639810498E-6</c:v>
                </c:pt>
                <c:pt idx="39">
                  <c:v>1.7080189573459749E-6</c:v>
                </c:pt>
                <c:pt idx="40">
                  <c:v>2.0043791469194396E-6</c:v>
                </c:pt>
                <c:pt idx="41">
                  <c:v>2.3500236966824696E-6</c:v>
                </c:pt>
                <c:pt idx="42">
                  <c:v>2.2532464454976375E-6</c:v>
                </c:pt>
                <c:pt idx="43">
                  <c:v>2.0283554502369726E-6</c:v>
                </c:pt>
                <c:pt idx="44">
                  <c:v>2.7129289099526118E-6</c:v>
                </c:pt>
                <c:pt idx="45">
                  <c:v>2.730549763033181E-6</c:v>
                </c:pt>
                <c:pt idx="46">
                  <c:v>2.6980284360189609E-6</c:v>
                </c:pt>
                <c:pt idx="47">
                  <c:v>2.4200568720379227E-6</c:v>
                </c:pt>
                <c:pt idx="48">
                  <c:v>2.6182274881516659E-6</c:v>
                </c:pt>
                <c:pt idx="49">
                  <c:v>2.9819620853080612E-6</c:v>
                </c:pt>
                <c:pt idx="50">
                  <c:v>2.828459715639815E-6</c:v>
                </c:pt>
                <c:pt idx="51">
                  <c:v>2.6181990521327124E-6</c:v>
                </c:pt>
                <c:pt idx="52">
                  <c:v>2.7326350710900516E-6</c:v>
                </c:pt>
                <c:pt idx="53">
                  <c:v>2.8346966824644605E-6</c:v>
                </c:pt>
                <c:pt idx="54">
                  <c:v>2.7202890995260744E-6</c:v>
                </c:pt>
                <c:pt idx="55">
                  <c:v>3.0197298578199155E-6</c:v>
                </c:pt>
                <c:pt idx="56">
                  <c:v>2.7927440758293912E-6</c:v>
                </c:pt>
                <c:pt idx="57">
                  <c:v>3.1111753554502434E-6</c:v>
                </c:pt>
                <c:pt idx="58">
                  <c:v>2.6617251184834213E-6</c:v>
                </c:pt>
                <c:pt idx="59">
                  <c:v>3.228800947867311E-6</c:v>
                </c:pt>
                <c:pt idx="60">
                  <c:v>2.7751042654028531E-6</c:v>
                </c:pt>
                <c:pt idx="61">
                  <c:v>2.6698862559241797E-6</c:v>
                </c:pt>
                <c:pt idx="62">
                  <c:v>2.9507345971564093E-6</c:v>
                </c:pt>
                <c:pt idx="63">
                  <c:v>3.0112369668246498E-6</c:v>
                </c:pt>
                <c:pt idx="64">
                  <c:v>3.2610331753554607E-6</c:v>
                </c:pt>
                <c:pt idx="65">
                  <c:v>3.0366018957346012E-6</c:v>
                </c:pt>
                <c:pt idx="66">
                  <c:v>3.0361184834123257E-6</c:v>
                </c:pt>
                <c:pt idx="67">
                  <c:v>3.736521327014226E-6</c:v>
                </c:pt>
                <c:pt idx="68">
                  <c:v>3.2050947867298683E-6</c:v>
                </c:pt>
                <c:pt idx="69">
                  <c:v>3.4180710900474032E-6</c:v>
                </c:pt>
                <c:pt idx="70">
                  <c:v>3.0272322274881609E-6</c:v>
                </c:pt>
                <c:pt idx="71">
                  <c:v>3.2509952606635178E-6</c:v>
                </c:pt>
                <c:pt idx="72">
                  <c:v>3.176360189573463E-6</c:v>
                </c:pt>
                <c:pt idx="73">
                  <c:v>3.1898388625592498E-6</c:v>
                </c:pt>
                <c:pt idx="74">
                  <c:v>3.2979383886256055E-6</c:v>
                </c:pt>
                <c:pt idx="75">
                  <c:v>3.4688720379146995E-6</c:v>
                </c:pt>
                <c:pt idx="76">
                  <c:v>3.2433696682464593E-6</c:v>
                </c:pt>
                <c:pt idx="77">
                  <c:v>3.0481611374407653E-6</c:v>
                </c:pt>
                <c:pt idx="78">
                  <c:v>3.0737582938388641E-6</c:v>
                </c:pt>
                <c:pt idx="79">
                  <c:v>3.0826824644549808E-6</c:v>
                </c:pt>
                <c:pt idx="80">
                  <c:v>3.210535545023706E-6</c:v>
                </c:pt>
                <c:pt idx="81">
                  <c:v>3.3416540284360257E-6</c:v>
                </c:pt>
                <c:pt idx="82">
                  <c:v>3.5007630331753643E-6</c:v>
                </c:pt>
                <c:pt idx="83">
                  <c:v>3.2673175355450367E-6</c:v>
                </c:pt>
                <c:pt idx="84">
                  <c:v>2.7591421800947882E-6</c:v>
                </c:pt>
                <c:pt idx="85">
                  <c:v>3.2281563981042739E-6</c:v>
                </c:pt>
                <c:pt idx="86">
                  <c:v>3.1446113744075938E-6</c:v>
                </c:pt>
                <c:pt idx="87">
                  <c:v>3.1700710900474045E-6</c:v>
                </c:pt>
                <c:pt idx="88">
                  <c:v>3.6537772511848465E-6</c:v>
                </c:pt>
                <c:pt idx="89">
                  <c:v>3.0104360189573565E-6</c:v>
                </c:pt>
                <c:pt idx="90">
                  <c:v>3.319720379146926E-6</c:v>
                </c:pt>
                <c:pt idx="91">
                  <c:v>3.2983791469194437E-6</c:v>
                </c:pt>
                <c:pt idx="92">
                  <c:v>3.9225971563981154E-6</c:v>
                </c:pt>
                <c:pt idx="93">
                  <c:v>3.4533601895734656E-6</c:v>
                </c:pt>
                <c:pt idx="94">
                  <c:v>3.3606824644549818E-6</c:v>
                </c:pt>
                <c:pt idx="95">
                  <c:v>3.3714075829383963E-6</c:v>
                </c:pt>
                <c:pt idx="96">
                  <c:v>4.0970142180094745E-6</c:v>
                </c:pt>
                <c:pt idx="97">
                  <c:v>3.5854123222748864E-6</c:v>
                </c:pt>
                <c:pt idx="98">
                  <c:v>3.8003507109004843E-6</c:v>
                </c:pt>
                <c:pt idx="99">
                  <c:v>3.9050521327014277E-6</c:v>
                </c:pt>
                <c:pt idx="100">
                  <c:v>3.7635971563981192E-6</c:v>
                </c:pt>
                <c:pt idx="101">
                  <c:v>3.3186824644549808E-6</c:v>
                </c:pt>
                <c:pt idx="102">
                  <c:v>3.3851374407583031E-6</c:v>
                </c:pt>
                <c:pt idx="103">
                  <c:v>3.5671374407583067E-6</c:v>
                </c:pt>
                <c:pt idx="104">
                  <c:v>3.2051090047393468E-6</c:v>
                </c:pt>
                <c:pt idx="105">
                  <c:v>3.3192417061611444E-6</c:v>
                </c:pt>
                <c:pt idx="106">
                  <c:v>3.0938862559241802E-6</c:v>
                </c:pt>
                <c:pt idx="107">
                  <c:v>3.3774786729857867E-6</c:v>
                </c:pt>
                <c:pt idx="108">
                  <c:v>3.4374644549763119E-6</c:v>
                </c:pt>
                <c:pt idx="109">
                  <c:v>3.2892322274881607E-6</c:v>
                </c:pt>
                <c:pt idx="110">
                  <c:v>3.457668246445506E-6</c:v>
                </c:pt>
                <c:pt idx="111">
                  <c:v>3.7394454976303394E-6</c:v>
                </c:pt>
                <c:pt idx="112">
                  <c:v>3.5590710900474037E-6</c:v>
                </c:pt>
                <c:pt idx="113">
                  <c:v>3.2644597156398185E-6</c:v>
                </c:pt>
                <c:pt idx="114">
                  <c:v>3.1208246445497713E-6</c:v>
                </c:pt>
                <c:pt idx="115">
                  <c:v>3.4547535545023806E-6</c:v>
                </c:pt>
                <c:pt idx="116">
                  <c:v>3.1158009478673084E-6</c:v>
                </c:pt>
                <c:pt idx="117">
                  <c:v>3.3886635071090124E-6</c:v>
                </c:pt>
                <c:pt idx="118">
                  <c:v>3.1452464454976384E-6</c:v>
                </c:pt>
                <c:pt idx="119">
                  <c:v>3.0594644549763106E-6</c:v>
                </c:pt>
                <c:pt idx="120">
                  <c:v>3.1283744075829505E-6</c:v>
                </c:pt>
                <c:pt idx="121">
                  <c:v>3.8674739336492948E-6</c:v>
                </c:pt>
                <c:pt idx="122">
                  <c:v>4.1813127962085433E-6</c:v>
                </c:pt>
                <c:pt idx="123">
                  <c:v>3.8329052132701454E-6</c:v>
                </c:pt>
                <c:pt idx="124">
                  <c:v>3.510763033175362E-6</c:v>
                </c:pt>
                <c:pt idx="125">
                  <c:v>3.4772132701421897E-6</c:v>
                </c:pt>
                <c:pt idx="126">
                  <c:v>4.1599905213270138E-6</c:v>
                </c:pt>
                <c:pt idx="127">
                  <c:v>4.3426824644549887E-6</c:v>
                </c:pt>
                <c:pt idx="128">
                  <c:v>4.2510663507109105E-6</c:v>
                </c:pt>
                <c:pt idx="129">
                  <c:v>4.3954502369668263E-6</c:v>
                </c:pt>
                <c:pt idx="130">
                  <c:v>4.29768246445499E-6</c:v>
                </c:pt>
                <c:pt idx="131">
                  <c:v>4.5036635071090187E-6</c:v>
                </c:pt>
                <c:pt idx="132">
                  <c:v>3.7895545023696812E-6</c:v>
                </c:pt>
                <c:pt idx="133">
                  <c:v>3.3262985781990603E-6</c:v>
                </c:pt>
                <c:pt idx="134">
                  <c:v>3.0917867298578261E-6</c:v>
                </c:pt>
                <c:pt idx="135">
                  <c:v>2.9450379146919512E-6</c:v>
                </c:pt>
                <c:pt idx="136">
                  <c:v>3.0110521327014249E-6</c:v>
                </c:pt>
                <c:pt idx="137">
                  <c:v>2.480928909952613E-6</c:v>
                </c:pt>
                <c:pt idx="138">
                  <c:v>2.3422132701421845E-6</c:v>
                </c:pt>
                <c:pt idx="139">
                  <c:v>2.412957345971569E-6</c:v>
                </c:pt>
                <c:pt idx="140">
                  <c:v>2.4252843601895807E-6</c:v>
                </c:pt>
                <c:pt idx="141">
                  <c:v>2.7156208530805749E-6</c:v>
                </c:pt>
                <c:pt idx="142">
                  <c:v>2.23619905213271E-6</c:v>
                </c:pt>
                <c:pt idx="143">
                  <c:v>2.2230473933649353E-6</c:v>
                </c:pt>
                <c:pt idx="144">
                  <c:v>2.5684360189573584E-6</c:v>
                </c:pt>
                <c:pt idx="145">
                  <c:v>2.2443744075829502E-6</c:v>
                </c:pt>
                <c:pt idx="146">
                  <c:v>2.4009715639810503E-6</c:v>
                </c:pt>
                <c:pt idx="147">
                  <c:v>2.2874454976303396E-6</c:v>
                </c:pt>
                <c:pt idx="148">
                  <c:v>2.3047819905213353E-6</c:v>
                </c:pt>
                <c:pt idx="149">
                  <c:v>2.0730331753554566E-6</c:v>
                </c:pt>
                <c:pt idx="150">
                  <c:v>1.6478199052132749E-6</c:v>
                </c:pt>
                <c:pt idx="151">
                  <c:v>1.5403933649289145E-6</c:v>
                </c:pt>
                <c:pt idx="152">
                  <c:v>1.6631279620853132E-6</c:v>
                </c:pt>
                <c:pt idx="153">
                  <c:v>1.4040758293838913E-6</c:v>
                </c:pt>
                <c:pt idx="154">
                  <c:v>1.3373649289099549E-6</c:v>
                </c:pt>
                <c:pt idx="155">
                  <c:v>1.6363601895734644E-6</c:v>
                </c:pt>
                <c:pt idx="156">
                  <c:v>1.6880142180094809E-6</c:v>
                </c:pt>
                <c:pt idx="157">
                  <c:v>1.5198530805687245E-6</c:v>
                </c:pt>
                <c:pt idx="158">
                  <c:v>1.6267251184834162E-6</c:v>
                </c:pt>
                <c:pt idx="159">
                  <c:v>1.4696682464454979E-6</c:v>
                </c:pt>
                <c:pt idx="160">
                  <c:v>1.488298578199055E-6</c:v>
                </c:pt>
                <c:pt idx="161">
                  <c:v>1.8122985781990565E-6</c:v>
                </c:pt>
                <c:pt idx="162">
                  <c:v>1.5482559241706228E-6</c:v>
                </c:pt>
                <c:pt idx="163">
                  <c:v>1.4780900473933675E-6</c:v>
                </c:pt>
                <c:pt idx="164">
                  <c:v>1.3152132701421817E-6</c:v>
                </c:pt>
                <c:pt idx="165">
                  <c:v>1.4087251184834142E-6</c:v>
                </c:pt>
                <c:pt idx="166">
                  <c:v>1.7030758293838914E-6</c:v>
                </c:pt>
                <c:pt idx="167">
                  <c:v>1.7898672985782016E-6</c:v>
                </c:pt>
                <c:pt idx="168">
                  <c:v>1.6314881516587738E-6</c:v>
                </c:pt>
                <c:pt idx="169">
                  <c:v>1.5910995260663549E-6</c:v>
                </c:pt>
                <c:pt idx="170">
                  <c:v>1.5173317535545039E-6</c:v>
                </c:pt>
                <c:pt idx="171">
                  <c:v>1.3544123222748852E-6</c:v>
                </c:pt>
                <c:pt idx="172">
                  <c:v>1.1887867298578254E-6</c:v>
                </c:pt>
                <c:pt idx="173">
                  <c:v>1.2788009478673011E-6</c:v>
                </c:pt>
                <c:pt idx="174">
                  <c:v>1.5528957345971595E-6</c:v>
                </c:pt>
                <c:pt idx="175">
                  <c:v>1.3999715639810475E-6</c:v>
                </c:pt>
                <c:pt idx="176">
                  <c:v>1.5134075829383924E-6</c:v>
                </c:pt>
                <c:pt idx="177">
                  <c:v>1.5603033175355474E-6</c:v>
                </c:pt>
                <c:pt idx="178">
                  <c:v>1.4090094786729872E-6</c:v>
                </c:pt>
                <c:pt idx="179">
                  <c:v>1.4744312796208558E-6</c:v>
                </c:pt>
                <c:pt idx="180">
                  <c:v>1.603161137440762E-6</c:v>
                </c:pt>
                <c:pt idx="181">
                  <c:v>1.4496492890995277E-6</c:v>
                </c:pt>
                <c:pt idx="182">
                  <c:v>1.6940284360189626E-6</c:v>
                </c:pt>
                <c:pt idx="183">
                  <c:v>1.6205355450237011E-6</c:v>
                </c:pt>
                <c:pt idx="184">
                  <c:v>1.6908625592417131E-6</c:v>
                </c:pt>
                <c:pt idx="185">
                  <c:v>1.5273933649289138E-6</c:v>
                </c:pt>
                <c:pt idx="186">
                  <c:v>1.7543838862559285E-6</c:v>
                </c:pt>
                <c:pt idx="187">
                  <c:v>1.6303270142180149E-6</c:v>
                </c:pt>
                <c:pt idx="188">
                  <c:v>1.9330710900473963E-6</c:v>
                </c:pt>
                <c:pt idx="189">
                  <c:v>1.5986255924170645E-6</c:v>
                </c:pt>
                <c:pt idx="190">
                  <c:v>1.6511753554502406E-6</c:v>
                </c:pt>
                <c:pt idx="191">
                  <c:v>1.847649289099529E-6</c:v>
                </c:pt>
                <c:pt idx="192">
                  <c:v>1.4900236966824643E-6</c:v>
                </c:pt>
                <c:pt idx="193">
                  <c:v>1.6342180094786792E-6</c:v>
                </c:pt>
                <c:pt idx="194">
                  <c:v>1.7542654028436069E-6</c:v>
                </c:pt>
                <c:pt idx="195">
                  <c:v>1.5931279620853124E-6</c:v>
                </c:pt>
                <c:pt idx="196">
                  <c:v>1.6142654028436069E-6</c:v>
                </c:pt>
                <c:pt idx="197">
                  <c:v>1.809066350710903E-6</c:v>
                </c:pt>
                <c:pt idx="198">
                  <c:v>1.7794407582938428E-6</c:v>
                </c:pt>
                <c:pt idx="199">
                  <c:v>1.5385023696682518E-6</c:v>
                </c:pt>
                <c:pt idx="200">
                  <c:v>1.4700616113744081E-6</c:v>
                </c:pt>
                <c:pt idx="201">
                  <c:v>1.7845355450237007E-6</c:v>
                </c:pt>
                <c:pt idx="202">
                  <c:v>1.5805639810426573E-6</c:v>
                </c:pt>
                <c:pt idx="203">
                  <c:v>1.5797677725118524E-6</c:v>
                </c:pt>
                <c:pt idx="204">
                  <c:v>1.6587488151658813E-6</c:v>
                </c:pt>
                <c:pt idx="205">
                  <c:v>1.7216824644549805E-6</c:v>
                </c:pt>
                <c:pt idx="206">
                  <c:v>1.9666492890995305E-6</c:v>
                </c:pt>
                <c:pt idx="207">
                  <c:v>1.7222132701421824E-6</c:v>
                </c:pt>
                <c:pt idx="208">
                  <c:v>1.5120853080568767E-6</c:v>
                </c:pt>
                <c:pt idx="209">
                  <c:v>1.6285308056872088E-6</c:v>
                </c:pt>
                <c:pt idx="210">
                  <c:v>1.5883791469194348E-6</c:v>
                </c:pt>
                <c:pt idx="211">
                  <c:v>1.5465213270142203E-6</c:v>
                </c:pt>
                <c:pt idx="212">
                  <c:v>1.4436872037914721E-6</c:v>
                </c:pt>
                <c:pt idx="213">
                  <c:v>1.5586635071090077E-6</c:v>
                </c:pt>
                <c:pt idx="214">
                  <c:v>1.4478436018957376E-6</c:v>
                </c:pt>
                <c:pt idx="215">
                  <c:v>1.6600616113744103E-6</c:v>
                </c:pt>
                <c:pt idx="216">
                  <c:v>1.8296161137440798E-6</c:v>
                </c:pt>
                <c:pt idx="217">
                  <c:v>1.6172511848341277E-6</c:v>
                </c:pt>
                <c:pt idx="218">
                  <c:v>1.6181611374407631E-6</c:v>
                </c:pt>
                <c:pt idx="219">
                  <c:v>1.5082890995260705E-6</c:v>
                </c:pt>
                <c:pt idx="220">
                  <c:v>1.2251374407582974E-6</c:v>
                </c:pt>
                <c:pt idx="221">
                  <c:v>1.4794218009478689E-6</c:v>
                </c:pt>
                <c:pt idx="222">
                  <c:v>1.6605687203791509E-6</c:v>
                </c:pt>
                <c:pt idx="223">
                  <c:v>1.5483554502369713E-6</c:v>
                </c:pt>
                <c:pt idx="224">
                  <c:v>1.5957345971563983E-6</c:v>
                </c:pt>
                <c:pt idx="225">
                  <c:v>1.5193270142180133E-6</c:v>
                </c:pt>
                <c:pt idx="226">
                  <c:v>1.4473601895734625E-6</c:v>
                </c:pt>
                <c:pt idx="227">
                  <c:v>1.3697488151658793E-6</c:v>
                </c:pt>
                <c:pt idx="228">
                  <c:v>1.4254976303317568E-6</c:v>
                </c:pt>
                <c:pt idx="229">
                  <c:v>1.3606445497630381E-6</c:v>
                </c:pt>
                <c:pt idx="230">
                  <c:v>1.3089763033175382E-6</c:v>
                </c:pt>
                <c:pt idx="231">
                  <c:v>1.3362843601895768E-6</c:v>
                </c:pt>
                <c:pt idx="232">
                  <c:v>1.2681469194312846E-6</c:v>
                </c:pt>
                <c:pt idx="233">
                  <c:v>1.6644739336492947E-6</c:v>
                </c:pt>
                <c:pt idx="234">
                  <c:v>1.0557488151658781E-6</c:v>
                </c:pt>
                <c:pt idx="235">
                  <c:v>1.0467677725118513E-6</c:v>
                </c:pt>
                <c:pt idx="236">
                  <c:v>1.2746018957345983E-6</c:v>
                </c:pt>
                <c:pt idx="237">
                  <c:v>1.2763222748815212E-6</c:v>
                </c:pt>
                <c:pt idx="238">
                  <c:v>1.1817298578199053E-6</c:v>
                </c:pt>
                <c:pt idx="239">
                  <c:v>1.1433981042654062E-6</c:v>
                </c:pt>
              </c:numCache>
            </c:numRef>
          </c:val>
        </c:ser>
        <c:ser>
          <c:idx val="106"/>
          <c:order val="106"/>
          <c:tx>
            <c:strRef>
              <c:f>Sheet2_c!$A$108</c:f>
              <c:strCache>
                <c:ptCount val="1"/>
                <c:pt idx="0">
                  <c:v>1060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Sheet2_c!$B$108:$IG$108</c:f>
              <c:numCache>
                <c:formatCode>General</c:formatCode>
                <c:ptCount val="240"/>
                <c:pt idx="0">
                  <c:v>1.947244131455405E-6</c:v>
                </c:pt>
                <c:pt idx="1">
                  <c:v>2.138835680751178E-6</c:v>
                </c:pt>
                <c:pt idx="2">
                  <c:v>2.071671361502356E-6</c:v>
                </c:pt>
                <c:pt idx="3">
                  <c:v>2.0789107981220753E-6</c:v>
                </c:pt>
                <c:pt idx="4">
                  <c:v>2.2953474178403827E-6</c:v>
                </c:pt>
                <c:pt idx="5">
                  <c:v>2.0996854460093927E-6</c:v>
                </c:pt>
                <c:pt idx="6">
                  <c:v>1.8725117370892059E-6</c:v>
                </c:pt>
                <c:pt idx="7">
                  <c:v>2.0571079812206637E-6</c:v>
                </c:pt>
                <c:pt idx="8">
                  <c:v>2.3636619718309932E-6</c:v>
                </c:pt>
                <c:pt idx="9">
                  <c:v>2.5043802816901506E-6</c:v>
                </c:pt>
                <c:pt idx="10">
                  <c:v>2.616051643192494E-6</c:v>
                </c:pt>
                <c:pt idx="11">
                  <c:v>2.5482300469483681E-6</c:v>
                </c:pt>
                <c:pt idx="12">
                  <c:v>2.0930563380281691E-6</c:v>
                </c:pt>
                <c:pt idx="13">
                  <c:v>2.0258028169014148E-6</c:v>
                </c:pt>
                <c:pt idx="14">
                  <c:v>2.071882629107981E-6</c:v>
                </c:pt>
                <c:pt idx="15">
                  <c:v>2.1782159624413218E-6</c:v>
                </c:pt>
                <c:pt idx="16">
                  <c:v>2.1624788732394392E-6</c:v>
                </c:pt>
                <c:pt idx="17">
                  <c:v>2.1570892018779443E-6</c:v>
                </c:pt>
                <c:pt idx="18">
                  <c:v>2.0412441314554019E-6</c:v>
                </c:pt>
                <c:pt idx="19">
                  <c:v>1.8981643192488313E-6</c:v>
                </c:pt>
                <c:pt idx="20">
                  <c:v>2.1466291079812256E-6</c:v>
                </c:pt>
                <c:pt idx="21">
                  <c:v>2.205450704225361E-6</c:v>
                </c:pt>
                <c:pt idx="22">
                  <c:v>1.9617089201877994E-6</c:v>
                </c:pt>
                <c:pt idx="23">
                  <c:v>2.3932629107981222E-6</c:v>
                </c:pt>
                <c:pt idx="24">
                  <c:v>1.8913849765258276E-6</c:v>
                </c:pt>
                <c:pt idx="25">
                  <c:v>2.0240845070422623E-6</c:v>
                </c:pt>
                <c:pt idx="26">
                  <c:v>2.5449906103286448E-6</c:v>
                </c:pt>
                <c:pt idx="27">
                  <c:v>2.2329014084507091E-6</c:v>
                </c:pt>
                <c:pt idx="28">
                  <c:v>2.3182300469483644E-6</c:v>
                </c:pt>
                <c:pt idx="29">
                  <c:v>2.6020046948356854E-6</c:v>
                </c:pt>
                <c:pt idx="30">
                  <c:v>2.8534976525821677E-6</c:v>
                </c:pt>
                <c:pt idx="31">
                  <c:v>2.7870985915493047E-6</c:v>
                </c:pt>
                <c:pt idx="32">
                  <c:v>2.2075680751173816E-6</c:v>
                </c:pt>
                <c:pt idx="33">
                  <c:v>2.1102347417840479E-6</c:v>
                </c:pt>
                <c:pt idx="34">
                  <c:v>2.0912300469483634E-6</c:v>
                </c:pt>
                <c:pt idx="35">
                  <c:v>2.3595633802816931E-6</c:v>
                </c:pt>
                <c:pt idx="36">
                  <c:v>2.4624600938967166E-6</c:v>
                </c:pt>
                <c:pt idx="37">
                  <c:v>2.2759577464788804E-6</c:v>
                </c:pt>
                <c:pt idx="38">
                  <c:v>1.9219295774647913E-6</c:v>
                </c:pt>
                <c:pt idx="39">
                  <c:v>2.0891737089201977E-6</c:v>
                </c:pt>
                <c:pt idx="40">
                  <c:v>2.344384976525828E-6</c:v>
                </c:pt>
                <c:pt idx="41">
                  <c:v>1.9569014084507095E-6</c:v>
                </c:pt>
                <c:pt idx="42">
                  <c:v>2.2685023474178491E-6</c:v>
                </c:pt>
                <c:pt idx="43">
                  <c:v>2.3004553990610342E-6</c:v>
                </c:pt>
                <c:pt idx="44">
                  <c:v>2.5298215962441389E-6</c:v>
                </c:pt>
                <c:pt idx="45">
                  <c:v>2.7325821596244196E-6</c:v>
                </c:pt>
                <c:pt idx="46">
                  <c:v>2.5060046948356815E-6</c:v>
                </c:pt>
                <c:pt idx="47">
                  <c:v>2.3691455399061042E-6</c:v>
                </c:pt>
                <c:pt idx="48">
                  <c:v>2.8514131455399103E-6</c:v>
                </c:pt>
                <c:pt idx="49">
                  <c:v>2.8499248826291166E-6</c:v>
                </c:pt>
                <c:pt idx="50">
                  <c:v>2.6204366197183177E-6</c:v>
                </c:pt>
                <c:pt idx="51">
                  <c:v>2.5201643192488302E-6</c:v>
                </c:pt>
                <c:pt idx="52">
                  <c:v>2.6399906103286426E-6</c:v>
                </c:pt>
                <c:pt idx="53">
                  <c:v>2.8325633802816943E-6</c:v>
                </c:pt>
                <c:pt idx="54">
                  <c:v>2.7306854460093973E-6</c:v>
                </c:pt>
                <c:pt idx="55">
                  <c:v>2.5328920187793482E-6</c:v>
                </c:pt>
                <c:pt idx="56">
                  <c:v>2.9802957746478944E-6</c:v>
                </c:pt>
                <c:pt idx="57">
                  <c:v>2.8660704225352156E-6</c:v>
                </c:pt>
                <c:pt idx="58">
                  <c:v>2.6626150234741802E-6</c:v>
                </c:pt>
                <c:pt idx="59">
                  <c:v>2.775704225352123E-6</c:v>
                </c:pt>
                <c:pt idx="60">
                  <c:v>3.1296525821596293E-6</c:v>
                </c:pt>
                <c:pt idx="61">
                  <c:v>3.094793427230055E-6</c:v>
                </c:pt>
                <c:pt idx="62">
                  <c:v>2.8748075117370959E-6</c:v>
                </c:pt>
                <c:pt idx="63">
                  <c:v>2.5649389671361595E-6</c:v>
                </c:pt>
                <c:pt idx="64">
                  <c:v>2.6794929577464864E-6</c:v>
                </c:pt>
                <c:pt idx="65">
                  <c:v>2.5871173708920319E-6</c:v>
                </c:pt>
                <c:pt idx="66">
                  <c:v>3.2393896713615121E-6</c:v>
                </c:pt>
                <c:pt idx="67">
                  <c:v>3.3022441314554026E-6</c:v>
                </c:pt>
                <c:pt idx="68">
                  <c:v>3.4946901408450805E-6</c:v>
                </c:pt>
                <c:pt idx="69">
                  <c:v>3.497845070422542E-6</c:v>
                </c:pt>
                <c:pt idx="70">
                  <c:v>3.3856901408450791E-6</c:v>
                </c:pt>
                <c:pt idx="71">
                  <c:v>3.1468638497652637E-6</c:v>
                </c:pt>
                <c:pt idx="72">
                  <c:v>3.122164319248831E-6</c:v>
                </c:pt>
                <c:pt idx="73">
                  <c:v>2.8478309859155013E-6</c:v>
                </c:pt>
                <c:pt idx="74">
                  <c:v>3.1123896713615102E-6</c:v>
                </c:pt>
                <c:pt idx="75">
                  <c:v>3.3174882629108048E-6</c:v>
                </c:pt>
                <c:pt idx="76">
                  <c:v>2.8389624413145595E-6</c:v>
                </c:pt>
                <c:pt idx="77">
                  <c:v>3.0448732394366259E-6</c:v>
                </c:pt>
                <c:pt idx="78">
                  <c:v>3.2846854460094004E-6</c:v>
                </c:pt>
                <c:pt idx="79">
                  <c:v>2.9924929577464858E-6</c:v>
                </c:pt>
                <c:pt idx="80">
                  <c:v>3.1635633802817005E-6</c:v>
                </c:pt>
                <c:pt idx="81">
                  <c:v>3.2472582159624517E-6</c:v>
                </c:pt>
                <c:pt idx="82">
                  <c:v>3.0290657276995389E-6</c:v>
                </c:pt>
                <c:pt idx="83">
                  <c:v>3.1687370892018869E-6</c:v>
                </c:pt>
                <c:pt idx="84">
                  <c:v>3.3581643192488292E-6</c:v>
                </c:pt>
                <c:pt idx="85">
                  <c:v>3.2786338028169144E-6</c:v>
                </c:pt>
                <c:pt idx="86">
                  <c:v>3.1059014084507141E-6</c:v>
                </c:pt>
                <c:pt idx="87">
                  <c:v>2.8439061032863914E-6</c:v>
                </c:pt>
                <c:pt idx="88">
                  <c:v>3.4488920187793522E-6</c:v>
                </c:pt>
                <c:pt idx="89">
                  <c:v>3.3464835680751261E-6</c:v>
                </c:pt>
                <c:pt idx="90">
                  <c:v>3.1549953051643262E-6</c:v>
                </c:pt>
                <c:pt idx="91">
                  <c:v>2.9628215962441388E-6</c:v>
                </c:pt>
                <c:pt idx="92">
                  <c:v>3.532248826291083E-6</c:v>
                </c:pt>
                <c:pt idx="93">
                  <c:v>3.5962300469483681E-6</c:v>
                </c:pt>
                <c:pt idx="94">
                  <c:v>3.6684741784037652E-6</c:v>
                </c:pt>
                <c:pt idx="95">
                  <c:v>3.6077652582159769E-6</c:v>
                </c:pt>
                <c:pt idx="96">
                  <c:v>4.1871361502347477E-6</c:v>
                </c:pt>
                <c:pt idx="97">
                  <c:v>3.6398450704225421E-6</c:v>
                </c:pt>
                <c:pt idx="98">
                  <c:v>3.7003615023474339E-6</c:v>
                </c:pt>
                <c:pt idx="99">
                  <c:v>3.6308356807511817E-6</c:v>
                </c:pt>
                <c:pt idx="100">
                  <c:v>3.5948075117371005E-6</c:v>
                </c:pt>
                <c:pt idx="101">
                  <c:v>3.3465258215962502E-6</c:v>
                </c:pt>
                <c:pt idx="102">
                  <c:v>3.02450234741785E-6</c:v>
                </c:pt>
                <c:pt idx="103">
                  <c:v>3.1620046948356859E-6</c:v>
                </c:pt>
                <c:pt idx="104">
                  <c:v>3.201464788732409E-6</c:v>
                </c:pt>
                <c:pt idx="105">
                  <c:v>3.3161502347417851E-6</c:v>
                </c:pt>
                <c:pt idx="106">
                  <c:v>3.267431924882641E-6</c:v>
                </c:pt>
                <c:pt idx="107">
                  <c:v>3.2553990610328751E-6</c:v>
                </c:pt>
                <c:pt idx="108">
                  <c:v>2.9733755868544673E-6</c:v>
                </c:pt>
                <c:pt idx="109">
                  <c:v>3.5049107981220796E-6</c:v>
                </c:pt>
                <c:pt idx="110">
                  <c:v>3.3034788732394424E-6</c:v>
                </c:pt>
                <c:pt idx="111">
                  <c:v>3.5158732394366236E-6</c:v>
                </c:pt>
                <c:pt idx="112">
                  <c:v>3.2607464788732459E-6</c:v>
                </c:pt>
                <c:pt idx="113">
                  <c:v>3.671859154929582E-6</c:v>
                </c:pt>
                <c:pt idx="114">
                  <c:v>3.4253521126760638E-6</c:v>
                </c:pt>
                <c:pt idx="115">
                  <c:v>2.985253521126766E-6</c:v>
                </c:pt>
                <c:pt idx="116">
                  <c:v>3.4876901408450817E-6</c:v>
                </c:pt>
                <c:pt idx="117">
                  <c:v>3.5804272300469611E-6</c:v>
                </c:pt>
                <c:pt idx="118">
                  <c:v>3.2912629107981241E-6</c:v>
                </c:pt>
                <c:pt idx="119">
                  <c:v>3.3725586854460095E-6</c:v>
                </c:pt>
                <c:pt idx="120">
                  <c:v>3.3836666666666754E-6</c:v>
                </c:pt>
                <c:pt idx="121">
                  <c:v>3.7823333333333425E-6</c:v>
                </c:pt>
                <c:pt idx="122">
                  <c:v>4.2564460093896868E-6</c:v>
                </c:pt>
                <c:pt idx="123">
                  <c:v>4.0887793427230201E-6</c:v>
                </c:pt>
                <c:pt idx="124">
                  <c:v>3.2987417840375695E-6</c:v>
                </c:pt>
                <c:pt idx="125">
                  <c:v>3.639394366197196E-6</c:v>
                </c:pt>
                <c:pt idx="126">
                  <c:v>4.0159248826291145E-6</c:v>
                </c:pt>
                <c:pt idx="127">
                  <c:v>4.2594225352112826E-6</c:v>
                </c:pt>
                <c:pt idx="128">
                  <c:v>3.8250328638497707E-6</c:v>
                </c:pt>
                <c:pt idx="129">
                  <c:v>4.1191877934272387E-6</c:v>
                </c:pt>
                <c:pt idx="130">
                  <c:v>3.9065774647887389E-6</c:v>
                </c:pt>
                <c:pt idx="131">
                  <c:v>3.9534741784037642E-6</c:v>
                </c:pt>
                <c:pt idx="132">
                  <c:v>2.9459624413145608E-6</c:v>
                </c:pt>
                <c:pt idx="133">
                  <c:v>2.6245962441314669E-6</c:v>
                </c:pt>
                <c:pt idx="134">
                  <c:v>2.5875117370892111E-6</c:v>
                </c:pt>
                <c:pt idx="135">
                  <c:v>2.2131267605633897E-6</c:v>
                </c:pt>
                <c:pt idx="136">
                  <c:v>2.669206572769963E-6</c:v>
                </c:pt>
                <c:pt idx="137">
                  <c:v>3.0390469483568127E-6</c:v>
                </c:pt>
                <c:pt idx="138">
                  <c:v>2.5502347417840479E-6</c:v>
                </c:pt>
                <c:pt idx="139">
                  <c:v>2.6586197183098646E-6</c:v>
                </c:pt>
                <c:pt idx="140">
                  <c:v>2.4283615023474294E-6</c:v>
                </c:pt>
                <c:pt idx="141">
                  <c:v>2.7353051643192492E-6</c:v>
                </c:pt>
                <c:pt idx="142">
                  <c:v>2.3832629107981219E-6</c:v>
                </c:pt>
                <c:pt idx="143">
                  <c:v>2.3042159624413219E-6</c:v>
                </c:pt>
                <c:pt idx="144">
                  <c:v>2.4024835680751238E-6</c:v>
                </c:pt>
                <c:pt idx="145">
                  <c:v>2.5217370892018849E-6</c:v>
                </c:pt>
                <c:pt idx="146">
                  <c:v>2.1732957746478935E-6</c:v>
                </c:pt>
                <c:pt idx="147">
                  <c:v>2.3689295774647948E-6</c:v>
                </c:pt>
                <c:pt idx="148">
                  <c:v>2.49977934272301E-6</c:v>
                </c:pt>
                <c:pt idx="149">
                  <c:v>2.4184694835680747E-6</c:v>
                </c:pt>
                <c:pt idx="150">
                  <c:v>1.8547323943662022E-6</c:v>
                </c:pt>
                <c:pt idx="151">
                  <c:v>1.5282957746478914E-6</c:v>
                </c:pt>
                <c:pt idx="152">
                  <c:v>1.5911314553990628E-6</c:v>
                </c:pt>
                <c:pt idx="153">
                  <c:v>1.7450798122065764E-6</c:v>
                </c:pt>
                <c:pt idx="154">
                  <c:v>1.5610704225352162E-6</c:v>
                </c:pt>
                <c:pt idx="155">
                  <c:v>1.6518544600939012E-6</c:v>
                </c:pt>
                <c:pt idx="156">
                  <c:v>1.6448075117370948E-6</c:v>
                </c:pt>
                <c:pt idx="157">
                  <c:v>1.9304460093896763E-6</c:v>
                </c:pt>
                <c:pt idx="158">
                  <c:v>1.4816478873239459E-6</c:v>
                </c:pt>
                <c:pt idx="159">
                  <c:v>1.5564319248826342E-6</c:v>
                </c:pt>
                <c:pt idx="160">
                  <c:v>1.5585305164319296E-6</c:v>
                </c:pt>
                <c:pt idx="161">
                  <c:v>1.6283943661971861E-6</c:v>
                </c:pt>
                <c:pt idx="162">
                  <c:v>1.5513239436619751E-6</c:v>
                </c:pt>
                <c:pt idx="163">
                  <c:v>1.5419389671361527E-6</c:v>
                </c:pt>
                <c:pt idx="164">
                  <c:v>1.3829859154929613E-6</c:v>
                </c:pt>
                <c:pt idx="165">
                  <c:v>1.4461220657277035E-6</c:v>
                </c:pt>
                <c:pt idx="166">
                  <c:v>1.5584835680751222E-6</c:v>
                </c:pt>
                <c:pt idx="167">
                  <c:v>1.61841314553991E-6</c:v>
                </c:pt>
                <c:pt idx="168">
                  <c:v>1.4602769953051658E-6</c:v>
                </c:pt>
                <c:pt idx="169">
                  <c:v>1.6803896713615087E-6</c:v>
                </c:pt>
                <c:pt idx="170">
                  <c:v>1.3422910798122106E-6</c:v>
                </c:pt>
                <c:pt idx="171">
                  <c:v>1.7163286384976548E-6</c:v>
                </c:pt>
                <c:pt idx="172">
                  <c:v>1.4270469483568108E-6</c:v>
                </c:pt>
                <c:pt idx="173">
                  <c:v>1.3181596244131501E-6</c:v>
                </c:pt>
                <c:pt idx="174">
                  <c:v>1.2740892018779368E-6</c:v>
                </c:pt>
                <c:pt idx="175">
                  <c:v>1.0564553990610364E-6</c:v>
                </c:pt>
                <c:pt idx="176">
                  <c:v>1.3190610328638526E-6</c:v>
                </c:pt>
                <c:pt idx="177">
                  <c:v>1.4732394366197213E-6</c:v>
                </c:pt>
                <c:pt idx="178">
                  <c:v>1.4797887323943677E-6</c:v>
                </c:pt>
                <c:pt idx="179">
                  <c:v>1.5096478873239464E-6</c:v>
                </c:pt>
                <c:pt idx="180">
                  <c:v>1.5081173708920239E-6</c:v>
                </c:pt>
                <c:pt idx="181">
                  <c:v>1.6131690140845099E-6</c:v>
                </c:pt>
                <c:pt idx="182">
                  <c:v>1.4800610328638528E-6</c:v>
                </c:pt>
                <c:pt idx="183">
                  <c:v>1.4914741784037596E-6</c:v>
                </c:pt>
                <c:pt idx="184">
                  <c:v>1.4459483568075141E-6</c:v>
                </c:pt>
                <c:pt idx="185">
                  <c:v>1.590694835680755E-6</c:v>
                </c:pt>
                <c:pt idx="186">
                  <c:v>1.6567887323943702E-6</c:v>
                </c:pt>
                <c:pt idx="187">
                  <c:v>1.5811361502347444E-6</c:v>
                </c:pt>
                <c:pt idx="188">
                  <c:v>1.5688075117370939E-6</c:v>
                </c:pt>
                <c:pt idx="189">
                  <c:v>1.8650187793427288E-6</c:v>
                </c:pt>
                <c:pt idx="190">
                  <c:v>1.440666666666669E-6</c:v>
                </c:pt>
                <c:pt idx="191">
                  <c:v>1.4361737089201895E-6</c:v>
                </c:pt>
                <c:pt idx="192">
                  <c:v>1.4875915492957777E-6</c:v>
                </c:pt>
                <c:pt idx="193">
                  <c:v>1.1834647887323957E-6</c:v>
                </c:pt>
                <c:pt idx="194">
                  <c:v>1.5202863849765316E-6</c:v>
                </c:pt>
                <c:pt idx="195">
                  <c:v>1.4735915492957775E-6</c:v>
                </c:pt>
                <c:pt idx="196">
                  <c:v>1.4105633802816918E-6</c:v>
                </c:pt>
                <c:pt idx="197">
                  <c:v>1.6360234741784085E-6</c:v>
                </c:pt>
                <c:pt idx="198">
                  <c:v>1.6165164319248877E-6</c:v>
                </c:pt>
                <c:pt idx="199">
                  <c:v>1.6465586854460147E-6</c:v>
                </c:pt>
                <c:pt idx="200">
                  <c:v>1.8985868544600999E-6</c:v>
                </c:pt>
                <c:pt idx="201">
                  <c:v>1.3926150234741826E-6</c:v>
                </c:pt>
                <c:pt idx="202">
                  <c:v>1.4470000000000024E-6</c:v>
                </c:pt>
                <c:pt idx="203">
                  <c:v>1.6047981220657328E-6</c:v>
                </c:pt>
                <c:pt idx="204">
                  <c:v>1.7286666666666705E-6</c:v>
                </c:pt>
                <c:pt idx="205">
                  <c:v>1.6419014084507083E-6</c:v>
                </c:pt>
                <c:pt idx="206">
                  <c:v>1.7954647887323961E-6</c:v>
                </c:pt>
                <c:pt idx="207">
                  <c:v>1.8074741784037609E-6</c:v>
                </c:pt>
                <c:pt idx="208">
                  <c:v>1.7029577464788784E-6</c:v>
                </c:pt>
                <c:pt idx="209">
                  <c:v>1.6727136150234773E-6</c:v>
                </c:pt>
                <c:pt idx="210">
                  <c:v>1.8361737089201925E-6</c:v>
                </c:pt>
                <c:pt idx="211">
                  <c:v>1.5322910798122104E-6</c:v>
                </c:pt>
                <c:pt idx="212">
                  <c:v>1.5252582159624433E-6</c:v>
                </c:pt>
                <c:pt idx="213">
                  <c:v>1.6507793427230086E-6</c:v>
                </c:pt>
                <c:pt idx="214">
                  <c:v>1.3303755868544635E-6</c:v>
                </c:pt>
                <c:pt idx="215">
                  <c:v>1.3870657276995337E-6</c:v>
                </c:pt>
                <c:pt idx="216">
                  <c:v>1.5258544600939E-6</c:v>
                </c:pt>
                <c:pt idx="217">
                  <c:v>1.6516056338028212E-6</c:v>
                </c:pt>
                <c:pt idx="218">
                  <c:v>1.4420093896713649E-6</c:v>
                </c:pt>
                <c:pt idx="219">
                  <c:v>1.3378920187793446E-6</c:v>
                </c:pt>
                <c:pt idx="220">
                  <c:v>1.4240046948356826E-6</c:v>
                </c:pt>
                <c:pt idx="221">
                  <c:v>1.5491267605633832E-6</c:v>
                </c:pt>
                <c:pt idx="222">
                  <c:v>1.6953427230046993E-6</c:v>
                </c:pt>
                <c:pt idx="223">
                  <c:v>1.7363192488262958E-6</c:v>
                </c:pt>
                <c:pt idx="224">
                  <c:v>1.5969342723004703E-6</c:v>
                </c:pt>
                <c:pt idx="225">
                  <c:v>1.6418122065727746E-6</c:v>
                </c:pt>
                <c:pt idx="226">
                  <c:v>1.4045399061032893E-6</c:v>
                </c:pt>
                <c:pt idx="227">
                  <c:v>1.7055352112676075E-6</c:v>
                </c:pt>
                <c:pt idx="228">
                  <c:v>1.2923615023474195E-6</c:v>
                </c:pt>
                <c:pt idx="229">
                  <c:v>1.2660281690140879E-6</c:v>
                </c:pt>
                <c:pt idx="230">
                  <c:v>1.3434553990610368E-6</c:v>
                </c:pt>
                <c:pt idx="231">
                  <c:v>1.0893943661971831E-6</c:v>
                </c:pt>
                <c:pt idx="232">
                  <c:v>1.1547652582159639E-6</c:v>
                </c:pt>
                <c:pt idx="233">
                  <c:v>1.2066009389671384E-6</c:v>
                </c:pt>
                <c:pt idx="234">
                  <c:v>1.0539671361502382E-6</c:v>
                </c:pt>
                <c:pt idx="235">
                  <c:v>1.3885633802816927E-6</c:v>
                </c:pt>
                <c:pt idx="236">
                  <c:v>1.6565305164319301E-6</c:v>
                </c:pt>
                <c:pt idx="237">
                  <c:v>1.2037089201877963E-6</c:v>
                </c:pt>
                <c:pt idx="238">
                  <c:v>1.2363333333333363E-6</c:v>
                </c:pt>
                <c:pt idx="239">
                  <c:v>1.2853615023474181E-6</c:v>
                </c:pt>
              </c:numCache>
            </c:numRef>
          </c:val>
        </c:ser>
        <c:ser>
          <c:idx val="107"/>
          <c:order val="107"/>
          <c:tx>
            <c:strRef>
              <c:f>Sheet2_c!$A$109</c:f>
              <c:strCache>
                <c:ptCount val="1"/>
                <c:pt idx="0">
                  <c:v>1070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Sheet2_c!$B$109:$IG$109</c:f>
              <c:numCache>
                <c:formatCode>General</c:formatCode>
                <c:ptCount val="240"/>
                <c:pt idx="0">
                  <c:v>2.3618604651162792E-6</c:v>
                </c:pt>
                <c:pt idx="1">
                  <c:v>2.0223627906976805E-6</c:v>
                </c:pt>
                <c:pt idx="2">
                  <c:v>1.9319488372093058E-6</c:v>
                </c:pt>
                <c:pt idx="3">
                  <c:v>1.89356744186047E-6</c:v>
                </c:pt>
                <c:pt idx="4">
                  <c:v>2.1503116279069858E-6</c:v>
                </c:pt>
                <c:pt idx="5">
                  <c:v>1.7578046511627927E-6</c:v>
                </c:pt>
                <c:pt idx="6">
                  <c:v>1.954767441860471E-6</c:v>
                </c:pt>
                <c:pt idx="7">
                  <c:v>1.9187162790697733E-6</c:v>
                </c:pt>
                <c:pt idx="8">
                  <c:v>2.3783069767441892E-6</c:v>
                </c:pt>
                <c:pt idx="9">
                  <c:v>2.3048000000000016E-6</c:v>
                </c:pt>
                <c:pt idx="10">
                  <c:v>2.8181813953488411E-6</c:v>
                </c:pt>
                <c:pt idx="11">
                  <c:v>2.2393395348837247E-6</c:v>
                </c:pt>
                <c:pt idx="12">
                  <c:v>2.0454232558139619E-6</c:v>
                </c:pt>
                <c:pt idx="13">
                  <c:v>2.4921720930232548E-6</c:v>
                </c:pt>
                <c:pt idx="14">
                  <c:v>2.2087116279069881E-6</c:v>
                </c:pt>
                <c:pt idx="15">
                  <c:v>2.4357720930232548E-6</c:v>
                </c:pt>
                <c:pt idx="16">
                  <c:v>2.1826186046511661E-6</c:v>
                </c:pt>
                <c:pt idx="17">
                  <c:v>2.1882883720930284E-6</c:v>
                </c:pt>
                <c:pt idx="18">
                  <c:v>2.1992790697674483E-6</c:v>
                </c:pt>
                <c:pt idx="19">
                  <c:v>2.2073767441860586E-6</c:v>
                </c:pt>
                <c:pt idx="20">
                  <c:v>2.3148511627907012E-6</c:v>
                </c:pt>
                <c:pt idx="21">
                  <c:v>2.1124883720930231E-6</c:v>
                </c:pt>
                <c:pt idx="22">
                  <c:v>1.9216837209302387E-6</c:v>
                </c:pt>
                <c:pt idx="23">
                  <c:v>2.1670744186046597E-6</c:v>
                </c:pt>
                <c:pt idx="24">
                  <c:v>2.1653860465116384E-6</c:v>
                </c:pt>
                <c:pt idx="25">
                  <c:v>2.0203627906976816E-6</c:v>
                </c:pt>
                <c:pt idx="26">
                  <c:v>2.5034558139534914E-6</c:v>
                </c:pt>
                <c:pt idx="27">
                  <c:v>2.2743627906976817E-6</c:v>
                </c:pt>
                <c:pt idx="28">
                  <c:v>2.4940139534883779E-6</c:v>
                </c:pt>
                <c:pt idx="29">
                  <c:v>2.7846232558139645E-6</c:v>
                </c:pt>
                <c:pt idx="30">
                  <c:v>2.6552744186046574E-6</c:v>
                </c:pt>
                <c:pt idx="31">
                  <c:v>2.8254139534883786E-6</c:v>
                </c:pt>
                <c:pt idx="32">
                  <c:v>2.3938976744186078E-6</c:v>
                </c:pt>
                <c:pt idx="33">
                  <c:v>2.4413348837209396E-6</c:v>
                </c:pt>
                <c:pt idx="34">
                  <c:v>2.4642558139534889E-6</c:v>
                </c:pt>
                <c:pt idx="35">
                  <c:v>2.3304186046511632E-6</c:v>
                </c:pt>
                <c:pt idx="36">
                  <c:v>2.4579302325581458E-6</c:v>
                </c:pt>
                <c:pt idx="37">
                  <c:v>2.3448372093023355E-6</c:v>
                </c:pt>
                <c:pt idx="38">
                  <c:v>2.1618744186046576E-6</c:v>
                </c:pt>
                <c:pt idx="39">
                  <c:v>2.1041860465116385E-6</c:v>
                </c:pt>
                <c:pt idx="40">
                  <c:v>2.055595348837217E-6</c:v>
                </c:pt>
                <c:pt idx="41">
                  <c:v>2.4532930232558176E-6</c:v>
                </c:pt>
                <c:pt idx="42">
                  <c:v>2.224916279069773E-6</c:v>
                </c:pt>
                <c:pt idx="43">
                  <c:v>2.6479395348837274E-6</c:v>
                </c:pt>
                <c:pt idx="44">
                  <c:v>2.6146046511627997E-6</c:v>
                </c:pt>
                <c:pt idx="45">
                  <c:v>2.5000883720930285E-6</c:v>
                </c:pt>
                <c:pt idx="46">
                  <c:v>2.299851162790703E-6</c:v>
                </c:pt>
                <c:pt idx="47">
                  <c:v>2.2342837209302397E-6</c:v>
                </c:pt>
                <c:pt idx="48">
                  <c:v>2.5165720930232562E-6</c:v>
                </c:pt>
                <c:pt idx="49">
                  <c:v>2.8329720930232571E-6</c:v>
                </c:pt>
                <c:pt idx="50">
                  <c:v>2.7309720930232588E-6</c:v>
                </c:pt>
                <c:pt idx="51">
                  <c:v>2.7550232558139623E-6</c:v>
                </c:pt>
                <c:pt idx="52">
                  <c:v>2.769837209302339E-6</c:v>
                </c:pt>
                <c:pt idx="53">
                  <c:v>2.9579395348837249E-6</c:v>
                </c:pt>
                <c:pt idx="54">
                  <c:v>2.663502325581405E-6</c:v>
                </c:pt>
                <c:pt idx="55">
                  <c:v>2.6731302325581492E-6</c:v>
                </c:pt>
                <c:pt idx="56">
                  <c:v>2.4935674418604738E-6</c:v>
                </c:pt>
                <c:pt idx="57">
                  <c:v>2.8700186046511652E-6</c:v>
                </c:pt>
                <c:pt idx="58">
                  <c:v>2.7458093023255886E-6</c:v>
                </c:pt>
                <c:pt idx="59">
                  <c:v>3.2111162790697743E-6</c:v>
                </c:pt>
                <c:pt idx="60">
                  <c:v>3.5485348837209432E-6</c:v>
                </c:pt>
                <c:pt idx="61">
                  <c:v>2.6561534883721002E-6</c:v>
                </c:pt>
                <c:pt idx="62">
                  <c:v>2.7038093023255896E-6</c:v>
                </c:pt>
                <c:pt idx="63">
                  <c:v>2.4581767441860554E-6</c:v>
                </c:pt>
                <c:pt idx="64">
                  <c:v>2.6464139534883783E-6</c:v>
                </c:pt>
                <c:pt idx="65">
                  <c:v>2.8728511627907007E-6</c:v>
                </c:pt>
                <c:pt idx="66">
                  <c:v>3.1110930232558187E-6</c:v>
                </c:pt>
                <c:pt idx="67">
                  <c:v>3.4848418604651247E-6</c:v>
                </c:pt>
                <c:pt idx="68">
                  <c:v>3.9504418604651254E-6</c:v>
                </c:pt>
                <c:pt idx="69">
                  <c:v>3.8400976744186118E-6</c:v>
                </c:pt>
                <c:pt idx="70">
                  <c:v>3.3760372093023354E-6</c:v>
                </c:pt>
                <c:pt idx="71">
                  <c:v>3.5068651162790731E-6</c:v>
                </c:pt>
                <c:pt idx="72">
                  <c:v>3.1164139534883776E-6</c:v>
                </c:pt>
                <c:pt idx="73">
                  <c:v>2.9770279069767521E-6</c:v>
                </c:pt>
                <c:pt idx="74">
                  <c:v>2.6189441860465191E-6</c:v>
                </c:pt>
                <c:pt idx="75">
                  <c:v>2.9667441860465189E-6</c:v>
                </c:pt>
                <c:pt idx="76">
                  <c:v>2.7856790697674504E-6</c:v>
                </c:pt>
                <c:pt idx="77">
                  <c:v>3.0629255813953593E-6</c:v>
                </c:pt>
                <c:pt idx="78">
                  <c:v>3.0803116279069901E-6</c:v>
                </c:pt>
                <c:pt idx="79">
                  <c:v>3.3661534883721015E-6</c:v>
                </c:pt>
                <c:pt idx="80">
                  <c:v>3.2658046511628012E-6</c:v>
                </c:pt>
                <c:pt idx="81">
                  <c:v>3.5185302325581492E-6</c:v>
                </c:pt>
                <c:pt idx="82">
                  <c:v>3.3394232558139617E-6</c:v>
                </c:pt>
                <c:pt idx="83">
                  <c:v>3.3247302325581478E-6</c:v>
                </c:pt>
                <c:pt idx="84">
                  <c:v>3.0578744186046584E-6</c:v>
                </c:pt>
                <c:pt idx="85">
                  <c:v>3.0242604651162845E-6</c:v>
                </c:pt>
                <c:pt idx="86">
                  <c:v>3.1182837209302405E-6</c:v>
                </c:pt>
                <c:pt idx="87">
                  <c:v>2.9969209302325634E-6</c:v>
                </c:pt>
                <c:pt idx="88">
                  <c:v>3.2593674418604758E-6</c:v>
                </c:pt>
                <c:pt idx="89">
                  <c:v>3.0582837209302398E-6</c:v>
                </c:pt>
                <c:pt idx="90">
                  <c:v>3.113055813953491E-6</c:v>
                </c:pt>
                <c:pt idx="91">
                  <c:v>2.8419209302325649E-6</c:v>
                </c:pt>
                <c:pt idx="92">
                  <c:v>3.341023255813964E-6</c:v>
                </c:pt>
                <c:pt idx="93">
                  <c:v>3.2301627906976853E-6</c:v>
                </c:pt>
                <c:pt idx="94">
                  <c:v>3.5008744186046599E-6</c:v>
                </c:pt>
                <c:pt idx="95">
                  <c:v>3.7636790697674536E-6</c:v>
                </c:pt>
                <c:pt idx="96">
                  <c:v>3.133469767441869E-6</c:v>
                </c:pt>
                <c:pt idx="97">
                  <c:v>3.7321534883721031E-6</c:v>
                </c:pt>
                <c:pt idx="98">
                  <c:v>3.5524558139534889E-6</c:v>
                </c:pt>
                <c:pt idx="99">
                  <c:v>3.6017395348837283E-6</c:v>
                </c:pt>
                <c:pt idx="100">
                  <c:v>3.3211767441860567E-6</c:v>
                </c:pt>
                <c:pt idx="101">
                  <c:v>2.7184372093023368E-6</c:v>
                </c:pt>
                <c:pt idx="102">
                  <c:v>3.0299813953488435E-6</c:v>
                </c:pt>
                <c:pt idx="103">
                  <c:v>3.0397023255814015E-6</c:v>
                </c:pt>
                <c:pt idx="104">
                  <c:v>3.1983488372093094E-6</c:v>
                </c:pt>
                <c:pt idx="105">
                  <c:v>3.4138372093023366E-6</c:v>
                </c:pt>
                <c:pt idx="106">
                  <c:v>3.4786883720930279E-6</c:v>
                </c:pt>
                <c:pt idx="107">
                  <c:v>2.986469767441866E-6</c:v>
                </c:pt>
                <c:pt idx="108">
                  <c:v>3.2352418604651233E-6</c:v>
                </c:pt>
                <c:pt idx="109">
                  <c:v>3.6143720930232607E-6</c:v>
                </c:pt>
                <c:pt idx="110">
                  <c:v>3.6169488372093078E-6</c:v>
                </c:pt>
                <c:pt idx="111">
                  <c:v>3.8434465116279167E-6</c:v>
                </c:pt>
                <c:pt idx="112">
                  <c:v>3.6913348837209425E-6</c:v>
                </c:pt>
                <c:pt idx="113">
                  <c:v>3.5982325581395464E-6</c:v>
                </c:pt>
                <c:pt idx="114">
                  <c:v>3.7323023255814048E-6</c:v>
                </c:pt>
                <c:pt idx="115">
                  <c:v>2.8789674418604731E-6</c:v>
                </c:pt>
                <c:pt idx="116">
                  <c:v>3.3157255813953567E-6</c:v>
                </c:pt>
                <c:pt idx="117">
                  <c:v>3.3645023255814038E-6</c:v>
                </c:pt>
                <c:pt idx="118">
                  <c:v>3.2248883720930305E-6</c:v>
                </c:pt>
                <c:pt idx="119">
                  <c:v>3.4070744186046609E-6</c:v>
                </c:pt>
                <c:pt idx="120">
                  <c:v>3.4233627906976854E-6</c:v>
                </c:pt>
                <c:pt idx="121">
                  <c:v>3.5377255813953615E-6</c:v>
                </c:pt>
                <c:pt idx="122">
                  <c:v>4.1912744186046648E-6</c:v>
                </c:pt>
                <c:pt idx="123">
                  <c:v>3.9519116279069886E-6</c:v>
                </c:pt>
                <c:pt idx="124">
                  <c:v>3.388520930232567E-6</c:v>
                </c:pt>
                <c:pt idx="125">
                  <c:v>3.2560232558139644E-6</c:v>
                </c:pt>
                <c:pt idx="126">
                  <c:v>3.3970511627907054E-6</c:v>
                </c:pt>
                <c:pt idx="127">
                  <c:v>3.7412697674418723E-6</c:v>
                </c:pt>
                <c:pt idx="128">
                  <c:v>3.5884232558139665E-6</c:v>
                </c:pt>
                <c:pt idx="129">
                  <c:v>3.8811069767441937E-6</c:v>
                </c:pt>
                <c:pt idx="130">
                  <c:v>3.6539813953488451E-6</c:v>
                </c:pt>
                <c:pt idx="131">
                  <c:v>4.0617302325581473E-6</c:v>
                </c:pt>
                <c:pt idx="132">
                  <c:v>2.2533348837209408E-6</c:v>
                </c:pt>
                <c:pt idx="133">
                  <c:v>2.7893255813953616E-6</c:v>
                </c:pt>
                <c:pt idx="134">
                  <c:v>2.776813953488378E-6</c:v>
                </c:pt>
                <c:pt idx="135">
                  <c:v>2.1538000000000055E-6</c:v>
                </c:pt>
                <c:pt idx="136">
                  <c:v>2.4185069767441893E-6</c:v>
                </c:pt>
                <c:pt idx="137">
                  <c:v>2.66072558139536E-6</c:v>
                </c:pt>
                <c:pt idx="138">
                  <c:v>2.5780139534883783E-6</c:v>
                </c:pt>
                <c:pt idx="139">
                  <c:v>2.6820186046511672E-6</c:v>
                </c:pt>
                <c:pt idx="140">
                  <c:v>2.9477395348837266E-6</c:v>
                </c:pt>
                <c:pt idx="141">
                  <c:v>2.3661720930232559E-6</c:v>
                </c:pt>
                <c:pt idx="142">
                  <c:v>2.4512744186046552E-6</c:v>
                </c:pt>
                <c:pt idx="143">
                  <c:v>2.4483767441860564E-6</c:v>
                </c:pt>
                <c:pt idx="144">
                  <c:v>2.4560279069767489E-6</c:v>
                </c:pt>
                <c:pt idx="145">
                  <c:v>2.6570372093023373E-6</c:v>
                </c:pt>
                <c:pt idx="146">
                  <c:v>2.4620418604651216E-6</c:v>
                </c:pt>
                <c:pt idx="147">
                  <c:v>2.5661023255814015E-6</c:v>
                </c:pt>
                <c:pt idx="148">
                  <c:v>2.5449069767441916E-6</c:v>
                </c:pt>
                <c:pt idx="149">
                  <c:v>2.7117348837209413E-6</c:v>
                </c:pt>
                <c:pt idx="150">
                  <c:v>2.6329813953488408E-6</c:v>
                </c:pt>
                <c:pt idx="151">
                  <c:v>1.4426325581395371E-6</c:v>
                </c:pt>
                <c:pt idx="152">
                  <c:v>1.6149302325581426E-6</c:v>
                </c:pt>
                <c:pt idx="153">
                  <c:v>1.6035581395348891E-6</c:v>
                </c:pt>
                <c:pt idx="154">
                  <c:v>1.4904604651162832E-6</c:v>
                </c:pt>
                <c:pt idx="155">
                  <c:v>1.7057488372093044E-6</c:v>
                </c:pt>
                <c:pt idx="156">
                  <c:v>1.4770046511627921E-6</c:v>
                </c:pt>
                <c:pt idx="157">
                  <c:v>1.7910697674418645E-6</c:v>
                </c:pt>
                <c:pt idx="158">
                  <c:v>1.7438232558139543E-6</c:v>
                </c:pt>
                <c:pt idx="159">
                  <c:v>1.7940697674418649E-6</c:v>
                </c:pt>
                <c:pt idx="160">
                  <c:v>1.8715162790697719E-6</c:v>
                </c:pt>
                <c:pt idx="161">
                  <c:v>1.934925581395355E-6</c:v>
                </c:pt>
                <c:pt idx="162">
                  <c:v>1.6368418604651206E-6</c:v>
                </c:pt>
                <c:pt idx="163">
                  <c:v>1.7186558139534926E-6</c:v>
                </c:pt>
                <c:pt idx="164">
                  <c:v>1.8901441860465177E-6</c:v>
                </c:pt>
                <c:pt idx="165">
                  <c:v>1.533572093023259E-6</c:v>
                </c:pt>
                <c:pt idx="166">
                  <c:v>1.4993534883720961E-6</c:v>
                </c:pt>
                <c:pt idx="167">
                  <c:v>1.3361348837209326E-6</c:v>
                </c:pt>
                <c:pt idx="168">
                  <c:v>1.3983813953488412E-6</c:v>
                </c:pt>
                <c:pt idx="169">
                  <c:v>1.7807767441860515E-6</c:v>
                </c:pt>
                <c:pt idx="170">
                  <c:v>1.7973209302325625E-6</c:v>
                </c:pt>
                <c:pt idx="171">
                  <c:v>1.6662139534883773E-6</c:v>
                </c:pt>
                <c:pt idx="172">
                  <c:v>1.5930046511627932E-6</c:v>
                </c:pt>
                <c:pt idx="173">
                  <c:v>1.6401813953488414E-6</c:v>
                </c:pt>
                <c:pt idx="174">
                  <c:v>1.4600837209302377E-6</c:v>
                </c:pt>
                <c:pt idx="175">
                  <c:v>1.3539674418604682E-6</c:v>
                </c:pt>
                <c:pt idx="176">
                  <c:v>1.5758976744186084E-6</c:v>
                </c:pt>
                <c:pt idx="177">
                  <c:v>1.7246837209302385E-6</c:v>
                </c:pt>
                <c:pt idx="178">
                  <c:v>1.5919302325581413E-6</c:v>
                </c:pt>
                <c:pt idx="179">
                  <c:v>1.3685069767441894E-6</c:v>
                </c:pt>
                <c:pt idx="180">
                  <c:v>1.7186372093023291E-6</c:v>
                </c:pt>
                <c:pt idx="181">
                  <c:v>1.7027255813953528E-6</c:v>
                </c:pt>
                <c:pt idx="182">
                  <c:v>1.3723441860465169E-6</c:v>
                </c:pt>
                <c:pt idx="183">
                  <c:v>1.655260465116284E-6</c:v>
                </c:pt>
                <c:pt idx="184">
                  <c:v>1.2233906976744178E-6</c:v>
                </c:pt>
                <c:pt idx="185">
                  <c:v>1.3987906976744187E-6</c:v>
                </c:pt>
                <c:pt idx="186">
                  <c:v>1.5768651162790726E-6</c:v>
                </c:pt>
                <c:pt idx="187">
                  <c:v>1.3073813953488392E-6</c:v>
                </c:pt>
                <c:pt idx="188">
                  <c:v>1.392823255813955E-6</c:v>
                </c:pt>
                <c:pt idx="189">
                  <c:v>1.6048976744186095E-6</c:v>
                </c:pt>
                <c:pt idx="190">
                  <c:v>1.5752697674418633E-6</c:v>
                </c:pt>
                <c:pt idx="191">
                  <c:v>1.3604697674418637E-6</c:v>
                </c:pt>
                <c:pt idx="192">
                  <c:v>1.2756883720930263E-6</c:v>
                </c:pt>
                <c:pt idx="193">
                  <c:v>1.6035953488372127E-6</c:v>
                </c:pt>
                <c:pt idx="194">
                  <c:v>1.6020790697674467E-6</c:v>
                </c:pt>
                <c:pt idx="195">
                  <c:v>1.5390046511627921E-6</c:v>
                </c:pt>
                <c:pt idx="196">
                  <c:v>1.7803581395348899E-6</c:v>
                </c:pt>
                <c:pt idx="197">
                  <c:v>1.5332604651162829E-6</c:v>
                </c:pt>
                <c:pt idx="198">
                  <c:v>1.4490046511627922E-6</c:v>
                </c:pt>
                <c:pt idx="199">
                  <c:v>1.5293116279069796E-6</c:v>
                </c:pt>
                <c:pt idx="200">
                  <c:v>1.7602558139534934E-6</c:v>
                </c:pt>
                <c:pt idx="201">
                  <c:v>1.4116604651162813E-6</c:v>
                </c:pt>
                <c:pt idx="202">
                  <c:v>1.6265581395348896E-6</c:v>
                </c:pt>
                <c:pt idx="203">
                  <c:v>1.6882790697674476E-6</c:v>
                </c:pt>
                <c:pt idx="204">
                  <c:v>1.5344651162790728E-6</c:v>
                </c:pt>
                <c:pt idx="205">
                  <c:v>1.4568418604651189E-6</c:v>
                </c:pt>
                <c:pt idx="206">
                  <c:v>1.5310418604651192E-6</c:v>
                </c:pt>
                <c:pt idx="207">
                  <c:v>1.5569348837209327E-6</c:v>
                </c:pt>
                <c:pt idx="208">
                  <c:v>1.8320046511627945E-6</c:v>
                </c:pt>
                <c:pt idx="209">
                  <c:v>1.6779488372093057E-6</c:v>
                </c:pt>
                <c:pt idx="210">
                  <c:v>1.7499953488372123E-6</c:v>
                </c:pt>
                <c:pt idx="211">
                  <c:v>1.3255023255813989E-6</c:v>
                </c:pt>
                <c:pt idx="212">
                  <c:v>1.3707813953488402E-6</c:v>
                </c:pt>
                <c:pt idx="213">
                  <c:v>1.5550325581395384E-6</c:v>
                </c:pt>
                <c:pt idx="214">
                  <c:v>1.7474186046511669E-6</c:v>
                </c:pt>
                <c:pt idx="215">
                  <c:v>1.5164186046511673E-6</c:v>
                </c:pt>
                <c:pt idx="216">
                  <c:v>1.5909255813953527E-6</c:v>
                </c:pt>
                <c:pt idx="217">
                  <c:v>1.6732232558139554E-6</c:v>
                </c:pt>
                <c:pt idx="218">
                  <c:v>1.3379441860465152E-6</c:v>
                </c:pt>
                <c:pt idx="219">
                  <c:v>1.4997581395348877E-6</c:v>
                </c:pt>
                <c:pt idx="220">
                  <c:v>1.4536558139534909E-6</c:v>
                </c:pt>
                <c:pt idx="221">
                  <c:v>1.8111534883720969E-6</c:v>
                </c:pt>
                <c:pt idx="222">
                  <c:v>1.4836046511627907E-6</c:v>
                </c:pt>
                <c:pt idx="223">
                  <c:v>1.5055302325581403E-6</c:v>
                </c:pt>
                <c:pt idx="224">
                  <c:v>1.6622418604651214E-6</c:v>
                </c:pt>
                <c:pt idx="225">
                  <c:v>1.575623255813955E-6</c:v>
                </c:pt>
                <c:pt idx="226">
                  <c:v>1.9016837209302389E-6</c:v>
                </c:pt>
                <c:pt idx="227">
                  <c:v>1.5284046511627928E-6</c:v>
                </c:pt>
                <c:pt idx="228">
                  <c:v>1.3956186046511669E-6</c:v>
                </c:pt>
                <c:pt idx="229">
                  <c:v>1.2800697674418632E-6</c:v>
                </c:pt>
                <c:pt idx="230">
                  <c:v>1.2343441860465158E-6</c:v>
                </c:pt>
                <c:pt idx="231">
                  <c:v>1.2881023255813997E-6</c:v>
                </c:pt>
                <c:pt idx="232">
                  <c:v>1.4123627906976747E-6</c:v>
                </c:pt>
                <c:pt idx="233">
                  <c:v>1.6264837209302389E-6</c:v>
                </c:pt>
                <c:pt idx="234">
                  <c:v>1.5025441860465165E-6</c:v>
                </c:pt>
                <c:pt idx="235">
                  <c:v>1.4441209302325613E-6</c:v>
                </c:pt>
                <c:pt idx="236">
                  <c:v>1.5216976744186079E-6</c:v>
                </c:pt>
                <c:pt idx="237">
                  <c:v>1.1846511627907029E-6</c:v>
                </c:pt>
                <c:pt idx="238">
                  <c:v>1.1348232558139541E-6</c:v>
                </c:pt>
                <c:pt idx="239">
                  <c:v>1.3220279069767506E-6</c:v>
                </c:pt>
              </c:numCache>
            </c:numRef>
          </c:val>
        </c:ser>
        <c:ser>
          <c:idx val="108"/>
          <c:order val="108"/>
          <c:tx>
            <c:strRef>
              <c:f>Sheet2_c!$A$110</c:f>
              <c:strCache>
                <c:ptCount val="1"/>
                <c:pt idx="0">
                  <c:v>1080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Sheet2_c!$B$110:$IG$110</c:f>
              <c:numCache>
                <c:formatCode>General</c:formatCode>
                <c:ptCount val="240"/>
                <c:pt idx="0">
                  <c:v>2.0585299539170584E-6</c:v>
                </c:pt>
                <c:pt idx="1">
                  <c:v>1.7776359447004652E-6</c:v>
                </c:pt>
                <c:pt idx="2">
                  <c:v>2.1878986175115281E-6</c:v>
                </c:pt>
                <c:pt idx="3">
                  <c:v>2.1126221198156684E-6</c:v>
                </c:pt>
                <c:pt idx="4">
                  <c:v>1.9742995391705128E-6</c:v>
                </c:pt>
                <c:pt idx="5">
                  <c:v>1.9422903225806503E-6</c:v>
                </c:pt>
                <c:pt idx="6">
                  <c:v>2.0202442396313426E-6</c:v>
                </c:pt>
                <c:pt idx="7">
                  <c:v>2.0340230414746611E-6</c:v>
                </c:pt>
                <c:pt idx="8">
                  <c:v>2.528423963133644E-6</c:v>
                </c:pt>
                <c:pt idx="9">
                  <c:v>2.3360691244239601E-6</c:v>
                </c:pt>
                <c:pt idx="10">
                  <c:v>2.2195760368663658E-6</c:v>
                </c:pt>
                <c:pt idx="11">
                  <c:v>2.0299769585253554E-6</c:v>
                </c:pt>
                <c:pt idx="12">
                  <c:v>2.2375576036866426E-6</c:v>
                </c:pt>
                <c:pt idx="13">
                  <c:v>2.1804608294930886E-6</c:v>
                </c:pt>
                <c:pt idx="14">
                  <c:v>2.2053502304147503E-6</c:v>
                </c:pt>
                <c:pt idx="15">
                  <c:v>2.3096774193548391E-6</c:v>
                </c:pt>
                <c:pt idx="16">
                  <c:v>2.3759631336405532E-6</c:v>
                </c:pt>
                <c:pt idx="17">
                  <c:v>2.3173364055299606E-6</c:v>
                </c:pt>
                <c:pt idx="18">
                  <c:v>2.1659262672811167E-6</c:v>
                </c:pt>
                <c:pt idx="19">
                  <c:v>2.2903594470046139E-6</c:v>
                </c:pt>
                <c:pt idx="20">
                  <c:v>2.2991382488479418E-6</c:v>
                </c:pt>
                <c:pt idx="21">
                  <c:v>2.2290460829493158E-6</c:v>
                </c:pt>
                <c:pt idx="22">
                  <c:v>2.3330092165898643E-6</c:v>
                </c:pt>
                <c:pt idx="23">
                  <c:v>2.2345668202765043E-6</c:v>
                </c:pt>
                <c:pt idx="24">
                  <c:v>2.301479262672818E-6</c:v>
                </c:pt>
                <c:pt idx="25">
                  <c:v>2.3370184331797227E-6</c:v>
                </c:pt>
                <c:pt idx="26">
                  <c:v>2.4957004608294986E-6</c:v>
                </c:pt>
                <c:pt idx="27">
                  <c:v>2.3896912442396389E-6</c:v>
                </c:pt>
                <c:pt idx="28">
                  <c:v>2.4754976958525413E-6</c:v>
                </c:pt>
                <c:pt idx="29">
                  <c:v>2.3102119815668239E-6</c:v>
                </c:pt>
                <c:pt idx="30">
                  <c:v>2.5671520737327257E-6</c:v>
                </c:pt>
                <c:pt idx="31">
                  <c:v>2.1468018433179812E-6</c:v>
                </c:pt>
                <c:pt idx="32">
                  <c:v>2.7451751152073829E-6</c:v>
                </c:pt>
                <c:pt idx="33">
                  <c:v>2.5883548387096861E-6</c:v>
                </c:pt>
                <c:pt idx="34">
                  <c:v>2.2467880184331843E-6</c:v>
                </c:pt>
                <c:pt idx="35">
                  <c:v>2.3034239631336411E-6</c:v>
                </c:pt>
                <c:pt idx="36">
                  <c:v>2.2708064516129111E-6</c:v>
                </c:pt>
                <c:pt idx="37">
                  <c:v>2.2615944700460906E-6</c:v>
                </c:pt>
                <c:pt idx="38">
                  <c:v>2.1510092165898642E-6</c:v>
                </c:pt>
                <c:pt idx="39">
                  <c:v>2.0900230414746615E-6</c:v>
                </c:pt>
                <c:pt idx="40">
                  <c:v>2.4306359447004653E-6</c:v>
                </c:pt>
                <c:pt idx="41">
                  <c:v>2.5098847926267364E-6</c:v>
                </c:pt>
                <c:pt idx="42">
                  <c:v>2.5832580645161343E-6</c:v>
                </c:pt>
                <c:pt idx="43">
                  <c:v>2.9247972350230488E-6</c:v>
                </c:pt>
                <c:pt idx="44">
                  <c:v>2.7058847926267388E-6</c:v>
                </c:pt>
                <c:pt idx="45">
                  <c:v>2.876193548387108E-6</c:v>
                </c:pt>
                <c:pt idx="46">
                  <c:v>2.7811152073732808E-6</c:v>
                </c:pt>
                <c:pt idx="47">
                  <c:v>2.482447004608295E-6</c:v>
                </c:pt>
                <c:pt idx="48">
                  <c:v>2.4455852534562269E-6</c:v>
                </c:pt>
                <c:pt idx="49">
                  <c:v>2.4347235023041544E-6</c:v>
                </c:pt>
                <c:pt idx="50">
                  <c:v>2.7806036866359554E-6</c:v>
                </c:pt>
                <c:pt idx="51">
                  <c:v>2.9394700460829596E-6</c:v>
                </c:pt>
                <c:pt idx="52">
                  <c:v>2.3596405529953988E-6</c:v>
                </c:pt>
                <c:pt idx="53">
                  <c:v>2.6023364055299617E-6</c:v>
                </c:pt>
                <c:pt idx="54">
                  <c:v>2.5013133640553065E-6</c:v>
                </c:pt>
                <c:pt idx="55">
                  <c:v>2.351811059907839E-6</c:v>
                </c:pt>
                <c:pt idx="56">
                  <c:v>2.3397511520737366E-6</c:v>
                </c:pt>
                <c:pt idx="57">
                  <c:v>2.5984562211981592E-6</c:v>
                </c:pt>
                <c:pt idx="58">
                  <c:v>2.741193548387111E-6</c:v>
                </c:pt>
                <c:pt idx="59">
                  <c:v>3.0294792626728211E-6</c:v>
                </c:pt>
                <c:pt idx="60">
                  <c:v>2.796705069124429E-6</c:v>
                </c:pt>
                <c:pt idx="61">
                  <c:v>2.7794608294930891E-6</c:v>
                </c:pt>
                <c:pt idx="62">
                  <c:v>2.823133640553006E-6</c:v>
                </c:pt>
                <c:pt idx="63">
                  <c:v>2.9944608294930892E-6</c:v>
                </c:pt>
                <c:pt idx="64">
                  <c:v>2.5027327188940184E-6</c:v>
                </c:pt>
                <c:pt idx="65">
                  <c:v>2.8809078341013899E-6</c:v>
                </c:pt>
                <c:pt idx="66">
                  <c:v>3.0006359447004679E-6</c:v>
                </c:pt>
                <c:pt idx="67">
                  <c:v>2.9294009216589909E-6</c:v>
                </c:pt>
                <c:pt idx="68">
                  <c:v>3.5477050691244338E-6</c:v>
                </c:pt>
                <c:pt idx="69">
                  <c:v>3.55569585253457E-6</c:v>
                </c:pt>
                <c:pt idx="70">
                  <c:v>3.3337788018433253E-6</c:v>
                </c:pt>
                <c:pt idx="71">
                  <c:v>3.1890506912442445E-6</c:v>
                </c:pt>
                <c:pt idx="72">
                  <c:v>3.4926175115207439E-6</c:v>
                </c:pt>
                <c:pt idx="73">
                  <c:v>2.6596728110599139E-6</c:v>
                </c:pt>
                <c:pt idx="74">
                  <c:v>2.4527926267281144E-6</c:v>
                </c:pt>
                <c:pt idx="75">
                  <c:v>2.972322580645166E-6</c:v>
                </c:pt>
                <c:pt idx="76">
                  <c:v>3.0562350230414794E-6</c:v>
                </c:pt>
                <c:pt idx="77">
                  <c:v>3.2927188940092208E-6</c:v>
                </c:pt>
                <c:pt idx="78">
                  <c:v>3.2794746543778879E-6</c:v>
                </c:pt>
                <c:pt idx="79">
                  <c:v>3.2994930875576144E-6</c:v>
                </c:pt>
                <c:pt idx="80">
                  <c:v>2.9981290322580706E-6</c:v>
                </c:pt>
                <c:pt idx="81">
                  <c:v>3.2673133640553119E-6</c:v>
                </c:pt>
                <c:pt idx="82">
                  <c:v>3.4848202764977068E-6</c:v>
                </c:pt>
                <c:pt idx="83">
                  <c:v>3.3261705069124535E-6</c:v>
                </c:pt>
                <c:pt idx="84">
                  <c:v>3.0813732718894121E-6</c:v>
                </c:pt>
                <c:pt idx="85">
                  <c:v>3.1327419354838712E-6</c:v>
                </c:pt>
                <c:pt idx="86">
                  <c:v>2.9402027649769679E-6</c:v>
                </c:pt>
                <c:pt idx="87">
                  <c:v>3.3513640552995464E-6</c:v>
                </c:pt>
                <c:pt idx="88">
                  <c:v>3.1259723502304244E-6</c:v>
                </c:pt>
                <c:pt idx="89">
                  <c:v>2.920764976958533E-6</c:v>
                </c:pt>
                <c:pt idx="90">
                  <c:v>2.9952304147465479E-6</c:v>
                </c:pt>
                <c:pt idx="91">
                  <c:v>3.0225345622119951E-6</c:v>
                </c:pt>
                <c:pt idx="92">
                  <c:v>3.1011889400921747E-6</c:v>
                </c:pt>
                <c:pt idx="93">
                  <c:v>3.463589861751165E-6</c:v>
                </c:pt>
                <c:pt idx="94">
                  <c:v>3.4372488479262739E-6</c:v>
                </c:pt>
                <c:pt idx="95">
                  <c:v>3.8719078341013894E-6</c:v>
                </c:pt>
                <c:pt idx="96">
                  <c:v>3.6291198156682104E-6</c:v>
                </c:pt>
                <c:pt idx="97">
                  <c:v>3.8886405529954044E-6</c:v>
                </c:pt>
                <c:pt idx="98">
                  <c:v>3.5403502304147553E-6</c:v>
                </c:pt>
                <c:pt idx="99">
                  <c:v>3.4562580645161295E-6</c:v>
                </c:pt>
                <c:pt idx="100">
                  <c:v>3.1321797235023122E-6</c:v>
                </c:pt>
                <c:pt idx="101">
                  <c:v>3.5026359447004684E-6</c:v>
                </c:pt>
                <c:pt idx="102">
                  <c:v>2.8790276497695897E-6</c:v>
                </c:pt>
                <c:pt idx="103">
                  <c:v>3.1488248847926372E-6</c:v>
                </c:pt>
                <c:pt idx="104">
                  <c:v>3.5118248847926353E-6</c:v>
                </c:pt>
                <c:pt idx="105">
                  <c:v>3.4172580645161342E-6</c:v>
                </c:pt>
                <c:pt idx="106">
                  <c:v>3.7441935483871156E-6</c:v>
                </c:pt>
                <c:pt idx="107">
                  <c:v>3.2332811059907922E-6</c:v>
                </c:pt>
                <c:pt idx="108">
                  <c:v>3.3634562211981629E-6</c:v>
                </c:pt>
                <c:pt idx="109">
                  <c:v>3.5903963133640637E-6</c:v>
                </c:pt>
                <c:pt idx="110">
                  <c:v>3.3725161290322612E-6</c:v>
                </c:pt>
                <c:pt idx="111">
                  <c:v>3.1672442396313466E-6</c:v>
                </c:pt>
                <c:pt idx="112">
                  <c:v>3.2535207373272025E-6</c:v>
                </c:pt>
                <c:pt idx="113">
                  <c:v>3.501262672811067E-6</c:v>
                </c:pt>
                <c:pt idx="114">
                  <c:v>3.4106866359447011E-6</c:v>
                </c:pt>
                <c:pt idx="115">
                  <c:v>3.4198801843318012E-6</c:v>
                </c:pt>
                <c:pt idx="116">
                  <c:v>3.2797373271889507E-6</c:v>
                </c:pt>
                <c:pt idx="117">
                  <c:v>3.2490875576036982E-6</c:v>
                </c:pt>
                <c:pt idx="118">
                  <c:v>3.1499585253456268E-6</c:v>
                </c:pt>
                <c:pt idx="119">
                  <c:v>3.3841428571428659E-6</c:v>
                </c:pt>
                <c:pt idx="120">
                  <c:v>3.6323732718894107E-6</c:v>
                </c:pt>
                <c:pt idx="121">
                  <c:v>3.8796175115207446E-6</c:v>
                </c:pt>
                <c:pt idx="122">
                  <c:v>3.5930737327189022E-6</c:v>
                </c:pt>
                <c:pt idx="123">
                  <c:v>3.6664654377880221E-6</c:v>
                </c:pt>
                <c:pt idx="124">
                  <c:v>3.5300276497695937E-6</c:v>
                </c:pt>
                <c:pt idx="125">
                  <c:v>3.4592672811060005E-6</c:v>
                </c:pt>
                <c:pt idx="126">
                  <c:v>3.2286774193548446E-6</c:v>
                </c:pt>
                <c:pt idx="127">
                  <c:v>3.6056359447004706E-6</c:v>
                </c:pt>
                <c:pt idx="128">
                  <c:v>4.1250414746543903E-6</c:v>
                </c:pt>
                <c:pt idx="129">
                  <c:v>3.805801843317983E-6</c:v>
                </c:pt>
                <c:pt idx="130">
                  <c:v>3.7365483870967811E-6</c:v>
                </c:pt>
                <c:pt idx="131">
                  <c:v>3.6195299539170613E-6</c:v>
                </c:pt>
                <c:pt idx="132">
                  <c:v>2.0740599078341018E-6</c:v>
                </c:pt>
                <c:pt idx="133">
                  <c:v>2.5428709677419438E-6</c:v>
                </c:pt>
                <c:pt idx="134">
                  <c:v>2.0803502304147502E-6</c:v>
                </c:pt>
                <c:pt idx="135">
                  <c:v>2.1004516129032292E-6</c:v>
                </c:pt>
                <c:pt idx="136">
                  <c:v>2.4796405529953989E-6</c:v>
                </c:pt>
                <c:pt idx="137">
                  <c:v>2.6319585253456248E-6</c:v>
                </c:pt>
                <c:pt idx="138">
                  <c:v>2.5074285714285791E-6</c:v>
                </c:pt>
                <c:pt idx="139">
                  <c:v>2.4262304147465471E-6</c:v>
                </c:pt>
                <c:pt idx="140">
                  <c:v>2.9000737327189006E-6</c:v>
                </c:pt>
                <c:pt idx="141">
                  <c:v>2.7596129032258081E-6</c:v>
                </c:pt>
                <c:pt idx="142">
                  <c:v>2.3987235023041542E-6</c:v>
                </c:pt>
                <c:pt idx="143">
                  <c:v>2.3206958525345683E-6</c:v>
                </c:pt>
                <c:pt idx="144">
                  <c:v>2.5063548387096837E-6</c:v>
                </c:pt>
                <c:pt idx="145">
                  <c:v>2.6404331797235088E-6</c:v>
                </c:pt>
                <c:pt idx="146">
                  <c:v>2.4374285714285764E-6</c:v>
                </c:pt>
                <c:pt idx="147">
                  <c:v>2.0362995391705082E-6</c:v>
                </c:pt>
                <c:pt idx="148">
                  <c:v>2.2573963133640618E-6</c:v>
                </c:pt>
                <c:pt idx="149">
                  <c:v>2.247253456221205E-6</c:v>
                </c:pt>
                <c:pt idx="150">
                  <c:v>2.0858433179723573E-6</c:v>
                </c:pt>
                <c:pt idx="151">
                  <c:v>1.6075806451612942E-6</c:v>
                </c:pt>
                <c:pt idx="152">
                  <c:v>1.4547188940092197E-6</c:v>
                </c:pt>
                <c:pt idx="153">
                  <c:v>1.3314746543778805E-6</c:v>
                </c:pt>
                <c:pt idx="154">
                  <c:v>1.5522073732718947E-6</c:v>
                </c:pt>
                <c:pt idx="155">
                  <c:v>1.4829493087557636E-6</c:v>
                </c:pt>
                <c:pt idx="156">
                  <c:v>1.3400138248847988E-6</c:v>
                </c:pt>
                <c:pt idx="157">
                  <c:v>1.5407373271889437E-6</c:v>
                </c:pt>
                <c:pt idx="158">
                  <c:v>1.8270783410138301E-6</c:v>
                </c:pt>
                <c:pt idx="159">
                  <c:v>1.5607188940092211E-6</c:v>
                </c:pt>
                <c:pt idx="160">
                  <c:v>1.6152995391705113E-6</c:v>
                </c:pt>
                <c:pt idx="161">
                  <c:v>1.5577188940092202E-6</c:v>
                </c:pt>
                <c:pt idx="162">
                  <c:v>1.636092165898624E-6</c:v>
                </c:pt>
                <c:pt idx="163">
                  <c:v>1.6631428571428609E-6</c:v>
                </c:pt>
                <c:pt idx="164">
                  <c:v>1.4176589861751176E-6</c:v>
                </c:pt>
                <c:pt idx="165">
                  <c:v>1.8676451612903285E-6</c:v>
                </c:pt>
                <c:pt idx="166">
                  <c:v>1.5299907834101383E-6</c:v>
                </c:pt>
                <c:pt idx="167">
                  <c:v>1.6424331797235086E-6</c:v>
                </c:pt>
                <c:pt idx="168">
                  <c:v>1.5531981566820308E-6</c:v>
                </c:pt>
                <c:pt idx="169">
                  <c:v>1.7265345622119854E-6</c:v>
                </c:pt>
                <c:pt idx="170">
                  <c:v>1.5307142857142873E-6</c:v>
                </c:pt>
                <c:pt idx="171">
                  <c:v>1.4322764976958545E-6</c:v>
                </c:pt>
                <c:pt idx="172">
                  <c:v>1.5089262672811075E-6</c:v>
                </c:pt>
                <c:pt idx="173">
                  <c:v>1.3574562211981604E-6</c:v>
                </c:pt>
                <c:pt idx="174">
                  <c:v>1.4053133640553029E-6</c:v>
                </c:pt>
                <c:pt idx="175">
                  <c:v>1.3754608294930917E-6</c:v>
                </c:pt>
                <c:pt idx="176">
                  <c:v>2.1520645161290363E-6</c:v>
                </c:pt>
                <c:pt idx="177">
                  <c:v>1.5377880184331822E-6</c:v>
                </c:pt>
                <c:pt idx="178">
                  <c:v>1.6814009216589922E-6</c:v>
                </c:pt>
                <c:pt idx="179">
                  <c:v>1.5197880184331817E-6</c:v>
                </c:pt>
                <c:pt idx="180">
                  <c:v>1.5864147465437844E-6</c:v>
                </c:pt>
                <c:pt idx="181">
                  <c:v>1.5020000000000038E-6</c:v>
                </c:pt>
                <c:pt idx="182">
                  <c:v>1.8596682027649781E-6</c:v>
                </c:pt>
                <c:pt idx="183">
                  <c:v>1.7296129032258112E-6</c:v>
                </c:pt>
                <c:pt idx="184">
                  <c:v>1.3134930875576041E-6</c:v>
                </c:pt>
                <c:pt idx="185">
                  <c:v>1.7156820276497739E-6</c:v>
                </c:pt>
                <c:pt idx="186">
                  <c:v>1.5131658986175143E-6</c:v>
                </c:pt>
                <c:pt idx="187">
                  <c:v>1.3025253456221215E-6</c:v>
                </c:pt>
                <c:pt idx="188">
                  <c:v>1.3633870967741963E-6</c:v>
                </c:pt>
                <c:pt idx="189">
                  <c:v>1.6901751152073782E-6</c:v>
                </c:pt>
                <c:pt idx="190">
                  <c:v>1.5562857142857206E-6</c:v>
                </c:pt>
                <c:pt idx="191">
                  <c:v>1.5921797235023085E-6</c:v>
                </c:pt>
                <c:pt idx="192">
                  <c:v>1.5518294930875581E-6</c:v>
                </c:pt>
                <c:pt idx="193">
                  <c:v>1.8800967741935542E-6</c:v>
                </c:pt>
                <c:pt idx="194">
                  <c:v>1.559290322580648E-6</c:v>
                </c:pt>
                <c:pt idx="195">
                  <c:v>1.6682718894009267E-6</c:v>
                </c:pt>
                <c:pt idx="196">
                  <c:v>1.7927281105990817E-6</c:v>
                </c:pt>
                <c:pt idx="197">
                  <c:v>1.3963364055299562E-6</c:v>
                </c:pt>
                <c:pt idx="198">
                  <c:v>1.4233917050691239E-6</c:v>
                </c:pt>
                <c:pt idx="199">
                  <c:v>1.511046082949311E-6</c:v>
                </c:pt>
                <c:pt idx="200">
                  <c:v>1.5191152073732747E-6</c:v>
                </c:pt>
                <c:pt idx="201">
                  <c:v>1.8324331797235089E-6</c:v>
                </c:pt>
                <c:pt idx="202">
                  <c:v>1.5617926267281139E-6</c:v>
                </c:pt>
                <c:pt idx="203">
                  <c:v>1.6529631336405577E-6</c:v>
                </c:pt>
                <c:pt idx="204">
                  <c:v>1.3655253456221201E-6</c:v>
                </c:pt>
                <c:pt idx="205">
                  <c:v>1.7159216589861761E-6</c:v>
                </c:pt>
                <c:pt idx="206">
                  <c:v>1.5847096774193564E-6</c:v>
                </c:pt>
                <c:pt idx="207">
                  <c:v>1.5953225806451642E-6</c:v>
                </c:pt>
                <c:pt idx="208">
                  <c:v>1.6693456221198195E-6</c:v>
                </c:pt>
                <c:pt idx="209">
                  <c:v>1.7960783410138307E-6</c:v>
                </c:pt>
                <c:pt idx="210">
                  <c:v>1.426622119815671E-6</c:v>
                </c:pt>
                <c:pt idx="211">
                  <c:v>1.6569585253456284E-6</c:v>
                </c:pt>
                <c:pt idx="212">
                  <c:v>1.5293179723502353E-6</c:v>
                </c:pt>
                <c:pt idx="213">
                  <c:v>1.6330506912442435E-6</c:v>
                </c:pt>
                <c:pt idx="214">
                  <c:v>1.8695483870967783E-6</c:v>
                </c:pt>
                <c:pt idx="215">
                  <c:v>1.5174930875576042E-6</c:v>
                </c:pt>
                <c:pt idx="216">
                  <c:v>1.3480829493087629E-6</c:v>
                </c:pt>
                <c:pt idx="217">
                  <c:v>1.5815115207373317E-6</c:v>
                </c:pt>
                <c:pt idx="218">
                  <c:v>1.5871198156682069E-6</c:v>
                </c:pt>
                <c:pt idx="219">
                  <c:v>1.3389124423963179E-6</c:v>
                </c:pt>
                <c:pt idx="220">
                  <c:v>1.4882396313364083E-6</c:v>
                </c:pt>
                <c:pt idx="221">
                  <c:v>1.82897695852535E-6</c:v>
                </c:pt>
                <c:pt idx="222">
                  <c:v>1.483230414746548E-6</c:v>
                </c:pt>
                <c:pt idx="223">
                  <c:v>1.3933548387096808E-6</c:v>
                </c:pt>
                <c:pt idx="224">
                  <c:v>1.8519953917050725E-6</c:v>
                </c:pt>
                <c:pt idx="225">
                  <c:v>1.7920829493087641E-6</c:v>
                </c:pt>
                <c:pt idx="226">
                  <c:v>1.6625622119815725E-6</c:v>
                </c:pt>
                <c:pt idx="227">
                  <c:v>1.4433271889400947E-6</c:v>
                </c:pt>
                <c:pt idx="228">
                  <c:v>1.5440691244239679E-6</c:v>
                </c:pt>
                <c:pt idx="229">
                  <c:v>1.7388018433179751E-6</c:v>
                </c:pt>
                <c:pt idx="230">
                  <c:v>1.5777972350230441E-6</c:v>
                </c:pt>
                <c:pt idx="231">
                  <c:v>1.5508525345622188E-6</c:v>
                </c:pt>
                <c:pt idx="232">
                  <c:v>1.222870967741939E-6</c:v>
                </c:pt>
                <c:pt idx="233">
                  <c:v>1.4611658986175133E-6</c:v>
                </c:pt>
                <c:pt idx="234">
                  <c:v>1.5676543778801865E-6</c:v>
                </c:pt>
                <c:pt idx="235">
                  <c:v>1.4861705069124466E-6</c:v>
                </c:pt>
                <c:pt idx="236">
                  <c:v>1.2344930875576041E-6</c:v>
                </c:pt>
                <c:pt idx="237">
                  <c:v>1.2532027649769627E-6</c:v>
                </c:pt>
                <c:pt idx="238">
                  <c:v>1.4308755760368706E-6</c:v>
                </c:pt>
                <c:pt idx="239">
                  <c:v>1.421594470046084E-6</c:v>
                </c:pt>
              </c:numCache>
            </c:numRef>
          </c:val>
        </c:ser>
        <c:ser>
          <c:idx val="109"/>
          <c:order val="109"/>
          <c:tx>
            <c:strRef>
              <c:f>Sheet2_c!$A$111</c:f>
              <c:strCache>
                <c:ptCount val="1"/>
                <c:pt idx="0">
                  <c:v>1090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Sheet2_c!$B$111:$IG$111</c:f>
              <c:numCache>
                <c:formatCode>General</c:formatCode>
                <c:ptCount val="240"/>
                <c:pt idx="0">
                  <c:v>2.3773789954337902E-6</c:v>
                </c:pt>
                <c:pt idx="1">
                  <c:v>1.8943470319634774E-6</c:v>
                </c:pt>
                <c:pt idx="2">
                  <c:v>2.0269680365296801E-6</c:v>
                </c:pt>
                <c:pt idx="3">
                  <c:v>1.9324063926940671E-6</c:v>
                </c:pt>
                <c:pt idx="4">
                  <c:v>2.039726027397265E-6</c:v>
                </c:pt>
                <c:pt idx="5">
                  <c:v>2.2370639269406432E-6</c:v>
                </c:pt>
                <c:pt idx="6">
                  <c:v>2.4293561643835647E-6</c:v>
                </c:pt>
                <c:pt idx="7">
                  <c:v>2.4806894977168996E-6</c:v>
                </c:pt>
                <c:pt idx="8">
                  <c:v>2.5327397260274056E-6</c:v>
                </c:pt>
                <c:pt idx="9">
                  <c:v>2.1776621004566216E-6</c:v>
                </c:pt>
                <c:pt idx="10">
                  <c:v>2.3704566210045681E-6</c:v>
                </c:pt>
                <c:pt idx="11">
                  <c:v>2.0740639269406402E-6</c:v>
                </c:pt>
                <c:pt idx="12">
                  <c:v>1.9076164383561688E-6</c:v>
                </c:pt>
                <c:pt idx="13">
                  <c:v>2.1263881278538811E-6</c:v>
                </c:pt>
                <c:pt idx="14">
                  <c:v>2.1414200913242045E-6</c:v>
                </c:pt>
                <c:pt idx="15">
                  <c:v>2.2528173515981795E-6</c:v>
                </c:pt>
                <c:pt idx="16">
                  <c:v>2.2558356164383608E-6</c:v>
                </c:pt>
                <c:pt idx="17">
                  <c:v>2.2618493150684961E-6</c:v>
                </c:pt>
                <c:pt idx="18">
                  <c:v>2.1609223744292276E-6</c:v>
                </c:pt>
                <c:pt idx="19">
                  <c:v>2.3779086757990891E-6</c:v>
                </c:pt>
                <c:pt idx="20">
                  <c:v>2.202534246575356E-6</c:v>
                </c:pt>
                <c:pt idx="21">
                  <c:v>2.0548538812785412E-6</c:v>
                </c:pt>
                <c:pt idx="22">
                  <c:v>2.2322602739726077E-6</c:v>
                </c:pt>
                <c:pt idx="23">
                  <c:v>2.3335753424657607E-6</c:v>
                </c:pt>
                <c:pt idx="24">
                  <c:v>2.2760821917808216E-6</c:v>
                </c:pt>
                <c:pt idx="25">
                  <c:v>2.6210182648401887E-6</c:v>
                </c:pt>
                <c:pt idx="26">
                  <c:v>2.6890684931506848E-6</c:v>
                </c:pt>
                <c:pt idx="27">
                  <c:v>2.4474200913242055E-6</c:v>
                </c:pt>
                <c:pt idx="28">
                  <c:v>2.6328493150684952E-6</c:v>
                </c:pt>
                <c:pt idx="29">
                  <c:v>2.6212054794520594E-6</c:v>
                </c:pt>
                <c:pt idx="30">
                  <c:v>2.6845890410959007E-6</c:v>
                </c:pt>
                <c:pt idx="31">
                  <c:v>2.4609132420091424E-6</c:v>
                </c:pt>
                <c:pt idx="32">
                  <c:v>2.6443150684931606E-6</c:v>
                </c:pt>
                <c:pt idx="33">
                  <c:v>2.1495662100456684E-6</c:v>
                </c:pt>
                <c:pt idx="34">
                  <c:v>2.3458493150684935E-6</c:v>
                </c:pt>
                <c:pt idx="35">
                  <c:v>2.4582876712328821E-6</c:v>
                </c:pt>
                <c:pt idx="36">
                  <c:v>2.3104977168949842E-6</c:v>
                </c:pt>
                <c:pt idx="37">
                  <c:v>2.0150000000000006E-6</c:v>
                </c:pt>
                <c:pt idx="38">
                  <c:v>2.0360365296803656E-6</c:v>
                </c:pt>
                <c:pt idx="39">
                  <c:v>2.4596803652968052E-6</c:v>
                </c:pt>
                <c:pt idx="40">
                  <c:v>2.5148447488584566E-6</c:v>
                </c:pt>
                <c:pt idx="41">
                  <c:v>3.0167488584474967E-6</c:v>
                </c:pt>
                <c:pt idx="42">
                  <c:v>2.575894977168956E-6</c:v>
                </c:pt>
                <c:pt idx="43">
                  <c:v>2.58398630136987E-6</c:v>
                </c:pt>
                <c:pt idx="44">
                  <c:v>2.52111415525115E-6</c:v>
                </c:pt>
                <c:pt idx="45">
                  <c:v>2.6388584474885855E-6</c:v>
                </c:pt>
                <c:pt idx="46">
                  <c:v>2.6021141552511489E-6</c:v>
                </c:pt>
                <c:pt idx="47">
                  <c:v>2.3346118721461245E-6</c:v>
                </c:pt>
                <c:pt idx="48">
                  <c:v>2.4706986301369892E-6</c:v>
                </c:pt>
                <c:pt idx="49">
                  <c:v>2.6452328767123402E-6</c:v>
                </c:pt>
                <c:pt idx="50">
                  <c:v>2.223598173515989E-6</c:v>
                </c:pt>
                <c:pt idx="51">
                  <c:v>2.4995799086758037E-6</c:v>
                </c:pt>
                <c:pt idx="52">
                  <c:v>2.3971643835616487E-6</c:v>
                </c:pt>
                <c:pt idx="53">
                  <c:v>2.3596392694063999E-6</c:v>
                </c:pt>
                <c:pt idx="54">
                  <c:v>2.3277214611872231E-6</c:v>
                </c:pt>
                <c:pt idx="55">
                  <c:v>2.2426940639269491E-6</c:v>
                </c:pt>
                <c:pt idx="56">
                  <c:v>2.4025753424657599E-6</c:v>
                </c:pt>
                <c:pt idx="57">
                  <c:v>2.8230182648401877E-6</c:v>
                </c:pt>
                <c:pt idx="58">
                  <c:v>2.6395205479452155E-6</c:v>
                </c:pt>
                <c:pt idx="59">
                  <c:v>3.0335296803653045E-6</c:v>
                </c:pt>
                <c:pt idx="60">
                  <c:v>2.7655068493150783E-6</c:v>
                </c:pt>
                <c:pt idx="61">
                  <c:v>2.8199863013698661E-6</c:v>
                </c:pt>
                <c:pt idx="62">
                  <c:v>2.9856255707762626E-6</c:v>
                </c:pt>
                <c:pt idx="63">
                  <c:v>3.1599680365296835E-6</c:v>
                </c:pt>
                <c:pt idx="64">
                  <c:v>2.6737762557077719E-6</c:v>
                </c:pt>
                <c:pt idx="65">
                  <c:v>2.6858767123287731E-6</c:v>
                </c:pt>
                <c:pt idx="66">
                  <c:v>3.1901826484018368E-6</c:v>
                </c:pt>
                <c:pt idx="67">
                  <c:v>2.8929817351598211E-6</c:v>
                </c:pt>
                <c:pt idx="68">
                  <c:v>3.3069863013698671E-6</c:v>
                </c:pt>
                <c:pt idx="69">
                  <c:v>3.3732785388127919E-6</c:v>
                </c:pt>
                <c:pt idx="70">
                  <c:v>3.0600365296803743E-6</c:v>
                </c:pt>
                <c:pt idx="71">
                  <c:v>2.9789497716895049E-6</c:v>
                </c:pt>
                <c:pt idx="72">
                  <c:v>3.1197716894977241E-6</c:v>
                </c:pt>
                <c:pt idx="73">
                  <c:v>2.8362876712328808E-6</c:v>
                </c:pt>
                <c:pt idx="74">
                  <c:v>3.4408904109589117E-6</c:v>
                </c:pt>
                <c:pt idx="75">
                  <c:v>3.1308219178082252E-6</c:v>
                </c:pt>
                <c:pt idx="76">
                  <c:v>2.9452876712328848E-6</c:v>
                </c:pt>
                <c:pt idx="77">
                  <c:v>3.2101735159817446E-6</c:v>
                </c:pt>
                <c:pt idx="78">
                  <c:v>3.1153835616438427E-6</c:v>
                </c:pt>
                <c:pt idx="79">
                  <c:v>3.2695388127854007E-6</c:v>
                </c:pt>
                <c:pt idx="80">
                  <c:v>3.2428630136986348E-6</c:v>
                </c:pt>
                <c:pt idx="81">
                  <c:v>3.4549223744292282E-6</c:v>
                </c:pt>
                <c:pt idx="82">
                  <c:v>3.3328082191780831E-6</c:v>
                </c:pt>
                <c:pt idx="83">
                  <c:v>2.9282739726027478E-6</c:v>
                </c:pt>
                <c:pt idx="84">
                  <c:v>2.9665205479452155E-6</c:v>
                </c:pt>
                <c:pt idx="85">
                  <c:v>3.1219543378995513E-6</c:v>
                </c:pt>
                <c:pt idx="86">
                  <c:v>3.1611506849315153E-6</c:v>
                </c:pt>
                <c:pt idx="87">
                  <c:v>3.3093744292237471E-6</c:v>
                </c:pt>
                <c:pt idx="88">
                  <c:v>3.4065707762557167E-6</c:v>
                </c:pt>
                <c:pt idx="89">
                  <c:v>3.0643013698630239E-6</c:v>
                </c:pt>
                <c:pt idx="90">
                  <c:v>2.5358584474885841E-6</c:v>
                </c:pt>
                <c:pt idx="91">
                  <c:v>3.0030547945205566E-6</c:v>
                </c:pt>
                <c:pt idx="92">
                  <c:v>3.1476164383561726E-6</c:v>
                </c:pt>
                <c:pt idx="93">
                  <c:v>3.4363881278538842E-6</c:v>
                </c:pt>
                <c:pt idx="94">
                  <c:v>3.4110273972602807E-6</c:v>
                </c:pt>
                <c:pt idx="95">
                  <c:v>3.1797488584474992E-6</c:v>
                </c:pt>
                <c:pt idx="96">
                  <c:v>3.50376712328768E-6</c:v>
                </c:pt>
                <c:pt idx="97">
                  <c:v>3.4766940639269487E-6</c:v>
                </c:pt>
                <c:pt idx="98">
                  <c:v>3.5141141552511509E-6</c:v>
                </c:pt>
                <c:pt idx="99">
                  <c:v>3.0324200913242037E-6</c:v>
                </c:pt>
                <c:pt idx="100">
                  <c:v>2.9885981735159884E-6</c:v>
                </c:pt>
                <c:pt idx="101">
                  <c:v>3.4880913242009234E-6</c:v>
                </c:pt>
                <c:pt idx="102">
                  <c:v>3.3533698630137029E-6</c:v>
                </c:pt>
                <c:pt idx="103">
                  <c:v>3.2256529680365384E-6</c:v>
                </c:pt>
                <c:pt idx="104">
                  <c:v>3.2460182648401899E-6</c:v>
                </c:pt>
                <c:pt idx="105">
                  <c:v>3.2575068493150792E-6</c:v>
                </c:pt>
                <c:pt idx="106">
                  <c:v>3.514424657534256E-6</c:v>
                </c:pt>
                <c:pt idx="107">
                  <c:v>3.476045662100462E-6</c:v>
                </c:pt>
                <c:pt idx="108">
                  <c:v>3.4760182648401877E-6</c:v>
                </c:pt>
                <c:pt idx="109">
                  <c:v>3.3517123287671296E-6</c:v>
                </c:pt>
                <c:pt idx="110">
                  <c:v>3.0643378995433894E-6</c:v>
                </c:pt>
                <c:pt idx="111">
                  <c:v>3.3520000000000049E-6</c:v>
                </c:pt>
                <c:pt idx="112">
                  <c:v>3.1752694063927007E-6</c:v>
                </c:pt>
                <c:pt idx="113">
                  <c:v>3.4755159817351652E-6</c:v>
                </c:pt>
                <c:pt idx="114">
                  <c:v>3.2911506849315154E-6</c:v>
                </c:pt>
                <c:pt idx="115">
                  <c:v>3.5018082191780852E-6</c:v>
                </c:pt>
                <c:pt idx="116">
                  <c:v>3.461187214611883E-6</c:v>
                </c:pt>
                <c:pt idx="117">
                  <c:v>3.6206803652968128E-6</c:v>
                </c:pt>
                <c:pt idx="118">
                  <c:v>3.3080456621004634E-6</c:v>
                </c:pt>
                <c:pt idx="119">
                  <c:v>3.5561735159817426E-6</c:v>
                </c:pt>
                <c:pt idx="120">
                  <c:v>3.8062283105022881E-6</c:v>
                </c:pt>
                <c:pt idx="121">
                  <c:v>3.4440456621004643E-6</c:v>
                </c:pt>
                <c:pt idx="122">
                  <c:v>3.465059360730602E-6</c:v>
                </c:pt>
                <c:pt idx="123">
                  <c:v>3.8012465753424738E-6</c:v>
                </c:pt>
                <c:pt idx="124">
                  <c:v>3.5825662100456702E-6</c:v>
                </c:pt>
                <c:pt idx="125">
                  <c:v>3.3506666666666716E-6</c:v>
                </c:pt>
                <c:pt idx="126">
                  <c:v>2.9736484018264889E-6</c:v>
                </c:pt>
                <c:pt idx="127">
                  <c:v>3.5403515981735278E-6</c:v>
                </c:pt>
                <c:pt idx="128">
                  <c:v>3.4541004566210141E-6</c:v>
                </c:pt>
                <c:pt idx="129">
                  <c:v>3.7902100456621126E-6</c:v>
                </c:pt>
                <c:pt idx="130">
                  <c:v>3.6913744292237491E-6</c:v>
                </c:pt>
                <c:pt idx="131">
                  <c:v>3.442474885844756E-6</c:v>
                </c:pt>
                <c:pt idx="132">
                  <c:v>2.5475342465753582E-6</c:v>
                </c:pt>
                <c:pt idx="133">
                  <c:v>2.3060867579908739E-6</c:v>
                </c:pt>
                <c:pt idx="134">
                  <c:v>2.2978173515981816E-6</c:v>
                </c:pt>
                <c:pt idx="135">
                  <c:v>2.1360639269406402E-6</c:v>
                </c:pt>
                <c:pt idx="136">
                  <c:v>2.4530456621004618E-6</c:v>
                </c:pt>
                <c:pt idx="137">
                  <c:v>2.7332237442922481E-6</c:v>
                </c:pt>
                <c:pt idx="138">
                  <c:v>2.8099086757990898E-6</c:v>
                </c:pt>
                <c:pt idx="139">
                  <c:v>2.6951050228310596E-6</c:v>
                </c:pt>
                <c:pt idx="140">
                  <c:v>2.7479817351598272E-6</c:v>
                </c:pt>
                <c:pt idx="141">
                  <c:v>3.0553698630137012E-6</c:v>
                </c:pt>
                <c:pt idx="142">
                  <c:v>2.9036392694064031E-6</c:v>
                </c:pt>
                <c:pt idx="143">
                  <c:v>2.583694063926951E-6</c:v>
                </c:pt>
                <c:pt idx="144">
                  <c:v>2.2094703196347061E-6</c:v>
                </c:pt>
                <c:pt idx="145">
                  <c:v>2.0315022831050252E-6</c:v>
                </c:pt>
                <c:pt idx="146">
                  <c:v>2.0990502283105077E-6</c:v>
                </c:pt>
                <c:pt idx="147">
                  <c:v>1.7152876712328809E-6</c:v>
                </c:pt>
                <c:pt idx="148">
                  <c:v>2.4351187214611915E-6</c:v>
                </c:pt>
                <c:pt idx="149">
                  <c:v>2.262968036529683E-6</c:v>
                </c:pt>
                <c:pt idx="150">
                  <c:v>1.5129497716895002E-6</c:v>
                </c:pt>
                <c:pt idx="151">
                  <c:v>1.385922374429227E-6</c:v>
                </c:pt>
                <c:pt idx="152">
                  <c:v>1.4501689497716938E-6</c:v>
                </c:pt>
                <c:pt idx="153">
                  <c:v>1.2063744292237485E-6</c:v>
                </c:pt>
                <c:pt idx="154">
                  <c:v>1.4534337899543395E-6</c:v>
                </c:pt>
                <c:pt idx="155">
                  <c:v>1.5302511415525165E-6</c:v>
                </c:pt>
                <c:pt idx="156">
                  <c:v>1.4521689497716938E-6</c:v>
                </c:pt>
                <c:pt idx="157">
                  <c:v>1.5412100456621031E-6</c:v>
                </c:pt>
                <c:pt idx="158">
                  <c:v>1.5553926940639289E-6</c:v>
                </c:pt>
                <c:pt idx="159">
                  <c:v>1.6502557077625622E-6</c:v>
                </c:pt>
                <c:pt idx="160">
                  <c:v>1.4632694063926955E-6</c:v>
                </c:pt>
                <c:pt idx="161">
                  <c:v>1.7540319634703249E-6</c:v>
                </c:pt>
                <c:pt idx="162">
                  <c:v>1.6852968036529713E-6</c:v>
                </c:pt>
                <c:pt idx="163">
                  <c:v>1.5322785388127908E-6</c:v>
                </c:pt>
                <c:pt idx="164">
                  <c:v>1.6573013698630188E-6</c:v>
                </c:pt>
                <c:pt idx="165">
                  <c:v>1.709584474885849E-6</c:v>
                </c:pt>
                <c:pt idx="166">
                  <c:v>1.7196027397260327E-6</c:v>
                </c:pt>
                <c:pt idx="167">
                  <c:v>1.7358401826484044E-6</c:v>
                </c:pt>
                <c:pt idx="168">
                  <c:v>1.3333835616438412E-6</c:v>
                </c:pt>
                <c:pt idx="169">
                  <c:v>1.3684748858447525E-6</c:v>
                </c:pt>
                <c:pt idx="170">
                  <c:v>1.3939452054794523E-6</c:v>
                </c:pt>
                <c:pt idx="171">
                  <c:v>1.3932739726027439E-6</c:v>
                </c:pt>
                <c:pt idx="172">
                  <c:v>1.3401415525114189E-6</c:v>
                </c:pt>
                <c:pt idx="173">
                  <c:v>1.4151324200913276E-6</c:v>
                </c:pt>
                <c:pt idx="174">
                  <c:v>1.5029680365296827E-6</c:v>
                </c:pt>
                <c:pt idx="175">
                  <c:v>1.5014794520547949E-6</c:v>
                </c:pt>
                <c:pt idx="176">
                  <c:v>1.8719269406392728E-6</c:v>
                </c:pt>
                <c:pt idx="177">
                  <c:v>1.4110456621004581E-6</c:v>
                </c:pt>
                <c:pt idx="178">
                  <c:v>1.3274474885844768E-6</c:v>
                </c:pt>
                <c:pt idx="179">
                  <c:v>1.3090684931506866E-6</c:v>
                </c:pt>
                <c:pt idx="180">
                  <c:v>1.6655433789954376E-6</c:v>
                </c:pt>
                <c:pt idx="181">
                  <c:v>1.4842283105022851E-6</c:v>
                </c:pt>
                <c:pt idx="182">
                  <c:v>1.8201095890411011E-6</c:v>
                </c:pt>
                <c:pt idx="183">
                  <c:v>1.6857990867579929E-6</c:v>
                </c:pt>
                <c:pt idx="184">
                  <c:v>1.6820821917808289E-6</c:v>
                </c:pt>
                <c:pt idx="185">
                  <c:v>1.5566940639269446E-6</c:v>
                </c:pt>
                <c:pt idx="186">
                  <c:v>1.7996757990867625E-6</c:v>
                </c:pt>
                <c:pt idx="187">
                  <c:v>1.4166940639269432E-6</c:v>
                </c:pt>
                <c:pt idx="188">
                  <c:v>1.4937899543379022E-6</c:v>
                </c:pt>
                <c:pt idx="189">
                  <c:v>1.3565570776255761E-6</c:v>
                </c:pt>
                <c:pt idx="190">
                  <c:v>1.602050228310508E-6</c:v>
                </c:pt>
                <c:pt idx="191">
                  <c:v>1.6678401826484058E-6</c:v>
                </c:pt>
                <c:pt idx="192">
                  <c:v>1.6402876712328824E-6</c:v>
                </c:pt>
                <c:pt idx="193">
                  <c:v>1.5807305936073094E-6</c:v>
                </c:pt>
                <c:pt idx="194">
                  <c:v>1.6036347031963501E-6</c:v>
                </c:pt>
                <c:pt idx="195">
                  <c:v>1.531251141552516E-6</c:v>
                </c:pt>
                <c:pt idx="196">
                  <c:v>1.4271324200913281E-6</c:v>
                </c:pt>
                <c:pt idx="197">
                  <c:v>1.2394748858447498E-6</c:v>
                </c:pt>
                <c:pt idx="198">
                  <c:v>1.5609771689497771E-6</c:v>
                </c:pt>
                <c:pt idx="199">
                  <c:v>1.4343698630137014E-6</c:v>
                </c:pt>
                <c:pt idx="200">
                  <c:v>1.3925844748858497E-6</c:v>
                </c:pt>
                <c:pt idx="201">
                  <c:v>1.6319954337899567E-6</c:v>
                </c:pt>
                <c:pt idx="202">
                  <c:v>1.853675799086763E-6</c:v>
                </c:pt>
                <c:pt idx="203">
                  <c:v>1.6544794520547979E-6</c:v>
                </c:pt>
                <c:pt idx="204">
                  <c:v>1.3987305936073095E-6</c:v>
                </c:pt>
                <c:pt idx="205">
                  <c:v>1.4620410958904129E-6</c:v>
                </c:pt>
                <c:pt idx="206">
                  <c:v>1.4944885844748906E-6</c:v>
                </c:pt>
                <c:pt idx="207">
                  <c:v>1.5713059360730645E-6</c:v>
                </c:pt>
                <c:pt idx="208">
                  <c:v>1.4327808219178132E-6</c:v>
                </c:pt>
                <c:pt idx="209">
                  <c:v>1.5175159817351637E-6</c:v>
                </c:pt>
                <c:pt idx="210">
                  <c:v>1.381675799086762E-6</c:v>
                </c:pt>
                <c:pt idx="211">
                  <c:v>1.2639634703196361E-6</c:v>
                </c:pt>
                <c:pt idx="212">
                  <c:v>1.397698630136988E-6</c:v>
                </c:pt>
                <c:pt idx="213">
                  <c:v>1.6301141552511458E-6</c:v>
                </c:pt>
                <c:pt idx="214">
                  <c:v>1.7437990867579924E-6</c:v>
                </c:pt>
                <c:pt idx="215">
                  <c:v>1.6496712328767165E-6</c:v>
                </c:pt>
                <c:pt idx="216">
                  <c:v>1.7006073059360777E-6</c:v>
                </c:pt>
                <c:pt idx="217">
                  <c:v>1.4800273972602765E-6</c:v>
                </c:pt>
                <c:pt idx="218">
                  <c:v>1.5236347031963491E-6</c:v>
                </c:pt>
                <c:pt idx="219">
                  <c:v>1.2455433789954352E-6</c:v>
                </c:pt>
                <c:pt idx="220">
                  <c:v>1.5778082191780845E-6</c:v>
                </c:pt>
                <c:pt idx="221">
                  <c:v>1.7983378995433847E-6</c:v>
                </c:pt>
                <c:pt idx="222">
                  <c:v>1.5636894977168981E-6</c:v>
                </c:pt>
                <c:pt idx="223">
                  <c:v>1.6578493150684941E-6</c:v>
                </c:pt>
                <c:pt idx="224">
                  <c:v>1.6893561643835688E-6</c:v>
                </c:pt>
                <c:pt idx="225">
                  <c:v>1.8542237442922419E-6</c:v>
                </c:pt>
                <c:pt idx="226">
                  <c:v>1.7378995433789975E-6</c:v>
                </c:pt>
                <c:pt idx="227">
                  <c:v>1.5508949771689523E-6</c:v>
                </c:pt>
                <c:pt idx="228">
                  <c:v>1.3335388127853897E-6</c:v>
                </c:pt>
                <c:pt idx="229">
                  <c:v>1.5844474885844785E-6</c:v>
                </c:pt>
                <c:pt idx="230">
                  <c:v>1.7216164383561679E-6</c:v>
                </c:pt>
                <c:pt idx="231">
                  <c:v>1.3604429223744334E-6</c:v>
                </c:pt>
                <c:pt idx="232">
                  <c:v>1.2417808219178126E-6</c:v>
                </c:pt>
                <c:pt idx="233">
                  <c:v>1.4288858447488632E-6</c:v>
                </c:pt>
                <c:pt idx="234">
                  <c:v>1.6434566210045705E-6</c:v>
                </c:pt>
                <c:pt idx="235">
                  <c:v>1.3886392694063964E-6</c:v>
                </c:pt>
                <c:pt idx="236">
                  <c:v>1.4629223744292268E-6</c:v>
                </c:pt>
                <c:pt idx="237">
                  <c:v>1.3569817351598203E-6</c:v>
                </c:pt>
                <c:pt idx="238">
                  <c:v>1.5786027397260333E-6</c:v>
                </c:pt>
                <c:pt idx="239">
                  <c:v>1.2916210045662132E-6</c:v>
                </c:pt>
              </c:numCache>
            </c:numRef>
          </c:val>
        </c:ser>
        <c:ser>
          <c:idx val="110"/>
          <c:order val="110"/>
          <c:tx>
            <c:strRef>
              <c:f>Sheet2_c!$A$112</c:f>
              <c:strCache>
                <c:ptCount val="1"/>
                <c:pt idx="0">
                  <c:v>1100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Sheet2_c!$B$112:$IG$112</c:f>
              <c:numCache>
                <c:formatCode>General</c:formatCode>
                <c:ptCount val="240"/>
                <c:pt idx="0">
                  <c:v>1.7296742081447981E-6</c:v>
                </c:pt>
                <c:pt idx="1">
                  <c:v>2.1630814479638085E-6</c:v>
                </c:pt>
                <c:pt idx="2">
                  <c:v>2.0108914027149395E-6</c:v>
                </c:pt>
                <c:pt idx="3">
                  <c:v>1.7323076923076945E-6</c:v>
                </c:pt>
                <c:pt idx="4">
                  <c:v>1.8655520361991002E-6</c:v>
                </c:pt>
                <c:pt idx="5">
                  <c:v>2.1679547511312318E-6</c:v>
                </c:pt>
                <c:pt idx="6">
                  <c:v>2.401126696832586E-6</c:v>
                </c:pt>
                <c:pt idx="7">
                  <c:v>2.3794570135746603E-6</c:v>
                </c:pt>
                <c:pt idx="8">
                  <c:v>2.3738823529411825E-6</c:v>
                </c:pt>
                <c:pt idx="9">
                  <c:v>1.9914705882352998E-6</c:v>
                </c:pt>
                <c:pt idx="10">
                  <c:v>1.911054298642537E-6</c:v>
                </c:pt>
                <c:pt idx="11">
                  <c:v>1.9625837104072454E-6</c:v>
                </c:pt>
                <c:pt idx="12">
                  <c:v>1.9405520361991012E-6</c:v>
                </c:pt>
                <c:pt idx="13">
                  <c:v>1.9660723981900511E-6</c:v>
                </c:pt>
                <c:pt idx="14">
                  <c:v>2.2000135746606417E-6</c:v>
                </c:pt>
                <c:pt idx="15">
                  <c:v>2.252592760181004E-6</c:v>
                </c:pt>
                <c:pt idx="16">
                  <c:v>2.6530995475113252E-6</c:v>
                </c:pt>
                <c:pt idx="17">
                  <c:v>2.5769547511312295E-6</c:v>
                </c:pt>
                <c:pt idx="18">
                  <c:v>2.3457737556561171E-6</c:v>
                </c:pt>
                <c:pt idx="19">
                  <c:v>1.9631583710407308E-6</c:v>
                </c:pt>
                <c:pt idx="20">
                  <c:v>1.8721266968325825E-6</c:v>
                </c:pt>
                <c:pt idx="21">
                  <c:v>1.9732533936651627E-6</c:v>
                </c:pt>
                <c:pt idx="22">
                  <c:v>2.2629411764705948E-6</c:v>
                </c:pt>
                <c:pt idx="23">
                  <c:v>2.036144796380096E-6</c:v>
                </c:pt>
                <c:pt idx="24">
                  <c:v>2.0623303167420894E-6</c:v>
                </c:pt>
                <c:pt idx="25">
                  <c:v>2.5060271493212719E-6</c:v>
                </c:pt>
                <c:pt idx="26">
                  <c:v>2.5908506787330364E-6</c:v>
                </c:pt>
                <c:pt idx="27">
                  <c:v>2.5547239819004603E-6</c:v>
                </c:pt>
                <c:pt idx="28">
                  <c:v>2.2155203619909606E-6</c:v>
                </c:pt>
                <c:pt idx="29">
                  <c:v>2.150384615384622E-6</c:v>
                </c:pt>
                <c:pt idx="30">
                  <c:v>2.2374886877828108E-6</c:v>
                </c:pt>
                <c:pt idx="31">
                  <c:v>2.1487601809954823E-6</c:v>
                </c:pt>
                <c:pt idx="32">
                  <c:v>2.3724117647058862E-6</c:v>
                </c:pt>
                <c:pt idx="33">
                  <c:v>2.2884298642534021E-6</c:v>
                </c:pt>
                <c:pt idx="34">
                  <c:v>2.1160995475113226E-6</c:v>
                </c:pt>
                <c:pt idx="35">
                  <c:v>1.9329004524886915E-6</c:v>
                </c:pt>
                <c:pt idx="36">
                  <c:v>2.0748823529411825E-6</c:v>
                </c:pt>
                <c:pt idx="37">
                  <c:v>2.3448461538461558E-6</c:v>
                </c:pt>
                <c:pt idx="38">
                  <c:v>2.394977375565617E-6</c:v>
                </c:pt>
                <c:pt idx="39">
                  <c:v>2.3911312217194651E-6</c:v>
                </c:pt>
                <c:pt idx="40">
                  <c:v>2.2205067873303288E-6</c:v>
                </c:pt>
                <c:pt idx="41">
                  <c:v>2.087520361990962E-6</c:v>
                </c:pt>
                <c:pt idx="42">
                  <c:v>2.4365610859728562E-6</c:v>
                </c:pt>
                <c:pt idx="43">
                  <c:v>2.5882714932126757E-6</c:v>
                </c:pt>
                <c:pt idx="44">
                  <c:v>2.5694389140271532E-6</c:v>
                </c:pt>
                <c:pt idx="45">
                  <c:v>2.5564751131221742E-6</c:v>
                </c:pt>
                <c:pt idx="46">
                  <c:v>2.4618416289592793E-6</c:v>
                </c:pt>
                <c:pt idx="47">
                  <c:v>2.2380045248868832E-6</c:v>
                </c:pt>
                <c:pt idx="48">
                  <c:v>2.4021221719457054E-6</c:v>
                </c:pt>
                <c:pt idx="49">
                  <c:v>2.2862533936651596E-6</c:v>
                </c:pt>
                <c:pt idx="50">
                  <c:v>2.5334479638009092E-6</c:v>
                </c:pt>
                <c:pt idx="51">
                  <c:v>2.3221628959276058E-6</c:v>
                </c:pt>
                <c:pt idx="52">
                  <c:v>2.6440316742081515E-6</c:v>
                </c:pt>
                <c:pt idx="53">
                  <c:v>2.4357194570135796E-6</c:v>
                </c:pt>
                <c:pt idx="54">
                  <c:v>2.4291085972850739E-6</c:v>
                </c:pt>
                <c:pt idx="55">
                  <c:v>2.4134796380090496E-6</c:v>
                </c:pt>
                <c:pt idx="56">
                  <c:v>2.4527013574660701E-6</c:v>
                </c:pt>
                <c:pt idx="57">
                  <c:v>2.0562488687782807E-6</c:v>
                </c:pt>
                <c:pt idx="58">
                  <c:v>2.9533800904977453E-6</c:v>
                </c:pt>
                <c:pt idx="59">
                  <c:v>2.826904977375572E-6</c:v>
                </c:pt>
                <c:pt idx="60">
                  <c:v>2.6940814479638078E-6</c:v>
                </c:pt>
                <c:pt idx="61">
                  <c:v>2.7368325791855255E-6</c:v>
                </c:pt>
                <c:pt idx="62">
                  <c:v>2.7658642533936707E-6</c:v>
                </c:pt>
                <c:pt idx="63">
                  <c:v>2.8018190045248872E-6</c:v>
                </c:pt>
                <c:pt idx="64">
                  <c:v>2.7731402714932216E-6</c:v>
                </c:pt>
                <c:pt idx="65">
                  <c:v>2.6727149321267024E-6</c:v>
                </c:pt>
                <c:pt idx="66">
                  <c:v>3.3111402714932184E-6</c:v>
                </c:pt>
                <c:pt idx="67">
                  <c:v>3.3031493212669779E-6</c:v>
                </c:pt>
                <c:pt idx="68">
                  <c:v>3.0508552036199096E-6</c:v>
                </c:pt>
                <c:pt idx="69">
                  <c:v>3.4662217194570239E-6</c:v>
                </c:pt>
                <c:pt idx="70">
                  <c:v>3.4841900452488784E-6</c:v>
                </c:pt>
                <c:pt idx="71">
                  <c:v>2.7899004524886966E-6</c:v>
                </c:pt>
                <c:pt idx="72">
                  <c:v>3.0013212669683389E-6</c:v>
                </c:pt>
                <c:pt idx="73">
                  <c:v>2.880153846153853E-6</c:v>
                </c:pt>
                <c:pt idx="74">
                  <c:v>3.3675656108597348E-6</c:v>
                </c:pt>
                <c:pt idx="75">
                  <c:v>3.0348778280543058E-6</c:v>
                </c:pt>
                <c:pt idx="76">
                  <c:v>3.0593981900452492E-6</c:v>
                </c:pt>
                <c:pt idx="77">
                  <c:v>3.1229728506787406E-6</c:v>
                </c:pt>
                <c:pt idx="78">
                  <c:v>3.3757104072398237E-6</c:v>
                </c:pt>
                <c:pt idx="79">
                  <c:v>3.2253574660633595E-6</c:v>
                </c:pt>
                <c:pt idx="80">
                  <c:v>3.0223212669683371E-6</c:v>
                </c:pt>
                <c:pt idx="81">
                  <c:v>2.7717737556561194E-6</c:v>
                </c:pt>
                <c:pt idx="82">
                  <c:v>3.3090180995475184E-6</c:v>
                </c:pt>
                <c:pt idx="83">
                  <c:v>3.0897511312217256E-6</c:v>
                </c:pt>
                <c:pt idx="84">
                  <c:v>2.8917963800905042E-6</c:v>
                </c:pt>
                <c:pt idx="85">
                  <c:v>3.3073167420814626E-6</c:v>
                </c:pt>
                <c:pt idx="86">
                  <c:v>3.4753981900452517E-6</c:v>
                </c:pt>
                <c:pt idx="87">
                  <c:v>3.2801628959276139E-6</c:v>
                </c:pt>
                <c:pt idx="88">
                  <c:v>3.0003438914027231E-6</c:v>
                </c:pt>
                <c:pt idx="89">
                  <c:v>3.0402352941176555E-6</c:v>
                </c:pt>
                <c:pt idx="90">
                  <c:v>2.82989140271494E-6</c:v>
                </c:pt>
                <c:pt idx="91">
                  <c:v>2.8710542986425418E-6</c:v>
                </c:pt>
                <c:pt idx="92">
                  <c:v>3.1556561085972905E-6</c:v>
                </c:pt>
                <c:pt idx="93">
                  <c:v>3.3757828054298677E-6</c:v>
                </c:pt>
                <c:pt idx="94">
                  <c:v>3.3060407239819054E-6</c:v>
                </c:pt>
                <c:pt idx="95">
                  <c:v>3.1854479638009121E-6</c:v>
                </c:pt>
                <c:pt idx="96">
                  <c:v>3.6313529411764814E-6</c:v>
                </c:pt>
                <c:pt idx="97">
                  <c:v>3.5987873303167511E-6</c:v>
                </c:pt>
                <c:pt idx="98">
                  <c:v>3.4782714932126756E-6</c:v>
                </c:pt>
                <c:pt idx="99">
                  <c:v>3.3675565610859845E-6</c:v>
                </c:pt>
                <c:pt idx="100">
                  <c:v>3.5641312217194706E-6</c:v>
                </c:pt>
                <c:pt idx="101">
                  <c:v>3.3178099547511367E-6</c:v>
                </c:pt>
                <c:pt idx="102">
                  <c:v>3.4492624434389197E-6</c:v>
                </c:pt>
                <c:pt idx="103">
                  <c:v>3.4506153846153889E-6</c:v>
                </c:pt>
                <c:pt idx="104">
                  <c:v>3.4092986425339451E-6</c:v>
                </c:pt>
                <c:pt idx="105">
                  <c:v>3.29443438914028E-6</c:v>
                </c:pt>
                <c:pt idx="106">
                  <c:v>3.2469638009049865E-6</c:v>
                </c:pt>
                <c:pt idx="107">
                  <c:v>3.2862579185520467E-6</c:v>
                </c:pt>
                <c:pt idx="108">
                  <c:v>3.5711493212669764E-6</c:v>
                </c:pt>
                <c:pt idx="109">
                  <c:v>3.7209411764706006E-6</c:v>
                </c:pt>
                <c:pt idx="110">
                  <c:v>3.1641628959276124E-6</c:v>
                </c:pt>
                <c:pt idx="111">
                  <c:v>3.451891402714941E-6</c:v>
                </c:pt>
                <c:pt idx="112">
                  <c:v>3.3199185520362061E-6</c:v>
                </c:pt>
                <c:pt idx="113">
                  <c:v>3.7434343891402828E-6</c:v>
                </c:pt>
                <c:pt idx="114">
                  <c:v>3.3964434389140282E-6</c:v>
                </c:pt>
                <c:pt idx="115">
                  <c:v>3.0644796380090561E-6</c:v>
                </c:pt>
                <c:pt idx="116">
                  <c:v>3.666547511312227E-6</c:v>
                </c:pt>
                <c:pt idx="117">
                  <c:v>3.7992171945701424E-6</c:v>
                </c:pt>
                <c:pt idx="118">
                  <c:v>3.6193710407239921E-6</c:v>
                </c:pt>
                <c:pt idx="119">
                  <c:v>3.2373212669683409E-6</c:v>
                </c:pt>
                <c:pt idx="120">
                  <c:v>3.8241900452488794E-6</c:v>
                </c:pt>
                <c:pt idx="121">
                  <c:v>3.3555791855203678E-6</c:v>
                </c:pt>
                <c:pt idx="122">
                  <c:v>3.2174932126696931E-6</c:v>
                </c:pt>
                <c:pt idx="123">
                  <c:v>3.6375972850678858E-6</c:v>
                </c:pt>
                <c:pt idx="124">
                  <c:v>2.9200090497737613E-6</c:v>
                </c:pt>
                <c:pt idx="125">
                  <c:v>3.0442760180995567E-6</c:v>
                </c:pt>
                <c:pt idx="126">
                  <c:v>3.1896470588235394E-6</c:v>
                </c:pt>
                <c:pt idx="127">
                  <c:v>3.4002941176470684E-6</c:v>
                </c:pt>
                <c:pt idx="128">
                  <c:v>3.6248506787330416E-6</c:v>
                </c:pt>
                <c:pt idx="129">
                  <c:v>3.9347873303167501E-6</c:v>
                </c:pt>
                <c:pt idx="130">
                  <c:v>3.6411312217194721E-6</c:v>
                </c:pt>
                <c:pt idx="131">
                  <c:v>3.6599502262443522E-6</c:v>
                </c:pt>
                <c:pt idx="132">
                  <c:v>2.9116199095022642E-6</c:v>
                </c:pt>
                <c:pt idx="133">
                  <c:v>2.2383936651583806E-6</c:v>
                </c:pt>
                <c:pt idx="134">
                  <c:v>2.0105927601810036E-6</c:v>
                </c:pt>
                <c:pt idx="135">
                  <c:v>2.1226244343891402E-6</c:v>
                </c:pt>
                <c:pt idx="136">
                  <c:v>2.5396334841629002E-6</c:v>
                </c:pt>
                <c:pt idx="137">
                  <c:v>2.477371040723991E-6</c:v>
                </c:pt>
                <c:pt idx="138">
                  <c:v>2.3148371040724029E-6</c:v>
                </c:pt>
                <c:pt idx="139">
                  <c:v>2.2961764705882395E-6</c:v>
                </c:pt>
                <c:pt idx="140">
                  <c:v>2.7851357466063499E-6</c:v>
                </c:pt>
                <c:pt idx="141">
                  <c:v>2.7339773755656213E-6</c:v>
                </c:pt>
                <c:pt idx="142">
                  <c:v>2.4996289592760212E-6</c:v>
                </c:pt>
                <c:pt idx="143">
                  <c:v>2.5069502262443491E-6</c:v>
                </c:pt>
                <c:pt idx="144">
                  <c:v>2.6689502262443528E-6</c:v>
                </c:pt>
                <c:pt idx="145">
                  <c:v>2.2312941176470657E-6</c:v>
                </c:pt>
                <c:pt idx="146">
                  <c:v>2.0242986425339448E-6</c:v>
                </c:pt>
                <c:pt idx="147">
                  <c:v>1.6237601809954776E-6</c:v>
                </c:pt>
                <c:pt idx="148">
                  <c:v>2.0266923076923149E-6</c:v>
                </c:pt>
                <c:pt idx="149">
                  <c:v>2.0224027149321303E-6</c:v>
                </c:pt>
                <c:pt idx="150">
                  <c:v>1.9808371040724045E-6</c:v>
                </c:pt>
                <c:pt idx="151">
                  <c:v>2.1109773755656181E-6</c:v>
                </c:pt>
                <c:pt idx="152">
                  <c:v>1.3953800904977413E-6</c:v>
                </c:pt>
                <c:pt idx="153">
                  <c:v>1.3010316742081467E-6</c:v>
                </c:pt>
                <c:pt idx="154">
                  <c:v>1.2136425339366553E-6</c:v>
                </c:pt>
                <c:pt idx="155">
                  <c:v>1.5391538461538505E-6</c:v>
                </c:pt>
                <c:pt idx="156">
                  <c:v>1.5695022624434411E-6</c:v>
                </c:pt>
                <c:pt idx="157">
                  <c:v>1.3043529411764757E-6</c:v>
                </c:pt>
                <c:pt idx="158">
                  <c:v>1.4282352941176487E-6</c:v>
                </c:pt>
                <c:pt idx="159">
                  <c:v>1.6927692307692346E-6</c:v>
                </c:pt>
                <c:pt idx="160">
                  <c:v>1.6536923076923102E-6</c:v>
                </c:pt>
                <c:pt idx="161">
                  <c:v>1.6015067873303189E-6</c:v>
                </c:pt>
                <c:pt idx="162">
                  <c:v>1.6186787330316787E-6</c:v>
                </c:pt>
                <c:pt idx="163">
                  <c:v>1.5008687782805463E-6</c:v>
                </c:pt>
                <c:pt idx="164">
                  <c:v>1.3770135746606389E-6</c:v>
                </c:pt>
                <c:pt idx="165">
                  <c:v>1.6208823529411806E-6</c:v>
                </c:pt>
                <c:pt idx="166">
                  <c:v>1.8841719457013639E-6</c:v>
                </c:pt>
                <c:pt idx="167">
                  <c:v>1.6586787330316796E-6</c:v>
                </c:pt>
                <c:pt idx="168">
                  <c:v>1.472814479638013E-6</c:v>
                </c:pt>
                <c:pt idx="169">
                  <c:v>1.3377058823529428E-6</c:v>
                </c:pt>
                <c:pt idx="170">
                  <c:v>1.4810723981900474E-6</c:v>
                </c:pt>
                <c:pt idx="171">
                  <c:v>1.3482126696832644E-6</c:v>
                </c:pt>
                <c:pt idx="172">
                  <c:v>1.731832579185525E-6</c:v>
                </c:pt>
                <c:pt idx="173">
                  <c:v>1.6474208144796411E-6</c:v>
                </c:pt>
                <c:pt idx="174">
                  <c:v>1.7058552036199121E-6</c:v>
                </c:pt>
                <c:pt idx="175">
                  <c:v>1.8569909502262492E-6</c:v>
                </c:pt>
                <c:pt idx="176">
                  <c:v>1.9094796380090528E-6</c:v>
                </c:pt>
                <c:pt idx="177">
                  <c:v>1.6736787330316786E-6</c:v>
                </c:pt>
                <c:pt idx="178">
                  <c:v>1.5528009049773802E-6</c:v>
                </c:pt>
                <c:pt idx="179">
                  <c:v>1.7431040723981919E-6</c:v>
                </c:pt>
                <c:pt idx="180">
                  <c:v>1.8339683257918599E-6</c:v>
                </c:pt>
                <c:pt idx="181">
                  <c:v>1.5984796380090525E-6</c:v>
                </c:pt>
                <c:pt idx="182">
                  <c:v>1.6615520361990993E-6</c:v>
                </c:pt>
                <c:pt idx="183">
                  <c:v>1.8106561085972905E-6</c:v>
                </c:pt>
                <c:pt idx="184">
                  <c:v>1.7941855203619983E-6</c:v>
                </c:pt>
                <c:pt idx="185">
                  <c:v>1.8301674208144847E-6</c:v>
                </c:pt>
                <c:pt idx="186">
                  <c:v>1.5055113122171947E-6</c:v>
                </c:pt>
                <c:pt idx="187">
                  <c:v>1.5439276018099566E-6</c:v>
                </c:pt>
                <c:pt idx="188">
                  <c:v>1.5507873303167486E-6</c:v>
                </c:pt>
                <c:pt idx="189">
                  <c:v>1.8095113122171959E-6</c:v>
                </c:pt>
                <c:pt idx="190">
                  <c:v>1.625457013574665E-6</c:v>
                </c:pt>
                <c:pt idx="191">
                  <c:v>1.6185429864253449E-6</c:v>
                </c:pt>
                <c:pt idx="192">
                  <c:v>1.573846153846157E-6</c:v>
                </c:pt>
                <c:pt idx="193">
                  <c:v>1.4224434389140304E-6</c:v>
                </c:pt>
                <c:pt idx="194">
                  <c:v>1.3358868778280574E-6</c:v>
                </c:pt>
                <c:pt idx="195">
                  <c:v>1.1892533936651608E-6</c:v>
                </c:pt>
                <c:pt idx="196">
                  <c:v>1.3146199095022672E-6</c:v>
                </c:pt>
                <c:pt idx="197">
                  <c:v>1.644918552036204E-6</c:v>
                </c:pt>
                <c:pt idx="198">
                  <c:v>1.4987601809954777E-6</c:v>
                </c:pt>
                <c:pt idx="199">
                  <c:v>1.7985520361991007E-6</c:v>
                </c:pt>
                <c:pt idx="200">
                  <c:v>1.5440316742081483E-6</c:v>
                </c:pt>
                <c:pt idx="201">
                  <c:v>1.7930045248868843E-6</c:v>
                </c:pt>
                <c:pt idx="202">
                  <c:v>1.8199185520362033E-6</c:v>
                </c:pt>
                <c:pt idx="203">
                  <c:v>1.7203619909502304E-6</c:v>
                </c:pt>
                <c:pt idx="204">
                  <c:v>1.5427013574660653E-6</c:v>
                </c:pt>
                <c:pt idx="205">
                  <c:v>1.4993619909502284E-6</c:v>
                </c:pt>
                <c:pt idx="206">
                  <c:v>1.6785339366515906E-6</c:v>
                </c:pt>
                <c:pt idx="207">
                  <c:v>1.7750316742081483E-6</c:v>
                </c:pt>
                <c:pt idx="208">
                  <c:v>1.9548552036199145E-6</c:v>
                </c:pt>
                <c:pt idx="209">
                  <c:v>1.899217194570142E-6</c:v>
                </c:pt>
                <c:pt idx="210">
                  <c:v>1.8662262443438959E-6</c:v>
                </c:pt>
                <c:pt idx="211">
                  <c:v>1.6081538461538521E-6</c:v>
                </c:pt>
                <c:pt idx="212">
                  <c:v>1.37766968325792E-6</c:v>
                </c:pt>
                <c:pt idx="213">
                  <c:v>1.3670904977375581E-6</c:v>
                </c:pt>
                <c:pt idx="214">
                  <c:v>1.5461583710407296E-6</c:v>
                </c:pt>
                <c:pt idx="215">
                  <c:v>1.4596380090497754E-6</c:v>
                </c:pt>
                <c:pt idx="216">
                  <c:v>1.7543936651583743E-6</c:v>
                </c:pt>
                <c:pt idx="217">
                  <c:v>1.5599004524886893E-6</c:v>
                </c:pt>
                <c:pt idx="218">
                  <c:v>1.4529276018099564E-6</c:v>
                </c:pt>
                <c:pt idx="219">
                  <c:v>1.3960859728506845E-6</c:v>
                </c:pt>
                <c:pt idx="220">
                  <c:v>1.66523529411765E-6</c:v>
                </c:pt>
                <c:pt idx="221">
                  <c:v>1.6993800904977422E-6</c:v>
                </c:pt>
                <c:pt idx="222">
                  <c:v>1.4565882352941199E-6</c:v>
                </c:pt>
                <c:pt idx="223">
                  <c:v>1.3629683257918596E-6</c:v>
                </c:pt>
                <c:pt idx="224">
                  <c:v>1.6550904977375594E-6</c:v>
                </c:pt>
                <c:pt idx="225">
                  <c:v>1.3968733031674238E-6</c:v>
                </c:pt>
                <c:pt idx="226">
                  <c:v>1.4481312217194588E-6</c:v>
                </c:pt>
                <c:pt idx="227">
                  <c:v>1.4463574660633539E-6</c:v>
                </c:pt>
                <c:pt idx="228">
                  <c:v>1.7223619909502301E-6</c:v>
                </c:pt>
                <c:pt idx="229">
                  <c:v>1.6400045248868849E-6</c:v>
                </c:pt>
                <c:pt idx="230">
                  <c:v>1.4721538461538506E-6</c:v>
                </c:pt>
                <c:pt idx="231">
                  <c:v>1.4701176470588269E-6</c:v>
                </c:pt>
                <c:pt idx="232">
                  <c:v>1.4710000000000025E-6</c:v>
                </c:pt>
                <c:pt idx="233">
                  <c:v>1.4169140271493229E-6</c:v>
                </c:pt>
                <c:pt idx="234">
                  <c:v>1.4392579185520393E-6</c:v>
                </c:pt>
                <c:pt idx="235">
                  <c:v>1.1550316742081472E-6</c:v>
                </c:pt>
                <c:pt idx="236">
                  <c:v>1.4156696832579178E-6</c:v>
                </c:pt>
                <c:pt idx="237">
                  <c:v>1.6285610859728541E-6</c:v>
                </c:pt>
                <c:pt idx="238">
                  <c:v>1.4272443438914047E-6</c:v>
                </c:pt>
                <c:pt idx="239">
                  <c:v>1.5950452488687828E-6</c:v>
                </c:pt>
              </c:numCache>
            </c:numRef>
          </c:val>
        </c:ser>
        <c:ser>
          <c:idx val="111"/>
          <c:order val="111"/>
          <c:tx>
            <c:strRef>
              <c:f>Sheet2_c!$A$113</c:f>
              <c:strCache>
                <c:ptCount val="1"/>
                <c:pt idx="0">
                  <c:v>1110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Sheet2_c!$B$113:$IG$113</c:f>
              <c:numCache>
                <c:formatCode>General</c:formatCode>
                <c:ptCount val="240"/>
                <c:pt idx="0">
                  <c:v>2.1570852017937263E-6</c:v>
                </c:pt>
                <c:pt idx="1">
                  <c:v>2.3913856502242184E-6</c:v>
                </c:pt>
                <c:pt idx="2">
                  <c:v>2.2760403587444013E-6</c:v>
                </c:pt>
                <c:pt idx="3">
                  <c:v>2.1302107623318457E-6</c:v>
                </c:pt>
                <c:pt idx="4">
                  <c:v>2.0142466367713034E-6</c:v>
                </c:pt>
                <c:pt idx="5">
                  <c:v>2.3654394618834123E-6</c:v>
                </c:pt>
                <c:pt idx="6">
                  <c:v>2.6354843049327415E-6</c:v>
                </c:pt>
                <c:pt idx="7">
                  <c:v>2.4986860986547142E-6</c:v>
                </c:pt>
                <c:pt idx="8">
                  <c:v>2.2392376681614453E-6</c:v>
                </c:pt>
                <c:pt idx="9">
                  <c:v>2.4004887892376724E-6</c:v>
                </c:pt>
                <c:pt idx="10">
                  <c:v>2.3743946188340867E-6</c:v>
                </c:pt>
                <c:pt idx="11">
                  <c:v>2.0014932735426066E-6</c:v>
                </c:pt>
                <c:pt idx="12">
                  <c:v>2.0398968609865526E-6</c:v>
                </c:pt>
                <c:pt idx="13">
                  <c:v>1.8254932735426034E-6</c:v>
                </c:pt>
                <c:pt idx="14">
                  <c:v>1.8466278026905875E-6</c:v>
                </c:pt>
                <c:pt idx="15">
                  <c:v>2.1703542600896933E-6</c:v>
                </c:pt>
                <c:pt idx="16">
                  <c:v>2.0276502242152492E-6</c:v>
                </c:pt>
                <c:pt idx="17">
                  <c:v>2.2262062780269154E-6</c:v>
                </c:pt>
                <c:pt idx="18">
                  <c:v>1.9588744394618893E-6</c:v>
                </c:pt>
                <c:pt idx="19">
                  <c:v>1.8697354260089733E-6</c:v>
                </c:pt>
                <c:pt idx="20">
                  <c:v>1.8607578475336381E-6</c:v>
                </c:pt>
                <c:pt idx="21">
                  <c:v>2.2319147982062863E-6</c:v>
                </c:pt>
                <c:pt idx="22">
                  <c:v>2.4507354260089714E-6</c:v>
                </c:pt>
                <c:pt idx="23">
                  <c:v>2.1022645739910369E-6</c:v>
                </c:pt>
                <c:pt idx="24">
                  <c:v>2.3236367713004584E-6</c:v>
                </c:pt>
                <c:pt idx="25">
                  <c:v>2.7293363228699661E-6</c:v>
                </c:pt>
                <c:pt idx="26">
                  <c:v>2.5794484304932738E-6</c:v>
                </c:pt>
                <c:pt idx="27">
                  <c:v>2.2841883408071857E-6</c:v>
                </c:pt>
                <c:pt idx="28">
                  <c:v>2.0824573991031391E-6</c:v>
                </c:pt>
                <c:pt idx="29">
                  <c:v>2.2429372197309506E-6</c:v>
                </c:pt>
                <c:pt idx="30">
                  <c:v>2.3143228699551612E-6</c:v>
                </c:pt>
                <c:pt idx="31">
                  <c:v>2.2779192825112213E-6</c:v>
                </c:pt>
                <c:pt idx="32">
                  <c:v>2.2412197309417105E-6</c:v>
                </c:pt>
                <c:pt idx="33">
                  <c:v>2.3658251121076277E-6</c:v>
                </c:pt>
                <c:pt idx="34">
                  <c:v>2.0165246636771362E-6</c:v>
                </c:pt>
                <c:pt idx="35">
                  <c:v>1.8560672645739971E-6</c:v>
                </c:pt>
                <c:pt idx="36">
                  <c:v>2.296390134529151E-6</c:v>
                </c:pt>
                <c:pt idx="37">
                  <c:v>2.6506636771300498E-6</c:v>
                </c:pt>
                <c:pt idx="38">
                  <c:v>2.3683542600896933E-6</c:v>
                </c:pt>
                <c:pt idx="39">
                  <c:v>2.5357040358744443E-6</c:v>
                </c:pt>
                <c:pt idx="40">
                  <c:v>2.5340717488789352E-6</c:v>
                </c:pt>
                <c:pt idx="41">
                  <c:v>2.2269910313901423E-6</c:v>
                </c:pt>
                <c:pt idx="42">
                  <c:v>2.4043766816143583E-6</c:v>
                </c:pt>
                <c:pt idx="43">
                  <c:v>2.4560538116591961E-6</c:v>
                </c:pt>
                <c:pt idx="44">
                  <c:v>2.1926188340807179E-6</c:v>
                </c:pt>
                <c:pt idx="45">
                  <c:v>2.1541793721973195E-6</c:v>
                </c:pt>
                <c:pt idx="46">
                  <c:v>2.4394529147982021E-6</c:v>
                </c:pt>
                <c:pt idx="47">
                  <c:v>2.500071748878936E-6</c:v>
                </c:pt>
                <c:pt idx="48">
                  <c:v>2.2279596412556143E-6</c:v>
                </c:pt>
                <c:pt idx="49">
                  <c:v>2.5094035874439533E-6</c:v>
                </c:pt>
                <c:pt idx="50">
                  <c:v>2.3315605381165979E-6</c:v>
                </c:pt>
                <c:pt idx="51">
                  <c:v>2.7223139013452994E-6</c:v>
                </c:pt>
                <c:pt idx="52">
                  <c:v>2.6846367713004606E-6</c:v>
                </c:pt>
                <c:pt idx="53">
                  <c:v>2.3342511210762366E-6</c:v>
                </c:pt>
                <c:pt idx="54">
                  <c:v>2.4667040358744446E-6</c:v>
                </c:pt>
                <c:pt idx="55">
                  <c:v>2.4717085201793774E-6</c:v>
                </c:pt>
                <c:pt idx="56">
                  <c:v>2.4975919282511291E-6</c:v>
                </c:pt>
                <c:pt idx="57">
                  <c:v>2.6448385650224316E-6</c:v>
                </c:pt>
                <c:pt idx="58">
                  <c:v>3.0027174887892454E-6</c:v>
                </c:pt>
                <c:pt idx="59">
                  <c:v>2.5710134529148012E-6</c:v>
                </c:pt>
                <c:pt idx="60">
                  <c:v>2.4615560538116655E-6</c:v>
                </c:pt>
                <c:pt idx="61">
                  <c:v>2.5663452914798238E-6</c:v>
                </c:pt>
                <c:pt idx="62">
                  <c:v>2.8206053811659245E-6</c:v>
                </c:pt>
                <c:pt idx="63">
                  <c:v>3.1450493273542616E-6</c:v>
                </c:pt>
                <c:pt idx="64">
                  <c:v>3.0397085201793794E-6</c:v>
                </c:pt>
                <c:pt idx="65">
                  <c:v>2.9122511210762356E-6</c:v>
                </c:pt>
                <c:pt idx="66">
                  <c:v>3.2413049327354379E-6</c:v>
                </c:pt>
                <c:pt idx="67">
                  <c:v>3.0778789237668194E-6</c:v>
                </c:pt>
                <c:pt idx="68">
                  <c:v>3.2698116591928339E-6</c:v>
                </c:pt>
                <c:pt idx="69">
                  <c:v>3.3562017937219797E-6</c:v>
                </c:pt>
                <c:pt idx="70">
                  <c:v>3.2584394618834167E-6</c:v>
                </c:pt>
                <c:pt idx="71">
                  <c:v>3.4056053811659257E-6</c:v>
                </c:pt>
                <c:pt idx="72">
                  <c:v>2.8487937219731034E-6</c:v>
                </c:pt>
                <c:pt idx="73">
                  <c:v>2.9083183856502289E-6</c:v>
                </c:pt>
                <c:pt idx="74">
                  <c:v>2.769502242152481E-6</c:v>
                </c:pt>
                <c:pt idx="75">
                  <c:v>3.0331748878923904E-6</c:v>
                </c:pt>
                <c:pt idx="76">
                  <c:v>2.9172645739910388E-6</c:v>
                </c:pt>
                <c:pt idx="77">
                  <c:v>3.4142914798206349E-6</c:v>
                </c:pt>
                <c:pt idx="78">
                  <c:v>3.5245156950672724E-6</c:v>
                </c:pt>
                <c:pt idx="79">
                  <c:v>2.8894125560538163E-6</c:v>
                </c:pt>
                <c:pt idx="80">
                  <c:v>2.8442152466367806E-6</c:v>
                </c:pt>
                <c:pt idx="81">
                  <c:v>2.9054304932735452E-6</c:v>
                </c:pt>
                <c:pt idx="82">
                  <c:v>2.8310986547085205E-6</c:v>
                </c:pt>
                <c:pt idx="83">
                  <c:v>2.822928251121084E-6</c:v>
                </c:pt>
                <c:pt idx="84">
                  <c:v>3.174062780269065E-6</c:v>
                </c:pt>
                <c:pt idx="85">
                  <c:v>3.6215739910314012E-6</c:v>
                </c:pt>
                <c:pt idx="86">
                  <c:v>3.5168834080717552E-6</c:v>
                </c:pt>
                <c:pt idx="87">
                  <c:v>3.0741748878923901E-6</c:v>
                </c:pt>
                <c:pt idx="88">
                  <c:v>3.2464529147982081E-6</c:v>
                </c:pt>
                <c:pt idx="89">
                  <c:v>3.4899282511210871E-6</c:v>
                </c:pt>
                <c:pt idx="90">
                  <c:v>2.9531210762331924E-6</c:v>
                </c:pt>
                <c:pt idx="91">
                  <c:v>3.3620582959641259E-6</c:v>
                </c:pt>
                <c:pt idx="92">
                  <c:v>3.2037937219731055E-6</c:v>
                </c:pt>
                <c:pt idx="93">
                  <c:v>3.1299058295964215E-6</c:v>
                </c:pt>
                <c:pt idx="94">
                  <c:v>3.0761614349775844E-6</c:v>
                </c:pt>
                <c:pt idx="95">
                  <c:v>3.0487757847533708E-6</c:v>
                </c:pt>
                <c:pt idx="96">
                  <c:v>3.2399551569506804E-6</c:v>
                </c:pt>
                <c:pt idx="97">
                  <c:v>3.5055336322870067E-6</c:v>
                </c:pt>
                <c:pt idx="98">
                  <c:v>3.4165156950672655E-6</c:v>
                </c:pt>
                <c:pt idx="99">
                  <c:v>3.4089955156950767E-6</c:v>
                </c:pt>
                <c:pt idx="100">
                  <c:v>3.3336591928251174E-6</c:v>
                </c:pt>
                <c:pt idx="101">
                  <c:v>3.1021524663677197E-6</c:v>
                </c:pt>
                <c:pt idx="102">
                  <c:v>3.0599192825112204E-6</c:v>
                </c:pt>
                <c:pt idx="103">
                  <c:v>3.1766098654708583E-6</c:v>
                </c:pt>
                <c:pt idx="104">
                  <c:v>2.8060134529148019E-6</c:v>
                </c:pt>
                <c:pt idx="105">
                  <c:v>3.0589103139013524E-6</c:v>
                </c:pt>
                <c:pt idx="106">
                  <c:v>3.4512825112107669E-6</c:v>
                </c:pt>
                <c:pt idx="107">
                  <c:v>3.1035605381166043E-6</c:v>
                </c:pt>
                <c:pt idx="108">
                  <c:v>3.4705829596412619E-6</c:v>
                </c:pt>
                <c:pt idx="109">
                  <c:v>3.5193004484305031E-6</c:v>
                </c:pt>
                <c:pt idx="110">
                  <c:v>3.2504080717488826E-6</c:v>
                </c:pt>
                <c:pt idx="111">
                  <c:v>3.1938206278027007E-6</c:v>
                </c:pt>
                <c:pt idx="112">
                  <c:v>3.3605784753363301E-6</c:v>
                </c:pt>
                <c:pt idx="113">
                  <c:v>3.3837488789237741E-6</c:v>
                </c:pt>
                <c:pt idx="114">
                  <c:v>3.3576905829596489E-6</c:v>
                </c:pt>
                <c:pt idx="115">
                  <c:v>3.4078520179372266E-6</c:v>
                </c:pt>
                <c:pt idx="116">
                  <c:v>3.449340807174895E-6</c:v>
                </c:pt>
                <c:pt idx="117">
                  <c:v>3.8132242152466471E-6</c:v>
                </c:pt>
                <c:pt idx="118">
                  <c:v>3.4475695067264696E-6</c:v>
                </c:pt>
                <c:pt idx="119">
                  <c:v>3.646542600896867E-6</c:v>
                </c:pt>
                <c:pt idx="120">
                  <c:v>3.5098206278027007E-6</c:v>
                </c:pt>
                <c:pt idx="121">
                  <c:v>3.3260089686098683E-6</c:v>
                </c:pt>
                <c:pt idx="122">
                  <c:v>3.0300403587444033E-6</c:v>
                </c:pt>
                <c:pt idx="123">
                  <c:v>3.3862914798206337E-6</c:v>
                </c:pt>
                <c:pt idx="124">
                  <c:v>3.3711031390134567E-6</c:v>
                </c:pt>
                <c:pt idx="125">
                  <c:v>3.0335829596412621E-6</c:v>
                </c:pt>
                <c:pt idx="126">
                  <c:v>3.0535874439461978E-6</c:v>
                </c:pt>
                <c:pt idx="127">
                  <c:v>3.0526322869955227E-6</c:v>
                </c:pt>
                <c:pt idx="128">
                  <c:v>3.4955426008968654E-6</c:v>
                </c:pt>
                <c:pt idx="129">
                  <c:v>3.8594304932735444E-6</c:v>
                </c:pt>
                <c:pt idx="130">
                  <c:v>3.8244349775784874E-6</c:v>
                </c:pt>
                <c:pt idx="131">
                  <c:v>3.2142062780269189E-6</c:v>
                </c:pt>
                <c:pt idx="132">
                  <c:v>2.7385201793722055E-6</c:v>
                </c:pt>
                <c:pt idx="133">
                  <c:v>2.4561121076233223E-6</c:v>
                </c:pt>
                <c:pt idx="134">
                  <c:v>2.3050269058296002E-6</c:v>
                </c:pt>
                <c:pt idx="135">
                  <c:v>2.2965067264574084E-6</c:v>
                </c:pt>
                <c:pt idx="136">
                  <c:v>2.7244170403587524E-6</c:v>
                </c:pt>
                <c:pt idx="137">
                  <c:v>2.1796008968609926E-6</c:v>
                </c:pt>
                <c:pt idx="138">
                  <c:v>2.2385874439461954E-6</c:v>
                </c:pt>
                <c:pt idx="139">
                  <c:v>2.2320941704035896E-6</c:v>
                </c:pt>
                <c:pt idx="140">
                  <c:v>2.0427085201793782E-6</c:v>
                </c:pt>
                <c:pt idx="141">
                  <c:v>2.6856008968609946E-6</c:v>
                </c:pt>
                <c:pt idx="142">
                  <c:v>2.4080403587444028E-6</c:v>
                </c:pt>
                <c:pt idx="143">
                  <c:v>2.2446143497757915E-6</c:v>
                </c:pt>
                <c:pt idx="144">
                  <c:v>2.4255381165919351E-6</c:v>
                </c:pt>
                <c:pt idx="145">
                  <c:v>2.1587085201793785E-6</c:v>
                </c:pt>
                <c:pt idx="146">
                  <c:v>2.0303139013452966E-6</c:v>
                </c:pt>
                <c:pt idx="147">
                  <c:v>2.0303363228699627E-6</c:v>
                </c:pt>
                <c:pt idx="148">
                  <c:v>2.1626547085201859E-6</c:v>
                </c:pt>
                <c:pt idx="149">
                  <c:v>2.2070941704035954E-6</c:v>
                </c:pt>
                <c:pt idx="150">
                  <c:v>2.0482511210762372E-6</c:v>
                </c:pt>
                <c:pt idx="151">
                  <c:v>1.8311928251121116E-6</c:v>
                </c:pt>
                <c:pt idx="152">
                  <c:v>1.5277443946188367E-6</c:v>
                </c:pt>
                <c:pt idx="153">
                  <c:v>1.4400000000000034E-6</c:v>
                </c:pt>
                <c:pt idx="154">
                  <c:v>1.5354080717488837E-6</c:v>
                </c:pt>
                <c:pt idx="155">
                  <c:v>1.3058206278026921E-6</c:v>
                </c:pt>
                <c:pt idx="156">
                  <c:v>1.3374125560538161E-6</c:v>
                </c:pt>
                <c:pt idx="157">
                  <c:v>1.5670941704035907E-6</c:v>
                </c:pt>
                <c:pt idx="158">
                  <c:v>1.6685605381165981E-6</c:v>
                </c:pt>
                <c:pt idx="159">
                  <c:v>1.7778654708520214E-6</c:v>
                </c:pt>
                <c:pt idx="160">
                  <c:v>1.8054304932735464E-6</c:v>
                </c:pt>
                <c:pt idx="161">
                  <c:v>1.7125336322869982E-6</c:v>
                </c:pt>
                <c:pt idx="162">
                  <c:v>1.6951614349775833E-6</c:v>
                </c:pt>
                <c:pt idx="163">
                  <c:v>1.9982421524663744E-6</c:v>
                </c:pt>
                <c:pt idx="164">
                  <c:v>1.6673632286995549E-6</c:v>
                </c:pt>
                <c:pt idx="165">
                  <c:v>1.6546681614349822E-6</c:v>
                </c:pt>
                <c:pt idx="166">
                  <c:v>1.7877668161434998E-6</c:v>
                </c:pt>
                <c:pt idx="167">
                  <c:v>1.9740089686098722E-6</c:v>
                </c:pt>
                <c:pt idx="168">
                  <c:v>1.6444887892376726E-6</c:v>
                </c:pt>
                <c:pt idx="169">
                  <c:v>1.6363408071748916E-6</c:v>
                </c:pt>
                <c:pt idx="170">
                  <c:v>1.5415067264574021E-6</c:v>
                </c:pt>
                <c:pt idx="171">
                  <c:v>1.5121121076233236E-6</c:v>
                </c:pt>
                <c:pt idx="172">
                  <c:v>1.5482376681614395E-6</c:v>
                </c:pt>
                <c:pt idx="173">
                  <c:v>1.666085201793729E-6</c:v>
                </c:pt>
                <c:pt idx="174">
                  <c:v>1.465771300448432E-6</c:v>
                </c:pt>
                <c:pt idx="175">
                  <c:v>1.5231793721973113E-6</c:v>
                </c:pt>
                <c:pt idx="176">
                  <c:v>1.6926681614349829E-6</c:v>
                </c:pt>
                <c:pt idx="177">
                  <c:v>1.7078609865470881E-6</c:v>
                </c:pt>
                <c:pt idx="178">
                  <c:v>1.6253542600896885E-6</c:v>
                </c:pt>
                <c:pt idx="179">
                  <c:v>1.6907713004484345E-6</c:v>
                </c:pt>
                <c:pt idx="180">
                  <c:v>1.644982062780275E-6</c:v>
                </c:pt>
                <c:pt idx="181">
                  <c:v>1.7151479820627843E-6</c:v>
                </c:pt>
                <c:pt idx="182">
                  <c:v>1.5727982062780304E-6</c:v>
                </c:pt>
                <c:pt idx="183">
                  <c:v>1.7907533632287057E-6</c:v>
                </c:pt>
                <c:pt idx="184">
                  <c:v>1.4582062780269085E-6</c:v>
                </c:pt>
                <c:pt idx="185">
                  <c:v>1.5015874439461924E-6</c:v>
                </c:pt>
                <c:pt idx="186">
                  <c:v>1.4938071748878965E-6</c:v>
                </c:pt>
                <c:pt idx="187">
                  <c:v>1.3603183856502282E-6</c:v>
                </c:pt>
                <c:pt idx="188">
                  <c:v>1.21839013452915E-6</c:v>
                </c:pt>
                <c:pt idx="189">
                  <c:v>1.3840224215246689E-6</c:v>
                </c:pt>
                <c:pt idx="190">
                  <c:v>1.5211255605381206E-6</c:v>
                </c:pt>
                <c:pt idx="191">
                  <c:v>1.5594260089686126E-6</c:v>
                </c:pt>
                <c:pt idx="192">
                  <c:v>1.4457219730941699E-6</c:v>
                </c:pt>
                <c:pt idx="193">
                  <c:v>1.3598430493273567E-6</c:v>
                </c:pt>
                <c:pt idx="194">
                  <c:v>1.2699641255605405E-6</c:v>
                </c:pt>
                <c:pt idx="195">
                  <c:v>1.2431121076233218E-6</c:v>
                </c:pt>
                <c:pt idx="196">
                  <c:v>1.4943677130044845E-6</c:v>
                </c:pt>
                <c:pt idx="197">
                  <c:v>1.6854887892376725E-6</c:v>
                </c:pt>
                <c:pt idx="198">
                  <c:v>1.7088520179372246E-6</c:v>
                </c:pt>
                <c:pt idx="199">
                  <c:v>1.4954394618834113E-6</c:v>
                </c:pt>
                <c:pt idx="200">
                  <c:v>1.3525112107623345E-6</c:v>
                </c:pt>
                <c:pt idx="201">
                  <c:v>1.5444887892376716E-6</c:v>
                </c:pt>
                <c:pt idx="202">
                  <c:v>1.6061569506726501E-6</c:v>
                </c:pt>
                <c:pt idx="203">
                  <c:v>1.6013408071748904E-6</c:v>
                </c:pt>
                <c:pt idx="204">
                  <c:v>1.7343363228699582E-6</c:v>
                </c:pt>
                <c:pt idx="205">
                  <c:v>1.5044708520179381E-6</c:v>
                </c:pt>
                <c:pt idx="206">
                  <c:v>1.3534080717488836E-6</c:v>
                </c:pt>
                <c:pt idx="207">
                  <c:v>1.5252780269058346E-6</c:v>
                </c:pt>
                <c:pt idx="208">
                  <c:v>1.6821479820627865E-6</c:v>
                </c:pt>
                <c:pt idx="209">
                  <c:v>1.779744394618837E-6</c:v>
                </c:pt>
                <c:pt idx="210">
                  <c:v>1.6853766816143528E-6</c:v>
                </c:pt>
                <c:pt idx="211">
                  <c:v>1.7693542600896881E-6</c:v>
                </c:pt>
                <c:pt idx="212">
                  <c:v>1.6661345291479868E-6</c:v>
                </c:pt>
                <c:pt idx="213">
                  <c:v>1.6790852017937289E-6</c:v>
                </c:pt>
                <c:pt idx="214">
                  <c:v>1.5856995515695095E-6</c:v>
                </c:pt>
                <c:pt idx="215">
                  <c:v>1.5183273542600932E-6</c:v>
                </c:pt>
                <c:pt idx="216">
                  <c:v>1.5952780269058352E-6</c:v>
                </c:pt>
                <c:pt idx="217">
                  <c:v>1.6558878923766855E-6</c:v>
                </c:pt>
                <c:pt idx="218">
                  <c:v>1.4891300448430532E-6</c:v>
                </c:pt>
                <c:pt idx="219">
                  <c:v>1.8257892376681641E-6</c:v>
                </c:pt>
                <c:pt idx="220">
                  <c:v>1.7705426008968662E-6</c:v>
                </c:pt>
                <c:pt idx="221">
                  <c:v>1.6550582959641285E-6</c:v>
                </c:pt>
                <c:pt idx="222">
                  <c:v>1.4682152466367763E-6</c:v>
                </c:pt>
                <c:pt idx="223">
                  <c:v>1.5470807174887929E-6</c:v>
                </c:pt>
                <c:pt idx="224">
                  <c:v>1.6518834080717545E-6</c:v>
                </c:pt>
                <c:pt idx="225">
                  <c:v>1.4619417040358765E-6</c:v>
                </c:pt>
                <c:pt idx="226">
                  <c:v>1.2725381165919323E-6</c:v>
                </c:pt>
                <c:pt idx="227">
                  <c:v>1.414313901345296E-6</c:v>
                </c:pt>
                <c:pt idx="228">
                  <c:v>1.6906188340807251E-6</c:v>
                </c:pt>
                <c:pt idx="229">
                  <c:v>1.4951883408071768E-6</c:v>
                </c:pt>
                <c:pt idx="230">
                  <c:v>1.3201659192825156E-6</c:v>
                </c:pt>
                <c:pt idx="231">
                  <c:v>1.4333139013452951E-6</c:v>
                </c:pt>
                <c:pt idx="232">
                  <c:v>1.3046143497757884E-6</c:v>
                </c:pt>
                <c:pt idx="233">
                  <c:v>1.5194394618834114E-6</c:v>
                </c:pt>
                <c:pt idx="234">
                  <c:v>1.3565650224215296E-6</c:v>
                </c:pt>
                <c:pt idx="235">
                  <c:v>1.1336412556053811E-6</c:v>
                </c:pt>
                <c:pt idx="236">
                  <c:v>1.0510044843049341E-6</c:v>
                </c:pt>
                <c:pt idx="237">
                  <c:v>1.2963587443946227E-6</c:v>
                </c:pt>
                <c:pt idx="238">
                  <c:v>1.4292421524663704E-6</c:v>
                </c:pt>
                <c:pt idx="239">
                  <c:v>1.7749327354260139E-6</c:v>
                </c:pt>
              </c:numCache>
            </c:numRef>
          </c:val>
        </c:ser>
        <c:ser>
          <c:idx val="112"/>
          <c:order val="112"/>
          <c:tx>
            <c:strRef>
              <c:f>Sheet2_c!$A$114</c:f>
              <c:strCache>
                <c:ptCount val="1"/>
                <c:pt idx="0">
                  <c:v>1120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Sheet2_c!$B$114:$IG$114</c:f>
              <c:numCache>
                <c:formatCode>General</c:formatCode>
                <c:ptCount val="240"/>
                <c:pt idx="0">
                  <c:v>2.1283288888888948E-6</c:v>
                </c:pt>
                <c:pt idx="1">
                  <c:v>2.1430000000000073E-6</c:v>
                </c:pt>
                <c:pt idx="2">
                  <c:v>2.0831422222222289E-6</c:v>
                </c:pt>
                <c:pt idx="3">
                  <c:v>2.236608888888889E-6</c:v>
                </c:pt>
                <c:pt idx="4">
                  <c:v>2.2153111111111188E-6</c:v>
                </c:pt>
                <c:pt idx="5">
                  <c:v>2.32008444444445E-6</c:v>
                </c:pt>
                <c:pt idx="6">
                  <c:v>2.7559822222222297E-6</c:v>
                </c:pt>
                <c:pt idx="7">
                  <c:v>2.3521555555555599E-6</c:v>
                </c:pt>
                <c:pt idx="8">
                  <c:v>2.0310488888888887E-6</c:v>
                </c:pt>
                <c:pt idx="9">
                  <c:v>2.0313511111111154E-6</c:v>
                </c:pt>
                <c:pt idx="10">
                  <c:v>2.1235688888888943E-6</c:v>
                </c:pt>
                <c:pt idx="11">
                  <c:v>2.0240888888888892E-6</c:v>
                </c:pt>
                <c:pt idx="12">
                  <c:v>2.1682266666666753E-6</c:v>
                </c:pt>
                <c:pt idx="13">
                  <c:v>1.9732488888888949E-6</c:v>
                </c:pt>
                <c:pt idx="14">
                  <c:v>1.9856177777777834E-6</c:v>
                </c:pt>
                <c:pt idx="15">
                  <c:v>1.9883288888888949E-6</c:v>
                </c:pt>
                <c:pt idx="16">
                  <c:v>1.8200666666666723E-6</c:v>
                </c:pt>
                <c:pt idx="17">
                  <c:v>2.0953733333333371E-6</c:v>
                </c:pt>
                <c:pt idx="18">
                  <c:v>2.2233377777777906E-6</c:v>
                </c:pt>
                <c:pt idx="19">
                  <c:v>2.0193200000000055E-6</c:v>
                </c:pt>
                <c:pt idx="20">
                  <c:v>2.0624711111111168E-6</c:v>
                </c:pt>
                <c:pt idx="21">
                  <c:v>2.2553777777777886E-6</c:v>
                </c:pt>
                <c:pt idx="22">
                  <c:v>2.2312755555555609E-6</c:v>
                </c:pt>
                <c:pt idx="23">
                  <c:v>2.3603955555555646E-6</c:v>
                </c:pt>
                <c:pt idx="24">
                  <c:v>2.3486977777777884E-6</c:v>
                </c:pt>
                <c:pt idx="25">
                  <c:v>2.5383333333333397E-6</c:v>
                </c:pt>
                <c:pt idx="26">
                  <c:v>2.5387555555555617E-6</c:v>
                </c:pt>
                <c:pt idx="27">
                  <c:v>2.3590088888888889E-6</c:v>
                </c:pt>
                <c:pt idx="28">
                  <c:v>2.2503822222222294E-6</c:v>
                </c:pt>
                <c:pt idx="29">
                  <c:v>2.2425288888888941E-6</c:v>
                </c:pt>
                <c:pt idx="30">
                  <c:v>2.4762177777777843E-6</c:v>
                </c:pt>
                <c:pt idx="31">
                  <c:v>2.1358622222222252E-6</c:v>
                </c:pt>
                <c:pt idx="32">
                  <c:v>2.1669511111111167E-6</c:v>
                </c:pt>
                <c:pt idx="33">
                  <c:v>2.1873733333333407E-6</c:v>
                </c:pt>
                <c:pt idx="34">
                  <c:v>2.1140133333333367E-6</c:v>
                </c:pt>
                <c:pt idx="35">
                  <c:v>1.8754000000000043E-6</c:v>
                </c:pt>
                <c:pt idx="36">
                  <c:v>2.2145111111111196E-6</c:v>
                </c:pt>
                <c:pt idx="37">
                  <c:v>2.4369777777777853E-6</c:v>
                </c:pt>
                <c:pt idx="38">
                  <c:v>2.6777822222222319E-6</c:v>
                </c:pt>
                <c:pt idx="39">
                  <c:v>2.5980311111111195E-6</c:v>
                </c:pt>
                <c:pt idx="40">
                  <c:v>2.2445066666666764E-6</c:v>
                </c:pt>
                <c:pt idx="41">
                  <c:v>2.4158222222222252E-6</c:v>
                </c:pt>
                <c:pt idx="42">
                  <c:v>2.206168888888892E-6</c:v>
                </c:pt>
                <c:pt idx="43">
                  <c:v>2.2041955555555656E-6</c:v>
                </c:pt>
                <c:pt idx="44">
                  <c:v>2.1575555555555627E-6</c:v>
                </c:pt>
                <c:pt idx="45">
                  <c:v>2.4187422222222257E-6</c:v>
                </c:pt>
                <c:pt idx="46">
                  <c:v>2.525044444444449E-6</c:v>
                </c:pt>
                <c:pt idx="47">
                  <c:v>2.745337777777793E-6</c:v>
                </c:pt>
                <c:pt idx="48">
                  <c:v>2.6237777777777905E-6</c:v>
                </c:pt>
                <c:pt idx="49">
                  <c:v>2.1668444444444479E-6</c:v>
                </c:pt>
                <c:pt idx="50">
                  <c:v>2.2865555555555635E-6</c:v>
                </c:pt>
                <c:pt idx="51">
                  <c:v>2.7316311111111194E-6</c:v>
                </c:pt>
                <c:pt idx="52">
                  <c:v>2.8999911111111195E-6</c:v>
                </c:pt>
                <c:pt idx="53">
                  <c:v>2.6178000000000057E-6</c:v>
                </c:pt>
                <c:pt idx="54">
                  <c:v>2.2634888888888949E-6</c:v>
                </c:pt>
                <c:pt idx="55">
                  <c:v>2.4736888888888891E-6</c:v>
                </c:pt>
                <c:pt idx="56">
                  <c:v>2.9324177777777855E-6</c:v>
                </c:pt>
                <c:pt idx="57">
                  <c:v>2.6227244444444522E-6</c:v>
                </c:pt>
                <c:pt idx="58">
                  <c:v>2.7212488888888918E-6</c:v>
                </c:pt>
                <c:pt idx="59">
                  <c:v>2.6711555555555627E-6</c:v>
                </c:pt>
                <c:pt idx="60">
                  <c:v>2.3544799999999999E-6</c:v>
                </c:pt>
                <c:pt idx="61">
                  <c:v>2.5847911111111217E-6</c:v>
                </c:pt>
                <c:pt idx="62">
                  <c:v>2.855360000000005E-6</c:v>
                </c:pt>
                <c:pt idx="63">
                  <c:v>2.8888311111111206E-6</c:v>
                </c:pt>
                <c:pt idx="64">
                  <c:v>2.8046577777777859E-6</c:v>
                </c:pt>
                <c:pt idx="65">
                  <c:v>3.1804088888888956E-6</c:v>
                </c:pt>
                <c:pt idx="66">
                  <c:v>3.1967911111111206E-6</c:v>
                </c:pt>
                <c:pt idx="67">
                  <c:v>3.2024888888888948E-6</c:v>
                </c:pt>
                <c:pt idx="68">
                  <c:v>2.879315555555562E-6</c:v>
                </c:pt>
                <c:pt idx="69">
                  <c:v>3.5347377777777909E-6</c:v>
                </c:pt>
                <c:pt idx="70">
                  <c:v>3.6604222222222336E-6</c:v>
                </c:pt>
                <c:pt idx="71">
                  <c:v>3.0624488888888886E-6</c:v>
                </c:pt>
                <c:pt idx="72">
                  <c:v>2.9829377777777888E-6</c:v>
                </c:pt>
                <c:pt idx="73">
                  <c:v>3.4206088888888941E-6</c:v>
                </c:pt>
                <c:pt idx="74">
                  <c:v>2.86415111111112E-6</c:v>
                </c:pt>
                <c:pt idx="75">
                  <c:v>3.2809333333333429E-6</c:v>
                </c:pt>
                <c:pt idx="76">
                  <c:v>3.142191111111122E-6</c:v>
                </c:pt>
                <c:pt idx="77">
                  <c:v>3.3189200000000066E-6</c:v>
                </c:pt>
                <c:pt idx="78">
                  <c:v>3.104928888888897E-6</c:v>
                </c:pt>
                <c:pt idx="79">
                  <c:v>3.0103111111111205E-6</c:v>
                </c:pt>
                <c:pt idx="80">
                  <c:v>2.6988844444444501E-6</c:v>
                </c:pt>
                <c:pt idx="81">
                  <c:v>3.287137777777796E-6</c:v>
                </c:pt>
                <c:pt idx="82">
                  <c:v>3.0421600000000072E-6</c:v>
                </c:pt>
                <c:pt idx="83">
                  <c:v>2.7379244444444541E-6</c:v>
                </c:pt>
                <c:pt idx="84">
                  <c:v>2.9827822222222294E-6</c:v>
                </c:pt>
                <c:pt idx="85">
                  <c:v>3.2207822222222337E-6</c:v>
                </c:pt>
                <c:pt idx="86">
                  <c:v>3.6717955555555653E-6</c:v>
                </c:pt>
                <c:pt idx="87">
                  <c:v>3.5849644444444561E-6</c:v>
                </c:pt>
                <c:pt idx="88">
                  <c:v>3.1985911111111221E-6</c:v>
                </c:pt>
                <c:pt idx="89">
                  <c:v>3.4743511111111196E-6</c:v>
                </c:pt>
                <c:pt idx="90">
                  <c:v>2.9439200000000098E-6</c:v>
                </c:pt>
                <c:pt idx="91">
                  <c:v>3.1172888888888943E-6</c:v>
                </c:pt>
                <c:pt idx="92">
                  <c:v>3.0618933333333398E-6</c:v>
                </c:pt>
                <c:pt idx="93">
                  <c:v>3.2712666666666746E-6</c:v>
                </c:pt>
                <c:pt idx="94">
                  <c:v>2.8732755555555617E-6</c:v>
                </c:pt>
                <c:pt idx="95">
                  <c:v>2.9776444444444496E-6</c:v>
                </c:pt>
                <c:pt idx="96">
                  <c:v>3.4210888888888942E-6</c:v>
                </c:pt>
                <c:pt idx="97">
                  <c:v>3.2901466666666765E-6</c:v>
                </c:pt>
                <c:pt idx="98">
                  <c:v>3.109840000000006E-6</c:v>
                </c:pt>
                <c:pt idx="99">
                  <c:v>2.7074800000000091E-6</c:v>
                </c:pt>
                <c:pt idx="100">
                  <c:v>3.2828088888888948E-6</c:v>
                </c:pt>
                <c:pt idx="101">
                  <c:v>2.7687244444444556E-6</c:v>
                </c:pt>
                <c:pt idx="102">
                  <c:v>3.1185111111111206E-6</c:v>
                </c:pt>
                <c:pt idx="103">
                  <c:v>2.9528177777777854E-6</c:v>
                </c:pt>
                <c:pt idx="104">
                  <c:v>3.3122044444444478E-6</c:v>
                </c:pt>
                <c:pt idx="105">
                  <c:v>3.2127777777777886E-6</c:v>
                </c:pt>
                <c:pt idx="106">
                  <c:v>3.1938666666666751E-6</c:v>
                </c:pt>
                <c:pt idx="107">
                  <c:v>3.4772088888888941E-6</c:v>
                </c:pt>
                <c:pt idx="108">
                  <c:v>3.5975022222222319E-6</c:v>
                </c:pt>
                <c:pt idx="109">
                  <c:v>3.4339377777777905E-6</c:v>
                </c:pt>
                <c:pt idx="110">
                  <c:v>3.29081333333334E-6</c:v>
                </c:pt>
                <c:pt idx="111">
                  <c:v>3.0730000000000064E-6</c:v>
                </c:pt>
                <c:pt idx="112">
                  <c:v>3.2457022222222326E-6</c:v>
                </c:pt>
                <c:pt idx="113">
                  <c:v>3.1363644444444512E-6</c:v>
                </c:pt>
                <c:pt idx="114">
                  <c:v>3.1997688888888942E-6</c:v>
                </c:pt>
                <c:pt idx="115">
                  <c:v>3.7517688888888959E-6</c:v>
                </c:pt>
                <c:pt idx="116">
                  <c:v>3.0368622222222259E-6</c:v>
                </c:pt>
                <c:pt idx="117">
                  <c:v>3.6813822222222345E-6</c:v>
                </c:pt>
                <c:pt idx="118">
                  <c:v>3.826915555555565E-6</c:v>
                </c:pt>
                <c:pt idx="119">
                  <c:v>3.1916844444444519E-6</c:v>
                </c:pt>
                <c:pt idx="120">
                  <c:v>3.6489200000000119E-6</c:v>
                </c:pt>
                <c:pt idx="121">
                  <c:v>3.1171155555555663E-6</c:v>
                </c:pt>
                <c:pt idx="122">
                  <c:v>2.7227244444444534E-6</c:v>
                </c:pt>
                <c:pt idx="123">
                  <c:v>3.1163466666666736E-6</c:v>
                </c:pt>
                <c:pt idx="124">
                  <c:v>3.0594488888888893E-6</c:v>
                </c:pt>
                <c:pt idx="125">
                  <c:v>3.2546355555555652E-6</c:v>
                </c:pt>
                <c:pt idx="126">
                  <c:v>3.2886755555555667E-6</c:v>
                </c:pt>
                <c:pt idx="127">
                  <c:v>3.3425111111111196E-6</c:v>
                </c:pt>
                <c:pt idx="128">
                  <c:v>3.6082355555555667E-6</c:v>
                </c:pt>
                <c:pt idx="129">
                  <c:v>3.7664266666666768E-6</c:v>
                </c:pt>
                <c:pt idx="130">
                  <c:v>3.8392044444444509E-6</c:v>
                </c:pt>
                <c:pt idx="131">
                  <c:v>3.1689200000000097E-6</c:v>
                </c:pt>
                <c:pt idx="132">
                  <c:v>2.7865466666666751E-6</c:v>
                </c:pt>
                <c:pt idx="133">
                  <c:v>2.7507022222222305E-6</c:v>
                </c:pt>
                <c:pt idx="134">
                  <c:v>2.5733644444444517E-6</c:v>
                </c:pt>
                <c:pt idx="135">
                  <c:v>2.307195555555564E-6</c:v>
                </c:pt>
                <c:pt idx="136">
                  <c:v>2.4612266666666736E-6</c:v>
                </c:pt>
                <c:pt idx="137">
                  <c:v>2.4080800000000065E-6</c:v>
                </c:pt>
                <c:pt idx="138">
                  <c:v>2.4443022222222295E-6</c:v>
                </c:pt>
                <c:pt idx="139">
                  <c:v>1.9921955555555611E-6</c:v>
                </c:pt>
                <c:pt idx="140">
                  <c:v>1.9680666666666724E-6</c:v>
                </c:pt>
                <c:pt idx="141">
                  <c:v>2.1139600000000057E-6</c:v>
                </c:pt>
                <c:pt idx="142">
                  <c:v>2.5007466666666731E-6</c:v>
                </c:pt>
                <c:pt idx="143">
                  <c:v>2.2312177777777867E-6</c:v>
                </c:pt>
                <c:pt idx="144">
                  <c:v>2.6698533333333372E-6</c:v>
                </c:pt>
                <c:pt idx="145">
                  <c:v>2.128688888888892E-6</c:v>
                </c:pt>
                <c:pt idx="146">
                  <c:v>1.8416177777777826E-6</c:v>
                </c:pt>
                <c:pt idx="147">
                  <c:v>1.7159333333333365E-6</c:v>
                </c:pt>
                <c:pt idx="148">
                  <c:v>1.7891333333333376E-6</c:v>
                </c:pt>
                <c:pt idx="149">
                  <c:v>1.8669733333333386E-6</c:v>
                </c:pt>
                <c:pt idx="150">
                  <c:v>1.6965555555555619E-6</c:v>
                </c:pt>
                <c:pt idx="151">
                  <c:v>1.5188622222222248E-6</c:v>
                </c:pt>
                <c:pt idx="152">
                  <c:v>1.4003600000000025E-6</c:v>
                </c:pt>
                <c:pt idx="153">
                  <c:v>1.6324533333333389E-6</c:v>
                </c:pt>
                <c:pt idx="154">
                  <c:v>1.4355244444444439E-6</c:v>
                </c:pt>
                <c:pt idx="155">
                  <c:v>1.5761777777777829E-6</c:v>
                </c:pt>
                <c:pt idx="156">
                  <c:v>1.8367466666666719E-6</c:v>
                </c:pt>
                <c:pt idx="157">
                  <c:v>1.3641244444444462E-6</c:v>
                </c:pt>
                <c:pt idx="158">
                  <c:v>1.3629288888888921E-6</c:v>
                </c:pt>
                <c:pt idx="159">
                  <c:v>1.4304133333333372E-6</c:v>
                </c:pt>
                <c:pt idx="160">
                  <c:v>1.5211511111111152E-6</c:v>
                </c:pt>
                <c:pt idx="161">
                  <c:v>1.7884577777777837E-6</c:v>
                </c:pt>
                <c:pt idx="162">
                  <c:v>1.8866844444444485E-6</c:v>
                </c:pt>
                <c:pt idx="163">
                  <c:v>1.7076266666666697E-6</c:v>
                </c:pt>
                <c:pt idx="164">
                  <c:v>1.7622888888888948E-6</c:v>
                </c:pt>
                <c:pt idx="165">
                  <c:v>1.6496177777777821E-6</c:v>
                </c:pt>
                <c:pt idx="166">
                  <c:v>1.5190577777777819E-6</c:v>
                </c:pt>
                <c:pt idx="167">
                  <c:v>1.7516977777777812E-6</c:v>
                </c:pt>
                <c:pt idx="168">
                  <c:v>1.7990266666666708E-6</c:v>
                </c:pt>
                <c:pt idx="169">
                  <c:v>1.7966622222222266E-6</c:v>
                </c:pt>
                <c:pt idx="170">
                  <c:v>1.8793111111111164E-6</c:v>
                </c:pt>
                <c:pt idx="171">
                  <c:v>1.6394222222222253E-6</c:v>
                </c:pt>
                <c:pt idx="172">
                  <c:v>1.4493288888888912E-6</c:v>
                </c:pt>
                <c:pt idx="173">
                  <c:v>1.5877644444444461E-6</c:v>
                </c:pt>
                <c:pt idx="174">
                  <c:v>1.5268355555555588E-6</c:v>
                </c:pt>
                <c:pt idx="175">
                  <c:v>1.5773422222222261E-6</c:v>
                </c:pt>
                <c:pt idx="176">
                  <c:v>1.7379822222222253E-6</c:v>
                </c:pt>
                <c:pt idx="177">
                  <c:v>1.7340888888888943E-6</c:v>
                </c:pt>
                <c:pt idx="178">
                  <c:v>1.5708400000000037E-6</c:v>
                </c:pt>
                <c:pt idx="179">
                  <c:v>1.2487244444444445E-6</c:v>
                </c:pt>
                <c:pt idx="180">
                  <c:v>1.4474133333333364E-6</c:v>
                </c:pt>
                <c:pt idx="181">
                  <c:v>1.6501600000000047E-6</c:v>
                </c:pt>
                <c:pt idx="182">
                  <c:v>1.6463288888888935E-6</c:v>
                </c:pt>
                <c:pt idx="183">
                  <c:v>1.4319822222222247E-6</c:v>
                </c:pt>
                <c:pt idx="184">
                  <c:v>1.4003555555555592E-6</c:v>
                </c:pt>
                <c:pt idx="185">
                  <c:v>1.3480266666666704E-6</c:v>
                </c:pt>
                <c:pt idx="186">
                  <c:v>1.1790311111111144E-6</c:v>
                </c:pt>
                <c:pt idx="187">
                  <c:v>1.1378577777777816E-6</c:v>
                </c:pt>
                <c:pt idx="188">
                  <c:v>1.5371911111111143E-6</c:v>
                </c:pt>
                <c:pt idx="189">
                  <c:v>1.6178000000000036E-6</c:v>
                </c:pt>
                <c:pt idx="190">
                  <c:v>1.676631111111116E-6</c:v>
                </c:pt>
                <c:pt idx="191">
                  <c:v>1.411693333333335E-6</c:v>
                </c:pt>
                <c:pt idx="192">
                  <c:v>1.4087066666666693E-6</c:v>
                </c:pt>
                <c:pt idx="193">
                  <c:v>1.5757733333333368E-6</c:v>
                </c:pt>
                <c:pt idx="194">
                  <c:v>1.3965022222222264E-6</c:v>
                </c:pt>
                <c:pt idx="195">
                  <c:v>1.5174488888888924E-6</c:v>
                </c:pt>
                <c:pt idx="196">
                  <c:v>1.3782622222222263E-6</c:v>
                </c:pt>
                <c:pt idx="197">
                  <c:v>1.3474533333333374E-6</c:v>
                </c:pt>
                <c:pt idx="198">
                  <c:v>1.4296888888888924E-6</c:v>
                </c:pt>
                <c:pt idx="199">
                  <c:v>1.3995955555555585E-6</c:v>
                </c:pt>
                <c:pt idx="200">
                  <c:v>1.5392133333333373E-6</c:v>
                </c:pt>
                <c:pt idx="201">
                  <c:v>1.7205511111111158E-6</c:v>
                </c:pt>
                <c:pt idx="202">
                  <c:v>1.3924888888888941E-6</c:v>
                </c:pt>
                <c:pt idx="203">
                  <c:v>1.539386666666671E-6</c:v>
                </c:pt>
                <c:pt idx="204">
                  <c:v>1.7987244444444466E-6</c:v>
                </c:pt>
                <c:pt idx="205">
                  <c:v>1.4742622222222252E-6</c:v>
                </c:pt>
                <c:pt idx="206">
                  <c:v>1.1045511111111157E-6</c:v>
                </c:pt>
                <c:pt idx="207">
                  <c:v>1.2142000000000025E-6</c:v>
                </c:pt>
                <c:pt idx="208">
                  <c:v>1.6101600000000047E-6</c:v>
                </c:pt>
                <c:pt idx="209">
                  <c:v>1.4033511111111138E-6</c:v>
                </c:pt>
                <c:pt idx="210">
                  <c:v>1.3883422222222267E-6</c:v>
                </c:pt>
                <c:pt idx="211">
                  <c:v>1.3388622222222252E-6</c:v>
                </c:pt>
                <c:pt idx="212">
                  <c:v>1.8053777777777821E-6</c:v>
                </c:pt>
                <c:pt idx="213">
                  <c:v>1.5541288888888929E-6</c:v>
                </c:pt>
                <c:pt idx="214">
                  <c:v>1.452044444444447E-6</c:v>
                </c:pt>
                <c:pt idx="215">
                  <c:v>1.5591200000000027E-6</c:v>
                </c:pt>
                <c:pt idx="216">
                  <c:v>1.5593466666666705E-6</c:v>
                </c:pt>
                <c:pt idx="217">
                  <c:v>1.6453733333333378E-6</c:v>
                </c:pt>
                <c:pt idx="218">
                  <c:v>1.7216933333333363E-6</c:v>
                </c:pt>
                <c:pt idx="219">
                  <c:v>1.7544133333333387E-6</c:v>
                </c:pt>
                <c:pt idx="220">
                  <c:v>1.8029644444444468E-6</c:v>
                </c:pt>
                <c:pt idx="221">
                  <c:v>1.4287333333333363E-6</c:v>
                </c:pt>
                <c:pt idx="222">
                  <c:v>1.4753333333333362E-6</c:v>
                </c:pt>
                <c:pt idx="223">
                  <c:v>1.4856755555555583E-6</c:v>
                </c:pt>
                <c:pt idx="224">
                  <c:v>1.4259777777777803E-6</c:v>
                </c:pt>
                <c:pt idx="225">
                  <c:v>1.7142711111111157E-6</c:v>
                </c:pt>
                <c:pt idx="226">
                  <c:v>1.7052311111111143E-6</c:v>
                </c:pt>
                <c:pt idx="227">
                  <c:v>1.6846311111111159E-6</c:v>
                </c:pt>
                <c:pt idx="228">
                  <c:v>1.7367822222222269E-6</c:v>
                </c:pt>
                <c:pt idx="229">
                  <c:v>1.8166088888888937E-6</c:v>
                </c:pt>
                <c:pt idx="230">
                  <c:v>1.5818044444444465E-6</c:v>
                </c:pt>
                <c:pt idx="231">
                  <c:v>1.443235555555558E-6</c:v>
                </c:pt>
                <c:pt idx="232">
                  <c:v>1.353400000000003E-6</c:v>
                </c:pt>
                <c:pt idx="233">
                  <c:v>1.2739688888888901E-6</c:v>
                </c:pt>
                <c:pt idx="234">
                  <c:v>1.3648666666666705E-6</c:v>
                </c:pt>
                <c:pt idx="235">
                  <c:v>1.2561244444444459E-6</c:v>
                </c:pt>
                <c:pt idx="236">
                  <c:v>1.3755333333333366E-6</c:v>
                </c:pt>
                <c:pt idx="237">
                  <c:v>1.4601333333333366E-6</c:v>
                </c:pt>
                <c:pt idx="238">
                  <c:v>1.4853644444444445E-6</c:v>
                </c:pt>
                <c:pt idx="239">
                  <c:v>2.1380133333333376E-6</c:v>
                </c:pt>
              </c:numCache>
            </c:numRef>
          </c:val>
        </c:ser>
        <c:ser>
          <c:idx val="113"/>
          <c:order val="113"/>
          <c:tx>
            <c:strRef>
              <c:f>Sheet2_c!$A$115</c:f>
              <c:strCache>
                <c:ptCount val="1"/>
                <c:pt idx="0">
                  <c:v>1130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Sheet2_c!$B$115:$IG$115</c:f>
              <c:numCache>
                <c:formatCode>General</c:formatCode>
                <c:ptCount val="240"/>
                <c:pt idx="0">
                  <c:v>1.8509207048458203E-6</c:v>
                </c:pt>
                <c:pt idx="1">
                  <c:v>2.1490000000000056E-6</c:v>
                </c:pt>
                <c:pt idx="2">
                  <c:v>2.0755198237885482E-6</c:v>
                </c:pt>
                <c:pt idx="3">
                  <c:v>2.025136563876661E-6</c:v>
                </c:pt>
                <c:pt idx="4">
                  <c:v>2.079224669603527E-6</c:v>
                </c:pt>
                <c:pt idx="5">
                  <c:v>2.6698986784141039E-6</c:v>
                </c:pt>
                <c:pt idx="6">
                  <c:v>2.4477973568282032E-6</c:v>
                </c:pt>
                <c:pt idx="7">
                  <c:v>2.0839691629956021E-6</c:v>
                </c:pt>
                <c:pt idx="8">
                  <c:v>1.7947092511013252E-6</c:v>
                </c:pt>
                <c:pt idx="9">
                  <c:v>1.9857621145374506E-6</c:v>
                </c:pt>
                <c:pt idx="10">
                  <c:v>2.0684537444933998E-6</c:v>
                </c:pt>
                <c:pt idx="11">
                  <c:v>2.134493392070489E-6</c:v>
                </c:pt>
                <c:pt idx="12">
                  <c:v>2.1861409691630013E-6</c:v>
                </c:pt>
                <c:pt idx="13">
                  <c:v>2.2435726872246777E-6</c:v>
                </c:pt>
                <c:pt idx="14">
                  <c:v>2.2484801762114624E-6</c:v>
                </c:pt>
                <c:pt idx="15">
                  <c:v>2.2572599118942766E-6</c:v>
                </c:pt>
                <c:pt idx="16">
                  <c:v>2.0673524229074966E-6</c:v>
                </c:pt>
                <c:pt idx="17">
                  <c:v>2.1960528634361231E-6</c:v>
                </c:pt>
                <c:pt idx="18">
                  <c:v>2.456079295154185E-6</c:v>
                </c:pt>
                <c:pt idx="19">
                  <c:v>2.1518546255506605E-6</c:v>
                </c:pt>
                <c:pt idx="20">
                  <c:v>2.3988193832599162E-6</c:v>
                </c:pt>
                <c:pt idx="21">
                  <c:v>2.2246519823788594E-6</c:v>
                </c:pt>
                <c:pt idx="22">
                  <c:v>2.1032555066079384E-6</c:v>
                </c:pt>
                <c:pt idx="23">
                  <c:v>2.5636960352422983E-6</c:v>
                </c:pt>
                <c:pt idx="24">
                  <c:v>2.5053612334801813E-6</c:v>
                </c:pt>
                <c:pt idx="25">
                  <c:v>2.2684581497797397E-6</c:v>
                </c:pt>
                <c:pt idx="26">
                  <c:v>2.5472114537445012E-6</c:v>
                </c:pt>
                <c:pt idx="27">
                  <c:v>2.4844669603524298E-6</c:v>
                </c:pt>
                <c:pt idx="28">
                  <c:v>2.2910352422907584E-6</c:v>
                </c:pt>
                <c:pt idx="29">
                  <c:v>2.249378854625559E-6</c:v>
                </c:pt>
                <c:pt idx="30">
                  <c:v>2.3352819383259961E-6</c:v>
                </c:pt>
                <c:pt idx="31">
                  <c:v>2.2347224669603608E-6</c:v>
                </c:pt>
                <c:pt idx="32">
                  <c:v>2.2380704845815028E-6</c:v>
                </c:pt>
                <c:pt idx="33">
                  <c:v>2.4935286343612382E-6</c:v>
                </c:pt>
                <c:pt idx="34">
                  <c:v>2.3835550660792994E-6</c:v>
                </c:pt>
                <c:pt idx="35">
                  <c:v>2.0591762114537474E-6</c:v>
                </c:pt>
                <c:pt idx="36">
                  <c:v>2.1101850220264399E-6</c:v>
                </c:pt>
                <c:pt idx="37">
                  <c:v>2.2508414096916336E-6</c:v>
                </c:pt>
                <c:pt idx="38">
                  <c:v>2.2758590308370078E-6</c:v>
                </c:pt>
                <c:pt idx="39">
                  <c:v>2.3093303964757773E-6</c:v>
                </c:pt>
                <c:pt idx="40">
                  <c:v>2.1285154185022099E-6</c:v>
                </c:pt>
                <c:pt idx="41">
                  <c:v>2.359700440528637E-6</c:v>
                </c:pt>
                <c:pt idx="42">
                  <c:v>2.4800969162995647E-6</c:v>
                </c:pt>
                <c:pt idx="43">
                  <c:v>2.0810572687224775E-6</c:v>
                </c:pt>
                <c:pt idx="44">
                  <c:v>2.2707488986784203E-6</c:v>
                </c:pt>
                <c:pt idx="45">
                  <c:v>2.4013480176211494E-6</c:v>
                </c:pt>
                <c:pt idx="46">
                  <c:v>2.2796343612334865E-6</c:v>
                </c:pt>
                <c:pt idx="47">
                  <c:v>2.3484977973568359E-6</c:v>
                </c:pt>
                <c:pt idx="48">
                  <c:v>2.5464625550660846E-6</c:v>
                </c:pt>
                <c:pt idx="49">
                  <c:v>2.2719867841409767E-6</c:v>
                </c:pt>
                <c:pt idx="50">
                  <c:v>2.5327488986784175E-6</c:v>
                </c:pt>
                <c:pt idx="51">
                  <c:v>2.3304977973568333E-6</c:v>
                </c:pt>
                <c:pt idx="52">
                  <c:v>2.6098722466960444E-6</c:v>
                </c:pt>
                <c:pt idx="53">
                  <c:v>2.8594317180616832E-6</c:v>
                </c:pt>
                <c:pt idx="54">
                  <c:v>2.4156431718061672E-6</c:v>
                </c:pt>
                <c:pt idx="55">
                  <c:v>2.8126079295154202E-6</c:v>
                </c:pt>
                <c:pt idx="56">
                  <c:v>2.6815903083700554E-6</c:v>
                </c:pt>
                <c:pt idx="57">
                  <c:v>2.8172378854625643E-6</c:v>
                </c:pt>
                <c:pt idx="58">
                  <c:v>2.7141277533039762E-6</c:v>
                </c:pt>
                <c:pt idx="59">
                  <c:v>2.6547004405286405E-6</c:v>
                </c:pt>
                <c:pt idx="60">
                  <c:v>2.5740352422907584E-6</c:v>
                </c:pt>
                <c:pt idx="61">
                  <c:v>2.6364185022026491E-6</c:v>
                </c:pt>
                <c:pt idx="62">
                  <c:v>3.231643171806173E-6</c:v>
                </c:pt>
                <c:pt idx="63">
                  <c:v>2.7095814977973688E-6</c:v>
                </c:pt>
                <c:pt idx="64">
                  <c:v>2.8250572687224783E-6</c:v>
                </c:pt>
                <c:pt idx="65">
                  <c:v>2.8503964757709307E-6</c:v>
                </c:pt>
                <c:pt idx="66">
                  <c:v>3.1441233480176357E-6</c:v>
                </c:pt>
                <c:pt idx="67">
                  <c:v>3.1733964757709355E-6</c:v>
                </c:pt>
                <c:pt idx="68">
                  <c:v>3.4689118942731356E-6</c:v>
                </c:pt>
                <c:pt idx="69">
                  <c:v>3.3778458149779796E-6</c:v>
                </c:pt>
                <c:pt idx="70">
                  <c:v>3.4152114537444999E-6</c:v>
                </c:pt>
                <c:pt idx="71">
                  <c:v>2.8628722466960426E-6</c:v>
                </c:pt>
                <c:pt idx="72">
                  <c:v>2.5920748898678458E-6</c:v>
                </c:pt>
                <c:pt idx="73">
                  <c:v>3.3314625550660834E-6</c:v>
                </c:pt>
                <c:pt idx="74">
                  <c:v>2.98777092511014E-6</c:v>
                </c:pt>
                <c:pt idx="75">
                  <c:v>3.0989074889867918E-6</c:v>
                </c:pt>
                <c:pt idx="76">
                  <c:v>3.0798325991189466E-6</c:v>
                </c:pt>
                <c:pt idx="77">
                  <c:v>3.242625550660802E-6</c:v>
                </c:pt>
                <c:pt idx="78">
                  <c:v>3.2683832599119071E-6</c:v>
                </c:pt>
                <c:pt idx="79">
                  <c:v>2.8827136563876734E-6</c:v>
                </c:pt>
                <c:pt idx="80">
                  <c:v>3.4996211453744583E-6</c:v>
                </c:pt>
                <c:pt idx="81">
                  <c:v>3.5718017621145465E-6</c:v>
                </c:pt>
                <c:pt idx="82">
                  <c:v>3.1997004405286417E-6</c:v>
                </c:pt>
                <c:pt idx="83">
                  <c:v>2.8598061674008814E-6</c:v>
                </c:pt>
                <c:pt idx="84">
                  <c:v>3.0306872246696091E-6</c:v>
                </c:pt>
                <c:pt idx="85">
                  <c:v>3.0296607929515509E-6</c:v>
                </c:pt>
                <c:pt idx="86">
                  <c:v>3.2557533039647628E-6</c:v>
                </c:pt>
                <c:pt idx="87">
                  <c:v>3.2553524229074977E-6</c:v>
                </c:pt>
                <c:pt idx="88">
                  <c:v>3.2417885462555187E-6</c:v>
                </c:pt>
                <c:pt idx="89">
                  <c:v>2.9541453744493436E-6</c:v>
                </c:pt>
                <c:pt idx="90">
                  <c:v>3.0219295154185099E-6</c:v>
                </c:pt>
                <c:pt idx="91">
                  <c:v>3.1206299559471465E-6</c:v>
                </c:pt>
                <c:pt idx="92">
                  <c:v>3.0868766519823894E-6</c:v>
                </c:pt>
                <c:pt idx="93">
                  <c:v>3.0687533039647623E-6</c:v>
                </c:pt>
                <c:pt idx="94">
                  <c:v>2.9616035242290794E-6</c:v>
                </c:pt>
                <c:pt idx="95">
                  <c:v>3.0006211453744594E-6</c:v>
                </c:pt>
                <c:pt idx="96">
                  <c:v>3.0743348017621279E-6</c:v>
                </c:pt>
                <c:pt idx="97">
                  <c:v>3.372484581497804E-6</c:v>
                </c:pt>
                <c:pt idx="98">
                  <c:v>3.0002158590308419E-6</c:v>
                </c:pt>
                <c:pt idx="99">
                  <c:v>2.8350748898678416E-6</c:v>
                </c:pt>
                <c:pt idx="100">
                  <c:v>3.2319118942731339E-6</c:v>
                </c:pt>
                <c:pt idx="101">
                  <c:v>2.8066651982378862E-6</c:v>
                </c:pt>
                <c:pt idx="102">
                  <c:v>3.2215242290748994E-6</c:v>
                </c:pt>
                <c:pt idx="103">
                  <c:v>2.8552466960352431E-6</c:v>
                </c:pt>
                <c:pt idx="104">
                  <c:v>2.8221365638766615E-6</c:v>
                </c:pt>
                <c:pt idx="105">
                  <c:v>2.8784669603524284E-6</c:v>
                </c:pt>
                <c:pt idx="106">
                  <c:v>3.3387400881057331E-6</c:v>
                </c:pt>
                <c:pt idx="107">
                  <c:v>3.5307709251101393E-6</c:v>
                </c:pt>
                <c:pt idx="108">
                  <c:v>3.1915462555066181E-6</c:v>
                </c:pt>
                <c:pt idx="109">
                  <c:v>3.1137268722467068E-6</c:v>
                </c:pt>
                <c:pt idx="110">
                  <c:v>3.2937885462555188E-6</c:v>
                </c:pt>
                <c:pt idx="111">
                  <c:v>3.3871585903083783E-6</c:v>
                </c:pt>
                <c:pt idx="112">
                  <c:v>3.2708766519823905E-6</c:v>
                </c:pt>
                <c:pt idx="113">
                  <c:v>3.0237621145374527E-6</c:v>
                </c:pt>
                <c:pt idx="114">
                  <c:v>3.3861629955947175E-6</c:v>
                </c:pt>
                <c:pt idx="115">
                  <c:v>3.4088898678414216E-6</c:v>
                </c:pt>
                <c:pt idx="116">
                  <c:v>3.3811145374449454E-6</c:v>
                </c:pt>
                <c:pt idx="117">
                  <c:v>3.4000352422907595E-6</c:v>
                </c:pt>
                <c:pt idx="118">
                  <c:v>3.1675682819383372E-6</c:v>
                </c:pt>
                <c:pt idx="119">
                  <c:v>2.7401233480176355E-6</c:v>
                </c:pt>
                <c:pt idx="120">
                  <c:v>2.9793964757709319E-6</c:v>
                </c:pt>
                <c:pt idx="121">
                  <c:v>3.3062026431718094E-6</c:v>
                </c:pt>
                <c:pt idx="122">
                  <c:v>2.739744493392076E-6</c:v>
                </c:pt>
                <c:pt idx="123">
                  <c:v>2.9092246696035292E-6</c:v>
                </c:pt>
                <c:pt idx="124">
                  <c:v>3.09164757709252E-6</c:v>
                </c:pt>
                <c:pt idx="125">
                  <c:v>3.1169647577092604E-6</c:v>
                </c:pt>
                <c:pt idx="126">
                  <c:v>3.0376563876652034E-6</c:v>
                </c:pt>
                <c:pt idx="127">
                  <c:v>3.706070484581506E-6</c:v>
                </c:pt>
                <c:pt idx="128">
                  <c:v>3.6396035242290804E-6</c:v>
                </c:pt>
                <c:pt idx="129">
                  <c:v>3.8745726872246762E-6</c:v>
                </c:pt>
                <c:pt idx="130">
                  <c:v>3.8664140969163095E-6</c:v>
                </c:pt>
                <c:pt idx="131">
                  <c:v>2.6808546255506659E-6</c:v>
                </c:pt>
                <c:pt idx="132">
                  <c:v>2.4860837004405363E-6</c:v>
                </c:pt>
                <c:pt idx="133">
                  <c:v>2.6500572687224783E-6</c:v>
                </c:pt>
                <c:pt idx="134">
                  <c:v>2.8305638766519899E-6</c:v>
                </c:pt>
                <c:pt idx="135">
                  <c:v>2.8460704845815002E-6</c:v>
                </c:pt>
                <c:pt idx="136">
                  <c:v>2.2585110132158643E-6</c:v>
                </c:pt>
                <c:pt idx="137">
                  <c:v>2.671000000000005E-6</c:v>
                </c:pt>
                <c:pt idx="138">
                  <c:v>2.7061277533039751E-6</c:v>
                </c:pt>
                <c:pt idx="139">
                  <c:v>2.4284405286343667E-6</c:v>
                </c:pt>
                <c:pt idx="140">
                  <c:v>2.0303303964757767E-6</c:v>
                </c:pt>
                <c:pt idx="141">
                  <c:v>2.2021277533039741E-6</c:v>
                </c:pt>
                <c:pt idx="142">
                  <c:v>2.6289030837004486E-6</c:v>
                </c:pt>
                <c:pt idx="143">
                  <c:v>2.2315594713656412E-6</c:v>
                </c:pt>
                <c:pt idx="144">
                  <c:v>2.3168281938325987E-6</c:v>
                </c:pt>
                <c:pt idx="145">
                  <c:v>2.7381850220264414E-6</c:v>
                </c:pt>
                <c:pt idx="146">
                  <c:v>2.4399515418502261E-6</c:v>
                </c:pt>
                <c:pt idx="147">
                  <c:v>1.8465330396475826E-6</c:v>
                </c:pt>
                <c:pt idx="148">
                  <c:v>1.9680660792951602E-6</c:v>
                </c:pt>
                <c:pt idx="149">
                  <c:v>1.4286387665198266E-6</c:v>
                </c:pt>
                <c:pt idx="150">
                  <c:v>1.6792290748898716E-6</c:v>
                </c:pt>
                <c:pt idx="151">
                  <c:v>1.4192246696035259E-6</c:v>
                </c:pt>
                <c:pt idx="152">
                  <c:v>1.2816343612334823E-6</c:v>
                </c:pt>
                <c:pt idx="153">
                  <c:v>1.5424449339207105E-6</c:v>
                </c:pt>
                <c:pt idx="154">
                  <c:v>1.4916431718061711E-6</c:v>
                </c:pt>
                <c:pt idx="155">
                  <c:v>1.4778942731277541E-6</c:v>
                </c:pt>
                <c:pt idx="156">
                  <c:v>1.4832466960352444E-6</c:v>
                </c:pt>
                <c:pt idx="157">
                  <c:v>1.6263259911894308E-6</c:v>
                </c:pt>
                <c:pt idx="158">
                  <c:v>1.422515418502206E-6</c:v>
                </c:pt>
                <c:pt idx="159">
                  <c:v>1.4685330396475807E-6</c:v>
                </c:pt>
                <c:pt idx="160">
                  <c:v>1.7078237885462578E-6</c:v>
                </c:pt>
                <c:pt idx="161">
                  <c:v>1.7829779735682883E-6</c:v>
                </c:pt>
                <c:pt idx="162">
                  <c:v>1.7283480176211492E-6</c:v>
                </c:pt>
                <c:pt idx="163">
                  <c:v>1.4042026431718098E-6</c:v>
                </c:pt>
                <c:pt idx="164">
                  <c:v>1.6594977973568316E-6</c:v>
                </c:pt>
                <c:pt idx="165">
                  <c:v>1.8130396475770939E-6</c:v>
                </c:pt>
                <c:pt idx="166">
                  <c:v>2.0067488986784187E-6</c:v>
                </c:pt>
                <c:pt idx="167">
                  <c:v>1.4932246696035268E-6</c:v>
                </c:pt>
                <c:pt idx="168">
                  <c:v>1.6397136563876683E-6</c:v>
                </c:pt>
                <c:pt idx="169">
                  <c:v>1.3994185022026466E-6</c:v>
                </c:pt>
                <c:pt idx="170">
                  <c:v>1.3615066079295163E-6</c:v>
                </c:pt>
                <c:pt idx="171">
                  <c:v>1.6594096916299575E-6</c:v>
                </c:pt>
                <c:pt idx="172">
                  <c:v>1.7672951541850261E-6</c:v>
                </c:pt>
                <c:pt idx="173">
                  <c:v>1.6567312775330429E-6</c:v>
                </c:pt>
                <c:pt idx="174">
                  <c:v>1.6687356828193861E-6</c:v>
                </c:pt>
                <c:pt idx="175">
                  <c:v>1.6734052863436165E-6</c:v>
                </c:pt>
                <c:pt idx="176">
                  <c:v>1.3179735682819421E-6</c:v>
                </c:pt>
                <c:pt idx="177">
                  <c:v>1.4087929515418541E-6</c:v>
                </c:pt>
                <c:pt idx="178">
                  <c:v>1.5641365638766581E-6</c:v>
                </c:pt>
                <c:pt idx="179">
                  <c:v>1.440039647577094E-6</c:v>
                </c:pt>
                <c:pt idx="180">
                  <c:v>1.4114229074889887E-6</c:v>
                </c:pt>
                <c:pt idx="181">
                  <c:v>1.727577092511017E-6</c:v>
                </c:pt>
                <c:pt idx="182">
                  <c:v>1.5024096916299563E-6</c:v>
                </c:pt>
                <c:pt idx="183">
                  <c:v>1.338607929515424E-6</c:v>
                </c:pt>
                <c:pt idx="184">
                  <c:v>1.1399074889867882E-6</c:v>
                </c:pt>
                <c:pt idx="185">
                  <c:v>1.1727136563876675E-6</c:v>
                </c:pt>
                <c:pt idx="186">
                  <c:v>1.3853568281938376E-6</c:v>
                </c:pt>
                <c:pt idx="187">
                  <c:v>1.3086167400881086E-6</c:v>
                </c:pt>
                <c:pt idx="188">
                  <c:v>1.3889427312775384E-6</c:v>
                </c:pt>
                <c:pt idx="189">
                  <c:v>1.7944713656387722E-6</c:v>
                </c:pt>
                <c:pt idx="190">
                  <c:v>1.6339867841409724E-6</c:v>
                </c:pt>
                <c:pt idx="191">
                  <c:v>1.5955770925110172E-6</c:v>
                </c:pt>
                <c:pt idx="192">
                  <c:v>1.5893832599118982E-6</c:v>
                </c:pt>
                <c:pt idx="193">
                  <c:v>1.4241762114537478E-6</c:v>
                </c:pt>
                <c:pt idx="194">
                  <c:v>1.6502422907489035E-6</c:v>
                </c:pt>
                <c:pt idx="195">
                  <c:v>1.658444933920712E-6</c:v>
                </c:pt>
                <c:pt idx="196">
                  <c:v>1.3309515418502253E-6</c:v>
                </c:pt>
                <c:pt idx="197">
                  <c:v>1.1895022026431743E-6</c:v>
                </c:pt>
                <c:pt idx="198">
                  <c:v>1.2973083700440541E-6</c:v>
                </c:pt>
                <c:pt idx="199">
                  <c:v>1.6598370044052915E-6</c:v>
                </c:pt>
                <c:pt idx="200">
                  <c:v>1.7983568281938389E-6</c:v>
                </c:pt>
                <c:pt idx="201">
                  <c:v>1.6021321585903132E-6</c:v>
                </c:pt>
                <c:pt idx="202">
                  <c:v>1.6182907488986822E-6</c:v>
                </c:pt>
                <c:pt idx="203">
                  <c:v>1.7710044052863472E-6</c:v>
                </c:pt>
                <c:pt idx="204">
                  <c:v>1.8539735682819434E-6</c:v>
                </c:pt>
                <c:pt idx="205">
                  <c:v>1.4343788546255545E-6</c:v>
                </c:pt>
                <c:pt idx="206">
                  <c:v>1.1541409691630009E-6</c:v>
                </c:pt>
                <c:pt idx="207">
                  <c:v>1.4638370044052901E-6</c:v>
                </c:pt>
                <c:pt idx="208">
                  <c:v>1.4728502202643202E-6</c:v>
                </c:pt>
                <c:pt idx="209">
                  <c:v>1.5113788546255546E-6</c:v>
                </c:pt>
                <c:pt idx="210">
                  <c:v>1.4560440528634377E-6</c:v>
                </c:pt>
                <c:pt idx="211">
                  <c:v>1.5829383259911934E-6</c:v>
                </c:pt>
                <c:pt idx="212">
                  <c:v>1.552607929515424E-6</c:v>
                </c:pt>
                <c:pt idx="213">
                  <c:v>1.4503171806167456E-6</c:v>
                </c:pt>
                <c:pt idx="214">
                  <c:v>1.6781321585903138E-6</c:v>
                </c:pt>
                <c:pt idx="215">
                  <c:v>1.6279074889867891E-6</c:v>
                </c:pt>
                <c:pt idx="216">
                  <c:v>2.0805991189427405E-6</c:v>
                </c:pt>
                <c:pt idx="217">
                  <c:v>1.9417488986784184E-6</c:v>
                </c:pt>
                <c:pt idx="218">
                  <c:v>1.6877885462555125E-6</c:v>
                </c:pt>
                <c:pt idx="219">
                  <c:v>1.545687224669608E-6</c:v>
                </c:pt>
                <c:pt idx="220">
                  <c:v>1.5343524229074934E-6</c:v>
                </c:pt>
                <c:pt idx="221">
                  <c:v>1.5935991189427344E-6</c:v>
                </c:pt>
                <c:pt idx="222">
                  <c:v>1.6220881057268788E-6</c:v>
                </c:pt>
                <c:pt idx="223">
                  <c:v>1.5423083700440554E-6</c:v>
                </c:pt>
                <c:pt idx="224">
                  <c:v>1.3192643171806169E-6</c:v>
                </c:pt>
                <c:pt idx="225">
                  <c:v>1.4974405286343647E-6</c:v>
                </c:pt>
                <c:pt idx="226">
                  <c:v>1.5045859030837065E-6</c:v>
                </c:pt>
                <c:pt idx="227">
                  <c:v>1.6321850220264381E-6</c:v>
                </c:pt>
                <c:pt idx="228">
                  <c:v>1.5741189427312836E-6</c:v>
                </c:pt>
                <c:pt idx="229">
                  <c:v>1.3566651982378884E-6</c:v>
                </c:pt>
                <c:pt idx="230">
                  <c:v>1.6233480176211489E-6</c:v>
                </c:pt>
                <c:pt idx="231">
                  <c:v>1.311581497797358E-6</c:v>
                </c:pt>
                <c:pt idx="232">
                  <c:v>1.4230616740088122E-6</c:v>
                </c:pt>
                <c:pt idx="233">
                  <c:v>1.2446255506607961E-6</c:v>
                </c:pt>
                <c:pt idx="234">
                  <c:v>1.4059559471365666E-6</c:v>
                </c:pt>
                <c:pt idx="235">
                  <c:v>1.2898414096916328E-6</c:v>
                </c:pt>
                <c:pt idx="236">
                  <c:v>1.4834581497797406E-6</c:v>
                </c:pt>
                <c:pt idx="237">
                  <c:v>1.5215814977973581E-6</c:v>
                </c:pt>
                <c:pt idx="238">
                  <c:v>1.5531850220264366E-6</c:v>
                </c:pt>
                <c:pt idx="239">
                  <c:v>2.4219779735682819E-6</c:v>
                </c:pt>
              </c:numCache>
            </c:numRef>
          </c:val>
        </c:ser>
        <c:ser>
          <c:idx val="114"/>
          <c:order val="114"/>
          <c:tx>
            <c:strRef>
              <c:f>Sheet2_c!$A$116</c:f>
              <c:strCache>
                <c:ptCount val="1"/>
                <c:pt idx="0">
                  <c:v>1140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Sheet2_c!$B$116:$IG$116</c:f>
              <c:numCache>
                <c:formatCode>General</c:formatCode>
                <c:ptCount val="240"/>
                <c:pt idx="0">
                  <c:v>1.9267292576419238E-6</c:v>
                </c:pt>
                <c:pt idx="1">
                  <c:v>1.9924759825327574E-6</c:v>
                </c:pt>
                <c:pt idx="2">
                  <c:v>1.7605283842794787E-6</c:v>
                </c:pt>
                <c:pt idx="3">
                  <c:v>1.8572751091703117E-6</c:v>
                </c:pt>
                <c:pt idx="4">
                  <c:v>2.2634978165938935E-6</c:v>
                </c:pt>
                <c:pt idx="5">
                  <c:v>2.3073100436681278E-6</c:v>
                </c:pt>
                <c:pt idx="6">
                  <c:v>2.3222314410480407E-6</c:v>
                </c:pt>
                <c:pt idx="7">
                  <c:v>2.2229388646288244E-6</c:v>
                </c:pt>
                <c:pt idx="8">
                  <c:v>2.0505633187772997E-6</c:v>
                </c:pt>
                <c:pt idx="9">
                  <c:v>1.9473406113537176E-6</c:v>
                </c:pt>
                <c:pt idx="10">
                  <c:v>2.0473231441048089E-6</c:v>
                </c:pt>
                <c:pt idx="11">
                  <c:v>1.8133318777292602E-6</c:v>
                </c:pt>
                <c:pt idx="12">
                  <c:v>2.2292882096069943E-6</c:v>
                </c:pt>
                <c:pt idx="13">
                  <c:v>2.2125764192139769E-6</c:v>
                </c:pt>
                <c:pt idx="14">
                  <c:v>1.9749825327510992E-6</c:v>
                </c:pt>
                <c:pt idx="15">
                  <c:v>2.1127117903930198E-6</c:v>
                </c:pt>
                <c:pt idx="16">
                  <c:v>2.240663755458523E-6</c:v>
                </c:pt>
                <c:pt idx="17">
                  <c:v>2.7751179039301389E-6</c:v>
                </c:pt>
                <c:pt idx="18">
                  <c:v>2.2194497816593939E-6</c:v>
                </c:pt>
                <c:pt idx="19">
                  <c:v>2.4206200873362504E-6</c:v>
                </c:pt>
                <c:pt idx="20">
                  <c:v>2.0256812227074337E-6</c:v>
                </c:pt>
                <c:pt idx="21">
                  <c:v>2.1351397379912743E-6</c:v>
                </c:pt>
                <c:pt idx="22">
                  <c:v>2.3432838427947677E-6</c:v>
                </c:pt>
                <c:pt idx="23">
                  <c:v>2.3985021834061146E-6</c:v>
                </c:pt>
                <c:pt idx="24">
                  <c:v>2.4157510917030602E-6</c:v>
                </c:pt>
                <c:pt idx="25">
                  <c:v>2.4167860262008771E-6</c:v>
                </c:pt>
                <c:pt idx="26">
                  <c:v>2.4833013100436755E-6</c:v>
                </c:pt>
                <c:pt idx="27">
                  <c:v>2.3607423580786057E-6</c:v>
                </c:pt>
                <c:pt idx="28">
                  <c:v>2.1525458515283856E-6</c:v>
                </c:pt>
                <c:pt idx="29">
                  <c:v>2.2480655021834145E-6</c:v>
                </c:pt>
                <c:pt idx="30">
                  <c:v>2.705056768558963E-6</c:v>
                </c:pt>
                <c:pt idx="31">
                  <c:v>2.4994803493449823E-6</c:v>
                </c:pt>
                <c:pt idx="32">
                  <c:v>2.6600786026200944E-6</c:v>
                </c:pt>
                <c:pt idx="33">
                  <c:v>2.3209694323144156E-6</c:v>
                </c:pt>
                <c:pt idx="34">
                  <c:v>2.6554017467248991E-6</c:v>
                </c:pt>
                <c:pt idx="35">
                  <c:v>2.4068864628821014E-6</c:v>
                </c:pt>
                <c:pt idx="36">
                  <c:v>2.1508034934497797E-6</c:v>
                </c:pt>
                <c:pt idx="37">
                  <c:v>2.368353711790402E-6</c:v>
                </c:pt>
                <c:pt idx="38">
                  <c:v>2.1303013100436726E-6</c:v>
                </c:pt>
                <c:pt idx="39">
                  <c:v>1.8932139737991317E-6</c:v>
                </c:pt>
                <c:pt idx="40">
                  <c:v>2.1962401746724892E-6</c:v>
                </c:pt>
                <c:pt idx="41">
                  <c:v>2.2166550218340607E-6</c:v>
                </c:pt>
                <c:pt idx="42">
                  <c:v>2.1966724890829695E-6</c:v>
                </c:pt>
                <c:pt idx="43">
                  <c:v>2.3340917030567744E-6</c:v>
                </c:pt>
                <c:pt idx="44">
                  <c:v>2.3788340611353806E-6</c:v>
                </c:pt>
                <c:pt idx="45">
                  <c:v>2.4736550218340614E-6</c:v>
                </c:pt>
                <c:pt idx="46">
                  <c:v>2.6356637554585213E-6</c:v>
                </c:pt>
                <c:pt idx="47">
                  <c:v>2.3894585152838426E-6</c:v>
                </c:pt>
                <c:pt idx="48">
                  <c:v>2.6756899563318837E-6</c:v>
                </c:pt>
                <c:pt idx="49">
                  <c:v>2.2953537117904024E-6</c:v>
                </c:pt>
                <c:pt idx="50">
                  <c:v>2.7975720524017583E-6</c:v>
                </c:pt>
                <c:pt idx="51">
                  <c:v>2.7719868995633247E-6</c:v>
                </c:pt>
                <c:pt idx="52">
                  <c:v>2.8474061135371223E-6</c:v>
                </c:pt>
                <c:pt idx="53">
                  <c:v>2.4371091703056819E-6</c:v>
                </c:pt>
                <c:pt idx="54">
                  <c:v>2.468065502183412E-6</c:v>
                </c:pt>
                <c:pt idx="55">
                  <c:v>2.414152838427954E-6</c:v>
                </c:pt>
                <c:pt idx="56">
                  <c:v>2.7970786026200946E-6</c:v>
                </c:pt>
                <c:pt idx="57">
                  <c:v>2.6536113537117989E-6</c:v>
                </c:pt>
                <c:pt idx="58">
                  <c:v>2.7514497816593953E-6</c:v>
                </c:pt>
                <c:pt idx="59">
                  <c:v>2.8581615720524122E-6</c:v>
                </c:pt>
                <c:pt idx="60">
                  <c:v>2.7824497816593972E-6</c:v>
                </c:pt>
                <c:pt idx="61">
                  <c:v>2.6701746724890911E-6</c:v>
                </c:pt>
                <c:pt idx="62">
                  <c:v>2.847432314410485E-6</c:v>
                </c:pt>
                <c:pt idx="63">
                  <c:v>2.9055414847161618E-6</c:v>
                </c:pt>
                <c:pt idx="64">
                  <c:v>2.6882139737991317E-6</c:v>
                </c:pt>
                <c:pt idx="65">
                  <c:v>2.744366812227086E-6</c:v>
                </c:pt>
                <c:pt idx="66">
                  <c:v>3.2356506550218408E-6</c:v>
                </c:pt>
                <c:pt idx="67">
                  <c:v>2.8710436681222761E-6</c:v>
                </c:pt>
                <c:pt idx="68">
                  <c:v>3.2990917030567791E-6</c:v>
                </c:pt>
                <c:pt idx="69">
                  <c:v>3.248685589519659E-6</c:v>
                </c:pt>
                <c:pt idx="70">
                  <c:v>2.9139606986899646E-6</c:v>
                </c:pt>
                <c:pt idx="71">
                  <c:v>2.9552227074235855E-6</c:v>
                </c:pt>
                <c:pt idx="72">
                  <c:v>2.9159257641921462E-6</c:v>
                </c:pt>
                <c:pt idx="73">
                  <c:v>2.8749694323144153E-6</c:v>
                </c:pt>
                <c:pt idx="74">
                  <c:v>2.7660305676856015E-6</c:v>
                </c:pt>
                <c:pt idx="75">
                  <c:v>2.5816462882096116E-6</c:v>
                </c:pt>
                <c:pt idx="76">
                  <c:v>2.9560611353711805E-6</c:v>
                </c:pt>
                <c:pt idx="77">
                  <c:v>3.2693406113537199E-6</c:v>
                </c:pt>
                <c:pt idx="78">
                  <c:v>3.4366768558952017E-6</c:v>
                </c:pt>
                <c:pt idx="79">
                  <c:v>2.9878995633187834E-6</c:v>
                </c:pt>
                <c:pt idx="80">
                  <c:v>3.4979213973799252E-6</c:v>
                </c:pt>
                <c:pt idx="81">
                  <c:v>3.2318558951965113E-6</c:v>
                </c:pt>
                <c:pt idx="82">
                  <c:v>2.9254672489083069E-6</c:v>
                </c:pt>
                <c:pt idx="83">
                  <c:v>3.0838296943231489E-6</c:v>
                </c:pt>
                <c:pt idx="84">
                  <c:v>3.0038908296943314E-6</c:v>
                </c:pt>
                <c:pt idx="85">
                  <c:v>2.9057161572052463E-6</c:v>
                </c:pt>
                <c:pt idx="86">
                  <c:v>3.0443318777292688E-6</c:v>
                </c:pt>
                <c:pt idx="87">
                  <c:v>2.8728908296943262E-6</c:v>
                </c:pt>
                <c:pt idx="88">
                  <c:v>3.1413100436681307E-6</c:v>
                </c:pt>
                <c:pt idx="89">
                  <c:v>2.985554585152846E-6</c:v>
                </c:pt>
                <c:pt idx="90">
                  <c:v>3.1950218340611428E-6</c:v>
                </c:pt>
                <c:pt idx="91">
                  <c:v>2.9137510917030629E-6</c:v>
                </c:pt>
                <c:pt idx="92">
                  <c:v>3.1009344978166053E-6</c:v>
                </c:pt>
                <c:pt idx="93">
                  <c:v>3.1066375545851622E-6</c:v>
                </c:pt>
                <c:pt idx="94">
                  <c:v>2.8098646288209664E-6</c:v>
                </c:pt>
                <c:pt idx="95">
                  <c:v>2.9484454148471619E-6</c:v>
                </c:pt>
                <c:pt idx="96">
                  <c:v>3.1023668122270845E-6</c:v>
                </c:pt>
                <c:pt idx="97">
                  <c:v>2.7989475982532816E-6</c:v>
                </c:pt>
                <c:pt idx="98">
                  <c:v>2.995882096069869E-6</c:v>
                </c:pt>
                <c:pt idx="99">
                  <c:v>2.7398908296943293E-6</c:v>
                </c:pt>
                <c:pt idx="100">
                  <c:v>2.8903275109170408E-6</c:v>
                </c:pt>
                <c:pt idx="101">
                  <c:v>2.8639082969432379E-6</c:v>
                </c:pt>
                <c:pt idx="102">
                  <c:v>3.2083624454148544E-6</c:v>
                </c:pt>
                <c:pt idx="103">
                  <c:v>3.3272445414847254E-6</c:v>
                </c:pt>
                <c:pt idx="104">
                  <c:v>3.2150436681222787E-6</c:v>
                </c:pt>
                <c:pt idx="105">
                  <c:v>2.9592882096069924E-6</c:v>
                </c:pt>
                <c:pt idx="106">
                  <c:v>3.3296943231441077E-6</c:v>
                </c:pt>
                <c:pt idx="107">
                  <c:v>3.2732139737991324E-6</c:v>
                </c:pt>
                <c:pt idx="108">
                  <c:v>3.3946681222707448E-6</c:v>
                </c:pt>
                <c:pt idx="109">
                  <c:v>3.4616506550218408E-6</c:v>
                </c:pt>
                <c:pt idx="110">
                  <c:v>3.1341921397379994E-6</c:v>
                </c:pt>
                <c:pt idx="111">
                  <c:v>3.4486462882096158E-6</c:v>
                </c:pt>
                <c:pt idx="112">
                  <c:v>3.4365938864628894E-6</c:v>
                </c:pt>
                <c:pt idx="113">
                  <c:v>3.1961703056768625E-6</c:v>
                </c:pt>
                <c:pt idx="114">
                  <c:v>3.7149563318777384E-6</c:v>
                </c:pt>
                <c:pt idx="115">
                  <c:v>3.9160262008733702E-6</c:v>
                </c:pt>
                <c:pt idx="116">
                  <c:v>3.0440174672489184E-6</c:v>
                </c:pt>
                <c:pt idx="117">
                  <c:v>3.2118078602620195E-6</c:v>
                </c:pt>
                <c:pt idx="118">
                  <c:v>2.8869868995633223E-6</c:v>
                </c:pt>
                <c:pt idx="119">
                  <c:v>3.1975327510917165E-6</c:v>
                </c:pt>
                <c:pt idx="120">
                  <c:v>3.6403187772925893E-6</c:v>
                </c:pt>
                <c:pt idx="121">
                  <c:v>3.2369563318777364E-6</c:v>
                </c:pt>
                <c:pt idx="122">
                  <c:v>3.2647772925764333E-6</c:v>
                </c:pt>
                <c:pt idx="123">
                  <c:v>2.9238253275109255E-6</c:v>
                </c:pt>
                <c:pt idx="124">
                  <c:v>3.1958122270742415E-6</c:v>
                </c:pt>
                <c:pt idx="125">
                  <c:v>3.6394803493449862E-6</c:v>
                </c:pt>
                <c:pt idx="126">
                  <c:v>3.1297991266375639E-6</c:v>
                </c:pt>
                <c:pt idx="127">
                  <c:v>3.1728646288209678E-6</c:v>
                </c:pt>
                <c:pt idx="128">
                  <c:v>3.7194366812227175E-6</c:v>
                </c:pt>
                <c:pt idx="129">
                  <c:v>4.0050698689956419E-6</c:v>
                </c:pt>
                <c:pt idx="130">
                  <c:v>3.3749606986899649E-6</c:v>
                </c:pt>
                <c:pt idx="131">
                  <c:v>3.5019432314410569E-6</c:v>
                </c:pt>
                <c:pt idx="132">
                  <c:v>2.5508995633187802E-6</c:v>
                </c:pt>
                <c:pt idx="133">
                  <c:v>2.8016375545851605E-6</c:v>
                </c:pt>
                <c:pt idx="134">
                  <c:v>2.8934104803493494E-6</c:v>
                </c:pt>
                <c:pt idx="135">
                  <c:v>2.6612314410480438E-6</c:v>
                </c:pt>
                <c:pt idx="136">
                  <c:v>2.5925414847161607E-6</c:v>
                </c:pt>
                <c:pt idx="137">
                  <c:v>2.4710655021834093E-6</c:v>
                </c:pt>
                <c:pt idx="138">
                  <c:v>2.522969432314416E-6</c:v>
                </c:pt>
                <c:pt idx="139">
                  <c:v>2.5048296943231474E-6</c:v>
                </c:pt>
                <c:pt idx="140">
                  <c:v>1.9951921397379973E-6</c:v>
                </c:pt>
                <c:pt idx="141">
                  <c:v>2.3745938864628876E-6</c:v>
                </c:pt>
                <c:pt idx="142">
                  <c:v>2.4136812227074332E-6</c:v>
                </c:pt>
                <c:pt idx="143">
                  <c:v>2.2935458515283907E-6</c:v>
                </c:pt>
                <c:pt idx="144">
                  <c:v>2.1285152838428017E-6</c:v>
                </c:pt>
                <c:pt idx="145">
                  <c:v>2.2551135371179134E-6</c:v>
                </c:pt>
                <c:pt idx="146">
                  <c:v>2.2440043668122368E-6</c:v>
                </c:pt>
                <c:pt idx="147">
                  <c:v>1.7827510917030617E-6</c:v>
                </c:pt>
                <c:pt idx="148">
                  <c:v>1.9588384279476032E-6</c:v>
                </c:pt>
                <c:pt idx="149">
                  <c:v>1.8162270742358138E-6</c:v>
                </c:pt>
                <c:pt idx="150">
                  <c:v>1.6334978165938912E-6</c:v>
                </c:pt>
                <c:pt idx="151">
                  <c:v>1.6502445414847218E-6</c:v>
                </c:pt>
                <c:pt idx="152">
                  <c:v>1.6810567685589576E-6</c:v>
                </c:pt>
                <c:pt idx="153">
                  <c:v>1.5403275109170347E-6</c:v>
                </c:pt>
                <c:pt idx="154">
                  <c:v>1.3877860262008777E-6</c:v>
                </c:pt>
                <c:pt idx="155">
                  <c:v>1.387157205240178E-6</c:v>
                </c:pt>
                <c:pt idx="156">
                  <c:v>1.5021528384279526E-6</c:v>
                </c:pt>
                <c:pt idx="157">
                  <c:v>1.6260524017467335E-6</c:v>
                </c:pt>
                <c:pt idx="158">
                  <c:v>1.4533930131004375E-6</c:v>
                </c:pt>
                <c:pt idx="159">
                  <c:v>1.5594148471615747E-6</c:v>
                </c:pt>
                <c:pt idx="160">
                  <c:v>1.7747205240174714E-6</c:v>
                </c:pt>
                <c:pt idx="161">
                  <c:v>1.8074366812227108E-6</c:v>
                </c:pt>
                <c:pt idx="162">
                  <c:v>1.6374410480349367E-6</c:v>
                </c:pt>
                <c:pt idx="163">
                  <c:v>1.4393624454148481E-6</c:v>
                </c:pt>
                <c:pt idx="164">
                  <c:v>1.5422139737991309E-6</c:v>
                </c:pt>
                <c:pt idx="165">
                  <c:v>1.4522270742358125E-6</c:v>
                </c:pt>
                <c:pt idx="166">
                  <c:v>1.6149956331877768E-6</c:v>
                </c:pt>
                <c:pt idx="167">
                  <c:v>1.7772882096069914E-6</c:v>
                </c:pt>
                <c:pt idx="168">
                  <c:v>1.6230960698689999E-6</c:v>
                </c:pt>
                <c:pt idx="169">
                  <c:v>1.6727860262008792E-6</c:v>
                </c:pt>
                <c:pt idx="170">
                  <c:v>1.7176855895196545E-6</c:v>
                </c:pt>
                <c:pt idx="171">
                  <c:v>1.5048646288209625E-6</c:v>
                </c:pt>
                <c:pt idx="172">
                  <c:v>1.4601441048034968E-6</c:v>
                </c:pt>
                <c:pt idx="173">
                  <c:v>1.6567991266375595E-6</c:v>
                </c:pt>
                <c:pt idx="174">
                  <c:v>1.6531135371179082E-6</c:v>
                </c:pt>
                <c:pt idx="175">
                  <c:v>1.6631965065502233E-6</c:v>
                </c:pt>
                <c:pt idx="176">
                  <c:v>1.2663013100436683E-6</c:v>
                </c:pt>
                <c:pt idx="177">
                  <c:v>1.3958515283842834E-6</c:v>
                </c:pt>
                <c:pt idx="178">
                  <c:v>1.3256812227074249E-6</c:v>
                </c:pt>
                <c:pt idx="179">
                  <c:v>1.514659388646292E-6</c:v>
                </c:pt>
                <c:pt idx="180">
                  <c:v>1.4879956331877746E-6</c:v>
                </c:pt>
                <c:pt idx="181">
                  <c:v>1.62137991266376E-6</c:v>
                </c:pt>
                <c:pt idx="182">
                  <c:v>1.3458034934497833E-6</c:v>
                </c:pt>
                <c:pt idx="183">
                  <c:v>1.3888165938864667E-6</c:v>
                </c:pt>
                <c:pt idx="184">
                  <c:v>1.6784716157205279E-6</c:v>
                </c:pt>
                <c:pt idx="185">
                  <c:v>1.8281746724890857E-6</c:v>
                </c:pt>
                <c:pt idx="186">
                  <c:v>1.4823231441048069E-6</c:v>
                </c:pt>
                <c:pt idx="187">
                  <c:v>1.3895152838427985E-6</c:v>
                </c:pt>
                <c:pt idx="188">
                  <c:v>1.2578165938864649E-6</c:v>
                </c:pt>
                <c:pt idx="189">
                  <c:v>1.2708471615720573E-6</c:v>
                </c:pt>
                <c:pt idx="190">
                  <c:v>1.5122620087336283E-6</c:v>
                </c:pt>
                <c:pt idx="191">
                  <c:v>1.4040655021834087E-6</c:v>
                </c:pt>
                <c:pt idx="192">
                  <c:v>1.5296986899563349E-6</c:v>
                </c:pt>
                <c:pt idx="193">
                  <c:v>1.4610043668122301E-6</c:v>
                </c:pt>
                <c:pt idx="194">
                  <c:v>1.5446113537117946E-6</c:v>
                </c:pt>
                <c:pt idx="195">
                  <c:v>1.2763493449781693E-6</c:v>
                </c:pt>
                <c:pt idx="196">
                  <c:v>1.6836550218340673E-6</c:v>
                </c:pt>
                <c:pt idx="197">
                  <c:v>1.4224235807860293E-6</c:v>
                </c:pt>
                <c:pt idx="198">
                  <c:v>1.4494672489082993E-6</c:v>
                </c:pt>
                <c:pt idx="199">
                  <c:v>1.5926157205240223E-6</c:v>
                </c:pt>
                <c:pt idx="200">
                  <c:v>1.5674541484716198E-6</c:v>
                </c:pt>
                <c:pt idx="201">
                  <c:v>1.6682401746724948E-6</c:v>
                </c:pt>
                <c:pt idx="202">
                  <c:v>1.8377074235807926E-6</c:v>
                </c:pt>
                <c:pt idx="203">
                  <c:v>1.5743144104803525E-6</c:v>
                </c:pt>
                <c:pt idx="204">
                  <c:v>1.309611353711793E-6</c:v>
                </c:pt>
                <c:pt idx="205">
                  <c:v>1.1778777292576458E-6</c:v>
                </c:pt>
                <c:pt idx="206">
                  <c:v>1.4481004366812278E-6</c:v>
                </c:pt>
                <c:pt idx="207">
                  <c:v>1.7030000000000032E-6</c:v>
                </c:pt>
                <c:pt idx="208">
                  <c:v>1.4057510917030588E-6</c:v>
                </c:pt>
                <c:pt idx="209">
                  <c:v>1.5757074235807912E-6</c:v>
                </c:pt>
                <c:pt idx="210">
                  <c:v>1.6399170305676899E-6</c:v>
                </c:pt>
                <c:pt idx="211">
                  <c:v>1.5007729257641957E-6</c:v>
                </c:pt>
                <c:pt idx="212">
                  <c:v>1.3421266375545861E-6</c:v>
                </c:pt>
                <c:pt idx="213">
                  <c:v>1.7970524017467327E-6</c:v>
                </c:pt>
                <c:pt idx="214">
                  <c:v>1.7466724890829734E-6</c:v>
                </c:pt>
                <c:pt idx="215">
                  <c:v>1.7250742358078622E-6</c:v>
                </c:pt>
                <c:pt idx="216">
                  <c:v>1.8994366812227116E-6</c:v>
                </c:pt>
                <c:pt idx="217">
                  <c:v>2.0533144104803573E-6</c:v>
                </c:pt>
                <c:pt idx="218">
                  <c:v>1.8930611353711835E-6</c:v>
                </c:pt>
                <c:pt idx="219">
                  <c:v>1.722052401746733E-6</c:v>
                </c:pt>
                <c:pt idx="220">
                  <c:v>1.3831965065502228E-6</c:v>
                </c:pt>
                <c:pt idx="221">
                  <c:v>1.6460174672489145E-6</c:v>
                </c:pt>
                <c:pt idx="222">
                  <c:v>1.6337379912663804E-6</c:v>
                </c:pt>
                <c:pt idx="223">
                  <c:v>1.6195938864628848E-6</c:v>
                </c:pt>
                <c:pt idx="224">
                  <c:v>1.5666550218340667E-6</c:v>
                </c:pt>
                <c:pt idx="225">
                  <c:v>1.2558165938864649E-6</c:v>
                </c:pt>
                <c:pt idx="226">
                  <c:v>1.3404890829694342E-6</c:v>
                </c:pt>
                <c:pt idx="227">
                  <c:v>1.5225851528384319E-6</c:v>
                </c:pt>
                <c:pt idx="228">
                  <c:v>1.3915196506550236E-6</c:v>
                </c:pt>
                <c:pt idx="229">
                  <c:v>1.4996986899563345E-6</c:v>
                </c:pt>
                <c:pt idx="230">
                  <c:v>1.1285152838427981E-6</c:v>
                </c:pt>
                <c:pt idx="231">
                  <c:v>1.3883711790393054E-6</c:v>
                </c:pt>
                <c:pt idx="232">
                  <c:v>1.2959694323144106E-6</c:v>
                </c:pt>
                <c:pt idx="233">
                  <c:v>1.5297379912663794E-6</c:v>
                </c:pt>
                <c:pt idx="234">
                  <c:v>1.5061965065502225E-6</c:v>
                </c:pt>
                <c:pt idx="235">
                  <c:v>1.4452489082969466E-6</c:v>
                </c:pt>
                <c:pt idx="236">
                  <c:v>1.433349344978168E-6</c:v>
                </c:pt>
                <c:pt idx="237">
                  <c:v>1.4052445414847188E-6</c:v>
                </c:pt>
                <c:pt idx="238">
                  <c:v>1.9130655021834105E-6</c:v>
                </c:pt>
                <c:pt idx="239">
                  <c:v>3.1884585152838471E-6</c:v>
                </c:pt>
              </c:numCache>
            </c:numRef>
          </c:val>
        </c:ser>
        <c:ser>
          <c:idx val="115"/>
          <c:order val="115"/>
          <c:tx>
            <c:strRef>
              <c:f>Sheet2_c!$A$117</c:f>
              <c:strCache>
                <c:ptCount val="1"/>
                <c:pt idx="0">
                  <c:v>1150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Sheet2_c!$B$117:$IG$117</c:f>
              <c:numCache>
                <c:formatCode>General</c:formatCode>
                <c:ptCount val="240"/>
                <c:pt idx="0">
                  <c:v>1.9820173160173218E-6</c:v>
                </c:pt>
                <c:pt idx="1">
                  <c:v>1.8278441558441573E-6</c:v>
                </c:pt>
                <c:pt idx="2">
                  <c:v>1.8204458874458918E-6</c:v>
                </c:pt>
                <c:pt idx="3">
                  <c:v>2.235012987012993E-6</c:v>
                </c:pt>
                <c:pt idx="4">
                  <c:v>2.1558398268398285E-6</c:v>
                </c:pt>
                <c:pt idx="5">
                  <c:v>2.2449480519480596E-6</c:v>
                </c:pt>
                <c:pt idx="6">
                  <c:v>2.1759523809523861E-6</c:v>
                </c:pt>
                <c:pt idx="7">
                  <c:v>1.9141428571428614E-6</c:v>
                </c:pt>
                <c:pt idx="8">
                  <c:v>2.1025238095238137E-6</c:v>
                </c:pt>
                <c:pt idx="9">
                  <c:v>1.9934155844155908E-6</c:v>
                </c:pt>
                <c:pt idx="10">
                  <c:v>1.7832813852813886E-6</c:v>
                </c:pt>
                <c:pt idx="11">
                  <c:v>1.8619523809523848E-6</c:v>
                </c:pt>
                <c:pt idx="12">
                  <c:v>1.6789134199134251E-6</c:v>
                </c:pt>
                <c:pt idx="13">
                  <c:v>2.2620129870129951E-6</c:v>
                </c:pt>
                <c:pt idx="14">
                  <c:v>2.1442943722943824E-6</c:v>
                </c:pt>
                <c:pt idx="15">
                  <c:v>1.9324935064935124E-6</c:v>
                </c:pt>
                <c:pt idx="16">
                  <c:v>1.9225497835497884E-6</c:v>
                </c:pt>
                <c:pt idx="17">
                  <c:v>2.2662900432900501E-6</c:v>
                </c:pt>
                <c:pt idx="18">
                  <c:v>2.6210692640692671E-6</c:v>
                </c:pt>
                <c:pt idx="19">
                  <c:v>2.1770649350649402E-6</c:v>
                </c:pt>
                <c:pt idx="20">
                  <c:v>2.1567532467532502E-6</c:v>
                </c:pt>
                <c:pt idx="21">
                  <c:v>2.1974718614718689E-6</c:v>
                </c:pt>
                <c:pt idx="22">
                  <c:v>2.3076623376623442E-6</c:v>
                </c:pt>
                <c:pt idx="23">
                  <c:v>2.1334372294372363E-6</c:v>
                </c:pt>
                <c:pt idx="24">
                  <c:v>2.1051212121212221E-6</c:v>
                </c:pt>
                <c:pt idx="25">
                  <c:v>2.2995627705627791E-6</c:v>
                </c:pt>
                <c:pt idx="26">
                  <c:v>2.2867532467532536E-6</c:v>
                </c:pt>
                <c:pt idx="27">
                  <c:v>2.4530389610389655E-6</c:v>
                </c:pt>
                <c:pt idx="28">
                  <c:v>2.5846320346320413E-6</c:v>
                </c:pt>
                <c:pt idx="29">
                  <c:v>2.5057965367965455E-6</c:v>
                </c:pt>
                <c:pt idx="30">
                  <c:v>2.3351818181818249E-6</c:v>
                </c:pt>
                <c:pt idx="31">
                  <c:v>2.6277878787878905E-6</c:v>
                </c:pt>
                <c:pt idx="32">
                  <c:v>2.3143636363636376E-6</c:v>
                </c:pt>
                <c:pt idx="33">
                  <c:v>2.0697792207792251E-6</c:v>
                </c:pt>
                <c:pt idx="34">
                  <c:v>2.5305930735930786E-6</c:v>
                </c:pt>
                <c:pt idx="35">
                  <c:v>2.1023333333333387E-6</c:v>
                </c:pt>
                <c:pt idx="36">
                  <c:v>2.4505281385281402E-6</c:v>
                </c:pt>
                <c:pt idx="37">
                  <c:v>2.2230606060606137E-6</c:v>
                </c:pt>
                <c:pt idx="38">
                  <c:v>2.2947878787878883E-6</c:v>
                </c:pt>
                <c:pt idx="39">
                  <c:v>2.0119740259740291E-6</c:v>
                </c:pt>
                <c:pt idx="40">
                  <c:v>2.2525281385281405E-6</c:v>
                </c:pt>
                <c:pt idx="41">
                  <c:v>2.2382683982684012E-6</c:v>
                </c:pt>
                <c:pt idx="42">
                  <c:v>2.3499956709956755E-6</c:v>
                </c:pt>
                <c:pt idx="43">
                  <c:v>2.5499047619047703E-6</c:v>
                </c:pt>
                <c:pt idx="44">
                  <c:v>2.4936190476190552E-6</c:v>
                </c:pt>
                <c:pt idx="45">
                  <c:v>2.4840432900432927E-6</c:v>
                </c:pt>
                <c:pt idx="46">
                  <c:v>2.6785887445887501E-6</c:v>
                </c:pt>
                <c:pt idx="47">
                  <c:v>2.5124069264069292E-6</c:v>
                </c:pt>
                <c:pt idx="48">
                  <c:v>2.6420735930735969E-6</c:v>
                </c:pt>
                <c:pt idx="49">
                  <c:v>2.5260865800865857E-6</c:v>
                </c:pt>
                <c:pt idx="50">
                  <c:v>2.5075541125541212E-6</c:v>
                </c:pt>
                <c:pt idx="51">
                  <c:v>2.7170779220779329E-6</c:v>
                </c:pt>
                <c:pt idx="52">
                  <c:v>2.5059653679653766E-6</c:v>
                </c:pt>
                <c:pt idx="53">
                  <c:v>2.3292900432900485E-6</c:v>
                </c:pt>
                <c:pt idx="54">
                  <c:v>2.6230043290043373E-6</c:v>
                </c:pt>
                <c:pt idx="55">
                  <c:v>2.5726450216450218E-6</c:v>
                </c:pt>
                <c:pt idx="56">
                  <c:v>2.7706320346320413E-6</c:v>
                </c:pt>
                <c:pt idx="57">
                  <c:v>2.529303030303036E-6</c:v>
                </c:pt>
                <c:pt idx="58">
                  <c:v>2.6638571428571526E-6</c:v>
                </c:pt>
                <c:pt idx="59">
                  <c:v>2.6793679653679743E-6</c:v>
                </c:pt>
                <c:pt idx="60">
                  <c:v>2.8394155844155849E-6</c:v>
                </c:pt>
                <c:pt idx="61">
                  <c:v>2.9163939393939396E-6</c:v>
                </c:pt>
                <c:pt idx="62">
                  <c:v>2.9385714285714379E-6</c:v>
                </c:pt>
                <c:pt idx="63">
                  <c:v>2.6668008658008693E-6</c:v>
                </c:pt>
                <c:pt idx="64">
                  <c:v>2.7908398268398326E-6</c:v>
                </c:pt>
                <c:pt idx="65">
                  <c:v>2.9769480519480562E-6</c:v>
                </c:pt>
                <c:pt idx="66">
                  <c:v>3.3451038961039027E-6</c:v>
                </c:pt>
                <c:pt idx="67">
                  <c:v>3.0030086580086649E-6</c:v>
                </c:pt>
                <c:pt idx="68">
                  <c:v>3.0860476190476238E-6</c:v>
                </c:pt>
                <c:pt idx="69">
                  <c:v>3.3852380952381001E-6</c:v>
                </c:pt>
                <c:pt idx="70">
                  <c:v>3.2173593073593192E-6</c:v>
                </c:pt>
                <c:pt idx="71">
                  <c:v>2.8084891774891813E-6</c:v>
                </c:pt>
                <c:pt idx="72">
                  <c:v>2.7973636363636426E-6</c:v>
                </c:pt>
                <c:pt idx="73">
                  <c:v>2.6958571428571504E-6</c:v>
                </c:pt>
                <c:pt idx="74">
                  <c:v>2.8999004329004391E-6</c:v>
                </c:pt>
                <c:pt idx="75">
                  <c:v>2.988896103896109E-6</c:v>
                </c:pt>
                <c:pt idx="76">
                  <c:v>3.0068225108225197E-6</c:v>
                </c:pt>
                <c:pt idx="77">
                  <c:v>3.3318441558441596E-6</c:v>
                </c:pt>
                <c:pt idx="78">
                  <c:v>3.538532467532479E-6</c:v>
                </c:pt>
                <c:pt idx="79">
                  <c:v>2.9856363636363713E-6</c:v>
                </c:pt>
                <c:pt idx="80">
                  <c:v>3.0752813852813938E-6</c:v>
                </c:pt>
                <c:pt idx="81">
                  <c:v>3.3359264069264143E-6</c:v>
                </c:pt>
                <c:pt idx="82">
                  <c:v>3.2855627705627824E-6</c:v>
                </c:pt>
                <c:pt idx="83">
                  <c:v>2.768519480519488E-6</c:v>
                </c:pt>
                <c:pt idx="84">
                  <c:v>3.1235670995671095E-6</c:v>
                </c:pt>
                <c:pt idx="85">
                  <c:v>2.7791688311688354E-6</c:v>
                </c:pt>
                <c:pt idx="86">
                  <c:v>2.6987878787878895E-6</c:v>
                </c:pt>
                <c:pt idx="87">
                  <c:v>3.0629220779220884E-6</c:v>
                </c:pt>
                <c:pt idx="88">
                  <c:v>2.90767532467533E-6</c:v>
                </c:pt>
                <c:pt idx="89">
                  <c:v>3.0610735930735987E-6</c:v>
                </c:pt>
                <c:pt idx="90">
                  <c:v>2.8837748917748999E-6</c:v>
                </c:pt>
                <c:pt idx="91">
                  <c:v>3.1925757575757658E-6</c:v>
                </c:pt>
                <c:pt idx="92">
                  <c:v>3.2759913419913575E-6</c:v>
                </c:pt>
                <c:pt idx="93">
                  <c:v>3.0926320346320405E-6</c:v>
                </c:pt>
                <c:pt idx="94">
                  <c:v>2.9153549783549852E-6</c:v>
                </c:pt>
                <c:pt idx="95">
                  <c:v>3.0359090909090969E-6</c:v>
                </c:pt>
                <c:pt idx="96">
                  <c:v>3.3238658008658054E-6</c:v>
                </c:pt>
                <c:pt idx="97">
                  <c:v>2.800930735930743E-6</c:v>
                </c:pt>
                <c:pt idx="98">
                  <c:v>2.8756320346320395E-6</c:v>
                </c:pt>
                <c:pt idx="99">
                  <c:v>2.7918484848484846E-6</c:v>
                </c:pt>
                <c:pt idx="100">
                  <c:v>3.045255411255416E-6</c:v>
                </c:pt>
                <c:pt idx="101">
                  <c:v>3.0893982683982784E-6</c:v>
                </c:pt>
                <c:pt idx="102">
                  <c:v>3.1384502164502234E-6</c:v>
                </c:pt>
                <c:pt idx="103">
                  <c:v>3.4601688311688374E-6</c:v>
                </c:pt>
                <c:pt idx="104">
                  <c:v>2.8581645021645101E-6</c:v>
                </c:pt>
                <c:pt idx="105">
                  <c:v>3.067194805194816E-6</c:v>
                </c:pt>
                <c:pt idx="106">
                  <c:v>2.9874502164502239E-6</c:v>
                </c:pt>
                <c:pt idx="107">
                  <c:v>3.4780086580086637E-6</c:v>
                </c:pt>
                <c:pt idx="108">
                  <c:v>3.6718225108225214E-6</c:v>
                </c:pt>
                <c:pt idx="109">
                  <c:v>3.2505584415584486E-6</c:v>
                </c:pt>
                <c:pt idx="110">
                  <c:v>3.47612554112555E-6</c:v>
                </c:pt>
                <c:pt idx="111">
                  <c:v>3.2473722943723067E-6</c:v>
                </c:pt>
                <c:pt idx="112">
                  <c:v>3.0593463203463259E-6</c:v>
                </c:pt>
                <c:pt idx="113">
                  <c:v>3.2732683982684053E-6</c:v>
                </c:pt>
                <c:pt idx="114">
                  <c:v>3.1116060606060673E-6</c:v>
                </c:pt>
                <c:pt idx="115">
                  <c:v>3.7280476190476272E-6</c:v>
                </c:pt>
                <c:pt idx="116">
                  <c:v>3.4886883116883199E-6</c:v>
                </c:pt>
                <c:pt idx="117">
                  <c:v>3.1449437229437312E-6</c:v>
                </c:pt>
                <c:pt idx="118">
                  <c:v>3.007489177489184E-6</c:v>
                </c:pt>
                <c:pt idx="119">
                  <c:v>2.9658138528138601E-6</c:v>
                </c:pt>
                <c:pt idx="120">
                  <c:v>3.5031168831168913E-6</c:v>
                </c:pt>
                <c:pt idx="121">
                  <c:v>3.2670476190476277E-6</c:v>
                </c:pt>
                <c:pt idx="122">
                  <c:v>3.1081818181818305E-6</c:v>
                </c:pt>
                <c:pt idx="123">
                  <c:v>2.7791645021645126E-6</c:v>
                </c:pt>
                <c:pt idx="124">
                  <c:v>2.8390086580086602E-6</c:v>
                </c:pt>
                <c:pt idx="125">
                  <c:v>3.4888831168831228E-6</c:v>
                </c:pt>
                <c:pt idx="126">
                  <c:v>2.9303160173160256E-6</c:v>
                </c:pt>
                <c:pt idx="127">
                  <c:v>3.5021601731601798E-6</c:v>
                </c:pt>
                <c:pt idx="128">
                  <c:v>3.5846839826839913E-6</c:v>
                </c:pt>
                <c:pt idx="129">
                  <c:v>3.5353246753246843E-6</c:v>
                </c:pt>
                <c:pt idx="130">
                  <c:v>3.1682294372294451E-6</c:v>
                </c:pt>
                <c:pt idx="131">
                  <c:v>3.4003030303030388E-6</c:v>
                </c:pt>
                <c:pt idx="132">
                  <c:v>2.7832337662337783E-6</c:v>
                </c:pt>
                <c:pt idx="133">
                  <c:v>2.6499826839826895E-6</c:v>
                </c:pt>
                <c:pt idx="134">
                  <c:v>2.8919437229437266E-6</c:v>
                </c:pt>
                <c:pt idx="135">
                  <c:v>2.3974155844155852E-6</c:v>
                </c:pt>
                <c:pt idx="136">
                  <c:v>2.5029264069264144E-6</c:v>
                </c:pt>
                <c:pt idx="137">
                  <c:v>2.6051125541125638E-6</c:v>
                </c:pt>
                <c:pt idx="138">
                  <c:v>2.3762380952380955E-6</c:v>
                </c:pt>
                <c:pt idx="139">
                  <c:v>2.2242640692640761E-6</c:v>
                </c:pt>
                <c:pt idx="140">
                  <c:v>2.3427748917748957E-6</c:v>
                </c:pt>
                <c:pt idx="141">
                  <c:v>2.3229653679653739E-6</c:v>
                </c:pt>
                <c:pt idx="142">
                  <c:v>2.3210779220779269E-6</c:v>
                </c:pt>
                <c:pt idx="143">
                  <c:v>2.1357272727272819E-6</c:v>
                </c:pt>
                <c:pt idx="144">
                  <c:v>2.4112034632034631E-6</c:v>
                </c:pt>
                <c:pt idx="145">
                  <c:v>2.1623333333333398E-6</c:v>
                </c:pt>
                <c:pt idx="146">
                  <c:v>2.065545454545459E-6</c:v>
                </c:pt>
                <c:pt idx="147">
                  <c:v>2.1312380952380983E-6</c:v>
                </c:pt>
                <c:pt idx="148">
                  <c:v>2.0320043290043297E-6</c:v>
                </c:pt>
                <c:pt idx="149">
                  <c:v>2.1091082251082279E-6</c:v>
                </c:pt>
                <c:pt idx="150">
                  <c:v>1.6653549783549819E-6</c:v>
                </c:pt>
                <c:pt idx="151">
                  <c:v>1.5454199134199161E-6</c:v>
                </c:pt>
                <c:pt idx="152">
                  <c:v>1.4557489177489205E-6</c:v>
                </c:pt>
                <c:pt idx="153">
                  <c:v>1.3668225108225144E-6</c:v>
                </c:pt>
                <c:pt idx="154">
                  <c:v>1.4409350649350691E-6</c:v>
                </c:pt>
                <c:pt idx="155">
                  <c:v>1.3047835497835552E-6</c:v>
                </c:pt>
                <c:pt idx="156">
                  <c:v>1.3556406926406925E-6</c:v>
                </c:pt>
                <c:pt idx="157">
                  <c:v>1.4707662337662374E-6</c:v>
                </c:pt>
                <c:pt idx="158">
                  <c:v>1.549216450216453E-6</c:v>
                </c:pt>
                <c:pt idx="159">
                  <c:v>1.5579913419913447E-6</c:v>
                </c:pt>
                <c:pt idx="160">
                  <c:v>1.7413203463203488E-6</c:v>
                </c:pt>
                <c:pt idx="161">
                  <c:v>1.6479307359307405E-6</c:v>
                </c:pt>
                <c:pt idx="162">
                  <c:v>1.51731601731602E-6</c:v>
                </c:pt>
                <c:pt idx="163">
                  <c:v>1.3694935064935105E-6</c:v>
                </c:pt>
                <c:pt idx="164">
                  <c:v>1.5000735930735969E-6</c:v>
                </c:pt>
                <c:pt idx="165">
                  <c:v>1.4459004329004342E-6</c:v>
                </c:pt>
                <c:pt idx="166">
                  <c:v>1.5200822510822551E-6</c:v>
                </c:pt>
                <c:pt idx="167">
                  <c:v>1.3912424242424289E-6</c:v>
                </c:pt>
                <c:pt idx="168">
                  <c:v>1.4457402597402617E-6</c:v>
                </c:pt>
                <c:pt idx="169">
                  <c:v>1.4368051948051979E-6</c:v>
                </c:pt>
                <c:pt idx="170">
                  <c:v>1.3730476190476224E-6</c:v>
                </c:pt>
                <c:pt idx="171">
                  <c:v>1.5691298701298703E-6</c:v>
                </c:pt>
                <c:pt idx="172">
                  <c:v>1.5631991341991365E-6</c:v>
                </c:pt>
                <c:pt idx="173">
                  <c:v>1.7747186147186197E-6</c:v>
                </c:pt>
                <c:pt idx="174">
                  <c:v>1.9072554112554165E-6</c:v>
                </c:pt>
                <c:pt idx="175">
                  <c:v>1.8871255411255467E-6</c:v>
                </c:pt>
                <c:pt idx="176">
                  <c:v>1.3302900432900469E-6</c:v>
                </c:pt>
                <c:pt idx="177">
                  <c:v>1.6363463203463264E-6</c:v>
                </c:pt>
                <c:pt idx="178">
                  <c:v>1.5446320346320394E-6</c:v>
                </c:pt>
                <c:pt idx="179">
                  <c:v>1.7372380952380979E-6</c:v>
                </c:pt>
                <c:pt idx="180">
                  <c:v>1.7052857142857193E-6</c:v>
                </c:pt>
                <c:pt idx="181">
                  <c:v>1.513796536796541E-6</c:v>
                </c:pt>
                <c:pt idx="182">
                  <c:v>1.3958658008658048E-6</c:v>
                </c:pt>
                <c:pt idx="183">
                  <c:v>1.3641385281385341E-6</c:v>
                </c:pt>
                <c:pt idx="184">
                  <c:v>1.3899956709956728E-6</c:v>
                </c:pt>
                <c:pt idx="185">
                  <c:v>1.5445800865800909E-6</c:v>
                </c:pt>
                <c:pt idx="186">
                  <c:v>1.737103896103899E-6</c:v>
                </c:pt>
                <c:pt idx="187">
                  <c:v>1.5143160173160208E-6</c:v>
                </c:pt>
                <c:pt idx="188">
                  <c:v>1.2896536796536826E-6</c:v>
                </c:pt>
                <c:pt idx="189">
                  <c:v>1.3823333333333375E-6</c:v>
                </c:pt>
                <c:pt idx="190">
                  <c:v>1.1480649350649376E-6</c:v>
                </c:pt>
                <c:pt idx="191">
                  <c:v>1.5293593073593093E-6</c:v>
                </c:pt>
                <c:pt idx="192">
                  <c:v>1.4343419913419944E-6</c:v>
                </c:pt>
                <c:pt idx="193">
                  <c:v>1.4489004329004353E-6</c:v>
                </c:pt>
                <c:pt idx="194">
                  <c:v>1.4740086580086599E-6</c:v>
                </c:pt>
                <c:pt idx="195">
                  <c:v>1.5598528138528183E-6</c:v>
                </c:pt>
                <c:pt idx="196">
                  <c:v>1.5902294372294383E-6</c:v>
                </c:pt>
                <c:pt idx="197">
                  <c:v>1.6258658008658051E-6</c:v>
                </c:pt>
                <c:pt idx="198">
                  <c:v>1.3254025974025993E-6</c:v>
                </c:pt>
                <c:pt idx="199">
                  <c:v>1.4001601731601756E-6</c:v>
                </c:pt>
                <c:pt idx="200">
                  <c:v>1.8322857142857206E-6</c:v>
                </c:pt>
                <c:pt idx="201">
                  <c:v>1.6218917748917793E-6</c:v>
                </c:pt>
                <c:pt idx="202">
                  <c:v>1.7544805194805257E-6</c:v>
                </c:pt>
                <c:pt idx="203">
                  <c:v>1.5095714285714315E-6</c:v>
                </c:pt>
                <c:pt idx="204">
                  <c:v>1.4853376623376642E-6</c:v>
                </c:pt>
                <c:pt idx="205">
                  <c:v>1.2627878787878832E-6</c:v>
                </c:pt>
                <c:pt idx="206">
                  <c:v>1.5883463203463253E-6</c:v>
                </c:pt>
                <c:pt idx="207">
                  <c:v>1.4686233766233795E-6</c:v>
                </c:pt>
                <c:pt idx="208">
                  <c:v>1.0164242424242424E-6</c:v>
                </c:pt>
                <c:pt idx="209">
                  <c:v>1.6514285714285766E-6</c:v>
                </c:pt>
                <c:pt idx="210">
                  <c:v>1.5605930735930773E-6</c:v>
                </c:pt>
                <c:pt idx="211">
                  <c:v>1.7482597402597445E-6</c:v>
                </c:pt>
                <c:pt idx="212">
                  <c:v>1.3761948051948072E-6</c:v>
                </c:pt>
                <c:pt idx="213">
                  <c:v>1.6163376623376664E-6</c:v>
                </c:pt>
                <c:pt idx="214">
                  <c:v>1.813900432900436E-6</c:v>
                </c:pt>
                <c:pt idx="215">
                  <c:v>1.9024545454545507E-6</c:v>
                </c:pt>
                <c:pt idx="216">
                  <c:v>2.0305281385281408E-6</c:v>
                </c:pt>
                <c:pt idx="217">
                  <c:v>1.8463896103896138E-6</c:v>
                </c:pt>
                <c:pt idx="218">
                  <c:v>1.887510822510828E-6</c:v>
                </c:pt>
                <c:pt idx="219">
                  <c:v>1.5965714285714332E-6</c:v>
                </c:pt>
                <c:pt idx="220">
                  <c:v>1.4819264069264088E-6</c:v>
                </c:pt>
                <c:pt idx="221">
                  <c:v>1.4695281385281406E-6</c:v>
                </c:pt>
                <c:pt idx="222">
                  <c:v>1.5989523809523851E-6</c:v>
                </c:pt>
                <c:pt idx="223">
                  <c:v>1.4503419913419947E-6</c:v>
                </c:pt>
                <c:pt idx="224">
                  <c:v>1.2781168831168872E-6</c:v>
                </c:pt>
                <c:pt idx="225">
                  <c:v>1.3232337662337705E-6</c:v>
                </c:pt>
                <c:pt idx="226">
                  <c:v>1.4822510822510853E-6</c:v>
                </c:pt>
                <c:pt idx="227">
                  <c:v>1.6273506493506533E-6</c:v>
                </c:pt>
                <c:pt idx="228">
                  <c:v>1.4131904761904776E-6</c:v>
                </c:pt>
                <c:pt idx="229">
                  <c:v>1.189952380952384E-6</c:v>
                </c:pt>
                <c:pt idx="230">
                  <c:v>1.149549783549786E-6</c:v>
                </c:pt>
                <c:pt idx="231">
                  <c:v>1.4247575757575806E-6</c:v>
                </c:pt>
                <c:pt idx="232">
                  <c:v>1.4494285714285748E-6</c:v>
                </c:pt>
                <c:pt idx="233">
                  <c:v>1.384580086580091E-6</c:v>
                </c:pt>
                <c:pt idx="234">
                  <c:v>1.5277142857142868E-6</c:v>
                </c:pt>
                <c:pt idx="235">
                  <c:v>1.4280519480519516E-6</c:v>
                </c:pt>
                <c:pt idx="236">
                  <c:v>1.3089264069264094E-6</c:v>
                </c:pt>
                <c:pt idx="237">
                  <c:v>1.4621255411255455E-6</c:v>
                </c:pt>
                <c:pt idx="238">
                  <c:v>2.3663419913419977E-6</c:v>
                </c:pt>
                <c:pt idx="239">
                  <c:v>2.789329004329012E-6</c:v>
                </c:pt>
              </c:numCache>
            </c:numRef>
          </c:val>
        </c:ser>
        <c:ser>
          <c:idx val="116"/>
          <c:order val="116"/>
          <c:tx>
            <c:strRef>
              <c:f>Sheet2_c!$A$118</c:f>
              <c:strCache>
                <c:ptCount val="1"/>
                <c:pt idx="0">
                  <c:v>1160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Sheet2_c!$B$118:$IG$118</c:f>
              <c:numCache>
                <c:formatCode>General</c:formatCode>
                <c:ptCount val="240"/>
                <c:pt idx="0">
                  <c:v>2.2304978540772614E-6</c:v>
                </c:pt>
                <c:pt idx="1">
                  <c:v>1.9441330472103054E-6</c:v>
                </c:pt>
                <c:pt idx="2">
                  <c:v>2.1641802575107412E-6</c:v>
                </c:pt>
                <c:pt idx="3">
                  <c:v>2.1867167381974354E-6</c:v>
                </c:pt>
                <c:pt idx="4">
                  <c:v>2.0491759656652408E-6</c:v>
                </c:pt>
                <c:pt idx="5">
                  <c:v>2.1614377682403553E-6</c:v>
                </c:pt>
                <c:pt idx="6">
                  <c:v>2.1269098712446407E-6</c:v>
                </c:pt>
                <c:pt idx="7">
                  <c:v>1.9752103004291885E-6</c:v>
                </c:pt>
                <c:pt idx="8">
                  <c:v>1.8853519313304773E-6</c:v>
                </c:pt>
                <c:pt idx="9">
                  <c:v>2.3017768240343395E-6</c:v>
                </c:pt>
                <c:pt idx="10">
                  <c:v>2.1071888412017264E-6</c:v>
                </c:pt>
                <c:pt idx="11">
                  <c:v>1.9054935622317655E-6</c:v>
                </c:pt>
                <c:pt idx="12">
                  <c:v>1.9356695278970007E-6</c:v>
                </c:pt>
                <c:pt idx="13">
                  <c:v>1.9202789699570891E-6</c:v>
                </c:pt>
                <c:pt idx="14">
                  <c:v>1.8494077253218941E-6</c:v>
                </c:pt>
                <c:pt idx="15">
                  <c:v>2.7959227467811273E-6</c:v>
                </c:pt>
                <c:pt idx="16">
                  <c:v>2.5208369098712488E-6</c:v>
                </c:pt>
                <c:pt idx="17">
                  <c:v>2.2962789699570843E-6</c:v>
                </c:pt>
                <c:pt idx="18">
                  <c:v>2.3559785407725394E-6</c:v>
                </c:pt>
                <c:pt idx="19">
                  <c:v>2.2995708154506496E-6</c:v>
                </c:pt>
                <c:pt idx="20">
                  <c:v>2.3555150214592281E-6</c:v>
                </c:pt>
                <c:pt idx="21">
                  <c:v>2.2162746781115946E-6</c:v>
                </c:pt>
                <c:pt idx="22">
                  <c:v>2.164094420600863E-6</c:v>
                </c:pt>
                <c:pt idx="23">
                  <c:v>1.9052403433476438E-6</c:v>
                </c:pt>
                <c:pt idx="24">
                  <c:v>2.0221630901287588E-6</c:v>
                </c:pt>
                <c:pt idx="25">
                  <c:v>2.1156566523605195E-6</c:v>
                </c:pt>
                <c:pt idx="26">
                  <c:v>2.3641845493562323E-6</c:v>
                </c:pt>
                <c:pt idx="27">
                  <c:v>2.5489313304721122E-6</c:v>
                </c:pt>
                <c:pt idx="28">
                  <c:v>2.4253690987124555E-6</c:v>
                </c:pt>
                <c:pt idx="29">
                  <c:v>2.3098025751072992E-6</c:v>
                </c:pt>
                <c:pt idx="30">
                  <c:v>2.4067296137339082E-6</c:v>
                </c:pt>
                <c:pt idx="31">
                  <c:v>2.1057253218884193E-6</c:v>
                </c:pt>
                <c:pt idx="32">
                  <c:v>2.0731072961373484E-6</c:v>
                </c:pt>
                <c:pt idx="33">
                  <c:v>2.0507854077253279E-6</c:v>
                </c:pt>
                <c:pt idx="34">
                  <c:v>2.4525278969957116E-6</c:v>
                </c:pt>
                <c:pt idx="35">
                  <c:v>2.4650901287553722E-6</c:v>
                </c:pt>
                <c:pt idx="36">
                  <c:v>2.6707982832618083E-6</c:v>
                </c:pt>
                <c:pt idx="37">
                  <c:v>2.7382017167382051E-6</c:v>
                </c:pt>
                <c:pt idx="38">
                  <c:v>2.2340343347639538E-6</c:v>
                </c:pt>
                <c:pt idx="39">
                  <c:v>1.8966609442060155E-6</c:v>
                </c:pt>
                <c:pt idx="40">
                  <c:v>2.2042961373390614E-6</c:v>
                </c:pt>
                <c:pt idx="41">
                  <c:v>2.1706652360515063E-6</c:v>
                </c:pt>
                <c:pt idx="42">
                  <c:v>2.1645665236051565E-6</c:v>
                </c:pt>
                <c:pt idx="43">
                  <c:v>2.6539656652360594E-6</c:v>
                </c:pt>
                <c:pt idx="44">
                  <c:v>2.3808669527897036E-6</c:v>
                </c:pt>
                <c:pt idx="45">
                  <c:v>2.3539184549356252E-6</c:v>
                </c:pt>
                <c:pt idx="46">
                  <c:v>2.5171587982832652E-6</c:v>
                </c:pt>
                <c:pt idx="47">
                  <c:v>2.2498111587982897E-6</c:v>
                </c:pt>
                <c:pt idx="48">
                  <c:v>2.2617124463519417E-6</c:v>
                </c:pt>
                <c:pt idx="49">
                  <c:v>2.322716738197433E-6</c:v>
                </c:pt>
                <c:pt idx="50">
                  <c:v>2.3327939914163153E-6</c:v>
                </c:pt>
                <c:pt idx="51">
                  <c:v>2.8394206008583739E-6</c:v>
                </c:pt>
                <c:pt idx="52">
                  <c:v>2.4943690987124556E-6</c:v>
                </c:pt>
                <c:pt idx="53">
                  <c:v>2.3527081545064402E-6</c:v>
                </c:pt>
                <c:pt idx="54">
                  <c:v>2.2704248927038687E-6</c:v>
                </c:pt>
                <c:pt idx="55">
                  <c:v>2.7944291845493626E-6</c:v>
                </c:pt>
                <c:pt idx="56">
                  <c:v>2.6149656652360586E-6</c:v>
                </c:pt>
                <c:pt idx="57">
                  <c:v>2.5516738197424947E-6</c:v>
                </c:pt>
                <c:pt idx="58">
                  <c:v>2.5938540772532226E-6</c:v>
                </c:pt>
                <c:pt idx="59">
                  <c:v>2.7424678111588037E-6</c:v>
                </c:pt>
                <c:pt idx="60">
                  <c:v>3.5432875536480794E-6</c:v>
                </c:pt>
                <c:pt idx="61">
                  <c:v>2.8384592274678155E-6</c:v>
                </c:pt>
                <c:pt idx="62">
                  <c:v>2.9239785407725431E-6</c:v>
                </c:pt>
                <c:pt idx="63">
                  <c:v>2.6534420600858413E-6</c:v>
                </c:pt>
                <c:pt idx="64">
                  <c:v>2.810570815450649E-6</c:v>
                </c:pt>
                <c:pt idx="65">
                  <c:v>2.9787639484978634E-6</c:v>
                </c:pt>
                <c:pt idx="66">
                  <c:v>3.1557982832618087E-6</c:v>
                </c:pt>
                <c:pt idx="67">
                  <c:v>3.0440987124463637E-6</c:v>
                </c:pt>
                <c:pt idx="68">
                  <c:v>3.1648540772532257E-6</c:v>
                </c:pt>
                <c:pt idx="69">
                  <c:v>3.3510257510729711E-6</c:v>
                </c:pt>
                <c:pt idx="70">
                  <c:v>2.9964763948497855E-6</c:v>
                </c:pt>
                <c:pt idx="71">
                  <c:v>2.8640557939914219E-6</c:v>
                </c:pt>
                <c:pt idx="72">
                  <c:v>3.1034163090128838E-6</c:v>
                </c:pt>
                <c:pt idx="73">
                  <c:v>2.8679098712446435E-6</c:v>
                </c:pt>
                <c:pt idx="74">
                  <c:v>3.2440600858369219E-6</c:v>
                </c:pt>
                <c:pt idx="75">
                  <c:v>3.1012703862661032E-6</c:v>
                </c:pt>
                <c:pt idx="76">
                  <c:v>2.939879828326184E-6</c:v>
                </c:pt>
                <c:pt idx="77">
                  <c:v>3.0264077253218949E-6</c:v>
                </c:pt>
                <c:pt idx="78">
                  <c:v>3.1009184549356293E-6</c:v>
                </c:pt>
                <c:pt idx="79">
                  <c:v>3.4875450643776908E-6</c:v>
                </c:pt>
                <c:pt idx="80">
                  <c:v>3.208038626609451E-6</c:v>
                </c:pt>
                <c:pt idx="81">
                  <c:v>2.8501201716738245E-6</c:v>
                </c:pt>
                <c:pt idx="82">
                  <c:v>3.2991030042918526E-6</c:v>
                </c:pt>
                <c:pt idx="83">
                  <c:v>2.9934206008583766E-6</c:v>
                </c:pt>
                <c:pt idx="84">
                  <c:v>2.8956437768240392E-6</c:v>
                </c:pt>
                <c:pt idx="85">
                  <c:v>2.9966652360515057E-6</c:v>
                </c:pt>
                <c:pt idx="86">
                  <c:v>2.6650000000000071E-6</c:v>
                </c:pt>
                <c:pt idx="87">
                  <c:v>3.0472188841201793E-6</c:v>
                </c:pt>
                <c:pt idx="88">
                  <c:v>2.806793991416317E-6</c:v>
                </c:pt>
                <c:pt idx="89">
                  <c:v>3.0157467811158842E-6</c:v>
                </c:pt>
                <c:pt idx="90">
                  <c:v>3.2293090128755481E-6</c:v>
                </c:pt>
                <c:pt idx="91">
                  <c:v>3.4009442060085914E-6</c:v>
                </c:pt>
                <c:pt idx="92">
                  <c:v>2.9543133047210383E-6</c:v>
                </c:pt>
                <c:pt idx="93">
                  <c:v>2.8445493562231808E-6</c:v>
                </c:pt>
                <c:pt idx="94">
                  <c:v>3.0558927038626664E-6</c:v>
                </c:pt>
                <c:pt idx="95">
                  <c:v>3.2798841201716814E-6</c:v>
                </c:pt>
                <c:pt idx="96">
                  <c:v>3.560793991416322E-6</c:v>
                </c:pt>
                <c:pt idx="97">
                  <c:v>2.6403047210300536E-6</c:v>
                </c:pt>
                <c:pt idx="98">
                  <c:v>2.9262961373390606E-6</c:v>
                </c:pt>
                <c:pt idx="99">
                  <c:v>3.1377167381974374E-6</c:v>
                </c:pt>
                <c:pt idx="100">
                  <c:v>3.4114935622317664E-6</c:v>
                </c:pt>
                <c:pt idx="101">
                  <c:v>3.6218712446352043E-6</c:v>
                </c:pt>
                <c:pt idx="102">
                  <c:v>3.2003047210300554E-6</c:v>
                </c:pt>
                <c:pt idx="103">
                  <c:v>3.3948326180257575E-6</c:v>
                </c:pt>
                <c:pt idx="104">
                  <c:v>2.5387381974248962E-6</c:v>
                </c:pt>
                <c:pt idx="105">
                  <c:v>3.1543390557940027E-6</c:v>
                </c:pt>
                <c:pt idx="106">
                  <c:v>3.2175536480686799E-6</c:v>
                </c:pt>
                <c:pt idx="107">
                  <c:v>2.9917596566523688E-6</c:v>
                </c:pt>
                <c:pt idx="108">
                  <c:v>3.5015579399141671E-6</c:v>
                </c:pt>
                <c:pt idx="109">
                  <c:v>3.2798369098712495E-6</c:v>
                </c:pt>
                <c:pt idx="110">
                  <c:v>2.96733476394851E-6</c:v>
                </c:pt>
                <c:pt idx="111">
                  <c:v>2.8045836909871315E-6</c:v>
                </c:pt>
                <c:pt idx="112">
                  <c:v>3.3841974248927123E-6</c:v>
                </c:pt>
                <c:pt idx="113">
                  <c:v>3.0652403433476458E-6</c:v>
                </c:pt>
                <c:pt idx="114">
                  <c:v>3.137407725321896E-6</c:v>
                </c:pt>
                <c:pt idx="115">
                  <c:v>3.4077682403433581E-6</c:v>
                </c:pt>
                <c:pt idx="116">
                  <c:v>3.3393476394849806E-6</c:v>
                </c:pt>
                <c:pt idx="117">
                  <c:v>2.872467811158799E-6</c:v>
                </c:pt>
                <c:pt idx="118">
                  <c:v>3.0788884120171725E-6</c:v>
                </c:pt>
                <c:pt idx="119">
                  <c:v>2.9196351931330473E-6</c:v>
                </c:pt>
                <c:pt idx="120">
                  <c:v>3.4982060085836985E-6</c:v>
                </c:pt>
                <c:pt idx="121">
                  <c:v>3.0570557939914232E-6</c:v>
                </c:pt>
                <c:pt idx="122">
                  <c:v>2.9551974248927093E-6</c:v>
                </c:pt>
                <c:pt idx="123">
                  <c:v>2.9617467811158853E-6</c:v>
                </c:pt>
                <c:pt idx="124">
                  <c:v>2.9002575107296209E-6</c:v>
                </c:pt>
                <c:pt idx="125">
                  <c:v>3.2877982832618123E-6</c:v>
                </c:pt>
                <c:pt idx="126">
                  <c:v>2.9185965665236124E-6</c:v>
                </c:pt>
                <c:pt idx="127">
                  <c:v>3.4621287553648159E-6</c:v>
                </c:pt>
                <c:pt idx="128">
                  <c:v>3.4380772532188887E-6</c:v>
                </c:pt>
                <c:pt idx="129">
                  <c:v>3.4859141630901368E-6</c:v>
                </c:pt>
                <c:pt idx="130">
                  <c:v>3.1265836909871337E-6</c:v>
                </c:pt>
                <c:pt idx="131">
                  <c:v>3.3025665236051552E-6</c:v>
                </c:pt>
                <c:pt idx="132">
                  <c:v>2.6030042918455044E-6</c:v>
                </c:pt>
                <c:pt idx="133">
                  <c:v>2.540708154506445E-6</c:v>
                </c:pt>
                <c:pt idx="134">
                  <c:v>3.0153862660944297E-6</c:v>
                </c:pt>
                <c:pt idx="135">
                  <c:v>2.579957081545069E-6</c:v>
                </c:pt>
                <c:pt idx="136">
                  <c:v>2.5915150214592302E-6</c:v>
                </c:pt>
                <c:pt idx="137">
                  <c:v>3.0528412017167437E-6</c:v>
                </c:pt>
                <c:pt idx="138">
                  <c:v>2.3696351931330471E-6</c:v>
                </c:pt>
                <c:pt idx="139">
                  <c:v>2.2308025751073017E-6</c:v>
                </c:pt>
                <c:pt idx="140">
                  <c:v>2.0816008583691057E-6</c:v>
                </c:pt>
                <c:pt idx="141">
                  <c:v>2.2717296137339104E-6</c:v>
                </c:pt>
                <c:pt idx="142">
                  <c:v>2.2387167381974355E-6</c:v>
                </c:pt>
                <c:pt idx="143">
                  <c:v>2.0379098712446412E-6</c:v>
                </c:pt>
                <c:pt idx="144">
                  <c:v>2.2723862660944289E-6</c:v>
                </c:pt>
                <c:pt idx="145">
                  <c:v>1.9294291845493594E-6</c:v>
                </c:pt>
                <c:pt idx="146">
                  <c:v>2.0840858369098755E-6</c:v>
                </c:pt>
                <c:pt idx="147">
                  <c:v>2.1150686695278972E-6</c:v>
                </c:pt>
                <c:pt idx="148">
                  <c:v>2.0459184549356262E-6</c:v>
                </c:pt>
                <c:pt idx="149">
                  <c:v>1.9385021459227528E-6</c:v>
                </c:pt>
                <c:pt idx="150">
                  <c:v>1.6635193133047247E-6</c:v>
                </c:pt>
                <c:pt idx="151">
                  <c:v>1.8600987124463565E-6</c:v>
                </c:pt>
                <c:pt idx="152">
                  <c:v>1.5171030042918506E-6</c:v>
                </c:pt>
                <c:pt idx="153">
                  <c:v>1.4209270386266128E-6</c:v>
                </c:pt>
                <c:pt idx="154">
                  <c:v>1.6327467811158839E-6</c:v>
                </c:pt>
                <c:pt idx="155">
                  <c:v>1.5893862660944231E-6</c:v>
                </c:pt>
                <c:pt idx="156">
                  <c:v>1.5856137339055835E-6</c:v>
                </c:pt>
                <c:pt idx="157">
                  <c:v>1.7439957081545086E-6</c:v>
                </c:pt>
                <c:pt idx="158">
                  <c:v>1.7888583690987196E-6</c:v>
                </c:pt>
                <c:pt idx="159">
                  <c:v>1.8029356223176003E-6</c:v>
                </c:pt>
                <c:pt idx="160">
                  <c:v>1.8110429184549396E-6</c:v>
                </c:pt>
                <c:pt idx="161">
                  <c:v>1.6413476394849827E-6</c:v>
                </c:pt>
                <c:pt idx="162">
                  <c:v>1.5287381974248944E-6</c:v>
                </c:pt>
                <c:pt idx="163">
                  <c:v>1.4833304721030065E-6</c:v>
                </c:pt>
                <c:pt idx="164">
                  <c:v>1.5191974248927094E-6</c:v>
                </c:pt>
                <c:pt idx="165">
                  <c:v>1.5150515021459261E-6</c:v>
                </c:pt>
                <c:pt idx="166">
                  <c:v>1.3945107296137408E-6</c:v>
                </c:pt>
                <c:pt idx="167">
                  <c:v>1.5358841201716775E-6</c:v>
                </c:pt>
                <c:pt idx="168">
                  <c:v>1.4498369098712488E-6</c:v>
                </c:pt>
                <c:pt idx="169">
                  <c:v>1.3315622317596589E-6</c:v>
                </c:pt>
                <c:pt idx="170">
                  <c:v>1.2807768240343382E-6</c:v>
                </c:pt>
                <c:pt idx="171">
                  <c:v>1.5468755364806911E-6</c:v>
                </c:pt>
                <c:pt idx="172">
                  <c:v>1.3911244635193159E-6</c:v>
                </c:pt>
                <c:pt idx="173">
                  <c:v>1.7092145922746787E-6</c:v>
                </c:pt>
                <c:pt idx="174">
                  <c:v>1.5462145922746796E-6</c:v>
                </c:pt>
                <c:pt idx="175">
                  <c:v>1.884184549356231E-6</c:v>
                </c:pt>
                <c:pt idx="176">
                  <c:v>1.6797725321888467E-6</c:v>
                </c:pt>
                <c:pt idx="177">
                  <c:v>1.6442875536480748E-6</c:v>
                </c:pt>
                <c:pt idx="178">
                  <c:v>1.6489785407725371E-6</c:v>
                </c:pt>
                <c:pt idx="179">
                  <c:v>1.6025579399141697E-6</c:v>
                </c:pt>
                <c:pt idx="180">
                  <c:v>1.6655150214592337E-6</c:v>
                </c:pt>
                <c:pt idx="181">
                  <c:v>1.4400643776824041E-6</c:v>
                </c:pt>
                <c:pt idx="182">
                  <c:v>1.1793218884120189E-6</c:v>
                </c:pt>
                <c:pt idx="183">
                  <c:v>1.3942703862660984E-6</c:v>
                </c:pt>
                <c:pt idx="184">
                  <c:v>1.3546094420600875E-6</c:v>
                </c:pt>
                <c:pt idx="185">
                  <c:v>1.5205278969957127E-6</c:v>
                </c:pt>
                <c:pt idx="186">
                  <c:v>1.5742274678111635E-6</c:v>
                </c:pt>
                <c:pt idx="187">
                  <c:v>1.4848068669527934E-6</c:v>
                </c:pt>
                <c:pt idx="188">
                  <c:v>1.2050729613733945E-6</c:v>
                </c:pt>
                <c:pt idx="189">
                  <c:v>1.4569356223175986E-6</c:v>
                </c:pt>
                <c:pt idx="190">
                  <c:v>1.3260429184549396E-6</c:v>
                </c:pt>
                <c:pt idx="191">
                  <c:v>1.4345321888412069E-6</c:v>
                </c:pt>
                <c:pt idx="192">
                  <c:v>1.5830557939914207E-6</c:v>
                </c:pt>
                <c:pt idx="193">
                  <c:v>1.5023047210300467E-6</c:v>
                </c:pt>
                <c:pt idx="194">
                  <c:v>1.5134291845493582E-6</c:v>
                </c:pt>
                <c:pt idx="195">
                  <c:v>1.5222789699570872E-6</c:v>
                </c:pt>
                <c:pt idx="196">
                  <c:v>1.5837210300429205E-6</c:v>
                </c:pt>
                <c:pt idx="197">
                  <c:v>1.6678240343347676E-6</c:v>
                </c:pt>
                <c:pt idx="198">
                  <c:v>1.8262875536480758E-6</c:v>
                </c:pt>
                <c:pt idx="199">
                  <c:v>1.7622403433476437E-6</c:v>
                </c:pt>
                <c:pt idx="200">
                  <c:v>1.7181244635193166E-6</c:v>
                </c:pt>
                <c:pt idx="201">
                  <c:v>1.5698240343347662E-6</c:v>
                </c:pt>
                <c:pt idx="202">
                  <c:v>1.6154334763948532E-6</c:v>
                </c:pt>
                <c:pt idx="203">
                  <c:v>1.4586781115879861E-6</c:v>
                </c:pt>
                <c:pt idx="204">
                  <c:v>1.3903776824034369E-6</c:v>
                </c:pt>
                <c:pt idx="205">
                  <c:v>1.4570557939914199E-6</c:v>
                </c:pt>
                <c:pt idx="206">
                  <c:v>1.6666523605150274E-6</c:v>
                </c:pt>
                <c:pt idx="207">
                  <c:v>1.5332660944206029E-6</c:v>
                </c:pt>
                <c:pt idx="208">
                  <c:v>1.3492060085836941E-6</c:v>
                </c:pt>
                <c:pt idx="209">
                  <c:v>1.2134077253218912E-6</c:v>
                </c:pt>
                <c:pt idx="210">
                  <c:v>1.3510171673819792E-6</c:v>
                </c:pt>
                <c:pt idx="211">
                  <c:v>1.7795493562231783E-6</c:v>
                </c:pt>
                <c:pt idx="212">
                  <c:v>1.2921759656652413E-6</c:v>
                </c:pt>
                <c:pt idx="213">
                  <c:v>1.750369098712448E-6</c:v>
                </c:pt>
                <c:pt idx="214">
                  <c:v>1.6497339055794018E-6</c:v>
                </c:pt>
                <c:pt idx="215">
                  <c:v>1.6199313304721051E-6</c:v>
                </c:pt>
                <c:pt idx="216">
                  <c:v>1.6507381974248955E-6</c:v>
                </c:pt>
                <c:pt idx="217">
                  <c:v>1.5414206008583713E-6</c:v>
                </c:pt>
                <c:pt idx="218">
                  <c:v>1.564386266094424E-6</c:v>
                </c:pt>
                <c:pt idx="219">
                  <c:v>1.2448283261802604E-6</c:v>
                </c:pt>
                <c:pt idx="220">
                  <c:v>1.547210300429186E-6</c:v>
                </c:pt>
                <c:pt idx="221">
                  <c:v>1.3428712446351953E-6</c:v>
                </c:pt>
                <c:pt idx="222">
                  <c:v>1.4985879828326221E-6</c:v>
                </c:pt>
                <c:pt idx="223">
                  <c:v>1.2782660944206037E-6</c:v>
                </c:pt>
                <c:pt idx="224">
                  <c:v>1.3688927038626643E-6</c:v>
                </c:pt>
                <c:pt idx="225">
                  <c:v>1.4397896995708163E-6</c:v>
                </c:pt>
                <c:pt idx="226">
                  <c:v>1.3854678111588025E-6</c:v>
                </c:pt>
                <c:pt idx="227">
                  <c:v>1.4429785407725354E-6</c:v>
                </c:pt>
                <c:pt idx="228">
                  <c:v>1.3089270386266133E-6</c:v>
                </c:pt>
                <c:pt idx="229">
                  <c:v>1.1059828326180296E-6</c:v>
                </c:pt>
                <c:pt idx="230">
                  <c:v>1.2791545064377717E-6</c:v>
                </c:pt>
                <c:pt idx="231">
                  <c:v>1.3930085836909912E-6</c:v>
                </c:pt>
                <c:pt idx="232">
                  <c:v>1.2088369098712489E-6</c:v>
                </c:pt>
                <c:pt idx="233">
                  <c:v>1.1850901287553688E-6</c:v>
                </c:pt>
                <c:pt idx="234">
                  <c:v>1.2912789699570857E-6</c:v>
                </c:pt>
                <c:pt idx="235">
                  <c:v>1.6837210300429206E-6</c:v>
                </c:pt>
                <c:pt idx="236">
                  <c:v>1.8270000000000043E-6</c:v>
                </c:pt>
                <c:pt idx="237">
                  <c:v>1.6567596566523642E-6</c:v>
                </c:pt>
                <c:pt idx="238">
                  <c:v>2.4682789699570858E-6</c:v>
                </c:pt>
                <c:pt idx="239">
                  <c:v>3.5169570815450712E-6</c:v>
                </c:pt>
              </c:numCache>
            </c:numRef>
          </c:val>
        </c:ser>
        <c:ser>
          <c:idx val="117"/>
          <c:order val="117"/>
          <c:tx>
            <c:strRef>
              <c:f>Sheet2_c!$A$119</c:f>
              <c:strCache>
                <c:ptCount val="1"/>
                <c:pt idx="0">
                  <c:v>1170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Sheet2_c!$B$119:$IG$119</c:f>
              <c:numCache>
                <c:formatCode>General</c:formatCode>
                <c:ptCount val="240"/>
                <c:pt idx="0">
                  <c:v>2.0399148936170265E-6</c:v>
                </c:pt>
                <c:pt idx="1">
                  <c:v>2.12594042553192E-6</c:v>
                </c:pt>
                <c:pt idx="2">
                  <c:v>2.1893276595744768E-6</c:v>
                </c:pt>
                <c:pt idx="3">
                  <c:v>2.2933617021276709E-6</c:v>
                </c:pt>
                <c:pt idx="4">
                  <c:v>2.2696340425532017E-6</c:v>
                </c:pt>
                <c:pt idx="5">
                  <c:v>2.1218553191489382E-6</c:v>
                </c:pt>
                <c:pt idx="6">
                  <c:v>2.376348936170213E-6</c:v>
                </c:pt>
                <c:pt idx="7">
                  <c:v>2.3089489361702131E-6</c:v>
                </c:pt>
                <c:pt idx="8">
                  <c:v>2.2244510638297925E-6</c:v>
                </c:pt>
                <c:pt idx="9">
                  <c:v>2.3588680851063841E-6</c:v>
                </c:pt>
                <c:pt idx="10">
                  <c:v>1.7865063829787282E-6</c:v>
                </c:pt>
                <c:pt idx="11">
                  <c:v>1.9878851063829847E-6</c:v>
                </c:pt>
                <c:pt idx="12">
                  <c:v>2.0186765957446806E-6</c:v>
                </c:pt>
                <c:pt idx="13">
                  <c:v>1.9320893617021331E-6</c:v>
                </c:pt>
                <c:pt idx="14">
                  <c:v>2.1862680851063881E-6</c:v>
                </c:pt>
                <c:pt idx="15">
                  <c:v>2.2047148936170292E-6</c:v>
                </c:pt>
                <c:pt idx="16">
                  <c:v>2.5502936170212821E-6</c:v>
                </c:pt>
                <c:pt idx="17">
                  <c:v>2.3540723404255376E-6</c:v>
                </c:pt>
                <c:pt idx="18">
                  <c:v>2.280565957446817E-6</c:v>
                </c:pt>
                <c:pt idx="19">
                  <c:v>2.0734468085106417E-6</c:v>
                </c:pt>
                <c:pt idx="20">
                  <c:v>2.0726425531914895E-6</c:v>
                </c:pt>
                <c:pt idx="21">
                  <c:v>2.2584765957446855E-6</c:v>
                </c:pt>
                <c:pt idx="22">
                  <c:v>2.1110765957446812E-6</c:v>
                </c:pt>
                <c:pt idx="23">
                  <c:v>2.1753063829787277E-6</c:v>
                </c:pt>
                <c:pt idx="24">
                  <c:v>2.0412127659574556E-6</c:v>
                </c:pt>
                <c:pt idx="25">
                  <c:v>2.214514893617029E-6</c:v>
                </c:pt>
                <c:pt idx="26">
                  <c:v>2.2232255319148999E-6</c:v>
                </c:pt>
                <c:pt idx="27">
                  <c:v>2.6592553191489392E-6</c:v>
                </c:pt>
                <c:pt idx="28">
                  <c:v>2.2779787234042601E-6</c:v>
                </c:pt>
                <c:pt idx="29">
                  <c:v>2.0719744680851119E-6</c:v>
                </c:pt>
                <c:pt idx="30">
                  <c:v>2.2086468085106447E-6</c:v>
                </c:pt>
                <c:pt idx="31">
                  <c:v>2.2577021276595805E-6</c:v>
                </c:pt>
                <c:pt idx="32">
                  <c:v>2.0815744680851148E-6</c:v>
                </c:pt>
                <c:pt idx="33">
                  <c:v>2.1674553191489408E-6</c:v>
                </c:pt>
                <c:pt idx="34">
                  <c:v>2.4358723404255365E-6</c:v>
                </c:pt>
                <c:pt idx="35">
                  <c:v>2.4536851063829837E-6</c:v>
                </c:pt>
                <c:pt idx="36">
                  <c:v>2.4004127659574555E-6</c:v>
                </c:pt>
                <c:pt idx="37">
                  <c:v>2.3902765957446806E-6</c:v>
                </c:pt>
                <c:pt idx="38">
                  <c:v>2.1202297872340498E-6</c:v>
                </c:pt>
                <c:pt idx="39">
                  <c:v>2.071144680851068E-6</c:v>
                </c:pt>
                <c:pt idx="40">
                  <c:v>2.1850638297872396E-6</c:v>
                </c:pt>
                <c:pt idx="41">
                  <c:v>2.2947191489361817E-6</c:v>
                </c:pt>
                <c:pt idx="42">
                  <c:v>2.3680425531914939E-6</c:v>
                </c:pt>
                <c:pt idx="43">
                  <c:v>2.4788893617021339E-6</c:v>
                </c:pt>
                <c:pt idx="44">
                  <c:v>2.5403957446808604E-6</c:v>
                </c:pt>
                <c:pt idx="45">
                  <c:v>2.7167574468085175E-6</c:v>
                </c:pt>
                <c:pt idx="46">
                  <c:v>2.3171617021276693E-6</c:v>
                </c:pt>
                <c:pt idx="47">
                  <c:v>2.1756255319148946E-6</c:v>
                </c:pt>
                <c:pt idx="48">
                  <c:v>2.3731404255319199E-6</c:v>
                </c:pt>
                <c:pt idx="49">
                  <c:v>2.5291446808510703E-6</c:v>
                </c:pt>
                <c:pt idx="50">
                  <c:v>2.990387234042562E-6</c:v>
                </c:pt>
                <c:pt idx="51">
                  <c:v>2.8312510638297881E-6</c:v>
                </c:pt>
                <c:pt idx="52">
                  <c:v>2.4371829787234106E-6</c:v>
                </c:pt>
                <c:pt idx="53">
                  <c:v>2.377910638297879E-6</c:v>
                </c:pt>
                <c:pt idx="54">
                  <c:v>2.3294425531914932E-6</c:v>
                </c:pt>
                <c:pt idx="55">
                  <c:v>2.143434042553202E-6</c:v>
                </c:pt>
                <c:pt idx="56">
                  <c:v>2.5612680851063879E-6</c:v>
                </c:pt>
                <c:pt idx="57">
                  <c:v>2.563017021276605E-6</c:v>
                </c:pt>
                <c:pt idx="58">
                  <c:v>2.6126340425531996E-6</c:v>
                </c:pt>
                <c:pt idx="59">
                  <c:v>2.7075148936170318E-6</c:v>
                </c:pt>
                <c:pt idx="60">
                  <c:v>2.541106382978729E-6</c:v>
                </c:pt>
                <c:pt idx="61">
                  <c:v>2.9228978723404343E-6</c:v>
                </c:pt>
                <c:pt idx="62">
                  <c:v>2.5582468085106434E-6</c:v>
                </c:pt>
                <c:pt idx="63">
                  <c:v>2.5252085106382992E-6</c:v>
                </c:pt>
                <c:pt idx="64">
                  <c:v>2.7792723404255399E-6</c:v>
                </c:pt>
                <c:pt idx="65">
                  <c:v>2.8601021276595796E-6</c:v>
                </c:pt>
                <c:pt idx="66">
                  <c:v>2.8781021276595797E-6</c:v>
                </c:pt>
                <c:pt idx="67">
                  <c:v>2.7133744680851178E-6</c:v>
                </c:pt>
                <c:pt idx="68">
                  <c:v>2.8519234042553236E-6</c:v>
                </c:pt>
                <c:pt idx="69">
                  <c:v>3.3164425531914907E-6</c:v>
                </c:pt>
                <c:pt idx="70">
                  <c:v>3.0197148936170286E-6</c:v>
                </c:pt>
                <c:pt idx="71">
                  <c:v>2.5860723404255393E-6</c:v>
                </c:pt>
                <c:pt idx="72">
                  <c:v>2.7376978723404365E-6</c:v>
                </c:pt>
                <c:pt idx="73">
                  <c:v>3.0775489361702166E-6</c:v>
                </c:pt>
                <c:pt idx="74">
                  <c:v>2.9604553191489402E-6</c:v>
                </c:pt>
                <c:pt idx="75">
                  <c:v>2.8353276595744754E-6</c:v>
                </c:pt>
                <c:pt idx="76">
                  <c:v>2.5697489361702161E-6</c:v>
                </c:pt>
                <c:pt idx="77">
                  <c:v>3.0593404255319211E-6</c:v>
                </c:pt>
                <c:pt idx="78">
                  <c:v>3.2423191489361822E-6</c:v>
                </c:pt>
                <c:pt idx="79">
                  <c:v>3.1743234042553288E-6</c:v>
                </c:pt>
                <c:pt idx="80">
                  <c:v>3.1322340425532005E-6</c:v>
                </c:pt>
                <c:pt idx="81">
                  <c:v>3.1756553191489395E-6</c:v>
                </c:pt>
                <c:pt idx="82">
                  <c:v>2.7503063829787299E-6</c:v>
                </c:pt>
                <c:pt idx="83">
                  <c:v>3.0675063829787317E-6</c:v>
                </c:pt>
                <c:pt idx="84">
                  <c:v>3.0883659574468171E-6</c:v>
                </c:pt>
                <c:pt idx="85">
                  <c:v>3.0350638297872396E-6</c:v>
                </c:pt>
                <c:pt idx="86">
                  <c:v>3.0202000000000079E-6</c:v>
                </c:pt>
                <c:pt idx="87">
                  <c:v>2.9898382978723517E-6</c:v>
                </c:pt>
                <c:pt idx="88">
                  <c:v>3.0059191489361818E-6</c:v>
                </c:pt>
                <c:pt idx="89">
                  <c:v>2.8337276595744757E-6</c:v>
                </c:pt>
                <c:pt idx="90">
                  <c:v>3.1987234042553277E-6</c:v>
                </c:pt>
                <c:pt idx="91">
                  <c:v>3.2364340425532011E-6</c:v>
                </c:pt>
                <c:pt idx="92">
                  <c:v>3.0800808510638392E-6</c:v>
                </c:pt>
                <c:pt idx="93">
                  <c:v>3.0600425531914972E-6</c:v>
                </c:pt>
                <c:pt idx="94">
                  <c:v>3.1808553191489416E-6</c:v>
                </c:pt>
                <c:pt idx="95">
                  <c:v>3.0458808510638371E-6</c:v>
                </c:pt>
                <c:pt idx="96">
                  <c:v>3.0200425531914968E-6</c:v>
                </c:pt>
                <c:pt idx="97">
                  <c:v>3.0151702127659671E-6</c:v>
                </c:pt>
                <c:pt idx="98">
                  <c:v>2.9231872340425646E-6</c:v>
                </c:pt>
                <c:pt idx="99">
                  <c:v>3.2323574468085194E-6</c:v>
                </c:pt>
                <c:pt idx="100">
                  <c:v>3.3376085106383009E-6</c:v>
                </c:pt>
                <c:pt idx="101">
                  <c:v>3.1286212765957552E-6</c:v>
                </c:pt>
                <c:pt idx="102">
                  <c:v>3.1722765957446851E-6</c:v>
                </c:pt>
                <c:pt idx="103">
                  <c:v>2.9968042553191545E-6</c:v>
                </c:pt>
                <c:pt idx="104">
                  <c:v>2.6751276595744765E-6</c:v>
                </c:pt>
                <c:pt idx="105">
                  <c:v>2.9014851063829852E-6</c:v>
                </c:pt>
                <c:pt idx="106">
                  <c:v>3.2622680851063897E-6</c:v>
                </c:pt>
                <c:pt idx="107">
                  <c:v>2.8928851063829811E-6</c:v>
                </c:pt>
                <c:pt idx="108">
                  <c:v>3.5883191489361836E-6</c:v>
                </c:pt>
                <c:pt idx="109">
                  <c:v>3.3508553191489382E-6</c:v>
                </c:pt>
                <c:pt idx="110">
                  <c:v>3.1955234042553261E-6</c:v>
                </c:pt>
                <c:pt idx="111">
                  <c:v>2.9346851063829851E-6</c:v>
                </c:pt>
                <c:pt idx="112">
                  <c:v>2.5974595744680884E-6</c:v>
                </c:pt>
                <c:pt idx="113">
                  <c:v>2.693629787234051E-6</c:v>
                </c:pt>
                <c:pt idx="114">
                  <c:v>2.9665489361702146E-6</c:v>
                </c:pt>
                <c:pt idx="115">
                  <c:v>3.4580212765957541E-6</c:v>
                </c:pt>
                <c:pt idx="116">
                  <c:v>2.9889489361702171E-6</c:v>
                </c:pt>
                <c:pt idx="117">
                  <c:v>3.2280893617021402E-6</c:v>
                </c:pt>
                <c:pt idx="118">
                  <c:v>3.2520212765957535E-6</c:v>
                </c:pt>
                <c:pt idx="119">
                  <c:v>3.4125063829787275E-6</c:v>
                </c:pt>
                <c:pt idx="120">
                  <c:v>3.3945574468085197E-6</c:v>
                </c:pt>
                <c:pt idx="121">
                  <c:v>3.0831574468085217E-6</c:v>
                </c:pt>
                <c:pt idx="122">
                  <c:v>3.4262170212766043E-6</c:v>
                </c:pt>
                <c:pt idx="123">
                  <c:v>2.8404468085106443E-6</c:v>
                </c:pt>
                <c:pt idx="124">
                  <c:v>2.9459617021276703E-6</c:v>
                </c:pt>
                <c:pt idx="125">
                  <c:v>3.1935787234042619E-6</c:v>
                </c:pt>
                <c:pt idx="126">
                  <c:v>2.7981872340425645E-6</c:v>
                </c:pt>
                <c:pt idx="127">
                  <c:v>3.0785234042553267E-6</c:v>
                </c:pt>
                <c:pt idx="128">
                  <c:v>3.6729446808510711E-6</c:v>
                </c:pt>
                <c:pt idx="129">
                  <c:v>3.4838851063829878E-6</c:v>
                </c:pt>
                <c:pt idx="130">
                  <c:v>3.4652297872340518E-6</c:v>
                </c:pt>
                <c:pt idx="131">
                  <c:v>3.0203702127659696E-6</c:v>
                </c:pt>
                <c:pt idx="132">
                  <c:v>2.6232978723404389E-6</c:v>
                </c:pt>
                <c:pt idx="133">
                  <c:v>2.7166638297872389E-6</c:v>
                </c:pt>
                <c:pt idx="134">
                  <c:v>2.6199319148936219E-6</c:v>
                </c:pt>
                <c:pt idx="135">
                  <c:v>2.641642553191495E-6</c:v>
                </c:pt>
                <c:pt idx="136">
                  <c:v>2.780510638297883E-6</c:v>
                </c:pt>
                <c:pt idx="137">
                  <c:v>2.5147617021276693E-6</c:v>
                </c:pt>
                <c:pt idx="138">
                  <c:v>2.1191702127659663E-6</c:v>
                </c:pt>
                <c:pt idx="139">
                  <c:v>2.1781914893617077E-6</c:v>
                </c:pt>
                <c:pt idx="140">
                  <c:v>2.0963404255319174E-6</c:v>
                </c:pt>
                <c:pt idx="141">
                  <c:v>2.2171957446808607E-6</c:v>
                </c:pt>
                <c:pt idx="142">
                  <c:v>2.2652893617021361E-6</c:v>
                </c:pt>
                <c:pt idx="143">
                  <c:v>2.297553191489369E-6</c:v>
                </c:pt>
                <c:pt idx="144">
                  <c:v>2.1939787234042588E-6</c:v>
                </c:pt>
                <c:pt idx="145">
                  <c:v>2.022310638297879E-6</c:v>
                </c:pt>
                <c:pt idx="146">
                  <c:v>2.0845276595744766E-6</c:v>
                </c:pt>
                <c:pt idx="147">
                  <c:v>2.035076595744681E-6</c:v>
                </c:pt>
                <c:pt idx="148">
                  <c:v>2.2414127659574567E-6</c:v>
                </c:pt>
                <c:pt idx="149">
                  <c:v>2.253182978723412E-6</c:v>
                </c:pt>
                <c:pt idx="150">
                  <c:v>1.7929489361702188E-6</c:v>
                </c:pt>
                <c:pt idx="151">
                  <c:v>1.5761446808510677E-6</c:v>
                </c:pt>
                <c:pt idx="152">
                  <c:v>1.323004255319149E-6</c:v>
                </c:pt>
                <c:pt idx="153">
                  <c:v>1.5564851063829836E-6</c:v>
                </c:pt>
                <c:pt idx="154">
                  <c:v>1.4947148936170243E-6</c:v>
                </c:pt>
                <c:pt idx="155">
                  <c:v>1.4581531914893648E-6</c:v>
                </c:pt>
                <c:pt idx="156">
                  <c:v>1.8152978723404286E-6</c:v>
                </c:pt>
                <c:pt idx="157">
                  <c:v>1.6817106382978758E-6</c:v>
                </c:pt>
                <c:pt idx="158">
                  <c:v>1.6743063829787289E-6</c:v>
                </c:pt>
                <c:pt idx="159">
                  <c:v>1.5705446808510673E-6</c:v>
                </c:pt>
                <c:pt idx="160">
                  <c:v>1.5909021276595787E-6</c:v>
                </c:pt>
                <c:pt idx="161">
                  <c:v>1.2644000000000029E-6</c:v>
                </c:pt>
                <c:pt idx="162">
                  <c:v>1.7047063829787273E-6</c:v>
                </c:pt>
                <c:pt idx="163">
                  <c:v>1.690438297872343E-6</c:v>
                </c:pt>
                <c:pt idx="164">
                  <c:v>1.7280468085106429E-6</c:v>
                </c:pt>
                <c:pt idx="165">
                  <c:v>1.6131446808510667E-6</c:v>
                </c:pt>
                <c:pt idx="166">
                  <c:v>1.698374468085111E-6</c:v>
                </c:pt>
                <c:pt idx="167">
                  <c:v>1.7082127659574509E-6</c:v>
                </c:pt>
                <c:pt idx="168">
                  <c:v>1.3500851063829838E-6</c:v>
                </c:pt>
                <c:pt idx="169">
                  <c:v>1.6182851063829838E-6</c:v>
                </c:pt>
                <c:pt idx="170">
                  <c:v>1.5998510638297916E-6</c:v>
                </c:pt>
                <c:pt idx="171">
                  <c:v>1.7354382978723409E-6</c:v>
                </c:pt>
                <c:pt idx="172">
                  <c:v>1.3504255319148981E-6</c:v>
                </c:pt>
                <c:pt idx="173">
                  <c:v>1.4130765957446811E-6</c:v>
                </c:pt>
                <c:pt idx="174">
                  <c:v>1.6480510638297937E-6</c:v>
                </c:pt>
                <c:pt idx="175">
                  <c:v>1.6622765957446845E-6</c:v>
                </c:pt>
                <c:pt idx="176">
                  <c:v>1.5677404255319192E-6</c:v>
                </c:pt>
                <c:pt idx="177">
                  <c:v>1.7476085106383018E-6</c:v>
                </c:pt>
                <c:pt idx="178">
                  <c:v>1.6900468085106441E-6</c:v>
                </c:pt>
                <c:pt idx="179">
                  <c:v>1.7550553191489403E-6</c:v>
                </c:pt>
                <c:pt idx="180">
                  <c:v>1.6370595744680912E-6</c:v>
                </c:pt>
                <c:pt idx="181">
                  <c:v>1.2019404255319179E-6</c:v>
                </c:pt>
                <c:pt idx="182">
                  <c:v>1.3612553191489397E-6</c:v>
                </c:pt>
                <c:pt idx="183">
                  <c:v>1.5937787234042591E-6</c:v>
                </c:pt>
                <c:pt idx="184">
                  <c:v>1.4529659574468115E-6</c:v>
                </c:pt>
                <c:pt idx="185">
                  <c:v>1.5504000000000038E-6</c:v>
                </c:pt>
                <c:pt idx="186">
                  <c:v>1.574195744680856E-6</c:v>
                </c:pt>
                <c:pt idx="187">
                  <c:v>1.3963659574468132E-6</c:v>
                </c:pt>
                <c:pt idx="188">
                  <c:v>1.2328170212766012E-6</c:v>
                </c:pt>
                <c:pt idx="189">
                  <c:v>1.3570808510638345E-6</c:v>
                </c:pt>
                <c:pt idx="190">
                  <c:v>1.3832978723404283E-6</c:v>
                </c:pt>
                <c:pt idx="191">
                  <c:v>1.4554297872340418E-6</c:v>
                </c:pt>
                <c:pt idx="192">
                  <c:v>1.4339957446808531E-6</c:v>
                </c:pt>
                <c:pt idx="193">
                  <c:v>1.7570255319148981E-6</c:v>
                </c:pt>
                <c:pt idx="194">
                  <c:v>1.5084510638297919E-6</c:v>
                </c:pt>
                <c:pt idx="195">
                  <c:v>1.5875361702127696E-6</c:v>
                </c:pt>
                <c:pt idx="196">
                  <c:v>1.6244595744680918E-6</c:v>
                </c:pt>
                <c:pt idx="197">
                  <c:v>1.7779446808510666E-6</c:v>
                </c:pt>
                <c:pt idx="198">
                  <c:v>1.6082170212766032E-6</c:v>
                </c:pt>
                <c:pt idx="199">
                  <c:v>1.6763872340425596E-6</c:v>
                </c:pt>
                <c:pt idx="200">
                  <c:v>1.5005957446808549E-6</c:v>
                </c:pt>
                <c:pt idx="201">
                  <c:v>1.6478553191489401E-6</c:v>
                </c:pt>
                <c:pt idx="202">
                  <c:v>1.3179106382978743E-6</c:v>
                </c:pt>
                <c:pt idx="203">
                  <c:v>1.3830553191489401E-6</c:v>
                </c:pt>
                <c:pt idx="204">
                  <c:v>1.3767148936170243E-6</c:v>
                </c:pt>
                <c:pt idx="205">
                  <c:v>1.4027489361702172E-6</c:v>
                </c:pt>
                <c:pt idx="206">
                  <c:v>1.5690425531914932E-6</c:v>
                </c:pt>
                <c:pt idx="207">
                  <c:v>1.6534340425531934E-6</c:v>
                </c:pt>
                <c:pt idx="208">
                  <c:v>1.3559829787234088E-6</c:v>
                </c:pt>
                <c:pt idx="209">
                  <c:v>1.3300936170212785E-6</c:v>
                </c:pt>
                <c:pt idx="210">
                  <c:v>1.3481106382978762E-6</c:v>
                </c:pt>
                <c:pt idx="211">
                  <c:v>1.7546936170212793E-6</c:v>
                </c:pt>
                <c:pt idx="212">
                  <c:v>1.4604382978723403E-6</c:v>
                </c:pt>
                <c:pt idx="213">
                  <c:v>1.2429574468085158E-6</c:v>
                </c:pt>
                <c:pt idx="214">
                  <c:v>1.4197999999999999E-6</c:v>
                </c:pt>
                <c:pt idx="215">
                  <c:v>1.3835872340425579E-6</c:v>
                </c:pt>
                <c:pt idx="216">
                  <c:v>1.2825787234042592E-6</c:v>
                </c:pt>
                <c:pt idx="217">
                  <c:v>1.524280851063835E-6</c:v>
                </c:pt>
                <c:pt idx="218">
                  <c:v>1.6487829787234105E-6</c:v>
                </c:pt>
                <c:pt idx="219">
                  <c:v>1.5856808510638343E-6</c:v>
                </c:pt>
                <c:pt idx="220">
                  <c:v>1.4877276595744679E-6</c:v>
                </c:pt>
                <c:pt idx="221">
                  <c:v>1.3844765957446829E-6</c:v>
                </c:pt>
                <c:pt idx="222">
                  <c:v>1.5206000000000035E-6</c:v>
                </c:pt>
                <c:pt idx="223">
                  <c:v>1.5918085106383019E-6</c:v>
                </c:pt>
                <c:pt idx="224">
                  <c:v>1.6683744680851108E-6</c:v>
                </c:pt>
                <c:pt idx="225">
                  <c:v>1.5239957446808541E-6</c:v>
                </c:pt>
                <c:pt idx="226">
                  <c:v>1.4565063829787269E-6</c:v>
                </c:pt>
                <c:pt idx="227">
                  <c:v>1.2349829787234086E-6</c:v>
                </c:pt>
                <c:pt idx="228">
                  <c:v>1.122387234042558E-6</c:v>
                </c:pt>
                <c:pt idx="229">
                  <c:v>1.0389744680851065E-6</c:v>
                </c:pt>
                <c:pt idx="230">
                  <c:v>1.1465191489361742E-6</c:v>
                </c:pt>
                <c:pt idx="231">
                  <c:v>1.1585021276595786E-6</c:v>
                </c:pt>
                <c:pt idx="232">
                  <c:v>1.0806468085106408E-6</c:v>
                </c:pt>
                <c:pt idx="233">
                  <c:v>1.097063829787238E-6</c:v>
                </c:pt>
                <c:pt idx="234">
                  <c:v>1.2229446808510655E-6</c:v>
                </c:pt>
                <c:pt idx="235">
                  <c:v>1.4855106382978744E-6</c:v>
                </c:pt>
                <c:pt idx="236">
                  <c:v>2.2456382978723508E-6</c:v>
                </c:pt>
                <c:pt idx="237">
                  <c:v>2.4069872340425609E-6</c:v>
                </c:pt>
                <c:pt idx="238">
                  <c:v>2.9096340425532011E-6</c:v>
                </c:pt>
                <c:pt idx="239">
                  <c:v>3.9679531914893717E-6</c:v>
                </c:pt>
              </c:numCache>
            </c:numRef>
          </c:val>
        </c:ser>
        <c:ser>
          <c:idx val="118"/>
          <c:order val="118"/>
          <c:tx>
            <c:strRef>
              <c:f>Sheet2_c!$A$120</c:f>
              <c:strCache>
                <c:ptCount val="1"/>
                <c:pt idx="0">
                  <c:v>1180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Sheet2_c!$B$120:$IG$120</c:f>
              <c:numCache>
                <c:formatCode>General</c:formatCode>
                <c:ptCount val="240"/>
                <c:pt idx="0">
                  <c:v>1.9363924050632972E-6</c:v>
                </c:pt>
                <c:pt idx="1">
                  <c:v>2.2733966244725823E-6</c:v>
                </c:pt>
                <c:pt idx="2">
                  <c:v>1.96908860759494E-6</c:v>
                </c:pt>
                <c:pt idx="3">
                  <c:v>2.0718818565400905E-6</c:v>
                </c:pt>
                <c:pt idx="4">
                  <c:v>2.3365696202531647E-6</c:v>
                </c:pt>
                <c:pt idx="5">
                  <c:v>2.2204430379746885E-6</c:v>
                </c:pt>
                <c:pt idx="6">
                  <c:v>2.1901054852320734E-6</c:v>
                </c:pt>
                <c:pt idx="7">
                  <c:v>2.4056075949367127E-6</c:v>
                </c:pt>
                <c:pt idx="8">
                  <c:v>1.9523122362869267E-6</c:v>
                </c:pt>
                <c:pt idx="9">
                  <c:v>2.1319746835443074E-6</c:v>
                </c:pt>
                <c:pt idx="10">
                  <c:v>2.0668734177215227E-6</c:v>
                </c:pt>
                <c:pt idx="11">
                  <c:v>1.7697426160337593E-6</c:v>
                </c:pt>
                <c:pt idx="12">
                  <c:v>1.9493291139240534E-6</c:v>
                </c:pt>
                <c:pt idx="13">
                  <c:v>2.1114725738396641E-6</c:v>
                </c:pt>
                <c:pt idx="14">
                  <c:v>1.8296540084388231E-6</c:v>
                </c:pt>
                <c:pt idx="15">
                  <c:v>2.1990421940928268E-6</c:v>
                </c:pt>
                <c:pt idx="16">
                  <c:v>2.1088776371308059E-6</c:v>
                </c:pt>
                <c:pt idx="17">
                  <c:v>2.2281856540084457E-6</c:v>
                </c:pt>
                <c:pt idx="18">
                  <c:v>2.1420590717299638E-6</c:v>
                </c:pt>
                <c:pt idx="19">
                  <c:v>2.0112067510548563E-6</c:v>
                </c:pt>
                <c:pt idx="20">
                  <c:v>2.2025274261603453E-6</c:v>
                </c:pt>
                <c:pt idx="21">
                  <c:v>1.8982953586497933E-6</c:v>
                </c:pt>
                <c:pt idx="22">
                  <c:v>2.0506624472573895E-6</c:v>
                </c:pt>
                <c:pt idx="23">
                  <c:v>2.0568523206751047E-6</c:v>
                </c:pt>
                <c:pt idx="24">
                  <c:v>2.1884978902953677E-6</c:v>
                </c:pt>
                <c:pt idx="25">
                  <c:v>2.0640253164557016E-6</c:v>
                </c:pt>
                <c:pt idx="26">
                  <c:v>2.535308016877643E-6</c:v>
                </c:pt>
                <c:pt idx="27">
                  <c:v>2.4291645569620364E-6</c:v>
                </c:pt>
                <c:pt idx="28">
                  <c:v>2.2749915611814463E-6</c:v>
                </c:pt>
                <c:pt idx="29">
                  <c:v>2.1442869198312274E-6</c:v>
                </c:pt>
                <c:pt idx="30">
                  <c:v>2.269413502109711E-6</c:v>
                </c:pt>
                <c:pt idx="31">
                  <c:v>2.3326371308016876E-6</c:v>
                </c:pt>
                <c:pt idx="32">
                  <c:v>2.2077383966244818E-6</c:v>
                </c:pt>
                <c:pt idx="33">
                  <c:v>2.0058649789029621E-6</c:v>
                </c:pt>
                <c:pt idx="34">
                  <c:v>2.2174556962025363E-6</c:v>
                </c:pt>
                <c:pt idx="35">
                  <c:v>2.3696286919831242E-6</c:v>
                </c:pt>
                <c:pt idx="36">
                  <c:v>2.3081476793248979E-6</c:v>
                </c:pt>
                <c:pt idx="37">
                  <c:v>1.9451814345991617E-6</c:v>
                </c:pt>
                <c:pt idx="38">
                  <c:v>2.0962658227848104E-6</c:v>
                </c:pt>
                <c:pt idx="39">
                  <c:v>2.2140717299578134E-6</c:v>
                </c:pt>
                <c:pt idx="40">
                  <c:v>2.1638523206751081E-6</c:v>
                </c:pt>
                <c:pt idx="41">
                  <c:v>2.5192194092827002E-6</c:v>
                </c:pt>
                <c:pt idx="42">
                  <c:v>2.5065358649789098E-6</c:v>
                </c:pt>
                <c:pt idx="43">
                  <c:v>2.6542995780590811E-6</c:v>
                </c:pt>
                <c:pt idx="44">
                  <c:v>2.3242700421941004E-6</c:v>
                </c:pt>
                <c:pt idx="45">
                  <c:v>2.5930168776371413E-6</c:v>
                </c:pt>
                <c:pt idx="46">
                  <c:v>2.3850042194092852E-6</c:v>
                </c:pt>
                <c:pt idx="47">
                  <c:v>2.4036835443038023E-6</c:v>
                </c:pt>
                <c:pt idx="48">
                  <c:v>2.4507848101265887E-6</c:v>
                </c:pt>
                <c:pt idx="49">
                  <c:v>2.5318143459915676E-6</c:v>
                </c:pt>
                <c:pt idx="50">
                  <c:v>2.8326160337552745E-6</c:v>
                </c:pt>
                <c:pt idx="51">
                  <c:v>2.5126666666666692E-6</c:v>
                </c:pt>
                <c:pt idx="52">
                  <c:v>2.2742362869198387E-6</c:v>
                </c:pt>
                <c:pt idx="53">
                  <c:v>2.6049493670886139E-6</c:v>
                </c:pt>
                <c:pt idx="54">
                  <c:v>2.2335358649789104E-6</c:v>
                </c:pt>
                <c:pt idx="55">
                  <c:v>2.3336793248945152E-6</c:v>
                </c:pt>
                <c:pt idx="56">
                  <c:v>2.4649409282700474E-6</c:v>
                </c:pt>
                <c:pt idx="57">
                  <c:v>2.7202236286919941E-6</c:v>
                </c:pt>
                <c:pt idx="58">
                  <c:v>2.7030210970464267E-6</c:v>
                </c:pt>
                <c:pt idx="59">
                  <c:v>2.5778565400843956E-6</c:v>
                </c:pt>
                <c:pt idx="60">
                  <c:v>2.785932489451485E-6</c:v>
                </c:pt>
                <c:pt idx="61">
                  <c:v>2.5873502109704732E-6</c:v>
                </c:pt>
                <c:pt idx="62">
                  <c:v>2.550818565400847E-6</c:v>
                </c:pt>
                <c:pt idx="63">
                  <c:v>2.4271181434599227E-6</c:v>
                </c:pt>
                <c:pt idx="64">
                  <c:v>2.7123037974683622E-6</c:v>
                </c:pt>
                <c:pt idx="65">
                  <c:v>2.6347130801687814E-6</c:v>
                </c:pt>
                <c:pt idx="66">
                  <c:v>2.929147679324898E-6</c:v>
                </c:pt>
                <c:pt idx="67">
                  <c:v>2.807371308016887E-6</c:v>
                </c:pt>
                <c:pt idx="68">
                  <c:v>2.898907172995786E-6</c:v>
                </c:pt>
                <c:pt idx="69">
                  <c:v>2.8563797468354514E-6</c:v>
                </c:pt>
                <c:pt idx="70">
                  <c:v>2.9969662447257436E-6</c:v>
                </c:pt>
                <c:pt idx="71">
                  <c:v>2.990080168776382E-6</c:v>
                </c:pt>
                <c:pt idx="72">
                  <c:v>3.028810126582285E-6</c:v>
                </c:pt>
                <c:pt idx="73">
                  <c:v>3.2494599156118203E-6</c:v>
                </c:pt>
                <c:pt idx="74">
                  <c:v>3.1851518987341881E-6</c:v>
                </c:pt>
                <c:pt idx="75">
                  <c:v>2.8831308016877753E-6</c:v>
                </c:pt>
                <c:pt idx="76">
                  <c:v>2.8902616033755306E-6</c:v>
                </c:pt>
                <c:pt idx="77">
                  <c:v>2.8936286919831246E-6</c:v>
                </c:pt>
                <c:pt idx="78">
                  <c:v>3.3157383966244791E-6</c:v>
                </c:pt>
                <c:pt idx="79">
                  <c:v>3.0849240506329268E-6</c:v>
                </c:pt>
                <c:pt idx="80">
                  <c:v>3.0445991561181513E-6</c:v>
                </c:pt>
                <c:pt idx="81">
                  <c:v>2.8430843881856633E-6</c:v>
                </c:pt>
                <c:pt idx="82">
                  <c:v>2.5778902953586557E-6</c:v>
                </c:pt>
                <c:pt idx="83">
                  <c:v>2.9220210970464232E-6</c:v>
                </c:pt>
                <c:pt idx="84">
                  <c:v>2.9152278481012754E-6</c:v>
                </c:pt>
                <c:pt idx="85">
                  <c:v>2.8794725738396642E-6</c:v>
                </c:pt>
                <c:pt idx="86">
                  <c:v>3.1406329113924161E-6</c:v>
                </c:pt>
                <c:pt idx="87">
                  <c:v>2.7536877637130876E-6</c:v>
                </c:pt>
                <c:pt idx="88">
                  <c:v>3.0264135021097103E-6</c:v>
                </c:pt>
                <c:pt idx="89">
                  <c:v>3.0077721518987423E-6</c:v>
                </c:pt>
                <c:pt idx="90">
                  <c:v>2.7268059071730012E-6</c:v>
                </c:pt>
                <c:pt idx="91">
                  <c:v>3.2516624472573925E-6</c:v>
                </c:pt>
                <c:pt idx="92">
                  <c:v>2.853172995780596E-6</c:v>
                </c:pt>
                <c:pt idx="93">
                  <c:v>3.0803248945147769E-6</c:v>
                </c:pt>
                <c:pt idx="94">
                  <c:v>2.888649789029541E-6</c:v>
                </c:pt>
                <c:pt idx="95">
                  <c:v>3.4869198312236346E-6</c:v>
                </c:pt>
                <c:pt idx="96">
                  <c:v>2.7568481012658226E-6</c:v>
                </c:pt>
                <c:pt idx="97">
                  <c:v>2.713493670886085E-6</c:v>
                </c:pt>
                <c:pt idx="98">
                  <c:v>3.2177637130801779E-6</c:v>
                </c:pt>
                <c:pt idx="99">
                  <c:v>3.5756455696202574E-6</c:v>
                </c:pt>
                <c:pt idx="100">
                  <c:v>2.8954177215189932E-6</c:v>
                </c:pt>
                <c:pt idx="101">
                  <c:v>2.8014599156118146E-6</c:v>
                </c:pt>
                <c:pt idx="102">
                  <c:v>2.9393164556962078E-6</c:v>
                </c:pt>
                <c:pt idx="103">
                  <c:v>3.0028945147679432E-6</c:v>
                </c:pt>
                <c:pt idx="104">
                  <c:v>2.783751054852335E-6</c:v>
                </c:pt>
                <c:pt idx="105">
                  <c:v>2.8914599156118142E-6</c:v>
                </c:pt>
                <c:pt idx="106">
                  <c:v>3.1686202531645659E-6</c:v>
                </c:pt>
                <c:pt idx="107">
                  <c:v>3.0110506329113997E-6</c:v>
                </c:pt>
                <c:pt idx="108">
                  <c:v>3.521772151898742E-6</c:v>
                </c:pt>
                <c:pt idx="109">
                  <c:v>3.1050421940928292E-6</c:v>
                </c:pt>
                <c:pt idx="110">
                  <c:v>3.1242531645569693E-6</c:v>
                </c:pt>
                <c:pt idx="111">
                  <c:v>2.9800253164557031E-6</c:v>
                </c:pt>
                <c:pt idx="112">
                  <c:v>2.4472573839662494E-6</c:v>
                </c:pt>
                <c:pt idx="113">
                  <c:v>2.6880759493670961E-6</c:v>
                </c:pt>
                <c:pt idx="114">
                  <c:v>2.8898312236286964E-6</c:v>
                </c:pt>
                <c:pt idx="115">
                  <c:v>3.0739662447257472E-6</c:v>
                </c:pt>
                <c:pt idx="116">
                  <c:v>2.7937594936708892E-6</c:v>
                </c:pt>
                <c:pt idx="117">
                  <c:v>3.1702742616033857E-6</c:v>
                </c:pt>
                <c:pt idx="118">
                  <c:v>3.1644514767932549E-6</c:v>
                </c:pt>
                <c:pt idx="119">
                  <c:v>3.1882911392405148E-6</c:v>
                </c:pt>
                <c:pt idx="120">
                  <c:v>3.3045105485232182E-6</c:v>
                </c:pt>
                <c:pt idx="121">
                  <c:v>3.2605316455696346E-6</c:v>
                </c:pt>
                <c:pt idx="122">
                  <c:v>3.0822827004219499E-6</c:v>
                </c:pt>
                <c:pt idx="123">
                  <c:v>2.8878312236286992E-6</c:v>
                </c:pt>
                <c:pt idx="124">
                  <c:v>3.024341772151911E-6</c:v>
                </c:pt>
                <c:pt idx="125">
                  <c:v>3.1834556962025407E-6</c:v>
                </c:pt>
                <c:pt idx="126">
                  <c:v>3.1897552742616117E-6</c:v>
                </c:pt>
                <c:pt idx="127">
                  <c:v>3.4631054852320767E-6</c:v>
                </c:pt>
                <c:pt idx="128">
                  <c:v>3.5159873417721641E-6</c:v>
                </c:pt>
                <c:pt idx="129">
                  <c:v>3.6614050632911456E-6</c:v>
                </c:pt>
                <c:pt idx="130">
                  <c:v>3.4995485232067545E-6</c:v>
                </c:pt>
                <c:pt idx="131">
                  <c:v>3.1922953586497965E-6</c:v>
                </c:pt>
                <c:pt idx="132">
                  <c:v>2.7405316455696311E-6</c:v>
                </c:pt>
                <c:pt idx="133">
                  <c:v>2.9179113924050714E-6</c:v>
                </c:pt>
                <c:pt idx="134">
                  <c:v>2.7637594936708904E-6</c:v>
                </c:pt>
                <c:pt idx="135">
                  <c:v>2.7441097046413625E-6</c:v>
                </c:pt>
                <c:pt idx="136">
                  <c:v>2.4174135021097094E-6</c:v>
                </c:pt>
                <c:pt idx="137">
                  <c:v>2.2420759493670948E-6</c:v>
                </c:pt>
                <c:pt idx="138">
                  <c:v>2.2375189873417796E-6</c:v>
                </c:pt>
                <c:pt idx="139">
                  <c:v>2.263856540084397E-6</c:v>
                </c:pt>
                <c:pt idx="140">
                  <c:v>2.6269915611814478E-6</c:v>
                </c:pt>
                <c:pt idx="141">
                  <c:v>2.4178607594936756E-6</c:v>
                </c:pt>
                <c:pt idx="142">
                  <c:v>2.2313459915611811E-6</c:v>
                </c:pt>
                <c:pt idx="143">
                  <c:v>2.0013924050632915E-6</c:v>
                </c:pt>
                <c:pt idx="144">
                  <c:v>2.149734177215199E-6</c:v>
                </c:pt>
                <c:pt idx="145">
                  <c:v>2.3676075949367141E-6</c:v>
                </c:pt>
                <c:pt idx="146">
                  <c:v>2.1145991561181466E-6</c:v>
                </c:pt>
                <c:pt idx="147">
                  <c:v>1.8595316455696221E-6</c:v>
                </c:pt>
                <c:pt idx="148">
                  <c:v>1.9805696202531689E-6</c:v>
                </c:pt>
                <c:pt idx="149">
                  <c:v>2.2781392405063426E-6</c:v>
                </c:pt>
                <c:pt idx="150">
                  <c:v>1.9222531645569705E-6</c:v>
                </c:pt>
                <c:pt idx="151">
                  <c:v>1.4417890295358684E-6</c:v>
                </c:pt>
                <c:pt idx="152">
                  <c:v>1.2888987341772187E-6</c:v>
                </c:pt>
                <c:pt idx="153">
                  <c:v>1.4340168776371332E-6</c:v>
                </c:pt>
                <c:pt idx="154">
                  <c:v>1.4072995780590721E-6</c:v>
                </c:pt>
                <c:pt idx="155">
                  <c:v>1.4876075949367142E-6</c:v>
                </c:pt>
                <c:pt idx="156">
                  <c:v>1.6265864978902992E-6</c:v>
                </c:pt>
                <c:pt idx="157">
                  <c:v>1.3579578059071764E-6</c:v>
                </c:pt>
                <c:pt idx="158">
                  <c:v>1.4344767932489461E-6</c:v>
                </c:pt>
                <c:pt idx="159">
                  <c:v>1.4730210970464137E-6</c:v>
                </c:pt>
                <c:pt idx="160">
                  <c:v>1.3866371308016932E-6</c:v>
                </c:pt>
                <c:pt idx="161">
                  <c:v>1.6682320675105541E-6</c:v>
                </c:pt>
                <c:pt idx="162">
                  <c:v>1.5572278481012699E-6</c:v>
                </c:pt>
                <c:pt idx="163">
                  <c:v>1.8051772151898763E-6</c:v>
                </c:pt>
                <c:pt idx="164">
                  <c:v>1.7968016877637169E-6</c:v>
                </c:pt>
                <c:pt idx="165">
                  <c:v>1.6422658227848155E-6</c:v>
                </c:pt>
                <c:pt idx="166">
                  <c:v>1.8666919831223665E-6</c:v>
                </c:pt>
                <c:pt idx="167">
                  <c:v>1.6906413502109737E-6</c:v>
                </c:pt>
                <c:pt idx="168">
                  <c:v>1.6077552742616087E-6</c:v>
                </c:pt>
                <c:pt idx="169">
                  <c:v>1.8566202531645597E-6</c:v>
                </c:pt>
                <c:pt idx="170">
                  <c:v>1.5334936708860783E-6</c:v>
                </c:pt>
                <c:pt idx="171">
                  <c:v>1.4078312236286934E-6</c:v>
                </c:pt>
                <c:pt idx="172">
                  <c:v>1.6183586497890341E-6</c:v>
                </c:pt>
                <c:pt idx="173">
                  <c:v>1.4537383966244726E-6</c:v>
                </c:pt>
                <c:pt idx="174">
                  <c:v>1.5316202531645571E-6</c:v>
                </c:pt>
                <c:pt idx="175">
                  <c:v>1.2838016877637141E-6</c:v>
                </c:pt>
                <c:pt idx="176">
                  <c:v>1.5131856540084413E-6</c:v>
                </c:pt>
                <c:pt idx="177">
                  <c:v>1.572502109704646E-6</c:v>
                </c:pt>
                <c:pt idx="178">
                  <c:v>1.4258902953586499E-6</c:v>
                </c:pt>
                <c:pt idx="179">
                  <c:v>1.7241983122362904E-6</c:v>
                </c:pt>
                <c:pt idx="180">
                  <c:v>1.535620253164558E-6</c:v>
                </c:pt>
                <c:pt idx="181">
                  <c:v>1.3836244725738413E-6</c:v>
                </c:pt>
                <c:pt idx="182">
                  <c:v>1.2424810126582309E-6</c:v>
                </c:pt>
                <c:pt idx="183">
                  <c:v>1.4652025316455744E-6</c:v>
                </c:pt>
                <c:pt idx="184">
                  <c:v>1.4986286919831238E-6</c:v>
                </c:pt>
                <c:pt idx="185">
                  <c:v>1.4153459915611844E-6</c:v>
                </c:pt>
                <c:pt idx="186">
                  <c:v>1.575358649789033E-6</c:v>
                </c:pt>
                <c:pt idx="187">
                  <c:v>1.6690042194092852E-6</c:v>
                </c:pt>
                <c:pt idx="188">
                  <c:v>1.5753164556962069E-6</c:v>
                </c:pt>
                <c:pt idx="189">
                  <c:v>1.6224978902953624E-6</c:v>
                </c:pt>
                <c:pt idx="190">
                  <c:v>1.5908523206751108E-6</c:v>
                </c:pt>
                <c:pt idx="191">
                  <c:v>1.5264219409282739E-6</c:v>
                </c:pt>
                <c:pt idx="192">
                  <c:v>1.7239324894514801E-6</c:v>
                </c:pt>
                <c:pt idx="193">
                  <c:v>1.4453037974683547E-6</c:v>
                </c:pt>
                <c:pt idx="194">
                  <c:v>1.6636033755274285E-6</c:v>
                </c:pt>
                <c:pt idx="195">
                  <c:v>1.4279409282700455E-6</c:v>
                </c:pt>
                <c:pt idx="196">
                  <c:v>1.4448185654008484E-6</c:v>
                </c:pt>
                <c:pt idx="197">
                  <c:v>1.5113122362869241E-6</c:v>
                </c:pt>
                <c:pt idx="198">
                  <c:v>1.4535738396624497E-6</c:v>
                </c:pt>
                <c:pt idx="199">
                  <c:v>1.5986455696202601E-6</c:v>
                </c:pt>
                <c:pt idx="200">
                  <c:v>1.7404430379746868E-6</c:v>
                </c:pt>
                <c:pt idx="201">
                  <c:v>1.7086329113924089E-6</c:v>
                </c:pt>
                <c:pt idx="202">
                  <c:v>1.7266793248945194E-6</c:v>
                </c:pt>
                <c:pt idx="203">
                  <c:v>1.5654810126582312E-6</c:v>
                </c:pt>
                <c:pt idx="204">
                  <c:v>1.560413502109709E-6</c:v>
                </c:pt>
                <c:pt idx="205">
                  <c:v>1.6404050632911448E-6</c:v>
                </c:pt>
                <c:pt idx="206">
                  <c:v>1.5774894514767979E-6</c:v>
                </c:pt>
                <c:pt idx="207">
                  <c:v>1.6984050632911457E-6</c:v>
                </c:pt>
                <c:pt idx="208">
                  <c:v>1.5151012658227876E-6</c:v>
                </c:pt>
                <c:pt idx="209">
                  <c:v>1.6014303797468402E-6</c:v>
                </c:pt>
                <c:pt idx="210">
                  <c:v>1.4931181434599188E-6</c:v>
                </c:pt>
                <c:pt idx="211">
                  <c:v>1.4720675105485279E-6</c:v>
                </c:pt>
                <c:pt idx="212">
                  <c:v>1.2921139240506386E-6</c:v>
                </c:pt>
                <c:pt idx="213">
                  <c:v>1.2824767932489472E-6</c:v>
                </c:pt>
                <c:pt idx="214">
                  <c:v>1.5957468354430418E-6</c:v>
                </c:pt>
                <c:pt idx="215">
                  <c:v>1.3937383966244725E-6</c:v>
                </c:pt>
                <c:pt idx="216">
                  <c:v>1.3278354430379769E-6</c:v>
                </c:pt>
                <c:pt idx="217">
                  <c:v>1.4059746835443037E-6</c:v>
                </c:pt>
                <c:pt idx="218">
                  <c:v>1.3635864978902981E-6</c:v>
                </c:pt>
                <c:pt idx="219">
                  <c:v>1.431308016877639E-6</c:v>
                </c:pt>
                <c:pt idx="220">
                  <c:v>1.4500928270042229E-6</c:v>
                </c:pt>
                <c:pt idx="221">
                  <c:v>1.7733544303797512E-6</c:v>
                </c:pt>
                <c:pt idx="222">
                  <c:v>1.4367426160337589E-6</c:v>
                </c:pt>
                <c:pt idx="223">
                  <c:v>1.3923839662447318E-6</c:v>
                </c:pt>
                <c:pt idx="224">
                  <c:v>1.5157510548523232E-6</c:v>
                </c:pt>
                <c:pt idx="225">
                  <c:v>1.436113924050638E-6</c:v>
                </c:pt>
                <c:pt idx="226">
                  <c:v>1.4161983122362888E-6</c:v>
                </c:pt>
                <c:pt idx="227">
                  <c:v>1.0758143459915632E-6</c:v>
                </c:pt>
                <c:pt idx="228">
                  <c:v>1.2689282700421942E-6</c:v>
                </c:pt>
                <c:pt idx="229">
                  <c:v>1.1848227848101302E-6</c:v>
                </c:pt>
                <c:pt idx="230">
                  <c:v>1.0223586497890326E-6</c:v>
                </c:pt>
                <c:pt idx="231">
                  <c:v>1.3501139240506387E-6</c:v>
                </c:pt>
                <c:pt idx="232">
                  <c:v>1.0797130801687788E-6</c:v>
                </c:pt>
                <c:pt idx="233">
                  <c:v>1.2459704641350245E-6</c:v>
                </c:pt>
                <c:pt idx="234">
                  <c:v>1.2418776371308035E-6</c:v>
                </c:pt>
                <c:pt idx="235">
                  <c:v>1.3788396624472594E-6</c:v>
                </c:pt>
                <c:pt idx="236">
                  <c:v>1.903607594936716E-6</c:v>
                </c:pt>
                <c:pt idx="237">
                  <c:v>2.7080970464135139E-6</c:v>
                </c:pt>
                <c:pt idx="238">
                  <c:v>3.5665063291139302E-6</c:v>
                </c:pt>
                <c:pt idx="239">
                  <c:v>3.6575864978903057E-6</c:v>
                </c:pt>
              </c:numCache>
            </c:numRef>
          </c:val>
        </c:ser>
        <c:ser>
          <c:idx val="119"/>
          <c:order val="119"/>
          <c:tx>
            <c:strRef>
              <c:f>Sheet2_c!$A$121</c:f>
              <c:strCache>
                <c:ptCount val="1"/>
                <c:pt idx="0">
                  <c:v>1190</c:v>
                </c:pt>
              </c:strCache>
            </c:strRef>
          </c:tx>
          <c:cat>
            <c:numRef>
              <c:f>Sheet2_c!$B$1:$IG$1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Sheet2_c!$B$121:$IG$121</c:f>
              <c:numCache>
                <c:formatCode>General</c:formatCode>
                <c:ptCount val="240"/>
                <c:pt idx="0">
                  <c:v>1.8598786610878699E-6</c:v>
                </c:pt>
                <c:pt idx="1">
                  <c:v>2.0820585774058608E-6</c:v>
                </c:pt>
                <c:pt idx="2">
                  <c:v>2.3872510460251121E-6</c:v>
                </c:pt>
                <c:pt idx="3">
                  <c:v>2.3010251046025154E-6</c:v>
                </c:pt>
                <c:pt idx="4">
                  <c:v>2.2509246861924788E-6</c:v>
                </c:pt>
                <c:pt idx="5">
                  <c:v>2.4052552301255236E-6</c:v>
                </c:pt>
                <c:pt idx="6">
                  <c:v>2.1108326359832635E-6</c:v>
                </c:pt>
                <c:pt idx="7">
                  <c:v>2.0751129707113007E-6</c:v>
                </c:pt>
                <c:pt idx="8">
                  <c:v>2.4943598326359894E-6</c:v>
                </c:pt>
                <c:pt idx="9">
                  <c:v>2.1786192468619334E-6</c:v>
                </c:pt>
                <c:pt idx="10">
                  <c:v>2.1890460251046057E-6</c:v>
                </c:pt>
                <c:pt idx="11">
                  <c:v>2.3412677824267845E-6</c:v>
                </c:pt>
                <c:pt idx="12">
                  <c:v>1.9227615062761564E-6</c:v>
                </c:pt>
                <c:pt idx="13">
                  <c:v>1.9054476987447741E-6</c:v>
                </c:pt>
                <c:pt idx="14">
                  <c:v>2.1896150627615144E-6</c:v>
                </c:pt>
                <c:pt idx="15">
                  <c:v>2.1109707112970807E-6</c:v>
                </c:pt>
                <c:pt idx="16">
                  <c:v>2.452945606694561E-6</c:v>
                </c:pt>
                <c:pt idx="17">
                  <c:v>2.1600669456067015E-6</c:v>
                </c:pt>
                <c:pt idx="18">
                  <c:v>2.0107154811715515E-6</c:v>
                </c:pt>
                <c:pt idx="19">
                  <c:v>2.2990167364016809E-6</c:v>
                </c:pt>
                <c:pt idx="20">
                  <c:v>2.4615439330543961E-6</c:v>
                </c:pt>
                <c:pt idx="21">
                  <c:v>1.9785523012552378E-6</c:v>
                </c:pt>
                <c:pt idx="22">
                  <c:v>2.0578619246861968E-6</c:v>
                </c:pt>
                <c:pt idx="23">
                  <c:v>2.2179790794979167E-6</c:v>
                </c:pt>
                <c:pt idx="24">
                  <c:v>2.3160502092050208E-6</c:v>
                </c:pt>
                <c:pt idx="25">
                  <c:v>2.5608075313807604E-6</c:v>
                </c:pt>
                <c:pt idx="26">
                  <c:v>2.209535564853564E-6</c:v>
                </c:pt>
                <c:pt idx="27">
                  <c:v>2.5515606694560711E-6</c:v>
                </c:pt>
                <c:pt idx="28">
                  <c:v>2.3756861924686191E-6</c:v>
                </c:pt>
                <c:pt idx="29">
                  <c:v>2.5212928870292934E-6</c:v>
                </c:pt>
                <c:pt idx="30">
                  <c:v>2.3817615062761583E-6</c:v>
                </c:pt>
                <c:pt idx="31">
                  <c:v>2.6047615062761615E-6</c:v>
                </c:pt>
                <c:pt idx="32">
                  <c:v>2.2934184100418443E-6</c:v>
                </c:pt>
                <c:pt idx="33">
                  <c:v>2.5097071129707199E-6</c:v>
                </c:pt>
                <c:pt idx="34">
                  <c:v>2.4763682008368211E-6</c:v>
                </c:pt>
                <c:pt idx="35">
                  <c:v>2.2684435146443594E-6</c:v>
                </c:pt>
                <c:pt idx="36">
                  <c:v>2.2154393305439372E-6</c:v>
                </c:pt>
                <c:pt idx="37">
                  <c:v>2.1089288702928936E-6</c:v>
                </c:pt>
                <c:pt idx="38">
                  <c:v>2.0494769874477032E-6</c:v>
                </c:pt>
                <c:pt idx="39">
                  <c:v>1.9267949790795021E-6</c:v>
                </c:pt>
                <c:pt idx="40">
                  <c:v>2.3240418410041887E-6</c:v>
                </c:pt>
                <c:pt idx="41">
                  <c:v>2.6017405857740638E-6</c:v>
                </c:pt>
                <c:pt idx="42">
                  <c:v>2.597987447698752E-6</c:v>
                </c:pt>
                <c:pt idx="43">
                  <c:v>2.401661087866116E-6</c:v>
                </c:pt>
                <c:pt idx="44">
                  <c:v>2.4387489539748948E-6</c:v>
                </c:pt>
                <c:pt idx="45">
                  <c:v>2.3434393305439392E-6</c:v>
                </c:pt>
                <c:pt idx="46">
                  <c:v>2.1272803347280388E-6</c:v>
                </c:pt>
                <c:pt idx="47">
                  <c:v>2.3096025104602539E-6</c:v>
                </c:pt>
                <c:pt idx="48">
                  <c:v>2.4542887029288744E-6</c:v>
                </c:pt>
                <c:pt idx="49">
                  <c:v>2.6158702928870384E-6</c:v>
                </c:pt>
                <c:pt idx="50">
                  <c:v>2.7920041841004234E-6</c:v>
                </c:pt>
                <c:pt idx="51">
                  <c:v>2.6122092050209259E-6</c:v>
                </c:pt>
                <c:pt idx="52">
                  <c:v>2.5338870292887051E-6</c:v>
                </c:pt>
                <c:pt idx="53">
                  <c:v>2.1694769874477046E-6</c:v>
                </c:pt>
                <c:pt idx="54">
                  <c:v>2.3784728033472804E-6</c:v>
                </c:pt>
                <c:pt idx="55">
                  <c:v>2.4261924686192509E-6</c:v>
                </c:pt>
                <c:pt idx="56">
                  <c:v>2.5967573221757376E-6</c:v>
                </c:pt>
                <c:pt idx="57">
                  <c:v>2.7090000000000066E-6</c:v>
                </c:pt>
                <c:pt idx="58">
                  <c:v>2.6696066945606737E-6</c:v>
                </c:pt>
                <c:pt idx="59">
                  <c:v>2.7476443514644453E-6</c:v>
                </c:pt>
                <c:pt idx="60">
                  <c:v>2.8670669456067016E-6</c:v>
                </c:pt>
                <c:pt idx="61">
                  <c:v>2.4467154811715529E-6</c:v>
                </c:pt>
                <c:pt idx="62">
                  <c:v>2.0057280334728045E-6</c:v>
                </c:pt>
                <c:pt idx="63">
                  <c:v>2.552221757322185E-6</c:v>
                </c:pt>
                <c:pt idx="64">
                  <c:v>2.7959163179916422E-6</c:v>
                </c:pt>
                <c:pt idx="65">
                  <c:v>2.6215355648535649E-6</c:v>
                </c:pt>
                <c:pt idx="66">
                  <c:v>2.7865481171548159E-6</c:v>
                </c:pt>
                <c:pt idx="67">
                  <c:v>2.6137405857740647E-6</c:v>
                </c:pt>
                <c:pt idx="68">
                  <c:v>2.890907949790801E-6</c:v>
                </c:pt>
                <c:pt idx="69">
                  <c:v>2.6148828451882875E-6</c:v>
                </c:pt>
                <c:pt idx="70">
                  <c:v>3.0829037656903866E-6</c:v>
                </c:pt>
                <c:pt idx="71">
                  <c:v>2.9363933054393388E-6</c:v>
                </c:pt>
                <c:pt idx="72">
                  <c:v>3.0666108786610981E-6</c:v>
                </c:pt>
                <c:pt idx="73">
                  <c:v>2.7048702928870404E-6</c:v>
                </c:pt>
                <c:pt idx="74">
                  <c:v>2.9905481171548147E-6</c:v>
                </c:pt>
                <c:pt idx="75">
                  <c:v>2.9817322175732283E-6</c:v>
                </c:pt>
                <c:pt idx="76">
                  <c:v>2.8164184100418408E-6</c:v>
                </c:pt>
                <c:pt idx="77">
                  <c:v>3.0694184100418416E-6</c:v>
                </c:pt>
                <c:pt idx="78">
                  <c:v>3.0459665271966619E-6</c:v>
                </c:pt>
                <c:pt idx="79">
                  <c:v>2.926933054393314E-6</c:v>
                </c:pt>
                <c:pt idx="80">
                  <c:v>2.8013179916318052E-6</c:v>
                </c:pt>
                <c:pt idx="81">
                  <c:v>2.5746276150627675E-6</c:v>
                </c:pt>
                <c:pt idx="82">
                  <c:v>3.020025104602519E-6</c:v>
                </c:pt>
                <c:pt idx="83">
                  <c:v>3.1045146443514766E-6</c:v>
                </c:pt>
                <c:pt idx="84">
                  <c:v>2.9879288702928957E-6</c:v>
                </c:pt>
                <c:pt idx="85">
                  <c:v>2.8887447698744862E-6</c:v>
                </c:pt>
                <c:pt idx="86">
                  <c:v>3.04238912133892E-6</c:v>
                </c:pt>
                <c:pt idx="87">
                  <c:v>3.0188410041841012E-6</c:v>
                </c:pt>
                <c:pt idx="88">
                  <c:v>3.2268744769874584E-6</c:v>
                </c:pt>
                <c:pt idx="89">
                  <c:v>3.0618953974895461E-6</c:v>
                </c:pt>
                <c:pt idx="90">
                  <c:v>2.9696903765690443E-6</c:v>
                </c:pt>
                <c:pt idx="91">
                  <c:v>2.888769874476996E-6</c:v>
                </c:pt>
                <c:pt idx="92">
                  <c:v>3.118033472803356E-6</c:v>
                </c:pt>
                <c:pt idx="93">
                  <c:v>2.7382468619246914E-6</c:v>
                </c:pt>
                <c:pt idx="94">
                  <c:v>2.9303849372385002E-6</c:v>
                </c:pt>
                <c:pt idx="95">
                  <c:v>3.2108200836820173E-6</c:v>
                </c:pt>
                <c:pt idx="96">
                  <c:v>2.951100418410047E-6</c:v>
                </c:pt>
                <c:pt idx="97">
                  <c:v>2.9790418410041888E-6</c:v>
                </c:pt>
                <c:pt idx="98">
                  <c:v>3.2393723849372454E-6</c:v>
                </c:pt>
                <c:pt idx="99">
                  <c:v>3.3035062761506381E-6</c:v>
                </c:pt>
                <c:pt idx="100">
                  <c:v>2.8427071129707187E-6</c:v>
                </c:pt>
                <c:pt idx="101">
                  <c:v>2.9534184100418426E-6</c:v>
                </c:pt>
                <c:pt idx="102">
                  <c:v>3.1054476987447761E-6</c:v>
                </c:pt>
                <c:pt idx="103">
                  <c:v>2.9506569037656915E-6</c:v>
                </c:pt>
                <c:pt idx="104">
                  <c:v>2.5410460251046042E-6</c:v>
                </c:pt>
                <c:pt idx="105">
                  <c:v>2.9450292887029405E-6</c:v>
                </c:pt>
                <c:pt idx="106">
                  <c:v>3.1198200836820151E-6</c:v>
                </c:pt>
                <c:pt idx="107">
                  <c:v>2.8531255230125604E-6</c:v>
                </c:pt>
                <c:pt idx="108">
                  <c:v>3.0056945606694661E-6</c:v>
                </c:pt>
                <c:pt idx="109">
                  <c:v>3.1279665271966634E-6</c:v>
                </c:pt>
                <c:pt idx="110">
                  <c:v>3.1042510460251151E-6</c:v>
                </c:pt>
                <c:pt idx="111">
                  <c:v>3.1042343096234414E-6</c:v>
                </c:pt>
                <c:pt idx="112">
                  <c:v>2.7539497907949862E-6</c:v>
                </c:pt>
                <c:pt idx="113">
                  <c:v>3.2484058577405965E-6</c:v>
                </c:pt>
                <c:pt idx="114">
                  <c:v>3.0671506276150719E-6</c:v>
                </c:pt>
                <c:pt idx="115">
                  <c:v>2.9303514644351514E-6</c:v>
                </c:pt>
                <c:pt idx="116">
                  <c:v>2.758740585774065E-6</c:v>
                </c:pt>
                <c:pt idx="117">
                  <c:v>2.9998368200836854E-6</c:v>
                </c:pt>
                <c:pt idx="118">
                  <c:v>3.2095313807531493E-6</c:v>
                </c:pt>
                <c:pt idx="119">
                  <c:v>3.1891589958159069E-6</c:v>
                </c:pt>
                <c:pt idx="120">
                  <c:v>3.3883807531380846E-6</c:v>
                </c:pt>
                <c:pt idx="121">
                  <c:v>3.1795397489539886E-6</c:v>
                </c:pt>
                <c:pt idx="122">
                  <c:v>3.0354225941422636E-6</c:v>
                </c:pt>
                <c:pt idx="123">
                  <c:v>3.1752635983263688E-6</c:v>
                </c:pt>
                <c:pt idx="124">
                  <c:v>3.0749037656903877E-6</c:v>
                </c:pt>
                <c:pt idx="125">
                  <c:v>3.3152677824267857E-6</c:v>
                </c:pt>
                <c:pt idx="126">
                  <c:v>3.4879539748954066E-6</c:v>
                </c:pt>
                <c:pt idx="127">
                  <c:v>3.4290334728033565E-6</c:v>
                </c:pt>
                <c:pt idx="128">
                  <c:v>3.3105774058577469E-6</c:v>
                </c:pt>
                <c:pt idx="129">
                  <c:v>3.4292510460251141E-6</c:v>
                </c:pt>
                <c:pt idx="130">
                  <c:v>3.419154811715489E-6</c:v>
                </c:pt>
                <c:pt idx="131">
                  <c:v>3.1365230125523125E-6</c:v>
                </c:pt>
                <c:pt idx="132">
                  <c:v>2.8356820083682012E-6</c:v>
                </c:pt>
                <c:pt idx="133">
                  <c:v>2.7887740585774219E-6</c:v>
                </c:pt>
                <c:pt idx="134">
                  <c:v>2.914481171548122E-6</c:v>
                </c:pt>
                <c:pt idx="135">
                  <c:v>2.8299372384937313E-6</c:v>
                </c:pt>
                <c:pt idx="136">
                  <c:v>2.3013849372384986E-6</c:v>
                </c:pt>
                <c:pt idx="137">
                  <c:v>2.4028577405857808E-6</c:v>
                </c:pt>
                <c:pt idx="138">
                  <c:v>2.396761506276156E-6</c:v>
                </c:pt>
                <c:pt idx="139">
                  <c:v>2.0675104602510537E-6</c:v>
                </c:pt>
                <c:pt idx="140">
                  <c:v>2.3360125523012604E-6</c:v>
                </c:pt>
                <c:pt idx="141">
                  <c:v>2.3124769874476992E-6</c:v>
                </c:pt>
                <c:pt idx="142">
                  <c:v>2.0492343096234375E-6</c:v>
                </c:pt>
                <c:pt idx="143">
                  <c:v>2.1637196652719761E-6</c:v>
                </c:pt>
                <c:pt idx="144">
                  <c:v>2.4508493723849407E-6</c:v>
                </c:pt>
                <c:pt idx="145">
                  <c:v>2.2897949790795048E-6</c:v>
                </c:pt>
                <c:pt idx="146">
                  <c:v>2.0263472803347296E-6</c:v>
                </c:pt>
                <c:pt idx="147">
                  <c:v>1.8193221757322227E-6</c:v>
                </c:pt>
                <c:pt idx="148">
                  <c:v>2.0279748953974994E-6</c:v>
                </c:pt>
                <c:pt idx="149">
                  <c:v>2.1216066945606698E-6</c:v>
                </c:pt>
                <c:pt idx="150">
                  <c:v>1.8699790794979119E-6</c:v>
                </c:pt>
                <c:pt idx="151">
                  <c:v>1.5013096234309642E-6</c:v>
                </c:pt>
                <c:pt idx="152">
                  <c:v>1.4493933054393314E-6</c:v>
                </c:pt>
                <c:pt idx="153">
                  <c:v>1.6454309623431007E-6</c:v>
                </c:pt>
                <c:pt idx="154">
                  <c:v>1.259188284518832E-6</c:v>
                </c:pt>
                <c:pt idx="155">
                  <c:v>1.4556903765690381E-6</c:v>
                </c:pt>
                <c:pt idx="156">
                  <c:v>1.4712301255230165E-6</c:v>
                </c:pt>
                <c:pt idx="157">
                  <c:v>1.3547991631799189E-6</c:v>
                </c:pt>
                <c:pt idx="158">
                  <c:v>1.5802552301255283E-6</c:v>
                </c:pt>
                <c:pt idx="159">
                  <c:v>1.5155899581589975E-6</c:v>
                </c:pt>
                <c:pt idx="160">
                  <c:v>1.5878200836820108E-6</c:v>
                </c:pt>
                <c:pt idx="161">
                  <c:v>1.6668828451882906E-6</c:v>
                </c:pt>
                <c:pt idx="162">
                  <c:v>1.8692887029288751E-6</c:v>
                </c:pt>
                <c:pt idx="163">
                  <c:v>1.8394058577405894E-6</c:v>
                </c:pt>
                <c:pt idx="164">
                  <c:v>1.5922594142259462E-6</c:v>
                </c:pt>
                <c:pt idx="165">
                  <c:v>1.5532970711297117E-6</c:v>
                </c:pt>
                <c:pt idx="166">
                  <c:v>1.6629623430962393E-6</c:v>
                </c:pt>
                <c:pt idx="167">
                  <c:v>1.6911799163179954E-6</c:v>
                </c:pt>
                <c:pt idx="168">
                  <c:v>1.3758326359832671E-6</c:v>
                </c:pt>
                <c:pt idx="169">
                  <c:v>1.5675606694560709E-6</c:v>
                </c:pt>
                <c:pt idx="170">
                  <c:v>1.5633179916318053E-6</c:v>
                </c:pt>
                <c:pt idx="171">
                  <c:v>1.5152845188284546E-6</c:v>
                </c:pt>
                <c:pt idx="172">
                  <c:v>1.4301422594142289E-6</c:v>
                </c:pt>
                <c:pt idx="173">
                  <c:v>1.0746485355648567E-6</c:v>
                </c:pt>
                <c:pt idx="174">
                  <c:v>1.2843807531380783E-6</c:v>
                </c:pt>
                <c:pt idx="175">
                  <c:v>1.3722594142259457E-6</c:v>
                </c:pt>
                <c:pt idx="176">
                  <c:v>1.3173389121338937E-6</c:v>
                </c:pt>
                <c:pt idx="177">
                  <c:v>1.2634853556485382E-6</c:v>
                </c:pt>
                <c:pt idx="178">
                  <c:v>1.6896025104602564E-6</c:v>
                </c:pt>
                <c:pt idx="179">
                  <c:v>1.6061631799163244E-6</c:v>
                </c:pt>
                <c:pt idx="180">
                  <c:v>1.1881338912133927E-6</c:v>
                </c:pt>
                <c:pt idx="181">
                  <c:v>1.2717071129707146E-6</c:v>
                </c:pt>
                <c:pt idx="182">
                  <c:v>1.3626945606694585E-6</c:v>
                </c:pt>
                <c:pt idx="183">
                  <c:v>1.3616903765690393E-6</c:v>
                </c:pt>
                <c:pt idx="184">
                  <c:v>1.4704811715481215E-6</c:v>
                </c:pt>
                <c:pt idx="185">
                  <c:v>1.4093556485355671E-6</c:v>
                </c:pt>
                <c:pt idx="186">
                  <c:v>1.5789832635983307E-6</c:v>
                </c:pt>
                <c:pt idx="187">
                  <c:v>1.5624309623431006E-6</c:v>
                </c:pt>
                <c:pt idx="188">
                  <c:v>1.419125523012555E-6</c:v>
                </c:pt>
                <c:pt idx="189">
                  <c:v>1.6137489539748988E-6</c:v>
                </c:pt>
                <c:pt idx="190">
                  <c:v>1.4711338912133911E-6</c:v>
                </c:pt>
                <c:pt idx="191">
                  <c:v>1.3974937238493747E-6</c:v>
                </c:pt>
                <c:pt idx="192">
                  <c:v>1.4741255230125564E-6</c:v>
                </c:pt>
                <c:pt idx="193">
                  <c:v>1.7056150627615114E-6</c:v>
                </c:pt>
                <c:pt idx="194">
                  <c:v>1.629322175732222E-6</c:v>
                </c:pt>
                <c:pt idx="195">
                  <c:v>1.5278200836820105E-6</c:v>
                </c:pt>
                <c:pt idx="196">
                  <c:v>1.5079958158995833E-6</c:v>
                </c:pt>
                <c:pt idx="197">
                  <c:v>1.6872343096234348E-6</c:v>
                </c:pt>
                <c:pt idx="198">
                  <c:v>1.6301004184100466E-6</c:v>
                </c:pt>
                <c:pt idx="199">
                  <c:v>1.1887280334728071E-6</c:v>
                </c:pt>
                <c:pt idx="200">
                  <c:v>1.4267154811715525E-6</c:v>
                </c:pt>
                <c:pt idx="201">
                  <c:v>1.4063807531380775E-6</c:v>
                </c:pt>
                <c:pt idx="202">
                  <c:v>1.3830502092050252E-6</c:v>
                </c:pt>
                <c:pt idx="203">
                  <c:v>1.6004811715481228E-6</c:v>
                </c:pt>
                <c:pt idx="204">
                  <c:v>1.67835564853557E-6</c:v>
                </c:pt>
                <c:pt idx="205">
                  <c:v>1.6610585774058631E-6</c:v>
                </c:pt>
                <c:pt idx="206">
                  <c:v>1.5990376569037707E-6</c:v>
                </c:pt>
                <c:pt idx="207">
                  <c:v>1.5625271966527247E-6</c:v>
                </c:pt>
                <c:pt idx="208">
                  <c:v>1.7078912133891218E-6</c:v>
                </c:pt>
                <c:pt idx="209">
                  <c:v>1.5738326359832672E-6</c:v>
                </c:pt>
                <c:pt idx="210">
                  <c:v>1.4672050209205066E-6</c:v>
                </c:pt>
                <c:pt idx="211">
                  <c:v>1.4529916317991641E-6</c:v>
                </c:pt>
                <c:pt idx="212">
                  <c:v>1.4099288702928881E-6</c:v>
                </c:pt>
                <c:pt idx="213">
                  <c:v>1.4782677824267825E-6</c:v>
                </c:pt>
                <c:pt idx="214">
                  <c:v>1.3460209205020961E-6</c:v>
                </c:pt>
                <c:pt idx="215">
                  <c:v>1.2058619246861942E-6</c:v>
                </c:pt>
                <c:pt idx="216">
                  <c:v>1.2895523012552339E-6</c:v>
                </c:pt>
                <c:pt idx="217">
                  <c:v>1.3873765690376604E-6</c:v>
                </c:pt>
                <c:pt idx="218">
                  <c:v>1.4367866108786631E-6</c:v>
                </c:pt>
                <c:pt idx="219">
                  <c:v>1.4821338912133924E-6</c:v>
                </c:pt>
                <c:pt idx="220">
                  <c:v>1.4982301255230172E-6</c:v>
                </c:pt>
                <c:pt idx="221">
                  <c:v>1.3692259414225978E-6</c:v>
                </c:pt>
                <c:pt idx="222">
                  <c:v>1.5381338912133927E-6</c:v>
                </c:pt>
                <c:pt idx="223">
                  <c:v>1.5410502092050252E-6</c:v>
                </c:pt>
                <c:pt idx="224">
                  <c:v>1.3049707112970737E-6</c:v>
                </c:pt>
                <c:pt idx="225">
                  <c:v>1.3014560669456109E-6</c:v>
                </c:pt>
                <c:pt idx="226">
                  <c:v>1.3226317991631801E-6</c:v>
                </c:pt>
                <c:pt idx="227">
                  <c:v>1.1764100418410103E-6</c:v>
                </c:pt>
                <c:pt idx="228">
                  <c:v>1.3463765690376612E-6</c:v>
                </c:pt>
                <c:pt idx="229">
                  <c:v>1.476075313807535E-6</c:v>
                </c:pt>
                <c:pt idx="230">
                  <c:v>1.1421046025104617E-6</c:v>
                </c:pt>
                <c:pt idx="231">
                  <c:v>1.1798577405857785E-6</c:v>
                </c:pt>
                <c:pt idx="232">
                  <c:v>1.0582008368200873E-6</c:v>
                </c:pt>
                <c:pt idx="233">
                  <c:v>1.5974686192468654E-6</c:v>
                </c:pt>
                <c:pt idx="234">
                  <c:v>1.2604937238493738E-6</c:v>
                </c:pt>
                <c:pt idx="235">
                  <c:v>1.9409246861924703E-6</c:v>
                </c:pt>
                <c:pt idx="236">
                  <c:v>2.4223849372384997E-6</c:v>
                </c:pt>
                <c:pt idx="237">
                  <c:v>2.7571673640167461E-6</c:v>
                </c:pt>
                <c:pt idx="238">
                  <c:v>3.6991757322175855E-6</c:v>
                </c:pt>
                <c:pt idx="239">
                  <c:v>4.2616317991631977E-6</c:v>
                </c:pt>
              </c:numCache>
            </c:numRef>
          </c:val>
        </c:ser>
        <c:bandFmts/>
        <c:axId val="217039232"/>
        <c:axId val="217040768"/>
        <c:axId val="217008320"/>
      </c:surfaceChart>
      <c:catAx>
        <c:axId val="217039232"/>
        <c:scaling>
          <c:orientation val="minMax"/>
        </c:scaling>
        <c:axPos val="b"/>
        <c:numFmt formatCode="General" sourceLinked="1"/>
        <c:majorTickMark val="none"/>
        <c:tickLblPos val="nextTo"/>
        <c:crossAx val="217040768"/>
        <c:crosses val="autoZero"/>
        <c:auto val="1"/>
        <c:lblAlgn val="ctr"/>
        <c:lblOffset val="100"/>
        <c:tickLblSkip val="10"/>
        <c:tickMarkSkip val="2"/>
      </c:catAx>
      <c:valAx>
        <c:axId val="217040768"/>
        <c:scaling>
          <c:logBase val="10"/>
          <c:orientation val="minMax"/>
          <c:min val="1.0000000000000043E-7"/>
        </c:scaling>
        <c:axPos val="l"/>
        <c:majorGridlines/>
        <c:numFmt formatCode="0.0E+00" sourceLinked="0"/>
        <c:majorTickMark val="none"/>
        <c:tickLblPos val="none"/>
        <c:crossAx val="217039232"/>
        <c:crosses val="autoZero"/>
        <c:crossBetween val="midCat"/>
      </c:valAx>
      <c:serAx>
        <c:axId val="217008320"/>
        <c:scaling>
          <c:orientation val="minMax"/>
        </c:scaling>
        <c:axPos val="b"/>
        <c:majorTickMark val="none"/>
        <c:tickLblPos val="nextTo"/>
        <c:crossAx val="217040768"/>
        <c:crosses val="autoZero"/>
        <c:tickLblSkip val="10"/>
        <c:tickMarkSkip val="2"/>
      </c:serAx>
    </c:plotArea>
    <c:legend>
      <c:legendPos val="r"/>
      <c:layout/>
      <c:txPr>
        <a:bodyPr/>
        <a:lstStyle/>
        <a:p>
          <a:pPr rtl="0">
            <a:defRPr/>
          </a:pPr>
          <a:endParaRPr lang="en-US"/>
        </a:p>
      </c:txPr>
    </c:legend>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QGSP_BERT_HP/QGSP_BERT_HP(ND) </a:t>
            </a:r>
          </a:p>
          <a:p>
            <a:pPr>
              <a:defRPr/>
            </a:pPr>
            <a:r>
              <a:rPr lang="en-US"/>
              <a:t>neutorn</a:t>
            </a:r>
          </a:p>
        </c:rich>
      </c:tx>
      <c:layout/>
    </c:title>
    <c:view3D>
      <c:rotX val="90"/>
      <c:rotY val="0"/>
      <c:perspective val="0"/>
    </c:view3D>
    <c:plotArea>
      <c:layout/>
      <c:surfaceChart>
        <c:ser>
          <c:idx val="0"/>
          <c:order val="0"/>
          <c:tx>
            <c:strRef>
              <c:f>ratio_data!$A$2</c:f>
              <c:strCache>
                <c:ptCount val="1"/>
                <c:pt idx="0">
                  <c:v>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ratio_data!$B$2:$IG$2</c:f>
              <c:numCache>
                <c:formatCode>General</c:formatCode>
                <c:ptCount val="240"/>
                <c:pt idx="0">
                  <c:v>0.98198985639479253</c:v>
                </c:pt>
                <c:pt idx="1">
                  <c:v>0.9393344132776309</c:v>
                </c:pt>
                <c:pt idx="2">
                  <c:v>0.95606445544506469</c:v>
                </c:pt>
                <c:pt idx="3">
                  <c:v>0.96214281783021371</c:v>
                </c:pt>
                <c:pt idx="4">
                  <c:v>0.95490150904273707</c:v>
                </c:pt>
                <c:pt idx="5">
                  <c:v>0.97697272102542632</c:v>
                </c:pt>
                <c:pt idx="6">
                  <c:v>0.9719567639916864</c:v>
                </c:pt>
                <c:pt idx="7">
                  <c:v>0.9548031842828788</c:v>
                </c:pt>
                <c:pt idx="8">
                  <c:v>0.95665070514102823</c:v>
                </c:pt>
                <c:pt idx="9">
                  <c:v>0.93831442545412069</c:v>
                </c:pt>
                <c:pt idx="10">
                  <c:v>0.98976233131114</c:v>
                </c:pt>
                <c:pt idx="11">
                  <c:v>0.9868506842568896</c:v>
                </c:pt>
                <c:pt idx="12">
                  <c:v>0.95804671321274393</c:v>
                </c:pt>
                <c:pt idx="13">
                  <c:v>0.9313744207145549</c:v>
                </c:pt>
                <c:pt idx="14">
                  <c:v>0.97881364186129649</c:v>
                </c:pt>
                <c:pt idx="15">
                  <c:v>1.0220294664213265</c:v>
                </c:pt>
                <c:pt idx="16">
                  <c:v>0.98260849390806493</c:v>
                </c:pt>
                <c:pt idx="17">
                  <c:v>0.95091609656365494</c:v>
                </c:pt>
                <c:pt idx="18">
                  <c:v>0.98749352182425232</c:v>
                </c:pt>
                <c:pt idx="19">
                  <c:v>0.95862988541333283</c:v>
                </c:pt>
                <c:pt idx="20">
                  <c:v>0.96969138712340175</c:v>
                </c:pt>
                <c:pt idx="21">
                  <c:v>0.99365398987342657</c:v>
                </c:pt>
                <c:pt idx="22">
                  <c:v>0.98768994773192131</c:v>
                </c:pt>
                <c:pt idx="23">
                  <c:v>0.99658924598862841</c:v>
                </c:pt>
                <c:pt idx="24">
                  <c:v>0.99492635511662442</c:v>
                </c:pt>
                <c:pt idx="25">
                  <c:v>1.0008119265329507</c:v>
                </c:pt>
                <c:pt idx="26">
                  <c:v>0.97333606167864228</c:v>
                </c:pt>
                <c:pt idx="27">
                  <c:v>0.95226757519480254</c:v>
                </c:pt>
                <c:pt idx="28">
                  <c:v>0.99869655677847979</c:v>
                </c:pt>
                <c:pt idx="29">
                  <c:v>0.94148839891888902</c:v>
                </c:pt>
                <c:pt idx="30">
                  <c:v>0.96208343096424054</c:v>
                </c:pt>
                <c:pt idx="31">
                  <c:v>1.0033172841945448</c:v>
                </c:pt>
                <c:pt idx="32">
                  <c:v>0.99190355082618376</c:v>
                </c:pt>
                <c:pt idx="33">
                  <c:v>0.97710210347970261</c:v>
                </c:pt>
                <c:pt idx="34">
                  <c:v>0.97721377924388464</c:v>
                </c:pt>
                <c:pt idx="35">
                  <c:v>0.98341615227221746</c:v>
                </c:pt>
                <c:pt idx="36">
                  <c:v>0.98766591422121908</c:v>
                </c:pt>
                <c:pt idx="37">
                  <c:v>0.97613891482724957</c:v>
                </c:pt>
                <c:pt idx="38">
                  <c:v>0.96521363366283164</c:v>
                </c:pt>
                <c:pt idx="39">
                  <c:v>0.96392176070023539</c:v>
                </c:pt>
                <c:pt idx="40">
                  <c:v>0.96709680390205199</c:v>
                </c:pt>
                <c:pt idx="41">
                  <c:v>0.96183722445802844</c:v>
                </c:pt>
                <c:pt idx="42">
                  <c:v>0.98029332685328152</c:v>
                </c:pt>
                <c:pt idx="43">
                  <c:v>0.98288650395723487</c:v>
                </c:pt>
                <c:pt idx="44">
                  <c:v>0.95061796956406719</c:v>
                </c:pt>
                <c:pt idx="45">
                  <c:v>0.95424896986270957</c:v>
                </c:pt>
                <c:pt idx="46">
                  <c:v>0.96287510012939914</c:v>
                </c:pt>
                <c:pt idx="47">
                  <c:v>0.96430538001318222</c:v>
                </c:pt>
                <c:pt idx="48">
                  <c:v>0.96634186146978496</c:v>
                </c:pt>
                <c:pt idx="49">
                  <c:v>0.9663942992092297</c:v>
                </c:pt>
                <c:pt idx="50">
                  <c:v>0.96555864558560367</c:v>
                </c:pt>
                <c:pt idx="51">
                  <c:v>0.96780873910191689</c:v>
                </c:pt>
                <c:pt idx="52">
                  <c:v>0.965198128743606</c:v>
                </c:pt>
                <c:pt idx="53">
                  <c:v>0.9607782631997811</c:v>
                </c:pt>
                <c:pt idx="54">
                  <c:v>0.95627661926874563</c:v>
                </c:pt>
                <c:pt idx="55">
                  <c:v>0.96648277735769206</c:v>
                </c:pt>
                <c:pt idx="56">
                  <c:v>0.97874932071929721</c:v>
                </c:pt>
                <c:pt idx="57">
                  <c:v>0.98359161981987964</c:v>
                </c:pt>
                <c:pt idx="58">
                  <c:v>0.97806665958412664</c:v>
                </c:pt>
                <c:pt idx="59">
                  <c:v>0.97181188771767901</c:v>
                </c:pt>
                <c:pt idx="60">
                  <c:v>0.95975458668926461</c:v>
                </c:pt>
                <c:pt idx="61">
                  <c:v>0.95319154386571625</c:v>
                </c:pt>
                <c:pt idx="62">
                  <c:v>0.96433811616417386</c:v>
                </c:pt>
                <c:pt idx="63">
                  <c:v>0.96232573396752563</c:v>
                </c:pt>
                <c:pt idx="64">
                  <c:v>0.96171939857946764</c:v>
                </c:pt>
                <c:pt idx="65">
                  <c:v>0.95960718917917365</c:v>
                </c:pt>
                <c:pt idx="66">
                  <c:v>0.96260013767748831</c:v>
                </c:pt>
                <c:pt idx="67">
                  <c:v>0.97467066259604851</c:v>
                </c:pt>
                <c:pt idx="68">
                  <c:v>0.97622167596055465</c:v>
                </c:pt>
                <c:pt idx="69">
                  <c:v>0.99023375228634236</c:v>
                </c:pt>
                <c:pt idx="70">
                  <c:v>0.98952100547693578</c:v>
                </c:pt>
                <c:pt idx="71">
                  <c:v>0.9770032451323013</c:v>
                </c:pt>
                <c:pt idx="72">
                  <c:v>0.97992095616009356</c:v>
                </c:pt>
                <c:pt idx="73">
                  <c:v>0.97394954591321881</c:v>
                </c:pt>
                <c:pt idx="74">
                  <c:v>0.98836003612402579</c:v>
                </c:pt>
                <c:pt idx="75">
                  <c:v>0.98090213844664909</c:v>
                </c:pt>
                <c:pt idx="76">
                  <c:v>0.99538319482917759</c:v>
                </c:pt>
                <c:pt idx="77">
                  <c:v>0.97799489006441565</c:v>
                </c:pt>
                <c:pt idx="78">
                  <c:v>0.98858017204381332</c:v>
                </c:pt>
                <c:pt idx="79">
                  <c:v>0.98363893610354214</c:v>
                </c:pt>
                <c:pt idx="80">
                  <c:v>0.97534692462514783</c:v>
                </c:pt>
                <c:pt idx="81">
                  <c:v>0.99961782797216858</c:v>
                </c:pt>
                <c:pt idx="82">
                  <c:v>1.0020787631773191</c:v>
                </c:pt>
                <c:pt idx="83">
                  <c:v>0.98733659789072092</c:v>
                </c:pt>
                <c:pt idx="84">
                  <c:v>0.98886347978250866</c:v>
                </c:pt>
                <c:pt idx="85">
                  <c:v>0.99857822883446157</c:v>
                </c:pt>
                <c:pt idx="86">
                  <c:v>0.98890952061362569</c:v>
                </c:pt>
                <c:pt idx="87">
                  <c:v>0.98242689341128187</c:v>
                </c:pt>
                <c:pt idx="88">
                  <c:v>0.98006340713197959</c:v>
                </c:pt>
                <c:pt idx="89">
                  <c:v>0.9868649097124319</c:v>
                </c:pt>
                <c:pt idx="90">
                  <c:v>0.99413656462046496</c:v>
                </c:pt>
                <c:pt idx="91">
                  <c:v>0.97855922694311048</c:v>
                </c:pt>
                <c:pt idx="92">
                  <c:v>0.96964183284770189</c:v>
                </c:pt>
                <c:pt idx="93">
                  <c:v>0.99403266097738519</c:v>
                </c:pt>
                <c:pt idx="94">
                  <c:v>0.98365055456661654</c:v>
                </c:pt>
                <c:pt idx="95">
                  <c:v>0.98981136714088103</c:v>
                </c:pt>
                <c:pt idx="96">
                  <c:v>0.98740622630321351</c:v>
                </c:pt>
                <c:pt idx="97">
                  <c:v>0.98704265322821561</c:v>
                </c:pt>
                <c:pt idx="98">
                  <c:v>1.004825842326539</c:v>
                </c:pt>
                <c:pt idx="99">
                  <c:v>1.0135891370092114</c:v>
                </c:pt>
                <c:pt idx="100">
                  <c:v>1.0180759040583953</c:v>
                </c:pt>
                <c:pt idx="101">
                  <c:v>1.0005215340526379</c:v>
                </c:pt>
                <c:pt idx="102">
                  <c:v>0.99552442901089888</c:v>
                </c:pt>
                <c:pt idx="103">
                  <c:v>0.9948383497932608</c:v>
                </c:pt>
                <c:pt idx="104">
                  <c:v>1.0041005988563363</c:v>
                </c:pt>
                <c:pt idx="105">
                  <c:v>0.98490430954543451</c:v>
                </c:pt>
                <c:pt idx="106">
                  <c:v>0.99195441819342911</c:v>
                </c:pt>
                <c:pt idx="107">
                  <c:v>0.98718299471856008</c:v>
                </c:pt>
                <c:pt idx="108">
                  <c:v>1.0076545080457202</c:v>
                </c:pt>
                <c:pt idx="109">
                  <c:v>1.0082670573461698</c:v>
                </c:pt>
                <c:pt idx="110">
                  <c:v>1.0089827713253101</c:v>
                </c:pt>
                <c:pt idx="111">
                  <c:v>1.0034175540237307</c:v>
                </c:pt>
                <c:pt idx="112">
                  <c:v>0.9935390750074794</c:v>
                </c:pt>
                <c:pt idx="113">
                  <c:v>1.0004498025085862</c:v>
                </c:pt>
                <c:pt idx="114">
                  <c:v>1.0010594889723439</c:v>
                </c:pt>
                <c:pt idx="115">
                  <c:v>0.9834824787801677</c:v>
                </c:pt>
                <c:pt idx="116">
                  <c:v>0.98315113830107292</c:v>
                </c:pt>
                <c:pt idx="117">
                  <c:v>0.96913507774295249</c:v>
                </c:pt>
                <c:pt idx="118">
                  <c:v>1.0057764158585916</c:v>
                </c:pt>
                <c:pt idx="119">
                  <c:v>1.0021116735430704</c:v>
                </c:pt>
                <c:pt idx="120">
                  <c:v>1.0102661762781839</c:v>
                </c:pt>
                <c:pt idx="121">
                  <c:v>0.9776712956800826</c:v>
                </c:pt>
                <c:pt idx="122">
                  <c:v>0.97514296746027163</c:v>
                </c:pt>
                <c:pt idx="123">
                  <c:v>0.9642870601831498</c:v>
                </c:pt>
                <c:pt idx="124">
                  <c:v>1.004654314481078</c:v>
                </c:pt>
                <c:pt idx="125">
                  <c:v>1.0029859037566855</c:v>
                </c:pt>
                <c:pt idx="126">
                  <c:v>1.0119667367847578</c:v>
                </c:pt>
                <c:pt idx="127">
                  <c:v>0.99292127701475563</c:v>
                </c:pt>
                <c:pt idx="128">
                  <c:v>0.98130313746143949</c:v>
                </c:pt>
                <c:pt idx="129">
                  <c:v>0.98391211812761747</c:v>
                </c:pt>
                <c:pt idx="130">
                  <c:v>0.99098445360864862</c:v>
                </c:pt>
                <c:pt idx="131">
                  <c:v>0.99139295754912471</c:v>
                </c:pt>
                <c:pt idx="132">
                  <c:v>0.97658811099733978</c:v>
                </c:pt>
                <c:pt idx="133">
                  <c:v>0.98061184419664249</c:v>
                </c:pt>
                <c:pt idx="134">
                  <c:v>0.97640887873576587</c:v>
                </c:pt>
                <c:pt idx="135">
                  <c:v>0.98504650272669858</c:v>
                </c:pt>
                <c:pt idx="136">
                  <c:v>0.98704554390233246</c:v>
                </c:pt>
                <c:pt idx="137">
                  <c:v>0.97694500079640312</c:v>
                </c:pt>
                <c:pt idx="138">
                  <c:v>0.95679710243043936</c:v>
                </c:pt>
                <c:pt idx="139">
                  <c:v>0.9666877932169996</c:v>
                </c:pt>
                <c:pt idx="140">
                  <c:v>0.97454839042399277</c:v>
                </c:pt>
                <c:pt idx="141">
                  <c:v>0.97016539099716259</c:v>
                </c:pt>
                <c:pt idx="142">
                  <c:v>0.97950775078523356</c:v>
                </c:pt>
                <c:pt idx="143">
                  <c:v>1.0064659009971511</c:v>
                </c:pt>
                <c:pt idx="144">
                  <c:v>1.0010167615016441</c:v>
                </c:pt>
                <c:pt idx="145">
                  <c:v>0.99348558425236466</c:v>
                </c:pt>
                <c:pt idx="146">
                  <c:v>0.95844306920856503</c:v>
                </c:pt>
                <c:pt idx="147">
                  <c:v>0.97928854743875593</c:v>
                </c:pt>
                <c:pt idx="148">
                  <c:v>0.99388236858729129</c:v>
                </c:pt>
                <c:pt idx="149">
                  <c:v>0.96515406203143361</c:v>
                </c:pt>
                <c:pt idx="150">
                  <c:v>0.97078375469118305</c:v>
                </c:pt>
                <c:pt idx="151">
                  <c:v>0.96142503668325974</c:v>
                </c:pt>
                <c:pt idx="152">
                  <c:v>0.99012014841863449</c:v>
                </c:pt>
                <c:pt idx="153">
                  <c:v>0.98476043773133048</c:v>
                </c:pt>
                <c:pt idx="154">
                  <c:v>0.9894035004167151</c:v>
                </c:pt>
                <c:pt idx="155">
                  <c:v>1.0157286838280837</c:v>
                </c:pt>
                <c:pt idx="156">
                  <c:v>1.0056629460149098</c:v>
                </c:pt>
                <c:pt idx="157">
                  <c:v>1.0141585619096256</c:v>
                </c:pt>
                <c:pt idx="158">
                  <c:v>0.98525628306322144</c:v>
                </c:pt>
                <c:pt idx="159">
                  <c:v>1.0026610396418121</c:v>
                </c:pt>
                <c:pt idx="160">
                  <c:v>0.99779084779802063</c:v>
                </c:pt>
                <c:pt idx="161">
                  <c:v>0.99167939914953163</c:v>
                </c:pt>
                <c:pt idx="162">
                  <c:v>0.99406011969126795</c:v>
                </c:pt>
                <c:pt idx="163">
                  <c:v>1.0015437768986033</c:v>
                </c:pt>
                <c:pt idx="164">
                  <c:v>1.0058050288629918</c:v>
                </c:pt>
                <c:pt idx="165">
                  <c:v>1.0080649948254994</c:v>
                </c:pt>
                <c:pt idx="166">
                  <c:v>1.0148000603885321</c:v>
                </c:pt>
                <c:pt idx="167">
                  <c:v>0.98541702717705038</c:v>
                </c:pt>
                <c:pt idx="168">
                  <c:v>0.99817500455719044</c:v>
                </c:pt>
                <c:pt idx="169">
                  <c:v>0.98662203418115424</c:v>
                </c:pt>
                <c:pt idx="170">
                  <c:v>0.99062405447672264</c:v>
                </c:pt>
                <c:pt idx="171">
                  <c:v>1.0136840418327413</c:v>
                </c:pt>
                <c:pt idx="172">
                  <c:v>1.0137219140016998</c:v>
                </c:pt>
                <c:pt idx="173">
                  <c:v>0.99208666157914549</c:v>
                </c:pt>
                <c:pt idx="174">
                  <c:v>0.9868760940406941</c:v>
                </c:pt>
                <c:pt idx="175">
                  <c:v>0.99360275979123991</c:v>
                </c:pt>
                <c:pt idx="176">
                  <c:v>0.99507271340878145</c:v>
                </c:pt>
                <c:pt idx="177">
                  <c:v>0.98528079710144856</c:v>
                </c:pt>
                <c:pt idx="178">
                  <c:v>0.99798845390582713</c:v>
                </c:pt>
                <c:pt idx="179">
                  <c:v>0.99735023512574128</c:v>
                </c:pt>
                <c:pt idx="180">
                  <c:v>0.99086861479299027</c:v>
                </c:pt>
                <c:pt idx="181">
                  <c:v>0.98625566060220848</c:v>
                </c:pt>
                <c:pt idx="182">
                  <c:v>0.98983042731359394</c:v>
                </c:pt>
                <c:pt idx="183">
                  <c:v>0.993743877821614</c:v>
                </c:pt>
                <c:pt idx="184">
                  <c:v>0.99406492882197961</c:v>
                </c:pt>
                <c:pt idx="185">
                  <c:v>0.98973695498278957</c:v>
                </c:pt>
                <c:pt idx="186">
                  <c:v>0.98527509392620827</c:v>
                </c:pt>
                <c:pt idx="187">
                  <c:v>0.9863978567283308</c:v>
                </c:pt>
                <c:pt idx="188">
                  <c:v>0.99318545207101283</c:v>
                </c:pt>
                <c:pt idx="189">
                  <c:v>0.99626133511617654</c:v>
                </c:pt>
                <c:pt idx="190">
                  <c:v>0.98772559743193444</c:v>
                </c:pt>
                <c:pt idx="191">
                  <c:v>0.98435192933162263</c:v>
                </c:pt>
                <c:pt idx="192">
                  <c:v>0.98293425299770498</c:v>
                </c:pt>
                <c:pt idx="193">
                  <c:v>0.9784928040122145</c:v>
                </c:pt>
                <c:pt idx="194">
                  <c:v>0.97381037212985044</c:v>
                </c:pt>
                <c:pt idx="195">
                  <c:v>0.9738644776379396</c:v>
                </c:pt>
                <c:pt idx="196">
                  <c:v>0.97088316570683819</c:v>
                </c:pt>
                <c:pt idx="197">
                  <c:v>0.97454928866316304</c:v>
                </c:pt>
                <c:pt idx="198">
                  <c:v>0.97366420327819447</c:v>
                </c:pt>
                <c:pt idx="199">
                  <c:v>0.97866128585841461</c:v>
                </c:pt>
                <c:pt idx="200">
                  <c:v>0.98758032382074623</c:v>
                </c:pt>
                <c:pt idx="201">
                  <c:v>0.99397321902255809</c:v>
                </c:pt>
                <c:pt idx="202">
                  <c:v>0.98879020664473638</c:v>
                </c:pt>
                <c:pt idx="203">
                  <c:v>0.98610431581279856</c:v>
                </c:pt>
                <c:pt idx="204">
                  <c:v>0.96788175492408879</c:v>
                </c:pt>
                <c:pt idx="205">
                  <c:v>0.95620078985450652</c:v>
                </c:pt>
                <c:pt idx="206">
                  <c:v>0.95575249335388079</c:v>
                </c:pt>
                <c:pt idx="207">
                  <c:v>0.92515489243330284</c:v>
                </c:pt>
                <c:pt idx="208">
                  <c:v>0.91168630221078573</c:v>
                </c:pt>
                <c:pt idx="209">
                  <c:v>0.93657020664754165</c:v>
                </c:pt>
                <c:pt idx="210">
                  <c:v>0.93887641943904165</c:v>
                </c:pt>
                <c:pt idx="211">
                  <c:v>0.96591304045599891</c:v>
                </c:pt>
                <c:pt idx="212">
                  <c:v>0.97101931871985503</c:v>
                </c:pt>
                <c:pt idx="213">
                  <c:v>0.9855344147199111</c:v>
                </c:pt>
                <c:pt idx="214">
                  <c:v>0.96477056056946764</c:v>
                </c:pt>
                <c:pt idx="215">
                  <c:v>0.94866461272788072</c:v>
                </c:pt>
                <c:pt idx="216">
                  <c:v>0.96236379213407963</c:v>
                </c:pt>
                <c:pt idx="217">
                  <c:v>0.94488942244565011</c:v>
                </c:pt>
                <c:pt idx="218">
                  <c:v>0.95947644505522056</c:v>
                </c:pt>
                <c:pt idx="219">
                  <c:v>0.95116536229523652</c:v>
                </c:pt>
                <c:pt idx="220">
                  <c:v>0.97927460155521262</c:v>
                </c:pt>
                <c:pt idx="221">
                  <c:v>0.9515892563532381</c:v>
                </c:pt>
                <c:pt idx="222">
                  <c:v>0.94418144508380164</c:v>
                </c:pt>
                <c:pt idx="223">
                  <c:v>0.96663133017574265</c:v>
                </c:pt>
                <c:pt idx="224">
                  <c:v>0.94035091220637446</c:v>
                </c:pt>
                <c:pt idx="225">
                  <c:v>0.90100074424359422</c:v>
                </c:pt>
                <c:pt idx="226">
                  <c:v>0.94670285932398546</c:v>
                </c:pt>
                <c:pt idx="227">
                  <c:v>0.93419511835410496</c:v>
                </c:pt>
                <c:pt idx="228">
                  <c:v>0.89895483424251343</c:v>
                </c:pt>
                <c:pt idx="229">
                  <c:v>0.89838371405807915</c:v>
                </c:pt>
                <c:pt idx="230">
                  <c:v>0.9084261922118706</c:v>
                </c:pt>
                <c:pt idx="231">
                  <c:v>0.90267851566333979</c:v>
                </c:pt>
                <c:pt idx="232">
                  <c:v>0.8863550008768335</c:v>
                </c:pt>
                <c:pt idx="233">
                  <c:v>0.90018160751411491</c:v>
                </c:pt>
                <c:pt idx="234">
                  <c:v>0.94279443993568279</c:v>
                </c:pt>
                <c:pt idx="235">
                  <c:v>0.94391877405915325</c:v>
                </c:pt>
                <c:pt idx="236">
                  <c:v>0.92620400230300604</c:v>
                </c:pt>
                <c:pt idx="237">
                  <c:v>0.91013865446148545</c:v>
                </c:pt>
                <c:pt idx="238">
                  <c:v>0.91889876282493843</c:v>
                </c:pt>
                <c:pt idx="239">
                  <c:v>0.97949170505550454</c:v>
                </c:pt>
              </c:numCache>
            </c:numRef>
          </c:val>
        </c:ser>
        <c:ser>
          <c:idx val="1"/>
          <c:order val="1"/>
          <c:tx>
            <c:strRef>
              <c:f>ratio_data!$A$3</c:f>
              <c:strCache>
                <c:ptCount val="1"/>
                <c:pt idx="0">
                  <c:v>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ratio_data!$B$3:$IG$3</c:f>
              <c:numCache>
                <c:formatCode>General</c:formatCode>
                <c:ptCount val="240"/>
                <c:pt idx="0">
                  <c:v>0.93621477532368624</c:v>
                </c:pt>
                <c:pt idx="1">
                  <c:v>0.92178816755643822</c:v>
                </c:pt>
                <c:pt idx="2">
                  <c:v>0.90587010001975254</c:v>
                </c:pt>
                <c:pt idx="3">
                  <c:v>0.9022264032612104</c:v>
                </c:pt>
                <c:pt idx="4">
                  <c:v>0.9381545204011329</c:v>
                </c:pt>
                <c:pt idx="5">
                  <c:v>0.96736774794932956</c:v>
                </c:pt>
                <c:pt idx="6">
                  <c:v>0.94440565677156363</c:v>
                </c:pt>
                <c:pt idx="7">
                  <c:v>0.92794606532129753</c:v>
                </c:pt>
                <c:pt idx="8">
                  <c:v>0.93307378004886898</c:v>
                </c:pt>
                <c:pt idx="9">
                  <c:v>0.94861038062427361</c:v>
                </c:pt>
                <c:pt idx="10">
                  <c:v>0.98388582468046182</c:v>
                </c:pt>
                <c:pt idx="11">
                  <c:v>0.95284218468319681</c:v>
                </c:pt>
                <c:pt idx="12">
                  <c:v>0.94268700628071345</c:v>
                </c:pt>
                <c:pt idx="13">
                  <c:v>0.94964855520768465</c:v>
                </c:pt>
                <c:pt idx="14">
                  <c:v>0.96201305763570122</c:v>
                </c:pt>
                <c:pt idx="15">
                  <c:v>0.99233209031858394</c:v>
                </c:pt>
                <c:pt idx="16">
                  <c:v>0.9841035622854909</c:v>
                </c:pt>
                <c:pt idx="17">
                  <c:v>0.95161998605348719</c:v>
                </c:pt>
                <c:pt idx="18">
                  <c:v>0.92267944449289885</c:v>
                </c:pt>
                <c:pt idx="19">
                  <c:v>0.93119668660459376</c:v>
                </c:pt>
                <c:pt idx="20">
                  <c:v>0.95293575724582791</c:v>
                </c:pt>
                <c:pt idx="21">
                  <c:v>0.94543974615152304</c:v>
                </c:pt>
                <c:pt idx="22">
                  <c:v>0.97251655352654798</c:v>
                </c:pt>
                <c:pt idx="23">
                  <c:v>0.98054813866760759</c:v>
                </c:pt>
                <c:pt idx="24">
                  <c:v>0.9671062687386095</c:v>
                </c:pt>
                <c:pt idx="25">
                  <c:v>0.95326647295904021</c:v>
                </c:pt>
                <c:pt idx="26">
                  <c:v>0.95768382319289092</c:v>
                </c:pt>
                <c:pt idx="27">
                  <c:v>0.95521965879961113</c:v>
                </c:pt>
                <c:pt idx="28">
                  <c:v>0.95132698796394122</c:v>
                </c:pt>
                <c:pt idx="29">
                  <c:v>0.93676623335746434</c:v>
                </c:pt>
                <c:pt idx="30">
                  <c:v>0.95110833640473402</c:v>
                </c:pt>
                <c:pt idx="31">
                  <c:v>0.98270949781421968</c:v>
                </c:pt>
                <c:pt idx="32">
                  <c:v>0.9765809053519845</c:v>
                </c:pt>
                <c:pt idx="33">
                  <c:v>0.95811003403964612</c:v>
                </c:pt>
                <c:pt idx="34">
                  <c:v>0.95515805814281685</c:v>
                </c:pt>
                <c:pt idx="35">
                  <c:v>0.96978809938595867</c:v>
                </c:pt>
                <c:pt idx="36">
                  <c:v>0.98684189939763733</c:v>
                </c:pt>
                <c:pt idx="37">
                  <c:v>0.97915651922758162</c:v>
                </c:pt>
                <c:pt idx="38">
                  <c:v>0.9763414453132917</c:v>
                </c:pt>
                <c:pt idx="39">
                  <c:v>0.95639476430766857</c:v>
                </c:pt>
                <c:pt idx="40">
                  <c:v>0.95769194663774082</c:v>
                </c:pt>
                <c:pt idx="41">
                  <c:v>0.95941927741057376</c:v>
                </c:pt>
                <c:pt idx="42">
                  <c:v>0.96904484499577503</c:v>
                </c:pt>
                <c:pt idx="43">
                  <c:v>0.97372722586161331</c:v>
                </c:pt>
                <c:pt idx="44">
                  <c:v>0.97228473984687169</c:v>
                </c:pt>
                <c:pt idx="45">
                  <c:v>0.96740867723800772</c:v>
                </c:pt>
                <c:pt idx="46">
                  <c:v>0.96851141620050241</c:v>
                </c:pt>
                <c:pt idx="47">
                  <c:v>0.96705409369540085</c:v>
                </c:pt>
                <c:pt idx="48">
                  <c:v>0.97110607762148671</c:v>
                </c:pt>
                <c:pt idx="49">
                  <c:v>0.97336642072296586</c:v>
                </c:pt>
                <c:pt idx="50">
                  <c:v>0.97558646460452569</c:v>
                </c:pt>
                <c:pt idx="51">
                  <c:v>0.97041053214911632</c:v>
                </c:pt>
                <c:pt idx="52">
                  <c:v>0.96216491645240465</c:v>
                </c:pt>
                <c:pt idx="53">
                  <c:v>0.95906973546246788</c:v>
                </c:pt>
                <c:pt idx="54">
                  <c:v>0.95405971041728965</c:v>
                </c:pt>
                <c:pt idx="55">
                  <c:v>0.96844445187277495</c:v>
                </c:pt>
                <c:pt idx="56">
                  <c:v>0.98001711596063146</c:v>
                </c:pt>
                <c:pt idx="57">
                  <c:v>0.98346461136596219</c:v>
                </c:pt>
                <c:pt idx="58">
                  <c:v>0.98144950192685121</c:v>
                </c:pt>
                <c:pt idx="59">
                  <c:v>0.97826175777212099</c:v>
                </c:pt>
                <c:pt idx="60">
                  <c:v>0.96177796167572194</c:v>
                </c:pt>
                <c:pt idx="61">
                  <c:v>0.96009313842281563</c:v>
                </c:pt>
                <c:pt idx="62">
                  <c:v>0.95992483104593063</c:v>
                </c:pt>
                <c:pt idx="63">
                  <c:v>0.96151931222125597</c:v>
                </c:pt>
                <c:pt idx="64">
                  <c:v>0.95712958115714419</c:v>
                </c:pt>
                <c:pt idx="65">
                  <c:v>0.95950167631819805</c:v>
                </c:pt>
                <c:pt idx="66">
                  <c:v>0.96438527761062065</c:v>
                </c:pt>
                <c:pt idx="67">
                  <c:v>0.97673093726783955</c:v>
                </c:pt>
                <c:pt idx="68">
                  <c:v>0.98106086040733709</c:v>
                </c:pt>
                <c:pt idx="69">
                  <c:v>0.97788724933358773</c:v>
                </c:pt>
                <c:pt idx="70">
                  <c:v>0.97338495369991462</c:v>
                </c:pt>
                <c:pt idx="71">
                  <c:v>0.98088971999680519</c:v>
                </c:pt>
                <c:pt idx="72">
                  <c:v>0.97924438925809565</c:v>
                </c:pt>
                <c:pt idx="73">
                  <c:v>0.97827852737140963</c:v>
                </c:pt>
                <c:pt idx="74">
                  <c:v>0.9889409342656017</c:v>
                </c:pt>
                <c:pt idx="75">
                  <c:v>0.99973603437691838</c:v>
                </c:pt>
                <c:pt idx="76">
                  <c:v>0.98779753078712018</c:v>
                </c:pt>
                <c:pt idx="77">
                  <c:v>0.97801295964764856</c:v>
                </c:pt>
                <c:pt idx="78">
                  <c:v>0.98131950416411851</c:v>
                </c:pt>
                <c:pt idx="79">
                  <c:v>0.98485081205257152</c:v>
                </c:pt>
                <c:pt idx="80">
                  <c:v>0.98256924222929509</c:v>
                </c:pt>
                <c:pt idx="81">
                  <c:v>0.99366933650449596</c:v>
                </c:pt>
                <c:pt idx="82">
                  <c:v>1.0066338579128578</c:v>
                </c:pt>
                <c:pt idx="83">
                  <c:v>1.0052619613365021</c:v>
                </c:pt>
                <c:pt idx="84">
                  <c:v>0.99815640285402318</c:v>
                </c:pt>
                <c:pt idx="85">
                  <c:v>0.99537993406500402</c:v>
                </c:pt>
                <c:pt idx="86">
                  <c:v>0.98273352999016583</c:v>
                </c:pt>
                <c:pt idx="87">
                  <c:v>0.97776560251210398</c:v>
                </c:pt>
                <c:pt idx="88">
                  <c:v>0.98268157159584779</c:v>
                </c:pt>
                <c:pt idx="89">
                  <c:v>0.9850658210110993</c:v>
                </c:pt>
                <c:pt idx="90">
                  <c:v>0.99629092081922166</c:v>
                </c:pt>
                <c:pt idx="91">
                  <c:v>0.9920578917401095</c:v>
                </c:pt>
                <c:pt idx="92">
                  <c:v>0.98043269112169007</c:v>
                </c:pt>
                <c:pt idx="93">
                  <c:v>0.99467496825461832</c:v>
                </c:pt>
                <c:pt idx="94">
                  <c:v>0.99152298173092235</c:v>
                </c:pt>
                <c:pt idx="95">
                  <c:v>0.99036117586186478</c:v>
                </c:pt>
                <c:pt idx="96">
                  <c:v>1.010581335345655</c:v>
                </c:pt>
                <c:pt idx="97">
                  <c:v>1.0024953810103194</c:v>
                </c:pt>
                <c:pt idx="98">
                  <c:v>1.0010518934081338</c:v>
                </c:pt>
                <c:pt idx="99">
                  <c:v>1.0029264852794224</c:v>
                </c:pt>
                <c:pt idx="100">
                  <c:v>1.0026455184083989</c:v>
                </c:pt>
                <c:pt idx="101">
                  <c:v>0.99919368426119815</c:v>
                </c:pt>
                <c:pt idx="102">
                  <c:v>0.98950974744565356</c:v>
                </c:pt>
                <c:pt idx="103">
                  <c:v>0.99160495363743861</c:v>
                </c:pt>
                <c:pt idx="104">
                  <c:v>0.99061020933261346</c:v>
                </c:pt>
                <c:pt idx="105">
                  <c:v>0.9922911308740866</c:v>
                </c:pt>
                <c:pt idx="106">
                  <c:v>1.0000404312668489</c:v>
                </c:pt>
                <c:pt idx="107">
                  <c:v>0.99757666458429151</c:v>
                </c:pt>
                <c:pt idx="108">
                  <c:v>0.99964699985173899</c:v>
                </c:pt>
                <c:pt idx="109">
                  <c:v>1.0192670280461935</c:v>
                </c:pt>
                <c:pt idx="110">
                  <c:v>1.0186611621677</c:v>
                </c:pt>
                <c:pt idx="111">
                  <c:v>0.99838806245106559</c:v>
                </c:pt>
                <c:pt idx="112">
                  <c:v>1.0109579864101841</c:v>
                </c:pt>
                <c:pt idx="113">
                  <c:v>0.99388739254552194</c:v>
                </c:pt>
                <c:pt idx="114">
                  <c:v>1.0025644014453898</c:v>
                </c:pt>
                <c:pt idx="115">
                  <c:v>0.99766653608352784</c:v>
                </c:pt>
                <c:pt idx="116">
                  <c:v>0.98436946472544917</c:v>
                </c:pt>
                <c:pt idx="117">
                  <c:v>0.98584569309754799</c:v>
                </c:pt>
                <c:pt idx="118">
                  <c:v>0.99041663583215955</c:v>
                </c:pt>
                <c:pt idx="119">
                  <c:v>1.0176620894124968</c:v>
                </c:pt>
                <c:pt idx="120">
                  <c:v>0.9914945802674251</c:v>
                </c:pt>
                <c:pt idx="121">
                  <c:v>0.99605894271656747</c:v>
                </c:pt>
                <c:pt idx="122">
                  <c:v>0.99885038787378422</c:v>
                </c:pt>
                <c:pt idx="123">
                  <c:v>0.99656738998251204</c:v>
                </c:pt>
                <c:pt idx="124">
                  <c:v>0.99594962411239774</c:v>
                </c:pt>
                <c:pt idx="125">
                  <c:v>0.99988175840672022</c:v>
                </c:pt>
                <c:pt idx="126">
                  <c:v>1.0061314399250081</c:v>
                </c:pt>
                <c:pt idx="127">
                  <c:v>1.0000269894085849</c:v>
                </c:pt>
                <c:pt idx="128">
                  <c:v>0.98812967241603977</c:v>
                </c:pt>
                <c:pt idx="129">
                  <c:v>0.98423345784569127</c:v>
                </c:pt>
                <c:pt idx="130">
                  <c:v>0.98776130748764657</c:v>
                </c:pt>
                <c:pt idx="131">
                  <c:v>0.9858402626950421</c:v>
                </c:pt>
                <c:pt idx="132">
                  <c:v>0.99327408833444741</c:v>
                </c:pt>
                <c:pt idx="133">
                  <c:v>0.983022968338783</c:v>
                </c:pt>
                <c:pt idx="134">
                  <c:v>0.97775404656020048</c:v>
                </c:pt>
                <c:pt idx="135">
                  <c:v>0.96755761099964854</c:v>
                </c:pt>
                <c:pt idx="136">
                  <c:v>0.97274272033025622</c:v>
                </c:pt>
                <c:pt idx="137">
                  <c:v>0.98044078279605518</c:v>
                </c:pt>
                <c:pt idx="138">
                  <c:v>0.96401163331727524</c:v>
                </c:pt>
                <c:pt idx="139">
                  <c:v>0.9584032656138356</c:v>
                </c:pt>
                <c:pt idx="140">
                  <c:v>0.97020261635563765</c:v>
                </c:pt>
                <c:pt idx="141">
                  <c:v>0.97082410221584048</c:v>
                </c:pt>
                <c:pt idx="142">
                  <c:v>0.98071442538777409</c:v>
                </c:pt>
                <c:pt idx="143">
                  <c:v>0.98988227107838878</c:v>
                </c:pt>
                <c:pt idx="144">
                  <c:v>0.9937424904706661</c:v>
                </c:pt>
                <c:pt idx="145">
                  <c:v>0.9970301279898115</c:v>
                </c:pt>
                <c:pt idx="146">
                  <c:v>0.98484121678514502</c:v>
                </c:pt>
                <c:pt idx="147">
                  <c:v>0.97051320083061277</c:v>
                </c:pt>
                <c:pt idx="148">
                  <c:v>0.9928057089847353</c:v>
                </c:pt>
                <c:pt idx="149">
                  <c:v>0.98712480069650066</c:v>
                </c:pt>
                <c:pt idx="150">
                  <c:v>0.98249926761855122</c:v>
                </c:pt>
                <c:pt idx="151">
                  <c:v>0.97343233285971131</c:v>
                </c:pt>
                <c:pt idx="152">
                  <c:v>0.98515641143237287</c:v>
                </c:pt>
                <c:pt idx="153">
                  <c:v>0.98173204016396787</c:v>
                </c:pt>
                <c:pt idx="154">
                  <c:v>0.98512352817558291</c:v>
                </c:pt>
                <c:pt idx="155">
                  <c:v>0.97993033090408277</c:v>
                </c:pt>
                <c:pt idx="156">
                  <c:v>0.98648982420465259</c:v>
                </c:pt>
                <c:pt idx="157">
                  <c:v>0.99327286239058565</c:v>
                </c:pt>
                <c:pt idx="158">
                  <c:v>0.9819487041295667</c:v>
                </c:pt>
                <c:pt idx="159">
                  <c:v>0.97858496114331228</c:v>
                </c:pt>
                <c:pt idx="160">
                  <c:v>0.97795376368175468</c:v>
                </c:pt>
                <c:pt idx="161">
                  <c:v>0.98147152624780809</c:v>
                </c:pt>
                <c:pt idx="162">
                  <c:v>0.98284212409078253</c:v>
                </c:pt>
                <c:pt idx="163">
                  <c:v>0.98563608246444601</c:v>
                </c:pt>
                <c:pt idx="164">
                  <c:v>0.98738901158335968</c:v>
                </c:pt>
                <c:pt idx="165">
                  <c:v>0.9972141026410305</c:v>
                </c:pt>
                <c:pt idx="166">
                  <c:v>0.99302173438976515</c:v>
                </c:pt>
                <c:pt idx="167">
                  <c:v>0.99524648020374396</c:v>
                </c:pt>
                <c:pt idx="168">
                  <c:v>1.0025375645083145</c:v>
                </c:pt>
                <c:pt idx="169">
                  <c:v>0.99162898611861794</c:v>
                </c:pt>
                <c:pt idx="170">
                  <c:v>1.0035282631800078</c:v>
                </c:pt>
                <c:pt idx="171">
                  <c:v>0.99799773607658782</c:v>
                </c:pt>
                <c:pt idx="172">
                  <c:v>0.99958742211939677</c:v>
                </c:pt>
                <c:pt idx="173">
                  <c:v>0.98392484736390162</c:v>
                </c:pt>
                <c:pt idx="174">
                  <c:v>0.9810162378734042</c:v>
                </c:pt>
                <c:pt idx="175">
                  <c:v>0.98559320692602326</c:v>
                </c:pt>
                <c:pt idx="176">
                  <c:v>0.99210430740175759</c:v>
                </c:pt>
                <c:pt idx="177">
                  <c:v>0.98455495923178049</c:v>
                </c:pt>
                <c:pt idx="178">
                  <c:v>0.98976169303580264</c:v>
                </c:pt>
                <c:pt idx="179">
                  <c:v>0.99290314208315089</c:v>
                </c:pt>
                <c:pt idx="180">
                  <c:v>0.98785238177395329</c:v>
                </c:pt>
                <c:pt idx="181">
                  <c:v>0.98939232654060449</c:v>
                </c:pt>
                <c:pt idx="182">
                  <c:v>0.99625178099522727</c:v>
                </c:pt>
                <c:pt idx="183">
                  <c:v>0.99649063790496517</c:v>
                </c:pt>
                <c:pt idx="184">
                  <c:v>0.98974379805949164</c:v>
                </c:pt>
                <c:pt idx="185">
                  <c:v>0.98831015074644868</c:v>
                </c:pt>
                <c:pt idx="186">
                  <c:v>0.98956155596416429</c:v>
                </c:pt>
                <c:pt idx="187">
                  <c:v>0.99148218609477656</c:v>
                </c:pt>
                <c:pt idx="188">
                  <c:v>0.98925835027295883</c:v>
                </c:pt>
                <c:pt idx="189">
                  <c:v>0.98833164984002542</c:v>
                </c:pt>
                <c:pt idx="190">
                  <c:v>0.98661951909476653</c:v>
                </c:pt>
                <c:pt idx="191">
                  <c:v>0.9876372643993524</c:v>
                </c:pt>
                <c:pt idx="192">
                  <c:v>0.98461868048314771</c:v>
                </c:pt>
                <c:pt idx="193">
                  <c:v>0.98264135712820089</c:v>
                </c:pt>
                <c:pt idx="194">
                  <c:v>0.9838830915911837</c:v>
                </c:pt>
                <c:pt idx="195">
                  <c:v>0.98194198956785517</c:v>
                </c:pt>
                <c:pt idx="196">
                  <c:v>0.97748296092455456</c:v>
                </c:pt>
                <c:pt idx="197">
                  <c:v>0.98216027851826659</c:v>
                </c:pt>
                <c:pt idx="198">
                  <c:v>0.98165427926828164</c:v>
                </c:pt>
                <c:pt idx="199">
                  <c:v>0.9877421716670215</c:v>
                </c:pt>
                <c:pt idx="200">
                  <c:v>0.99496037100247459</c:v>
                </c:pt>
                <c:pt idx="201">
                  <c:v>0.99467757380505228</c:v>
                </c:pt>
                <c:pt idx="202">
                  <c:v>0.99183187468437284</c:v>
                </c:pt>
                <c:pt idx="203">
                  <c:v>0.98674512018718263</c:v>
                </c:pt>
                <c:pt idx="204">
                  <c:v>0.9780507335487767</c:v>
                </c:pt>
                <c:pt idx="205">
                  <c:v>0.96879514072691708</c:v>
                </c:pt>
                <c:pt idx="206">
                  <c:v>0.95710116221490771</c:v>
                </c:pt>
                <c:pt idx="207">
                  <c:v>0.94351035289752649</c:v>
                </c:pt>
                <c:pt idx="208">
                  <c:v>0.92349233053971813</c:v>
                </c:pt>
                <c:pt idx="209">
                  <c:v>0.93324978903380063</c:v>
                </c:pt>
                <c:pt idx="210">
                  <c:v>0.94590605800356764</c:v>
                </c:pt>
                <c:pt idx="211">
                  <c:v>0.94943181726062864</c:v>
                </c:pt>
                <c:pt idx="212">
                  <c:v>0.96185490906650573</c:v>
                </c:pt>
                <c:pt idx="213">
                  <c:v>0.95479152306162762</c:v>
                </c:pt>
                <c:pt idx="214">
                  <c:v>0.93830229356011574</c:v>
                </c:pt>
                <c:pt idx="215">
                  <c:v>0.94392469322899386</c:v>
                </c:pt>
                <c:pt idx="216">
                  <c:v>0.95899794620786361</c:v>
                </c:pt>
                <c:pt idx="217">
                  <c:v>0.9580717734593599</c:v>
                </c:pt>
                <c:pt idx="218">
                  <c:v>0.94999794905451462</c:v>
                </c:pt>
                <c:pt idx="219">
                  <c:v>0.9376195532863526</c:v>
                </c:pt>
                <c:pt idx="220">
                  <c:v>0.96346002134669828</c:v>
                </c:pt>
                <c:pt idx="221">
                  <c:v>0.97848146164706529</c:v>
                </c:pt>
                <c:pt idx="222">
                  <c:v>0.96105158087481901</c:v>
                </c:pt>
                <c:pt idx="223">
                  <c:v>0.96208157524613269</c:v>
                </c:pt>
                <c:pt idx="224">
                  <c:v>0.92544154224265818</c:v>
                </c:pt>
                <c:pt idx="225">
                  <c:v>0.89898076111211567</c:v>
                </c:pt>
                <c:pt idx="226">
                  <c:v>0.92227621934593951</c:v>
                </c:pt>
                <c:pt idx="227">
                  <c:v>0.93334076851144876</c:v>
                </c:pt>
                <c:pt idx="228">
                  <c:v>0.90187964157770784</c:v>
                </c:pt>
                <c:pt idx="229">
                  <c:v>0.89496407503900954</c:v>
                </c:pt>
                <c:pt idx="230">
                  <c:v>0.9057842797468123</c:v>
                </c:pt>
                <c:pt idx="231">
                  <c:v>0.90810782882754859</c:v>
                </c:pt>
                <c:pt idx="232">
                  <c:v>0.89544385984551678</c:v>
                </c:pt>
                <c:pt idx="233">
                  <c:v>0.8814013074619732</c:v>
                </c:pt>
                <c:pt idx="234">
                  <c:v>0.92405416292256659</c:v>
                </c:pt>
                <c:pt idx="235">
                  <c:v>0.95467230348040588</c:v>
                </c:pt>
                <c:pt idx="236">
                  <c:v>0.92803671791582409</c:v>
                </c:pt>
                <c:pt idx="237">
                  <c:v>0.92740741967333262</c:v>
                </c:pt>
                <c:pt idx="238">
                  <c:v>0.95530825062752223</c:v>
                </c:pt>
                <c:pt idx="239">
                  <c:v>0.93236345074017368</c:v>
                </c:pt>
              </c:numCache>
            </c:numRef>
          </c:val>
        </c:ser>
        <c:ser>
          <c:idx val="2"/>
          <c:order val="2"/>
          <c:tx>
            <c:strRef>
              <c:f>ratio_data!$A$4</c:f>
              <c:strCache>
                <c:ptCount val="1"/>
                <c:pt idx="0">
                  <c:v>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ratio_data!$B$4:$IG$4</c:f>
              <c:numCache>
                <c:formatCode>General</c:formatCode>
                <c:ptCount val="240"/>
                <c:pt idx="0">
                  <c:v>0.93356017796501456</c:v>
                </c:pt>
                <c:pt idx="1">
                  <c:v>0.95450979322013085</c:v>
                </c:pt>
                <c:pt idx="2">
                  <c:v>0.94828629100769957</c:v>
                </c:pt>
                <c:pt idx="3">
                  <c:v>0.94918668753828361</c:v>
                </c:pt>
                <c:pt idx="4">
                  <c:v>0.9431538764586832</c:v>
                </c:pt>
                <c:pt idx="5">
                  <c:v>0.96248172015925337</c:v>
                </c:pt>
                <c:pt idx="6">
                  <c:v>0.95740542369059256</c:v>
                </c:pt>
                <c:pt idx="7">
                  <c:v>0.9590428850859174</c:v>
                </c:pt>
                <c:pt idx="8">
                  <c:v>0.9212342125438846</c:v>
                </c:pt>
                <c:pt idx="9">
                  <c:v>0.93497181388344486</c:v>
                </c:pt>
                <c:pt idx="10">
                  <c:v>0.93923030592535539</c:v>
                </c:pt>
                <c:pt idx="11">
                  <c:v>0.95384539476002861</c:v>
                </c:pt>
                <c:pt idx="12">
                  <c:v>0.94722309821647677</c:v>
                </c:pt>
                <c:pt idx="13">
                  <c:v>0.95346873949219124</c:v>
                </c:pt>
                <c:pt idx="14">
                  <c:v>0.90923839261471662</c:v>
                </c:pt>
                <c:pt idx="15">
                  <c:v>0.9291189048133015</c:v>
                </c:pt>
                <c:pt idx="16">
                  <c:v>0.95604219055602113</c:v>
                </c:pt>
                <c:pt idx="17">
                  <c:v>0.93928759431479203</c:v>
                </c:pt>
                <c:pt idx="18">
                  <c:v>0.96333811769530464</c:v>
                </c:pt>
                <c:pt idx="19">
                  <c:v>0.9366743441082257</c:v>
                </c:pt>
                <c:pt idx="20">
                  <c:v>0.93346064799675499</c:v>
                </c:pt>
                <c:pt idx="21">
                  <c:v>0.96460592746498175</c:v>
                </c:pt>
                <c:pt idx="22">
                  <c:v>0.9738822167558977</c:v>
                </c:pt>
                <c:pt idx="23">
                  <c:v>0.99049232173930135</c:v>
                </c:pt>
                <c:pt idx="24">
                  <c:v>0.97639669212802338</c:v>
                </c:pt>
                <c:pt idx="25">
                  <c:v>0.95904843946723262</c:v>
                </c:pt>
                <c:pt idx="26">
                  <c:v>0.94367204304175578</c:v>
                </c:pt>
                <c:pt idx="27">
                  <c:v>0.95754942330004444</c:v>
                </c:pt>
                <c:pt idx="28">
                  <c:v>0.97284999411609874</c:v>
                </c:pt>
                <c:pt idx="29">
                  <c:v>0.94402947276381999</c:v>
                </c:pt>
                <c:pt idx="30">
                  <c:v>0.97016834911768757</c:v>
                </c:pt>
                <c:pt idx="31">
                  <c:v>0.95900252770756356</c:v>
                </c:pt>
                <c:pt idx="32">
                  <c:v>0.96624814792998615</c:v>
                </c:pt>
                <c:pt idx="33">
                  <c:v>0.96824467973140804</c:v>
                </c:pt>
                <c:pt idx="34">
                  <c:v>0.9689000819960174</c:v>
                </c:pt>
                <c:pt idx="35">
                  <c:v>0.96268273764917489</c:v>
                </c:pt>
                <c:pt idx="36">
                  <c:v>0.96940931647190665</c:v>
                </c:pt>
                <c:pt idx="37">
                  <c:v>0.97719585879547533</c:v>
                </c:pt>
                <c:pt idx="38">
                  <c:v>0.96866787594567094</c:v>
                </c:pt>
                <c:pt idx="39">
                  <c:v>0.96264086761488687</c:v>
                </c:pt>
                <c:pt idx="40">
                  <c:v>0.96227498326918581</c:v>
                </c:pt>
                <c:pt idx="41">
                  <c:v>0.96949727147106368</c:v>
                </c:pt>
                <c:pt idx="42">
                  <c:v>0.97446329177653357</c:v>
                </c:pt>
                <c:pt idx="43">
                  <c:v>0.97767317289186362</c:v>
                </c:pt>
                <c:pt idx="44">
                  <c:v>0.97144908252832674</c:v>
                </c:pt>
                <c:pt idx="45">
                  <c:v>0.96949746965898165</c:v>
                </c:pt>
                <c:pt idx="46">
                  <c:v>0.97210321630336272</c:v>
                </c:pt>
                <c:pt idx="47">
                  <c:v>0.9722947737166111</c:v>
                </c:pt>
                <c:pt idx="48">
                  <c:v>0.97459474304466742</c:v>
                </c:pt>
                <c:pt idx="49">
                  <c:v>0.97827867479820863</c:v>
                </c:pt>
                <c:pt idx="50">
                  <c:v>0.97824998592855261</c:v>
                </c:pt>
                <c:pt idx="51">
                  <c:v>0.97367656083459864</c:v>
                </c:pt>
                <c:pt idx="52">
                  <c:v>0.97010919859337574</c:v>
                </c:pt>
                <c:pt idx="53">
                  <c:v>0.97251798786946586</c:v>
                </c:pt>
                <c:pt idx="54">
                  <c:v>0.97290644129139203</c:v>
                </c:pt>
                <c:pt idx="55">
                  <c:v>0.98547535211267612</c:v>
                </c:pt>
                <c:pt idx="56">
                  <c:v>0.99155989591910687</c:v>
                </c:pt>
                <c:pt idx="57">
                  <c:v>0.9832159577447882</c:v>
                </c:pt>
                <c:pt idx="58">
                  <c:v>0.99689355338023722</c:v>
                </c:pt>
                <c:pt idx="59">
                  <c:v>0.97991984508907615</c:v>
                </c:pt>
                <c:pt idx="60">
                  <c:v>0.96354372920225173</c:v>
                </c:pt>
                <c:pt idx="61">
                  <c:v>0.96996244713949475</c:v>
                </c:pt>
                <c:pt idx="62">
                  <c:v>0.96655077612824092</c:v>
                </c:pt>
                <c:pt idx="63">
                  <c:v>0.96371679967111179</c:v>
                </c:pt>
                <c:pt idx="64">
                  <c:v>0.96710558559735949</c:v>
                </c:pt>
                <c:pt idx="65">
                  <c:v>0.96895255501959665</c:v>
                </c:pt>
                <c:pt idx="66">
                  <c:v>0.96697175753145981</c:v>
                </c:pt>
                <c:pt idx="67">
                  <c:v>0.9774521692465965</c:v>
                </c:pt>
                <c:pt idx="68">
                  <c:v>0.96935436429149202</c:v>
                </c:pt>
                <c:pt idx="69">
                  <c:v>0.97100685661263364</c:v>
                </c:pt>
                <c:pt idx="70">
                  <c:v>0.97169752638454221</c:v>
                </c:pt>
                <c:pt idx="71">
                  <c:v>0.98534934429878662</c:v>
                </c:pt>
                <c:pt idx="72">
                  <c:v>0.9779679139115266</c:v>
                </c:pt>
                <c:pt idx="73">
                  <c:v>0.98239021439337371</c:v>
                </c:pt>
                <c:pt idx="74">
                  <c:v>0.98714656373283838</c:v>
                </c:pt>
                <c:pt idx="75">
                  <c:v>0.99995307121305399</c:v>
                </c:pt>
                <c:pt idx="76">
                  <c:v>0.98904266295814469</c:v>
                </c:pt>
                <c:pt idx="77">
                  <c:v>0.97801387044415034</c:v>
                </c:pt>
                <c:pt idx="78">
                  <c:v>0.98671972918203965</c:v>
                </c:pt>
                <c:pt idx="79">
                  <c:v>0.9892679210242783</c:v>
                </c:pt>
                <c:pt idx="80">
                  <c:v>1.0012930692706958</c:v>
                </c:pt>
                <c:pt idx="81">
                  <c:v>0.99346696086975106</c:v>
                </c:pt>
                <c:pt idx="82">
                  <c:v>1.0112131992846798</c:v>
                </c:pt>
                <c:pt idx="83">
                  <c:v>1.0168260466306318</c:v>
                </c:pt>
                <c:pt idx="84">
                  <c:v>1.015824736442742</c:v>
                </c:pt>
                <c:pt idx="85">
                  <c:v>1.004797149122808</c:v>
                </c:pt>
                <c:pt idx="86">
                  <c:v>0.9886286186931369</c:v>
                </c:pt>
                <c:pt idx="87">
                  <c:v>0.98077933599481371</c:v>
                </c:pt>
                <c:pt idx="88">
                  <c:v>0.97700090697666153</c:v>
                </c:pt>
                <c:pt idx="89">
                  <c:v>0.98563272406942559</c:v>
                </c:pt>
                <c:pt idx="90">
                  <c:v>0.99008645834891496</c:v>
                </c:pt>
                <c:pt idx="91">
                  <c:v>0.9916863658684193</c:v>
                </c:pt>
                <c:pt idx="92">
                  <c:v>0.98273056853985052</c:v>
                </c:pt>
                <c:pt idx="93">
                  <c:v>0.99646465044132759</c:v>
                </c:pt>
                <c:pt idx="94">
                  <c:v>0.9934685376626371</c:v>
                </c:pt>
                <c:pt idx="95">
                  <c:v>0.99339494262211869</c:v>
                </c:pt>
                <c:pt idx="96">
                  <c:v>0.99679629721137863</c:v>
                </c:pt>
                <c:pt idx="97">
                  <c:v>1.0165289256198347</c:v>
                </c:pt>
                <c:pt idx="98">
                  <c:v>1.0087052675620978</c:v>
                </c:pt>
                <c:pt idx="99">
                  <c:v>1.0184605212791871</c:v>
                </c:pt>
                <c:pt idx="100">
                  <c:v>0.99731730317918954</c:v>
                </c:pt>
                <c:pt idx="101">
                  <c:v>0.99937496228220657</c:v>
                </c:pt>
                <c:pt idx="102">
                  <c:v>0.99421197457064237</c:v>
                </c:pt>
                <c:pt idx="103">
                  <c:v>1.0010139877170219</c:v>
                </c:pt>
                <c:pt idx="104">
                  <c:v>0.99634321009757465</c:v>
                </c:pt>
                <c:pt idx="105">
                  <c:v>0.99588596009518582</c:v>
                </c:pt>
                <c:pt idx="106">
                  <c:v>0.99771942399165958</c:v>
                </c:pt>
                <c:pt idx="107">
                  <c:v>1.0016921353519217</c:v>
                </c:pt>
                <c:pt idx="108">
                  <c:v>1.008472193949264</c:v>
                </c:pt>
                <c:pt idx="109">
                  <c:v>1.0114754749585393</c:v>
                </c:pt>
                <c:pt idx="110">
                  <c:v>1.0185262493381644</c:v>
                </c:pt>
                <c:pt idx="111">
                  <c:v>0.99402589291656263</c:v>
                </c:pt>
                <c:pt idx="112">
                  <c:v>1.0000787612431681</c:v>
                </c:pt>
                <c:pt idx="113">
                  <c:v>0.99315053912228957</c:v>
                </c:pt>
                <c:pt idx="114">
                  <c:v>0.99154041084811562</c:v>
                </c:pt>
                <c:pt idx="115">
                  <c:v>0.9795982902254996</c:v>
                </c:pt>
                <c:pt idx="116">
                  <c:v>0.98663148142949375</c:v>
                </c:pt>
                <c:pt idx="117">
                  <c:v>0.9834673661685015</c:v>
                </c:pt>
                <c:pt idx="118">
                  <c:v>1.0060804349525803</c:v>
                </c:pt>
                <c:pt idx="119">
                  <c:v>0.99883135175696891</c:v>
                </c:pt>
                <c:pt idx="120">
                  <c:v>1.005706617247655</c:v>
                </c:pt>
                <c:pt idx="121">
                  <c:v>1.0010269711592266</c:v>
                </c:pt>
                <c:pt idx="122">
                  <c:v>0.9989141573521727</c:v>
                </c:pt>
                <c:pt idx="123">
                  <c:v>0.99796826286474927</c:v>
                </c:pt>
                <c:pt idx="124">
                  <c:v>1.0116381708266886</c:v>
                </c:pt>
                <c:pt idx="125">
                  <c:v>1.0200127829472163</c:v>
                </c:pt>
                <c:pt idx="126">
                  <c:v>1.0104516153353178</c:v>
                </c:pt>
                <c:pt idx="127">
                  <c:v>1.0014414959701796</c:v>
                </c:pt>
                <c:pt idx="128">
                  <c:v>0.99199904044929565</c:v>
                </c:pt>
                <c:pt idx="129">
                  <c:v>0.99876645303562828</c:v>
                </c:pt>
                <c:pt idx="130">
                  <c:v>0.98348962523748029</c:v>
                </c:pt>
                <c:pt idx="131">
                  <c:v>0.98033872302630132</c:v>
                </c:pt>
                <c:pt idx="132">
                  <c:v>0.98226273618103932</c:v>
                </c:pt>
                <c:pt idx="133">
                  <c:v>0.98402876041786558</c:v>
                </c:pt>
                <c:pt idx="134">
                  <c:v>0.98716190267186033</c:v>
                </c:pt>
                <c:pt idx="135">
                  <c:v>0.97869996583627883</c:v>
                </c:pt>
                <c:pt idx="136">
                  <c:v>0.97951743996368723</c:v>
                </c:pt>
                <c:pt idx="137">
                  <c:v>0.97829952487979821</c:v>
                </c:pt>
                <c:pt idx="138">
                  <c:v>0.95581097430787865</c:v>
                </c:pt>
                <c:pt idx="139">
                  <c:v>0.95667630537147563</c:v>
                </c:pt>
                <c:pt idx="140">
                  <c:v>0.98205595198996687</c:v>
                </c:pt>
                <c:pt idx="141">
                  <c:v>0.98015518986392625</c:v>
                </c:pt>
                <c:pt idx="142">
                  <c:v>0.98536751104231768</c:v>
                </c:pt>
                <c:pt idx="143">
                  <c:v>0.99610226546191116</c:v>
                </c:pt>
                <c:pt idx="144">
                  <c:v>1.0035368925095578</c:v>
                </c:pt>
                <c:pt idx="145">
                  <c:v>0.99696701040548763</c:v>
                </c:pt>
                <c:pt idx="146">
                  <c:v>0.99185632783264621</c:v>
                </c:pt>
                <c:pt idx="147">
                  <c:v>0.98213822861237732</c:v>
                </c:pt>
                <c:pt idx="148">
                  <c:v>0.97531639345502352</c:v>
                </c:pt>
                <c:pt idx="149">
                  <c:v>0.97059620596205809</c:v>
                </c:pt>
                <c:pt idx="150">
                  <c:v>0.97128372044188083</c:v>
                </c:pt>
                <c:pt idx="151">
                  <c:v>0.98326457129997746</c:v>
                </c:pt>
                <c:pt idx="152">
                  <c:v>0.98447440959547061</c:v>
                </c:pt>
                <c:pt idx="153">
                  <c:v>0.97949279328589745</c:v>
                </c:pt>
                <c:pt idx="154">
                  <c:v>0.97808592210398171</c:v>
                </c:pt>
                <c:pt idx="155">
                  <c:v>0.98187545881531224</c:v>
                </c:pt>
                <c:pt idx="156">
                  <c:v>0.99612493878680786</c:v>
                </c:pt>
                <c:pt idx="157">
                  <c:v>0.99724841401641262</c:v>
                </c:pt>
                <c:pt idx="158">
                  <c:v>0.9805058804575475</c:v>
                </c:pt>
                <c:pt idx="159">
                  <c:v>0.98124518395653459</c:v>
                </c:pt>
                <c:pt idx="160">
                  <c:v>0.98752328221876351</c:v>
                </c:pt>
                <c:pt idx="161">
                  <c:v>0.98594792975196233</c:v>
                </c:pt>
                <c:pt idx="162">
                  <c:v>0.99411845327835169</c:v>
                </c:pt>
                <c:pt idx="163">
                  <c:v>0.98404101961094692</c:v>
                </c:pt>
                <c:pt idx="164">
                  <c:v>0.98325683036694556</c:v>
                </c:pt>
                <c:pt idx="165">
                  <c:v>0.9912383088254022</c:v>
                </c:pt>
                <c:pt idx="166">
                  <c:v>0.98606944769008464</c:v>
                </c:pt>
                <c:pt idx="167">
                  <c:v>0.9926802664671468</c:v>
                </c:pt>
                <c:pt idx="168">
                  <c:v>1.0010624779535824</c:v>
                </c:pt>
                <c:pt idx="169">
                  <c:v>0.99147185791387471</c:v>
                </c:pt>
                <c:pt idx="170">
                  <c:v>0.99078699280324556</c:v>
                </c:pt>
                <c:pt idx="171">
                  <c:v>0.99541655705526244</c:v>
                </c:pt>
                <c:pt idx="172">
                  <c:v>0.99401637818723032</c:v>
                </c:pt>
                <c:pt idx="173">
                  <c:v>0.99100017607733759</c:v>
                </c:pt>
                <c:pt idx="174">
                  <c:v>0.98727071617116402</c:v>
                </c:pt>
                <c:pt idx="175">
                  <c:v>0.9927624360673919</c:v>
                </c:pt>
                <c:pt idx="176">
                  <c:v>0.98568365559668369</c:v>
                </c:pt>
                <c:pt idx="177">
                  <c:v>0.98671482868811011</c:v>
                </c:pt>
                <c:pt idx="178">
                  <c:v>0.98626902875456257</c:v>
                </c:pt>
                <c:pt idx="179">
                  <c:v>0.98986491387272058</c:v>
                </c:pt>
                <c:pt idx="180">
                  <c:v>0.99068430249095851</c:v>
                </c:pt>
                <c:pt idx="181">
                  <c:v>0.99458905540180653</c:v>
                </c:pt>
                <c:pt idx="182">
                  <c:v>0.99129375681903653</c:v>
                </c:pt>
                <c:pt idx="183">
                  <c:v>0.99420914353430723</c:v>
                </c:pt>
                <c:pt idx="184">
                  <c:v>0.98958189150033649</c:v>
                </c:pt>
                <c:pt idx="185">
                  <c:v>0.98919129777568282</c:v>
                </c:pt>
                <c:pt idx="186">
                  <c:v>0.98766553552079261</c:v>
                </c:pt>
                <c:pt idx="187">
                  <c:v>0.98542269634658264</c:v>
                </c:pt>
                <c:pt idx="188">
                  <c:v>0.9882766800987911</c:v>
                </c:pt>
                <c:pt idx="189">
                  <c:v>0.98914197727514064</c:v>
                </c:pt>
                <c:pt idx="190">
                  <c:v>0.98921332572115483</c:v>
                </c:pt>
                <c:pt idx="191">
                  <c:v>0.99038900436631949</c:v>
                </c:pt>
                <c:pt idx="192">
                  <c:v>0.98921088501190713</c:v>
                </c:pt>
                <c:pt idx="193">
                  <c:v>0.98835250024025201</c:v>
                </c:pt>
                <c:pt idx="194">
                  <c:v>0.98614672898727207</c:v>
                </c:pt>
                <c:pt idx="195">
                  <c:v>0.98781817941149219</c:v>
                </c:pt>
                <c:pt idx="196">
                  <c:v>0.98667426862649865</c:v>
                </c:pt>
                <c:pt idx="197">
                  <c:v>0.9895893733412402</c:v>
                </c:pt>
                <c:pt idx="198">
                  <c:v>0.99123925495880261</c:v>
                </c:pt>
                <c:pt idx="199">
                  <c:v>0.99572412480355799</c:v>
                </c:pt>
                <c:pt idx="200">
                  <c:v>0.99285209133158214</c:v>
                </c:pt>
                <c:pt idx="201">
                  <c:v>0.99215736119078946</c:v>
                </c:pt>
                <c:pt idx="202">
                  <c:v>0.99039317601770427</c:v>
                </c:pt>
                <c:pt idx="203">
                  <c:v>0.98891851664852315</c:v>
                </c:pt>
                <c:pt idx="204">
                  <c:v>0.98822768178426701</c:v>
                </c:pt>
                <c:pt idx="205">
                  <c:v>0.98278162366268085</c:v>
                </c:pt>
                <c:pt idx="206">
                  <c:v>0.97590913480867358</c:v>
                </c:pt>
                <c:pt idx="207">
                  <c:v>0.97214618998104341</c:v>
                </c:pt>
                <c:pt idx="208">
                  <c:v>0.96239727955600662</c:v>
                </c:pt>
                <c:pt idx="209">
                  <c:v>0.94843751134737853</c:v>
                </c:pt>
                <c:pt idx="210">
                  <c:v>0.94665493417900304</c:v>
                </c:pt>
                <c:pt idx="211">
                  <c:v>0.95224034132632651</c:v>
                </c:pt>
                <c:pt idx="212">
                  <c:v>0.96049984746215278</c:v>
                </c:pt>
                <c:pt idx="213">
                  <c:v>0.9498230299928585</c:v>
                </c:pt>
                <c:pt idx="214">
                  <c:v>0.94299753609861359</c:v>
                </c:pt>
                <c:pt idx="215">
                  <c:v>0.95126155542677093</c:v>
                </c:pt>
                <c:pt idx="216">
                  <c:v>0.93786551352259573</c:v>
                </c:pt>
                <c:pt idx="217">
                  <c:v>0.94531423929721059</c:v>
                </c:pt>
                <c:pt idx="218">
                  <c:v>0.94569066270425761</c:v>
                </c:pt>
                <c:pt idx="219">
                  <c:v>0.94766878245044961</c:v>
                </c:pt>
                <c:pt idx="220">
                  <c:v>0.96275920440118712</c:v>
                </c:pt>
                <c:pt idx="221">
                  <c:v>0.97614272981919992</c:v>
                </c:pt>
                <c:pt idx="222">
                  <c:v>0.95334401436521465</c:v>
                </c:pt>
                <c:pt idx="223">
                  <c:v>0.94334583018230489</c:v>
                </c:pt>
                <c:pt idx="224">
                  <c:v>0.92934698442742836</c:v>
                </c:pt>
                <c:pt idx="225">
                  <c:v>0.89612738808098058</c:v>
                </c:pt>
                <c:pt idx="226">
                  <c:v>0.8941139589231093</c:v>
                </c:pt>
                <c:pt idx="227">
                  <c:v>0.91008233507291236</c:v>
                </c:pt>
                <c:pt idx="228">
                  <c:v>0.90011868200165956</c:v>
                </c:pt>
                <c:pt idx="229">
                  <c:v>0.89930075191619729</c:v>
                </c:pt>
                <c:pt idx="230">
                  <c:v>0.91948384359176949</c:v>
                </c:pt>
                <c:pt idx="231">
                  <c:v>0.91285019127125333</c:v>
                </c:pt>
                <c:pt idx="232">
                  <c:v>0.9266413495946848</c:v>
                </c:pt>
                <c:pt idx="233">
                  <c:v>0.91301620766899461</c:v>
                </c:pt>
                <c:pt idx="234">
                  <c:v>0.93804141636160665</c:v>
                </c:pt>
                <c:pt idx="235">
                  <c:v>0.94633530081805939</c:v>
                </c:pt>
                <c:pt idx="236">
                  <c:v>0.94086175641642111</c:v>
                </c:pt>
                <c:pt idx="237">
                  <c:v>0.95875502224177656</c:v>
                </c:pt>
                <c:pt idx="238">
                  <c:v>0.93938209498992575</c:v>
                </c:pt>
                <c:pt idx="239">
                  <c:v>0.92093707150278081</c:v>
                </c:pt>
              </c:numCache>
            </c:numRef>
          </c:val>
        </c:ser>
        <c:ser>
          <c:idx val="3"/>
          <c:order val="3"/>
          <c:tx>
            <c:strRef>
              <c:f>ratio_data!$A$5</c:f>
              <c:strCache>
                <c:ptCount val="1"/>
                <c:pt idx="0">
                  <c:v>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ratio_data!$B$5:$IG$5</c:f>
              <c:numCache>
                <c:formatCode>General</c:formatCode>
                <c:ptCount val="240"/>
                <c:pt idx="0">
                  <c:v>0.91547390961343411</c:v>
                </c:pt>
                <c:pt idx="1">
                  <c:v>0.94661932988873754</c:v>
                </c:pt>
                <c:pt idx="2">
                  <c:v>0.95295267272343165</c:v>
                </c:pt>
                <c:pt idx="3">
                  <c:v>0.95269666269368514</c:v>
                </c:pt>
                <c:pt idx="4">
                  <c:v>0.92562773847825075</c:v>
                </c:pt>
                <c:pt idx="5">
                  <c:v>0.96324192407578502</c:v>
                </c:pt>
                <c:pt idx="6">
                  <c:v>0.93783842321854172</c:v>
                </c:pt>
                <c:pt idx="7">
                  <c:v>0.92894384500275651</c:v>
                </c:pt>
                <c:pt idx="8">
                  <c:v>0.92639249859858486</c:v>
                </c:pt>
                <c:pt idx="9">
                  <c:v>0.93254550421400884</c:v>
                </c:pt>
                <c:pt idx="10">
                  <c:v>0.94201842260335678</c:v>
                </c:pt>
                <c:pt idx="11">
                  <c:v>0.95949109090619666</c:v>
                </c:pt>
                <c:pt idx="12">
                  <c:v>0.95686059159599979</c:v>
                </c:pt>
                <c:pt idx="13">
                  <c:v>0.95183453597651291</c:v>
                </c:pt>
                <c:pt idx="14">
                  <c:v>0.97635131495308058</c:v>
                </c:pt>
                <c:pt idx="15">
                  <c:v>0.94979029607394982</c:v>
                </c:pt>
                <c:pt idx="16">
                  <c:v>0.94019122845610514</c:v>
                </c:pt>
                <c:pt idx="17">
                  <c:v>0.95056490731870491</c:v>
                </c:pt>
                <c:pt idx="18">
                  <c:v>0.93839119338896571</c:v>
                </c:pt>
                <c:pt idx="19">
                  <c:v>0.94899766524434404</c:v>
                </c:pt>
                <c:pt idx="20">
                  <c:v>0.93651436502017549</c:v>
                </c:pt>
                <c:pt idx="21">
                  <c:v>0.95918993252735563</c:v>
                </c:pt>
                <c:pt idx="22">
                  <c:v>0.94370837005678365</c:v>
                </c:pt>
                <c:pt idx="23">
                  <c:v>0.98394142946890262</c:v>
                </c:pt>
                <c:pt idx="24">
                  <c:v>0.97600687961154964</c:v>
                </c:pt>
                <c:pt idx="25">
                  <c:v>0.96468025877097663</c:v>
                </c:pt>
                <c:pt idx="26">
                  <c:v>0.96283797374431779</c:v>
                </c:pt>
                <c:pt idx="27">
                  <c:v>0.98499560652187657</c:v>
                </c:pt>
                <c:pt idx="28">
                  <c:v>0.95820428239283562</c:v>
                </c:pt>
                <c:pt idx="29">
                  <c:v>0.95890372168284788</c:v>
                </c:pt>
                <c:pt idx="30">
                  <c:v>0.96186995820779475</c:v>
                </c:pt>
                <c:pt idx="31">
                  <c:v>0.95355284311678989</c:v>
                </c:pt>
                <c:pt idx="32">
                  <c:v>0.96632552923033799</c:v>
                </c:pt>
                <c:pt idx="33">
                  <c:v>0.96886449308908285</c:v>
                </c:pt>
                <c:pt idx="34">
                  <c:v>0.95622571344370277</c:v>
                </c:pt>
                <c:pt idx="35">
                  <c:v>0.97036790225732139</c:v>
                </c:pt>
                <c:pt idx="36">
                  <c:v>0.96955772206565027</c:v>
                </c:pt>
                <c:pt idx="37">
                  <c:v>0.96968470064274503</c:v>
                </c:pt>
                <c:pt idx="38">
                  <c:v>0.9530739832259717</c:v>
                </c:pt>
                <c:pt idx="39">
                  <c:v>0.95204046290757172</c:v>
                </c:pt>
                <c:pt idx="40">
                  <c:v>0.946597788400794</c:v>
                </c:pt>
                <c:pt idx="41">
                  <c:v>0.95535877494723775</c:v>
                </c:pt>
                <c:pt idx="42">
                  <c:v>0.97381813634861658</c:v>
                </c:pt>
                <c:pt idx="43">
                  <c:v>0.97348498509328707</c:v>
                </c:pt>
                <c:pt idx="44">
                  <c:v>0.97677945818345258</c:v>
                </c:pt>
                <c:pt idx="45">
                  <c:v>0.97659560223044883</c:v>
                </c:pt>
                <c:pt idx="46">
                  <c:v>0.97517622299935069</c:v>
                </c:pt>
                <c:pt idx="47">
                  <c:v>0.98097360873335249</c:v>
                </c:pt>
                <c:pt idx="48">
                  <c:v>0.97912802429628465</c:v>
                </c:pt>
                <c:pt idx="49">
                  <c:v>0.97889918580550062</c:v>
                </c:pt>
                <c:pt idx="50">
                  <c:v>0.97913407306506961</c:v>
                </c:pt>
                <c:pt idx="51">
                  <c:v>0.98027460617902062</c:v>
                </c:pt>
                <c:pt idx="52">
                  <c:v>0.98045893354938862</c:v>
                </c:pt>
                <c:pt idx="53">
                  <c:v>0.97952228422858745</c:v>
                </c:pt>
                <c:pt idx="54">
                  <c:v>0.98635993958405943</c:v>
                </c:pt>
                <c:pt idx="55">
                  <c:v>0.99358578217230908</c:v>
                </c:pt>
                <c:pt idx="56">
                  <c:v>1.0031304027332222</c:v>
                </c:pt>
                <c:pt idx="57">
                  <c:v>0.99989404279707761</c:v>
                </c:pt>
                <c:pt idx="58">
                  <c:v>1.0036825623340073</c:v>
                </c:pt>
                <c:pt idx="59">
                  <c:v>1.0031821345549341</c:v>
                </c:pt>
                <c:pt idx="60">
                  <c:v>0.99585861661062081</c:v>
                </c:pt>
                <c:pt idx="61">
                  <c:v>0.98475603054509064</c:v>
                </c:pt>
                <c:pt idx="62">
                  <c:v>0.97977602859090662</c:v>
                </c:pt>
                <c:pt idx="63">
                  <c:v>0.98469252174784883</c:v>
                </c:pt>
                <c:pt idx="64">
                  <c:v>0.98114005596165021</c:v>
                </c:pt>
                <c:pt idx="65">
                  <c:v>0.97566522232239072</c:v>
                </c:pt>
                <c:pt idx="66">
                  <c:v>0.97438422806410063</c:v>
                </c:pt>
                <c:pt idx="67">
                  <c:v>0.96942801647925858</c:v>
                </c:pt>
                <c:pt idx="68">
                  <c:v>0.98149754184389326</c:v>
                </c:pt>
                <c:pt idx="69">
                  <c:v>0.98530238754306243</c:v>
                </c:pt>
                <c:pt idx="70">
                  <c:v>0.98493664375038026</c:v>
                </c:pt>
                <c:pt idx="71">
                  <c:v>0.98469716124583351</c:v>
                </c:pt>
                <c:pt idx="72">
                  <c:v>0.98927020975186097</c:v>
                </c:pt>
                <c:pt idx="73">
                  <c:v>0.98540628817754128</c:v>
                </c:pt>
                <c:pt idx="74">
                  <c:v>0.99467192634682877</c:v>
                </c:pt>
                <c:pt idx="75">
                  <c:v>0.98532120048703231</c:v>
                </c:pt>
                <c:pt idx="76">
                  <c:v>0.99051919687063139</c:v>
                </c:pt>
                <c:pt idx="77">
                  <c:v>0.99166411858064318</c:v>
                </c:pt>
                <c:pt idx="78">
                  <c:v>0.98470146187690855</c:v>
                </c:pt>
                <c:pt idx="79">
                  <c:v>0.99648937697108853</c:v>
                </c:pt>
                <c:pt idx="80">
                  <c:v>0.99415964170739957</c:v>
                </c:pt>
                <c:pt idx="81">
                  <c:v>1.0014841093161591</c:v>
                </c:pt>
                <c:pt idx="82">
                  <c:v>1.0216641909129045</c:v>
                </c:pt>
                <c:pt idx="83">
                  <c:v>1.0257621209664343</c:v>
                </c:pt>
                <c:pt idx="84">
                  <c:v>1.0276892649159433</c:v>
                </c:pt>
                <c:pt idx="85">
                  <c:v>1.0287729392575855</c:v>
                </c:pt>
                <c:pt idx="86">
                  <c:v>1.015187654759887</c:v>
                </c:pt>
                <c:pt idx="87">
                  <c:v>1.0094966561662966</c:v>
                </c:pt>
                <c:pt idx="88">
                  <c:v>0.99654770935850678</c:v>
                </c:pt>
                <c:pt idx="89">
                  <c:v>0.99467592406144034</c:v>
                </c:pt>
                <c:pt idx="90">
                  <c:v>1.0153172402682742</c:v>
                </c:pt>
                <c:pt idx="91">
                  <c:v>1.0008235924932976</c:v>
                </c:pt>
                <c:pt idx="92">
                  <c:v>0.99417164131202251</c:v>
                </c:pt>
                <c:pt idx="93">
                  <c:v>0.99715824045190449</c:v>
                </c:pt>
                <c:pt idx="94">
                  <c:v>0.99922997720732532</c:v>
                </c:pt>
                <c:pt idx="95">
                  <c:v>0.99878544506043643</c:v>
                </c:pt>
                <c:pt idx="96">
                  <c:v>1.0120607327739686</c:v>
                </c:pt>
                <c:pt idx="97">
                  <c:v>1.0076847650103737</c:v>
                </c:pt>
                <c:pt idx="98">
                  <c:v>1.0106624004734734</c:v>
                </c:pt>
                <c:pt idx="99">
                  <c:v>1.0191041186301826</c:v>
                </c:pt>
                <c:pt idx="100">
                  <c:v>1.0059038158235438</c:v>
                </c:pt>
                <c:pt idx="101">
                  <c:v>1.0031464530892438</c:v>
                </c:pt>
                <c:pt idx="102">
                  <c:v>1.0063779744122336</c:v>
                </c:pt>
                <c:pt idx="103">
                  <c:v>1.0007455517800061</c:v>
                </c:pt>
                <c:pt idx="104">
                  <c:v>1.006560267280969</c:v>
                </c:pt>
                <c:pt idx="105">
                  <c:v>0.9917347311959035</c:v>
                </c:pt>
                <c:pt idx="106">
                  <c:v>1.0107725794370921</c:v>
                </c:pt>
                <c:pt idx="107">
                  <c:v>1.0008599800686973</c:v>
                </c:pt>
                <c:pt idx="108">
                  <c:v>1.0203304478108872</c:v>
                </c:pt>
                <c:pt idx="109">
                  <c:v>1.0163495554068267</c:v>
                </c:pt>
                <c:pt idx="110">
                  <c:v>0.99366516798996507</c:v>
                </c:pt>
                <c:pt idx="111">
                  <c:v>0.98612308175998242</c:v>
                </c:pt>
                <c:pt idx="112">
                  <c:v>0.98752192873915856</c:v>
                </c:pt>
                <c:pt idx="113">
                  <c:v>0.99173572278739697</c:v>
                </c:pt>
                <c:pt idx="114">
                  <c:v>0.99774644994551553</c:v>
                </c:pt>
                <c:pt idx="115">
                  <c:v>0.99926337524940756</c:v>
                </c:pt>
                <c:pt idx="116">
                  <c:v>0.99352766182329821</c:v>
                </c:pt>
                <c:pt idx="117">
                  <c:v>0.99860151817721021</c:v>
                </c:pt>
                <c:pt idx="118">
                  <c:v>1.0023879960889521</c:v>
                </c:pt>
                <c:pt idx="119">
                  <c:v>0.99344648810353786</c:v>
                </c:pt>
                <c:pt idx="120">
                  <c:v>1.0112410815242898</c:v>
                </c:pt>
                <c:pt idx="121">
                  <c:v>1.0142824895856861</c:v>
                </c:pt>
                <c:pt idx="122">
                  <c:v>1.0021071078380241</c:v>
                </c:pt>
                <c:pt idx="123">
                  <c:v>1.0006325829998648</c:v>
                </c:pt>
                <c:pt idx="124">
                  <c:v>1.0090256059784406</c:v>
                </c:pt>
                <c:pt idx="125">
                  <c:v>1.003422590686742</c:v>
                </c:pt>
                <c:pt idx="126">
                  <c:v>0.99997413168695859</c:v>
                </c:pt>
                <c:pt idx="127">
                  <c:v>1.006616249757611</c:v>
                </c:pt>
                <c:pt idx="128">
                  <c:v>1.0243298431594017</c:v>
                </c:pt>
                <c:pt idx="129">
                  <c:v>1.008755995509746</c:v>
                </c:pt>
                <c:pt idx="130">
                  <c:v>0.98685174024896749</c:v>
                </c:pt>
                <c:pt idx="131">
                  <c:v>0.9952673002865543</c:v>
                </c:pt>
                <c:pt idx="132">
                  <c:v>0.97556153620489661</c:v>
                </c:pt>
                <c:pt idx="133">
                  <c:v>0.97690498709133178</c:v>
                </c:pt>
                <c:pt idx="134">
                  <c:v>0.96771245811757656</c:v>
                </c:pt>
                <c:pt idx="135">
                  <c:v>0.96779690121124851</c:v>
                </c:pt>
                <c:pt idx="136">
                  <c:v>0.94946449821499401</c:v>
                </c:pt>
                <c:pt idx="137">
                  <c:v>0.96455826140983569</c:v>
                </c:pt>
                <c:pt idx="138">
                  <c:v>0.94187942429630733</c:v>
                </c:pt>
                <c:pt idx="139">
                  <c:v>0.9516362067666857</c:v>
                </c:pt>
                <c:pt idx="140">
                  <c:v>0.97038926004762949</c:v>
                </c:pt>
                <c:pt idx="141">
                  <c:v>0.98066752429959991</c:v>
                </c:pt>
                <c:pt idx="142">
                  <c:v>0.98486498964788349</c:v>
                </c:pt>
                <c:pt idx="143">
                  <c:v>0.98691987139582393</c:v>
                </c:pt>
                <c:pt idx="144">
                  <c:v>0.9949438160960099</c:v>
                </c:pt>
                <c:pt idx="145">
                  <c:v>1.0089574464884703</c:v>
                </c:pt>
                <c:pt idx="146">
                  <c:v>1.0052501659320909</c:v>
                </c:pt>
                <c:pt idx="147">
                  <c:v>0.97357930572933316</c:v>
                </c:pt>
                <c:pt idx="148">
                  <c:v>0.96396415832470361</c:v>
                </c:pt>
                <c:pt idx="149">
                  <c:v>0.95338475814049062</c:v>
                </c:pt>
                <c:pt idx="150">
                  <c:v>0.95298480850153433</c:v>
                </c:pt>
                <c:pt idx="151">
                  <c:v>0.96339000529956964</c:v>
                </c:pt>
                <c:pt idx="152">
                  <c:v>0.98757224177638558</c:v>
                </c:pt>
                <c:pt idx="153">
                  <c:v>0.95479864402965164</c:v>
                </c:pt>
                <c:pt idx="154">
                  <c:v>0.95010457948040505</c:v>
                </c:pt>
                <c:pt idx="155">
                  <c:v>0.97044280314851561</c:v>
                </c:pt>
                <c:pt idx="156">
                  <c:v>0.99297323805520521</c:v>
                </c:pt>
                <c:pt idx="157">
                  <c:v>0.99338522198457013</c:v>
                </c:pt>
                <c:pt idx="158">
                  <c:v>0.96544112349099764</c:v>
                </c:pt>
                <c:pt idx="159">
                  <c:v>0.97893862954211663</c:v>
                </c:pt>
                <c:pt idx="160">
                  <c:v>0.97973708239002433</c:v>
                </c:pt>
                <c:pt idx="161">
                  <c:v>0.98935134477303055</c:v>
                </c:pt>
                <c:pt idx="162">
                  <c:v>0.99267446343657784</c:v>
                </c:pt>
                <c:pt idx="163">
                  <c:v>0.97319356209613261</c:v>
                </c:pt>
                <c:pt idx="164">
                  <c:v>0.97529600859988475</c:v>
                </c:pt>
                <c:pt idx="165">
                  <c:v>0.98881086579427058</c:v>
                </c:pt>
                <c:pt idx="166">
                  <c:v>0.98762146099575232</c:v>
                </c:pt>
                <c:pt idx="167">
                  <c:v>0.9996214793276097</c:v>
                </c:pt>
                <c:pt idx="168">
                  <c:v>0.99828843282396651</c:v>
                </c:pt>
                <c:pt idx="169">
                  <c:v>0.98792975997217081</c:v>
                </c:pt>
                <c:pt idx="170">
                  <c:v>0.98525278323291587</c:v>
                </c:pt>
                <c:pt idx="171">
                  <c:v>0.98989568055653365</c:v>
                </c:pt>
                <c:pt idx="172">
                  <c:v>0.99439698723247916</c:v>
                </c:pt>
                <c:pt idx="173">
                  <c:v>0.9831836542412975</c:v>
                </c:pt>
                <c:pt idx="174">
                  <c:v>0.99520851859556569</c:v>
                </c:pt>
                <c:pt idx="175">
                  <c:v>0.99769400213464865</c:v>
                </c:pt>
                <c:pt idx="176">
                  <c:v>0.98682885797953013</c:v>
                </c:pt>
                <c:pt idx="177">
                  <c:v>0.98316524399188432</c:v>
                </c:pt>
                <c:pt idx="178">
                  <c:v>0.99023155973577459</c:v>
                </c:pt>
                <c:pt idx="179">
                  <c:v>0.98721078271482732</c:v>
                </c:pt>
                <c:pt idx="180">
                  <c:v>0.98939777242110905</c:v>
                </c:pt>
                <c:pt idx="181">
                  <c:v>0.98935089809460008</c:v>
                </c:pt>
                <c:pt idx="182">
                  <c:v>0.9981022919890925</c:v>
                </c:pt>
                <c:pt idx="183">
                  <c:v>0.99175141886995255</c:v>
                </c:pt>
                <c:pt idx="184">
                  <c:v>0.99377534589694527</c:v>
                </c:pt>
                <c:pt idx="185">
                  <c:v>0.98542524382994656</c:v>
                </c:pt>
                <c:pt idx="186">
                  <c:v>0.98168175385190537</c:v>
                </c:pt>
                <c:pt idx="187">
                  <c:v>0.98395082641628162</c:v>
                </c:pt>
                <c:pt idx="188">
                  <c:v>0.98137780591425205</c:v>
                </c:pt>
                <c:pt idx="189">
                  <c:v>0.98656981637933761</c:v>
                </c:pt>
                <c:pt idx="190">
                  <c:v>0.98978035699664257</c:v>
                </c:pt>
                <c:pt idx="191">
                  <c:v>0.98670976230883178</c:v>
                </c:pt>
                <c:pt idx="192">
                  <c:v>0.9853780527010455</c:v>
                </c:pt>
                <c:pt idx="193">
                  <c:v>0.9848689841787005</c:v>
                </c:pt>
                <c:pt idx="194">
                  <c:v>0.98521316890614896</c:v>
                </c:pt>
                <c:pt idx="195">
                  <c:v>0.98691443454130701</c:v>
                </c:pt>
                <c:pt idx="196">
                  <c:v>0.9889308509957917</c:v>
                </c:pt>
                <c:pt idx="197">
                  <c:v>0.98699697182378054</c:v>
                </c:pt>
                <c:pt idx="198">
                  <c:v>0.99006269299148497</c:v>
                </c:pt>
                <c:pt idx="199">
                  <c:v>0.98583757414273498</c:v>
                </c:pt>
                <c:pt idx="200">
                  <c:v>0.98354987272486505</c:v>
                </c:pt>
                <c:pt idx="201">
                  <c:v>0.98780281334990361</c:v>
                </c:pt>
                <c:pt idx="202">
                  <c:v>0.98612229369243409</c:v>
                </c:pt>
                <c:pt idx="203">
                  <c:v>0.98244789560541645</c:v>
                </c:pt>
                <c:pt idx="204">
                  <c:v>0.98463823525366867</c:v>
                </c:pt>
                <c:pt idx="205">
                  <c:v>0.97754634304832311</c:v>
                </c:pt>
                <c:pt idx="206">
                  <c:v>0.98090906478128359</c:v>
                </c:pt>
                <c:pt idx="207">
                  <c:v>0.97568834267715165</c:v>
                </c:pt>
                <c:pt idx="208">
                  <c:v>0.96550802947669789</c:v>
                </c:pt>
                <c:pt idx="209">
                  <c:v>0.96182430972648314</c:v>
                </c:pt>
                <c:pt idx="210">
                  <c:v>0.96404977482071963</c:v>
                </c:pt>
                <c:pt idx="211">
                  <c:v>0.94980317492988964</c:v>
                </c:pt>
                <c:pt idx="212">
                  <c:v>0.95054516768249764</c:v>
                </c:pt>
                <c:pt idx="213">
                  <c:v>0.95099857382848518</c:v>
                </c:pt>
                <c:pt idx="214">
                  <c:v>0.94851186833057477</c:v>
                </c:pt>
                <c:pt idx="215">
                  <c:v>0.94903574217924269</c:v>
                </c:pt>
                <c:pt idx="216">
                  <c:v>0.95125576497744557</c:v>
                </c:pt>
                <c:pt idx="217">
                  <c:v>0.9540142837608997</c:v>
                </c:pt>
                <c:pt idx="218">
                  <c:v>0.95071008120902367</c:v>
                </c:pt>
                <c:pt idx="219">
                  <c:v>0.93648423375830581</c:v>
                </c:pt>
                <c:pt idx="220">
                  <c:v>0.96540245628978372</c:v>
                </c:pt>
                <c:pt idx="221">
                  <c:v>0.95261765021825962</c:v>
                </c:pt>
                <c:pt idx="222">
                  <c:v>0.93217233380102549</c:v>
                </c:pt>
                <c:pt idx="223">
                  <c:v>0.94322593046988734</c:v>
                </c:pt>
                <c:pt idx="224">
                  <c:v>0.9383766945703168</c:v>
                </c:pt>
                <c:pt idx="225">
                  <c:v>0.93152711065381277</c:v>
                </c:pt>
                <c:pt idx="226">
                  <c:v>0.93983927640139453</c:v>
                </c:pt>
                <c:pt idx="227">
                  <c:v>0.92699211758463262</c:v>
                </c:pt>
                <c:pt idx="228">
                  <c:v>0.92288540572927735</c:v>
                </c:pt>
                <c:pt idx="229">
                  <c:v>0.92000531136322961</c:v>
                </c:pt>
                <c:pt idx="230">
                  <c:v>0.93281338063189989</c:v>
                </c:pt>
                <c:pt idx="231">
                  <c:v>0.94647092420168999</c:v>
                </c:pt>
                <c:pt idx="232">
                  <c:v>0.95298791275550043</c:v>
                </c:pt>
                <c:pt idx="233">
                  <c:v>0.94461828156039374</c:v>
                </c:pt>
                <c:pt idx="234">
                  <c:v>0.94667585097963791</c:v>
                </c:pt>
                <c:pt idx="235">
                  <c:v>0.94445825483218193</c:v>
                </c:pt>
                <c:pt idx="236">
                  <c:v>0.93739531750655536</c:v>
                </c:pt>
                <c:pt idx="237">
                  <c:v>0.94187442852061165</c:v>
                </c:pt>
                <c:pt idx="238">
                  <c:v>0.93797203881392588</c:v>
                </c:pt>
                <c:pt idx="239">
                  <c:v>0.94008352597095568</c:v>
                </c:pt>
              </c:numCache>
            </c:numRef>
          </c:val>
        </c:ser>
        <c:ser>
          <c:idx val="4"/>
          <c:order val="4"/>
          <c:tx>
            <c:strRef>
              <c:f>ratio_data!$A$6</c:f>
              <c:strCache>
                <c:ptCount val="1"/>
                <c:pt idx="0">
                  <c:v>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ratio_data!$B$6:$IG$6</c:f>
              <c:numCache>
                <c:formatCode>General</c:formatCode>
                <c:ptCount val="240"/>
                <c:pt idx="0">
                  <c:v>0.94659031979256658</c:v>
                </c:pt>
                <c:pt idx="1">
                  <c:v>0.94536542356309916</c:v>
                </c:pt>
                <c:pt idx="2">
                  <c:v>0.94204928664072785</c:v>
                </c:pt>
                <c:pt idx="3">
                  <c:v>0.94790880789475962</c:v>
                </c:pt>
                <c:pt idx="4">
                  <c:v>0.92878622607207795</c:v>
                </c:pt>
                <c:pt idx="5">
                  <c:v>0.91327204367098724</c:v>
                </c:pt>
                <c:pt idx="6">
                  <c:v>0.92420047570794295</c:v>
                </c:pt>
                <c:pt idx="7">
                  <c:v>0.93360905991108356</c:v>
                </c:pt>
                <c:pt idx="8">
                  <c:v>0.92831824035650767</c:v>
                </c:pt>
                <c:pt idx="9">
                  <c:v>0.94226926517678733</c:v>
                </c:pt>
                <c:pt idx="10">
                  <c:v>0.9632660375104527</c:v>
                </c:pt>
                <c:pt idx="11">
                  <c:v>0.9705032037964435</c:v>
                </c:pt>
                <c:pt idx="12">
                  <c:v>0.97395225876681402</c:v>
                </c:pt>
                <c:pt idx="13">
                  <c:v>0.95432210717222943</c:v>
                </c:pt>
                <c:pt idx="14">
                  <c:v>0.9818802778215453</c:v>
                </c:pt>
                <c:pt idx="15">
                  <c:v>0.95309187205122103</c:v>
                </c:pt>
                <c:pt idx="16">
                  <c:v>0.95764362220058685</c:v>
                </c:pt>
                <c:pt idx="17">
                  <c:v>0.95781547189611083</c:v>
                </c:pt>
                <c:pt idx="18">
                  <c:v>0.93965332068849661</c:v>
                </c:pt>
                <c:pt idx="19">
                  <c:v>0.94022620374431176</c:v>
                </c:pt>
                <c:pt idx="20">
                  <c:v>0.94054885298920365</c:v>
                </c:pt>
                <c:pt idx="21">
                  <c:v>0.93894179081554363</c:v>
                </c:pt>
                <c:pt idx="22">
                  <c:v>0.93715672887270396</c:v>
                </c:pt>
                <c:pt idx="23">
                  <c:v>0.9559648420370267</c:v>
                </c:pt>
                <c:pt idx="24">
                  <c:v>0.95312239151484124</c:v>
                </c:pt>
                <c:pt idx="25">
                  <c:v>0.95261853506756633</c:v>
                </c:pt>
                <c:pt idx="26">
                  <c:v>0.95149946968672372</c:v>
                </c:pt>
                <c:pt idx="27">
                  <c:v>0.96581829356875593</c:v>
                </c:pt>
                <c:pt idx="28">
                  <c:v>0.99020048392671856</c:v>
                </c:pt>
                <c:pt idx="29">
                  <c:v>0.95708912159328463</c:v>
                </c:pt>
                <c:pt idx="30">
                  <c:v>0.94560490349957727</c:v>
                </c:pt>
                <c:pt idx="31">
                  <c:v>0.94142150865411078</c:v>
                </c:pt>
                <c:pt idx="32">
                  <c:v>0.93109442533113462</c:v>
                </c:pt>
                <c:pt idx="33">
                  <c:v>0.92595996677295656</c:v>
                </c:pt>
                <c:pt idx="34">
                  <c:v>0.92662957504109278</c:v>
                </c:pt>
                <c:pt idx="35">
                  <c:v>0.96244267614058798</c:v>
                </c:pt>
                <c:pt idx="36">
                  <c:v>0.97225452109845922</c:v>
                </c:pt>
                <c:pt idx="37">
                  <c:v>0.96272759291303722</c:v>
                </c:pt>
                <c:pt idx="38">
                  <c:v>0.9494843969175325</c:v>
                </c:pt>
                <c:pt idx="39">
                  <c:v>0.9420471770203066</c:v>
                </c:pt>
                <c:pt idx="40">
                  <c:v>0.94107874818365178</c:v>
                </c:pt>
                <c:pt idx="41">
                  <c:v>0.94626140061874764</c:v>
                </c:pt>
                <c:pt idx="42">
                  <c:v>0.97359647428941565</c:v>
                </c:pt>
                <c:pt idx="43">
                  <c:v>0.97420222539280588</c:v>
                </c:pt>
                <c:pt idx="44">
                  <c:v>0.97440425418488275</c:v>
                </c:pt>
                <c:pt idx="45">
                  <c:v>0.98079226406453668</c:v>
                </c:pt>
                <c:pt idx="46">
                  <c:v>0.98430833446111987</c:v>
                </c:pt>
                <c:pt idx="47">
                  <c:v>0.9876197808112851</c:v>
                </c:pt>
                <c:pt idx="48">
                  <c:v>0.98641657939001415</c:v>
                </c:pt>
                <c:pt idx="49">
                  <c:v>0.98712017740964297</c:v>
                </c:pt>
                <c:pt idx="50">
                  <c:v>0.98815639340504857</c:v>
                </c:pt>
                <c:pt idx="51">
                  <c:v>0.98795951220588074</c:v>
                </c:pt>
                <c:pt idx="52">
                  <c:v>0.98433457890198217</c:v>
                </c:pt>
                <c:pt idx="53">
                  <c:v>0.98193339982171535</c:v>
                </c:pt>
                <c:pt idx="54">
                  <c:v>0.98810852103057945</c:v>
                </c:pt>
                <c:pt idx="55">
                  <c:v>0.9940507323138954</c:v>
                </c:pt>
                <c:pt idx="56">
                  <c:v>1.00851816697143</c:v>
                </c:pt>
                <c:pt idx="57">
                  <c:v>1.0164952192150079</c:v>
                </c:pt>
                <c:pt idx="58">
                  <c:v>1.0210568673647737</c:v>
                </c:pt>
                <c:pt idx="59">
                  <c:v>1.0229352782881938</c:v>
                </c:pt>
                <c:pt idx="60">
                  <c:v>1.0076892388165051</c:v>
                </c:pt>
                <c:pt idx="61">
                  <c:v>1.0010812421919075</c:v>
                </c:pt>
                <c:pt idx="62">
                  <c:v>0.99393533277830792</c:v>
                </c:pt>
                <c:pt idx="63">
                  <c:v>0.98634727293368862</c:v>
                </c:pt>
                <c:pt idx="64">
                  <c:v>0.98722249685845498</c:v>
                </c:pt>
                <c:pt idx="65">
                  <c:v>0.97777066104025767</c:v>
                </c:pt>
                <c:pt idx="66">
                  <c:v>0.98418532766643718</c:v>
                </c:pt>
                <c:pt idx="67">
                  <c:v>0.97418007302412446</c:v>
                </c:pt>
                <c:pt idx="68">
                  <c:v>0.98731291987653225</c:v>
                </c:pt>
                <c:pt idx="69">
                  <c:v>0.98913117384682259</c:v>
                </c:pt>
                <c:pt idx="70">
                  <c:v>0.97965475598493967</c:v>
                </c:pt>
                <c:pt idx="71">
                  <c:v>0.99230124765074845</c:v>
                </c:pt>
                <c:pt idx="72">
                  <c:v>0.9989920771643237</c:v>
                </c:pt>
                <c:pt idx="73">
                  <c:v>0.99080911429499074</c:v>
                </c:pt>
                <c:pt idx="74">
                  <c:v>0.9900685288899701</c:v>
                </c:pt>
                <c:pt idx="75">
                  <c:v>0.99907049222904165</c:v>
                </c:pt>
                <c:pt idx="76">
                  <c:v>1.0029608755051798</c:v>
                </c:pt>
                <c:pt idx="77">
                  <c:v>1.0198299272936613</c:v>
                </c:pt>
                <c:pt idx="78">
                  <c:v>1.0084887653618211</c:v>
                </c:pt>
                <c:pt idx="79">
                  <c:v>1.0150974488594808</c:v>
                </c:pt>
                <c:pt idx="80">
                  <c:v>1.0061557710353461</c:v>
                </c:pt>
                <c:pt idx="81">
                  <c:v>1.0176814917627182</c:v>
                </c:pt>
                <c:pt idx="82">
                  <c:v>1.0197851497467738</c:v>
                </c:pt>
                <c:pt idx="83">
                  <c:v>1.0152871621621622</c:v>
                </c:pt>
                <c:pt idx="84">
                  <c:v>1.0494429605278197</c:v>
                </c:pt>
                <c:pt idx="85">
                  <c:v>1.0365351050053488</c:v>
                </c:pt>
                <c:pt idx="86">
                  <c:v>1.0089955272702997</c:v>
                </c:pt>
                <c:pt idx="87">
                  <c:v>1.0162696395819062</c:v>
                </c:pt>
                <c:pt idx="88">
                  <c:v>0.99546325489917753</c:v>
                </c:pt>
                <c:pt idx="89">
                  <c:v>0.97768793492110162</c:v>
                </c:pt>
                <c:pt idx="90">
                  <c:v>1.0069724618790481</c:v>
                </c:pt>
                <c:pt idx="91">
                  <c:v>1.0115979449626717</c:v>
                </c:pt>
                <c:pt idx="92">
                  <c:v>1.0114768631323019</c:v>
                </c:pt>
                <c:pt idx="93">
                  <c:v>1.0164073216735283</c:v>
                </c:pt>
                <c:pt idx="94">
                  <c:v>1.0021524692276644</c:v>
                </c:pt>
                <c:pt idx="95">
                  <c:v>0.99071445343351894</c:v>
                </c:pt>
                <c:pt idx="96">
                  <c:v>1.0025030882257331</c:v>
                </c:pt>
                <c:pt idx="97">
                  <c:v>1.0008842746491537</c:v>
                </c:pt>
                <c:pt idx="98">
                  <c:v>1.0290131157490139</c:v>
                </c:pt>
                <c:pt idx="99">
                  <c:v>1.0068196772502698</c:v>
                </c:pt>
                <c:pt idx="100">
                  <c:v>0.99736084048807605</c:v>
                </c:pt>
                <c:pt idx="101">
                  <c:v>1.0006514621075648</c:v>
                </c:pt>
                <c:pt idx="102">
                  <c:v>1.0090046198113098</c:v>
                </c:pt>
                <c:pt idx="103">
                  <c:v>0.99026830532907151</c:v>
                </c:pt>
                <c:pt idx="104">
                  <c:v>1.0036983971670814</c:v>
                </c:pt>
                <c:pt idx="105">
                  <c:v>1.0000650722005644</c:v>
                </c:pt>
                <c:pt idx="106">
                  <c:v>1.0112552949937141</c:v>
                </c:pt>
                <c:pt idx="107">
                  <c:v>1.0255848588271772</c:v>
                </c:pt>
                <c:pt idx="108">
                  <c:v>1.0391330139756199</c:v>
                </c:pt>
                <c:pt idx="109">
                  <c:v>1.030851695133906</c:v>
                </c:pt>
                <c:pt idx="110">
                  <c:v>1.008848642992779</c:v>
                </c:pt>
                <c:pt idx="111">
                  <c:v>0.99472104404567763</c:v>
                </c:pt>
                <c:pt idx="112">
                  <c:v>1.005860080542657</c:v>
                </c:pt>
                <c:pt idx="113">
                  <c:v>0.99817442032793058</c:v>
                </c:pt>
                <c:pt idx="114">
                  <c:v>0.9931949502971219</c:v>
                </c:pt>
                <c:pt idx="115">
                  <c:v>0.9865261297826341</c:v>
                </c:pt>
                <c:pt idx="116">
                  <c:v>0.98846246749740563</c:v>
                </c:pt>
                <c:pt idx="117">
                  <c:v>1.0086853591773322</c:v>
                </c:pt>
                <c:pt idx="118">
                  <c:v>1.0097148086014938</c:v>
                </c:pt>
                <c:pt idx="119">
                  <c:v>1.0106032427093037</c:v>
                </c:pt>
                <c:pt idx="120">
                  <c:v>1.0072632328506979</c:v>
                </c:pt>
                <c:pt idx="121">
                  <c:v>1.0024325591168441</c:v>
                </c:pt>
                <c:pt idx="122">
                  <c:v>0.98726182566828269</c:v>
                </c:pt>
                <c:pt idx="123">
                  <c:v>0.98105452336775156</c:v>
                </c:pt>
                <c:pt idx="124">
                  <c:v>0.98373346811557572</c:v>
                </c:pt>
                <c:pt idx="125">
                  <c:v>1.0161418296917564</c:v>
                </c:pt>
                <c:pt idx="126">
                  <c:v>1.0160824460357902</c:v>
                </c:pt>
                <c:pt idx="127">
                  <c:v>1.0125286089683818</c:v>
                </c:pt>
                <c:pt idx="128">
                  <c:v>1.0031071482012881</c:v>
                </c:pt>
                <c:pt idx="129">
                  <c:v>1.0027584797711502</c:v>
                </c:pt>
                <c:pt idx="130">
                  <c:v>0.99443766428839653</c:v>
                </c:pt>
                <c:pt idx="131">
                  <c:v>1.0021471613603343</c:v>
                </c:pt>
                <c:pt idx="132">
                  <c:v>0.98174197973024457</c:v>
                </c:pt>
                <c:pt idx="133">
                  <c:v>0.97051507848226359</c:v>
                </c:pt>
                <c:pt idx="134">
                  <c:v>0.96896367856470833</c:v>
                </c:pt>
                <c:pt idx="135">
                  <c:v>0.96741465455511044</c:v>
                </c:pt>
                <c:pt idx="136">
                  <c:v>0.95002578898165757</c:v>
                </c:pt>
                <c:pt idx="137">
                  <c:v>0.94202082746974514</c:v>
                </c:pt>
                <c:pt idx="138">
                  <c:v>0.94397891277111678</c:v>
                </c:pt>
                <c:pt idx="139">
                  <c:v>0.95242159520701541</c:v>
                </c:pt>
                <c:pt idx="140">
                  <c:v>0.97124526551750889</c:v>
                </c:pt>
                <c:pt idx="141">
                  <c:v>0.98590544314167683</c:v>
                </c:pt>
                <c:pt idx="142">
                  <c:v>0.98945284409208256</c:v>
                </c:pt>
                <c:pt idx="143">
                  <c:v>0.98303005520343489</c:v>
                </c:pt>
                <c:pt idx="144">
                  <c:v>1.0030782881096569</c:v>
                </c:pt>
                <c:pt idx="145">
                  <c:v>1.0105168736785279</c:v>
                </c:pt>
                <c:pt idx="146">
                  <c:v>0.98294296441981044</c:v>
                </c:pt>
                <c:pt idx="147">
                  <c:v>0.9676905695960436</c:v>
                </c:pt>
                <c:pt idx="148">
                  <c:v>0.9572931746760357</c:v>
                </c:pt>
                <c:pt idx="149">
                  <c:v>0.95264638649551736</c:v>
                </c:pt>
                <c:pt idx="150">
                  <c:v>0.94459894166979064</c:v>
                </c:pt>
                <c:pt idx="151">
                  <c:v>0.94430927041030777</c:v>
                </c:pt>
                <c:pt idx="152">
                  <c:v>0.96651201575487677</c:v>
                </c:pt>
                <c:pt idx="153">
                  <c:v>0.95631459806622443</c:v>
                </c:pt>
                <c:pt idx="154">
                  <c:v>0.9389373306468427</c:v>
                </c:pt>
                <c:pt idx="155">
                  <c:v>0.95114023683193361</c:v>
                </c:pt>
                <c:pt idx="156">
                  <c:v>0.97585288227721367</c:v>
                </c:pt>
                <c:pt idx="157">
                  <c:v>0.97981840107824369</c:v>
                </c:pt>
                <c:pt idx="158">
                  <c:v>0.99637110336159762</c:v>
                </c:pt>
                <c:pt idx="159">
                  <c:v>1.0038335687279039</c:v>
                </c:pt>
                <c:pt idx="160">
                  <c:v>0.99357711302745633</c:v>
                </c:pt>
                <c:pt idx="161">
                  <c:v>0.97624232989127246</c:v>
                </c:pt>
                <c:pt idx="162">
                  <c:v>0.97000491590577653</c:v>
                </c:pt>
                <c:pt idx="163">
                  <c:v>0.97437326780092137</c:v>
                </c:pt>
                <c:pt idx="164">
                  <c:v>0.97785725041409599</c:v>
                </c:pt>
                <c:pt idx="165">
                  <c:v>0.98497478869662958</c:v>
                </c:pt>
                <c:pt idx="166">
                  <c:v>0.98025676470990564</c:v>
                </c:pt>
                <c:pt idx="167">
                  <c:v>0.99504154818222557</c:v>
                </c:pt>
                <c:pt idx="168">
                  <c:v>0.99692255397670348</c:v>
                </c:pt>
                <c:pt idx="169">
                  <c:v>0.99549877727136649</c:v>
                </c:pt>
                <c:pt idx="170">
                  <c:v>0.98984469267378483</c:v>
                </c:pt>
                <c:pt idx="171">
                  <c:v>0.97829210275927669</c:v>
                </c:pt>
                <c:pt idx="172">
                  <c:v>0.99494150983887275</c:v>
                </c:pt>
                <c:pt idx="173">
                  <c:v>0.97773595639146482</c:v>
                </c:pt>
                <c:pt idx="174">
                  <c:v>1.0040066134117991</c:v>
                </c:pt>
                <c:pt idx="175">
                  <c:v>1.0031836585059937</c:v>
                </c:pt>
                <c:pt idx="176">
                  <c:v>0.9899601229072984</c:v>
                </c:pt>
                <c:pt idx="177">
                  <c:v>0.98200393220676441</c:v>
                </c:pt>
                <c:pt idx="178">
                  <c:v>0.99392702726550775</c:v>
                </c:pt>
                <c:pt idx="179">
                  <c:v>0.99425217450066006</c:v>
                </c:pt>
                <c:pt idx="180">
                  <c:v>0.98943805439777699</c:v>
                </c:pt>
                <c:pt idx="181">
                  <c:v>1.0007627653818281</c:v>
                </c:pt>
                <c:pt idx="182">
                  <c:v>0.99798267398647378</c:v>
                </c:pt>
                <c:pt idx="183">
                  <c:v>0.99264777121114711</c:v>
                </c:pt>
                <c:pt idx="184">
                  <c:v>0.99119063735444535</c:v>
                </c:pt>
                <c:pt idx="185">
                  <c:v>0.98371498096961241</c:v>
                </c:pt>
                <c:pt idx="186">
                  <c:v>0.98317638680066266</c:v>
                </c:pt>
                <c:pt idx="187">
                  <c:v>0.98433428369968423</c:v>
                </c:pt>
                <c:pt idx="188">
                  <c:v>0.97903755891168742</c:v>
                </c:pt>
                <c:pt idx="189">
                  <c:v>0.9850789455162533</c:v>
                </c:pt>
                <c:pt idx="190">
                  <c:v>0.98886411399866658</c:v>
                </c:pt>
                <c:pt idx="191">
                  <c:v>0.98380327064893869</c:v>
                </c:pt>
                <c:pt idx="192">
                  <c:v>0.98440282031194226</c:v>
                </c:pt>
                <c:pt idx="193">
                  <c:v>0.98358353334493509</c:v>
                </c:pt>
                <c:pt idx="194">
                  <c:v>0.98253370395561779</c:v>
                </c:pt>
                <c:pt idx="195">
                  <c:v>0.9831528303487389</c:v>
                </c:pt>
                <c:pt idx="196">
                  <c:v>0.9866065780461305</c:v>
                </c:pt>
                <c:pt idx="197">
                  <c:v>0.98538046559615622</c:v>
                </c:pt>
                <c:pt idx="198">
                  <c:v>0.98700840928546252</c:v>
                </c:pt>
                <c:pt idx="199">
                  <c:v>0.98502904738344288</c:v>
                </c:pt>
                <c:pt idx="200">
                  <c:v>0.97929934442724131</c:v>
                </c:pt>
                <c:pt idx="201">
                  <c:v>0.98122809430534941</c:v>
                </c:pt>
                <c:pt idx="202">
                  <c:v>0.97394217716546783</c:v>
                </c:pt>
                <c:pt idx="203">
                  <c:v>0.98413450834213057</c:v>
                </c:pt>
                <c:pt idx="204">
                  <c:v>0.98266877504447381</c:v>
                </c:pt>
                <c:pt idx="205">
                  <c:v>0.97448801486081693</c:v>
                </c:pt>
                <c:pt idx="206">
                  <c:v>0.9754350370659387</c:v>
                </c:pt>
                <c:pt idx="207">
                  <c:v>0.95761546275011178</c:v>
                </c:pt>
                <c:pt idx="208">
                  <c:v>0.95817021504799704</c:v>
                </c:pt>
                <c:pt idx="209">
                  <c:v>0.95814674867521721</c:v>
                </c:pt>
                <c:pt idx="210">
                  <c:v>0.96161512001046578</c:v>
                </c:pt>
                <c:pt idx="211">
                  <c:v>0.95041184724787764</c:v>
                </c:pt>
                <c:pt idx="212">
                  <c:v>0.9412615621151128</c:v>
                </c:pt>
                <c:pt idx="213">
                  <c:v>0.95251667730400369</c:v>
                </c:pt>
                <c:pt idx="214">
                  <c:v>0.95539141666818628</c:v>
                </c:pt>
                <c:pt idx="215">
                  <c:v>0.95033593523056292</c:v>
                </c:pt>
                <c:pt idx="216">
                  <c:v>0.94632768901460129</c:v>
                </c:pt>
                <c:pt idx="217">
                  <c:v>0.9423382795073223</c:v>
                </c:pt>
                <c:pt idx="218">
                  <c:v>0.92941595233219265</c:v>
                </c:pt>
                <c:pt idx="219">
                  <c:v>0.95058033110051687</c:v>
                </c:pt>
                <c:pt idx="220">
                  <c:v>0.95474389431726692</c:v>
                </c:pt>
                <c:pt idx="221">
                  <c:v>0.95595326534747072</c:v>
                </c:pt>
                <c:pt idx="222">
                  <c:v>0.94528574941828569</c:v>
                </c:pt>
                <c:pt idx="223">
                  <c:v>0.9509147019841927</c:v>
                </c:pt>
                <c:pt idx="224">
                  <c:v>0.945419774718398</c:v>
                </c:pt>
                <c:pt idx="225">
                  <c:v>0.94258503372888736</c:v>
                </c:pt>
                <c:pt idx="226">
                  <c:v>0.93145498261440463</c:v>
                </c:pt>
                <c:pt idx="227">
                  <c:v>0.92973128867910371</c:v>
                </c:pt>
                <c:pt idx="228">
                  <c:v>0.93952531440048082</c:v>
                </c:pt>
                <c:pt idx="229">
                  <c:v>0.93447083953653964</c:v>
                </c:pt>
                <c:pt idx="230">
                  <c:v>0.93438806394549268</c:v>
                </c:pt>
                <c:pt idx="231">
                  <c:v>0.93963531403513756</c:v>
                </c:pt>
                <c:pt idx="232">
                  <c:v>0.94337906977815811</c:v>
                </c:pt>
                <c:pt idx="233">
                  <c:v>0.94461685134201745</c:v>
                </c:pt>
                <c:pt idx="234">
                  <c:v>0.95746681027618574</c:v>
                </c:pt>
                <c:pt idx="235">
                  <c:v>0.94496239430312201</c:v>
                </c:pt>
                <c:pt idx="236">
                  <c:v>0.93350795926620356</c:v>
                </c:pt>
                <c:pt idx="237">
                  <c:v>0.93563610345719983</c:v>
                </c:pt>
                <c:pt idx="238">
                  <c:v>0.93033571793460801</c:v>
                </c:pt>
                <c:pt idx="239">
                  <c:v>0.95098645243052171</c:v>
                </c:pt>
              </c:numCache>
            </c:numRef>
          </c:val>
        </c:ser>
        <c:ser>
          <c:idx val="5"/>
          <c:order val="5"/>
          <c:tx>
            <c:strRef>
              <c:f>ratio_data!$A$7</c:f>
              <c:strCache>
                <c:ptCount val="1"/>
                <c:pt idx="0">
                  <c:v>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ratio_data!$B$7:$IG$7</c:f>
              <c:numCache>
                <c:formatCode>General</c:formatCode>
                <c:ptCount val="240"/>
                <c:pt idx="0">
                  <c:v>0.96574175190921963</c:v>
                </c:pt>
                <c:pt idx="1">
                  <c:v>0.91489307480031168</c:v>
                </c:pt>
                <c:pt idx="2">
                  <c:v>0.95035310418808394</c:v>
                </c:pt>
                <c:pt idx="3">
                  <c:v>0.94452670388083559</c:v>
                </c:pt>
                <c:pt idx="4">
                  <c:v>0.94069557578956364</c:v>
                </c:pt>
                <c:pt idx="5">
                  <c:v>0.93079205860773773</c:v>
                </c:pt>
                <c:pt idx="6">
                  <c:v>0.91830592593128457</c:v>
                </c:pt>
                <c:pt idx="7">
                  <c:v>0.92336726969145866</c:v>
                </c:pt>
                <c:pt idx="8">
                  <c:v>0.95236075423547595</c:v>
                </c:pt>
                <c:pt idx="9">
                  <c:v>0.9517191780097517</c:v>
                </c:pt>
                <c:pt idx="10">
                  <c:v>0.94928740333610273</c:v>
                </c:pt>
                <c:pt idx="11">
                  <c:v>0.96649748026660398</c:v>
                </c:pt>
                <c:pt idx="12">
                  <c:v>0.9646015796339048</c:v>
                </c:pt>
                <c:pt idx="13">
                  <c:v>0.95084005056854615</c:v>
                </c:pt>
                <c:pt idx="14">
                  <c:v>0.97056546956346523</c:v>
                </c:pt>
                <c:pt idx="15">
                  <c:v>0.96425484475270851</c:v>
                </c:pt>
                <c:pt idx="16">
                  <c:v>0.96758975359571864</c:v>
                </c:pt>
                <c:pt idx="17">
                  <c:v>0.95926145535931573</c:v>
                </c:pt>
                <c:pt idx="18">
                  <c:v>0.94875435522526341</c:v>
                </c:pt>
                <c:pt idx="19">
                  <c:v>0.94591902462995303</c:v>
                </c:pt>
                <c:pt idx="20">
                  <c:v>0.94802905690035721</c:v>
                </c:pt>
                <c:pt idx="21">
                  <c:v>0.9298462850903858</c:v>
                </c:pt>
                <c:pt idx="22">
                  <c:v>0.94599784523734054</c:v>
                </c:pt>
                <c:pt idx="23">
                  <c:v>0.93336316793774288</c:v>
                </c:pt>
                <c:pt idx="24">
                  <c:v>0.94391463286831956</c:v>
                </c:pt>
                <c:pt idx="25">
                  <c:v>0.93853631849170949</c:v>
                </c:pt>
                <c:pt idx="26">
                  <c:v>0.93170763363056996</c:v>
                </c:pt>
                <c:pt idx="27">
                  <c:v>0.96256009470200177</c:v>
                </c:pt>
                <c:pt idx="28">
                  <c:v>0.96251525643990177</c:v>
                </c:pt>
                <c:pt idx="29">
                  <c:v>0.97410347627813865</c:v>
                </c:pt>
                <c:pt idx="30">
                  <c:v>0.95424030539277482</c:v>
                </c:pt>
                <c:pt idx="31">
                  <c:v>0.94553154167029907</c:v>
                </c:pt>
                <c:pt idx="32">
                  <c:v>0.94639505467602536</c:v>
                </c:pt>
                <c:pt idx="33">
                  <c:v>0.94607911427209856</c:v>
                </c:pt>
                <c:pt idx="34">
                  <c:v>0.95068047407548295</c:v>
                </c:pt>
                <c:pt idx="35">
                  <c:v>0.95945778329051123</c:v>
                </c:pt>
                <c:pt idx="36">
                  <c:v>0.96113227513227517</c:v>
                </c:pt>
                <c:pt idx="37">
                  <c:v>0.94273978942496806</c:v>
                </c:pt>
                <c:pt idx="38">
                  <c:v>0.9482718458350351</c:v>
                </c:pt>
                <c:pt idx="39">
                  <c:v>0.95701466804247592</c:v>
                </c:pt>
                <c:pt idx="40">
                  <c:v>0.94850990898791687</c:v>
                </c:pt>
                <c:pt idx="41">
                  <c:v>0.95256976837780138</c:v>
                </c:pt>
                <c:pt idx="42">
                  <c:v>0.97101621355317846</c:v>
                </c:pt>
                <c:pt idx="43">
                  <c:v>0.98034294222882612</c:v>
                </c:pt>
                <c:pt idx="44">
                  <c:v>0.98418602300499258</c:v>
                </c:pt>
                <c:pt idx="45">
                  <c:v>0.98622727451211378</c:v>
                </c:pt>
                <c:pt idx="46">
                  <c:v>0.99568280896218453</c:v>
                </c:pt>
                <c:pt idx="47">
                  <c:v>1.0010040771618078</c:v>
                </c:pt>
                <c:pt idx="48">
                  <c:v>0.99798789974070856</c:v>
                </c:pt>
                <c:pt idx="49">
                  <c:v>1.0005242411774815</c:v>
                </c:pt>
                <c:pt idx="50">
                  <c:v>0.99948781687062938</c:v>
                </c:pt>
                <c:pt idx="51">
                  <c:v>0.99487179487179489</c:v>
                </c:pt>
                <c:pt idx="52">
                  <c:v>0.99553554785072385</c:v>
                </c:pt>
                <c:pt idx="53">
                  <c:v>0.99926136213016858</c:v>
                </c:pt>
                <c:pt idx="54">
                  <c:v>0.99520425324146899</c:v>
                </c:pt>
                <c:pt idx="55">
                  <c:v>1.0062233247287808</c:v>
                </c:pt>
                <c:pt idx="56">
                  <c:v>1.015308356497993</c:v>
                </c:pt>
                <c:pt idx="57">
                  <c:v>1.0238359810578406</c:v>
                </c:pt>
                <c:pt idx="58">
                  <c:v>1.0154749543197057</c:v>
                </c:pt>
                <c:pt idx="59">
                  <c:v>1.0286295041002522</c:v>
                </c:pt>
                <c:pt idx="60">
                  <c:v>1.0178916576483719</c:v>
                </c:pt>
                <c:pt idx="61">
                  <c:v>1.0081764009145082</c:v>
                </c:pt>
                <c:pt idx="62">
                  <c:v>1.0016389135072299</c:v>
                </c:pt>
                <c:pt idx="63">
                  <c:v>0.99868389287355264</c:v>
                </c:pt>
                <c:pt idx="64">
                  <c:v>0.98262896873815053</c:v>
                </c:pt>
                <c:pt idx="65">
                  <c:v>0.98766490359482162</c:v>
                </c:pt>
                <c:pt idx="66">
                  <c:v>0.98612159216710793</c:v>
                </c:pt>
                <c:pt idx="67">
                  <c:v>0.98129633851130549</c:v>
                </c:pt>
                <c:pt idx="68">
                  <c:v>0.97944545551868289</c:v>
                </c:pt>
                <c:pt idx="69">
                  <c:v>0.99338950968994</c:v>
                </c:pt>
                <c:pt idx="70">
                  <c:v>0.97444027226196062</c:v>
                </c:pt>
                <c:pt idx="71">
                  <c:v>1.002090667691975</c:v>
                </c:pt>
                <c:pt idx="72">
                  <c:v>0.989594728674282</c:v>
                </c:pt>
                <c:pt idx="73">
                  <c:v>0.98080677297518493</c:v>
                </c:pt>
                <c:pt idx="74">
                  <c:v>0.98992603477142826</c:v>
                </c:pt>
                <c:pt idx="75">
                  <c:v>1.0023402621988031</c:v>
                </c:pt>
                <c:pt idx="76">
                  <c:v>1.0140471605795662</c:v>
                </c:pt>
                <c:pt idx="77">
                  <c:v>1.016749022472393</c:v>
                </c:pt>
                <c:pt idx="78">
                  <c:v>1.0258921669493646</c:v>
                </c:pt>
                <c:pt idx="79">
                  <c:v>1.0250277850834379</c:v>
                </c:pt>
                <c:pt idx="80">
                  <c:v>1.0094082693736073</c:v>
                </c:pt>
                <c:pt idx="81">
                  <c:v>1.0044353723120358</c:v>
                </c:pt>
                <c:pt idx="82">
                  <c:v>1.0023816041609637</c:v>
                </c:pt>
                <c:pt idx="83">
                  <c:v>1.0097905204524478</c:v>
                </c:pt>
                <c:pt idx="84">
                  <c:v>1.0153063760001306</c:v>
                </c:pt>
                <c:pt idx="85">
                  <c:v>1.0361278599157533</c:v>
                </c:pt>
                <c:pt idx="86">
                  <c:v>1.0081725848358423</c:v>
                </c:pt>
                <c:pt idx="87">
                  <c:v>0.99751288237571856</c:v>
                </c:pt>
                <c:pt idx="88">
                  <c:v>0.99267674085090429</c:v>
                </c:pt>
                <c:pt idx="89">
                  <c:v>0.99218401793154221</c:v>
                </c:pt>
                <c:pt idx="90">
                  <c:v>0.99472637676147668</c:v>
                </c:pt>
                <c:pt idx="91">
                  <c:v>0.99426793100237942</c:v>
                </c:pt>
                <c:pt idx="92">
                  <c:v>1.0017480989423977</c:v>
                </c:pt>
                <c:pt idx="93">
                  <c:v>1.0081564095673221</c:v>
                </c:pt>
                <c:pt idx="94">
                  <c:v>0.99332698442296896</c:v>
                </c:pt>
                <c:pt idx="95">
                  <c:v>1.0183704911463767</c:v>
                </c:pt>
                <c:pt idx="96">
                  <c:v>1.0109112254411099</c:v>
                </c:pt>
                <c:pt idx="97">
                  <c:v>1.0239106474688813</c:v>
                </c:pt>
                <c:pt idx="98">
                  <c:v>1.0240533073297577</c:v>
                </c:pt>
                <c:pt idx="99">
                  <c:v>1.0010404301375602</c:v>
                </c:pt>
                <c:pt idx="100">
                  <c:v>1.0065457743232629</c:v>
                </c:pt>
                <c:pt idx="101">
                  <c:v>0.99775272882927857</c:v>
                </c:pt>
                <c:pt idx="102">
                  <c:v>0.99482642220090245</c:v>
                </c:pt>
                <c:pt idx="103">
                  <c:v>1.0090580635743223</c:v>
                </c:pt>
                <c:pt idx="104">
                  <c:v>0.98957532632010481</c:v>
                </c:pt>
                <c:pt idx="105">
                  <c:v>0.99441861853346969</c:v>
                </c:pt>
                <c:pt idx="106">
                  <c:v>0.99051982218996637</c:v>
                </c:pt>
                <c:pt idx="107">
                  <c:v>1.0178464178464157</c:v>
                </c:pt>
                <c:pt idx="108">
                  <c:v>1.0201481340351066</c:v>
                </c:pt>
                <c:pt idx="109">
                  <c:v>1.0174046023885788</c:v>
                </c:pt>
                <c:pt idx="110">
                  <c:v>1.0174478416526069</c:v>
                </c:pt>
                <c:pt idx="111">
                  <c:v>1.0059475354277081</c:v>
                </c:pt>
                <c:pt idx="112">
                  <c:v>1.0058506308506308</c:v>
                </c:pt>
                <c:pt idx="113">
                  <c:v>0.98302869861396824</c:v>
                </c:pt>
                <c:pt idx="114">
                  <c:v>0.9932826296909476</c:v>
                </c:pt>
                <c:pt idx="115">
                  <c:v>0.98685776284474258</c:v>
                </c:pt>
                <c:pt idx="116">
                  <c:v>0.98395191826820061</c:v>
                </c:pt>
                <c:pt idx="117">
                  <c:v>1.0016400126012268</c:v>
                </c:pt>
                <c:pt idx="118">
                  <c:v>0.99497435414804003</c:v>
                </c:pt>
                <c:pt idx="119">
                  <c:v>0.9766508016748876</c:v>
                </c:pt>
                <c:pt idx="120">
                  <c:v>0.99643442703909291</c:v>
                </c:pt>
                <c:pt idx="121">
                  <c:v>0.9791181347771355</c:v>
                </c:pt>
                <c:pt idx="122">
                  <c:v>0.97500538742716791</c:v>
                </c:pt>
                <c:pt idx="123">
                  <c:v>0.97302808721141465</c:v>
                </c:pt>
                <c:pt idx="124">
                  <c:v>0.98180970149253732</c:v>
                </c:pt>
                <c:pt idx="125">
                  <c:v>1.0093012831288151</c:v>
                </c:pt>
                <c:pt idx="126">
                  <c:v>1.012320033776652</c:v>
                </c:pt>
                <c:pt idx="127">
                  <c:v>0.99866472330622047</c:v>
                </c:pt>
                <c:pt idx="128">
                  <c:v>0.99201957029585619</c:v>
                </c:pt>
                <c:pt idx="129">
                  <c:v>1.0112548702681898</c:v>
                </c:pt>
                <c:pt idx="130">
                  <c:v>1.0008299629123356</c:v>
                </c:pt>
                <c:pt idx="131">
                  <c:v>0.99491856218750307</c:v>
                </c:pt>
                <c:pt idx="132">
                  <c:v>0.98126276806649826</c:v>
                </c:pt>
                <c:pt idx="133">
                  <c:v>0.97896778089068459</c:v>
                </c:pt>
                <c:pt idx="134">
                  <c:v>0.96960913473461563</c:v>
                </c:pt>
                <c:pt idx="135">
                  <c:v>0.96828274254467461</c:v>
                </c:pt>
                <c:pt idx="136">
                  <c:v>0.94782886538645883</c:v>
                </c:pt>
                <c:pt idx="137">
                  <c:v>0.94266714516108119</c:v>
                </c:pt>
                <c:pt idx="138">
                  <c:v>0.95115178436715098</c:v>
                </c:pt>
                <c:pt idx="139">
                  <c:v>0.96444365480961669</c:v>
                </c:pt>
                <c:pt idx="140">
                  <c:v>0.98289838214709069</c:v>
                </c:pt>
                <c:pt idx="141">
                  <c:v>0.95888791953665953</c:v>
                </c:pt>
                <c:pt idx="142">
                  <c:v>0.99068920966243634</c:v>
                </c:pt>
                <c:pt idx="143">
                  <c:v>1.007887365017071</c:v>
                </c:pt>
                <c:pt idx="144">
                  <c:v>1.0013171629423321</c:v>
                </c:pt>
                <c:pt idx="145">
                  <c:v>0.99228101304696459</c:v>
                </c:pt>
                <c:pt idx="146">
                  <c:v>0.97121399349753468</c:v>
                </c:pt>
                <c:pt idx="147">
                  <c:v>0.96055439878147852</c:v>
                </c:pt>
                <c:pt idx="148">
                  <c:v>0.94983744874177667</c:v>
                </c:pt>
                <c:pt idx="149">
                  <c:v>0.95743672864742146</c:v>
                </c:pt>
                <c:pt idx="150">
                  <c:v>0.95416206126398306</c:v>
                </c:pt>
                <c:pt idx="151">
                  <c:v>0.95351696791764329</c:v>
                </c:pt>
                <c:pt idx="152">
                  <c:v>0.94885106740124803</c:v>
                </c:pt>
                <c:pt idx="153">
                  <c:v>0.95441981252334696</c:v>
                </c:pt>
                <c:pt idx="154">
                  <c:v>0.95605698589652577</c:v>
                </c:pt>
                <c:pt idx="155">
                  <c:v>0.95419815154890564</c:v>
                </c:pt>
                <c:pt idx="156">
                  <c:v>0.96336028646213412</c:v>
                </c:pt>
                <c:pt idx="157">
                  <c:v>0.97624055637148344</c:v>
                </c:pt>
                <c:pt idx="158">
                  <c:v>1.0078359639991432</c:v>
                </c:pt>
                <c:pt idx="159">
                  <c:v>1.0091746777399078</c:v>
                </c:pt>
                <c:pt idx="160">
                  <c:v>0.99779367585279155</c:v>
                </c:pt>
                <c:pt idx="161">
                  <c:v>0.96778963353714753</c:v>
                </c:pt>
                <c:pt idx="162">
                  <c:v>0.98038762919135647</c:v>
                </c:pt>
                <c:pt idx="163">
                  <c:v>0.96563744963827525</c:v>
                </c:pt>
                <c:pt idx="164">
                  <c:v>0.97294893158735363</c:v>
                </c:pt>
                <c:pt idx="165">
                  <c:v>0.99510790349889944</c:v>
                </c:pt>
                <c:pt idx="166">
                  <c:v>0.98804377629120599</c:v>
                </c:pt>
                <c:pt idx="167">
                  <c:v>0.9817672892234931</c:v>
                </c:pt>
                <c:pt idx="168">
                  <c:v>0.99479465757738672</c:v>
                </c:pt>
                <c:pt idx="169">
                  <c:v>0.9960432441896091</c:v>
                </c:pt>
                <c:pt idx="170">
                  <c:v>0.98033503277494538</c:v>
                </c:pt>
                <c:pt idx="171">
                  <c:v>0.98861966593696426</c:v>
                </c:pt>
                <c:pt idx="172">
                  <c:v>1.0132727298116284</c:v>
                </c:pt>
                <c:pt idx="173">
                  <c:v>0.98244749645870644</c:v>
                </c:pt>
                <c:pt idx="174">
                  <c:v>0.99021357754905659</c:v>
                </c:pt>
                <c:pt idx="175">
                  <c:v>0.99189665355316092</c:v>
                </c:pt>
                <c:pt idx="176">
                  <c:v>0.99896733469531851</c:v>
                </c:pt>
                <c:pt idx="177">
                  <c:v>0.99021657982887756</c:v>
                </c:pt>
                <c:pt idx="178">
                  <c:v>0.99674536042563833</c:v>
                </c:pt>
                <c:pt idx="179">
                  <c:v>0.98499875729350495</c:v>
                </c:pt>
                <c:pt idx="180">
                  <c:v>1.0006717113914498</c:v>
                </c:pt>
                <c:pt idx="181">
                  <c:v>0.99955730763356587</c:v>
                </c:pt>
                <c:pt idx="182">
                  <c:v>0.99993515558844404</c:v>
                </c:pt>
                <c:pt idx="183">
                  <c:v>0.99718642806959523</c:v>
                </c:pt>
                <c:pt idx="184">
                  <c:v>0.98929451083249376</c:v>
                </c:pt>
                <c:pt idx="185">
                  <c:v>0.98208173826569278</c:v>
                </c:pt>
                <c:pt idx="186">
                  <c:v>0.98648370223358461</c:v>
                </c:pt>
                <c:pt idx="187">
                  <c:v>0.97950002122150981</c:v>
                </c:pt>
                <c:pt idx="188">
                  <c:v>0.97985722265364372</c:v>
                </c:pt>
                <c:pt idx="189">
                  <c:v>0.98544728603284226</c:v>
                </c:pt>
                <c:pt idx="190">
                  <c:v>0.98959410548086857</c:v>
                </c:pt>
                <c:pt idx="191">
                  <c:v>0.98304777340433769</c:v>
                </c:pt>
                <c:pt idx="192">
                  <c:v>0.98270548407110681</c:v>
                </c:pt>
                <c:pt idx="193">
                  <c:v>0.97810115328575364</c:v>
                </c:pt>
                <c:pt idx="194">
                  <c:v>0.98268277039539642</c:v>
                </c:pt>
                <c:pt idx="195">
                  <c:v>0.98062824967349382</c:v>
                </c:pt>
                <c:pt idx="196">
                  <c:v>0.98001278443725137</c:v>
                </c:pt>
                <c:pt idx="197">
                  <c:v>0.98412936396780526</c:v>
                </c:pt>
                <c:pt idx="198">
                  <c:v>0.98277672670294802</c:v>
                </c:pt>
                <c:pt idx="199">
                  <c:v>0.98329447197124142</c:v>
                </c:pt>
                <c:pt idx="200">
                  <c:v>0.97786352326021353</c:v>
                </c:pt>
                <c:pt idx="201">
                  <c:v>0.98083797489400559</c:v>
                </c:pt>
                <c:pt idx="202">
                  <c:v>0.98164292834575151</c:v>
                </c:pt>
                <c:pt idx="203">
                  <c:v>0.97897269740381365</c:v>
                </c:pt>
                <c:pt idx="204">
                  <c:v>0.98597213920004156</c:v>
                </c:pt>
                <c:pt idx="205">
                  <c:v>0.98055941182902218</c:v>
                </c:pt>
                <c:pt idx="206">
                  <c:v>0.9733070840161453</c:v>
                </c:pt>
                <c:pt idx="207">
                  <c:v>0.96659951544032063</c:v>
                </c:pt>
                <c:pt idx="208">
                  <c:v>0.95484447110632464</c:v>
                </c:pt>
                <c:pt idx="209">
                  <c:v>0.95015145427008474</c:v>
                </c:pt>
                <c:pt idx="210">
                  <c:v>0.95318413938119562</c:v>
                </c:pt>
                <c:pt idx="211">
                  <c:v>0.95221254919074938</c:v>
                </c:pt>
                <c:pt idx="212">
                  <c:v>0.95734608101242447</c:v>
                </c:pt>
                <c:pt idx="213">
                  <c:v>0.95015845125662834</c:v>
                </c:pt>
                <c:pt idx="214">
                  <c:v>0.94279256335158634</c:v>
                </c:pt>
                <c:pt idx="215">
                  <c:v>0.94880342508844662</c:v>
                </c:pt>
                <c:pt idx="216">
                  <c:v>0.95465780420187873</c:v>
                </c:pt>
                <c:pt idx="217">
                  <c:v>0.95868827806591073</c:v>
                </c:pt>
                <c:pt idx="218">
                  <c:v>0.94121151260361291</c:v>
                </c:pt>
                <c:pt idx="219">
                  <c:v>0.93887764330935863</c:v>
                </c:pt>
                <c:pt idx="220">
                  <c:v>0.9515269824744057</c:v>
                </c:pt>
                <c:pt idx="221">
                  <c:v>0.93337040126030968</c:v>
                </c:pt>
                <c:pt idx="222">
                  <c:v>0.95599380098434961</c:v>
                </c:pt>
                <c:pt idx="223">
                  <c:v>0.95065035415325183</c:v>
                </c:pt>
                <c:pt idx="224">
                  <c:v>0.94524126806003661</c:v>
                </c:pt>
                <c:pt idx="225">
                  <c:v>0.94024062483089565</c:v>
                </c:pt>
                <c:pt idx="226">
                  <c:v>0.93173369981862719</c:v>
                </c:pt>
                <c:pt idx="227">
                  <c:v>0.94425236054907569</c:v>
                </c:pt>
                <c:pt idx="228">
                  <c:v>0.93940748221938564</c:v>
                </c:pt>
                <c:pt idx="229">
                  <c:v>0.92117857906034528</c:v>
                </c:pt>
                <c:pt idx="230">
                  <c:v>0.9332032054727355</c:v>
                </c:pt>
                <c:pt idx="231">
                  <c:v>0.93898024488480369</c:v>
                </c:pt>
                <c:pt idx="232">
                  <c:v>0.9378979646014296</c:v>
                </c:pt>
                <c:pt idx="233">
                  <c:v>0.94828718568161052</c:v>
                </c:pt>
                <c:pt idx="234">
                  <c:v>0.95881639506511851</c:v>
                </c:pt>
                <c:pt idx="235">
                  <c:v>0.9587243749482417</c:v>
                </c:pt>
                <c:pt idx="236">
                  <c:v>0.93281744101191821</c:v>
                </c:pt>
                <c:pt idx="237">
                  <c:v>0.9238677798549324</c:v>
                </c:pt>
                <c:pt idx="238">
                  <c:v>0.94381516197993631</c:v>
                </c:pt>
                <c:pt idx="239">
                  <c:v>0.94630629343511163</c:v>
                </c:pt>
              </c:numCache>
            </c:numRef>
          </c:val>
        </c:ser>
        <c:ser>
          <c:idx val="6"/>
          <c:order val="6"/>
          <c:tx>
            <c:strRef>
              <c:f>ratio_data!$A$8</c:f>
              <c:strCache>
                <c:ptCount val="1"/>
                <c:pt idx="0">
                  <c:v>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ratio_data!$B$8:$IG$8</c:f>
              <c:numCache>
                <c:formatCode>General</c:formatCode>
                <c:ptCount val="240"/>
                <c:pt idx="0">
                  <c:v>0.94232954545454561</c:v>
                </c:pt>
                <c:pt idx="1">
                  <c:v>0.93342502071251032</c:v>
                </c:pt>
                <c:pt idx="2">
                  <c:v>0.93745474982230348</c:v>
                </c:pt>
                <c:pt idx="3">
                  <c:v>0.95632452653729261</c:v>
                </c:pt>
                <c:pt idx="4">
                  <c:v>0.92203201795688805</c:v>
                </c:pt>
                <c:pt idx="5">
                  <c:v>0.93499061454337973</c:v>
                </c:pt>
                <c:pt idx="6">
                  <c:v>0.94653758200806559</c:v>
                </c:pt>
                <c:pt idx="7">
                  <c:v>0.95605951392009125</c:v>
                </c:pt>
                <c:pt idx="8">
                  <c:v>0.95587407234007782</c:v>
                </c:pt>
                <c:pt idx="9">
                  <c:v>0.95717125129002378</c:v>
                </c:pt>
                <c:pt idx="10">
                  <c:v>0.94898994734322661</c:v>
                </c:pt>
                <c:pt idx="11">
                  <c:v>0.93966410947543022</c:v>
                </c:pt>
                <c:pt idx="12">
                  <c:v>0.94254291131133916</c:v>
                </c:pt>
                <c:pt idx="13">
                  <c:v>0.9496625599858185</c:v>
                </c:pt>
                <c:pt idx="14">
                  <c:v>0.93004201026917876</c:v>
                </c:pt>
                <c:pt idx="15">
                  <c:v>0.94901627557356694</c:v>
                </c:pt>
                <c:pt idx="16">
                  <c:v>0.94710887285443501</c:v>
                </c:pt>
                <c:pt idx="17">
                  <c:v>0.96056225866491352</c:v>
                </c:pt>
                <c:pt idx="18">
                  <c:v>0.96023571689609066</c:v>
                </c:pt>
                <c:pt idx="19">
                  <c:v>0.95434476952974578</c:v>
                </c:pt>
                <c:pt idx="20">
                  <c:v>0.97653575447080565</c:v>
                </c:pt>
                <c:pt idx="21">
                  <c:v>0.95427517335734402</c:v>
                </c:pt>
                <c:pt idx="22">
                  <c:v>0.94986509702472788</c:v>
                </c:pt>
                <c:pt idx="23">
                  <c:v>0.94461730625536711</c:v>
                </c:pt>
                <c:pt idx="24">
                  <c:v>0.96045073404462777</c:v>
                </c:pt>
                <c:pt idx="25">
                  <c:v>0.95010706057731409</c:v>
                </c:pt>
                <c:pt idx="26">
                  <c:v>0.96561436323499061</c:v>
                </c:pt>
                <c:pt idx="27">
                  <c:v>0.96790150599098601</c:v>
                </c:pt>
                <c:pt idx="28">
                  <c:v>0.96499051853789486</c:v>
                </c:pt>
                <c:pt idx="29">
                  <c:v>0.96506400661630065</c:v>
                </c:pt>
                <c:pt idx="30">
                  <c:v>0.96461037515031245</c:v>
                </c:pt>
                <c:pt idx="31">
                  <c:v>0.94521083416842666</c:v>
                </c:pt>
                <c:pt idx="32">
                  <c:v>0.9243187159983709</c:v>
                </c:pt>
                <c:pt idx="33">
                  <c:v>0.92945687642566033</c:v>
                </c:pt>
                <c:pt idx="34">
                  <c:v>0.95532571516359388</c:v>
                </c:pt>
                <c:pt idx="35">
                  <c:v>0.95608117385374425</c:v>
                </c:pt>
                <c:pt idx="36">
                  <c:v>0.96058224261233249</c:v>
                </c:pt>
                <c:pt idx="37">
                  <c:v>0.95225219452809662</c:v>
                </c:pt>
                <c:pt idx="38">
                  <c:v>0.95945319898351966</c:v>
                </c:pt>
                <c:pt idx="39">
                  <c:v>0.96725268369833994</c:v>
                </c:pt>
                <c:pt idx="40">
                  <c:v>0.97338436910672821</c:v>
                </c:pt>
                <c:pt idx="41">
                  <c:v>0.9723785699395453</c:v>
                </c:pt>
                <c:pt idx="42">
                  <c:v>0.98357235472083449</c:v>
                </c:pt>
                <c:pt idx="43">
                  <c:v>0.99516055383973656</c:v>
                </c:pt>
                <c:pt idx="44">
                  <c:v>0.99419296694327308</c:v>
                </c:pt>
                <c:pt idx="45">
                  <c:v>0.99943137986360242</c:v>
                </c:pt>
                <c:pt idx="46">
                  <c:v>1.0067196661359474</c:v>
                </c:pt>
                <c:pt idx="47">
                  <c:v>1.0072655483538928</c:v>
                </c:pt>
                <c:pt idx="48">
                  <c:v>1.0067946176717215</c:v>
                </c:pt>
                <c:pt idx="49">
                  <c:v>1.009687582537826</c:v>
                </c:pt>
                <c:pt idx="50">
                  <c:v>1.0061355706276707</c:v>
                </c:pt>
                <c:pt idx="51">
                  <c:v>1.0043998821806905</c:v>
                </c:pt>
                <c:pt idx="52">
                  <c:v>1.009199794468437</c:v>
                </c:pt>
                <c:pt idx="53">
                  <c:v>1.0018690019395298</c:v>
                </c:pt>
                <c:pt idx="54">
                  <c:v>1.0012840045404128</c:v>
                </c:pt>
                <c:pt idx="55">
                  <c:v>1.0106479239592152</c:v>
                </c:pt>
                <c:pt idx="56">
                  <c:v>1.0223095395562873</c:v>
                </c:pt>
                <c:pt idx="57">
                  <c:v>1.0131530418631107</c:v>
                </c:pt>
                <c:pt idx="58">
                  <c:v>1.0182336660236517</c:v>
                </c:pt>
                <c:pt idx="59">
                  <c:v>1.0325075378852173</c:v>
                </c:pt>
                <c:pt idx="60">
                  <c:v>1.0335270357942614</c:v>
                </c:pt>
                <c:pt idx="61">
                  <c:v>1.0199715418233559</c:v>
                </c:pt>
                <c:pt idx="62">
                  <c:v>1.0256742738589191</c:v>
                </c:pt>
                <c:pt idx="63">
                  <c:v>1.023644408455997</c:v>
                </c:pt>
                <c:pt idx="64">
                  <c:v>1.0029577293214786</c:v>
                </c:pt>
                <c:pt idx="65">
                  <c:v>0.98416206583269028</c:v>
                </c:pt>
                <c:pt idx="66">
                  <c:v>0.98562182277894994</c:v>
                </c:pt>
                <c:pt idx="67">
                  <c:v>0.98521468461045458</c:v>
                </c:pt>
                <c:pt idx="68">
                  <c:v>0.98417669604641111</c:v>
                </c:pt>
                <c:pt idx="69">
                  <c:v>1.0041476536028711</c:v>
                </c:pt>
                <c:pt idx="70">
                  <c:v>0.98631121158709478</c:v>
                </c:pt>
                <c:pt idx="71">
                  <c:v>0.99478209376743643</c:v>
                </c:pt>
                <c:pt idx="72">
                  <c:v>0.98416858486789316</c:v>
                </c:pt>
                <c:pt idx="73">
                  <c:v>0.97640489937325281</c:v>
                </c:pt>
                <c:pt idx="74">
                  <c:v>1.0112355202394159</c:v>
                </c:pt>
                <c:pt idx="75">
                  <c:v>1.0568800560349139</c:v>
                </c:pt>
                <c:pt idx="76">
                  <c:v>1.0390749312604173</c:v>
                </c:pt>
                <c:pt idx="77">
                  <c:v>1.0207769204479731</c:v>
                </c:pt>
                <c:pt idx="78">
                  <c:v>1.0198107512986399</c:v>
                </c:pt>
                <c:pt idx="79">
                  <c:v>1.0204095494697081</c:v>
                </c:pt>
                <c:pt idx="80">
                  <c:v>1.0168307186879213</c:v>
                </c:pt>
                <c:pt idx="81">
                  <c:v>1.0213527645201665</c:v>
                </c:pt>
                <c:pt idx="82">
                  <c:v>1.0146715576387473</c:v>
                </c:pt>
                <c:pt idx="83">
                  <c:v>1.0374407545932269</c:v>
                </c:pt>
                <c:pt idx="84">
                  <c:v>0.98786979814453668</c:v>
                </c:pt>
                <c:pt idx="85">
                  <c:v>1.0136966302891017</c:v>
                </c:pt>
                <c:pt idx="86">
                  <c:v>1.0156307432601051</c:v>
                </c:pt>
                <c:pt idx="87">
                  <c:v>1.0013808311238301</c:v>
                </c:pt>
                <c:pt idx="88">
                  <c:v>1.0176528180226858</c:v>
                </c:pt>
                <c:pt idx="89">
                  <c:v>0.99586333118562609</c:v>
                </c:pt>
                <c:pt idx="90">
                  <c:v>0.99382767536908945</c:v>
                </c:pt>
                <c:pt idx="91">
                  <c:v>0.99203874234141698</c:v>
                </c:pt>
                <c:pt idx="92">
                  <c:v>0.99681639374256548</c:v>
                </c:pt>
                <c:pt idx="93">
                  <c:v>1.0054222957448724</c:v>
                </c:pt>
                <c:pt idx="94">
                  <c:v>0.99972414807731158</c:v>
                </c:pt>
                <c:pt idx="95">
                  <c:v>1.0181559006677203</c:v>
                </c:pt>
                <c:pt idx="96">
                  <c:v>1.0112651322672246</c:v>
                </c:pt>
                <c:pt idx="97">
                  <c:v>1.0051155406597283</c:v>
                </c:pt>
                <c:pt idx="98">
                  <c:v>1.0272267081041362</c:v>
                </c:pt>
                <c:pt idx="99">
                  <c:v>1.0070742073824435</c:v>
                </c:pt>
                <c:pt idx="100">
                  <c:v>1.0284901120826238</c:v>
                </c:pt>
                <c:pt idx="101">
                  <c:v>1.0129092794705912</c:v>
                </c:pt>
                <c:pt idx="102">
                  <c:v>1.0158402272253264</c:v>
                </c:pt>
                <c:pt idx="103">
                  <c:v>1.022114040710282</c:v>
                </c:pt>
                <c:pt idx="104">
                  <c:v>0.99380691435660728</c:v>
                </c:pt>
                <c:pt idx="105">
                  <c:v>0.98451968135195145</c:v>
                </c:pt>
                <c:pt idx="106">
                  <c:v>0.97836414350175749</c:v>
                </c:pt>
                <c:pt idx="107">
                  <c:v>0.97623845456550074</c:v>
                </c:pt>
                <c:pt idx="108">
                  <c:v>1.0039829892063223</c:v>
                </c:pt>
                <c:pt idx="109">
                  <c:v>1.0244580052652661</c:v>
                </c:pt>
                <c:pt idx="110">
                  <c:v>1.0093129980035689</c:v>
                </c:pt>
                <c:pt idx="111">
                  <c:v>0.9844024572986303</c:v>
                </c:pt>
                <c:pt idx="112">
                  <c:v>0.97872072850991265</c:v>
                </c:pt>
                <c:pt idx="113">
                  <c:v>0.97661595748066654</c:v>
                </c:pt>
                <c:pt idx="114">
                  <c:v>0.9862183046671571</c:v>
                </c:pt>
                <c:pt idx="115">
                  <c:v>0.98046642952318053</c:v>
                </c:pt>
                <c:pt idx="116">
                  <c:v>0.98254299494348807</c:v>
                </c:pt>
                <c:pt idx="117">
                  <c:v>0.98546600213687696</c:v>
                </c:pt>
                <c:pt idx="118">
                  <c:v>0.96727921377722603</c:v>
                </c:pt>
                <c:pt idx="119">
                  <c:v>0.98558725955962956</c:v>
                </c:pt>
                <c:pt idx="120">
                  <c:v>1.002284054277337</c:v>
                </c:pt>
                <c:pt idx="121">
                  <c:v>0.99292111397374561</c:v>
                </c:pt>
                <c:pt idx="122">
                  <c:v>0.96409565282170551</c:v>
                </c:pt>
                <c:pt idx="123">
                  <c:v>1.001986105640708</c:v>
                </c:pt>
                <c:pt idx="124">
                  <c:v>0.97523100306395683</c:v>
                </c:pt>
                <c:pt idx="125">
                  <c:v>0.99943139131286762</c:v>
                </c:pt>
                <c:pt idx="126">
                  <c:v>0.9876432038703602</c:v>
                </c:pt>
                <c:pt idx="127">
                  <c:v>1.0023902946107208</c:v>
                </c:pt>
                <c:pt idx="128">
                  <c:v>1.0146689132165367</c:v>
                </c:pt>
                <c:pt idx="129">
                  <c:v>1.0135770677112121</c:v>
                </c:pt>
                <c:pt idx="130">
                  <c:v>1.0222702853158414</c:v>
                </c:pt>
                <c:pt idx="131">
                  <c:v>1.0029512638140559</c:v>
                </c:pt>
                <c:pt idx="132">
                  <c:v>1.0083432504306937</c:v>
                </c:pt>
                <c:pt idx="133">
                  <c:v>0.97955191543887876</c:v>
                </c:pt>
                <c:pt idx="134">
                  <c:v>0.98553972677489143</c:v>
                </c:pt>
                <c:pt idx="135">
                  <c:v>0.98251348435814456</c:v>
                </c:pt>
                <c:pt idx="136">
                  <c:v>0.98630008474496556</c:v>
                </c:pt>
                <c:pt idx="137">
                  <c:v>0.94068798064939063</c:v>
                </c:pt>
                <c:pt idx="138">
                  <c:v>0.91931297534170775</c:v>
                </c:pt>
                <c:pt idx="139">
                  <c:v>0.93115140143370423</c:v>
                </c:pt>
                <c:pt idx="140">
                  <c:v>0.96664768301224779</c:v>
                </c:pt>
                <c:pt idx="141">
                  <c:v>0.96088653524913004</c:v>
                </c:pt>
                <c:pt idx="142">
                  <c:v>0.98545818006818253</c:v>
                </c:pt>
                <c:pt idx="143">
                  <c:v>0.99837638734066636</c:v>
                </c:pt>
                <c:pt idx="144">
                  <c:v>0.98522364356036518</c:v>
                </c:pt>
                <c:pt idx="145">
                  <c:v>1.022684993518832</c:v>
                </c:pt>
                <c:pt idx="146">
                  <c:v>1.0102484617406384</c:v>
                </c:pt>
                <c:pt idx="147">
                  <c:v>0.96252710978953249</c:v>
                </c:pt>
                <c:pt idx="148">
                  <c:v>0.96663523360480352</c:v>
                </c:pt>
                <c:pt idx="149">
                  <c:v>0.97321380324948559</c:v>
                </c:pt>
                <c:pt idx="150">
                  <c:v>0.94609620456760424</c:v>
                </c:pt>
                <c:pt idx="151">
                  <c:v>0.96127889790568721</c:v>
                </c:pt>
                <c:pt idx="152">
                  <c:v>0.96265114165193488</c:v>
                </c:pt>
                <c:pt idx="153">
                  <c:v>0.92699320906405569</c:v>
                </c:pt>
                <c:pt idx="154">
                  <c:v>0.93592190139434905</c:v>
                </c:pt>
                <c:pt idx="155">
                  <c:v>0.9380051417049784</c:v>
                </c:pt>
                <c:pt idx="156">
                  <c:v>0.96195067308014204</c:v>
                </c:pt>
                <c:pt idx="157">
                  <c:v>0.99820115155343569</c:v>
                </c:pt>
                <c:pt idx="158">
                  <c:v>0.99760168927630533</c:v>
                </c:pt>
                <c:pt idx="159">
                  <c:v>0.9987302195112695</c:v>
                </c:pt>
                <c:pt idx="160">
                  <c:v>0.99883684500509551</c:v>
                </c:pt>
                <c:pt idx="161">
                  <c:v>0.99752620329756858</c:v>
                </c:pt>
                <c:pt idx="162">
                  <c:v>0.97904258467865468</c:v>
                </c:pt>
                <c:pt idx="163">
                  <c:v>0.99213213883854556</c:v>
                </c:pt>
                <c:pt idx="164">
                  <c:v>0.99208689758760249</c:v>
                </c:pt>
                <c:pt idx="165">
                  <c:v>0.97445722601489793</c:v>
                </c:pt>
                <c:pt idx="166">
                  <c:v>0.98083356908278985</c:v>
                </c:pt>
                <c:pt idx="167">
                  <c:v>0.97216516249873064</c:v>
                </c:pt>
                <c:pt idx="168">
                  <c:v>0.97907311795406493</c:v>
                </c:pt>
                <c:pt idx="169">
                  <c:v>0.99124768891274406</c:v>
                </c:pt>
                <c:pt idx="170">
                  <c:v>1.0067522134168982</c:v>
                </c:pt>
                <c:pt idx="171">
                  <c:v>0.99715465231587475</c:v>
                </c:pt>
                <c:pt idx="172">
                  <c:v>0.97749936881205457</c:v>
                </c:pt>
                <c:pt idx="173">
                  <c:v>0.9781470831911897</c:v>
                </c:pt>
                <c:pt idx="174">
                  <c:v>0.98654419110431257</c:v>
                </c:pt>
                <c:pt idx="175">
                  <c:v>0.97743819442246149</c:v>
                </c:pt>
                <c:pt idx="176">
                  <c:v>0.99429813038322534</c:v>
                </c:pt>
                <c:pt idx="177">
                  <c:v>0.99385667235377706</c:v>
                </c:pt>
                <c:pt idx="178">
                  <c:v>0.98859255890505737</c:v>
                </c:pt>
                <c:pt idx="179">
                  <c:v>0.98761804430292921</c:v>
                </c:pt>
                <c:pt idx="180">
                  <c:v>0.99624328133193363</c:v>
                </c:pt>
                <c:pt idx="181">
                  <c:v>0.99976852014225337</c:v>
                </c:pt>
                <c:pt idx="182">
                  <c:v>1.0125565514815602</c:v>
                </c:pt>
                <c:pt idx="183">
                  <c:v>0.99191421282483683</c:v>
                </c:pt>
                <c:pt idx="184">
                  <c:v>0.98936578566450439</c:v>
                </c:pt>
                <c:pt idx="185">
                  <c:v>0.97964877154048557</c:v>
                </c:pt>
                <c:pt idx="186">
                  <c:v>0.98591819800949199</c:v>
                </c:pt>
                <c:pt idx="187">
                  <c:v>0.97719495294653358</c:v>
                </c:pt>
                <c:pt idx="188">
                  <c:v>0.98548156051083258</c:v>
                </c:pt>
                <c:pt idx="189">
                  <c:v>0.98717010045973086</c:v>
                </c:pt>
                <c:pt idx="190">
                  <c:v>0.98303177892180948</c:v>
                </c:pt>
                <c:pt idx="191">
                  <c:v>0.98134428550505259</c:v>
                </c:pt>
                <c:pt idx="192">
                  <c:v>0.98257280315891649</c:v>
                </c:pt>
                <c:pt idx="193">
                  <c:v>0.98105670426852243</c:v>
                </c:pt>
                <c:pt idx="194">
                  <c:v>0.98050662246798759</c:v>
                </c:pt>
                <c:pt idx="195">
                  <c:v>0.98638994733697749</c:v>
                </c:pt>
                <c:pt idx="196">
                  <c:v>0.97785651018600561</c:v>
                </c:pt>
                <c:pt idx="197">
                  <c:v>0.97791900731385806</c:v>
                </c:pt>
                <c:pt idx="198">
                  <c:v>0.98230508563969354</c:v>
                </c:pt>
                <c:pt idx="199">
                  <c:v>0.98325886890441827</c:v>
                </c:pt>
                <c:pt idx="200">
                  <c:v>0.98589921822810633</c:v>
                </c:pt>
                <c:pt idx="201">
                  <c:v>0.98971921255292694</c:v>
                </c:pt>
                <c:pt idx="202">
                  <c:v>0.98424967928326323</c:v>
                </c:pt>
                <c:pt idx="203">
                  <c:v>0.98531300109242015</c:v>
                </c:pt>
                <c:pt idx="204">
                  <c:v>0.98170027346451383</c:v>
                </c:pt>
                <c:pt idx="205">
                  <c:v>0.96981063122103262</c:v>
                </c:pt>
                <c:pt idx="206">
                  <c:v>0.96901083088399065</c:v>
                </c:pt>
                <c:pt idx="207">
                  <c:v>0.9705585301401517</c:v>
                </c:pt>
                <c:pt idx="208">
                  <c:v>0.96194293305867296</c:v>
                </c:pt>
                <c:pt idx="209">
                  <c:v>0.94790672618131444</c:v>
                </c:pt>
                <c:pt idx="210">
                  <c:v>0.95281444170741558</c:v>
                </c:pt>
                <c:pt idx="211">
                  <c:v>0.96091748844431868</c:v>
                </c:pt>
                <c:pt idx="212">
                  <c:v>0.95795102607890381</c:v>
                </c:pt>
                <c:pt idx="213">
                  <c:v>0.94768770245256861</c:v>
                </c:pt>
                <c:pt idx="214">
                  <c:v>0.94326452127852567</c:v>
                </c:pt>
                <c:pt idx="215">
                  <c:v>0.95396517519340973</c:v>
                </c:pt>
                <c:pt idx="216">
                  <c:v>0.94998741542424814</c:v>
                </c:pt>
                <c:pt idx="217">
                  <c:v>0.96004353938954279</c:v>
                </c:pt>
                <c:pt idx="218">
                  <c:v>0.9529939891957695</c:v>
                </c:pt>
                <c:pt idx="219">
                  <c:v>0.94423918992884459</c:v>
                </c:pt>
                <c:pt idx="220">
                  <c:v>0.95317213604275453</c:v>
                </c:pt>
                <c:pt idx="221">
                  <c:v>0.95100835977544551</c:v>
                </c:pt>
                <c:pt idx="222">
                  <c:v>0.95547651828055691</c:v>
                </c:pt>
                <c:pt idx="223">
                  <c:v>0.95746674306598656</c:v>
                </c:pt>
                <c:pt idx="224">
                  <c:v>0.94546513886191375</c:v>
                </c:pt>
                <c:pt idx="225">
                  <c:v>0.94282875867262761</c:v>
                </c:pt>
                <c:pt idx="226">
                  <c:v>0.94140101018464861</c:v>
                </c:pt>
                <c:pt idx="227">
                  <c:v>0.94021326523569559</c:v>
                </c:pt>
                <c:pt idx="228">
                  <c:v>0.94070374370050402</c:v>
                </c:pt>
                <c:pt idx="229">
                  <c:v>0.93760164907901311</c:v>
                </c:pt>
                <c:pt idx="230">
                  <c:v>0.93221029321628412</c:v>
                </c:pt>
                <c:pt idx="231">
                  <c:v>0.9410747332009789</c:v>
                </c:pt>
                <c:pt idx="232">
                  <c:v>0.92147681107325952</c:v>
                </c:pt>
                <c:pt idx="233">
                  <c:v>0.93990922383612363</c:v>
                </c:pt>
                <c:pt idx="234">
                  <c:v>0.94343498317160057</c:v>
                </c:pt>
                <c:pt idx="235">
                  <c:v>0.93780341798305766</c:v>
                </c:pt>
                <c:pt idx="236">
                  <c:v>0.93627314497101266</c:v>
                </c:pt>
                <c:pt idx="237">
                  <c:v>0.9260934213875236</c:v>
                </c:pt>
                <c:pt idx="238">
                  <c:v>0.94239855180924958</c:v>
                </c:pt>
                <c:pt idx="239">
                  <c:v>0.93224191174348592</c:v>
                </c:pt>
              </c:numCache>
            </c:numRef>
          </c:val>
        </c:ser>
        <c:ser>
          <c:idx val="7"/>
          <c:order val="7"/>
          <c:tx>
            <c:strRef>
              <c:f>ratio_data!$A$9</c:f>
              <c:strCache>
                <c:ptCount val="1"/>
                <c:pt idx="0">
                  <c:v>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ratio_data!$B$9:$IG$9</c:f>
              <c:numCache>
                <c:formatCode>General</c:formatCode>
                <c:ptCount val="240"/>
                <c:pt idx="0">
                  <c:v>0.93995744205594844</c:v>
                </c:pt>
                <c:pt idx="1">
                  <c:v>0.95179492723592662</c:v>
                </c:pt>
                <c:pt idx="2">
                  <c:v>0.94273278371234825</c:v>
                </c:pt>
                <c:pt idx="3">
                  <c:v>0.91777327369304018</c:v>
                </c:pt>
                <c:pt idx="4">
                  <c:v>0.9350841408950421</c:v>
                </c:pt>
                <c:pt idx="5">
                  <c:v>0.94165083583845921</c:v>
                </c:pt>
                <c:pt idx="6">
                  <c:v>0.94632425782357454</c:v>
                </c:pt>
                <c:pt idx="7">
                  <c:v>0.9657672146947619</c:v>
                </c:pt>
                <c:pt idx="8">
                  <c:v>0.96933583795669365</c:v>
                </c:pt>
                <c:pt idx="9">
                  <c:v>0.96431673633093729</c:v>
                </c:pt>
                <c:pt idx="10">
                  <c:v>0.94260636443143686</c:v>
                </c:pt>
                <c:pt idx="11">
                  <c:v>0.95812745928536525</c:v>
                </c:pt>
                <c:pt idx="12">
                  <c:v>0.94395191157199065</c:v>
                </c:pt>
                <c:pt idx="13">
                  <c:v>0.95916988225139299</c:v>
                </c:pt>
                <c:pt idx="14">
                  <c:v>0.94632770748994999</c:v>
                </c:pt>
                <c:pt idx="15">
                  <c:v>0.94865187359599557</c:v>
                </c:pt>
                <c:pt idx="16">
                  <c:v>0.94701218387076769</c:v>
                </c:pt>
                <c:pt idx="17">
                  <c:v>0.95736842544270606</c:v>
                </c:pt>
                <c:pt idx="18">
                  <c:v>0.9730270427125306</c:v>
                </c:pt>
                <c:pt idx="19">
                  <c:v>0.96127607043077223</c:v>
                </c:pt>
                <c:pt idx="20">
                  <c:v>0.96999324606824788</c:v>
                </c:pt>
                <c:pt idx="21">
                  <c:v>0.96317537855106872</c:v>
                </c:pt>
                <c:pt idx="22">
                  <c:v>0.94503938741497262</c:v>
                </c:pt>
                <c:pt idx="23">
                  <c:v>0.9573577008434323</c:v>
                </c:pt>
                <c:pt idx="24">
                  <c:v>0.94829140946886603</c:v>
                </c:pt>
                <c:pt idx="25">
                  <c:v>0.93689901806279696</c:v>
                </c:pt>
                <c:pt idx="26">
                  <c:v>0.94973284572589078</c:v>
                </c:pt>
                <c:pt idx="27">
                  <c:v>0.96638172510383469</c:v>
                </c:pt>
                <c:pt idx="28">
                  <c:v>0.96459609597663643</c:v>
                </c:pt>
                <c:pt idx="29">
                  <c:v>0.96480377386223748</c:v>
                </c:pt>
                <c:pt idx="30">
                  <c:v>0.95787049308496064</c:v>
                </c:pt>
                <c:pt idx="31">
                  <c:v>0.94914195141280921</c:v>
                </c:pt>
                <c:pt idx="32">
                  <c:v>0.94509577698976965</c:v>
                </c:pt>
                <c:pt idx="33">
                  <c:v>0.95826061195442869</c:v>
                </c:pt>
                <c:pt idx="34">
                  <c:v>0.97581275588394967</c:v>
                </c:pt>
                <c:pt idx="35">
                  <c:v>0.96486135528208405</c:v>
                </c:pt>
                <c:pt idx="36">
                  <c:v>0.97707745414230973</c:v>
                </c:pt>
                <c:pt idx="37">
                  <c:v>0.96663042365320062</c:v>
                </c:pt>
                <c:pt idx="38">
                  <c:v>0.9713951459390866</c:v>
                </c:pt>
                <c:pt idx="39">
                  <c:v>0.97531326684217379</c:v>
                </c:pt>
                <c:pt idx="40">
                  <c:v>0.97394453563103978</c:v>
                </c:pt>
                <c:pt idx="41">
                  <c:v>0.97790327528375265</c:v>
                </c:pt>
                <c:pt idx="42">
                  <c:v>0.99011721651539064</c:v>
                </c:pt>
                <c:pt idx="43">
                  <c:v>0.99979108174885889</c:v>
                </c:pt>
                <c:pt idx="44">
                  <c:v>1.0093270579478346</c:v>
                </c:pt>
                <c:pt idx="45">
                  <c:v>1.0132402859864758</c:v>
                </c:pt>
                <c:pt idx="46">
                  <c:v>1.0223475683130623</c:v>
                </c:pt>
                <c:pt idx="47">
                  <c:v>1.0208091342708161</c:v>
                </c:pt>
                <c:pt idx="48">
                  <c:v>1.0112512002393113</c:v>
                </c:pt>
                <c:pt idx="49">
                  <c:v>1.0156141086520858</c:v>
                </c:pt>
                <c:pt idx="50">
                  <c:v>1.0178287581868557</c:v>
                </c:pt>
                <c:pt idx="51">
                  <c:v>1.0091380510203918</c:v>
                </c:pt>
                <c:pt idx="52">
                  <c:v>1.021842478690383</c:v>
                </c:pt>
                <c:pt idx="53">
                  <c:v>1.0223801293446737</c:v>
                </c:pt>
                <c:pt idx="54">
                  <c:v>1.0228451079577401</c:v>
                </c:pt>
                <c:pt idx="55">
                  <c:v>1.0272443054935239</c:v>
                </c:pt>
                <c:pt idx="56">
                  <c:v>1.0201107979593598</c:v>
                </c:pt>
                <c:pt idx="57">
                  <c:v>1.0124462346804577</c:v>
                </c:pt>
                <c:pt idx="58">
                  <c:v>1.0089104169447083</c:v>
                </c:pt>
                <c:pt idx="59">
                  <c:v>1.0283488322893384</c:v>
                </c:pt>
                <c:pt idx="60">
                  <c:v>1.0461776681421773</c:v>
                </c:pt>
                <c:pt idx="61">
                  <c:v>1.0349354609793053</c:v>
                </c:pt>
                <c:pt idx="62">
                  <c:v>1.0242735743172244</c:v>
                </c:pt>
                <c:pt idx="63">
                  <c:v>1.0277310039991554</c:v>
                </c:pt>
                <c:pt idx="64">
                  <c:v>1.0039839308117364</c:v>
                </c:pt>
                <c:pt idx="65">
                  <c:v>0.9922359120208426</c:v>
                </c:pt>
                <c:pt idx="66">
                  <c:v>0.98727133851568261</c:v>
                </c:pt>
                <c:pt idx="67">
                  <c:v>0.98187141351446461</c:v>
                </c:pt>
                <c:pt idx="68">
                  <c:v>0.99261974464316483</c:v>
                </c:pt>
                <c:pt idx="69">
                  <c:v>1.0127132578574169</c:v>
                </c:pt>
                <c:pt idx="70">
                  <c:v>1.0155245169588278</c:v>
                </c:pt>
                <c:pt idx="71">
                  <c:v>0.99518209649696343</c:v>
                </c:pt>
                <c:pt idx="72">
                  <c:v>1.0196820292961781</c:v>
                </c:pt>
                <c:pt idx="73">
                  <c:v>1.0274576527798298</c:v>
                </c:pt>
                <c:pt idx="74">
                  <c:v>1.0095239758930912</c:v>
                </c:pt>
                <c:pt idx="75">
                  <c:v>1.0697497804460179</c:v>
                </c:pt>
                <c:pt idx="76">
                  <c:v>1.0229434960310528</c:v>
                </c:pt>
                <c:pt idx="77">
                  <c:v>1.0557072672954058</c:v>
                </c:pt>
                <c:pt idx="78">
                  <c:v>1.0240618921695022</c:v>
                </c:pt>
                <c:pt idx="79">
                  <c:v>1.0078223037232799</c:v>
                </c:pt>
                <c:pt idx="80">
                  <c:v>1.004367090399477</c:v>
                </c:pt>
                <c:pt idx="81">
                  <c:v>0.9925674548646124</c:v>
                </c:pt>
                <c:pt idx="82">
                  <c:v>1.0016631506100078</c:v>
                </c:pt>
                <c:pt idx="83">
                  <c:v>1.040892235906697</c:v>
                </c:pt>
                <c:pt idx="84">
                  <c:v>0.99325658625791158</c:v>
                </c:pt>
                <c:pt idx="85">
                  <c:v>1.0045953196801858</c:v>
                </c:pt>
                <c:pt idx="86">
                  <c:v>0.99094756063372769</c:v>
                </c:pt>
                <c:pt idx="87">
                  <c:v>1.0028957322676448</c:v>
                </c:pt>
                <c:pt idx="88">
                  <c:v>1.0104433846318281</c:v>
                </c:pt>
                <c:pt idx="89">
                  <c:v>1.0295296218969499</c:v>
                </c:pt>
                <c:pt idx="90">
                  <c:v>1.0126258844526235</c:v>
                </c:pt>
                <c:pt idx="91">
                  <c:v>1.0032430066155549</c:v>
                </c:pt>
                <c:pt idx="92">
                  <c:v>1.0188897426794914</c:v>
                </c:pt>
                <c:pt idx="93">
                  <c:v>1.0018273358855219</c:v>
                </c:pt>
                <c:pt idx="94">
                  <c:v>0.9915819294784235</c:v>
                </c:pt>
                <c:pt idx="95">
                  <c:v>1.00706024764099</c:v>
                </c:pt>
                <c:pt idx="96">
                  <c:v>0.99182507046225266</c:v>
                </c:pt>
                <c:pt idx="97">
                  <c:v>1.0049545220347791</c:v>
                </c:pt>
                <c:pt idx="98">
                  <c:v>1.0247748327816202</c:v>
                </c:pt>
                <c:pt idx="99">
                  <c:v>1.0153681431775596</c:v>
                </c:pt>
                <c:pt idx="100">
                  <c:v>1.020859419861412</c:v>
                </c:pt>
                <c:pt idx="101">
                  <c:v>1.00524686313751</c:v>
                </c:pt>
                <c:pt idx="102">
                  <c:v>1.0097857625501798</c:v>
                </c:pt>
                <c:pt idx="103">
                  <c:v>1.0127972902852014</c:v>
                </c:pt>
                <c:pt idx="104">
                  <c:v>1.0048604701557822</c:v>
                </c:pt>
                <c:pt idx="105">
                  <c:v>1.0043960266431777</c:v>
                </c:pt>
                <c:pt idx="106">
                  <c:v>0.98709349063005691</c:v>
                </c:pt>
                <c:pt idx="107">
                  <c:v>0.98483491159177561</c:v>
                </c:pt>
                <c:pt idx="108">
                  <c:v>1.0367532819125365</c:v>
                </c:pt>
                <c:pt idx="109">
                  <c:v>1.0570994262224878</c:v>
                </c:pt>
                <c:pt idx="110">
                  <c:v>0.99860254033262197</c:v>
                </c:pt>
                <c:pt idx="111">
                  <c:v>0.97361841300365948</c:v>
                </c:pt>
                <c:pt idx="112">
                  <c:v>1.0088128723764846</c:v>
                </c:pt>
                <c:pt idx="113">
                  <c:v>0.97232160451532168</c:v>
                </c:pt>
                <c:pt idx="114">
                  <c:v>0.98967688246745666</c:v>
                </c:pt>
                <c:pt idx="115">
                  <c:v>1.003489364502151</c:v>
                </c:pt>
                <c:pt idx="116">
                  <c:v>0.9889053885343404</c:v>
                </c:pt>
                <c:pt idx="117">
                  <c:v>1.0048295568881556</c:v>
                </c:pt>
                <c:pt idx="118">
                  <c:v>0.96932175346565763</c:v>
                </c:pt>
                <c:pt idx="119">
                  <c:v>0.96731276198171623</c:v>
                </c:pt>
                <c:pt idx="120">
                  <c:v>1.0226583681990247</c:v>
                </c:pt>
                <c:pt idx="121">
                  <c:v>1.0245769073365241</c:v>
                </c:pt>
                <c:pt idx="122">
                  <c:v>1.0028474190477241</c:v>
                </c:pt>
                <c:pt idx="123">
                  <c:v>1.044592116491458</c:v>
                </c:pt>
                <c:pt idx="124">
                  <c:v>1.0013511252943519</c:v>
                </c:pt>
                <c:pt idx="125">
                  <c:v>0.99959380925678987</c:v>
                </c:pt>
                <c:pt idx="126">
                  <c:v>1.0317113230892672</c:v>
                </c:pt>
                <c:pt idx="127">
                  <c:v>1.0048648016939652</c:v>
                </c:pt>
                <c:pt idx="128">
                  <c:v>1.0295288580629152</c:v>
                </c:pt>
                <c:pt idx="129">
                  <c:v>1.0261242846266279</c:v>
                </c:pt>
                <c:pt idx="130">
                  <c:v>0.99868867705184861</c:v>
                </c:pt>
                <c:pt idx="131">
                  <c:v>0.9935184589375643</c:v>
                </c:pt>
                <c:pt idx="132">
                  <c:v>0.99507550211373064</c:v>
                </c:pt>
                <c:pt idx="133">
                  <c:v>0.96470488376781161</c:v>
                </c:pt>
                <c:pt idx="134">
                  <c:v>0.99694574444928163</c:v>
                </c:pt>
                <c:pt idx="135">
                  <c:v>0.97259812106644128</c:v>
                </c:pt>
                <c:pt idx="136">
                  <c:v>0.96223081347783268</c:v>
                </c:pt>
                <c:pt idx="137">
                  <c:v>0.97551367763958285</c:v>
                </c:pt>
                <c:pt idx="138">
                  <c:v>0.95712832679467674</c:v>
                </c:pt>
                <c:pt idx="139">
                  <c:v>0.96040214642570787</c:v>
                </c:pt>
                <c:pt idx="140">
                  <c:v>0.96065998450513379</c:v>
                </c:pt>
                <c:pt idx="141">
                  <c:v>0.97683066864665069</c:v>
                </c:pt>
                <c:pt idx="142">
                  <c:v>1.0069994658302392</c:v>
                </c:pt>
                <c:pt idx="143">
                  <c:v>0.97962188631703495</c:v>
                </c:pt>
                <c:pt idx="144">
                  <c:v>1.0129046246255893</c:v>
                </c:pt>
                <c:pt idx="145">
                  <c:v>1.0337514551566378</c:v>
                </c:pt>
                <c:pt idx="146">
                  <c:v>1.0162552728710783</c:v>
                </c:pt>
                <c:pt idx="147">
                  <c:v>0.9808400305008278</c:v>
                </c:pt>
                <c:pt idx="148">
                  <c:v>0.9385759991874455</c:v>
                </c:pt>
                <c:pt idx="149">
                  <c:v>1.0150956384914196</c:v>
                </c:pt>
                <c:pt idx="150">
                  <c:v>0.98577804574181649</c:v>
                </c:pt>
                <c:pt idx="151">
                  <c:v>0.94146730952307822</c:v>
                </c:pt>
                <c:pt idx="152">
                  <c:v>0.96067602074393876</c:v>
                </c:pt>
                <c:pt idx="153">
                  <c:v>0.94640356162025441</c:v>
                </c:pt>
                <c:pt idx="154">
                  <c:v>0.95634580299084793</c:v>
                </c:pt>
                <c:pt idx="155">
                  <c:v>0.98570177371082213</c:v>
                </c:pt>
                <c:pt idx="156">
                  <c:v>0.95683375043136376</c:v>
                </c:pt>
                <c:pt idx="157">
                  <c:v>0.95856831521666341</c:v>
                </c:pt>
                <c:pt idx="158">
                  <c:v>0.98723590338780753</c:v>
                </c:pt>
                <c:pt idx="159">
                  <c:v>1.0236019989391076</c:v>
                </c:pt>
                <c:pt idx="160">
                  <c:v>1.0189862237015161</c:v>
                </c:pt>
                <c:pt idx="161">
                  <c:v>1.0365830060895793</c:v>
                </c:pt>
                <c:pt idx="162">
                  <c:v>1.0049882039437643</c:v>
                </c:pt>
                <c:pt idx="163">
                  <c:v>1.0094087802661718</c:v>
                </c:pt>
                <c:pt idx="164">
                  <c:v>0.99786334844942359</c:v>
                </c:pt>
                <c:pt idx="165">
                  <c:v>0.96580622445081055</c:v>
                </c:pt>
                <c:pt idx="166">
                  <c:v>0.97757851904193327</c:v>
                </c:pt>
                <c:pt idx="167">
                  <c:v>0.97488469729094163</c:v>
                </c:pt>
                <c:pt idx="168">
                  <c:v>0.97220535349453685</c:v>
                </c:pt>
                <c:pt idx="169">
                  <c:v>0.9808241446338567</c:v>
                </c:pt>
                <c:pt idx="170">
                  <c:v>1.0198272634337806</c:v>
                </c:pt>
                <c:pt idx="171">
                  <c:v>0.98200304377032699</c:v>
                </c:pt>
                <c:pt idx="172">
                  <c:v>0.93678710285379263</c:v>
                </c:pt>
                <c:pt idx="173">
                  <c:v>0.97431981133568724</c:v>
                </c:pt>
                <c:pt idx="174">
                  <c:v>0.98298225843735443</c:v>
                </c:pt>
                <c:pt idx="175">
                  <c:v>0.97891446470580579</c:v>
                </c:pt>
                <c:pt idx="176">
                  <c:v>0.982226138512173</c:v>
                </c:pt>
                <c:pt idx="177">
                  <c:v>0.99949628444869121</c:v>
                </c:pt>
                <c:pt idx="178">
                  <c:v>1.0076620343019187</c:v>
                </c:pt>
                <c:pt idx="179">
                  <c:v>0.98180002477240336</c:v>
                </c:pt>
                <c:pt idx="180">
                  <c:v>0.99535651705081529</c:v>
                </c:pt>
                <c:pt idx="181">
                  <c:v>0.99776381275658865</c:v>
                </c:pt>
                <c:pt idx="182">
                  <c:v>0.99705013315708635</c:v>
                </c:pt>
                <c:pt idx="183">
                  <c:v>0.99367696755018164</c:v>
                </c:pt>
                <c:pt idx="184">
                  <c:v>0.984907045826239</c:v>
                </c:pt>
                <c:pt idx="185">
                  <c:v>0.99439116528099136</c:v>
                </c:pt>
                <c:pt idx="186">
                  <c:v>0.98459579250772711</c:v>
                </c:pt>
                <c:pt idx="187">
                  <c:v>0.98635131235115925</c:v>
                </c:pt>
                <c:pt idx="188">
                  <c:v>0.98597172374330022</c:v>
                </c:pt>
                <c:pt idx="189">
                  <c:v>0.98043753954536728</c:v>
                </c:pt>
                <c:pt idx="190">
                  <c:v>0.97945866018921568</c:v>
                </c:pt>
                <c:pt idx="191">
                  <c:v>0.97526897365634391</c:v>
                </c:pt>
                <c:pt idx="192">
                  <c:v>0.97096477131146031</c:v>
                </c:pt>
                <c:pt idx="193">
                  <c:v>0.9752406919735479</c:v>
                </c:pt>
                <c:pt idx="194">
                  <c:v>0.9825519622816915</c:v>
                </c:pt>
                <c:pt idx="195">
                  <c:v>0.98264952203705269</c:v>
                </c:pt>
                <c:pt idx="196">
                  <c:v>0.97860900785610283</c:v>
                </c:pt>
                <c:pt idx="197">
                  <c:v>0.97769592203724165</c:v>
                </c:pt>
                <c:pt idx="198">
                  <c:v>0.97560786015734569</c:v>
                </c:pt>
                <c:pt idx="199">
                  <c:v>0.981366444147307</c:v>
                </c:pt>
                <c:pt idx="200">
                  <c:v>0.98339697558008987</c:v>
                </c:pt>
                <c:pt idx="201">
                  <c:v>0.9901269936214605</c:v>
                </c:pt>
                <c:pt idx="202">
                  <c:v>0.99024018187510265</c:v>
                </c:pt>
                <c:pt idx="203">
                  <c:v>0.98047782979548548</c:v>
                </c:pt>
                <c:pt idx="204">
                  <c:v>0.98879430294428461</c:v>
                </c:pt>
                <c:pt idx="205">
                  <c:v>0.98202591292859043</c:v>
                </c:pt>
                <c:pt idx="206">
                  <c:v>0.97326025419381879</c:v>
                </c:pt>
                <c:pt idx="207">
                  <c:v>0.97147034656097464</c:v>
                </c:pt>
                <c:pt idx="208">
                  <c:v>0.95983911081089479</c:v>
                </c:pt>
                <c:pt idx="209">
                  <c:v>0.95269568359404622</c:v>
                </c:pt>
                <c:pt idx="210">
                  <c:v>0.95051659674058853</c:v>
                </c:pt>
                <c:pt idx="211">
                  <c:v>0.95183336799057361</c:v>
                </c:pt>
                <c:pt idx="212">
                  <c:v>0.95784867846221178</c:v>
                </c:pt>
                <c:pt idx="213">
                  <c:v>0.94893344996971951</c:v>
                </c:pt>
                <c:pt idx="214">
                  <c:v>0.94995804101909964</c:v>
                </c:pt>
                <c:pt idx="215">
                  <c:v>0.94177125990533461</c:v>
                </c:pt>
                <c:pt idx="216">
                  <c:v>0.9507863960209707</c:v>
                </c:pt>
                <c:pt idx="217">
                  <c:v>0.94811425495407664</c:v>
                </c:pt>
                <c:pt idx="218">
                  <c:v>0.93998998931291422</c:v>
                </c:pt>
                <c:pt idx="219">
                  <c:v>0.94673442627406068</c:v>
                </c:pt>
                <c:pt idx="220">
                  <c:v>0.95062039470996029</c:v>
                </c:pt>
                <c:pt idx="221">
                  <c:v>0.94888361822196776</c:v>
                </c:pt>
                <c:pt idx="222">
                  <c:v>0.95284962390576888</c:v>
                </c:pt>
                <c:pt idx="223">
                  <c:v>0.9564198720392616</c:v>
                </c:pt>
                <c:pt idx="224">
                  <c:v>0.9554894259179586</c:v>
                </c:pt>
                <c:pt idx="225">
                  <c:v>0.94100829192125857</c:v>
                </c:pt>
                <c:pt idx="226">
                  <c:v>0.94556605239211988</c:v>
                </c:pt>
                <c:pt idx="227">
                  <c:v>0.94255517515436749</c:v>
                </c:pt>
                <c:pt idx="228">
                  <c:v>0.9486939847564414</c:v>
                </c:pt>
                <c:pt idx="229">
                  <c:v>0.9355434319467304</c:v>
                </c:pt>
                <c:pt idx="230">
                  <c:v>0.94268142463422733</c:v>
                </c:pt>
                <c:pt idx="231">
                  <c:v>0.9377739234226673</c:v>
                </c:pt>
                <c:pt idx="232">
                  <c:v>0.92733166745458373</c:v>
                </c:pt>
                <c:pt idx="233">
                  <c:v>0.93736518359336241</c:v>
                </c:pt>
                <c:pt idx="234">
                  <c:v>0.94526882029315784</c:v>
                </c:pt>
                <c:pt idx="235">
                  <c:v>0.94548159948667743</c:v>
                </c:pt>
                <c:pt idx="236">
                  <c:v>0.94622374069126558</c:v>
                </c:pt>
                <c:pt idx="237">
                  <c:v>0.94647335423197498</c:v>
                </c:pt>
                <c:pt idx="238">
                  <c:v>0.94408170283847481</c:v>
                </c:pt>
                <c:pt idx="239">
                  <c:v>0.9431152669341536</c:v>
                </c:pt>
              </c:numCache>
            </c:numRef>
          </c:val>
        </c:ser>
        <c:ser>
          <c:idx val="8"/>
          <c:order val="8"/>
          <c:tx>
            <c:strRef>
              <c:f>ratio_data!$A$10</c:f>
              <c:strCache>
                <c:ptCount val="1"/>
                <c:pt idx="0">
                  <c:v>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ratio_data!$B$10:$IG$10</c:f>
              <c:numCache>
                <c:formatCode>General</c:formatCode>
                <c:ptCount val="240"/>
                <c:pt idx="0">
                  <c:v>0.93490643892656777</c:v>
                </c:pt>
                <c:pt idx="1">
                  <c:v>0.97146991478674449</c:v>
                </c:pt>
                <c:pt idx="2">
                  <c:v>0.95279136388090113</c:v>
                </c:pt>
                <c:pt idx="3">
                  <c:v>0.96168220967569462</c:v>
                </c:pt>
                <c:pt idx="4">
                  <c:v>0.95088794230617735</c:v>
                </c:pt>
                <c:pt idx="5">
                  <c:v>0.9600795860225696</c:v>
                </c:pt>
                <c:pt idx="6">
                  <c:v>0.95964725819276064</c:v>
                </c:pt>
                <c:pt idx="7">
                  <c:v>0.94692092539420569</c:v>
                </c:pt>
                <c:pt idx="8">
                  <c:v>0.96615147282178093</c:v>
                </c:pt>
                <c:pt idx="9">
                  <c:v>0.98815542820416691</c:v>
                </c:pt>
                <c:pt idx="10">
                  <c:v>0.95931416277483339</c:v>
                </c:pt>
                <c:pt idx="11">
                  <c:v>0.94220569769570672</c:v>
                </c:pt>
                <c:pt idx="12">
                  <c:v>0.96588155293413513</c:v>
                </c:pt>
                <c:pt idx="13">
                  <c:v>0.97107667775201667</c:v>
                </c:pt>
                <c:pt idx="14">
                  <c:v>0.97062808327559136</c:v>
                </c:pt>
                <c:pt idx="15">
                  <c:v>0.96385807270345625</c:v>
                </c:pt>
                <c:pt idx="16">
                  <c:v>0.96365402009342216</c:v>
                </c:pt>
                <c:pt idx="17">
                  <c:v>0.96797123008265984</c:v>
                </c:pt>
                <c:pt idx="18">
                  <c:v>0.9837788263986037</c:v>
                </c:pt>
                <c:pt idx="19">
                  <c:v>0.97083215825057922</c:v>
                </c:pt>
                <c:pt idx="20">
                  <c:v>0.96345078825174257</c:v>
                </c:pt>
                <c:pt idx="21">
                  <c:v>0.96122253783782452</c:v>
                </c:pt>
                <c:pt idx="22">
                  <c:v>0.96192535890613662</c:v>
                </c:pt>
                <c:pt idx="23">
                  <c:v>0.98192672067767051</c:v>
                </c:pt>
                <c:pt idx="24">
                  <c:v>0.94515582823188193</c:v>
                </c:pt>
                <c:pt idx="25">
                  <c:v>0.95188298862930099</c:v>
                </c:pt>
                <c:pt idx="26">
                  <c:v>0.95398325233383596</c:v>
                </c:pt>
                <c:pt idx="27">
                  <c:v>0.96320539348969991</c:v>
                </c:pt>
                <c:pt idx="28">
                  <c:v>0.96254270845360124</c:v>
                </c:pt>
                <c:pt idx="29">
                  <c:v>0.95624708992949314</c:v>
                </c:pt>
                <c:pt idx="30">
                  <c:v>0.96005638127943349</c:v>
                </c:pt>
                <c:pt idx="31">
                  <c:v>0.97048218029350086</c:v>
                </c:pt>
                <c:pt idx="32">
                  <c:v>0.97020762430271668</c:v>
                </c:pt>
                <c:pt idx="33">
                  <c:v>0.98021418535755978</c:v>
                </c:pt>
                <c:pt idx="34">
                  <c:v>0.99342172797262485</c:v>
                </c:pt>
                <c:pt idx="35">
                  <c:v>0.9754584233560466</c:v>
                </c:pt>
                <c:pt idx="36">
                  <c:v>0.97589038009266349</c:v>
                </c:pt>
                <c:pt idx="37">
                  <c:v>0.96551840727612881</c:v>
                </c:pt>
                <c:pt idx="38">
                  <c:v>0.96682337014474262</c:v>
                </c:pt>
                <c:pt idx="39">
                  <c:v>0.98492292399947867</c:v>
                </c:pt>
                <c:pt idx="40">
                  <c:v>0.98374695761054665</c:v>
                </c:pt>
                <c:pt idx="41">
                  <c:v>0.98832627475515467</c:v>
                </c:pt>
                <c:pt idx="42">
                  <c:v>0.99904173164728205</c:v>
                </c:pt>
                <c:pt idx="43">
                  <c:v>1.0053229747379409</c:v>
                </c:pt>
                <c:pt idx="44">
                  <c:v>1.0203583404344794</c:v>
                </c:pt>
                <c:pt idx="45">
                  <c:v>1.0270716190438138</c:v>
                </c:pt>
                <c:pt idx="46">
                  <c:v>1.0308926460881978</c:v>
                </c:pt>
                <c:pt idx="47">
                  <c:v>1.033256620530939</c:v>
                </c:pt>
                <c:pt idx="48">
                  <c:v>1.030747215420923</c:v>
                </c:pt>
                <c:pt idx="49">
                  <c:v>1.0243425312101575</c:v>
                </c:pt>
                <c:pt idx="50">
                  <c:v>1.0218025721945094</c:v>
                </c:pt>
                <c:pt idx="51">
                  <c:v>1.0201930490168281</c:v>
                </c:pt>
                <c:pt idx="52">
                  <c:v>1.0274161986180779</c:v>
                </c:pt>
                <c:pt idx="53">
                  <c:v>1.0235579239466353</c:v>
                </c:pt>
                <c:pt idx="54">
                  <c:v>1.0202983839451958</c:v>
                </c:pt>
                <c:pt idx="55">
                  <c:v>1.0269798444691318</c:v>
                </c:pt>
                <c:pt idx="56">
                  <c:v>1.0257687991021294</c:v>
                </c:pt>
                <c:pt idx="57">
                  <c:v>1.0263494643240769</c:v>
                </c:pt>
                <c:pt idx="58">
                  <c:v>1.0357813988803315</c:v>
                </c:pt>
                <c:pt idx="59">
                  <c:v>1.0389758675510341</c:v>
                </c:pt>
                <c:pt idx="60">
                  <c:v>1.0567321208648781</c:v>
                </c:pt>
                <c:pt idx="61">
                  <c:v>1.0332454871687189</c:v>
                </c:pt>
                <c:pt idx="62">
                  <c:v>1.0187400574058199</c:v>
                </c:pt>
                <c:pt idx="63">
                  <c:v>0.99976359792644731</c:v>
                </c:pt>
                <c:pt idx="64">
                  <c:v>1.006753097285221</c:v>
                </c:pt>
                <c:pt idx="65">
                  <c:v>0.9989757491750797</c:v>
                </c:pt>
                <c:pt idx="66">
                  <c:v>0.9825867746108955</c:v>
                </c:pt>
                <c:pt idx="67">
                  <c:v>0.97634090531539264</c:v>
                </c:pt>
                <c:pt idx="68">
                  <c:v>0.97674663457922972</c:v>
                </c:pt>
                <c:pt idx="69">
                  <c:v>1.0187376190394912</c:v>
                </c:pt>
                <c:pt idx="70">
                  <c:v>1.016260041709572</c:v>
                </c:pt>
                <c:pt idx="71">
                  <c:v>0.95910497404937989</c:v>
                </c:pt>
                <c:pt idx="72">
                  <c:v>1.0412454593173111</c:v>
                </c:pt>
                <c:pt idx="73">
                  <c:v>0.95300089209901384</c:v>
                </c:pt>
                <c:pt idx="74">
                  <c:v>1.0711792410611694</c:v>
                </c:pt>
                <c:pt idx="75">
                  <c:v>1.0587232653831558</c:v>
                </c:pt>
                <c:pt idx="76">
                  <c:v>1.0266200625609458</c:v>
                </c:pt>
                <c:pt idx="77">
                  <c:v>1.0356070167897209</c:v>
                </c:pt>
                <c:pt idx="78">
                  <c:v>1.0121254137525573</c:v>
                </c:pt>
                <c:pt idx="79">
                  <c:v>1.0174761044975571</c:v>
                </c:pt>
                <c:pt idx="80">
                  <c:v>1.0178402727384726</c:v>
                </c:pt>
                <c:pt idx="81">
                  <c:v>1.0134484681238487</c:v>
                </c:pt>
                <c:pt idx="82">
                  <c:v>1.0173706607555792</c:v>
                </c:pt>
                <c:pt idx="83">
                  <c:v>1.0406863391823151</c:v>
                </c:pt>
                <c:pt idx="84">
                  <c:v>1.0012803215947581</c:v>
                </c:pt>
                <c:pt idx="85">
                  <c:v>0.98581214249488014</c:v>
                </c:pt>
                <c:pt idx="86">
                  <c:v>1.0144346878367159</c:v>
                </c:pt>
                <c:pt idx="87">
                  <c:v>1.0161237000991754</c:v>
                </c:pt>
                <c:pt idx="88">
                  <c:v>1.0468753356677909</c:v>
                </c:pt>
                <c:pt idx="89">
                  <c:v>1.0219128120456378</c:v>
                </c:pt>
                <c:pt idx="90">
                  <c:v>1.0170026591836638</c:v>
                </c:pt>
                <c:pt idx="91">
                  <c:v>1.0220207253886011</c:v>
                </c:pt>
                <c:pt idx="92">
                  <c:v>1.0195792351487314</c:v>
                </c:pt>
                <c:pt idx="93">
                  <c:v>0.98158598420271126</c:v>
                </c:pt>
                <c:pt idx="94">
                  <c:v>0.97632664724193297</c:v>
                </c:pt>
                <c:pt idx="95">
                  <c:v>0.99806200690936542</c:v>
                </c:pt>
                <c:pt idx="96">
                  <c:v>0.98793944857169502</c:v>
                </c:pt>
                <c:pt idx="97">
                  <c:v>0.9946111402347465</c:v>
                </c:pt>
                <c:pt idx="98">
                  <c:v>1.0390515463917549</c:v>
                </c:pt>
                <c:pt idx="99">
                  <c:v>1.0358947955144435</c:v>
                </c:pt>
                <c:pt idx="100">
                  <c:v>0.9980213746625789</c:v>
                </c:pt>
                <c:pt idx="101">
                  <c:v>1.0235518599234892</c:v>
                </c:pt>
                <c:pt idx="102">
                  <c:v>0.99925852810745086</c:v>
                </c:pt>
                <c:pt idx="103">
                  <c:v>1.0391964268261693</c:v>
                </c:pt>
                <c:pt idx="104">
                  <c:v>0.99169548848801581</c:v>
                </c:pt>
                <c:pt idx="105">
                  <c:v>1.0318356265564719</c:v>
                </c:pt>
                <c:pt idx="106">
                  <c:v>1.0035595668945385</c:v>
                </c:pt>
                <c:pt idx="107">
                  <c:v>1.0093565348276681</c:v>
                </c:pt>
                <c:pt idx="108">
                  <c:v>1.0154880396493815</c:v>
                </c:pt>
                <c:pt idx="109">
                  <c:v>1.0538228517791597</c:v>
                </c:pt>
                <c:pt idx="110">
                  <c:v>0.9977227702550906</c:v>
                </c:pt>
                <c:pt idx="111">
                  <c:v>0.96732753336526922</c:v>
                </c:pt>
                <c:pt idx="112">
                  <c:v>0.98868738232785658</c:v>
                </c:pt>
                <c:pt idx="113">
                  <c:v>0.98534423065389565</c:v>
                </c:pt>
                <c:pt idx="114">
                  <c:v>0.94991768335895499</c:v>
                </c:pt>
                <c:pt idx="115">
                  <c:v>0.98037484334054914</c:v>
                </c:pt>
                <c:pt idx="116">
                  <c:v>0.98530843133437962</c:v>
                </c:pt>
                <c:pt idx="117">
                  <c:v>1.0123810492191558</c:v>
                </c:pt>
                <c:pt idx="118">
                  <c:v>0.96336750324024956</c:v>
                </c:pt>
                <c:pt idx="119">
                  <c:v>0.98205513845258163</c:v>
                </c:pt>
                <c:pt idx="120">
                  <c:v>0.97083846309329214</c:v>
                </c:pt>
                <c:pt idx="121">
                  <c:v>1.0121006683508682</c:v>
                </c:pt>
                <c:pt idx="122">
                  <c:v>1.0474386187651652</c:v>
                </c:pt>
                <c:pt idx="123">
                  <c:v>0.98843148382590329</c:v>
                </c:pt>
                <c:pt idx="124">
                  <c:v>1.0097488588763455</c:v>
                </c:pt>
                <c:pt idx="125">
                  <c:v>0.98585110367336271</c:v>
                </c:pt>
                <c:pt idx="126">
                  <c:v>1.041355271496732</c:v>
                </c:pt>
                <c:pt idx="127">
                  <c:v>1.0099682732479573</c:v>
                </c:pt>
                <c:pt idx="128">
                  <c:v>1.0272884972597898</c:v>
                </c:pt>
                <c:pt idx="129">
                  <c:v>1.0178178692819642</c:v>
                </c:pt>
                <c:pt idx="130">
                  <c:v>1.0310025712460635</c:v>
                </c:pt>
                <c:pt idx="131">
                  <c:v>0.98229252810620993</c:v>
                </c:pt>
                <c:pt idx="132">
                  <c:v>0.9398044306293919</c:v>
                </c:pt>
                <c:pt idx="133">
                  <c:v>0.9405862584618353</c:v>
                </c:pt>
                <c:pt idx="134">
                  <c:v>0.97072295608102432</c:v>
                </c:pt>
                <c:pt idx="135">
                  <c:v>0.95271962689358092</c:v>
                </c:pt>
                <c:pt idx="136">
                  <c:v>0.93754589807537225</c:v>
                </c:pt>
                <c:pt idx="137">
                  <c:v>0.96888025802782363</c:v>
                </c:pt>
                <c:pt idx="138">
                  <c:v>0.97501254886451738</c:v>
                </c:pt>
                <c:pt idx="139">
                  <c:v>0.93726893526853561</c:v>
                </c:pt>
                <c:pt idx="140">
                  <c:v>0.95744347274110864</c:v>
                </c:pt>
                <c:pt idx="141">
                  <c:v>0.95402937110856556</c:v>
                </c:pt>
                <c:pt idx="142">
                  <c:v>0.97604118647732463</c:v>
                </c:pt>
                <c:pt idx="143">
                  <c:v>0.99629846012602752</c:v>
                </c:pt>
                <c:pt idx="144">
                  <c:v>0.99985074244970062</c:v>
                </c:pt>
                <c:pt idx="145">
                  <c:v>0.98767419840577964</c:v>
                </c:pt>
                <c:pt idx="146">
                  <c:v>0.96923947277317823</c:v>
                </c:pt>
                <c:pt idx="147">
                  <c:v>0.95057381432273469</c:v>
                </c:pt>
                <c:pt idx="148">
                  <c:v>0.98152551367931062</c:v>
                </c:pt>
                <c:pt idx="149">
                  <c:v>1.0052916794074644</c:v>
                </c:pt>
                <c:pt idx="150">
                  <c:v>0.96921370410700647</c:v>
                </c:pt>
                <c:pt idx="151">
                  <c:v>0.95637167142465462</c:v>
                </c:pt>
                <c:pt idx="152">
                  <c:v>0.9354742302228376</c:v>
                </c:pt>
                <c:pt idx="153">
                  <c:v>0.94548124153895852</c:v>
                </c:pt>
                <c:pt idx="154">
                  <c:v>0.98390740293370971</c:v>
                </c:pt>
                <c:pt idx="155">
                  <c:v>1.0061864626157788</c:v>
                </c:pt>
                <c:pt idx="156">
                  <c:v>1.0019294227960398</c:v>
                </c:pt>
                <c:pt idx="157">
                  <c:v>0.98145774808946085</c:v>
                </c:pt>
                <c:pt idx="158">
                  <c:v>1.0018575393476425</c:v>
                </c:pt>
                <c:pt idx="159">
                  <c:v>1.0036980023709654</c:v>
                </c:pt>
                <c:pt idx="160">
                  <c:v>1.0326074738200481</c:v>
                </c:pt>
                <c:pt idx="161">
                  <c:v>0.9753849480968857</c:v>
                </c:pt>
                <c:pt idx="162">
                  <c:v>0.94986850403497392</c:v>
                </c:pt>
                <c:pt idx="163">
                  <c:v>0.93386211359034832</c:v>
                </c:pt>
                <c:pt idx="164">
                  <c:v>1.0476277952766471</c:v>
                </c:pt>
                <c:pt idx="165">
                  <c:v>1.0013860828877568</c:v>
                </c:pt>
                <c:pt idx="166">
                  <c:v>0.94976990335941214</c:v>
                </c:pt>
                <c:pt idx="167">
                  <c:v>0.99007286079996137</c:v>
                </c:pt>
                <c:pt idx="168">
                  <c:v>0.9656582928276356</c:v>
                </c:pt>
                <c:pt idx="169">
                  <c:v>0.9669519816913138</c:v>
                </c:pt>
                <c:pt idx="170">
                  <c:v>0.97509098482106837</c:v>
                </c:pt>
                <c:pt idx="171">
                  <c:v>1.0077230368283878</c:v>
                </c:pt>
                <c:pt idx="172">
                  <c:v>1.0127346067940108</c:v>
                </c:pt>
                <c:pt idx="173">
                  <c:v>1.0130840028078918</c:v>
                </c:pt>
                <c:pt idx="174">
                  <c:v>0.99790760821784952</c:v>
                </c:pt>
                <c:pt idx="175">
                  <c:v>0.97638781868739399</c:v>
                </c:pt>
                <c:pt idx="176">
                  <c:v>1.0076482109197058</c:v>
                </c:pt>
                <c:pt idx="177">
                  <c:v>1.0227162120130977</c:v>
                </c:pt>
                <c:pt idx="178">
                  <c:v>1.0044418989039996</c:v>
                </c:pt>
                <c:pt idx="179">
                  <c:v>0.9741793125819127</c:v>
                </c:pt>
                <c:pt idx="180">
                  <c:v>0.9746426287508666</c:v>
                </c:pt>
                <c:pt idx="181">
                  <c:v>0.9760395585933036</c:v>
                </c:pt>
                <c:pt idx="182">
                  <c:v>1.0039449339386579</c:v>
                </c:pt>
                <c:pt idx="183">
                  <c:v>0.99572939855135822</c:v>
                </c:pt>
                <c:pt idx="184">
                  <c:v>0.98234365434803661</c:v>
                </c:pt>
                <c:pt idx="185">
                  <c:v>0.9853103688794943</c:v>
                </c:pt>
                <c:pt idx="186">
                  <c:v>1.0044835247681245</c:v>
                </c:pt>
                <c:pt idx="187">
                  <c:v>0.98844904111614251</c:v>
                </c:pt>
                <c:pt idx="188">
                  <c:v>0.9791112561529467</c:v>
                </c:pt>
                <c:pt idx="189">
                  <c:v>0.98600248638518573</c:v>
                </c:pt>
                <c:pt idx="190">
                  <c:v>0.98935201837424858</c:v>
                </c:pt>
                <c:pt idx="191">
                  <c:v>0.97516923716250881</c:v>
                </c:pt>
                <c:pt idx="192">
                  <c:v>0.9806148079082071</c:v>
                </c:pt>
                <c:pt idx="193">
                  <c:v>0.9817222412688007</c:v>
                </c:pt>
                <c:pt idx="194">
                  <c:v>0.98688664211113208</c:v>
                </c:pt>
                <c:pt idx="195">
                  <c:v>0.9844421053566571</c:v>
                </c:pt>
                <c:pt idx="196">
                  <c:v>0.9739229806509524</c:v>
                </c:pt>
                <c:pt idx="197">
                  <c:v>0.97158759747775458</c:v>
                </c:pt>
                <c:pt idx="198">
                  <c:v>0.97645860522550565</c:v>
                </c:pt>
                <c:pt idx="199">
                  <c:v>0.99136169481383407</c:v>
                </c:pt>
                <c:pt idx="200">
                  <c:v>0.9815611931021474</c:v>
                </c:pt>
                <c:pt idx="201">
                  <c:v>0.99528374893774629</c:v>
                </c:pt>
                <c:pt idx="202">
                  <c:v>0.98544549457817876</c:v>
                </c:pt>
                <c:pt idx="203">
                  <c:v>0.97398534617601062</c:v>
                </c:pt>
                <c:pt idx="204">
                  <c:v>0.96756419991044018</c:v>
                </c:pt>
                <c:pt idx="205">
                  <c:v>0.98570806048899995</c:v>
                </c:pt>
                <c:pt idx="206">
                  <c:v>0.97716107844406463</c:v>
                </c:pt>
                <c:pt idx="207">
                  <c:v>0.97390450638148141</c:v>
                </c:pt>
                <c:pt idx="208">
                  <c:v>0.95833428339071691</c:v>
                </c:pt>
                <c:pt idx="209">
                  <c:v>0.94735209235209261</c:v>
                </c:pt>
                <c:pt idx="210">
                  <c:v>0.95056062795810892</c:v>
                </c:pt>
                <c:pt idx="211">
                  <c:v>0.95151862615239635</c:v>
                </c:pt>
                <c:pt idx="212">
                  <c:v>0.95273484712114664</c:v>
                </c:pt>
                <c:pt idx="213">
                  <c:v>0.95131747668016065</c:v>
                </c:pt>
                <c:pt idx="214">
                  <c:v>0.94811191766519343</c:v>
                </c:pt>
                <c:pt idx="215">
                  <c:v>0.94657894574732027</c:v>
                </c:pt>
                <c:pt idx="216">
                  <c:v>0.95928236645249398</c:v>
                </c:pt>
                <c:pt idx="217">
                  <c:v>0.94925862683193452</c:v>
                </c:pt>
                <c:pt idx="218">
                  <c:v>0.94381519204810516</c:v>
                </c:pt>
                <c:pt idx="219">
                  <c:v>0.95135281020174067</c:v>
                </c:pt>
                <c:pt idx="220">
                  <c:v>0.95369904687135865</c:v>
                </c:pt>
                <c:pt idx="221">
                  <c:v>0.95397743655180656</c:v>
                </c:pt>
                <c:pt idx="222">
                  <c:v>0.95690509213394204</c:v>
                </c:pt>
                <c:pt idx="223">
                  <c:v>0.95143619701748827</c:v>
                </c:pt>
                <c:pt idx="224">
                  <c:v>0.94867608120035296</c:v>
                </c:pt>
                <c:pt idx="225">
                  <c:v>0.95161728906614151</c:v>
                </c:pt>
                <c:pt idx="226">
                  <c:v>0.94141159285572007</c:v>
                </c:pt>
                <c:pt idx="227">
                  <c:v>0.94229065511060461</c:v>
                </c:pt>
                <c:pt idx="228">
                  <c:v>0.93395249151634241</c:v>
                </c:pt>
                <c:pt idx="229">
                  <c:v>0.93976405379210082</c:v>
                </c:pt>
                <c:pt idx="230">
                  <c:v>0.94838512020897492</c:v>
                </c:pt>
                <c:pt idx="231">
                  <c:v>0.94304343413842251</c:v>
                </c:pt>
                <c:pt idx="232">
                  <c:v>0.92402979902979965</c:v>
                </c:pt>
                <c:pt idx="233">
                  <c:v>0.94344529706382563</c:v>
                </c:pt>
                <c:pt idx="234">
                  <c:v>0.94141708026698556</c:v>
                </c:pt>
                <c:pt idx="235">
                  <c:v>0.94975476081733157</c:v>
                </c:pt>
                <c:pt idx="236">
                  <c:v>0.94362206233252199</c:v>
                </c:pt>
                <c:pt idx="237">
                  <c:v>0.9569826191642663</c:v>
                </c:pt>
                <c:pt idx="238">
                  <c:v>0.93930730716802935</c:v>
                </c:pt>
                <c:pt idx="239">
                  <c:v>0.94449411439232667</c:v>
                </c:pt>
              </c:numCache>
            </c:numRef>
          </c:val>
        </c:ser>
        <c:ser>
          <c:idx val="9"/>
          <c:order val="9"/>
          <c:tx>
            <c:strRef>
              <c:f>ratio_data!$A$11</c:f>
              <c:strCache>
                <c:ptCount val="1"/>
                <c:pt idx="0">
                  <c:v>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ratio_data!$B$11:$IG$11</c:f>
              <c:numCache>
                <c:formatCode>General</c:formatCode>
                <c:ptCount val="240"/>
                <c:pt idx="0">
                  <c:v>0.97551126471428917</c:v>
                </c:pt>
                <c:pt idx="1">
                  <c:v>0.95889886871809293</c:v>
                </c:pt>
                <c:pt idx="2">
                  <c:v>0.95669807184444344</c:v>
                </c:pt>
                <c:pt idx="3">
                  <c:v>0.95294912315191471</c:v>
                </c:pt>
                <c:pt idx="4">
                  <c:v>0.97036767643654065</c:v>
                </c:pt>
                <c:pt idx="5">
                  <c:v>0.96538937888915077</c:v>
                </c:pt>
                <c:pt idx="6">
                  <c:v>0.97644125425009598</c:v>
                </c:pt>
                <c:pt idx="7">
                  <c:v>0.99264797066274568</c:v>
                </c:pt>
                <c:pt idx="8">
                  <c:v>0.99549852306913933</c:v>
                </c:pt>
                <c:pt idx="9">
                  <c:v>0.9931879229619609</c:v>
                </c:pt>
                <c:pt idx="10">
                  <c:v>0.98062105828646062</c:v>
                </c:pt>
                <c:pt idx="11">
                  <c:v>0.96913130643853085</c:v>
                </c:pt>
                <c:pt idx="12">
                  <c:v>0.96569213640674734</c:v>
                </c:pt>
                <c:pt idx="13">
                  <c:v>0.98086644522133093</c:v>
                </c:pt>
                <c:pt idx="14">
                  <c:v>0.98972337803375099</c:v>
                </c:pt>
                <c:pt idx="15">
                  <c:v>0.97924958794273631</c:v>
                </c:pt>
                <c:pt idx="16">
                  <c:v>0.97926115633897648</c:v>
                </c:pt>
                <c:pt idx="17">
                  <c:v>0.9756055375619288</c:v>
                </c:pt>
                <c:pt idx="18">
                  <c:v>0.9791272282000576</c:v>
                </c:pt>
                <c:pt idx="19">
                  <c:v>0.98092760054963413</c:v>
                </c:pt>
                <c:pt idx="20">
                  <c:v>0.97975621124073353</c:v>
                </c:pt>
                <c:pt idx="21">
                  <c:v>0.96212387334308846</c:v>
                </c:pt>
                <c:pt idx="22">
                  <c:v>0.95819242289820195</c:v>
                </c:pt>
                <c:pt idx="23">
                  <c:v>0.96217647248738292</c:v>
                </c:pt>
                <c:pt idx="24">
                  <c:v>0.93865500273373581</c:v>
                </c:pt>
                <c:pt idx="25">
                  <c:v>0.9548871715355558</c:v>
                </c:pt>
                <c:pt idx="26">
                  <c:v>0.96841115598963257</c:v>
                </c:pt>
                <c:pt idx="27">
                  <c:v>0.99284000615377055</c:v>
                </c:pt>
                <c:pt idx="28">
                  <c:v>0.97661776092837083</c:v>
                </c:pt>
                <c:pt idx="29">
                  <c:v>0.96863115259173338</c:v>
                </c:pt>
                <c:pt idx="30">
                  <c:v>0.9773138130058967</c:v>
                </c:pt>
                <c:pt idx="31">
                  <c:v>0.97788694499846041</c:v>
                </c:pt>
                <c:pt idx="32">
                  <c:v>0.97863918985587472</c:v>
                </c:pt>
                <c:pt idx="33">
                  <c:v>0.98359511020559365</c:v>
                </c:pt>
                <c:pt idx="34">
                  <c:v>0.96917959238453322</c:v>
                </c:pt>
                <c:pt idx="35">
                  <c:v>0.97735976051279783</c:v>
                </c:pt>
                <c:pt idx="36">
                  <c:v>0.98127404116974859</c:v>
                </c:pt>
                <c:pt idx="37">
                  <c:v>0.96458138689920059</c:v>
                </c:pt>
                <c:pt idx="38">
                  <c:v>0.96701887286738863</c:v>
                </c:pt>
                <c:pt idx="39">
                  <c:v>0.9777039298272725</c:v>
                </c:pt>
                <c:pt idx="40">
                  <c:v>0.99177302196123562</c:v>
                </c:pt>
                <c:pt idx="41">
                  <c:v>0.98906733290061877</c:v>
                </c:pt>
                <c:pt idx="42">
                  <c:v>1.0028933021680242</c:v>
                </c:pt>
                <c:pt idx="43">
                  <c:v>1.0057839243272579</c:v>
                </c:pt>
                <c:pt idx="44">
                  <c:v>1.0023628234356681</c:v>
                </c:pt>
                <c:pt idx="45">
                  <c:v>1.0206773627760921</c:v>
                </c:pt>
                <c:pt idx="46">
                  <c:v>1.0330088304532421</c:v>
                </c:pt>
                <c:pt idx="47">
                  <c:v>1.0345395683076972</c:v>
                </c:pt>
                <c:pt idx="48">
                  <c:v>1.0378511178445644</c:v>
                </c:pt>
                <c:pt idx="49">
                  <c:v>1.0368779805025607</c:v>
                </c:pt>
                <c:pt idx="50">
                  <c:v>1.0430208749342309</c:v>
                </c:pt>
                <c:pt idx="51">
                  <c:v>1.0218536768959479</c:v>
                </c:pt>
                <c:pt idx="52">
                  <c:v>1.0235588628647851</c:v>
                </c:pt>
                <c:pt idx="53">
                  <c:v>1.0366467313972321</c:v>
                </c:pt>
                <c:pt idx="54">
                  <c:v>1.0094561691049013</c:v>
                </c:pt>
                <c:pt idx="55">
                  <c:v>1.0304737271512143</c:v>
                </c:pt>
                <c:pt idx="56">
                  <c:v>1.0276869246043021</c:v>
                </c:pt>
                <c:pt idx="57">
                  <c:v>1.033305077183903</c:v>
                </c:pt>
                <c:pt idx="58">
                  <c:v>1.059123918791117</c:v>
                </c:pt>
                <c:pt idx="59">
                  <c:v>1.0827854148250307</c:v>
                </c:pt>
                <c:pt idx="60">
                  <c:v>1.0686545784721597</c:v>
                </c:pt>
                <c:pt idx="61">
                  <c:v>1.0277260196674256</c:v>
                </c:pt>
                <c:pt idx="62">
                  <c:v>1.0235762034630935</c:v>
                </c:pt>
                <c:pt idx="63">
                  <c:v>1.0375764512427395</c:v>
                </c:pt>
                <c:pt idx="64">
                  <c:v>1.0183865361883642</c:v>
                </c:pt>
                <c:pt idx="65">
                  <c:v>1.0000290427509273</c:v>
                </c:pt>
                <c:pt idx="66">
                  <c:v>0.98790202427541252</c:v>
                </c:pt>
                <c:pt idx="67">
                  <c:v>0.97667623828942474</c:v>
                </c:pt>
                <c:pt idx="68">
                  <c:v>0.98698306862451302</c:v>
                </c:pt>
                <c:pt idx="69">
                  <c:v>0.9940627632553356</c:v>
                </c:pt>
                <c:pt idx="70">
                  <c:v>0.97090121352465575</c:v>
                </c:pt>
                <c:pt idx="71">
                  <c:v>0.99388095679584654</c:v>
                </c:pt>
                <c:pt idx="72">
                  <c:v>1.0126891546685521</c:v>
                </c:pt>
                <c:pt idx="73">
                  <c:v>1.0457279473481658</c:v>
                </c:pt>
                <c:pt idx="74">
                  <c:v>1.0255075264492541</c:v>
                </c:pt>
                <c:pt idx="75">
                  <c:v>0.97391008469142482</c:v>
                </c:pt>
                <c:pt idx="76">
                  <c:v>1.0112886355602042</c:v>
                </c:pt>
                <c:pt idx="77">
                  <c:v>1.0094872750231518</c:v>
                </c:pt>
                <c:pt idx="78">
                  <c:v>1.0415917791658258</c:v>
                </c:pt>
                <c:pt idx="79">
                  <c:v>1.0181654047235453</c:v>
                </c:pt>
                <c:pt idx="80">
                  <c:v>1.0106580736033541</c:v>
                </c:pt>
                <c:pt idx="81">
                  <c:v>1.0043778101563421</c:v>
                </c:pt>
                <c:pt idx="82">
                  <c:v>1.0300919920439298</c:v>
                </c:pt>
                <c:pt idx="83">
                  <c:v>1.0723813260102024</c:v>
                </c:pt>
                <c:pt idx="84">
                  <c:v>1.0587475570255163</c:v>
                </c:pt>
                <c:pt idx="85">
                  <c:v>0.96584633614007886</c:v>
                </c:pt>
                <c:pt idx="86">
                  <c:v>1.0632393753756804</c:v>
                </c:pt>
                <c:pt idx="87">
                  <c:v>1.0345073489041328</c:v>
                </c:pt>
                <c:pt idx="88">
                  <c:v>1.0353070175438597</c:v>
                </c:pt>
                <c:pt idx="89">
                  <c:v>1.0197892098025554</c:v>
                </c:pt>
                <c:pt idx="90">
                  <c:v>1.0695170485724022</c:v>
                </c:pt>
                <c:pt idx="91">
                  <c:v>1.0219044642392039</c:v>
                </c:pt>
                <c:pt idx="92">
                  <c:v>0.99758754883389722</c:v>
                </c:pt>
                <c:pt idx="93">
                  <c:v>1.0693903931192372</c:v>
                </c:pt>
                <c:pt idx="94">
                  <c:v>0.99374127914351806</c:v>
                </c:pt>
                <c:pt idx="95">
                  <c:v>0.96605139016604269</c:v>
                </c:pt>
                <c:pt idx="96">
                  <c:v>1.0189963413684819</c:v>
                </c:pt>
                <c:pt idx="97">
                  <c:v>0.97738812555149368</c:v>
                </c:pt>
                <c:pt idx="98">
                  <c:v>0.95062127193685464</c:v>
                </c:pt>
                <c:pt idx="99">
                  <c:v>1.0132752001041168</c:v>
                </c:pt>
                <c:pt idx="100">
                  <c:v>0.99139970415623058</c:v>
                </c:pt>
                <c:pt idx="101">
                  <c:v>1.0343798560067963</c:v>
                </c:pt>
                <c:pt idx="102">
                  <c:v>1.0054042502036906</c:v>
                </c:pt>
                <c:pt idx="103">
                  <c:v>1.0507644893758359</c:v>
                </c:pt>
                <c:pt idx="104">
                  <c:v>0.98493690116435195</c:v>
                </c:pt>
                <c:pt idx="105">
                  <c:v>0.99858806918460863</c:v>
                </c:pt>
                <c:pt idx="106">
                  <c:v>1.0200164045706541</c:v>
                </c:pt>
                <c:pt idx="107">
                  <c:v>1.0209959096260521</c:v>
                </c:pt>
                <c:pt idx="108">
                  <c:v>1.0081551573871799</c:v>
                </c:pt>
                <c:pt idx="109">
                  <c:v>1.1604330271973025</c:v>
                </c:pt>
                <c:pt idx="110">
                  <c:v>1.0989262670541262</c:v>
                </c:pt>
                <c:pt idx="111">
                  <c:v>1.0063310272658559</c:v>
                </c:pt>
                <c:pt idx="112">
                  <c:v>0.99206208541684038</c:v>
                </c:pt>
                <c:pt idx="113">
                  <c:v>1.0011908297459469</c:v>
                </c:pt>
                <c:pt idx="114">
                  <c:v>0.98571228505108621</c:v>
                </c:pt>
                <c:pt idx="115">
                  <c:v>0.95269977692236485</c:v>
                </c:pt>
                <c:pt idx="116">
                  <c:v>0.9958246600319075</c:v>
                </c:pt>
                <c:pt idx="117">
                  <c:v>0.99553127952438969</c:v>
                </c:pt>
                <c:pt idx="118">
                  <c:v>0.97971367633029438</c:v>
                </c:pt>
                <c:pt idx="119">
                  <c:v>1.0382114797978801</c:v>
                </c:pt>
                <c:pt idx="120">
                  <c:v>0.98324510395944009</c:v>
                </c:pt>
                <c:pt idx="121">
                  <c:v>1.0640178707805137</c:v>
                </c:pt>
                <c:pt idx="122">
                  <c:v>1.0323672519568441</c:v>
                </c:pt>
                <c:pt idx="123">
                  <c:v>1.0204136677465223</c:v>
                </c:pt>
                <c:pt idx="124">
                  <c:v>1.0012070270922717</c:v>
                </c:pt>
                <c:pt idx="125">
                  <c:v>0.99622483015420005</c:v>
                </c:pt>
                <c:pt idx="126">
                  <c:v>0.95893045448376069</c:v>
                </c:pt>
                <c:pt idx="127">
                  <c:v>1.0108665473840059</c:v>
                </c:pt>
                <c:pt idx="128">
                  <c:v>0.99780334880202348</c:v>
                </c:pt>
                <c:pt idx="129">
                  <c:v>1.0093276775151714</c:v>
                </c:pt>
                <c:pt idx="130">
                  <c:v>0.95415193545462795</c:v>
                </c:pt>
                <c:pt idx="131">
                  <c:v>0.97974880851341883</c:v>
                </c:pt>
                <c:pt idx="132">
                  <c:v>0.97881216937328153</c:v>
                </c:pt>
                <c:pt idx="133">
                  <c:v>0.92802175605238113</c:v>
                </c:pt>
                <c:pt idx="134">
                  <c:v>0.96416179941484215</c:v>
                </c:pt>
                <c:pt idx="135">
                  <c:v>0.97647850248610801</c:v>
                </c:pt>
                <c:pt idx="136">
                  <c:v>0.98264400865034884</c:v>
                </c:pt>
                <c:pt idx="137">
                  <c:v>0.9479969301611666</c:v>
                </c:pt>
                <c:pt idx="138">
                  <c:v>0.92357109507514668</c:v>
                </c:pt>
                <c:pt idx="139">
                  <c:v>0.93467128526231769</c:v>
                </c:pt>
                <c:pt idx="140">
                  <c:v>0.92090847541084564</c:v>
                </c:pt>
                <c:pt idx="141">
                  <c:v>0.92568525888946562</c:v>
                </c:pt>
                <c:pt idx="142">
                  <c:v>0.96669088909401679</c:v>
                </c:pt>
                <c:pt idx="143">
                  <c:v>0.98454821668081061</c:v>
                </c:pt>
                <c:pt idx="144">
                  <c:v>0.98371634052517132</c:v>
                </c:pt>
                <c:pt idx="145">
                  <c:v>0.99955234737843357</c:v>
                </c:pt>
                <c:pt idx="146">
                  <c:v>0.96454274660184203</c:v>
                </c:pt>
                <c:pt idx="147">
                  <c:v>1.0007787831159818</c:v>
                </c:pt>
                <c:pt idx="148">
                  <c:v>1.0159630801169852</c:v>
                </c:pt>
                <c:pt idx="149">
                  <c:v>1.0064852483435565</c:v>
                </c:pt>
                <c:pt idx="150">
                  <c:v>1.0100288815165221</c:v>
                </c:pt>
                <c:pt idx="151">
                  <c:v>0.97948328773324167</c:v>
                </c:pt>
                <c:pt idx="152">
                  <c:v>0.89096158985288965</c:v>
                </c:pt>
                <c:pt idx="153">
                  <c:v>0.93235196712558477</c:v>
                </c:pt>
                <c:pt idx="154">
                  <c:v>0.96866425390915445</c:v>
                </c:pt>
                <c:pt idx="155">
                  <c:v>0.990671452027725</c:v>
                </c:pt>
                <c:pt idx="156">
                  <c:v>0.97915032027048265</c:v>
                </c:pt>
                <c:pt idx="157">
                  <c:v>0.99544570595132442</c:v>
                </c:pt>
                <c:pt idx="158">
                  <c:v>1.0210906768467043</c:v>
                </c:pt>
                <c:pt idx="159">
                  <c:v>0.98215686967586857</c:v>
                </c:pt>
                <c:pt idx="160">
                  <c:v>1.0002532378264959</c:v>
                </c:pt>
                <c:pt idx="161">
                  <c:v>0.92656822501997249</c:v>
                </c:pt>
                <c:pt idx="162">
                  <c:v>0.93852900392068561</c:v>
                </c:pt>
                <c:pt idx="163">
                  <c:v>1.0168004183054078</c:v>
                </c:pt>
                <c:pt idx="164">
                  <c:v>1.0211570853167362</c:v>
                </c:pt>
                <c:pt idx="165">
                  <c:v>1.0165507821298052</c:v>
                </c:pt>
                <c:pt idx="166">
                  <c:v>1.0402028425555403</c:v>
                </c:pt>
                <c:pt idx="167">
                  <c:v>0.95964108365128531</c:v>
                </c:pt>
                <c:pt idx="168">
                  <c:v>1.0410256410256398</c:v>
                </c:pt>
                <c:pt idx="169">
                  <c:v>0.97947080013897525</c:v>
                </c:pt>
                <c:pt idx="170">
                  <c:v>1.0222143476826433</c:v>
                </c:pt>
                <c:pt idx="171">
                  <c:v>0.99336766498003415</c:v>
                </c:pt>
                <c:pt idx="172">
                  <c:v>1.0825980810880813</c:v>
                </c:pt>
                <c:pt idx="173">
                  <c:v>1.0624811468640745</c:v>
                </c:pt>
                <c:pt idx="174">
                  <c:v>0.97405048768978486</c:v>
                </c:pt>
                <c:pt idx="175">
                  <c:v>0.98033750868501857</c:v>
                </c:pt>
                <c:pt idx="176">
                  <c:v>1.0106180535472653</c:v>
                </c:pt>
                <c:pt idx="177">
                  <c:v>1.009444273003135</c:v>
                </c:pt>
                <c:pt idx="178">
                  <c:v>1.0194099686744118</c:v>
                </c:pt>
                <c:pt idx="179">
                  <c:v>1.0217887668623646</c:v>
                </c:pt>
                <c:pt idx="180">
                  <c:v>0.9727603595176848</c:v>
                </c:pt>
                <c:pt idx="181">
                  <c:v>0.99848931278208286</c:v>
                </c:pt>
                <c:pt idx="182">
                  <c:v>1.0127496129430698</c:v>
                </c:pt>
                <c:pt idx="183">
                  <c:v>1.0230587169839507</c:v>
                </c:pt>
                <c:pt idx="184">
                  <c:v>0.95783308155097935</c:v>
                </c:pt>
                <c:pt idx="185">
                  <c:v>0.98078068510797356</c:v>
                </c:pt>
                <c:pt idx="186">
                  <c:v>1.0001539171925504</c:v>
                </c:pt>
                <c:pt idx="187">
                  <c:v>0.98728258328303886</c:v>
                </c:pt>
                <c:pt idx="188">
                  <c:v>0.98917797332089663</c:v>
                </c:pt>
                <c:pt idx="189">
                  <c:v>0.99128669351873788</c:v>
                </c:pt>
                <c:pt idx="190">
                  <c:v>0.98649773845057465</c:v>
                </c:pt>
                <c:pt idx="191">
                  <c:v>0.99976976983290755</c:v>
                </c:pt>
                <c:pt idx="192">
                  <c:v>0.98527434334225827</c:v>
                </c:pt>
                <c:pt idx="193">
                  <c:v>0.98742585112057735</c:v>
                </c:pt>
                <c:pt idx="194">
                  <c:v>0.98848971507973349</c:v>
                </c:pt>
                <c:pt idx="195">
                  <c:v>0.98006908957766048</c:v>
                </c:pt>
                <c:pt idx="196">
                  <c:v>0.98558931057291177</c:v>
                </c:pt>
                <c:pt idx="197">
                  <c:v>0.9757449085179436</c:v>
                </c:pt>
                <c:pt idx="198">
                  <c:v>0.97910269283135598</c:v>
                </c:pt>
                <c:pt idx="199">
                  <c:v>1.0018277800274134</c:v>
                </c:pt>
                <c:pt idx="200">
                  <c:v>0.98633863572802649</c:v>
                </c:pt>
                <c:pt idx="201">
                  <c:v>0.97939925177924569</c:v>
                </c:pt>
                <c:pt idx="202">
                  <c:v>0.98171310677904422</c:v>
                </c:pt>
                <c:pt idx="203">
                  <c:v>0.97359253541715018</c:v>
                </c:pt>
                <c:pt idx="204">
                  <c:v>0.98674611482405949</c:v>
                </c:pt>
                <c:pt idx="205">
                  <c:v>0.97665781079231961</c:v>
                </c:pt>
                <c:pt idx="206">
                  <c:v>0.96427560643824384</c:v>
                </c:pt>
                <c:pt idx="207">
                  <c:v>0.96907003917795043</c:v>
                </c:pt>
                <c:pt idx="208">
                  <c:v>0.95789366068103365</c:v>
                </c:pt>
                <c:pt idx="209">
                  <c:v>0.96293843766166665</c:v>
                </c:pt>
                <c:pt idx="210">
                  <c:v>0.95087429848264382</c:v>
                </c:pt>
                <c:pt idx="211">
                  <c:v>0.95414557120657795</c:v>
                </c:pt>
                <c:pt idx="212">
                  <c:v>0.9510157412672865</c:v>
                </c:pt>
                <c:pt idx="213">
                  <c:v>0.96236511032767225</c:v>
                </c:pt>
                <c:pt idx="214">
                  <c:v>0.95893879027224427</c:v>
                </c:pt>
                <c:pt idx="215">
                  <c:v>0.95388219890778159</c:v>
                </c:pt>
                <c:pt idx="216">
                  <c:v>0.94728472473741288</c:v>
                </c:pt>
                <c:pt idx="217">
                  <c:v>0.94067853468712392</c:v>
                </c:pt>
                <c:pt idx="218">
                  <c:v>0.95751769151883614</c:v>
                </c:pt>
                <c:pt idx="219">
                  <c:v>0.95289743489240664</c:v>
                </c:pt>
                <c:pt idx="220">
                  <c:v>0.95541553721216299</c:v>
                </c:pt>
                <c:pt idx="221">
                  <c:v>0.94670247093665727</c:v>
                </c:pt>
                <c:pt idx="222">
                  <c:v>0.9537845338007126</c:v>
                </c:pt>
                <c:pt idx="223">
                  <c:v>0.95615171348059491</c:v>
                </c:pt>
                <c:pt idx="224">
                  <c:v>0.94665034408983562</c:v>
                </c:pt>
                <c:pt idx="225">
                  <c:v>0.94482457671495901</c:v>
                </c:pt>
                <c:pt idx="226">
                  <c:v>0.94368421997379393</c:v>
                </c:pt>
                <c:pt idx="227">
                  <c:v>0.93704388560157914</c:v>
                </c:pt>
                <c:pt idx="228">
                  <c:v>0.94113738695152949</c:v>
                </c:pt>
                <c:pt idx="229">
                  <c:v>0.95457384352750163</c:v>
                </c:pt>
                <c:pt idx="230">
                  <c:v>0.94756307254454364</c:v>
                </c:pt>
                <c:pt idx="231">
                  <c:v>0.93706988183630857</c:v>
                </c:pt>
                <c:pt idx="232">
                  <c:v>0.9375287277536305</c:v>
                </c:pt>
                <c:pt idx="233">
                  <c:v>0.9416052902179457</c:v>
                </c:pt>
                <c:pt idx="234">
                  <c:v>0.9403695384641878</c:v>
                </c:pt>
                <c:pt idx="235">
                  <c:v>0.94211691762621752</c:v>
                </c:pt>
                <c:pt idx="236">
                  <c:v>0.95068127962085436</c:v>
                </c:pt>
                <c:pt idx="237">
                  <c:v>0.95392707207681182</c:v>
                </c:pt>
                <c:pt idx="238">
                  <c:v>0.93595523038907125</c:v>
                </c:pt>
                <c:pt idx="239">
                  <c:v>0.93706937799043055</c:v>
                </c:pt>
              </c:numCache>
            </c:numRef>
          </c:val>
        </c:ser>
        <c:ser>
          <c:idx val="10"/>
          <c:order val="10"/>
          <c:tx>
            <c:strRef>
              <c:f>ratio_data!$A$12</c:f>
              <c:strCache>
                <c:ptCount val="1"/>
                <c:pt idx="0">
                  <c:v>100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ratio_data!$B$12:$IG$12</c:f>
              <c:numCache>
                <c:formatCode>General</c:formatCode>
                <c:ptCount val="240"/>
                <c:pt idx="0">
                  <c:v>0.98141488149753042</c:v>
                </c:pt>
                <c:pt idx="1">
                  <c:v>0.97126629694493039</c:v>
                </c:pt>
                <c:pt idx="2">
                  <c:v>0.97199404087026653</c:v>
                </c:pt>
                <c:pt idx="3">
                  <c:v>0.98030124913542949</c:v>
                </c:pt>
                <c:pt idx="4">
                  <c:v>0.98789968195391953</c:v>
                </c:pt>
                <c:pt idx="5">
                  <c:v>0.99736120061710309</c:v>
                </c:pt>
                <c:pt idx="6">
                  <c:v>0.96964101118316193</c:v>
                </c:pt>
                <c:pt idx="7">
                  <c:v>0.97117321073903862</c:v>
                </c:pt>
                <c:pt idx="8">
                  <c:v>1.0024133335511711</c:v>
                </c:pt>
                <c:pt idx="9">
                  <c:v>0.99215283227199813</c:v>
                </c:pt>
                <c:pt idx="10">
                  <c:v>1.0023826371408353</c:v>
                </c:pt>
                <c:pt idx="11">
                  <c:v>0.9907097827440382</c:v>
                </c:pt>
                <c:pt idx="12">
                  <c:v>0.98210177538656129</c:v>
                </c:pt>
                <c:pt idx="13">
                  <c:v>0.98363819067871294</c:v>
                </c:pt>
                <c:pt idx="14">
                  <c:v>0.99509095296645711</c:v>
                </c:pt>
                <c:pt idx="15">
                  <c:v>0.9837394345737468</c:v>
                </c:pt>
                <c:pt idx="16">
                  <c:v>1.0099219146687892</c:v>
                </c:pt>
                <c:pt idx="17">
                  <c:v>0.9700243010705607</c:v>
                </c:pt>
                <c:pt idx="18">
                  <c:v>0.99340894509822086</c:v>
                </c:pt>
                <c:pt idx="19">
                  <c:v>0.98675839637547302</c:v>
                </c:pt>
                <c:pt idx="20">
                  <c:v>0.99067340410978344</c:v>
                </c:pt>
                <c:pt idx="21">
                  <c:v>0.98078103774694858</c:v>
                </c:pt>
                <c:pt idx="22">
                  <c:v>0.9764856731976157</c:v>
                </c:pt>
                <c:pt idx="23">
                  <c:v>0.98355637154622955</c:v>
                </c:pt>
                <c:pt idx="24">
                  <c:v>0.9773726299651454</c:v>
                </c:pt>
                <c:pt idx="25">
                  <c:v>0.97913724382512612</c:v>
                </c:pt>
                <c:pt idx="26">
                  <c:v>0.98122454960513328</c:v>
                </c:pt>
                <c:pt idx="27">
                  <c:v>0.98818068623605859</c:v>
                </c:pt>
                <c:pt idx="28">
                  <c:v>0.98220553886590456</c:v>
                </c:pt>
                <c:pt idx="29">
                  <c:v>0.98265427730810906</c:v>
                </c:pt>
                <c:pt idx="30">
                  <c:v>0.98187803168782783</c:v>
                </c:pt>
                <c:pt idx="31">
                  <c:v>0.99316297736709747</c:v>
                </c:pt>
                <c:pt idx="32">
                  <c:v>1.0004893769608445</c:v>
                </c:pt>
                <c:pt idx="33">
                  <c:v>0.99253544912213965</c:v>
                </c:pt>
                <c:pt idx="34">
                  <c:v>0.98384060437151555</c:v>
                </c:pt>
                <c:pt idx="35">
                  <c:v>0.98257628368094796</c:v>
                </c:pt>
                <c:pt idx="36">
                  <c:v>0.98756925112317762</c:v>
                </c:pt>
                <c:pt idx="37">
                  <c:v>0.97767989593080429</c:v>
                </c:pt>
                <c:pt idx="38">
                  <c:v>0.96069953163247812</c:v>
                </c:pt>
                <c:pt idx="39">
                  <c:v>0.9733897340697617</c:v>
                </c:pt>
                <c:pt idx="40">
                  <c:v>0.97734590150656164</c:v>
                </c:pt>
                <c:pt idx="41">
                  <c:v>0.9822078922291696</c:v>
                </c:pt>
                <c:pt idx="42">
                  <c:v>0.99954289497223725</c:v>
                </c:pt>
                <c:pt idx="43">
                  <c:v>1.0058277274636114</c:v>
                </c:pt>
                <c:pt idx="44">
                  <c:v>1.0127507148020101</c:v>
                </c:pt>
                <c:pt idx="45">
                  <c:v>1.0178833384479953</c:v>
                </c:pt>
                <c:pt idx="46">
                  <c:v>1.0364841656934807</c:v>
                </c:pt>
                <c:pt idx="47">
                  <c:v>1.036228664784534</c:v>
                </c:pt>
                <c:pt idx="48">
                  <c:v>1.0545322308392386</c:v>
                </c:pt>
                <c:pt idx="49">
                  <c:v>1.0514706192413918</c:v>
                </c:pt>
                <c:pt idx="50">
                  <c:v>1.0430517736494336</c:v>
                </c:pt>
                <c:pt idx="51">
                  <c:v>1.0232496032622374</c:v>
                </c:pt>
                <c:pt idx="52">
                  <c:v>1.0324337166817565</c:v>
                </c:pt>
                <c:pt idx="53">
                  <c:v>1.0129106943316746</c:v>
                </c:pt>
                <c:pt idx="54">
                  <c:v>1.0220543419647161</c:v>
                </c:pt>
                <c:pt idx="55">
                  <c:v>1.0134145337832281</c:v>
                </c:pt>
                <c:pt idx="56">
                  <c:v>1.0383153692346021</c:v>
                </c:pt>
                <c:pt idx="57">
                  <c:v>1.0654636849071615</c:v>
                </c:pt>
                <c:pt idx="58">
                  <c:v>1.0706680611844679</c:v>
                </c:pt>
                <c:pt idx="59">
                  <c:v>1.0591380964102914</c:v>
                </c:pt>
                <c:pt idx="60">
                  <c:v>1.0482771102936881</c:v>
                </c:pt>
                <c:pt idx="61">
                  <c:v>1.0483182864898664</c:v>
                </c:pt>
                <c:pt idx="62">
                  <c:v>1.0455523440113021</c:v>
                </c:pt>
                <c:pt idx="63">
                  <c:v>1.0364156158037843</c:v>
                </c:pt>
                <c:pt idx="64">
                  <c:v>1.0006825020678041</c:v>
                </c:pt>
                <c:pt idx="65">
                  <c:v>0.99597836757892555</c:v>
                </c:pt>
                <c:pt idx="66">
                  <c:v>0.99139931633581202</c:v>
                </c:pt>
                <c:pt idx="67">
                  <c:v>0.98895320215416305</c:v>
                </c:pt>
                <c:pt idx="68">
                  <c:v>0.99668115424399462</c:v>
                </c:pt>
                <c:pt idx="69">
                  <c:v>1.0017757702701475</c:v>
                </c:pt>
                <c:pt idx="70">
                  <c:v>0.97200074561948624</c:v>
                </c:pt>
                <c:pt idx="71">
                  <c:v>1.0511991768027229</c:v>
                </c:pt>
                <c:pt idx="72">
                  <c:v>1.049950541086438</c:v>
                </c:pt>
                <c:pt idx="73">
                  <c:v>1.0548708995892064</c:v>
                </c:pt>
                <c:pt idx="74">
                  <c:v>1.0407024067674693</c:v>
                </c:pt>
                <c:pt idx="75">
                  <c:v>0.99571225257410179</c:v>
                </c:pt>
                <c:pt idx="76">
                  <c:v>0.99548741586919853</c:v>
                </c:pt>
                <c:pt idx="77">
                  <c:v>1.0323381225783781</c:v>
                </c:pt>
                <c:pt idx="78">
                  <c:v>1.0288956672898402</c:v>
                </c:pt>
                <c:pt idx="79">
                  <c:v>1.0285220987226718</c:v>
                </c:pt>
                <c:pt idx="80">
                  <c:v>1.0103331620089446</c:v>
                </c:pt>
                <c:pt idx="81">
                  <c:v>1.0080785732072242</c:v>
                </c:pt>
                <c:pt idx="82">
                  <c:v>1.0244442448466342</c:v>
                </c:pt>
                <c:pt idx="83">
                  <c:v>0.99207191642936188</c:v>
                </c:pt>
                <c:pt idx="84">
                  <c:v>1.0677720059773714</c:v>
                </c:pt>
                <c:pt idx="85">
                  <c:v>1.0089772227022973</c:v>
                </c:pt>
                <c:pt idx="86">
                  <c:v>1.0741310795487458</c:v>
                </c:pt>
                <c:pt idx="87">
                  <c:v>1.0913839907708844</c:v>
                </c:pt>
                <c:pt idx="88">
                  <c:v>1.0729939649085436</c:v>
                </c:pt>
                <c:pt idx="89">
                  <c:v>0.99711315207891316</c:v>
                </c:pt>
                <c:pt idx="90">
                  <c:v>1.0606763370500378</c:v>
                </c:pt>
                <c:pt idx="91">
                  <c:v>1.0346859010589105</c:v>
                </c:pt>
                <c:pt idx="92">
                  <c:v>1.0467519053232341</c:v>
                </c:pt>
                <c:pt idx="93">
                  <c:v>0.9707561342013018</c:v>
                </c:pt>
                <c:pt idx="94">
                  <c:v>0.98603580476080321</c:v>
                </c:pt>
                <c:pt idx="95">
                  <c:v>1.032855427354298</c:v>
                </c:pt>
                <c:pt idx="96">
                  <c:v>1.050827192937771</c:v>
                </c:pt>
                <c:pt idx="97">
                  <c:v>1.0166106131840138</c:v>
                </c:pt>
                <c:pt idx="98">
                  <c:v>0.94242820517700276</c:v>
                </c:pt>
                <c:pt idx="99">
                  <c:v>0.95510240538294677</c:v>
                </c:pt>
                <c:pt idx="100">
                  <c:v>1.0262227762704408</c:v>
                </c:pt>
                <c:pt idx="101">
                  <c:v>1.0122294346323673</c:v>
                </c:pt>
                <c:pt idx="102">
                  <c:v>0.98206278026905658</c:v>
                </c:pt>
                <c:pt idx="103">
                  <c:v>1.0155615656846597</c:v>
                </c:pt>
                <c:pt idx="104">
                  <c:v>1.0097812238029935</c:v>
                </c:pt>
                <c:pt idx="105">
                  <c:v>1.0086689029572877</c:v>
                </c:pt>
                <c:pt idx="106">
                  <c:v>0.9661055711768346</c:v>
                </c:pt>
                <c:pt idx="107">
                  <c:v>1.0008921615056761</c:v>
                </c:pt>
                <c:pt idx="108">
                  <c:v>1.0194508184416673</c:v>
                </c:pt>
                <c:pt idx="109">
                  <c:v>1.0745487218507703</c:v>
                </c:pt>
                <c:pt idx="110">
                  <c:v>1.0731873737206461</c:v>
                </c:pt>
                <c:pt idx="111">
                  <c:v>1.0167270381904179</c:v>
                </c:pt>
                <c:pt idx="112">
                  <c:v>1.0238242887516416</c:v>
                </c:pt>
                <c:pt idx="113">
                  <c:v>1.0179138137837973</c:v>
                </c:pt>
                <c:pt idx="114">
                  <c:v>0.96610616268306293</c:v>
                </c:pt>
                <c:pt idx="115">
                  <c:v>0.99482565261092981</c:v>
                </c:pt>
                <c:pt idx="116">
                  <c:v>1.0079811673025398</c:v>
                </c:pt>
                <c:pt idx="117">
                  <c:v>1.01721566669236</c:v>
                </c:pt>
                <c:pt idx="118">
                  <c:v>1.0153464132027556</c:v>
                </c:pt>
                <c:pt idx="119">
                  <c:v>1.0366339679164409</c:v>
                </c:pt>
                <c:pt idx="120">
                  <c:v>1.0085899360087398</c:v>
                </c:pt>
                <c:pt idx="121">
                  <c:v>1.0033228373866676</c:v>
                </c:pt>
                <c:pt idx="122">
                  <c:v>1.0007918391081898</c:v>
                </c:pt>
                <c:pt idx="123">
                  <c:v>1.0209722297649129</c:v>
                </c:pt>
                <c:pt idx="124">
                  <c:v>1.0116786845048862</c:v>
                </c:pt>
                <c:pt idx="125">
                  <c:v>1.009056121133358</c:v>
                </c:pt>
                <c:pt idx="126">
                  <c:v>1.108762704473184</c:v>
                </c:pt>
                <c:pt idx="127">
                  <c:v>1.0048988488234298</c:v>
                </c:pt>
                <c:pt idx="128">
                  <c:v>1.0048445175550158</c:v>
                </c:pt>
                <c:pt idx="129">
                  <c:v>1.0457620987903848</c:v>
                </c:pt>
                <c:pt idx="130">
                  <c:v>0.97604669071454664</c:v>
                </c:pt>
                <c:pt idx="131">
                  <c:v>0.97033297012391329</c:v>
                </c:pt>
                <c:pt idx="132">
                  <c:v>0.98748934371880526</c:v>
                </c:pt>
                <c:pt idx="133">
                  <c:v>1.0086115690278781</c:v>
                </c:pt>
                <c:pt idx="134">
                  <c:v>0.99053933117820037</c:v>
                </c:pt>
                <c:pt idx="135">
                  <c:v>0.98336722035121715</c:v>
                </c:pt>
                <c:pt idx="136">
                  <c:v>0.93775745976339064</c:v>
                </c:pt>
                <c:pt idx="137">
                  <c:v>0.92516654613433658</c:v>
                </c:pt>
                <c:pt idx="138">
                  <c:v>0.87026425617664183</c:v>
                </c:pt>
                <c:pt idx="139">
                  <c:v>0.94784761659513239</c:v>
                </c:pt>
                <c:pt idx="140">
                  <c:v>0.9288114841013394</c:v>
                </c:pt>
                <c:pt idx="141">
                  <c:v>0.86730763044457526</c:v>
                </c:pt>
                <c:pt idx="142">
                  <c:v>0.86872092082372465</c:v>
                </c:pt>
                <c:pt idx="143">
                  <c:v>0.96239757397931802</c:v>
                </c:pt>
                <c:pt idx="144">
                  <c:v>0.99217609306734256</c:v>
                </c:pt>
                <c:pt idx="145">
                  <c:v>1.0450191397655026</c:v>
                </c:pt>
                <c:pt idx="146">
                  <c:v>0.96551416503012011</c:v>
                </c:pt>
                <c:pt idx="147">
                  <c:v>1.0535795208382113</c:v>
                </c:pt>
                <c:pt idx="148">
                  <c:v>0.94394880910381118</c:v>
                </c:pt>
                <c:pt idx="149">
                  <c:v>0.93837096697315325</c:v>
                </c:pt>
                <c:pt idx="150">
                  <c:v>0.96647009761885305</c:v>
                </c:pt>
                <c:pt idx="151">
                  <c:v>0.91063897078175549</c:v>
                </c:pt>
                <c:pt idx="152">
                  <c:v>0.86624331038414204</c:v>
                </c:pt>
                <c:pt idx="153">
                  <c:v>0.98593554298948372</c:v>
                </c:pt>
                <c:pt idx="154">
                  <c:v>1.0140071392021131</c:v>
                </c:pt>
                <c:pt idx="155">
                  <c:v>1.0364136000370516</c:v>
                </c:pt>
                <c:pt idx="156">
                  <c:v>1.0324706441608429</c:v>
                </c:pt>
                <c:pt idx="157">
                  <c:v>1.0579974140455159</c:v>
                </c:pt>
                <c:pt idx="158">
                  <c:v>1.0057690651111826</c:v>
                </c:pt>
                <c:pt idx="159">
                  <c:v>0.93045053625164853</c:v>
                </c:pt>
                <c:pt idx="160">
                  <c:v>0.9736846930879226</c:v>
                </c:pt>
                <c:pt idx="161">
                  <c:v>0.98135949230763453</c:v>
                </c:pt>
                <c:pt idx="162">
                  <c:v>1.0446909228941028</c:v>
                </c:pt>
                <c:pt idx="163">
                  <c:v>0.97738547440958234</c:v>
                </c:pt>
                <c:pt idx="164">
                  <c:v>1.0769268473624216</c:v>
                </c:pt>
                <c:pt idx="165">
                  <c:v>0.96917937244335128</c:v>
                </c:pt>
                <c:pt idx="166">
                  <c:v>1.0503217909242319</c:v>
                </c:pt>
                <c:pt idx="167">
                  <c:v>1.0112908584190008</c:v>
                </c:pt>
                <c:pt idx="168">
                  <c:v>1.0131364895765431</c:v>
                </c:pt>
                <c:pt idx="169">
                  <c:v>1.0956177280987123</c:v>
                </c:pt>
                <c:pt idx="170">
                  <c:v>1.1296008247159341</c:v>
                </c:pt>
                <c:pt idx="171">
                  <c:v>1.0919182905575398</c:v>
                </c:pt>
                <c:pt idx="172">
                  <c:v>1.0686688950058978</c:v>
                </c:pt>
                <c:pt idx="173">
                  <c:v>1.023548108717756</c:v>
                </c:pt>
                <c:pt idx="174">
                  <c:v>0.99954355450920096</c:v>
                </c:pt>
                <c:pt idx="175">
                  <c:v>1.0101440365360981</c:v>
                </c:pt>
                <c:pt idx="176">
                  <c:v>1.041518894057732</c:v>
                </c:pt>
                <c:pt idx="177">
                  <c:v>1.008100383010347</c:v>
                </c:pt>
                <c:pt idx="178">
                  <c:v>0.9619743161510097</c:v>
                </c:pt>
                <c:pt idx="179">
                  <c:v>0.98391849793718955</c:v>
                </c:pt>
                <c:pt idx="180">
                  <c:v>1.0054915777683513</c:v>
                </c:pt>
                <c:pt idx="181">
                  <c:v>1.0270899265118725</c:v>
                </c:pt>
                <c:pt idx="182">
                  <c:v>1.0288572935780975</c:v>
                </c:pt>
                <c:pt idx="183">
                  <c:v>1.0003865199205682</c:v>
                </c:pt>
                <c:pt idx="184">
                  <c:v>0.98551353814511589</c:v>
                </c:pt>
                <c:pt idx="185">
                  <c:v>0.96406734736905508</c:v>
                </c:pt>
                <c:pt idx="186">
                  <c:v>0.99118255546594247</c:v>
                </c:pt>
                <c:pt idx="187">
                  <c:v>0.99461043327889498</c:v>
                </c:pt>
                <c:pt idx="188">
                  <c:v>0.97632287593687261</c:v>
                </c:pt>
                <c:pt idx="189">
                  <c:v>0.99582197202920264</c:v>
                </c:pt>
                <c:pt idx="190">
                  <c:v>0.98450977619519064</c:v>
                </c:pt>
                <c:pt idx="191">
                  <c:v>0.98473422002833777</c:v>
                </c:pt>
                <c:pt idx="192">
                  <c:v>0.98258418167580142</c:v>
                </c:pt>
                <c:pt idx="193">
                  <c:v>0.9959121509329103</c:v>
                </c:pt>
                <c:pt idx="194">
                  <c:v>0.97625556246595069</c:v>
                </c:pt>
                <c:pt idx="195">
                  <c:v>1.006799758494747</c:v>
                </c:pt>
                <c:pt idx="196">
                  <c:v>0.98046756860293705</c:v>
                </c:pt>
                <c:pt idx="197">
                  <c:v>0.99701502293203159</c:v>
                </c:pt>
                <c:pt idx="198">
                  <c:v>0.9762246313759616</c:v>
                </c:pt>
                <c:pt idx="199">
                  <c:v>0.98653054221002057</c:v>
                </c:pt>
                <c:pt idx="200">
                  <c:v>0.98060528878567677</c:v>
                </c:pt>
                <c:pt idx="201">
                  <c:v>0.98101812652278342</c:v>
                </c:pt>
                <c:pt idx="202">
                  <c:v>0.95526946876017715</c:v>
                </c:pt>
                <c:pt idx="203">
                  <c:v>0.9813329764083345</c:v>
                </c:pt>
                <c:pt idx="204">
                  <c:v>1.0034923654039198</c:v>
                </c:pt>
                <c:pt idx="205">
                  <c:v>0.98095711906033856</c:v>
                </c:pt>
                <c:pt idx="206">
                  <c:v>0.98259806465472488</c:v>
                </c:pt>
                <c:pt idx="207">
                  <c:v>0.9571027115552827</c:v>
                </c:pt>
                <c:pt idx="208">
                  <c:v>0.94190589669696401</c:v>
                </c:pt>
                <c:pt idx="209">
                  <c:v>0.95286341050509593</c:v>
                </c:pt>
                <c:pt idx="210">
                  <c:v>0.95671303305381783</c:v>
                </c:pt>
                <c:pt idx="211">
                  <c:v>0.95184323360224965</c:v>
                </c:pt>
                <c:pt idx="212">
                  <c:v>0.96011252081060738</c:v>
                </c:pt>
                <c:pt idx="213">
                  <c:v>0.95858001360225653</c:v>
                </c:pt>
                <c:pt idx="214">
                  <c:v>0.95159208145407403</c:v>
                </c:pt>
                <c:pt idx="215">
                  <c:v>0.94950701011451899</c:v>
                </c:pt>
                <c:pt idx="216">
                  <c:v>0.94792983482558191</c:v>
                </c:pt>
                <c:pt idx="217">
                  <c:v>0.95051312954238232</c:v>
                </c:pt>
                <c:pt idx="218">
                  <c:v>0.95380554790641603</c:v>
                </c:pt>
                <c:pt idx="219">
                  <c:v>0.94678350620816565</c:v>
                </c:pt>
                <c:pt idx="220">
                  <c:v>0.94392151597873863</c:v>
                </c:pt>
                <c:pt idx="221">
                  <c:v>0.94371285455882781</c:v>
                </c:pt>
                <c:pt idx="222">
                  <c:v>0.95062487711674415</c:v>
                </c:pt>
                <c:pt idx="223">
                  <c:v>0.95018504015601712</c:v>
                </c:pt>
                <c:pt idx="224">
                  <c:v>0.95003350840827272</c:v>
                </c:pt>
                <c:pt idx="225">
                  <c:v>0.94233942608301513</c:v>
                </c:pt>
                <c:pt idx="226">
                  <c:v>0.94453661234182373</c:v>
                </c:pt>
                <c:pt idx="227">
                  <c:v>0.94516353902350603</c:v>
                </c:pt>
                <c:pt idx="228">
                  <c:v>0.9425</c:v>
                </c:pt>
                <c:pt idx="229">
                  <c:v>0.94245970193703588</c:v>
                </c:pt>
                <c:pt idx="230">
                  <c:v>0.94518212059374396</c:v>
                </c:pt>
                <c:pt idx="231">
                  <c:v>0.94111210656953603</c:v>
                </c:pt>
                <c:pt idx="232">
                  <c:v>0.9421784630253246</c:v>
                </c:pt>
                <c:pt idx="233">
                  <c:v>0.94256212675784823</c:v>
                </c:pt>
                <c:pt idx="234">
                  <c:v>0.93199621244727671</c:v>
                </c:pt>
                <c:pt idx="235">
                  <c:v>0.93123427307550632</c:v>
                </c:pt>
                <c:pt idx="236">
                  <c:v>0.94158152484649549</c:v>
                </c:pt>
                <c:pt idx="237">
                  <c:v>0.94763944077789963</c:v>
                </c:pt>
                <c:pt idx="238">
                  <c:v>0.94857750598245016</c:v>
                </c:pt>
                <c:pt idx="239">
                  <c:v>0.94296381546157382</c:v>
                </c:pt>
              </c:numCache>
            </c:numRef>
          </c:val>
        </c:ser>
        <c:ser>
          <c:idx val="11"/>
          <c:order val="11"/>
          <c:tx>
            <c:strRef>
              <c:f>ratio_data!$A$13</c:f>
              <c:strCache>
                <c:ptCount val="1"/>
                <c:pt idx="0">
                  <c:v>110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ratio_data!$B$13:$IG$13</c:f>
              <c:numCache>
                <c:formatCode>General</c:formatCode>
                <c:ptCount val="240"/>
                <c:pt idx="0">
                  <c:v>0.99077687370143819</c:v>
                </c:pt>
                <c:pt idx="1">
                  <c:v>1.0034431521711498</c:v>
                </c:pt>
                <c:pt idx="2">
                  <c:v>0.97570209436795741</c:v>
                </c:pt>
                <c:pt idx="3">
                  <c:v>0.97487285395601564</c:v>
                </c:pt>
                <c:pt idx="4">
                  <c:v>0.97347195632135064</c:v>
                </c:pt>
                <c:pt idx="5">
                  <c:v>0.98259098996003513</c:v>
                </c:pt>
                <c:pt idx="6">
                  <c:v>0.96505382755667468</c:v>
                </c:pt>
                <c:pt idx="7">
                  <c:v>0.97910454871238528</c:v>
                </c:pt>
                <c:pt idx="8">
                  <c:v>1.0056149476779062</c:v>
                </c:pt>
                <c:pt idx="9">
                  <c:v>1.0107843815685902</c:v>
                </c:pt>
                <c:pt idx="10">
                  <c:v>0.995342425876932</c:v>
                </c:pt>
                <c:pt idx="11">
                  <c:v>1.0085363650441312</c:v>
                </c:pt>
                <c:pt idx="12">
                  <c:v>0.99251683286456949</c:v>
                </c:pt>
                <c:pt idx="13">
                  <c:v>0.9920699436894026</c:v>
                </c:pt>
                <c:pt idx="14">
                  <c:v>0.98720986907342978</c:v>
                </c:pt>
                <c:pt idx="15">
                  <c:v>0.98973854842083242</c:v>
                </c:pt>
                <c:pt idx="16">
                  <c:v>0.99703513491825457</c:v>
                </c:pt>
                <c:pt idx="17">
                  <c:v>0.99529298910763819</c:v>
                </c:pt>
                <c:pt idx="18">
                  <c:v>1.000605483775316</c:v>
                </c:pt>
                <c:pt idx="19">
                  <c:v>0.99850730026671375</c:v>
                </c:pt>
                <c:pt idx="20">
                  <c:v>0.99442744403285455</c:v>
                </c:pt>
                <c:pt idx="21">
                  <c:v>0.97905826880904911</c:v>
                </c:pt>
                <c:pt idx="22">
                  <c:v>0.97892618119301267</c:v>
                </c:pt>
                <c:pt idx="23">
                  <c:v>0.99742799239879965</c:v>
                </c:pt>
                <c:pt idx="24">
                  <c:v>0.99146276605635719</c:v>
                </c:pt>
                <c:pt idx="25">
                  <c:v>0.97663773435714762</c:v>
                </c:pt>
                <c:pt idx="26">
                  <c:v>0.96533187881679061</c:v>
                </c:pt>
                <c:pt idx="27">
                  <c:v>0.99624840044627161</c:v>
                </c:pt>
                <c:pt idx="28">
                  <c:v>0.98785979240157773</c:v>
                </c:pt>
                <c:pt idx="29">
                  <c:v>0.9838667774675125</c:v>
                </c:pt>
                <c:pt idx="30">
                  <c:v>1.0021326405983797</c:v>
                </c:pt>
                <c:pt idx="31">
                  <c:v>0.99448825560143506</c:v>
                </c:pt>
                <c:pt idx="32">
                  <c:v>0.9971061567489945</c:v>
                </c:pt>
                <c:pt idx="33">
                  <c:v>0.97998960774541177</c:v>
                </c:pt>
                <c:pt idx="34">
                  <c:v>0.98222387788826149</c:v>
                </c:pt>
                <c:pt idx="35">
                  <c:v>0.98383109870469421</c:v>
                </c:pt>
                <c:pt idx="36">
                  <c:v>0.99442249521575288</c:v>
                </c:pt>
                <c:pt idx="37">
                  <c:v>0.97823587745394947</c:v>
                </c:pt>
                <c:pt idx="38">
                  <c:v>0.95805094297092186</c:v>
                </c:pt>
                <c:pt idx="39">
                  <c:v>0.95718874086923456</c:v>
                </c:pt>
                <c:pt idx="40">
                  <c:v>0.97770624482663437</c:v>
                </c:pt>
                <c:pt idx="41">
                  <c:v>0.97394562010485586</c:v>
                </c:pt>
                <c:pt idx="42">
                  <c:v>1.0032008135199244</c:v>
                </c:pt>
                <c:pt idx="43">
                  <c:v>0.99977503692328895</c:v>
                </c:pt>
                <c:pt idx="44">
                  <c:v>1.0271756032416808</c:v>
                </c:pt>
                <c:pt idx="45">
                  <c:v>1.0229047920624825</c:v>
                </c:pt>
                <c:pt idx="46">
                  <c:v>1.0295667806120337</c:v>
                </c:pt>
                <c:pt idx="47">
                  <c:v>1.0398428731762086</c:v>
                </c:pt>
                <c:pt idx="48">
                  <c:v>1.0560557621626323</c:v>
                </c:pt>
                <c:pt idx="49">
                  <c:v>1.053517492509239</c:v>
                </c:pt>
                <c:pt idx="50">
                  <c:v>1.0497828899682315</c:v>
                </c:pt>
                <c:pt idx="51">
                  <c:v>1.0276816345200879</c:v>
                </c:pt>
                <c:pt idx="52">
                  <c:v>1.0314657309584652</c:v>
                </c:pt>
                <c:pt idx="53">
                  <c:v>1.0400353173007915</c:v>
                </c:pt>
                <c:pt idx="54">
                  <c:v>1.0158849016534279</c:v>
                </c:pt>
                <c:pt idx="55">
                  <c:v>1.0152932202487834</c:v>
                </c:pt>
                <c:pt idx="56">
                  <c:v>1.0404939646228226</c:v>
                </c:pt>
                <c:pt idx="57">
                  <c:v>1.0882281329788641</c:v>
                </c:pt>
                <c:pt idx="58">
                  <c:v>1.0768649407337143</c:v>
                </c:pt>
                <c:pt idx="59">
                  <c:v>1.0558619026402158</c:v>
                </c:pt>
                <c:pt idx="60">
                  <c:v>1.0536087998667565</c:v>
                </c:pt>
                <c:pt idx="61">
                  <c:v>1.0560944008081459</c:v>
                </c:pt>
                <c:pt idx="62">
                  <c:v>1.0288265131901611</c:v>
                </c:pt>
                <c:pt idx="63">
                  <c:v>1.018811422213981</c:v>
                </c:pt>
                <c:pt idx="64">
                  <c:v>1.0047318955252178</c:v>
                </c:pt>
                <c:pt idx="65">
                  <c:v>0.99249103927953364</c:v>
                </c:pt>
                <c:pt idx="66">
                  <c:v>0.99498693254215531</c:v>
                </c:pt>
                <c:pt idx="67">
                  <c:v>0.99758524871050458</c:v>
                </c:pt>
                <c:pt idx="68">
                  <c:v>0.99443028212763096</c:v>
                </c:pt>
                <c:pt idx="69">
                  <c:v>1.0209497839527786</c:v>
                </c:pt>
                <c:pt idx="70">
                  <c:v>0.96044202201382778</c:v>
                </c:pt>
                <c:pt idx="71">
                  <c:v>1.0403672773837025</c:v>
                </c:pt>
                <c:pt idx="72">
                  <c:v>0.97526493728798602</c:v>
                </c:pt>
                <c:pt idx="73">
                  <c:v>1.0182895917014401</c:v>
                </c:pt>
                <c:pt idx="74">
                  <c:v>1.031153462186098</c:v>
                </c:pt>
                <c:pt idx="75">
                  <c:v>1.0244515886140946</c:v>
                </c:pt>
                <c:pt idx="76">
                  <c:v>1.0121773610776561</c:v>
                </c:pt>
                <c:pt idx="77">
                  <c:v>1.091311365466874</c:v>
                </c:pt>
                <c:pt idx="78">
                  <c:v>1.0348156381554188</c:v>
                </c:pt>
                <c:pt idx="79">
                  <c:v>1.0525333630083633</c:v>
                </c:pt>
                <c:pt idx="80">
                  <c:v>1.0065874195699303</c:v>
                </c:pt>
                <c:pt idx="81">
                  <c:v>0.88927351321954362</c:v>
                </c:pt>
                <c:pt idx="82">
                  <c:v>0.97773222396398562</c:v>
                </c:pt>
                <c:pt idx="83">
                  <c:v>1.0171202159262032</c:v>
                </c:pt>
                <c:pt idx="84">
                  <c:v>0.9654459662602306</c:v>
                </c:pt>
                <c:pt idx="85">
                  <c:v>0.99285522300209961</c:v>
                </c:pt>
                <c:pt idx="86">
                  <c:v>0.95700804705426101</c:v>
                </c:pt>
                <c:pt idx="87">
                  <c:v>0.99364835955396524</c:v>
                </c:pt>
                <c:pt idx="88">
                  <c:v>1.0233620157063059</c:v>
                </c:pt>
                <c:pt idx="89">
                  <c:v>1.0190340820342974</c:v>
                </c:pt>
                <c:pt idx="90">
                  <c:v>1.0701352111955382</c:v>
                </c:pt>
                <c:pt idx="91">
                  <c:v>1.0430156631052843</c:v>
                </c:pt>
                <c:pt idx="92">
                  <c:v>1.0514624707323879</c:v>
                </c:pt>
                <c:pt idx="93">
                  <c:v>0.94363255596908768</c:v>
                </c:pt>
                <c:pt idx="94">
                  <c:v>1.0442064507501958</c:v>
                </c:pt>
                <c:pt idx="95">
                  <c:v>1.0511982700946163</c:v>
                </c:pt>
                <c:pt idx="96">
                  <c:v>1.0273590734275553</c:v>
                </c:pt>
                <c:pt idx="97">
                  <c:v>0.97405887419567405</c:v>
                </c:pt>
                <c:pt idx="98">
                  <c:v>0.97522340246164263</c:v>
                </c:pt>
                <c:pt idx="99">
                  <c:v>0.99225455979205135</c:v>
                </c:pt>
                <c:pt idx="100">
                  <c:v>0.99933484379222037</c:v>
                </c:pt>
                <c:pt idx="101">
                  <c:v>0.95572309961717372</c:v>
                </c:pt>
                <c:pt idx="102">
                  <c:v>0.99885125247087891</c:v>
                </c:pt>
                <c:pt idx="103">
                  <c:v>1.014418669596947</c:v>
                </c:pt>
                <c:pt idx="104">
                  <c:v>1.0360198291451039</c:v>
                </c:pt>
                <c:pt idx="105">
                  <c:v>1.0074386878702211</c:v>
                </c:pt>
                <c:pt idx="106">
                  <c:v>0.99929576806463949</c:v>
                </c:pt>
                <c:pt idx="107">
                  <c:v>1.0870421144054101</c:v>
                </c:pt>
                <c:pt idx="108">
                  <c:v>1.1058675169422885</c:v>
                </c:pt>
                <c:pt idx="109">
                  <c:v>1.0942866444209327</c:v>
                </c:pt>
                <c:pt idx="110">
                  <c:v>1.044801930029879</c:v>
                </c:pt>
                <c:pt idx="111">
                  <c:v>1.0020709375267205</c:v>
                </c:pt>
                <c:pt idx="112">
                  <c:v>1.0303132536559618</c:v>
                </c:pt>
                <c:pt idx="113">
                  <c:v>0.95647987554925495</c:v>
                </c:pt>
                <c:pt idx="114">
                  <c:v>0.99598191222710564</c:v>
                </c:pt>
                <c:pt idx="115">
                  <c:v>1.0400452558077717</c:v>
                </c:pt>
                <c:pt idx="116">
                  <c:v>1.0102712721145723</c:v>
                </c:pt>
                <c:pt idx="117">
                  <c:v>1.0008634646519161</c:v>
                </c:pt>
                <c:pt idx="118">
                  <c:v>1.0310432535775838</c:v>
                </c:pt>
                <c:pt idx="119">
                  <c:v>1.0537084571965798</c:v>
                </c:pt>
                <c:pt idx="120">
                  <c:v>0.9602972405870126</c:v>
                </c:pt>
                <c:pt idx="121">
                  <c:v>1.0472379497567565</c:v>
                </c:pt>
                <c:pt idx="122">
                  <c:v>0.98015357277614557</c:v>
                </c:pt>
                <c:pt idx="123">
                  <c:v>1.0372807243701465</c:v>
                </c:pt>
                <c:pt idx="124">
                  <c:v>0.94739053820701269</c:v>
                </c:pt>
                <c:pt idx="125">
                  <c:v>0.994237437325447</c:v>
                </c:pt>
                <c:pt idx="126">
                  <c:v>1.0869554293122845</c:v>
                </c:pt>
                <c:pt idx="127">
                  <c:v>0.99009930833455972</c:v>
                </c:pt>
                <c:pt idx="128">
                  <c:v>1.0070812278711618</c:v>
                </c:pt>
                <c:pt idx="129">
                  <c:v>1.0222099023996276</c:v>
                </c:pt>
                <c:pt idx="130">
                  <c:v>1.0104572798407914</c:v>
                </c:pt>
                <c:pt idx="131">
                  <c:v>1.0168001876040973</c:v>
                </c:pt>
                <c:pt idx="132">
                  <c:v>0.93042852850148994</c:v>
                </c:pt>
                <c:pt idx="133">
                  <c:v>0.92670910580093457</c:v>
                </c:pt>
                <c:pt idx="134">
                  <c:v>0.98929515379560906</c:v>
                </c:pt>
                <c:pt idx="135">
                  <c:v>0.96595520207758689</c:v>
                </c:pt>
                <c:pt idx="136">
                  <c:v>0.96110088804318994</c:v>
                </c:pt>
                <c:pt idx="137">
                  <c:v>0.87695340093038165</c:v>
                </c:pt>
                <c:pt idx="138">
                  <c:v>0.86198111991858672</c:v>
                </c:pt>
                <c:pt idx="139">
                  <c:v>0.79993406434445324</c:v>
                </c:pt>
                <c:pt idx="140">
                  <c:v>0.91348910618278301</c:v>
                </c:pt>
                <c:pt idx="141">
                  <c:v>0.87591293333453224</c:v>
                </c:pt>
                <c:pt idx="142">
                  <c:v>0.886793244327716</c:v>
                </c:pt>
                <c:pt idx="143">
                  <c:v>0.93859263989782049</c:v>
                </c:pt>
                <c:pt idx="144">
                  <c:v>0.933409299629266</c:v>
                </c:pt>
                <c:pt idx="145">
                  <c:v>1.0267186490237421</c:v>
                </c:pt>
                <c:pt idx="146">
                  <c:v>0.96595359925216706</c:v>
                </c:pt>
                <c:pt idx="147">
                  <c:v>0.94535564670885663</c:v>
                </c:pt>
                <c:pt idx="148">
                  <c:v>0.9383666705048278</c:v>
                </c:pt>
                <c:pt idx="149">
                  <c:v>0.93753773466402468</c:v>
                </c:pt>
                <c:pt idx="150">
                  <c:v>0.82224871906927832</c:v>
                </c:pt>
                <c:pt idx="151">
                  <c:v>0.85116156114718122</c:v>
                </c:pt>
                <c:pt idx="152">
                  <c:v>0.89037842597860051</c:v>
                </c:pt>
                <c:pt idx="153">
                  <c:v>1.0400090672106994</c:v>
                </c:pt>
                <c:pt idx="154">
                  <c:v>1.1614992375924285</c:v>
                </c:pt>
                <c:pt idx="155">
                  <c:v>1.0722749031228631</c:v>
                </c:pt>
                <c:pt idx="156">
                  <c:v>1.0596104174164178</c:v>
                </c:pt>
                <c:pt idx="157">
                  <c:v>1.0992262771710393</c:v>
                </c:pt>
                <c:pt idx="158">
                  <c:v>0.92862635838733254</c:v>
                </c:pt>
                <c:pt idx="159">
                  <c:v>0.9228980489890406</c:v>
                </c:pt>
                <c:pt idx="160">
                  <c:v>0.97966942148760361</c:v>
                </c:pt>
                <c:pt idx="161">
                  <c:v>1.003910277228627</c:v>
                </c:pt>
                <c:pt idx="162">
                  <c:v>1.056421681191708</c:v>
                </c:pt>
                <c:pt idx="163">
                  <c:v>1.0286872281534203</c:v>
                </c:pt>
                <c:pt idx="164">
                  <c:v>0.99748752211093095</c:v>
                </c:pt>
                <c:pt idx="165">
                  <c:v>0.84785943690885035</c:v>
                </c:pt>
                <c:pt idx="166">
                  <c:v>0.93103767125982761</c:v>
                </c:pt>
                <c:pt idx="167">
                  <c:v>0.96359917873023349</c:v>
                </c:pt>
                <c:pt idx="168">
                  <c:v>1.0740138978620151</c:v>
                </c:pt>
                <c:pt idx="169">
                  <c:v>1.1954570317730917</c:v>
                </c:pt>
                <c:pt idx="170">
                  <c:v>0.96072103140616005</c:v>
                </c:pt>
                <c:pt idx="171">
                  <c:v>0.99458413559579251</c:v>
                </c:pt>
                <c:pt idx="172">
                  <c:v>1.0336122666751892</c:v>
                </c:pt>
                <c:pt idx="173">
                  <c:v>1.0389255756720055</c:v>
                </c:pt>
                <c:pt idx="174">
                  <c:v>0.94072706427564534</c:v>
                </c:pt>
                <c:pt idx="175">
                  <c:v>0.98704620896424911</c:v>
                </c:pt>
                <c:pt idx="176">
                  <c:v>1.0345867330996499</c:v>
                </c:pt>
                <c:pt idx="177">
                  <c:v>1.0759951453061618</c:v>
                </c:pt>
                <c:pt idx="178">
                  <c:v>0.99712200443926058</c:v>
                </c:pt>
                <c:pt idx="179">
                  <c:v>0.9961000229410415</c:v>
                </c:pt>
                <c:pt idx="180">
                  <c:v>1.0644710777956699</c:v>
                </c:pt>
                <c:pt idx="181">
                  <c:v>0.99874099038424535</c:v>
                </c:pt>
                <c:pt idx="182">
                  <c:v>0.93556443343927265</c:v>
                </c:pt>
                <c:pt idx="183">
                  <c:v>1.0095482394758899</c:v>
                </c:pt>
                <c:pt idx="184">
                  <c:v>1.0001303051856036</c:v>
                </c:pt>
                <c:pt idx="185">
                  <c:v>0.9842352602923331</c:v>
                </c:pt>
                <c:pt idx="186">
                  <c:v>0.9723691827540204</c:v>
                </c:pt>
                <c:pt idx="187">
                  <c:v>0.94683877262434224</c:v>
                </c:pt>
                <c:pt idx="188">
                  <c:v>0.9554029066011186</c:v>
                </c:pt>
                <c:pt idx="189">
                  <c:v>0.96790320083172954</c:v>
                </c:pt>
                <c:pt idx="190">
                  <c:v>0.98636544866081899</c:v>
                </c:pt>
                <c:pt idx="191">
                  <c:v>0.98333133290917263</c:v>
                </c:pt>
                <c:pt idx="192">
                  <c:v>0.99508691991481357</c:v>
                </c:pt>
                <c:pt idx="193">
                  <c:v>0.98210788595386256</c:v>
                </c:pt>
                <c:pt idx="194">
                  <c:v>0.96767076490578785</c:v>
                </c:pt>
                <c:pt idx="195">
                  <c:v>0.977124420612561</c:v>
                </c:pt>
                <c:pt idx="196">
                  <c:v>0.9609548894494746</c:v>
                </c:pt>
                <c:pt idx="197">
                  <c:v>0.97544277728743722</c:v>
                </c:pt>
                <c:pt idx="198">
                  <c:v>0.96493474455813166</c:v>
                </c:pt>
                <c:pt idx="199">
                  <c:v>0.99000092428430986</c:v>
                </c:pt>
                <c:pt idx="200">
                  <c:v>0.97124478999679353</c:v>
                </c:pt>
                <c:pt idx="201">
                  <c:v>0.96812278266234753</c:v>
                </c:pt>
                <c:pt idx="202">
                  <c:v>0.97663472354228664</c:v>
                </c:pt>
                <c:pt idx="203">
                  <c:v>1.0317416216695054</c:v>
                </c:pt>
                <c:pt idx="204">
                  <c:v>0.99941536358620808</c:v>
                </c:pt>
                <c:pt idx="205">
                  <c:v>0.97392751990649162</c:v>
                </c:pt>
                <c:pt idx="206">
                  <c:v>0.95648365771428068</c:v>
                </c:pt>
                <c:pt idx="207">
                  <c:v>0.95344635436154068</c:v>
                </c:pt>
                <c:pt idx="208">
                  <c:v>0.9575920520652037</c:v>
                </c:pt>
                <c:pt idx="209">
                  <c:v>0.94985583321011602</c:v>
                </c:pt>
                <c:pt idx="210">
                  <c:v>0.95572340912156462</c:v>
                </c:pt>
                <c:pt idx="211">
                  <c:v>0.95377314402706059</c:v>
                </c:pt>
                <c:pt idx="212">
                  <c:v>0.95701694047638086</c:v>
                </c:pt>
                <c:pt idx="213">
                  <c:v>0.95713931786274653</c:v>
                </c:pt>
                <c:pt idx="214">
                  <c:v>0.95496815446970262</c:v>
                </c:pt>
                <c:pt idx="215">
                  <c:v>0.95636241683558565</c:v>
                </c:pt>
                <c:pt idx="216">
                  <c:v>0.95186007237635761</c:v>
                </c:pt>
                <c:pt idx="217">
                  <c:v>0.95111649295794842</c:v>
                </c:pt>
                <c:pt idx="218">
                  <c:v>0.95029315991790453</c:v>
                </c:pt>
                <c:pt idx="219">
                  <c:v>0.94705376065449465</c:v>
                </c:pt>
                <c:pt idx="220">
                  <c:v>0.93285070065593312</c:v>
                </c:pt>
                <c:pt idx="221">
                  <c:v>0.95496046591575456</c:v>
                </c:pt>
                <c:pt idx="222">
                  <c:v>0.96021121406136123</c:v>
                </c:pt>
                <c:pt idx="223">
                  <c:v>0.94714030216283285</c:v>
                </c:pt>
                <c:pt idx="224">
                  <c:v>0.93588049442332788</c:v>
                </c:pt>
                <c:pt idx="225">
                  <c:v>0.93830000391781543</c:v>
                </c:pt>
                <c:pt idx="226">
                  <c:v>0.92989362545738785</c:v>
                </c:pt>
                <c:pt idx="227">
                  <c:v>0.94712915532630515</c:v>
                </c:pt>
                <c:pt idx="228">
                  <c:v>0.92526017608154321</c:v>
                </c:pt>
                <c:pt idx="229">
                  <c:v>0.92139717255040365</c:v>
                </c:pt>
                <c:pt idx="230">
                  <c:v>0.93589465089626134</c:v>
                </c:pt>
                <c:pt idx="231">
                  <c:v>0.94456482484651449</c:v>
                </c:pt>
                <c:pt idx="232">
                  <c:v>0.94991042637047796</c:v>
                </c:pt>
                <c:pt idx="233">
                  <c:v>0.94258049664777244</c:v>
                </c:pt>
                <c:pt idx="234">
                  <c:v>0.94660640081650504</c:v>
                </c:pt>
                <c:pt idx="235">
                  <c:v>0.94138135029209502</c:v>
                </c:pt>
                <c:pt idx="236">
                  <c:v>0.94491857098345577</c:v>
                </c:pt>
                <c:pt idx="237">
                  <c:v>0.95645007373991497</c:v>
                </c:pt>
                <c:pt idx="238">
                  <c:v>0.94176874238440444</c:v>
                </c:pt>
                <c:pt idx="239">
                  <c:v>0.93843278994861035</c:v>
                </c:pt>
              </c:numCache>
            </c:numRef>
          </c:val>
        </c:ser>
        <c:ser>
          <c:idx val="12"/>
          <c:order val="12"/>
          <c:tx>
            <c:strRef>
              <c:f>ratio_data!$A$14</c:f>
              <c:strCache>
                <c:ptCount val="1"/>
                <c:pt idx="0">
                  <c:v>120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ratio_data!$B$14:$IG$14</c:f>
              <c:numCache>
                <c:formatCode>General</c:formatCode>
                <c:ptCount val="240"/>
                <c:pt idx="0">
                  <c:v>0.97560945128555665</c:v>
                </c:pt>
                <c:pt idx="1">
                  <c:v>0.98310593072188923</c:v>
                </c:pt>
                <c:pt idx="2">
                  <c:v>0.98491118835071156</c:v>
                </c:pt>
                <c:pt idx="3">
                  <c:v>0.97603756262839703</c:v>
                </c:pt>
                <c:pt idx="4">
                  <c:v>0.9964837759092916</c:v>
                </c:pt>
                <c:pt idx="5">
                  <c:v>1.004037505700192</c:v>
                </c:pt>
                <c:pt idx="6">
                  <c:v>0.98200564693983661</c:v>
                </c:pt>
                <c:pt idx="7">
                  <c:v>0.97483850719467413</c:v>
                </c:pt>
                <c:pt idx="8">
                  <c:v>1.0119175171704198</c:v>
                </c:pt>
                <c:pt idx="9">
                  <c:v>0.9983178838255895</c:v>
                </c:pt>
                <c:pt idx="10">
                  <c:v>1.0033699206631237</c:v>
                </c:pt>
                <c:pt idx="11">
                  <c:v>1.0076856497138917</c:v>
                </c:pt>
                <c:pt idx="12">
                  <c:v>1.0008340399781834</c:v>
                </c:pt>
                <c:pt idx="13">
                  <c:v>0.99046784483681416</c:v>
                </c:pt>
                <c:pt idx="14">
                  <c:v>0.98070974292775848</c:v>
                </c:pt>
                <c:pt idx="15">
                  <c:v>0.97323981267284376</c:v>
                </c:pt>
                <c:pt idx="16">
                  <c:v>0.9921708101047696</c:v>
                </c:pt>
                <c:pt idx="17">
                  <c:v>0.9854281621183375</c:v>
                </c:pt>
                <c:pt idx="18">
                  <c:v>0.98687471921426451</c:v>
                </c:pt>
                <c:pt idx="19">
                  <c:v>0.99599097629919731</c:v>
                </c:pt>
                <c:pt idx="20">
                  <c:v>0.97700357258608395</c:v>
                </c:pt>
                <c:pt idx="21">
                  <c:v>0.97713447731479774</c:v>
                </c:pt>
                <c:pt idx="22">
                  <c:v>0.99247954236745328</c:v>
                </c:pt>
                <c:pt idx="23">
                  <c:v>1.0066682062761514</c:v>
                </c:pt>
                <c:pt idx="24">
                  <c:v>0.97509341492237112</c:v>
                </c:pt>
                <c:pt idx="25">
                  <c:v>0.96947618695310034</c:v>
                </c:pt>
                <c:pt idx="26">
                  <c:v>0.97958794572783203</c:v>
                </c:pt>
                <c:pt idx="27">
                  <c:v>0.98589673132920486</c:v>
                </c:pt>
                <c:pt idx="28">
                  <c:v>0.97434037153918873</c:v>
                </c:pt>
                <c:pt idx="29">
                  <c:v>0.98617269467586621</c:v>
                </c:pt>
                <c:pt idx="30">
                  <c:v>0.9752934133908997</c:v>
                </c:pt>
                <c:pt idx="31">
                  <c:v>0.97989319650886875</c:v>
                </c:pt>
                <c:pt idx="32">
                  <c:v>0.99062789591003553</c:v>
                </c:pt>
                <c:pt idx="33">
                  <c:v>0.99130515562712052</c:v>
                </c:pt>
                <c:pt idx="34">
                  <c:v>0.97286537027492703</c:v>
                </c:pt>
                <c:pt idx="35">
                  <c:v>0.97395587675428352</c:v>
                </c:pt>
                <c:pt idx="36">
                  <c:v>0.97836319575799569</c:v>
                </c:pt>
                <c:pt idx="37">
                  <c:v>0.98739109925778745</c:v>
                </c:pt>
                <c:pt idx="38">
                  <c:v>0.9711013105738685</c:v>
                </c:pt>
                <c:pt idx="39">
                  <c:v>0.94973279352226658</c:v>
                </c:pt>
                <c:pt idx="40">
                  <c:v>0.96762240132015165</c:v>
                </c:pt>
                <c:pt idx="41">
                  <c:v>0.97885626287370364</c:v>
                </c:pt>
                <c:pt idx="42">
                  <c:v>1.0047767368729412</c:v>
                </c:pt>
                <c:pt idx="43">
                  <c:v>1.0161896430639576</c:v>
                </c:pt>
                <c:pt idx="44">
                  <c:v>1.0129890132457129</c:v>
                </c:pt>
                <c:pt idx="45">
                  <c:v>1.0265617397798119</c:v>
                </c:pt>
                <c:pt idx="46">
                  <c:v>1.0407698974433028</c:v>
                </c:pt>
                <c:pt idx="47">
                  <c:v>1.0441995576046668</c:v>
                </c:pt>
                <c:pt idx="48">
                  <c:v>1.0457234153228774</c:v>
                </c:pt>
                <c:pt idx="49">
                  <c:v>1.0429078522465705</c:v>
                </c:pt>
                <c:pt idx="50">
                  <c:v>1.0473036621250218</c:v>
                </c:pt>
                <c:pt idx="51">
                  <c:v>1.0479531662224471</c:v>
                </c:pt>
                <c:pt idx="52">
                  <c:v>1.0416415354496298</c:v>
                </c:pt>
                <c:pt idx="53">
                  <c:v>1.0460997140690158</c:v>
                </c:pt>
                <c:pt idx="54">
                  <c:v>1.0349579990339208</c:v>
                </c:pt>
                <c:pt idx="55">
                  <c:v>1.0516967615671498</c:v>
                </c:pt>
                <c:pt idx="56">
                  <c:v>1.0326369955070838</c:v>
                </c:pt>
                <c:pt idx="57">
                  <c:v>1.0405948246250143</c:v>
                </c:pt>
                <c:pt idx="58">
                  <c:v>1.0416317125823482</c:v>
                </c:pt>
                <c:pt idx="59">
                  <c:v>1.0617757590015502</c:v>
                </c:pt>
                <c:pt idx="60">
                  <c:v>1.0567793597819859</c:v>
                </c:pt>
                <c:pt idx="61">
                  <c:v>1.0218318199763128</c:v>
                </c:pt>
                <c:pt idx="62">
                  <c:v>1.0066435744463491</c:v>
                </c:pt>
                <c:pt idx="63">
                  <c:v>1.0074564161020978</c:v>
                </c:pt>
                <c:pt idx="64">
                  <c:v>0.99527139249338425</c:v>
                </c:pt>
                <c:pt idx="65">
                  <c:v>0.99410169083223932</c:v>
                </c:pt>
                <c:pt idx="66">
                  <c:v>0.98803454994756446</c:v>
                </c:pt>
                <c:pt idx="67">
                  <c:v>0.98995570625993168</c:v>
                </c:pt>
                <c:pt idx="68">
                  <c:v>0.9801760737091515</c:v>
                </c:pt>
                <c:pt idx="69">
                  <c:v>1.0104949023175318</c:v>
                </c:pt>
                <c:pt idx="70">
                  <c:v>0.95415386032920235</c:v>
                </c:pt>
                <c:pt idx="71">
                  <c:v>1.0132442503734553</c:v>
                </c:pt>
                <c:pt idx="72">
                  <c:v>0.96303683849654065</c:v>
                </c:pt>
                <c:pt idx="73">
                  <c:v>0.9134941595524525</c:v>
                </c:pt>
                <c:pt idx="74">
                  <c:v>1.0267721957715401</c:v>
                </c:pt>
                <c:pt idx="75">
                  <c:v>1.0297945749334858</c:v>
                </c:pt>
                <c:pt idx="76">
                  <c:v>1.0249521596354041</c:v>
                </c:pt>
                <c:pt idx="77">
                  <c:v>0.96774497355974021</c:v>
                </c:pt>
                <c:pt idx="78">
                  <c:v>1.0487855775102135</c:v>
                </c:pt>
                <c:pt idx="79">
                  <c:v>1.0464521491511147</c:v>
                </c:pt>
                <c:pt idx="80">
                  <c:v>1.023753551026898</c:v>
                </c:pt>
                <c:pt idx="81">
                  <c:v>1.056498886532873</c:v>
                </c:pt>
                <c:pt idx="82">
                  <c:v>1.0390057760560441</c:v>
                </c:pt>
                <c:pt idx="83">
                  <c:v>1.006985105760082</c:v>
                </c:pt>
                <c:pt idx="84">
                  <c:v>0.96706456256536721</c:v>
                </c:pt>
                <c:pt idx="85">
                  <c:v>0.97769894683331782</c:v>
                </c:pt>
                <c:pt idx="86">
                  <c:v>0.9376995741250298</c:v>
                </c:pt>
                <c:pt idx="87">
                  <c:v>1.0583852199652961</c:v>
                </c:pt>
                <c:pt idx="88">
                  <c:v>1.0659376130647897</c:v>
                </c:pt>
                <c:pt idx="89">
                  <c:v>1.0316493636531316</c:v>
                </c:pt>
                <c:pt idx="90">
                  <c:v>1.0702559109781782</c:v>
                </c:pt>
                <c:pt idx="91">
                  <c:v>1.0766752663898629</c:v>
                </c:pt>
                <c:pt idx="92">
                  <c:v>1.0379179159815601</c:v>
                </c:pt>
                <c:pt idx="93">
                  <c:v>1.0277444127831916</c:v>
                </c:pt>
                <c:pt idx="94">
                  <c:v>1.0151050382570959</c:v>
                </c:pt>
                <c:pt idx="95">
                  <c:v>1.0250317247839391</c:v>
                </c:pt>
                <c:pt idx="96">
                  <c:v>1.0369913409481557</c:v>
                </c:pt>
                <c:pt idx="97">
                  <c:v>0.9177175826839018</c:v>
                </c:pt>
                <c:pt idx="98">
                  <c:v>1.0299115225416</c:v>
                </c:pt>
                <c:pt idx="99">
                  <c:v>1.0264329873660341</c:v>
                </c:pt>
                <c:pt idx="100">
                  <c:v>1.0249736927758601</c:v>
                </c:pt>
                <c:pt idx="101">
                  <c:v>0.98374178587737648</c:v>
                </c:pt>
                <c:pt idx="102">
                  <c:v>1.0329538128186211</c:v>
                </c:pt>
                <c:pt idx="103">
                  <c:v>0.96565180576519671</c:v>
                </c:pt>
                <c:pt idx="104">
                  <c:v>1.0025878593187874</c:v>
                </c:pt>
                <c:pt idx="105">
                  <c:v>1.0098729594416085</c:v>
                </c:pt>
                <c:pt idx="106">
                  <c:v>1.0282835361460803</c:v>
                </c:pt>
                <c:pt idx="107">
                  <c:v>1.0373319467667181</c:v>
                </c:pt>
                <c:pt idx="108">
                  <c:v>1.0878769309696175</c:v>
                </c:pt>
                <c:pt idx="109">
                  <c:v>1.004421875732237</c:v>
                </c:pt>
                <c:pt idx="110">
                  <c:v>0.9980545704471866</c:v>
                </c:pt>
                <c:pt idx="111">
                  <c:v>1.0050720913246938</c:v>
                </c:pt>
                <c:pt idx="112">
                  <c:v>0.96505595593052662</c:v>
                </c:pt>
                <c:pt idx="113">
                  <c:v>0.97176928044956179</c:v>
                </c:pt>
                <c:pt idx="114">
                  <c:v>0.96803208704803123</c:v>
                </c:pt>
                <c:pt idx="115">
                  <c:v>0.99956014726408138</c:v>
                </c:pt>
                <c:pt idx="116">
                  <c:v>0.96740111761843384</c:v>
                </c:pt>
                <c:pt idx="117">
                  <c:v>0.98911015898148558</c:v>
                </c:pt>
                <c:pt idx="118">
                  <c:v>0.99394406290159965</c:v>
                </c:pt>
                <c:pt idx="119">
                  <c:v>0.99830655914208399</c:v>
                </c:pt>
                <c:pt idx="120">
                  <c:v>0.96930674821499252</c:v>
                </c:pt>
                <c:pt idx="121">
                  <c:v>1.0335922701878411</c:v>
                </c:pt>
                <c:pt idx="122">
                  <c:v>1.0450779478707157</c:v>
                </c:pt>
                <c:pt idx="123">
                  <c:v>1.0515498106032692</c:v>
                </c:pt>
                <c:pt idx="124">
                  <c:v>1.0268696032755638</c:v>
                </c:pt>
                <c:pt idx="125">
                  <c:v>1.0720240754237886</c:v>
                </c:pt>
                <c:pt idx="126">
                  <c:v>1.0540855714436332</c:v>
                </c:pt>
                <c:pt idx="127">
                  <c:v>1.0015575956943437</c:v>
                </c:pt>
                <c:pt idx="128">
                  <c:v>1.0010023018967313</c:v>
                </c:pt>
                <c:pt idx="129">
                  <c:v>1.0085016849415829</c:v>
                </c:pt>
                <c:pt idx="130">
                  <c:v>1.018258256980179</c:v>
                </c:pt>
                <c:pt idx="131">
                  <c:v>0.94673033562721653</c:v>
                </c:pt>
                <c:pt idx="132">
                  <c:v>0.91414727014040464</c:v>
                </c:pt>
                <c:pt idx="133">
                  <c:v>0.93191303402361902</c:v>
                </c:pt>
                <c:pt idx="134">
                  <c:v>1.0043325506079055</c:v>
                </c:pt>
                <c:pt idx="135">
                  <c:v>1.0228306473190116</c:v>
                </c:pt>
                <c:pt idx="136">
                  <c:v>1.0788591665085712</c:v>
                </c:pt>
                <c:pt idx="137">
                  <c:v>0.96307152846189481</c:v>
                </c:pt>
                <c:pt idx="138">
                  <c:v>0.90360771946847951</c:v>
                </c:pt>
                <c:pt idx="139">
                  <c:v>0.85203015626955902</c:v>
                </c:pt>
                <c:pt idx="140">
                  <c:v>1.0540318299210865</c:v>
                </c:pt>
                <c:pt idx="141">
                  <c:v>1.0365602006311139</c:v>
                </c:pt>
                <c:pt idx="142">
                  <c:v>0.9390716561415503</c:v>
                </c:pt>
                <c:pt idx="143">
                  <c:v>1.0308019752060071</c:v>
                </c:pt>
                <c:pt idx="144">
                  <c:v>0.92200880884525649</c:v>
                </c:pt>
                <c:pt idx="145">
                  <c:v>1.1813475396421171</c:v>
                </c:pt>
                <c:pt idx="146">
                  <c:v>1.261063937210263</c:v>
                </c:pt>
                <c:pt idx="147">
                  <c:v>0.97390788087714242</c:v>
                </c:pt>
                <c:pt idx="148">
                  <c:v>0.92074154553625243</c:v>
                </c:pt>
                <c:pt idx="149">
                  <c:v>0.97456048371114157</c:v>
                </c:pt>
                <c:pt idx="150">
                  <c:v>0.82182470556179765</c:v>
                </c:pt>
                <c:pt idx="151">
                  <c:v>0.86836634810610358</c:v>
                </c:pt>
                <c:pt idx="152">
                  <c:v>0.88719738244809065</c:v>
                </c:pt>
                <c:pt idx="153">
                  <c:v>1.0886526609233067</c:v>
                </c:pt>
                <c:pt idx="154">
                  <c:v>1.2011911382357277</c:v>
                </c:pt>
                <c:pt idx="155">
                  <c:v>1.1116936590721895</c:v>
                </c:pt>
                <c:pt idx="156">
                  <c:v>0.89852686463225051</c:v>
                </c:pt>
                <c:pt idx="157">
                  <c:v>0.86860026541873425</c:v>
                </c:pt>
                <c:pt idx="158">
                  <c:v>0.86717685756371121</c:v>
                </c:pt>
                <c:pt idx="159">
                  <c:v>0.98245837826972648</c:v>
                </c:pt>
                <c:pt idx="160">
                  <c:v>0.97661041687165862</c:v>
                </c:pt>
                <c:pt idx="161">
                  <c:v>1.057769981670855</c:v>
                </c:pt>
                <c:pt idx="162">
                  <c:v>1.0843473590574177</c:v>
                </c:pt>
                <c:pt idx="163">
                  <c:v>0.97643471450189046</c:v>
                </c:pt>
                <c:pt idx="164">
                  <c:v>1.0776461341801082</c:v>
                </c:pt>
                <c:pt idx="165">
                  <c:v>0.99440714122657159</c:v>
                </c:pt>
                <c:pt idx="166">
                  <c:v>1.0457877133187243</c:v>
                </c:pt>
                <c:pt idx="167">
                  <c:v>1.1319476353185909</c:v>
                </c:pt>
                <c:pt idx="168">
                  <c:v>1.1469046758452996</c:v>
                </c:pt>
                <c:pt idx="169">
                  <c:v>0.95589192092009845</c:v>
                </c:pt>
                <c:pt idx="170">
                  <c:v>0.97841383977969754</c:v>
                </c:pt>
                <c:pt idx="171">
                  <c:v>0.9641670929020475</c:v>
                </c:pt>
                <c:pt idx="172">
                  <c:v>0.96021126650714561</c:v>
                </c:pt>
                <c:pt idx="173">
                  <c:v>0.91572544156584212</c:v>
                </c:pt>
                <c:pt idx="174">
                  <c:v>0.91338365172375857</c:v>
                </c:pt>
                <c:pt idx="175">
                  <c:v>0.86004196762699336</c:v>
                </c:pt>
                <c:pt idx="176">
                  <c:v>1.017152032018988</c:v>
                </c:pt>
                <c:pt idx="177">
                  <c:v>1.0790558370771188</c:v>
                </c:pt>
                <c:pt idx="178">
                  <c:v>1.03121452282754</c:v>
                </c:pt>
                <c:pt idx="179">
                  <c:v>1.0343167944905307</c:v>
                </c:pt>
                <c:pt idx="180">
                  <c:v>1.1360010953070838</c:v>
                </c:pt>
                <c:pt idx="181">
                  <c:v>1.0174025286359321</c:v>
                </c:pt>
                <c:pt idx="182">
                  <c:v>0.96599134057675062</c:v>
                </c:pt>
                <c:pt idx="183">
                  <c:v>1.0732301363931587</c:v>
                </c:pt>
                <c:pt idx="184">
                  <c:v>1.068790774994852</c:v>
                </c:pt>
                <c:pt idx="185">
                  <c:v>0.99694789854149979</c:v>
                </c:pt>
                <c:pt idx="186">
                  <c:v>1.0025265570538722</c:v>
                </c:pt>
                <c:pt idx="187">
                  <c:v>0.97808650420100851</c:v>
                </c:pt>
                <c:pt idx="188">
                  <c:v>0.97953283964095406</c:v>
                </c:pt>
                <c:pt idx="189">
                  <c:v>0.95060508056544679</c:v>
                </c:pt>
                <c:pt idx="190">
                  <c:v>0.98184384874344999</c:v>
                </c:pt>
                <c:pt idx="191">
                  <c:v>0.9840605012173087</c:v>
                </c:pt>
                <c:pt idx="192">
                  <c:v>0.99064579454497503</c:v>
                </c:pt>
                <c:pt idx="193">
                  <c:v>0.95669320416698977</c:v>
                </c:pt>
                <c:pt idx="194">
                  <c:v>0.9641027468508877</c:v>
                </c:pt>
                <c:pt idx="195">
                  <c:v>0.96287555873686792</c:v>
                </c:pt>
                <c:pt idx="196">
                  <c:v>0.98104580049410284</c:v>
                </c:pt>
                <c:pt idx="197">
                  <c:v>0.97089869181173771</c:v>
                </c:pt>
                <c:pt idx="198">
                  <c:v>0.98338089103467097</c:v>
                </c:pt>
                <c:pt idx="199">
                  <c:v>0.94752229707571267</c:v>
                </c:pt>
                <c:pt idx="200">
                  <c:v>0.9562449273178828</c:v>
                </c:pt>
                <c:pt idx="201">
                  <c:v>0.96434597948374168</c:v>
                </c:pt>
                <c:pt idx="202">
                  <c:v>0.93671656108703016</c:v>
                </c:pt>
                <c:pt idx="203">
                  <c:v>0.98995735580205713</c:v>
                </c:pt>
                <c:pt idx="204">
                  <c:v>0.96343116767311665</c:v>
                </c:pt>
                <c:pt idx="205">
                  <c:v>0.95604044678074862</c:v>
                </c:pt>
                <c:pt idx="206">
                  <c:v>0.9630485991250638</c:v>
                </c:pt>
                <c:pt idx="207">
                  <c:v>0.93867774378887381</c:v>
                </c:pt>
                <c:pt idx="208">
                  <c:v>0.96117088541990581</c:v>
                </c:pt>
                <c:pt idx="209">
                  <c:v>0.96094444411303392</c:v>
                </c:pt>
                <c:pt idx="210">
                  <c:v>0.95186348212960004</c:v>
                </c:pt>
                <c:pt idx="211">
                  <c:v>0.95484244997728029</c:v>
                </c:pt>
                <c:pt idx="212">
                  <c:v>0.94897445266286951</c:v>
                </c:pt>
                <c:pt idx="213">
                  <c:v>0.96187759837571363</c:v>
                </c:pt>
                <c:pt idx="214">
                  <c:v>0.95536732138518754</c:v>
                </c:pt>
                <c:pt idx="215">
                  <c:v>0.94980705448564462</c:v>
                </c:pt>
                <c:pt idx="216">
                  <c:v>0.94864839626291264</c:v>
                </c:pt>
                <c:pt idx="217">
                  <c:v>0.94743298779365626</c:v>
                </c:pt>
                <c:pt idx="218">
                  <c:v>0.95396689137075308</c:v>
                </c:pt>
                <c:pt idx="219">
                  <c:v>0.94664829915346616</c:v>
                </c:pt>
                <c:pt idx="220">
                  <c:v>0.9444916656063117</c:v>
                </c:pt>
                <c:pt idx="221">
                  <c:v>0.94061806800571268</c:v>
                </c:pt>
                <c:pt idx="222">
                  <c:v>0.95048057252855711</c:v>
                </c:pt>
                <c:pt idx="223">
                  <c:v>0.93538265876565163</c:v>
                </c:pt>
                <c:pt idx="224">
                  <c:v>0.92108340940209954</c:v>
                </c:pt>
                <c:pt idx="225">
                  <c:v>0.94419867132552671</c:v>
                </c:pt>
                <c:pt idx="226">
                  <c:v>0.93075324086322231</c:v>
                </c:pt>
                <c:pt idx="227">
                  <c:v>0.93918712197877152</c:v>
                </c:pt>
                <c:pt idx="228">
                  <c:v>0.9177000767067246</c:v>
                </c:pt>
                <c:pt idx="229">
                  <c:v>0.91979852442806864</c:v>
                </c:pt>
                <c:pt idx="230">
                  <c:v>0.93354062952300665</c:v>
                </c:pt>
                <c:pt idx="231">
                  <c:v>0.92547561869976103</c:v>
                </c:pt>
                <c:pt idx="232">
                  <c:v>0.92938483944795047</c:v>
                </c:pt>
                <c:pt idx="233">
                  <c:v>0.938145312234135</c:v>
                </c:pt>
                <c:pt idx="234">
                  <c:v>0.94157648188080056</c:v>
                </c:pt>
                <c:pt idx="235">
                  <c:v>0.95305258776189816</c:v>
                </c:pt>
                <c:pt idx="236">
                  <c:v>0.94880247340594503</c:v>
                </c:pt>
                <c:pt idx="237">
                  <c:v>0.95334472335392295</c:v>
                </c:pt>
                <c:pt idx="238">
                  <c:v>0.95170050723445065</c:v>
                </c:pt>
                <c:pt idx="239">
                  <c:v>0.95170578717726539</c:v>
                </c:pt>
              </c:numCache>
            </c:numRef>
          </c:val>
        </c:ser>
        <c:ser>
          <c:idx val="13"/>
          <c:order val="13"/>
          <c:tx>
            <c:strRef>
              <c:f>ratio_data!$A$15</c:f>
              <c:strCache>
                <c:ptCount val="1"/>
                <c:pt idx="0">
                  <c:v>130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ratio_data!$B$15:$IG$15</c:f>
              <c:numCache>
                <c:formatCode>General</c:formatCode>
                <c:ptCount val="240"/>
                <c:pt idx="0">
                  <c:v>0.98693157186209357</c:v>
                </c:pt>
                <c:pt idx="1">
                  <c:v>0.99760477662814884</c:v>
                </c:pt>
                <c:pt idx="2">
                  <c:v>1.003872581548918</c:v>
                </c:pt>
                <c:pt idx="3">
                  <c:v>0.99335730611116457</c:v>
                </c:pt>
                <c:pt idx="4">
                  <c:v>0.98263297009042427</c:v>
                </c:pt>
                <c:pt idx="5">
                  <c:v>0.98463992514288978</c:v>
                </c:pt>
                <c:pt idx="6">
                  <c:v>0.98459961003776719</c:v>
                </c:pt>
                <c:pt idx="7">
                  <c:v>0.98501706112966325</c:v>
                </c:pt>
                <c:pt idx="8">
                  <c:v>1.0084519646981189</c:v>
                </c:pt>
                <c:pt idx="9">
                  <c:v>0.99810170608479165</c:v>
                </c:pt>
                <c:pt idx="10">
                  <c:v>0.99679761973959669</c:v>
                </c:pt>
                <c:pt idx="11">
                  <c:v>1.0140513966315121</c:v>
                </c:pt>
                <c:pt idx="12">
                  <c:v>1.0128207012348578</c:v>
                </c:pt>
                <c:pt idx="13">
                  <c:v>1.0103066078032594</c:v>
                </c:pt>
                <c:pt idx="14">
                  <c:v>0.99493098681178749</c:v>
                </c:pt>
                <c:pt idx="15">
                  <c:v>0.97018949824386358</c:v>
                </c:pt>
                <c:pt idx="16">
                  <c:v>0.97079808912821064</c:v>
                </c:pt>
                <c:pt idx="17">
                  <c:v>0.96909822170035753</c:v>
                </c:pt>
                <c:pt idx="18">
                  <c:v>0.97118575837545262</c:v>
                </c:pt>
                <c:pt idx="19">
                  <c:v>0.99494257794289176</c:v>
                </c:pt>
                <c:pt idx="20">
                  <c:v>0.98694891737149726</c:v>
                </c:pt>
                <c:pt idx="21">
                  <c:v>0.98124248635652078</c:v>
                </c:pt>
                <c:pt idx="22">
                  <c:v>0.96944333105415792</c:v>
                </c:pt>
                <c:pt idx="23">
                  <c:v>0.9671507448282195</c:v>
                </c:pt>
                <c:pt idx="24">
                  <c:v>0.96561418754213169</c:v>
                </c:pt>
                <c:pt idx="25">
                  <c:v>0.97456486737878623</c:v>
                </c:pt>
                <c:pt idx="26">
                  <c:v>0.98624469260256964</c:v>
                </c:pt>
                <c:pt idx="27">
                  <c:v>0.9717598185962647</c:v>
                </c:pt>
                <c:pt idx="28">
                  <c:v>0.969816437026917</c:v>
                </c:pt>
                <c:pt idx="29">
                  <c:v>0.97657077142126936</c:v>
                </c:pt>
                <c:pt idx="30">
                  <c:v>0.97820985378091363</c:v>
                </c:pt>
                <c:pt idx="31">
                  <c:v>0.98859785264598965</c:v>
                </c:pt>
                <c:pt idx="32">
                  <c:v>0.98583460458676797</c:v>
                </c:pt>
                <c:pt idx="33">
                  <c:v>0.98813585715541263</c:v>
                </c:pt>
                <c:pt idx="34">
                  <c:v>0.98229483745723523</c:v>
                </c:pt>
                <c:pt idx="35">
                  <c:v>0.96646425296339988</c:v>
                </c:pt>
                <c:pt idx="36">
                  <c:v>0.96876149466157491</c:v>
                </c:pt>
                <c:pt idx="37">
                  <c:v>0.9771046579277497</c:v>
                </c:pt>
                <c:pt idx="38">
                  <c:v>0.96295990760600692</c:v>
                </c:pt>
                <c:pt idx="39">
                  <c:v>0.96053621825023527</c:v>
                </c:pt>
                <c:pt idx="40">
                  <c:v>0.97585654357884954</c:v>
                </c:pt>
                <c:pt idx="41">
                  <c:v>0.97010548223830595</c:v>
                </c:pt>
                <c:pt idx="42">
                  <c:v>0.99624274082936815</c:v>
                </c:pt>
                <c:pt idx="43">
                  <c:v>1.0261912420162658</c:v>
                </c:pt>
                <c:pt idx="44">
                  <c:v>1.0271035803316595</c:v>
                </c:pt>
                <c:pt idx="45">
                  <c:v>1.0257085926332357</c:v>
                </c:pt>
                <c:pt idx="46">
                  <c:v>1.0488510960535762</c:v>
                </c:pt>
                <c:pt idx="47">
                  <c:v>1.06791389953746</c:v>
                </c:pt>
                <c:pt idx="48">
                  <c:v>1.0216097527049406</c:v>
                </c:pt>
                <c:pt idx="49">
                  <c:v>1.0354834534538386</c:v>
                </c:pt>
                <c:pt idx="50">
                  <c:v>1.0427273579753853</c:v>
                </c:pt>
                <c:pt idx="51">
                  <c:v>1.0581841746919782</c:v>
                </c:pt>
                <c:pt idx="52">
                  <c:v>1.0384276618250521</c:v>
                </c:pt>
                <c:pt idx="53">
                  <c:v>1.0528503514798371</c:v>
                </c:pt>
                <c:pt idx="54">
                  <c:v>1.052135927837976</c:v>
                </c:pt>
                <c:pt idx="55">
                  <c:v>1.0489077788026124</c:v>
                </c:pt>
                <c:pt idx="56">
                  <c:v>0.99815155026709268</c:v>
                </c:pt>
                <c:pt idx="57">
                  <c:v>1.0016418086219199</c:v>
                </c:pt>
                <c:pt idx="58">
                  <c:v>1.065787519186653</c:v>
                </c:pt>
                <c:pt idx="59">
                  <c:v>1.0620562292344795</c:v>
                </c:pt>
                <c:pt idx="60">
                  <c:v>1.0151786066446646</c:v>
                </c:pt>
                <c:pt idx="61">
                  <c:v>1.0072657136549692</c:v>
                </c:pt>
                <c:pt idx="62">
                  <c:v>1.0148444181194376</c:v>
                </c:pt>
                <c:pt idx="63">
                  <c:v>1.0084412738780288</c:v>
                </c:pt>
                <c:pt idx="64">
                  <c:v>0.9800575685897055</c:v>
                </c:pt>
                <c:pt idx="65">
                  <c:v>0.97656786022526876</c:v>
                </c:pt>
                <c:pt idx="66">
                  <c:v>0.99044706575300656</c:v>
                </c:pt>
                <c:pt idx="67">
                  <c:v>0.98573948710818482</c:v>
                </c:pt>
                <c:pt idx="68">
                  <c:v>0.98582305460210384</c:v>
                </c:pt>
                <c:pt idx="69">
                  <c:v>1.0366338113480646</c:v>
                </c:pt>
                <c:pt idx="70">
                  <c:v>1.0363996966691904</c:v>
                </c:pt>
                <c:pt idx="71">
                  <c:v>1.0435863463617041</c:v>
                </c:pt>
                <c:pt idx="72">
                  <c:v>0.99781435518656658</c:v>
                </c:pt>
                <c:pt idx="73">
                  <c:v>0.93282962131715064</c:v>
                </c:pt>
                <c:pt idx="74">
                  <c:v>0.9759770586211618</c:v>
                </c:pt>
                <c:pt idx="75">
                  <c:v>0.9617377312208556</c:v>
                </c:pt>
                <c:pt idx="76">
                  <c:v>0.96667400771520562</c:v>
                </c:pt>
                <c:pt idx="77">
                  <c:v>1.0093187045372021</c:v>
                </c:pt>
                <c:pt idx="78">
                  <c:v>1.0297022556568178</c:v>
                </c:pt>
                <c:pt idx="79">
                  <c:v>0.99199222590012859</c:v>
                </c:pt>
                <c:pt idx="80">
                  <c:v>1.0210353031280055</c:v>
                </c:pt>
                <c:pt idx="81">
                  <c:v>0.89599166943346165</c:v>
                </c:pt>
                <c:pt idx="82">
                  <c:v>1.0524281454381437</c:v>
                </c:pt>
                <c:pt idx="83">
                  <c:v>1.1127729818297449</c:v>
                </c:pt>
                <c:pt idx="84">
                  <c:v>1.0442037784364844</c:v>
                </c:pt>
                <c:pt idx="85">
                  <c:v>0.90283476448819855</c:v>
                </c:pt>
                <c:pt idx="86">
                  <c:v>0.93788633587171899</c:v>
                </c:pt>
                <c:pt idx="87">
                  <c:v>0.9768320803884446</c:v>
                </c:pt>
                <c:pt idx="88">
                  <c:v>1.0497249930082946</c:v>
                </c:pt>
                <c:pt idx="89">
                  <c:v>1.0626625065002619</c:v>
                </c:pt>
                <c:pt idx="90">
                  <c:v>1.000485929250009</c:v>
                </c:pt>
                <c:pt idx="91">
                  <c:v>1.099150238984548</c:v>
                </c:pt>
                <c:pt idx="92">
                  <c:v>1.002760923834874</c:v>
                </c:pt>
                <c:pt idx="93">
                  <c:v>1.0382711264638995</c:v>
                </c:pt>
                <c:pt idx="94">
                  <c:v>0.98783478510268607</c:v>
                </c:pt>
                <c:pt idx="95">
                  <c:v>1.0376388014519737</c:v>
                </c:pt>
                <c:pt idx="96">
                  <c:v>0.98713292883310733</c:v>
                </c:pt>
                <c:pt idx="97">
                  <c:v>0.94766904820253761</c:v>
                </c:pt>
                <c:pt idx="98">
                  <c:v>0.94888590671208761</c:v>
                </c:pt>
                <c:pt idx="99">
                  <c:v>0.96795405752867691</c:v>
                </c:pt>
                <c:pt idx="100">
                  <c:v>1.0493554005797023</c:v>
                </c:pt>
                <c:pt idx="101">
                  <c:v>1.0076028944472819</c:v>
                </c:pt>
                <c:pt idx="102">
                  <c:v>0.95815179066136091</c:v>
                </c:pt>
                <c:pt idx="103">
                  <c:v>1.0142314701795079</c:v>
                </c:pt>
                <c:pt idx="104">
                  <c:v>1.0229488333448731</c:v>
                </c:pt>
                <c:pt idx="105">
                  <c:v>0.93999090722811485</c:v>
                </c:pt>
                <c:pt idx="106">
                  <c:v>1.0781348456206679</c:v>
                </c:pt>
                <c:pt idx="107">
                  <c:v>1.0267176628442587</c:v>
                </c:pt>
                <c:pt idx="108">
                  <c:v>0.97811533236213721</c:v>
                </c:pt>
                <c:pt idx="109">
                  <c:v>0.96410551590303584</c:v>
                </c:pt>
                <c:pt idx="110">
                  <c:v>0.9837481461600136</c:v>
                </c:pt>
                <c:pt idx="111">
                  <c:v>0.99385343954064398</c:v>
                </c:pt>
                <c:pt idx="112">
                  <c:v>0.99044507788062219</c:v>
                </c:pt>
                <c:pt idx="113">
                  <c:v>1.0557794915155398</c:v>
                </c:pt>
                <c:pt idx="114">
                  <c:v>0.95935267228783261</c:v>
                </c:pt>
                <c:pt idx="115">
                  <c:v>0.97137725973599409</c:v>
                </c:pt>
                <c:pt idx="116">
                  <c:v>1.0369892679754018</c:v>
                </c:pt>
                <c:pt idx="117">
                  <c:v>0.9864778684158888</c:v>
                </c:pt>
                <c:pt idx="118">
                  <c:v>0.96221468070078719</c:v>
                </c:pt>
                <c:pt idx="119">
                  <c:v>0.98912063384133253</c:v>
                </c:pt>
                <c:pt idx="120">
                  <c:v>1.1070300065991228</c:v>
                </c:pt>
                <c:pt idx="121">
                  <c:v>1.0392781663883961</c:v>
                </c:pt>
                <c:pt idx="122">
                  <c:v>0.99584815920753844</c:v>
                </c:pt>
                <c:pt idx="123">
                  <c:v>1.065977101522728</c:v>
                </c:pt>
                <c:pt idx="124">
                  <c:v>1.0424677460156839</c:v>
                </c:pt>
                <c:pt idx="125">
                  <c:v>1.1164585639404447</c:v>
                </c:pt>
                <c:pt idx="126">
                  <c:v>1.0710938753064638</c:v>
                </c:pt>
                <c:pt idx="127">
                  <c:v>1.0123866606007401</c:v>
                </c:pt>
                <c:pt idx="128">
                  <c:v>0.96788457257637373</c:v>
                </c:pt>
                <c:pt idx="129">
                  <c:v>1.0048504987695506</c:v>
                </c:pt>
                <c:pt idx="130">
                  <c:v>1.0379323972188237</c:v>
                </c:pt>
                <c:pt idx="131">
                  <c:v>0.96864117799018556</c:v>
                </c:pt>
                <c:pt idx="132">
                  <c:v>0.89571899347327577</c:v>
                </c:pt>
                <c:pt idx="133">
                  <c:v>1.0536560091535161</c:v>
                </c:pt>
                <c:pt idx="134">
                  <c:v>0.96129912864443656</c:v>
                </c:pt>
                <c:pt idx="135">
                  <c:v>1.0932418980201284</c:v>
                </c:pt>
                <c:pt idx="136">
                  <c:v>1.0463223640655621</c:v>
                </c:pt>
                <c:pt idx="137">
                  <c:v>0.82866321729724091</c:v>
                </c:pt>
                <c:pt idx="138">
                  <c:v>0.76449288726593145</c:v>
                </c:pt>
                <c:pt idx="139">
                  <c:v>0.89391609352607471</c:v>
                </c:pt>
                <c:pt idx="140">
                  <c:v>1.0792786426931078</c:v>
                </c:pt>
                <c:pt idx="141">
                  <c:v>1.2115425592945304</c:v>
                </c:pt>
                <c:pt idx="142">
                  <c:v>1.0364555395089778</c:v>
                </c:pt>
                <c:pt idx="143">
                  <c:v>1.0507384358164591</c:v>
                </c:pt>
                <c:pt idx="144">
                  <c:v>1.0858181706370253</c:v>
                </c:pt>
                <c:pt idx="145">
                  <c:v>1.0850383832053894</c:v>
                </c:pt>
                <c:pt idx="146">
                  <c:v>1.1258937896681918</c:v>
                </c:pt>
                <c:pt idx="147">
                  <c:v>0.96369243080659095</c:v>
                </c:pt>
                <c:pt idx="148">
                  <c:v>1.1444308956669895</c:v>
                </c:pt>
                <c:pt idx="149">
                  <c:v>0.99590843665748674</c:v>
                </c:pt>
                <c:pt idx="150">
                  <c:v>0.84088089538026178</c:v>
                </c:pt>
                <c:pt idx="151">
                  <c:v>0.92376606839679842</c:v>
                </c:pt>
                <c:pt idx="152">
                  <c:v>0.9868837511069013</c:v>
                </c:pt>
                <c:pt idx="153">
                  <c:v>1.0843181926052501</c:v>
                </c:pt>
                <c:pt idx="154">
                  <c:v>1.342251639785482</c:v>
                </c:pt>
                <c:pt idx="155">
                  <c:v>1.3206479399097508</c:v>
                </c:pt>
                <c:pt idx="156">
                  <c:v>1.1080082912464835</c:v>
                </c:pt>
                <c:pt idx="157">
                  <c:v>1.0637983414073398</c:v>
                </c:pt>
                <c:pt idx="158">
                  <c:v>0.87241853344580977</c:v>
                </c:pt>
                <c:pt idx="159">
                  <c:v>0.9496906299393979</c:v>
                </c:pt>
                <c:pt idx="160">
                  <c:v>0.96431129758493661</c:v>
                </c:pt>
                <c:pt idx="161">
                  <c:v>0.92633948895382034</c:v>
                </c:pt>
                <c:pt idx="162">
                  <c:v>0.88864140840128614</c:v>
                </c:pt>
                <c:pt idx="163">
                  <c:v>0.90689578052780684</c:v>
                </c:pt>
                <c:pt idx="164">
                  <c:v>1.1150264511921135</c:v>
                </c:pt>
                <c:pt idx="165">
                  <c:v>1.1071533543978249</c:v>
                </c:pt>
                <c:pt idx="166">
                  <c:v>0.93937511980065158</c:v>
                </c:pt>
                <c:pt idx="167">
                  <c:v>0.96732824427481023</c:v>
                </c:pt>
                <c:pt idx="168">
                  <c:v>0.96709273669160045</c:v>
                </c:pt>
                <c:pt idx="169">
                  <c:v>0.96893300538767868</c:v>
                </c:pt>
                <c:pt idx="170">
                  <c:v>0.99258073794369928</c:v>
                </c:pt>
                <c:pt idx="171">
                  <c:v>0.9996577288253935</c:v>
                </c:pt>
                <c:pt idx="172">
                  <c:v>0.98666795679008079</c:v>
                </c:pt>
                <c:pt idx="173">
                  <c:v>0.88005339547192263</c:v>
                </c:pt>
                <c:pt idx="174">
                  <c:v>0.83774995680243924</c:v>
                </c:pt>
                <c:pt idx="175">
                  <c:v>0.89161320591144988</c:v>
                </c:pt>
                <c:pt idx="176">
                  <c:v>1.0224094347420727</c:v>
                </c:pt>
                <c:pt idx="177">
                  <c:v>0.97224677989044206</c:v>
                </c:pt>
                <c:pt idx="178">
                  <c:v>0.99170293797606057</c:v>
                </c:pt>
                <c:pt idx="179">
                  <c:v>1.0548711724612327</c:v>
                </c:pt>
                <c:pt idx="180">
                  <c:v>1.0080819825934206</c:v>
                </c:pt>
                <c:pt idx="181">
                  <c:v>0.96360630688018178</c:v>
                </c:pt>
                <c:pt idx="182">
                  <c:v>0.96139448973243458</c:v>
                </c:pt>
                <c:pt idx="183">
                  <c:v>0.99696974246275349</c:v>
                </c:pt>
                <c:pt idx="184">
                  <c:v>1.0557020255282021</c:v>
                </c:pt>
                <c:pt idx="185">
                  <c:v>0.96625544052772383</c:v>
                </c:pt>
                <c:pt idx="186">
                  <c:v>0.98682268137944651</c:v>
                </c:pt>
                <c:pt idx="187">
                  <c:v>0.96218354774810089</c:v>
                </c:pt>
                <c:pt idx="188">
                  <c:v>1.0443873391890235</c:v>
                </c:pt>
                <c:pt idx="189">
                  <c:v>0.95243817972487621</c:v>
                </c:pt>
                <c:pt idx="190">
                  <c:v>0.95442705103078762</c:v>
                </c:pt>
                <c:pt idx="191">
                  <c:v>0.94614772453870888</c:v>
                </c:pt>
                <c:pt idx="192">
                  <c:v>0.94690684007372161</c:v>
                </c:pt>
                <c:pt idx="193">
                  <c:v>0.95232452754187613</c:v>
                </c:pt>
                <c:pt idx="194">
                  <c:v>0.95359890118706458</c:v>
                </c:pt>
                <c:pt idx="195">
                  <c:v>0.99527747354882901</c:v>
                </c:pt>
                <c:pt idx="196">
                  <c:v>0.98564517595095658</c:v>
                </c:pt>
                <c:pt idx="197">
                  <c:v>0.95103486192165598</c:v>
                </c:pt>
                <c:pt idx="198">
                  <c:v>0.98958274571745253</c:v>
                </c:pt>
                <c:pt idx="199">
                  <c:v>0.97942806706425822</c:v>
                </c:pt>
                <c:pt idx="200">
                  <c:v>0.94304455887281768</c:v>
                </c:pt>
                <c:pt idx="201">
                  <c:v>0.9763589696134346</c:v>
                </c:pt>
                <c:pt idx="202">
                  <c:v>0.96473989352459177</c:v>
                </c:pt>
                <c:pt idx="203">
                  <c:v>0.94320881564980208</c:v>
                </c:pt>
                <c:pt idx="204">
                  <c:v>0.9948024996611341</c:v>
                </c:pt>
                <c:pt idx="205">
                  <c:v>0.95654852980884397</c:v>
                </c:pt>
                <c:pt idx="206">
                  <c:v>0.96816452061860681</c:v>
                </c:pt>
                <c:pt idx="207">
                  <c:v>0.94945033821819991</c:v>
                </c:pt>
                <c:pt idx="208">
                  <c:v>0.9359857268511117</c:v>
                </c:pt>
                <c:pt idx="209">
                  <c:v>0.95502499513081862</c:v>
                </c:pt>
                <c:pt idx="210">
                  <c:v>0.9388231466221526</c:v>
                </c:pt>
                <c:pt idx="211">
                  <c:v>0.94947550386987889</c:v>
                </c:pt>
                <c:pt idx="212">
                  <c:v>0.94065947461449639</c:v>
                </c:pt>
                <c:pt idx="213">
                  <c:v>0.94193234419989691</c:v>
                </c:pt>
                <c:pt idx="214">
                  <c:v>0.945239545553612</c:v>
                </c:pt>
                <c:pt idx="215">
                  <c:v>0.94274287943815982</c:v>
                </c:pt>
                <c:pt idx="216">
                  <c:v>0.94125243120874913</c:v>
                </c:pt>
                <c:pt idx="217">
                  <c:v>0.93564629640336294</c:v>
                </c:pt>
                <c:pt idx="218">
                  <c:v>0.9500715586781181</c:v>
                </c:pt>
                <c:pt idx="219">
                  <c:v>0.94187796621898379</c:v>
                </c:pt>
                <c:pt idx="220">
                  <c:v>0.95354204294601641</c:v>
                </c:pt>
                <c:pt idx="221">
                  <c:v>0.95080334990083559</c:v>
                </c:pt>
                <c:pt idx="222">
                  <c:v>0.92857399457546741</c:v>
                </c:pt>
                <c:pt idx="223">
                  <c:v>0.94015566955598862</c:v>
                </c:pt>
                <c:pt idx="224">
                  <c:v>0.92684913585630668</c:v>
                </c:pt>
                <c:pt idx="225">
                  <c:v>0.94106914855346768</c:v>
                </c:pt>
                <c:pt idx="226">
                  <c:v>0.91985805767777595</c:v>
                </c:pt>
                <c:pt idx="227">
                  <c:v>0.92992972302604382</c:v>
                </c:pt>
                <c:pt idx="228">
                  <c:v>0.93278688338761151</c:v>
                </c:pt>
                <c:pt idx="229">
                  <c:v>0.9128991094156087</c:v>
                </c:pt>
                <c:pt idx="230">
                  <c:v>0.93850304668726359</c:v>
                </c:pt>
                <c:pt idx="231">
                  <c:v>0.93476654514177349</c:v>
                </c:pt>
                <c:pt idx="232">
                  <c:v>0.93662417418814692</c:v>
                </c:pt>
                <c:pt idx="233">
                  <c:v>0.93680037736533683</c:v>
                </c:pt>
                <c:pt idx="234">
                  <c:v>0.95189843615586134</c:v>
                </c:pt>
                <c:pt idx="235">
                  <c:v>0.94975583387541729</c:v>
                </c:pt>
                <c:pt idx="236">
                  <c:v>0.9442176997238777</c:v>
                </c:pt>
                <c:pt idx="237">
                  <c:v>0.9566841820570281</c:v>
                </c:pt>
                <c:pt idx="238">
                  <c:v>0.94922186137512565</c:v>
                </c:pt>
                <c:pt idx="239">
                  <c:v>0.9613741145302418</c:v>
                </c:pt>
              </c:numCache>
            </c:numRef>
          </c:val>
        </c:ser>
        <c:ser>
          <c:idx val="14"/>
          <c:order val="14"/>
          <c:tx>
            <c:strRef>
              <c:f>ratio_data!$A$16</c:f>
              <c:strCache>
                <c:ptCount val="1"/>
                <c:pt idx="0">
                  <c:v>140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ratio_data!$B$16:$IG$16</c:f>
              <c:numCache>
                <c:formatCode>General</c:formatCode>
                <c:ptCount val="240"/>
                <c:pt idx="0">
                  <c:v>1.0041682077394793</c:v>
                </c:pt>
                <c:pt idx="1">
                  <c:v>1.0055617505511036</c:v>
                </c:pt>
                <c:pt idx="2">
                  <c:v>1.0037980006006757</c:v>
                </c:pt>
                <c:pt idx="3">
                  <c:v>1.0097044499000218</c:v>
                </c:pt>
                <c:pt idx="4">
                  <c:v>1.0040033959959234</c:v>
                </c:pt>
                <c:pt idx="5">
                  <c:v>0.97557994344101662</c:v>
                </c:pt>
                <c:pt idx="6">
                  <c:v>0.98925757898087152</c:v>
                </c:pt>
                <c:pt idx="7">
                  <c:v>1.0007517520273377</c:v>
                </c:pt>
                <c:pt idx="8">
                  <c:v>1.0040922902576956</c:v>
                </c:pt>
                <c:pt idx="9">
                  <c:v>1.0134745250632475</c:v>
                </c:pt>
                <c:pt idx="10">
                  <c:v>1.0217568915480275</c:v>
                </c:pt>
                <c:pt idx="11">
                  <c:v>1.0214566534484555</c:v>
                </c:pt>
                <c:pt idx="12">
                  <c:v>1.016756763134784</c:v>
                </c:pt>
                <c:pt idx="13">
                  <c:v>1.0085762858514098</c:v>
                </c:pt>
                <c:pt idx="14">
                  <c:v>0.97208898169397462</c:v>
                </c:pt>
                <c:pt idx="15">
                  <c:v>0.96344016559225509</c:v>
                </c:pt>
                <c:pt idx="16">
                  <c:v>0.97351538363947465</c:v>
                </c:pt>
                <c:pt idx="17">
                  <c:v>0.98549076968936411</c:v>
                </c:pt>
                <c:pt idx="18">
                  <c:v>0.99095984002666226</c:v>
                </c:pt>
                <c:pt idx="19">
                  <c:v>0.98474882073653203</c:v>
                </c:pt>
                <c:pt idx="20">
                  <c:v>0.99630407506409902</c:v>
                </c:pt>
                <c:pt idx="21">
                  <c:v>0.98665928462734509</c:v>
                </c:pt>
                <c:pt idx="22">
                  <c:v>0.99235803402708267</c:v>
                </c:pt>
                <c:pt idx="23">
                  <c:v>0.97205485176799322</c:v>
                </c:pt>
                <c:pt idx="24">
                  <c:v>0.98594248214630376</c:v>
                </c:pt>
                <c:pt idx="25">
                  <c:v>0.98871807382041998</c:v>
                </c:pt>
                <c:pt idx="26">
                  <c:v>1.0004172887771514</c:v>
                </c:pt>
                <c:pt idx="27">
                  <c:v>0.98707692307692196</c:v>
                </c:pt>
                <c:pt idx="28">
                  <c:v>0.97545789461040355</c:v>
                </c:pt>
                <c:pt idx="29">
                  <c:v>0.98080253320332289</c:v>
                </c:pt>
                <c:pt idx="30">
                  <c:v>0.9925046669614741</c:v>
                </c:pt>
                <c:pt idx="31">
                  <c:v>0.98312356893790631</c:v>
                </c:pt>
                <c:pt idx="32">
                  <c:v>0.98557526004990959</c:v>
                </c:pt>
                <c:pt idx="33">
                  <c:v>0.97941113586574158</c:v>
                </c:pt>
                <c:pt idx="34">
                  <c:v>0.96176244884663642</c:v>
                </c:pt>
                <c:pt idx="35">
                  <c:v>0.96548318941759959</c:v>
                </c:pt>
                <c:pt idx="36">
                  <c:v>0.97061363250042665</c:v>
                </c:pt>
                <c:pt idx="37">
                  <c:v>0.95254880694143174</c:v>
                </c:pt>
                <c:pt idx="38">
                  <c:v>0.95563337755282762</c:v>
                </c:pt>
                <c:pt idx="39">
                  <c:v>0.97267639312855925</c:v>
                </c:pt>
                <c:pt idx="40">
                  <c:v>0.9731801763409097</c:v>
                </c:pt>
                <c:pt idx="41">
                  <c:v>0.96540132345717178</c:v>
                </c:pt>
                <c:pt idx="42">
                  <c:v>0.9940087633014395</c:v>
                </c:pt>
                <c:pt idx="43">
                  <c:v>1.00693273199959</c:v>
                </c:pt>
                <c:pt idx="44">
                  <c:v>1.027216625828115</c:v>
                </c:pt>
                <c:pt idx="45">
                  <c:v>1.0436480994056858</c:v>
                </c:pt>
                <c:pt idx="46">
                  <c:v>1.0554585451431802</c:v>
                </c:pt>
                <c:pt idx="47">
                  <c:v>1.0673347275473433</c:v>
                </c:pt>
                <c:pt idx="48">
                  <c:v>1.0564721233014869</c:v>
                </c:pt>
                <c:pt idx="49">
                  <c:v>1.0787131741135183</c:v>
                </c:pt>
                <c:pt idx="50">
                  <c:v>1.0662667391681429</c:v>
                </c:pt>
                <c:pt idx="51">
                  <c:v>1.0480702185178399</c:v>
                </c:pt>
                <c:pt idx="52">
                  <c:v>1.0356059712060421</c:v>
                </c:pt>
                <c:pt idx="53">
                  <c:v>1.0393485281833545</c:v>
                </c:pt>
                <c:pt idx="54">
                  <c:v>1.0010091017016225</c:v>
                </c:pt>
                <c:pt idx="55">
                  <c:v>1.0168673262605801</c:v>
                </c:pt>
                <c:pt idx="56">
                  <c:v>1.0081050588176736</c:v>
                </c:pt>
                <c:pt idx="57">
                  <c:v>0.98728293420571456</c:v>
                </c:pt>
                <c:pt idx="58">
                  <c:v>1.0511382904697122</c:v>
                </c:pt>
                <c:pt idx="59">
                  <c:v>1.1259061914988351</c:v>
                </c:pt>
                <c:pt idx="60">
                  <c:v>1.1061513535162315</c:v>
                </c:pt>
                <c:pt idx="61">
                  <c:v>0.99373450938629659</c:v>
                </c:pt>
                <c:pt idx="62">
                  <c:v>0.99798249888252077</c:v>
                </c:pt>
                <c:pt idx="63">
                  <c:v>1.0425392005860779</c:v>
                </c:pt>
                <c:pt idx="64">
                  <c:v>1.0054052510600613</c:v>
                </c:pt>
                <c:pt idx="65">
                  <c:v>0.98011193865409185</c:v>
                </c:pt>
                <c:pt idx="66">
                  <c:v>0.98070707937672152</c:v>
                </c:pt>
                <c:pt idx="67">
                  <c:v>0.99070173277794948</c:v>
                </c:pt>
                <c:pt idx="68">
                  <c:v>0.99764671671208083</c:v>
                </c:pt>
                <c:pt idx="69">
                  <c:v>0.95569435965927185</c:v>
                </c:pt>
                <c:pt idx="70">
                  <c:v>0.95402665640860007</c:v>
                </c:pt>
                <c:pt idx="71">
                  <c:v>1.0243913356356578</c:v>
                </c:pt>
                <c:pt idx="72">
                  <c:v>1.0730873807473504</c:v>
                </c:pt>
                <c:pt idx="73">
                  <c:v>1.0058890566172818</c:v>
                </c:pt>
                <c:pt idx="74">
                  <c:v>1.0012633458967524</c:v>
                </c:pt>
                <c:pt idx="75">
                  <c:v>1.0117394274747438</c:v>
                </c:pt>
                <c:pt idx="76">
                  <c:v>1.0110101917586183</c:v>
                </c:pt>
                <c:pt idx="77">
                  <c:v>1.0087655056193998</c:v>
                </c:pt>
                <c:pt idx="78">
                  <c:v>0.98544654992399683</c:v>
                </c:pt>
                <c:pt idx="79">
                  <c:v>1.0442723887639302</c:v>
                </c:pt>
                <c:pt idx="80">
                  <c:v>1.0425384360164744</c:v>
                </c:pt>
                <c:pt idx="81">
                  <c:v>0.9721852219612015</c:v>
                </c:pt>
                <c:pt idx="82">
                  <c:v>1.0573032966307698</c:v>
                </c:pt>
                <c:pt idx="83">
                  <c:v>1.1088546613530221</c:v>
                </c:pt>
                <c:pt idx="84">
                  <c:v>1.0348035822159118</c:v>
                </c:pt>
                <c:pt idx="85">
                  <c:v>0.94623089704884378</c:v>
                </c:pt>
                <c:pt idx="86">
                  <c:v>0.97355598116984476</c:v>
                </c:pt>
                <c:pt idx="87">
                  <c:v>0.98857488276395367</c:v>
                </c:pt>
                <c:pt idx="88">
                  <c:v>0.99499619235126957</c:v>
                </c:pt>
                <c:pt idx="89">
                  <c:v>1.05048678872531</c:v>
                </c:pt>
                <c:pt idx="90">
                  <c:v>1.0617429977289932</c:v>
                </c:pt>
                <c:pt idx="91">
                  <c:v>1.0505258780517401</c:v>
                </c:pt>
                <c:pt idx="92">
                  <c:v>1.0253771005925381</c:v>
                </c:pt>
                <c:pt idx="93">
                  <c:v>1.0714300913578838</c:v>
                </c:pt>
                <c:pt idx="94">
                  <c:v>1.0146741180100798</c:v>
                </c:pt>
                <c:pt idx="95">
                  <c:v>1.0536053700759578</c:v>
                </c:pt>
                <c:pt idx="96">
                  <c:v>1.011533334686614</c:v>
                </c:pt>
                <c:pt idx="97">
                  <c:v>0.99564648362006414</c:v>
                </c:pt>
                <c:pt idx="98">
                  <c:v>1.0279346849892654</c:v>
                </c:pt>
                <c:pt idx="99">
                  <c:v>0.97289834458534563</c:v>
                </c:pt>
                <c:pt idx="100">
                  <c:v>0.97361221427941158</c:v>
                </c:pt>
                <c:pt idx="101">
                  <c:v>1.0199719533941556</c:v>
                </c:pt>
                <c:pt idx="102">
                  <c:v>0.99236607611570748</c:v>
                </c:pt>
                <c:pt idx="103">
                  <c:v>1.0546350630240928</c:v>
                </c:pt>
                <c:pt idx="104">
                  <c:v>0.97103988284893761</c:v>
                </c:pt>
                <c:pt idx="105">
                  <c:v>0.94709613036227791</c:v>
                </c:pt>
                <c:pt idx="106">
                  <c:v>0.9503364657163319</c:v>
                </c:pt>
                <c:pt idx="107">
                  <c:v>0.98785115347139363</c:v>
                </c:pt>
                <c:pt idx="108">
                  <c:v>0.96972062696429084</c:v>
                </c:pt>
                <c:pt idx="109">
                  <c:v>1.0056913872192026</c:v>
                </c:pt>
                <c:pt idx="110">
                  <c:v>0.93862926232849098</c:v>
                </c:pt>
                <c:pt idx="111">
                  <c:v>0.95451736584132452</c:v>
                </c:pt>
                <c:pt idx="112">
                  <c:v>0.98080175672986725</c:v>
                </c:pt>
                <c:pt idx="113">
                  <c:v>1.1036321935107081</c:v>
                </c:pt>
                <c:pt idx="114">
                  <c:v>1.0097955504087892</c:v>
                </c:pt>
                <c:pt idx="115">
                  <c:v>0.96221246127172821</c:v>
                </c:pt>
                <c:pt idx="116">
                  <c:v>1.0343992014338566</c:v>
                </c:pt>
                <c:pt idx="117">
                  <c:v>0.98622293726249566</c:v>
                </c:pt>
                <c:pt idx="118">
                  <c:v>0.99312579612662966</c:v>
                </c:pt>
                <c:pt idx="119">
                  <c:v>1.006558524055903</c:v>
                </c:pt>
                <c:pt idx="120">
                  <c:v>1.0533923360837891</c:v>
                </c:pt>
                <c:pt idx="121">
                  <c:v>1.0666805916867663</c:v>
                </c:pt>
                <c:pt idx="122">
                  <c:v>1.0545766187771697</c:v>
                </c:pt>
                <c:pt idx="123">
                  <c:v>1.1260557730375245</c:v>
                </c:pt>
                <c:pt idx="124">
                  <c:v>1.087510235575712</c:v>
                </c:pt>
                <c:pt idx="125">
                  <c:v>1.1291643088481398</c:v>
                </c:pt>
                <c:pt idx="126">
                  <c:v>1.01442876633505</c:v>
                </c:pt>
                <c:pt idx="127">
                  <c:v>1.0068153021857831</c:v>
                </c:pt>
                <c:pt idx="128">
                  <c:v>1.0402180260852665</c:v>
                </c:pt>
                <c:pt idx="129">
                  <c:v>1.0432004432647879</c:v>
                </c:pt>
                <c:pt idx="130">
                  <c:v>0.98794642096837371</c:v>
                </c:pt>
                <c:pt idx="131">
                  <c:v>0.97203521833254258</c:v>
                </c:pt>
                <c:pt idx="132">
                  <c:v>0.82029928331949375</c:v>
                </c:pt>
                <c:pt idx="133">
                  <c:v>0.93265709076769399</c:v>
                </c:pt>
                <c:pt idx="134">
                  <c:v>0.87564206802212863</c:v>
                </c:pt>
                <c:pt idx="135">
                  <c:v>1.0431593789123066</c:v>
                </c:pt>
                <c:pt idx="136">
                  <c:v>1.103655517889508</c:v>
                </c:pt>
                <c:pt idx="137">
                  <c:v>1.0131219372649496</c:v>
                </c:pt>
                <c:pt idx="138">
                  <c:v>0.63917038195473552</c:v>
                </c:pt>
                <c:pt idx="139">
                  <c:v>0.96865809725126062</c:v>
                </c:pt>
                <c:pt idx="140">
                  <c:v>1.2496881689518462</c:v>
                </c:pt>
                <c:pt idx="141">
                  <c:v>1.3282786991804154</c:v>
                </c:pt>
                <c:pt idx="142">
                  <c:v>1.2040072051192794</c:v>
                </c:pt>
                <c:pt idx="143">
                  <c:v>0.93870038572478032</c:v>
                </c:pt>
                <c:pt idx="144">
                  <c:v>0.92107975870612968</c:v>
                </c:pt>
                <c:pt idx="145">
                  <c:v>1.0271171830102921</c:v>
                </c:pt>
                <c:pt idx="146">
                  <c:v>0.84863832275081963</c:v>
                </c:pt>
                <c:pt idx="147">
                  <c:v>1.0044957718336327</c:v>
                </c:pt>
                <c:pt idx="148">
                  <c:v>0.9686229173750438</c:v>
                </c:pt>
                <c:pt idx="149">
                  <c:v>0.98109945334530735</c:v>
                </c:pt>
                <c:pt idx="150">
                  <c:v>0.76226494247448984</c:v>
                </c:pt>
                <c:pt idx="151">
                  <c:v>1.2481800612745488</c:v>
                </c:pt>
                <c:pt idx="152">
                  <c:v>0.96280182048593232</c:v>
                </c:pt>
                <c:pt idx="153">
                  <c:v>0.9713957281893526</c:v>
                </c:pt>
                <c:pt idx="154">
                  <c:v>1.0038663698443178</c:v>
                </c:pt>
                <c:pt idx="155">
                  <c:v>1.4151021801876094</c:v>
                </c:pt>
                <c:pt idx="156">
                  <c:v>1.1508897123470176</c:v>
                </c:pt>
                <c:pt idx="157">
                  <c:v>1.2361767770434782</c:v>
                </c:pt>
                <c:pt idx="158">
                  <c:v>1.0417822092997182</c:v>
                </c:pt>
                <c:pt idx="159">
                  <c:v>0.81754082568274933</c:v>
                </c:pt>
                <c:pt idx="160">
                  <c:v>0.93609190114013774</c:v>
                </c:pt>
                <c:pt idx="161">
                  <c:v>0.76257188719908608</c:v>
                </c:pt>
                <c:pt idx="162">
                  <c:v>1.0048777636675681</c:v>
                </c:pt>
                <c:pt idx="163">
                  <c:v>1.1212358263627673</c:v>
                </c:pt>
                <c:pt idx="164">
                  <c:v>0.88422735723234858</c:v>
                </c:pt>
                <c:pt idx="165">
                  <c:v>0.93546039991021945</c:v>
                </c:pt>
                <c:pt idx="166">
                  <c:v>0.88960315126481471</c:v>
                </c:pt>
                <c:pt idx="167">
                  <c:v>0.91508689486581551</c:v>
                </c:pt>
                <c:pt idx="168">
                  <c:v>0.8925923867503448</c:v>
                </c:pt>
                <c:pt idx="169">
                  <c:v>0.86789241378719151</c:v>
                </c:pt>
                <c:pt idx="170">
                  <c:v>0.8661623197535202</c:v>
                </c:pt>
                <c:pt idx="171">
                  <c:v>0.93775066194733447</c:v>
                </c:pt>
                <c:pt idx="172">
                  <c:v>1.16908478926118</c:v>
                </c:pt>
                <c:pt idx="173">
                  <c:v>0.94656948982156208</c:v>
                </c:pt>
                <c:pt idx="174">
                  <c:v>1.0432950994779018</c:v>
                </c:pt>
                <c:pt idx="175">
                  <c:v>0.82727899926149562</c:v>
                </c:pt>
                <c:pt idx="176">
                  <c:v>0.93138511989696626</c:v>
                </c:pt>
                <c:pt idx="177">
                  <c:v>0.72707568423897684</c:v>
                </c:pt>
                <c:pt idx="178">
                  <c:v>0.92442656385326605</c:v>
                </c:pt>
                <c:pt idx="179">
                  <c:v>0.97335075746575661</c:v>
                </c:pt>
                <c:pt idx="180">
                  <c:v>0.97982966972878482</c:v>
                </c:pt>
                <c:pt idx="181">
                  <c:v>0.85825671979371387</c:v>
                </c:pt>
                <c:pt idx="182">
                  <c:v>0.90436517188673726</c:v>
                </c:pt>
                <c:pt idx="183">
                  <c:v>0.94206812007156548</c:v>
                </c:pt>
                <c:pt idx="184">
                  <c:v>1.0773292457214576</c:v>
                </c:pt>
                <c:pt idx="185">
                  <c:v>0.98103213867593075</c:v>
                </c:pt>
                <c:pt idx="186">
                  <c:v>0.98184780933226656</c:v>
                </c:pt>
                <c:pt idx="187">
                  <c:v>0.97501966000330165</c:v>
                </c:pt>
                <c:pt idx="188">
                  <c:v>0.9990191698875428</c:v>
                </c:pt>
                <c:pt idx="189">
                  <c:v>0.967233659967488</c:v>
                </c:pt>
                <c:pt idx="190">
                  <c:v>0.90089433078724057</c:v>
                </c:pt>
                <c:pt idx="191">
                  <c:v>0.96168165625182711</c:v>
                </c:pt>
                <c:pt idx="192">
                  <c:v>0.93838811588357862</c:v>
                </c:pt>
                <c:pt idx="193">
                  <c:v>0.94289687258361321</c:v>
                </c:pt>
                <c:pt idx="194">
                  <c:v>0.95272285430244164</c:v>
                </c:pt>
                <c:pt idx="195">
                  <c:v>1.023185761724134</c:v>
                </c:pt>
                <c:pt idx="196">
                  <c:v>0.96174945077801233</c:v>
                </c:pt>
                <c:pt idx="197">
                  <c:v>0.98899052305323987</c:v>
                </c:pt>
                <c:pt idx="198">
                  <c:v>0.9638534522098654</c:v>
                </c:pt>
                <c:pt idx="199">
                  <c:v>0.94140881683936883</c:v>
                </c:pt>
                <c:pt idx="200">
                  <c:v>0.9346429591092219</c:v>
                </c:pt>
                <c:pt idx="201">
                  <c:v>1.0131567073941035</c:v>
                </c:pt>
                <c:pt idx="202">
                  <c:v>0.98922904576507753</c:v>
                </c:pt>
                <c:pt idx="203">
                  <c:v>0.96229989745016098</c:v>
                </c:pt>
                <c:pt idx="204">
                  <c:v>0.94040535898316724</c:v>
                </c:pt>
                <c:pt idx="205">
                  <c:v>0.97238534386501752</c:v>
                </c:pt>
                <c:pt idx="206">
                  <c:v>0.94491030154546007</c:v>
                </c:pt>
                <c:pt idx="207">
                  <c:v>0.91678777174960357</c:v>
                </c:pt>
                <c:pt idx="208">
                  <c:v>0.91102961415780304</c:v>
                </c:pt>
                <c:pt idx="209">
                  <c:v>0.9448098290371536</c:v>
                </c:pt>
                <c:pt idx="210">
                  <c:v>0.93354365841704079</c:v>
                </c:pt>
                <c:pt idx="211">
                  <c:v>0.92574595081256572</c:v>
                </c:pt>
                <c:pt idx="212">
                  <c:v>0.94259739273269338</c:v>
                </c:pt>
                <c:pt idx="213">
                  <c:v>0.93995866590649968</c:v>
                </c:pt>
                <c:pt idx="214">
                  <c:v>0.9637131318076112</c:v>
                </c:pt>
                <c:pt idx="215">
                  <c:v>0.93886718428036742</c:v>
                </c:pt>
                <c:pt idx="216">
                  <c:v>0.93190139321737964</c:v>
                </c:pt>
                <c:pt idx="217">
                  <c:v>0.94098102156895869</c:v>
                </c:pt>
                <c:pt idx="218">
                  <c:v>0.93157355202460268</c:v>
                </c:pt>
                <c:pt idx="219">
                  <c:v>0.95321749266889078</c:v>
                </c:pt>
                <c:pt idx="220">
                  <c:v>0.92603040507276257</c:v>
                </c:pt>
                <c:pt idx="221">
                  <c:v>0.91857360069482463</c:v>
                </c:pt>
                <c:pt idx="222">
                  <c:v>0.92765891372561704</c:v>
                </c:pt>
                <c:pt idx="223">
                  <c:v>0.95565536591269418</c:v>
                </c:pt>
                <c:pt idx="224">
                  <c:v>0.94605897417449913</c:v>
                </c:pt>
                <c:pt idx="225">
                  <c:v>0.97858694510528843</c:v>
                </c:pt>
                <c:pt idx="226">
                  <c:v>0.96064422787642889</c:v>
                </c:pt>
                <c:pt idx="227">
                  <c:v>0.9528069626154636</c:v>
                </c:pt>
                <c:pt idx="228">
                  <c:v>0.91421959183809676</c:v>
                </c:pt>
                <c:pt idx="229">
                  <c:v>0.91190975892135451</c:v>
                </c:pt>
                <c:pt idx="230">
                  <c:v>0.9237712609407176</c:v>
                </c:pt>
                <c:pt idx="231">
                  <c:v>0.94719312759676533</c:v>
                </c:pt>
                <c:pt idx="232">
                  <c:v>0.93425501721936521</c:v>
                </c:pt>
                <c:pt idx="233">
                  <c:v>0.93488207792207789</c:v>
                </c:pt>
                <c:pt idx="234">
                  <c:v>0.91749162504936299</c:v>
                </c:pt>
                <c:pt idx="235">
                  <c:v>0.92523825510253022</c:v>
                </c:pt>
                <c:pt idx="236">
                  <c:v>0.92960060177989789</c:v>
                </c:pt>
                <c:pt idx="237">
                  <c:v>0.94359133899245451</c:v>
                </c:pt>
                <c:pt idx="238">
                  <c:v>0.9480219829452966</c:v>
                </c:pt>
                <c:pt idx="239">
                  <c:v>0.9382150959686727</c:v>
                </c:pt>
              </c:numCache>
            </c:numRef>
          </c:val>
        </c:ser>
        <c:ser>
          <c:idx val="15"/>
          <c:order val="15"/>
          <c:tx>
            <c:strRef>
              <c:f>ratio_data!$A$17</c:f>
              <c:strCache>
                <c:ptCount val="1"/>
                <c:pt idx="0">
                  <c:v>150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ratio_data!$B$17:$IG$17</c:f>
              <c:numCache>
                <c:formatCode>General</c:formatCode>
                <c:ptCount val="240"/>
                <c:pt idx="0">
                  <c:v>1.0194742870783065</c:v>
                </c:pt>
                <c:pt idx="1">
                  <c:v>1.0084538987594076</c:v>
                </c:pt>
                <c:pt idx="2">
                  <c:v>1.0164709783757881</c:v>
                </c:pt>
                <c:pt idx="3">
                  <c:v>1.0093343996866218</c:v>
                </c:pt>
                <c:pt idx="4">
                  <c:v>0.98333552902036747</c:v>
                </c:pt>
                <c:pt idx="5">
                  <c:v>0.97854972620509872</c:v>
                </c:pt>
                <c:pt idx="6">
                  <c:v>0.9852640196479735</c:v>
                </c:pt>
                <c:pt idx="7">
                  <c:v>0.97064519369721058</c:v>
                </c:pt>
                <c:pt idx="8">
                  <c:v>0.99524798446000851</c:v>
                </c:pt>
                <c:pt idx="9">
                  <c:v>1.0007931509826338</c:v>
                </c:pt>
                <c:pt idx="10">
                  <c:v>1.0136988709177428</c:v>
                </c:pt>
                <c:pt idx="11">
                  <c:v>1.0318472904384313</c:v>
                </c:pt>
                <c:pt idx="12">
                  <c:v>1.0193827164523004</c:v>
                </c:pt>
                <c:pt idx="13">
                  <c:v>1.0047887522521541</c:v>
                </c:pt>
                <c:pt idx="14">
                  <c:v>0.98425740296447262</c:v>
                </c:pt>
                <c:pt idx="15">
                  <c:v>0.98070560909530569</c:v>
                </c:pt>
                <c:pt idx="16">
                  <c:v>0.958363403561867</c:v>
                </c:pt>
                <c:pt idx="17">
                  <c:v>0.98376552793701932</c:v>
                </c:pt>
                <c:pt idx="18">
                  <c:v>1.0088199310811425</c:v>
                </c:pt>
                <c:pt idx="19">
                  <c:v>0.97469187527776269</c:v>
                </c:pt>
                <c:pt idx="20">
                  <c:v>1.0150909249108175</c:v>
                </c:pt>
                <c:pt idx="21">
                  <c:v>1.0054930280147798</c:v>
                </c:pt>
                <c:pt idx="22">
                  <c:v>1.0110124659980328</c:v>
                </c:pt>
                <c:pt idx="23">
                  <c:v>1.0067468322202855</c:v>
                </c:pt>
                <c:pt idx="24">
                  <c:v>0.99947998083808187</c:v>
                </c:pt>
                <c:pt idx="25">
                  <c:v>1.0123835607959661</c:v>
                </c:pt>
                <c:pt idx="26">
                  <c:v>1.0140499376848071</c:v>
                </c:pt>
                <c:pt idx="27">
                  <c:v>0.99984912358553479</c:v>
                </c:pt>
                <c:pt idx="28">
                  <c:v>0.99865936913201059</c:v>
                </c:pt>
                <c:pt idx="29">
                  <c:v>0.99387781574149703</c:v>
                </c:pt>
                <c:pt idx="30">
                  <c:v>0.99001101159373561</c:v>
                </c:pt>
                <c:pt idx="31">
                  <c:v>0.98594821766234264</c:v>
                </c:pt>
                <c:pt idx="32">
                  <c:v>0.9747860271612625</c:v>
                </c:pt>
                <c:pt idx="33">
                  <c:v>0.98489671771441822</c:v>
                </c:pt>
                <c:pt idx="34">
                  <c:v>0.97182428319591463</c:v>
                </c:pt>
                <c:pt idx="35">
                  <c:v>0.9650005920220357</c:v>
                </c:pt>
                <c:pt idx="36">
                  <c:v>0.94994958951461894</c:v>
                </c:pt>
                <c:pt idx="37">
                  <c:v>0.92868429190512702</c:v>
                </c:pt>
                <c:pt idx="38">
                  <c:v>0.94191514381772656</c:v>
                </c:pt>
                <c:pt idx="39">
                  <c:v>0.9437306977081511</c:v>
                </c:pt>
                <c:pt idx="40">
                  <c:v>0.96205963801672978</c:v>
                </c:pt>
                <c:pt idx="41">
                  <c:v>0.97528756879188327</c:v>
                </c:pt>
                <c:pt idx="42">
                  <c:v>0.99662834377774157</c:v>
                </c:pt>
                <c:pt idx="43">
                  <c:v>1.0165619968443458</c:v>
                </c:pt>
                <c:pt idx="44">
                  <c:v>1.0276051409943652</c:v>
                </c:pt>
                <c:pt idx="45">
                  <c:v>1.029716039019307</c:v>
                </c:pt>
                <c:pt idx="46">
                  <c:v>1.0576822690099179</c:v>
                </c:pt>
                <c:pt idx="47">
                  <c:v>1.0597256202812839</c:v>
                </c:pt>
                <c:pt idx="48">
                  <c:v>1.08562976489386</c:v>
                </c:pt>
                <c:pt idx="49">
                  <c:v>1.0992423113617735</c:v>
                </c:pt>
                <c:pt idx="50">
                  <c:v>1.0911885329441404</c:v>
                </c:pt>
                <c:pt idx="51">
                  <c:v>1.0601603585399322</c:v>
                </c:pt>
                <c:pt idx="52">
                  <c:v>1.0249998961970734</c:v>
                </c:pt>
                <c:pt idx="53">
                  <c:v>1.017938546506532</c:v>
                </c:pt>
                <c:pt idx="54">
                  <c:v>1.0277681909692258</c:v>
                </c:pt>
                <c:pt idx="55">
                  <c:v>0.99112808078555958</c:v>
                </c:pt>
                <c:pt idx="56">
                  <c:v>1.0508496067451678</c:v>
                </c:pt>
                <c:pt idx="57">
                  <c:v>1.061547700435276</c:v>
                </c:pt>
                <c:pt idx="58">
                  <c:v>1.1021902223389204</c:v>
                </c:pt>
                <c:pt idx="59">
                  <c:v>1.0667514778426832</c:v>
                </c:pt>
                <c:pt idx="60">
                  <c:v>1.079368109144784</c:v>
                </c:pt>
                <c:pt idx="61">
                  <c:v>1.0208699951150302</c:v>
                </c:pt>
                <c:pt idx="62">
                  <c:v>1.0283768164620111</c:v>
                </c:pt>
                <c:pt idx="63">
                  <c:v>1.0259088271651635</c:v>
                </c:pt>
                <c:pt idx="64">
                  <c:v>1.0235875102882803</c:v>
                </c:pt>
                <c:pt idx="65">
                  <c:v>1.0070506842481939</c:v>
                </c:pt>
                <c:pt idx="66">
                  <c:v>1.0045138868965329</c:v>
                </c:pt>
                <c:pt idx="67">
                  <c:v>1.0142029179324714</c:v>
                </c:pt>
                <c:pt idx="68">
                  <c:v>1.0337352070493095</c:v>
                </c:pt>
                <c:pt idx="69">
                  <c:v>1.0491264074546534</c:v>
                </c:pt>
                <c:pt idx="70">
                  <c:v>1.1309176713684101</c:v>
                </c:pt>
                <c:pt idx="71">
                  <c:v>1.100740353817302</c:v>
                </c:pt>
                <c:pt idx="72">
                  <c:v>0.98695487029879114</c:v>
                </c:pt>
                <c:pt idx="73">
                  <c:v>1.0154455885621156</c:v>
                </c:pt>
                <c:pt idx="74">
                  <c:v>0.96367153679653794</c:v>
                </c:pt>
                <c:pt idx="75">
                  <c:v>0.92853249706671248</c:v>
                </c:pt>
                <c:pt idx="76">
                  <c:v>1.0026994270603771</c:v>
                </c:pt>
                <c:pt idx="77">
                  <c:v>0.99130556371212319</c:v>
                </c:pt>
                <c:pt idx="78">
                  <c:v>1.0418457992876577</c:v>
                </c:pt>
                <c:pt idx="79">
                  <c:v>1.0733420641917857</c:v>
                </c:pt>
                <c:pt idx="80">
                  <c:v>1.0506520990619521</c:v>
                </c:pt>
                <c:pt idx="81">
                  <c:v>1.139942861991913</c:v>
                </c:pt>
                <c:pt idx="82">
                  <c:v>1.0440430844001045</c:v>
                </c:pt>
                <c:pt idx="83">
                  <c:v>0.99417349266987975</c:v>
                </c:pt>
                <c:pt idx="84">
                  <c:v>1.0681265206812673</c:v>
                </c:pt>
                <c:pt idx="85">
                  <c:v>1.1144228818716633</c:v>
                </c:pt>
                <c:pt idx="86">
                  <c:v>1.0223075057176521</c:v>
                </c:pt>
                <c:pt idx="87">
                  <c:v>1.0058079504388229</c:v>
                </c:pt>
                <c:pt idx="88">
                  <c:v>0.97532256592754663</c:v>
                </c:pt>
                <c:pt idx="89">
                  <c:v>1.061015491200471</c:v>
                </c:pt>
                <c:pt idx="90">
                  <c:v>1.0735583477937531</c:v>
                </c:pt>
                <c:pt idx="91">
                  <c:v>1.0410689450339159</c:v>
                </c:pt>
                <c:pt idx="92">
                  <c:v>1.0958897858764378</c:v>
                </c:pt>
                <c:pt idx="93">
                  <c:v>1.0169359405476828</c:v>
                </c:pt>
                <c:pt idx="94">
                  <c:v>1.0200310189769417</c:v>
                </c:pt>
                <c:pt idx="95">
                  <c:v>1.0812436954421802</c:v>
                </c:pt>
                <c:pt idx="96">
                  <c:v>0.96017878642938581</c:v>
                </c:pt>
                <c:pt idx="97">
                  <c:v>0.96596084752478084</c:v>
                </c:pt>
                <c:pt idx="98">
                  <c:v>0.9408913704129418</c:v>
                </c:pt>
                <c:pt idx="99">
                  <c:v>0.98165662006304999</c:v>
                </c:pt>
                <c:pt idx="100">
                  <c:v>0.9585346938360827</c:v>
                </c:pt>
                <c:pt idx="101">
                  <c:v>0.9772728039770906</c:v>
                </c:pt>
                <c:pt idx="102">
                  <c:v>1.0242515972435342</c:v>
                </c:pt>
                <c:pt idx="103">
                  <c:v>0.93533267420996746</c:v>
                </c:pt>
                <c:pt idx="104">
                  <c:v>0.96327283542349884</c:v>
                </c:pt>
                <c:pt idx="105">
                  <c:v>0.97822425921978373</c:v>
                </c:pt>
                <c:pt idx="106">
                  <c:v>1.0321982933184219</c:v>
                </c:pt>
                <c:pt idx="107">
                  <c:v>0.94747559302553475</c:v>
                </c:pt>
                <c:pt idx="108">
                  <c:v>1.0530747443361899</c:v>
                </c:pt>
                <c:pt idx="109">
                  <c:v>0.99096813587412758</c:v>
                </c:pt>
                <c:pt idx="110">
                  <c:v>1.0188979185547253</c:v>
                </c:pt>
                <c:pt idx="111">
                  <c:v>0.98087053451034678</c:v>
                </c:pt>
                <c:pt idx="112">
                  <c:v>1.0116537033595878</c:v>
                </c:pt>
                <c:pt idx="113">
                  <c:v>1.0041769725333567</c:v>
                </c:pt>
                <c:pt idx="114">
                  <c:v>0.92349676843433359</c:v>
                </c:pt>
                <c:pt idx="115">
                  <c:v>1.0123474580770426</c:v>
                </c:pt>
                <c:pt idx="116">
                  <c:v>0.9764597376489289</c:v>
                </c:pt>
                <c:pt idx="117">
                  <c:v>0.95821009103178933</c:v>
                </c:pt>
                <c:pt idx="118">
                  <c:v>0.99207053783588783</c:v>
                </c:pt>
                <c:pt idx="119">
                  <c:v>1.0064471062455649</c:v>
                </c:pt>
                <c:pt idx="120">
                  <c:v>0.98979732370512352</c:v>
                </c:pt>
                <c:pt idx="121">
                  <c:v>1.0490579605363468</c:v>
                </c:pt>
                <c:pt idx="122">
                  <c:v>1.04404877734829</c:v>
                </c:pt>
                <c:pt idx="123">
                  <c:v>1.0606522773102307</c:v>
                </c:pt>
                <c:pt idx="124">
                  <c:v>1.063262271463022</c:v>
                </c:pt>
                <c:pt idx="125">
                  <c:v>1.0015134235649374</c:v>
                </c:pt>
                <c:pt idx="126">
                  <c:v>1.0079543665027733</c:v>
                </c:pt>
                <c:pt idx="127">
                  <c:v>1.0271121709123341</c:v>
                </c:pt>
                <c:pt idx="128">
                  <c:v>1.032830643115956</c:v>
                </c:pt>
                <c:pt idx="129">
                  <c:v>1.0002326113336</c:v>
                </c:pt>
                <c:pt idx="130">
                  <c:v>1.0415960958805774</c:v>
                </c:pt>
                <c:pt idx="131">
                  <c:v>1.0575573758168582</c:v>
                </c:pt>
                <c:pt idx="132">
                  <c:v>1.0878242079427405</c:v>
                </c:pt>
                <c:pt idx="133">
                  <c:v>0.98779089235616635</c:v>
                </c:pt>
                <c:pt idx="134">
                  <c:v>1.2704978072887441</c:v>
                </c:pt>
                <c:pt idx="135">
                  <c:v>0.97434019736236166</c:v>
                </c:pt>
                <c:pt idx="136">
                  <c:v>0.97450871788065241</c:v>
                </c:pt>
                <c:pt idx="137">
                  <c:v>1.0059202875568214</c:v>
                </c:pt>
                <c:pt idx="138">
                  <c:v>0.89507128404037661</c:v>
                </c:pt>
                <c:pt idx="139">
                  <c:v>0.84048409945110292</c:v>
                </c:pt>
                <c:pt idx="140">
                  <c:v>0.9818873083002253</c:v>
                </c:pt>
                <c:pt idx="141">
                  <c:v>0.95277467319555342</c:v>
                </c:pt>
                <c:pt idx="142">
                  <c:v>0.98613133501438377</c:v>
                </c:pt>
                <c:pt idx="143">
                  <c:v>1.0026158600157349</c:v>
                </c:pt>
                <c:pt idx="144">
                  <c:v>0.91107118186263325</c:v>
                </c:pt>
                <c:pt idx="145">
                  <c:v>1.0117880103642518</c:v>
                </c:pt>
                <c:pt idx="146">
                  <c:v>0.99673489299606743</c:v>
                </c:pt>
                <c:pt idx="147">
                  <c:v>1.3959736853315798</c:v>
                </c:pt>
                <c:pt idx="148">
                  <c:v>0.70466474920094757</c:v>
                </c:pt>
                <c:pt idx="149">
                  <c:v>0.95263139263806951</c:v>
                </c:pt>
                <c:pt idx="150">
                  <c:v>1.0529015201586251</c:v>
                </c:pt>
                <c:pt idx="151">
                  <c:v>0.93489549051443155</c:v>
                </c:pt>
                <c:pt idx="152">
                  <c:v>0.9764372606578966</c:v>
                </c:pt>
                <c:pt idx="153">
                  <c:v>0.95972818660940995</c:v>
                </c:pt>
                <c:pt idx="154">
                  <c:v>0.83741002955645649</c:v>
                </c:pt>
                <c:pt idx="155">
                  <c:v>1.0745187996891619</c:v>
                </c:pt>
                <c:pt idx="156">
                  <c:v>0.94395718530913719</c:v>
                </c:pt>
                <c:pt idx="157">
                  <c:v>0.7530675485187146</c:v>
                </c:pt>
                <c:pt idx="158">
                  <c:v>0.95270783410138382</c:v>
                </c:pt>
                <c:pt idx="159">
                  <c:v>1.0290148084249855</c:v>
                </c:pt>
                <c:pt idx="160">
                  <c:v>0.72832729962240661</c:v>
                </c:pt>
                <c:pt idx="161">
                  <c:v>1.0660820795869352</c:v>
                </c:pt>
                <c:pt idx="162">
                  <c:v>1.0021438270895</c:v>
                </c:pt>
                <c:pt idx="163">
                  <c:v>1.3710115272817285</c:v>
                </c:pt>
                <c:pt idx="164">
                  <c:v>1.272892669383898</c:v>
                </c:pt>
                <c:pt idx="165">
                  <c:v>1.1997729657212675</c:v>
                </c:pt>
                <c:pt idx="166">
                  <c:v>1.0295796669333139</c:v>
                </c:pt>
                <c:pt idx="167">
                  <c:v>0.96357287877562159</c:v>
                </c:pt>
                <c:pt idx="168">
                  <c:v>1.1698121384436599</c:v>
                </c:pt>
                <c:pt idx="169">
                  <c:v>0.75866433811866163</c:v>
                </c:pt>
                <c:pt idx="170">
                  <c:v>0.98457924152957255</c:v>
                </c:pt>
                <c:pt idx="171">
                  <c:v>0.92808457634461861</c:v>
                </c:pt>
                <c:pt idx="172">
                  <c:v>1.0418584290511861</c:v>
                </c:pt>
                <c:pt idx="173">
                  <c:v>1.0675124027298597</c:v>
                </c:pt>
                <c:pt idx="174">
                  <c:v>0.8791373721343646</c:v>
                </c:pt>
                <c:pt idx="175">
                  <c:v>1.4407219351003897</c:v>
                </c:pt>
                <c:pt idx="176">
                  <c:v>0.84061563236678183</c:v>
                </c:pt>
                <c:pt idx="177">
                  <c:v>0.67045603933869824</c:v>
                </c:pt>
                <c:pt idx="178">
                  <c:v>0.74213797543581661</c:v>
                </c:pt>
                <c:pt idx="179">
                  <c:v>0.8008965056478301</c:v>
                </c:pt>
                <c:pt idx="180">
                  <c:v>0.94698728107785346</c:v>
                </c:pt>
                <c:pt idx="181">
                  <c:v>1.1568684788492289</c:v>
                </c:pt>
                <c:pt idx="182">
                  <c:v>1.0365345369340575</c:v>
                </c:pt>
                <c:pt idx="183">
                  <c:v>0.9768537251281646</c:v>
                </c:pt>
                <c:pt idx="184">
                  <c:v>0.96964327360853686</c:v>
                </c:pt>
                <c:pt idx="185">
                  <c:v>0.99726722656574651</c:v>
                </c:pt>
                <c:pt idx="186">
                  <c:v>1.0193759657255241</c:v>
                </c:pt>
                <c:pt idx="187">
                  <c:v>1.0030192866845118</c:v>
                </c:pt>
                <c:pt idx="188">
                  <c:v>1.1116762494471453</c:v>
                </c:pt>
                <c:pt idx="189">
                  <c:v>1.0161389749055145</c:v>
                </c:pt>
                <c:pt idx="190">
                  <c:v>0.97905915427867363</c:v>
                </c:pt>
                <c:pt idx="191">
                  <c:v>0.98113142684616517</c:v>
                </c:pt>
                <c:pt idx="192">
                  <c:v>0.95234050495773959</c:v>
                </c:pt>
                <c:pt idx="193">
                  <c:v>0.99321456480767178</c:v>
                </c:pt>
                <c:pt idx="194">
                  <c:v>0.96027966247800833</c:v>
                </c:pt>
                <c:pt idx="195">
                  <c:v>1.0309372926867792</c:v>
                </c:pt>
                <c:pt idx="196">
                  <c:v>0.93439629368860955</c:v>
                </c:pt>
                <c:pt idx="197">
                  <c:v>0.95423586971336249</c:v>
                </c:pt>
                <c:pt idx="198">
                  <c:v>0.98805580005868165</c:v>
                </c:pt>
                <c:pt idx="199">
                  <c:v>0.9408434160783683</c:v>
                </c:pt>
                <c:pt idx="200">
                  <c:v>0.96015003847140412</c:v>
                </c:pt>
                <c:pt idx="201">
                  <c:v>1.0407797660499996</c:v>
                </c:pt>
                <c:pt idx="202">
                  <c:v>1.0328900234693457</c:v>
                </c:pt>
                <c:pt idx="203">
                  <c:v>0.96083395079771849</c:v>
                </c:pt>
                <c:pt idx="204">
                  <c:v>0.98095245684959065</c:v>
                </c:pt>
                <c:pt idx="205">
                  <c:v>0.95954847761809492</c:v>
                </c:pt>
                <c:pt idx="206">
                  <c:v>0.97652360297716467</c:v>
                </c:pt>
                <c:pt idx="207">
                  <c:v>0.95410123031176364</c:v>
                </c:pt>
                <c:pt idx="208">
                  <c:v>0.96560055647828957</c:v>
                </c:pt>
                <c:pt idx="209">
                  <c:v>0.93053705668555464</c:v>
                </c:pt>
                <c:pt idx="210">
                  <c:v>0.91381059030555123</c:v>
                </c:pt>
                <c:pt idx="211">
                  <c:v>0.92223668215945653</c:v>
                </c:pt>
                <c:pt idx="212">
                  <c:v>0.93605173030994371</c:v>
                </c:pt>
                <c:pt idx="213">
                  <c:v>0.94496014801984451</c:v>
                </c:pt>
                <c:pt idx="214">
                  <c:v>0.95999966055175001</c:v>
                </c:pt>
                <c:pt idx="215">
                  <c:v>0.93390523530826575</c:v>
                </c:pt>
                <c:pt idx="216">
                  <c:v>0.9324235060066145</c:v>
                </c:pt>
                <c:pt idx="217">
                  <c:v>0.93799830450885613</c:v>
                </c:pt>
                <c:pt idx="218">
                  <c:v>0.94013541893558938</c:v>
                </c:pt>
                <c:pt idx="219">
                  <c:v>0.93398238340536288</c:v>
                </c:pt>
                <c:pt idx="220">
                  <c:v>0.93114215869957151</c:v>
                </c:pt>
                <c:pt idx="221">
                  <c:v>0.92482818458929761</c:v>
                </c:pt>
                <c:pt idx="222">
                  <c:v>0.94265101938849105</c:v>
                </c:pt>
                <c:pt idx="223">
                  <c:v>0.94906898645169713</c:v>
                </c:pt>
                <c:pt idx="224">
                  <c:v>0.95135297956724618</c:v>
                </c:pt>
                <c:pt idx="225">
                  <c:v>0.96450388610038185</c:v>
                </c:pt>
                <c:pt idx="226">
                  <c:v>0.94268024627423963</c:v>
                </c:pt>
                <c:pt idx="227">
                  <c:v>0.94585477253129524</c:v>
                </c:pt>
                <c:pt idx="228">
                  <c:v>0.94998453946147865</c:v>
                </c:pt>
                <c:pt idx="229">
                  <c:v>0.92993794124960749</c:v>
                </c:pt>
                <c:pt idx="230">
                  <c:v>0.9162847307597739</c:v>
                </c:pt>
                <c:pt idx="231">
                  <c:v>0.93092624627998244</c:v>
                </c:pt>
                <c:pt idx="232">
                  <c:v>0.90935890122818663</c:v>
                </c:pt>
                <c:pt idx="233">
                  <c:v>0.89852929268822923</c:v>
                </c:pt>
                <c:pt idx="234">
                  <c:v>0.88470265156272254</c:v>
                </c:pt>
                <c:pt idx="235">
                  <c:v>0.89065618577451866</c:v>
                </c:pt>
                <c:pt idx="236">
                  <c:v>0.90925938052517863</c:v>
                </c:pt>
                <c:pt idx="237">
                  <c:v>0.89228787634841533</c:v>
                </c:pt>
                <c:pt idx="238">
                  <c:v>0.88900047404971061</c:v>
                </c:pt>
                <c:pt idx="239">
                  <c:v>0.89952937654087228</c:v>
                </c:pt>
              </c:numCache>
            </c:numRef>
          </c:val>
        </c:ser>
        <c:ser>
          <c:idx val="16"/>
          <c:order val="16"/>
          <c:tx>
            <c:strRef>
              <c:f>ratio_data!$A$18</c:f>
              <c:strCache>
                <c:ptCount val="1"/>
                <c:pt idx="0">
                  <c:v>160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ratio_data!$B$18:$IG$18</c:f>
              <c:numCache>
                <c:formatCode>General</c:formatCode>
                <c:ptCount val="240"/>
                <c:pt idx="0">
                  <c:v>1.0089667326887493</c:v>
                </c:pt>
                <c:pt idx="1">
                  <c:v>1.0151064190069297</c:v>
                </c:pt>
                <c:pt idx="2">
                  <c:v>1.0051013953005496</c:v>
                </c:pt>
                <c:pt idx="3">
                  <c:v>0.983946938230299</c:v>
                </c:pt>
                <c:pt idx="4">
                  <c:v>0.96836229354228243</c:v>
                </c:pt>
                <c:pt idx="5">
                  <c:v>0.97429113723670946</c:v>
                </c:pt>
                <c:pt idx="6">
                  <c:v>0.99146600733869827</c:v>
                </c:pt>
                <c:pt idx="7">
                  <c:v>0.99645924898807492</c:v>
                </c:pt>
                <c:pt idx="8">
                  <c:v>0.983837835561441</c:v>
                </c:pt>
                <c:pt idx="9">
                  <c:v>1.0106149805558553</c:v>
                </c:pt>
                <c:pt idx="10">
                  <c:v>1.0065458623351622</c:v>
                </c:pt>
                <c:pt idx="11">
                  <c:v>1.034757018354812</c:v>
                </c:pt>
                <c:pt idx="12">
                  <c:v>1.0429830090297183</c:v>
                </c:pt>
                <c:pt idx="13">
                  <c:v>1.0142099678299779</c:v>
                </c:pt>
                <c:pt idx="14">
                  <c:v>0.98908779592205065</c:v>
                </c:pt>
                <c:pt idx="15">
                  <c:v>0.9794066566260986</c:v>
                </c:pt>
                <c:pt idx="16">
                  <c:v>0.97473127307918273</c:v>
                </c:pt>
                <c:pt idx="17">
                  <c:v>0.98408232794197548</c:v>
                </c:pt>
                <c:pt idx="18">
                  <c:v>1.0121835292045043</c:v>
                </c:pt>
                <c:pt idx="19">
                  <c:v>1.012706655420861</c:v>
                </c:pt>
                <c:pt idx="20">
                  <c:v>1.0072446930191878</c:v>
                </c:pt>
                <c:pt idx="21">
                  <c:v>1.0011603522258836</c:v>
                </c:pt>
                <c:pt idx="22">
                  <c:v>1.0238648292694057</c:v>
                </c:pt>
                <c:pt idx="23">
                  <c:v>1.0287480781409346</c:v>
                </c:pt>
                <c:pt idx="24">
                  <c:v>1.0319332960200451</c:v>
                </c:pt>
                <c:pt idx="25">
                  <c:v>1.010220590751123</c:v>
                </c:pt>
                <c:pt idx="26">
                  <c:v>1.0035058234475571</c:v>
                </c:pt>
                <c:pt idx="27">
                  <c:v>0.9742141539982091</c:v>
                </c:pt>
                <c:pt idx="28">
                  <c:v>0.98296579193432709</c:v>
                </c:pt>
                <c:pt idx="29">
                  <c:v>0.9938744420092076</c:v>
                </c:pt>
                <c:pt idx="30">
                  <c:v>0.99826579977009522</c:v>
                </c:pt>
                <c:pt idx="31">
                  <c:v>0.9654147039615375</c:v>
                </c:pt>
                <c:pt idx="32">
                  <c:v>0.97891353063401365</c:v>
                </c:pt>
                <c:pt idx="33">
                  <c:v>0.97949080139753264</c:v>
                </c:pt>
                <c:pt idx="34">
                  <c:v>0.98843253186177737</c:v>
                </c:pt>
                <c:pt idx="35">
                  <c:v>0.97111324425639167</c:v>
                </c:pt>
                <c:pt idx="36">
                  <c:v>0.94656554140022031</c:v>
                </c:pt>
                <c:pt idx="37">
                  <c:v>0.92163696892936575</c:v>
                </c:pt>
                <c:pt idx="38">
                  <c:v>0.94472157954363789</c:v>
                </c:pt>
                <c:pt idx="39">
                  <c:v>0.95211867747743062</c:v>
                </c:pt>
                <c:pt idx="40">
                  <c:v>0.96092685001550282</c:v>
                </c:pt>
                <c:pt idx="41">
                  <c:v>0.97829675762587176</c:v>
                </c:pt>
                <c:pt idx="42">
                  <c:v>0.99213339833185221</c:v>
                </c:pt>
                <c:pt idx="43">
                  <c:v>0.98715386054198617</c:v>
                </c:pt>
                <c:pt idx="44">
                  <c:v>1.0124171797409882</c:v>
                </c:pt>
                <c:pt idx="45">
                  <c:v>1.0207650525030378</c:v>
                </c:pt>
                <c:pt idx="46">
                  <c:v>1.0499533860473818</c:v>
                </c:pt>
                <c:pt idx="47">
                  <c:v>1.0659319046866143</c:v>
                </c:pt>
                <c:pt idx="48">
                  <c:v>1.0503326298403397</c:v>
                </c:pt>
                <c:pt idx="49">
                  <c:v>1.0456115369044128</c:v>
                </c:pt>
                <c:pt idx="50">
                  <c:v>1.0380040865351428</c:v>
                </c:pt>
                <c:pt idx="51">
                  <c:v>1.0310095016516121</c:v>
                </c:pt>
                <c:pt idx="52">
                  <c:v>1.0278083731704251</c:v>
                </c:pt>
                <c:pt idx="53">
                  <c:v>1.0453597335076739</c:v>
                </c:pt>
                <c:pt idx="54">
                  <c:v>1.0382803387211621</c:v>
                </c:pt>
                <c:pt idx="55">
                  <c:v>0.94739387771296557</c:v>
                </c:pt>
                <c:pt idx="56">
                  <c:v>1.0348633167784878</c:v>
                </c:pt>
                <c:pt idx="57">
                  <c:v>1.0015660063922596</c:v>
                </c:pt>
                <c:pt idx="58">
                  <c:v>1.0008551238981878</c:v>
                </c:pt>
                <c:pt idx="59">
                  <c:v>0.96101104298233198</c:v>
                </c:pt>
                <c:pt idx="60">
                  <c:v>1.11672680653581</c:v>
                </c:pt>
                <c:pt idx="61">
                  <c:v>1.0278364820151527</c:v>
                </c:pt>
                <c:pt idx="62">
                  <c:v>1.0048142113239358</c:v>
                </c:pt>
                <c:pt idx="63">
                  <c:v>0.97126561415683565</c:v>
                </c:pt>
                <c:pt idx="64">
                  <c:v>1.0507738688288062</c:v>
                </c:pt>
                <c:pt idx="65">
                  <c:v>1.0370418371066379</c:v>
                </c:pt>
                <c:pt idx="66">
                  <c:v>1.0196357705140457</c:v>
                </c:pt>
                <c:pt idx="67">
                  <c:v>1.0369335741168055</c:v>
                </c:pt>
                <c:pt idx="68">
                  <c:v>1.0526709443766507</c:v>
                </c:pt>
                <c:pt idx="69">
                  <c:v>1.0578642626795629</c:v>
                </c:pt>
                <c:pt idx="70">
                  <c:v>1.0084809373872863</c:v>
                </c:pt>
                <c:pt idx="71">
                  <c:v>1.0189340859384188</c:v>
                </c:pt>
                <c:pt idx="72">
                  <c:v>1.0094030096962809</c:v>
                </c:pt>
                <c:pt idx="73">
                  <c:v>0.98112099791118401</c:v>
                </c:pt>
                <c:pt idx="74">
                  <c:v>1.0475134737873593</c:v>
                </c:pt>
                <c:pt idx="75">
                  <c:v>1.0136286562102559</c:v>
                </c:pt>
                <c:pt idx="76">
                  <c:v>0.96916625630453979</c:v>
                </c:pt>
                <c:pt idx="77">
                  <c:v>0.97699022193725116</c:v>
                </c:pt>
                <c:pt idx="78">
                  <c:v>1.0212688677405515</c:v>
                </c:pt>
                <c:pt idx="79">
                  <c:v>1.01594758627695</c:v>
                </c:pt>
                <c:pt idx="80">
                  <c:v>1.0203953365762961</c:v>
                </c:pt>
                <c:pt idx="81">
                  <c:v>1.0953912613178898</c:v>
                </c:pt>
                <c:pt idx="82">
                  <c:v>0.99424683996136443</c:v>
                </c:pt>
                <c:pt idx="83">
                  <c:v>1.0743903911154018</c:v>
                </c:pt>
                <c:pt idx="84">
                  <c:v>1.1135392812548948</c:v>
                </c:pt>
                <c:pt idx="85">
                  <c:v>1.0917661246327173</c:v>
                </c:pt>
                <c:pt idx="86">
                  <c:v>1.0383535205946481</c:v>
                </c:pt>
                <c:pt idx="87">
                  <c:v>1.056997869724104</c:v>
                </c:pt>
                <c:pt idx="88">
                  <c:v>0.99065857936706758</c:v>
                </c:pt>
                <c:pt idx="89">
                  <c:v>0.99209297683342024</c:v>
                </c:pt>
                <c:pt idx="90">
                  <c:v>1.0671275907492999</c:v>
                </c:pt>
                <c:pt idx="91">
                  <c:v>1.0648367340704978</c:v>
                </c:pt>
                <c:pt idx="92">
                  <c:v>1.0489569936206775</c:v>
                </c:pt>
                <c:pt idx="93">
                  <c:v>0.99357138288118607</c:v>
                </c:pt>
                <c:pt idx="94">
                  <c:v>0.98479336054077415</c:v>
                </c:pt>
                <c:pt idx="95">
                  <c:v>1.0435857760552993</c:v>
                </c:pt>
                <c:pt idx="96">
                  <c:v>0.99826184448972966</c:v>
                </c:pt>
                <c:pt idx="97">
                  <c:v>0.97775057351115191</c:v>
                </c:pt>
                <c:pt idx="98">
                  <c:v>1.0081357019403809</c:v>
                </c:pt>
                <c:pt idx="99">
                  <c:v>0.9798581549997466</c:v>
                </c:pt>
                <c:pt idx="100">
                  <c:v>0.94645329894108055</c:v>
                </c:pt>
                <c:pt idx="101">
                  <c:v>0.90973116521762232</c:v>
                </c:pt>
                <c:pt idx="102">
                  <c:v>0.9990412948159425</c:v>
                </c:pt>
                <c:pt idx="103">
                  <c:v>0.90343587548973769</c:v>
                </c:pt>
                <c:pt idx="104">
                  <c:v>0.92835222064274359</c:v>
                </c:pt>
                <c:pt idx="105">
                  <c:v>0.97119720446532265</c:v>
                </c:pt>
                <c:pt idx="106">
                  <c:v>0.92743355217874723</c:v>
                </c:pt>
                <c:pt idx="107">
                  <c:v>0.93006536617701829</c:v>
                </c:pt>
                <c:pt idx="108">
                  <c:v>1.0227917949538168</c:v>
                </c:pt>
                <c:pt idx="109">
                  <c:v>0.99035840148946053</c:v>
                </c:pt>
                <c:pt idx="110">
                  <c:v>1.0342185204077778</c:v>
                </c:pt>
                <c:pt idx="111">
                  <c:v>0.97786496138435608</c:v>
                </c:pt>
                <c:pt idx="112">
                  <c:v>1.0164998471882638</c:v>
                </c:pt>
                <c:pt idx="113">
                  <c:v>0.97235116629917751</c:v>
                </c:pt>
                <c:pt idx="114">
                  <c:v>1.0006083880042917</c:v>
                </c:pt>
                <c:pt idx="115">
                  <c:v>0.95456866889592085</c:v>
                </c:pt>
                <c:pt idx="116">
                  <c:v>1.0114168741018041</c:v>
                </c:pt>
                <c:pt idx="117">
                  <c:v>1.0097159716346045</c:v>
                </c:pt>
                <c:pt idx="118">
                  <c:v>0.98112474784608728</c:v>
                </c:pt>
                <c:pt idx="119">
                  <c:v>1.035426445841821</c:v>
                </c:pt>
                <c:pt idx="120">
                  <c:v>1.0764534419421821</c:v>
                </c:pt>
                <c:pt idx="121">
                  <c:v>1.0658696985575731</c:v>
                </c:pt>
                <c:pt idx="122">
                  <c:v>1.0564008574577428</c:v>
                </c:pt>
                <c:pt idx="123">
                  <c:v>0.99631109975808019</c:v>
                </c:pt>
                <c:pt idx="124">
                  <c:v>0.96488777160616035</c:v>
                </c:pt>
                <c:pt idx="125">
                  <c:v>0.96219248904260857</c:v>
                </c:pt>
                <c:pt idx="126">
                  <c:v>1.0175559367840583</c:v>
                </c:pt>
                <c:pt idx="127">
                  <c:v>1.0900811933462209</c:v>
                </c:pt>
                <c:pt idx="128">
                  <c:v>1.0494719886233956</c:v>
                </c:pt>
                <c:pt idx="129">
                  <c:v>1.0149418838763387</c:v>
                </c:pt>
                <c:pt idx="130">
                  <c:v>1.1137812308007373</c:v>
                </c:pt>
                <c:pt idx="131">
                  <c:v>1.1294747378040797</c:v>
                </c:pt>
                <c:pt idx="132">
                  <c:v>0.99915881561238262</c:v>
                </c:pt>
                <c:pt idx="133">
                  <c:v>0.96719401610891176</c:v>
                </c:pt>
                <c:pt idx="134">
                  <c:v>1.0872735009303121</c:v>
                </c:pt>
                <c:pt idx="135">
                  <c:v>0.97329246994706209</c:v>
                </c:pt>
                <c:pt idx="136">
                  <c:v>0.84844908197805569</c:v>
                </c:pt>
                <c:pt idx="137">
                  <c:v>0.83820881093364563</c:v>
                </c:pt>
                <c:pt idx="138">
                  <c:v>0.9201353544326325</c:v>
                </c:pt>
                <c:pt idx="139">
                  <c:v>0.83670883016157727</c:v>
                </c:pt>
                <c:pt idx="140">
                  <c:v>0.92161964418413289</c:v>
                </c:pt>
                <c:pt idx="141">
                  <c:v>0.88219678918210431</c:v>
                </c:pt>
                <c:pt idx="142">
                  <c:v>0.83299106994849603</c:v>
                </c:pt>
                <c:pt idx="143">
                  <c:v>0.79492139699889286</c:v>
                </c:pt>
                <c:pt idx="144">
                  <c:v>0.786316942350899</c:v>
                </c:pt>
                <c:pt idx="145">
                  <c:v>0.88152659399325772</c:v>
                </c:pt>
                <c:pt idx="146">
                  <c:v>0.76309225841457906</c:v>
                </c:pt>
                <c:pt idx="147">
                  <c:v>0.80454928803985404</c:v>
                </c:pt>
                <c:pt idx="148">
                  <c:v>0.95268482865424164</c:v>
                </c:pt>
                <c:pt idx="149">
                  <c:v>1.0186992572119502</c:v>
                </c:pt>
                <c:pt idx="150">
                  <c:v>0.9543455664827698</c:v>
                </c:pt>
                <c:pt idx="151">
                  <c:v>0.83922635523704758</c:v>
                </c:pt>
                <c:pt idx="152">
                  <c:v>0.8642233564834203</c:v>
                </c:pt>
                <c:pt idx="153">
                  <c:v>0.85779883280888614</c:v>
                </c:pt>
                <c:pt idx="154">
                  <c:v>0.99535661451938062</c:v>
                </c:pt>
                <c:pt idx="155">
                  <c:v>0.91498028442528812</c:v>
                </c:pt>
                <c:pt idx="156">
                  <c:v>0.90551302426118052</c:v>
                </c:pt>
                <c:pt idx="157">
                  <c:v>1.0324671302683091</c:v>
                </c:pt>
                <c:pt idx="158">
                  <c:v>1.1518140090897813</c:v>
                </c:pt>
                <c:pt idx="159">
                  <c:v>0.90699730178785365</c:v>
                </c:pt>
                <c:pt idx="160">
                  <c:v>0.98776552092196435</c:v>
                </c:pt>
                <c:pt idx="161">
                  <c:v>0.66974809632489762</c:v>
                </c:pt>
                <c:pt idx="162">
                  <c:v>0.89348851319672351</c:v>
                </c:pt>
                <c:pt idx="163">
                  <c:v>0.94277367825602465</c:v>
                </c:pt>
                <c:pt idx="164">
                  <c:v>0.99249251759827462</c:v>
                </c:pt>
                <c:pt idx="165">
                  <c:v>0.78442599784363187</c:v>
                </c:pt>
                <c:pt idx="166">
                  <c:v>0.76223738270077235</c:v>
                </c:pt>
                <c:pt idx="167">
                  <c:v>0.66010308823313169</c:v>
                </c:pt>
                <c:pt idx="168">
                  <c:v>0.85592863209351766</c:v>
                </c:pt>
                <c:pt idx="169">
                  <c:v>0.75634667537163525</c:v>
                </c:pt>
                <c:pt idx="170">
                  <c:v>0.92574156780189065</c:v>
                </c:pt>
                <c:pt idx="171">
                  <c:v>0.81781666081292348</c:v>
                </c:pt>
                <c:pt idx="172">
                  <c:v>0.8191702949725107</c:v>
                </c:pt>
                <c:pt idx="173">
                  <c:v>1.0644231172205678</c:v>
                </c:pt>
                <c:pt idx="174">
                  <c:v>1.0638165540042879</c:v>
                </c:pt>
                <c:pt idx="175">
                  <c:v>1.1276781692044326</c:v>
                </c:pt>
                <c:pt idx="176">
                  <c:v>1.0589386502587226</c:v>
                </c:pt>
                <c:pt idx="177">
                  <c:v>0.94779876087215531</c:v>
                </c:pt>
                <c:pt idx="178">
                  <c:v>0.82560167198779444</c:v>
                </c:pt>
                <c:pt idx="179">
                  <c:v>1.1498962231773664</c:v>
                </c:pt>
                <c:pt idx="180">
                  <c:v>1.2848072592572852</c:v>
                </c:pt>
                <c:pt idx="181">
                  <c:v>1.3685053340437863</c:v>
                </c:pt>
                <c:pt idx="182">
                  <c:v>1.3721524184703047</c:v>
                </c:pt>
                <c:pt idx="183">
                  <c:v>1.070048381094157</c:v>
                </c:pt>
                <c:pt idx="184">
                  <c:v>0.93457873062360042</c:v>
                </c:pt>
                <c:pt idx="185">
                  <c:v>0.94583501812417692</c:v>
                </c:pt>
                <c:pt idx="186">
                  <c:v>1.202307795819503</c:v>
                </c:pt>
                <c:pt idx="187">
                  <c:v>0.94541978157102657</c:v>
                </c:pt>
                <c:pt idx="188">
                  <c:v>1.1116820073130753</c:v>
                </c:pt>
                <c:pt idx="189">
                  <c:v>1.0347935196289799</c:v>
                </c:pt>
                <c:pt idx="190">
                  <c:v>0.91600525749506101</c:v>
                </c:pt>
                <c:pt idx="191">
                  <c:v>1.2080072425319679</c:v>
                </c:pt>
                <c:pt idx="192">
                  <c:v>1.0271773430104134</c:v>
                </c:pt>
                <c:pt idx="193">
                  <c:v>1.0039251229798776</c:v>
                </c:pt>
                <c:pt idx="194">
                  <c:v>1.0185891112421988</c:v>
                </c:pt>
                <c:pt idx="195">
                  <c:v>1.0512951174000158</c:v>
                </c:pt>
                <c:pt idx="196">
                  <c:v>0.98219104667321244</c:v>
                </c:pt>
                <c:pt idx="197">
                  <c:v>0.96249928128413964</c:v>
                </c:pt>
                <c:pt idx="198">
                  <c:v>1.0217707446865809</c:v>
                </c:pt>
                <c:pt idx="199">
                  <c:v>0.89207501165707792</c:v>
                </c:pt>
                <c:pt idx="200">
                  <c:v>0.85825355381491142</c:v>
                </c:pt>
                <c:pt idx="201">
                  <c:v>0.87094729568603524</c:v>
                </c:pt>
                <c:pt idx="202">
                  <c:v>1.0362739561641898</c:v>
                </c:pt>
                <c:pt idx="203">
                  <c:v>1.0465546675529898</c:v>
                </c:pt>
                <c:pt idx="204">
                  <c:v>0.9304681664080906</c:v>
                </c:pt>
                <c:pt idx="205">
                  <c:v>0.89307739670591058</c:v>
                </c:pt>
                <c:pt idx="206">
                  <c:v>0.94046553267681365</c:v>
                </c:pt>
                <c:pt idx="207">
                  <c:v>0.90119933931564933</c:v>
                </c:pt>
                <c:pt idx="208">
                  <c:v>0.9373490345057478</c:v>
                </c:pt>
                <c:pt idx="209">
                  <c:v>0.91680543848468221</c:v>
                </c:pt>
                <c:pt idx="210">
                  <c:v>0.90795611308073088</c:v>
                </c:pt>
                <c:pt idx="211">
                  <c:v>0.93213441782951623</c:v>
                </c:pt>
                <c:pt idx="212">
                  <c:v>0.95210036804032128</c:v>
                </c:pt>
                <c:pt idx="213">
                  <c:v>0.94349527218512474</c:v>
                </c:pt>
                <c:pt idx="214">
                  <c:v>0.93613989561140665</c:v>
                </c:pt>
                <c:pt idx="215">
                  <c:v>0.96336567607382906</c:v>
                </c:pt>
                <c:pt idx="216">
                  <c:v>0.94371583083514254</c:v>
                </c:pt>
                <c:pt idx="217">
                  <c:v>0.93379688787843584</c:v>
                </c:pt>
                <c:pt idx="218">
                  <c:v>0.91662156066756884</c:v>
                </c:pt>
                <c:pt idx="219">
                  <c:v>0.89428342674139338</c:v>
                </c:pt>
                <c:pt idx="220">
                  <c:v>0.90834511770242721</c:v>
                </c:pt>
                <c:pt idx="221">
                  <c:v>0.92694000086428463</c:v>
                </c:pt>
                <c:pt idx="222">
                  <c:v>0.95500454214603714</c:v>
                </c:pt>
                <c:pt idx="223">
                  <c:v>0.96060334974993056</c:v>
                </c:pt>
                <c:pt idx="224">
                  <c:v>0.94330095512339562</c:v>
                </c:pt>
                <c:pt idx="225">
                  <c:v>0.94909989308521514</c:v>
                </c:pt>
                <c:pt idx="226">
                  <c:v>0.90223264016139748</c:v>
                </c:pt>
                <c:pt idx="227">
                  <c:v>0.99937563217242564</c:v>
                </c:pt>
                <c:pt idx="228">
                  <c:v>0.99505811043257464</c:v>
                </c:pt>
                <c:pt idx="229">
                  <c:v>0.92435309503549368</c:v>
                </c:pt>
                <c:pt idx="230">
                  <c:v>0.90194522464577875</c:v>
                </c:pt>
                <c:pt idx="231">
                  <c:v>0.90423195196954154</c:v>
                </c:pt>
                <c:pt idx="232">
                  <c:v>0.87318323320048541</c:v>
                </c:pt>
                <c:pt idx="233">
                  <c:v>0.85363168764369157</c:v>
                </c:pt>
                <c:pt idx="234">
                  <c:v>0.85603378284242848</c:v>
                </c:pt>
                <c:pt idx="235">
                  <c:v>0.92106927219321244</c:v>
                </c:pt>
                <c:pt idx="236">
                  <c:v>0.89704048251891355</c:v>
                </c:pt>
                <c:pt idx="237">
                  <c:v>0.86030743672627963</c:v>
                </c:pt>
                <c:pt idx="238">
                  <c:v>0.89383648463082299</c:v>
                </c:pt>
                <c:pt idx="239">
                  <c:v>0.88633410084821951</c:v>
                </c:pt>
              </c:numCache>
            </c:numRef>
          </c:val>
        </c:ser>
        <c:ser>
          <c:idx val="17"/>
          <c:order val="17"/>
          <c:tx>
            <c:strRef>
              <c:f>ratio_data!$A$19</c:f>
              <c:strCache>
                <c:ptCount val="1"/>
                <c:pt idx="0">
                  <c:v>170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ratio_data!$B$19:$IG$19</c:f>
              <c:numCache>
                <c:formatCode>General</c:formatCode>
                <c:ptCount val="240"/>
                <c:pt idx="0">
                  <c:v>0.99636263571321215</c:v>
                </c:pt>
                <c:pt idx="1">
                  <c:v>1.015876827746228</c:v>
                </c:pt>
                <c:pt idx="2">
                  <c:v>0.98741088683967249</c:v>
                </c:pt>
                <c:pt idx="3">
                  <c:v>0.94628258663163856</c:v>
                </c:pt>
                <c:pt idx="4">
                  <c:v>0.97997718402489564</c:v>
                </c:pt>
                <c:pt idx="5">
                  <c:v>0.98711641877656142</c:v>
                </c:pt>
                <c:pt idx="6">
                  <c:v>0.97490472049992261</c:v>
                </c:pt>
                <c:pt idx="7">
                  <c:v>0.9874483168401339</c:v>
                </c:pt>
                <c:pt idx="8">
                  <c:v>1.0001526823973792</c:v>
                </c:pt>
                <c:pt idx="9">
                  <c:v>0.9971389158534717</c:v>
                </c:pt>
                <c:pt idx="10">
                  <c:v>0.99609490089937125</c:v>
                </c:pt>
                <c:pt idx="11">
                  <c:v>1.03714681097158</c:v>
                </c:pt>
                <c:pt idx="12">
                  <c:v>1.0395287049726778</c:v>
                </c:pt>
                <c:pt idx="13">
                  <c:v>1.0267381586244158</c:v>
                </c:pt>
                <c:pt idx="14">
                  <c:v>1.0042198030997873</c:v>
                </c:pt>
                <c:pt idx="15">
                  <c:v>1.0031525432483201</c:v>
                </c:pt>
                <c:pt idx="16">
                  <c:v>0.99170153260152483</c:v>
                </c:pt>
                <c:pt idx="17">
                  <c:v>0.97640702976508131</c:v>
                </c:pt>
                <c:pt idx="18">
                  <c:v>0.98619882816620452</c:v>
                </c:pt>
                <c:pt idx="19">
                  <c:v>1.0104700228796719</c:v>
                </c:pt>
                <c:pt idx="20">
                  <c:v>0.97214603522886656</c:v>
                </c:pt>
                <c:pt idx="21">
                  <c:v>0.99403206191687921</c:v>
                </c:pt>
                <c:pt idx="22">
                  <c:v>1.0015891994975104</c:v>
                </c:pt>
                <c:pt idx="23">
                  <c:v>1.0250539280757882</c:v>
                </c:pt>
                <c:pt idx="24">
                  <c:v>1.0558671444857026</c:v>
                </c:pt>
                <c:pt idx="25">
                  <c:v>1.0315155743035822</c:v>
                </c:pt>
                <c:pt idx="26">
                  <c:v>1.0038418690849258</c:v>
                </c:pt>
                <c:pt idx="27">
                  <c:v>0.99882652603386513</c:v>
                </c:pt>
                <c:pt idx="28">
                  <c:v>0.98692123960390143</c:v>
                </c:pt>
                <c:pt idx="29">
                  <c:v>0.99644091019896941</c:v>
                </c:pt>
                <c:pt idx="30">
                  <c:v>0.99086845215659192</c:v>
                </c:pt>
                <c:pt idx="31">
                  <c:v>0.95926046565284351</c:v>
                </c:pt>
                <c:pt idx="32">
                  <c:v>0.96921686789102357</c:v>
                </c:pt>
                <c:pt idx="33">
                  <c:v>0.97706866148573268</c:v>
                </c:pt>
                <c:pt idx="34">
                  <c:v>0.96049438487500349</c:v>
                </c:pt>
                <c:pt idx="35">
                  <c:v>0.96516650200059861</c:v>
                </c:pt>
                <c:pt idx="36">
                  <c:v>0.9417413258259052</c:v>
                </c:pt>
                <c:pt idx="37">
                  <c:v>0.94477199648947396</c:v>
                </c:pt>
                <c:pt idx="38">
                  <c:v>0.9524188830207776</c:v>
                </c:pt>
                <c:pt idx="39">
                  <c:v>0.9476476091988002</c:v>
                </c:pt>
                <c:pt idx="40">
                  <c:v>0.9464271483719835</c:v>
                </c:pt>
                <c:pt idx="41">
                  <c:v>0.96374388190983062</c:v>
                </c:pt>
                <c:pt idx="42">
                  <c:v>1.0042516992674564</c:v>
                </c:pt>
                <c:pt idx="43">
                  <c:v>1.0090408654765111</c:v>
                </c:pt>
                <c:pt idx="44">
                  <c:v>1.019113908165914</c:v>
                </c:pt>
                <c:pt idx="45">
                  <c:v>1.0229247593923902</c:v>
                </c:pt>
                <c:pt idx="46">
                  <c:v>1.0343805388981204</c:v>
                </c:pt>
                <c:pt idx="47">
                  <c:v>1.0343087814694079</c:v>
                </c:pt>
                <c:pt idx="48">
                  <c:v>1.0305728031580261</c:v>
                </c:pt>
                <c:pt idx="49">
                  <c:v>1.0521609870303616</c:v>
                </c:pt>
                <c:pt idx="50">
                  <c:v>1.0507563740293855</c:v>
                </c:pt>
                <c:pt idx="51">
                  <c:v>1.0062305120296788</c:v>
                </c:pt>
                <c:pt idx="52">
                  <c:v>0.96592334544724656</c:v>
                </c:pt>
                <c:pt idx="53">
                  <c:v>0.98614341564804275</c:v>
                </c:pt>
                <c:pt idx="54">
                  <c:v>0.94815935151723352</c:v>
                </c:pt>
                <c:pt idx="55">
                  <c:v>0.96421049336229703</c:v>
                </c:pt>
                <c:pt idx="56">
                  <c:v>0.9871000576799106</c:v>
                </c:pt>
                <c:pt idx="57">
                  <c:v>0.95292378652798415</c:v>
                </c:pt>
                <c:pt idx="58">
                  <c:v>1.0501360361168421</c:v>
                </c:pt>
                <c:pt idx="59">
                  <c:v>0.99223216087160948</c:v>
                </c:pt>
                <c:pt idx="60">
                  <c:v>1.1084235876001638</c:v>
                </c:pt>
                <c:pt idx="61">
                  <c:v>1.04935206749759</c:v>
                </c:pt>
                <c:pt idx="62">
                  <c:v>1.0228365939757844</c:v>
                </c:pt>
                <c:pt idx="63">
                  <c:v>1.0195767564859477</c:v>
                </c:pt>
                <c:pt idx="64">
                  <c:v>1.0064142241035061</c:v>
                </c:pt>
                <c:pt idx="65">
                  <c:v>1.0168900246441555</c:v>
                </c:pt>
                <c:pt idx="66">
                  <c:v>1.0128660308784738</c:v>
                </c:pt>
                <c:pt idx="67">
                  <c:v>1.0268510793617709</c:v>
                </c:pt>
                <c:pt idx="68">
                  <c:v>1.0799663481243356</c:v>
                </c:pt>
                <c:pt idx="69">
                  <c:v>1.0019572089041842</c:v>
                </c:pt>
                <c:pt idx="70">
                  <c:v>0.98514810661037178</c:v>
                </c:pt>
                <c:pt idx="71">
                  <c:v>0.9927232401873779</c:v>
                </c:pt>
                <c:pt idx="72">
                  <c:v>1.0312330761917381</c:v>
                </c:pt>
                <c:pt idx="73">
                  <c:v>1.0998013648923519</c:v>
                </c:pt>
                <c:pt idx="74">
                  <c:v>1.0953002701392256</c:v>
                </c:pt>
                <c:pt idx="75">
                  <c:v>0.96915845172745252</c:v>
                </c:pt>
                <c:pt idx="76">
                  <c:v>0.8679904399904288</c:v>
                </c:pt>
                <c:pt idx="77">
                  <c:v>0.98092682596454339</c:v>
                </c:pt>
                <c:pt idx="78">
                  <c:v>1.0403510788059873</c:v>
                </c:pt>
                <c:pt idx="79">
                  <c:v>1.0950252895915333</c:v>
                </c:pt>
                <c:pt idx="80">
                  <c:v>1.0094266657061006</c:v>
                </c:pt>
                <c:pt idx="81">
                  <c:v>1.0370357895871358</c:v>
                </c:pt>
                <c:pt idx="82">
                  <c:v>1.050051164210188</c:v>
                </c:pt>
                <c:pt idx="83">
                  <c:v>1.0875130920516698</c:v>
                </c:pt>
                <c:pt idx="84">
                  <c:v>1.0550619428660162</c:v>
                </c:pt>
                <c:pt idx="85">
                  <c:v>1.0465655112830305</c:v>
                </c:pt>
                <c:pt idx="86">
                  <c:v>0.99216654843676821</c:v>
                </c:pt>
                <c:pt idx="87">
                  <c:v>0.9625977307594491</c:v>
                </c:pt>
                <c:pt idx="88">
                  <c:v>1.0726538553464131</c:v>
                </c:pt>
                <c:pt idx="89">
                  <c:v>1.0412468636907248</c:v>
                </c:pt>
                <c:pt idx="90">
                  <c:v>1.0618013875607797</c:v>
                </c:pt>
                <c:pt idx="91">
                  <c:v>1.0743395567409666</c:v>
                </c:pt>
                <c:pt idx="92">
                  <c:v>1.0088656953138968</c:v>
                </c:pt>
                <c:pt idx="93">
                  <c:v>1.0223280352808857</c:v>
                </c:pt>
                <c:pt idx="94">
                  <c:v>1.0419885564205984</c:v>
                </c:pt>
                <c:pt idx="95">
                  <c:v>1.0553916247496438</c:v>
                </c:pt>
                <c:pt idx="96">
                  <c:v>1.0147287211860629</c:v>
                </c:pt>
                <c:pt idx="97">
                  <c:v>0.97757873947541662</c:v>
                </c:pt>
                <c:pt idx="98">
                  <c:v>0.9756749683470437</c:v>
                </c:pt>
                <c:pt idx="99">
                  <c:v>0.95642599664513495</c:v>
                </c:pt>
                <c:pt idx="100">
                  <c:v>0.95786161359103272</c:v>
                </c:pt>
                <c:pt idx="101">
                  <c:v>0.89421526251904171</c:v>
                </c:pt>
                <c:pt idx="102">
                  <c:v>0.87411169817685275</c:v>
                </c:pt>
                <c:pt idx="103">
                  <c:v>0.89561277826421459</c:v>
                </c:pt>
                <c:pt idx="104">
                  <c:v>0.9758745389320207</c:v>
                </c:pt>
                <c:pt idx="105">
                  <c:v>1.0207458256029684</c:v>
                </c:pt>
                <c:pt idx="106">
                  <c:v>0.96843127053573663</c:v>
                </c:pt>
                <c:pt idx="107">
                  <c:v>0.93468519911861125</c:v>
                </c:pt>
                <c:pt idx="108">
                  <c:v>0.96239687090375092</c:v>
                </c:pt>
                <c:pt idx="109">
                  <c:v>1.0051906344523678</c:v>
                </c:pt>
                <c:pt idx="110">
                  <c:v>1.0169458135690117</c:v>
                </c:pt>
                <c:pt idx="111">
                  <c:v>1.0170163239950003</c:v>
                </c:pt>
                <c:pt idx="112">
                  <c:v>1.0134584620318661</c:v>
                </c:pt>
                <c:pt idx="113">
                  <c:v>0.93585212500757853</c:v>
                </c:pt>
                <c:pt idx="114">
                  <c:v>1.0325961113829774</c:v>
                </c:pt>
                <c:pt idx="115">
                  <c:v>0.95715930189379872</c:v>
                </c:pt>
                <c:pt idx="116">
                  <c:v>1.0158718179904402</c:v>
                </c:pt>
                <c:pt idx="117">
                  <c:v>1.0227235342497942</c:v>
                </c:pt>
                <c:pt idx="118">
                  <c:v>1.0258049417867661</c:v>
                </c:pt>
                <c:pt idx="119">
                  <c:v>1.0788112748092225</c:v>
                </c:pt>
                <c:pt idx="120">
                  <c:v>0.98001828090108556</c:v>
                </c:pt>
                <c:pt idx="121">
                  <c:v>1.059691636280109</c:v>
                </c:pt>
                <c:pt idx="122">
                  <c:v>1.087918141492874</c:v>
                </c:pt>
                <c:pt idx="123">
                  <c:v>0.94751150301075548</c:v>
                </c:pt>
                <c:pt idx="124">
                  <c:v>0.91958435393593685</c:v>
                </c:pt>
                <c:pt idx="125">
                  <c:v>1.0197621276578936</c:v>
                </c:pt>
                <c:pt idx="126">
                  <c:v>1.074913404813848</c:v>
                </c:pt>
                <c:pt idx="127">
                  <c:v>1.0574550030828485</c:v>
                </c:pt>
                <c:pt idx="128">
                  <c:v>1.1096453993338995</c:v>
                </c:pt>
                <c:pt idx="129">
                  <c:v>1.0358264746058594</c:v>
                </c:pt>
                <c:pt idx="130">
                  <c:v>1.001553993610224</c:v>
                </c:pt>
                <c:pt idx="131">
                  <c:v>1.1183578733589645</c:v>
                </c:pt>
                <c:pt idx="132">
                  <c:v>0.98406221496807633</c:v>
                </c:pt>
                <c:pt idx="133">
                  <c:v>1.1266291084961475</c:v>
                </c:pt>
                <c:pt idx="134">
                  <c:v>1.0708102318548387</c:v>
                </c:pt>
                <c:pt idx="135">
                  <c:v>1.1355915999128579</c:v>
                </c:pt>
                <c:pt idx="136">
                  <c:v>1.0762087557247768</c:v>
                </c:pt>
                <c:pt idx="137">
                  <c:v>0.95183412680867263</c:v>
                </c:pt>
                <c:pt idx="138">
                  <c:v>1.0869914149818141</c:v>
                </c:pt>
                <c:pt idx="139">
                  <c:v>1.0087283714033934</c:v>
                </c:pt>
                <c:pt idx="140">
                  <c:v>0.97373153398311973</c:v>
                </c:pt>
                <c:pt idx="141">
                  <c:v>0.93980135823100774</c:v>
                </c:pt>
                <c:pt idx="142">
                  <c:v>0.95459583709082896</c:v>
                </c:pt>
                <c:pt idx="143">
                  <c:v>0.84526619080023568</c:v>
                </c:pt>
                <c:pt idx="144">
                  <c:v>0.91518233742878485</c:v>
                </c:pt>
                <c:pt idx="145">
                  <c:v>0.71795894871810861</c:v>
                </c:pt>
                <c:pt idx="146">
                  <c:v>0.70479168440667972</c:v>
                </c:pt>
                <c:pt idx="147">
                  <c:v>0.7365837547734545</c:v>
                </c:pt>
                <c:pt idx="148">
                  <c:v>1.0177816280982026</c:v>
                </c:pt>
                <c:pt idx="149">
                  <c:v>0.95623842843059592</c:v>
                </c:pt>
                <c:pt idx="150">
                  <c:v>1.0725583241363259</c:v>
                </c:pt>
                <c:pt idx="151">
                  <c:v>1.0913423469975725</c:v>
                </c:pt>
                <c:pt idx="152">
                  <c:v>0.87931546772368363</c:v>
                </c:pt>
                <c:pt idx="153">
                  <c:v>1.0943777575115241</c:v>
                </c:pt>
                <c:pt idx="154">
                  <c:v>1.5352662202676284</c:v>
                </c:pt>
                <c:pt idx="155">
                  <c:v>1.1613593508337041</c:v>
                </c:pt>
                <c:pt idx="156">
                  <c:v>1.2771898297676001</c:v>
                </c:pt>
                <c:pt idx="157">
                  <c:v>1.0340896522626053</c:v>
                </c:pt>
                <c:pt idx="158">
                  <c:v>1.030319209619641</c:v>
                </c:pt>
                <c:pt idx="159">
                  <c:v>0.87189700695103722</c:v>
                </c:pt>
                <c:pt idx="160">
                  <c:v>0.87502897247383427</c:v>
                </c:pt>
                <c:pt idx="161">
                  <c:v>0.87164996839141173</c:v>
                </c:pt>
                <c:pt idx="162">
                  <c:v>1.0645901082366647</c:v>
                </c:pt>
                <c:pt idx="163">
                  <c:v>1.1637383700035937</c:v>
                </c:pt>
                <c:pt idx="164">
                  <c:v>1.1184374734095361</c:v>
                </c:pt>
                <c:pt idx="165">
                  <c:v>1.3499803708401279</c:v>
                </c:pt>
                <c:pt idx="166">
                  <c:v>1.3235691952901494</c:v>
                </c:pt>
                <c:pt idx="167">
                  <c:v>1.3554369589877502</c:v>
                </c:pt>
                <c:pt idx="168">
                  <c:v>1.0895216862586115</c:v>
                </c:pt>
                <c:pt idx="169">
                  <c:v>0.99578758831138658</c:v>
                </c:pt>
                <c:pt idx="170">
                  <c:v>1.0786906179605991</c:v>
                </c:pt>
                <c:pt idx="171">
                  <c:v>1.1604620388380495</c:v>
                </c:pt>
                <c:pt idx="172">
                  <c:v>1.0322696433095893</c:v>
                </c:pt>
                <c:pt idx="173">
                  <c:v>1.2621123226105453</c:v>
                </c:pt>
                <c:pt idx="174">
                  <c:v>1.0468177761913282</c:v>
                </c:pt>
                <c:pt idx="175">
                  <c:v>1.0294617135235098</c:v>
                </c:pt>
                <c:pt idx="176">
                  <c:v>1.0127982771827868</c:v>
                </c:pt>
                <c:pt idx="177">
                  <c:v>1.1990531423837167</c:v>
                </c:pt>
                <c:pt idx="178">
                  <c:v>1.1964988807071339</c:v>
                </c:pt>
                <c:pt idx="179">
                  <c:v>1.1482316100616046</c:v>
                </c:pt>
                <c:pt idx="180">
                  <c:v>1.0703472557064748</c:v>
                </c:pt>
                <c:pt idx="181">
                  <c:v>1.0709487995841578</c:v>
                </c:pt>
                <c:pt idx="182">
                  <c:v>1.1752955332414081</c:v>
                </c:pt>
                <c:pt idx="183">
                  <c:v>1.1205810507520428</c:v>
                </c:pt>
                <c:pt idx="184">
                  <c:v>1.0798178280938096</c:v>
                </c:pt>
                <c:pt idx="185">
                  <c:v>1.0426236382538199</c:v>
                </c:pt>
                <c:pt idx="186">
                  <c:v>1.2811262568201276</c:v>
                </c:pt>
                <c:pt idx="187">
                  <c:v>1.18962407161186</c:v>
                </c:pt>
                <c:pt idx="188">
                  <c:v>1.1551736558580337</c:v>
                </c:pt>
                <c:pt idx="189">
                  <c:v>0.98064912813993976</c:v>
                </c:pt>
                <c:pt idx="190">
                  <c:v>1.0536107332756275</c:v>
                </c:pt>
                <c:pt idx="191">
                  <c:v>0.90121896401279677</c:v>
                </c:pt>
                <c:pt idx="192">
                  <c:v>1.0731118796750583</c:v>
                </c:pt>
                <c:pt idx="193">
                  <c:v>0.94764132095428477</c:v>
                </c:pt>
                <c:pt idx="194">
                  <c:v>1.1661515764989685</c:v>
                </c:pt>
                <c:pt idx="195">
                  <c:v>1.0869825323231961</c:v>
                </c:pt>
                <c:pt idx="196">
                  <c:v>0.97163126993331461</c:v>
                </c:pt>
                <c:pt idx="197">
                  <c:v>0.91680709069964483</c:v>
                </c:pt>
                <c:pt idx="198">
                  <c:v>0.94152751029960269</c:v>
                </c:pt>
                <c:pt idx="199">
                  <c:v>1.0008721699900864</c:v>
                </c:pt>
                <c:pt idx="200">
                  <c:v>0.83879185707578363</c:v>
                </c:pt>
                <c:pt idx="201">
                  <c:v>0.91993745113369862</c:v>
                </c:pt>
                <c:pt idx="202">
                  <c:v>1.0304878353087987</c:v>
                </c:pt>
                <c:pt idx="203">
                  <c:v>0.87271129228403099</c:v>
                </c:pt>
                <c:pt idx="204">
                  <c:v>0.8882785260992806</c:v>
                </c:pt>
                <c:pt idx="205">
                  <c:v>0.88542319198334396</c:v>
                </c:pt>
                <c:pt idx="206">
                  <c:v>0.94048365524505551</c:v>
                </c:pt>
                <c:pt idx="207">
                  <c:v>0.93945144229344701</c:v>
                </c:pt>
                <c:pt idx="208">
                  <c:v>0.9210084033613446</c:v>
                </c:pt>
                <c:pt idx="209">
                  <c:v>0.90092001536407496</c:v>
                </c:pt>
                <c:pt idx="210">
                  <c:v>0.90093660305151313</c:v>
                </c:pt>
                <c:pt idx="211">
                  <c:v>0.90293247382261232</c:v>
                </c:pt>
                <c:pt idx="212">
                  <c:v>0.94272064874846961</c:v>
                </c:pt>
                <c:pt idx="213">
                  <c:v>0.98036943656017983</c:v>
                </c:pt>
                <c:pt idx="214">
                  <c:v>0.92712345770624049</c:v>
                </c:pt>
                <c:pt idx="215">
                  <c:v>0.90919208782313954</c:v>
                </c:pt>
                <c:pt idx="216">
                  <c:v>0.92139477543340764</c:v>
                </c:pt>
                <c:pt idx="217">
                  <c:v>0.91378515161391483</c:v>
                </c:pt>
                <c:pt idx="218">
                  <c:v>0.9182479833078675</c:v>
                </c:pt>
                <c:pt idx="219">
                  <c:v>0.91019461243966171</c:v>
                </c:pt>
                <c:pt idx="220">
                  <c:v>0.90172458618597862</c:v>
                </c:pt>
                <c:pt idx="221">
                  <c:v>0.94902239539455224</c:v>
                </c:pt>
                <c:pt idx="222">
                  <c:v>0.95162836391036254</c:v>
                </c:pt>
                <c:pt idx="223">
                  <c:v>0.94757457228608999</c:v>
                </c:pt>
                <c:pt idx="224">
                  <c:v>0.90557815718249435</c:v>
                </c:pt>
                <c:pt idx="225">
                  <c:v>0.94963412097643352</c:v>
                </c:pt>
                <c:pt idx="226">
                  <c:v>0.89587948604342205</c:v>
                </c:pt>
                <c:pt idx="227">
                  <c:v>0.93832928424593531</c:v>
                </c:pt>
                <c:pt idx="228">
                  <c:v>1.0567917426495008</c:v>
                </c:pt>
                <c:pt idx="229">
                  <c:v>1.0054062324040336</c:v>
                </c:pt>
                <c:pt idx="230">
                  <c:v>0.95208833316780705</c:v>
                </c:pt>
                <c:pt idx="231">
                  <c:v>0.89805718622758324</c:v>
                </c:pt>
                <c:pt idx="232">
                  <c:v>0.83371949307082038</c:v>
                </c:pt>
                <c:pt idx="233">
                  <c:v>0.81981232658914482</c:v>
                </c:pt>
                <c:pt idx="234">
                  <c:v>0.82844546252143036</c:v>
                </c:pt>
                <c:pt idx="235">
                  <c:v>0.89119442509418312</c:v>
                </c:pt>
                <c:pt idx="236">
                  <c:v>0.92217832803888145</c:v>
                </c:pt>
                <c:pt idx="237">
                  <c:v>0.87653579877333576</c:v>
                </c:pt>
                <c:pt idx="238">
                  <c:v>0.88351126580154715</c:v>
                </c:pt>
                <c:pt idx="239">
                  <c:v>0.84572192943853686</c:v>
                </c:pt>
              </c:numCache>
            </c:numRef>
          </c:val>
        </c:ser>
        <c:ser>
          <c:idx val="18"/>
          <c:order val="18"/>
          <c:tx>
            <c:strRef>
              <c:f>ratio_data!$A$20</c:f>
              <c:strCache>
                <c:ptCount val="1"/>
                <c:pt idx="0">
                  <c:v>180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ratio_data!$B$20:$IG$20</c:f>
              <c:numCache>
                <c:formatCode>General</c:formatCode>
                <c:ptCount val="240"/>
                <c:pt idx="0">
                  <c:v>1.0074450103214498</c:v>
                </c:pt>
                <c:pt idx="1">
                  <c:v>1.0030579711718401</c:v>
                </c:pt>
                <c:pt idx="2">
                  <c:v>0.97978089239617561</c:v>
                </c:pt>
                <c:pt idx="3">
                  <c:v>0.96898705185096057</c:v>
                </c:pt>
                <c:pt idx="4">
                  <c:v>0.99123464121776239</c:v>
                </c:pt>
                <c:pt idx="5">
                  <c:v>0.99871079657861062</c:v>
                </c:pt>
                <c:pt idx="6">
                  <c:v>0.98998222769001221</c:v>
                </c:pt>
                <c:pt idx="7">
                  <c:v>0.97919248115467961</c:v>
                </c:pt>
                <c:pt idx="8">
                  <c:v>0.98953041161851785</c:v>
                </c:pt>
                <c:pt idx="9">
                  <c:v>0.99283091575381521</c:v>
                </c:pt>
                <c:pt idx="10">
                  <c:v>0.99728758649555049</c:v>
                </c:pt>
                <c:pt idx="11">
                  <c:v>1.0052789663872541</c:v>
                </c:pt>
                <c:pt idx="12">
                  <c:v>1.0116202645291166</c:v>
                </c:pt>
                <c:pt idx="13">
                  <c:v>1.0205973546842497</c:v>
                </c:pt>
                <c:pt idx="14">
                  <c:v>1.0200971277140702</c:v>
                </c:pt>
                <c:pt idx="15">
                  <c:v>1.0327453860774478</c:v>
                </c:pt>
                <c:pt idx="16">
                  <c:v>1.004177901256105</c:v>
                </c:pt>
                <c:pt idx="17">
                  <c:v>0.98607523697926514</c:v>
                </c:pt>
                <c:pt idx="18">
                  <c:v>0.9860297354603127</c:v>
                </c:pt>
                <c:pt idx="19">
                  <c:v>0.99266352850593109</c:v>
                </c:pt>
                <c:pt idx="20">
                  <c:v>0.98878261228803066</c:v>
                </c:pt>
                <c:pt idx="21">
                  <c:v>1.0059461350122418</c:v>
                </c:pt>
                <c:pt idx="22">
                  <c:v>0.99837787074190965</c:v>
                </c:pt>
                <c:pt idx="23">
                  <c:v>1.0217971059558746</c:v>
                </c:pt>
                <c:pt idx="24">
                  <c:v>1.0217679432480877</c:v>
                </c:pt>
                <c:pt idx="25">
                  <c:v>1.0241317347874619</c:v>
                </c:pt>
                <c:pt idx="26">
                  <c:v>0.98524809130139268</c:v>
                </c:pt>
                <c:pt idx="27">
                  <c:v>1.0069054456446418</c:v>
                </c:pt>
                <c:pt idx="28">
                  <c:v>0.99205015824283749</c:v>
                </c:pt>
                <c:pt idx="29">
                  <c:v>1.0009986606198726</c:v>
                </c:pt>
                <c:pt idx="30">
                  <c:v>0.97661186899702068</c:v>
                </c:pt>
                <c:pt idx="31">
                  <c:v>0.97908253480453078</c:v>
                </c:pt>
                <c:pt idx="32">
                  <c:v>0.959377872742181</c:v>
                </c:pt>
                <c:pt idx="33">
                  <c:v>0.97255337772051786</c:v>
                </c:pt>
                <c:pt idx="34">
                  <c:v>0.98490020296994629</c:v>
                </c:pt>
                <c:pt idx="35">
                  <c:v>0.9779530606689576</c:v>
                </c:pt>
                <c:pt idx="36">
                  <c:v>0.96305531873539563</c:v>
                </c:pt>
                <c:pt idx="37">
                  <c:v>0.95560895466688733</c:v>
                </c:pt>
                <c:pt idx="38">
                  <c:v>0.94257133323393905</c:v>
                </c:pt>
                <c:pt idx="39">
                  <c:v>0.93707026048552677</c:v>
                </c:pt>
                <c:pt idx="40">
                  <c:v>0.92741153659718978</c:v>
                </c:pt>
                <c:pt idx="41">
                  <c:v>0.96949689375772818</c:v>
                </c:pt>
                <c:pt idx="42">
                  <c:v>0.99633012876274141</c:v>
                </c:pt>
                <c:pt idx="43">
                  <c:v>1.0311774149100441</c:v>
                </c:pt>
                <c:pt idx="44">
                  <c:v>1.052238540434276</c:v>
                </c:pt>
                <c:pt idx="45">
                  <c:v>1.0301824574785241</c:v>
                </c:pt>
                <c:pt idx="46">
                  <c:v>1.034682157658724</c:v>
                </c:pt>
                <c:pt idx="47">
                  <c:v>1.0211551919039681</c:v>
                </c:pt>
                <c:pt idx="48">
                  <c:v>1.0186068363245873</c:v>
                </c:pt>
                <c:pt idx="49">
                  <c:v>1.0267784017784021</c:v>
                </c:pt>
                <c:pt idx="50">
                  <c:v>1.0394658249973281</c:v>
                </c:pt>
                <c:pt idx="51">
                  <c:v>1.011757816362074</c:v>
                </c:pt>
                <c:pt idx="52">
                  <c:v>0.91939938705337165</c:v>
                </c:pt>
                <c:pt idx="53">
                  <c:v>1.0173122984894116</c:v>
                </c:pt>
                <c:pt idx="54">
                  <c:v>1.0453002100273801</c:v>
                </c:pt>
                <c:pt idx="55">
                  <c:v>1.0708223573074267</c:v>
                </c:pt>
                <c:pt idx="56">
                  <c:v>1.0771933336669837</c:v>
                </c:pt>
                <c:pt idx="57">
                  <c:v>0.96091228599225065</c:v>
                </c:pt>
                <c:pt idx="58">
                  <c:v>1.0742614373942798</c:v>
                </c:pt>
                <c:pt idx="59">
                  <c:v>1.0370389983484534</c:v>
                </c:pt>
                <c:pt idx="60">
                  <c:v>1.0353818273386639</c:v>
                </c:pt>
                <c:pt idx="61">
                  <c:v>1.0724667590436039</c:v>
                </c:pt>
                <c:pt idx="62">
                  <c:v>1.0618614906879651</c:v>
                </c:pt>
                <c:pt idx="63">
                  <c:v>1.0284135309233011</c:v>
                </c:pt>
                <c:pt idx="64">
                  <c:v>1.0216450216450221</c:v>
                </c:pt>
                <c:pt idx="65">
                  <c:v>1.026721765302343</c:v>
                </c:pt>
                <c:pt idx="66">
                  <c:v>1.0147849781635681</c:v>
                </c:pt>
                <c:pt idx="67">
                  <c:v>1.0394595902007533</c:v>
                </c:pt>
                <c:pt idx="68">
                  <c:v>1.0623414595070892</c:v>
                </c:pt>
                <c:pt idx="69">
                  <c:v>0.96430497774484192</c:v>
                </c:pt>
                <c:pt idx="70">
                  <c:v>0.9970928974986818</c:v>
                </c:pt>
                <c:pt idx="71">
                  <c:v>1.0139535993604838</c:v>
                </c:pt>
                <c:pt idx="72">
                  <c:v>1.0044309055663261</c:v>
                </c:pt>
                <c:pt idx="73">
                  <c:v>0.98583640462064259</c:v>
                </c:pt>
                <c:pt idx="74">
                  <c:v>0.99374161521747373</c:v>
                </c:pt>
                <c:pt idx="75">
                  <c:v>0.96085530604671765</c:v>
                </c:pt>
                <c:pt idx="76">
                  <c:v>1.029155285786546</c:v>
                </c:pt>
                <c:pt idx="77">
                  <c:v>0.98600865005756588</c:v>
                </c:pt>
                <c:pt idx="78">
                  <c:v>1.0535498336372966</c:v>
                </c:pt>
                <c:pt idx="79">
                  <c:v>1.1593408161052685</c:v>
                </c:pt>
                <c:pt idx="80">
                  <c:v>1.1822987829933085</c:v>
                </c:pt>
                <c:pt idx="81">
                  <c:v>0.96120961996047838</c:v>
                </c:pt>
                <c:pt idx="82">
                  <c:v>0.98741233152405783</c:v>
                </c:pt>
                <c:pt idx="83">
                  <c:v>1.0448060839820839</c:v>
                </c:pt>
                <c:pt idx="84">
                  <c:v>1.059754859864156</c:v>
                </c:pt>
                <c:pt idx="85">
                  <c:v>1.126739692438899</c:v>
                </c:pt>
                <c:pt idx="86">
                  <c:v>1.0008695611738621</c:v>
                </c:pt>
                <c:pt idx="87">
                  <c:v>0.94614108089364435</c:v>
                </c:pt>
                <c:pt idx="88">
                  <c:v>1.105128316470537</c:v>
                </c:pt>
                <c:pt idx="89">
                  <c:v>1.0596219573927044</c:v>
                </c:pt>
                <c:pt idx="90">
                  <c:v>1.1026690175351872</c:v>
                </c:pt>
                <c:pt idx="91">
                  <c:v>1.0153963432241038</c:v>
                </c:pt>
                <c:pt idx="92">
                  <c:v>1.0363365915852103</c:v>
                </c:pt>
                <c:pt idx="93">
                  <c:v>1.0457510762905791</c:v>
                </c:pt>
                <c:pt idx="94">
                  <c:v>1.0117792484405876</c:v>
                </c:pt>
                <c:pt idx="95">
                  <c:v>1.0095485815320893</c:v>
                </c:pt>
                <c:pt idx="96">
                  <c:v>1.0209131053504099</c:v>
                </c:pt>
                <c:pt idx="97">
                  <c:v>0.98139553052390105</c:v>
                </c:pt>
                <c:pt idx="98">
                  <c:v>1.0127054163663241</c:v>
                </c:pt>
                <c:pt idx="99">
                  <c:v>1.0470081429344058</c:v>
                </c:pt>
                <c:pt idx="100">
                  <c:v>0.95679401297517552</c:v>
                </c:pt>
                <c:pt idx="101">
                  <c:v>0.92211630928078547</c:v>
                </c:pt>
                <c:pt idx="102">
                  <c:v>0.86644016109518263</c:v>
                </c:pt>
                <c:pt idx="103">
                  <c:v>0.93521224652916568</c:v>
                </c:pt>
                <c:pt idx="104">
                  <c:v>0.973269813287443</c:v>
                </c:pt>
                <c:pt idx="105">
                  <c:v>1.086458963304008</c:v>
                </c:pt>
                <c:pt idx="106">
                  <c:v>1.0066427958673678</c:v>
                </c:pt>
                <c:pt idx="107">
                  <c:v>0.93337899621568865</c:v>
                </c:pt>
                <c:pt idx="108">
                  <c:v>0.96174676594062758</c:v>
                </c:pt>
                <c:pt idx="109">
                  <c:v>1.0442794206374202</c:v>
                </c:pt>
                <c:pt idx="110">
                  <c:v>1.0304328710488582</c:v>
                </c:pt>
                <c:pt idx="111">
                  <c:v>0.9715060094581206</c:v>
                </c:pt>
                <c:pt idx="112">
                  <c:v>0.94385593595265826</c:v>
                </c:pt>
                <c:pt idx="113">
                  <c:v>1.0073704394221878</c:v>
                </c:pt>
                <c:pt idx="114">
                  <c:v>1.010567496906936</c:v>
                </c:pt>
                <c:pt idx="115">
                  <c:v>1.0398123484276232</c:v>
                </c:pt>
                <c:pt idx="116">
                  <c:v>0.97880319028413465</c:v>
                </c:pt>
                <c:pt idx="117">
                  <c:v>0.96266458177532932</c:v>
                </c:pt>
                <c:pt idx="118">
                  <c:v>1.0211607945969838</c:v>
                </c:pt>
                <c:pt idx="119">
                  <c:v>1.0526758633400521</c:v>
                </c:pt>
                <c:pt idx="120">
                  <c:v>1.0328537229044619</c:v>
                </c:pt>
                <c:pt idx="121">
                  <c:v>0.98335839678974957</c:v>
                </c:pt>
                <c:pt idx="122">
                  <c:v>1.0442472038883781</c:v>
                </c:pt>
                <c:pt idx="123">
                  <c:v>1.0714654987621814</c:v>
                </c:pt>
                <c:pt idx="124">
                  <c:v>1.0509329802912601</c:v>
                </c:pt>
                <c:pt idx="125">
                  <c:v>1.0142569906843752</c:v>
                </c:pt>
                <c:pt idx="126">
                  <c:v>1.0052846046097033</c:v>
                </c:pt>
                <c:pt idx="127">
                  <c:v>1.0759092225117479</c:v>
                </c:pt>
                <c:pt idx="128">
                  <c:v>1.0994870005448323</c:v>
                </c:pt>
                <c:pt idx="129">
                  <c:v>1.0281732530751098</c:v>
                </c:pt>
                <c:pt idx="130">
                  <c:v>1.0012858428700013</c:v>
                </c:pt>
                <c:pt idx="131">
                  <c:v>1.2196644165309618</c:v>
                </c:pt>
                <c:pt idx="132">
                  <c:v>1.1168762398539442</c:v>
                </c:pt>
                <c:pt idx="133">
                  <c:v>1.1423811829028681</c:v>
                </c:pt>
                <c:pt idx="134">
                  <c:v>1.0099399120264496</c:v>
                </c:pt>
                <c:pt idx="135">
                  <c:v>1.0005080278110525</c:v>
                </c:pt>
                <c:pt idx="136">
                  <c:v>1.2005729302718633</c:v>
                </c:pt>
                <c:pt idx="137">
                  <c:v>1.1807480169900164</c:v>
                </c:pt>
                <c:pt idx="138">
                  <c:v>0.91230385755205545</c:v>
                </c:pt>
                <c:pt idx="139">
                  <c:v>0.97882468955570201</c:v>
                </c:pt>
                <c:pt idx="140">
                  <c:v>0.90198025872110832</c:v>
                </c:pt>
                <c:pt idx="141">
                  <c:v>0.77691002549208155</c:v>
                </c:pt>
                <c:pt idx="142">
                  <c:v>0.78659854916397454</c:v>
                </c:pt>
                <c:pt idx="143">
                  <c:v>0.85770875858142093</c:v>
                </c:pt>
                <c:pt idx="144">
                  <c:v>0.82781257265752162</c:v>
                </c:pt>
                <c:pt idx="145">
                  <c:v>0.89505291697988965</c:v>
                </c:pt>
                <c:pt idx="146">
                  <c:v>0.83244097971824249</c:v>
                </c:pt>
                <c:pt idx="147">
                  <c:v>0.86283472997629151</c:v>
                </c:pt>
                <c:pt idx="148">
                  <c:v>1.0873451317243921</c:v>
                </c:pt>
                <c:pt idx="149">
                  <c:v>1.0261556396928295</c:v>
                </c:pt>
                <c:pt idx="150">
                  <c:v>0.87307866075805785</c:v>
                </c:pt>
                <c:pt idx="151">
                  <c:v>1.001742508122629</c:v>
                </c:pt>
                <c:pt idx="152">
                  <c:v>1.1985336929785997</c:v>
                </c:pt>
                <c:pt idx="153">
                  <c:v>1.125882331030116</c:v>
                </c:pt>
                <c:pt idx="154">
                  <c:v>1.134238625068138</c:v>
                </c:pt>
                <c:pt idx="155">
                  <c:v>1.0474507726747266</c:v>
                </c:pt>
                <c:pt idx="156">
                  <c:v>0.96888383478210605</c:v>
                </c:pt>
                <c:pt idx="157">
                  <c:v>0.9315963065817211</c:v>
                </c:pt>
                <c:pt idx="158">
                  <c:v>1.0593635723533286</c:v>
                </c:pt>
                <c:pt idx="159">
                  <c:v>1.0329586076221358</c:v>
                </c:pt>
                <c:pt idx="160">
                  <c:v>1.1432640257613191</c:v>
                </c:pt>
                <c:pt idx="161">
                  <c:v>0.88544744376652251</c:v>
                </c:pt>
                <c:pt idx="162">
                  <c:v>0.83382396231969502</c:v>
                </c:pt>
                <c:pt idx="163">
                  <c:v>0.7278135785966523</c:v>
                </c:pt>
                <c:pt idx="164">
                  <c:v>0.698465873903231</c:v>
                </c:pt>
                <c:pt idx="165">
                  <c:v>0.80655286837463747</c:v>
                </c:pt>
                <c:pt idx="166">
                  <c:v>0.96657140123885021</c:v>
                </c:pt>
                <c:pt idx="167">
                  <c:v>0.96778705496478912</c:v>
                </c:pt>
                <c:pt idx="168">
                  <c:v>1.1807106383880341</c:v>
                </c:pt>
                <c:pt idx="169">
                  <c:v>1.3364692288456397</c:v>
                </c:pt>
                <c:pt idx="170">
                  <c:v>1.4228615579612636</c:v>
                </c:pt>
                <c:pt idx="171">
                  <c:v>1.3446467923353558</c:v>
                </c:pt>
                <c:pt idx="172">
                  <c:v>0.99907897916925226</c:v>
                </c:pt>
                <c:pt idx="173">
                  <c:v>1.0313249340911199</c:v>
                </c:pt>
                <c:pt idx="174">
                  <c:v>0.96065646724069365</c:v>
                </c:pt>
                <c:pt idx="175">
                  <c:v>0.96457370175249957</c:v>
                </c:pt>
                <c:pt idx="176">
                  <c:v>0.97565344262100751</c:v>
                </c:pt>
                <c:pt idx="177">
                  <c:v>1.1248929197884241</c:v>
                </c:pt>
                <c:pt idx="178">
                  <c:v>1.1025865538741819</c:v>
                </c:pt>
                <c:pt idx="179">
                  <c:v>0.77509647658034653</c:v>
                </c:pt>
                <c:pt idx="180">
                  <c:v>1.9555397502765917</c:v>
                </c:pt>
                <c:pt idx="181">
                  <c:v>1.0371690227573458</c:v>
                </c:pt>
                <c:pt idx="182">
                  <c:v>0.96504393186553783</c:v>
                </c:pt>
                <c:pt idx="183">
                  <c:v>1.3360405191321081</c:v>
                </c:pt>
                <c:pt idx="184">
                  <c:v>1.4729109301957883</c:v>
                </c:pt>
                <c:pt idx="185">
                  <c:v>1.0732589260879348</c:v>
                </c:pt>
                <c:pt idx="186">
                  <c:v>1.0572433631076952</c:v>
                </c:pt>
                <c:pt idx="187">
                  <c:v>1.4127536029246941</c:v>
                </c:pt>
                <c:pt idx="188">
                  <c:v>1.0708964964964958</c:v>
                </c:pt>
                <c:pt idx="189">
                  <c:v>1.1622661060166164</c:v>
                </c:pt>
                <c:pt idx="190">
                  <c:v>1.273828128031038</c:v>
                </c:pt>
                <c:pt idx="191">
                  <c:v>1.0216367649017351</c:v>
                </c:pt>
                <c:pt idx="192">
                  <c:v>1.022458513449332</c:v>
                </c:pt>
                <c:pt idx="193">
                  <c:v>0.95458686159757244</c:v>
                </c:pt>
                <c:pt idx="194">
                  <c:v>0.89655789834156852</c:v>
                </c:pt>
                <c:pt idx="195">
                  <c:v>0.88253094743982141</c:v>
                </c:pt>
                <c:pt idx="196">
                  <c:v>0.86548436580275578</c:v>
                </c:pt>
                <c:pt idx="197">
                  <c:v>0.82025767758919965</c:v>
                </c:pt>
                <c:pt idx="198">
                  <c:v>0.73478951166706763</c:v>
                </c:pt>
                <c:pt idx="199">
                  <c:v>0.93403228598632237</c:v>
                </c:pt>
                <c:pt idx="200">
                  <c:v>0.82802995639141452</c:v>
                </c:pt>
                <c:pt idx="201">
                  <c:v>0.99730308090757258</c:v>
                </c:pt>
                <c:pt idx="202">
                  <c:v>0.93988463782298592</c:v>
                </c:pt>
                <c:pt idx="203">
                  <c:v>0.95960958324687684</c:v>
                </c:pt>
                <c:pt idx="204">
                  <c:v>0.93145008135058993</c:v>
                </c:pt>
                <c:pt idx="205">
                  <c:v>0.99246313391948349</c:v>
                </c:pt>
                <c:pt idx="206">
                  <c:v>0.88534055405123857</c:v>
                </c:pt>
                <c:pt idx="207">
                  <c:v>0.90893004954474033</c:v>
                </c:pt>
                <c:pt idx="208">
                  <c:v>0.95403575461571088</c:v>
                </c:pt>
                <c:pt idx="209">
                  <c:v>0.91480783267239885</c:v>
                </c:pt>
                <c:pt idx="210">
                  <c:v>0.91704452859128605</c:v>
                </c:pt>
                <c:pt idx="211">
                  <c:v>0.94165282901571368</c:v>
                </c:pt>
                <c:pt idx="212">
                  <c:v>0.9815535955047715</c:v>
                </c:pt>
                <c:pt idx="213">
                  <c:v>0.95206752309449361</c:v>
                </c:pt>
                <c:pt idx="214">
                  <c:v>0.9400219417218223</c:v>
                </c:pt>
                <c:pt idx="215">
                  <c:v>0.94696256751592656</c:v>
                </c:pt>
                <c:pt idx="216">
                  <c:v>0.91180110003325154</c:v>
                </c:pt>
                <c:pt idx="217">
                  <c:v>0.91795224850604451</c:v>
                </c:pt>
                <c:pt idx="218">
                  <c:v>0.91918024949918065</c:v>
                </c:pt>
                <c:pt idx="219">
                  <c:v>0.94559713900304287</c:v>
                </c:pt>
                <c:pt idx="220">
                  <c:v>0.93503100180411869</c:v>
                </c:pt>
                <c:pt idx="221">
                  <c:v>0.91446251974954529</c:v>
                </c:pt>
                <c:pt idx="222">
                  <c:v>0.87124753459334503</c:v>
                </c:pt>
                <c:pt idx="223">
                  <c:v>0.97168062451675463</c:v>
                </c:pt>
                <c:pt idx="224">
                  <c:v>0.92219477222964974</c:v>
                </c:pt>
                <c:pt idx="225">
                  <c:v>0.86749135555155377</c:v>
                </c:pt>
                <c:pt idx="226">
                  <c:v>0.91194637883802576</c:v>
                </c:pt>
                <c:pt idx="227">
                  <c:v>1.0155469287455181</c:v>
                </c:pt>
                <c:pt idx="228">
                  <c:v>1.0050318085729295</c:v>
                </c:pt>
                <c:pt idx="229">
                  <c:v>1.0271258334327487</c:v>
                </c:pt>
                <c:pt idx="230">
                  <c:v>0.9722043387788416</c:v>
                </c:pt>
                <c:pt idx="231">
                  <c:v>0.99452277276691725</c:v>
                </c:pt>
                <c:pt idx="232">
                  <c:v>0.93425598462702131</c:v>
                </c:pt>
                <c:pt idx="233">
                  <c:v>0.86122448979591837</c:v>
                </c:pt>
                <c:pt idx="234">
                  <c:v>0.80634400349794677</c:v>
                </c:pt>
                <c:pt idx="235">
                  <c:v>0.83676708538679112</c:v>
                </c:pt>
                <c:pt idx="236">
                  <c:v>0.86235394894637651</c:v>
                </c:pt>
                <c:pt idx="237">
                  <c:v>0.9090466118518411</c:v>
                </c:pt>
                <c:pt idx="238">
                  <c:v>0.89073815670131851</c:v>
                </c:pt>
                <c:pt idx="239">
                  <c:v>0.99537843986611751</c:v>
                </c:pt>
              </c:numCache>
            </c:numRef>
          </c:val>
        </c:ser>
        <c:ser>
          <c:idx val="19"/>
          <c:order val="19"/>
          <c:tx>
            <c:strRef>
              <c:f>ratio_data!$A$21</c:f>
              <c:strCache>
                <c:ptCount val="1"/>
                <c:pt idx="0">
                  <c:v>190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ratio_data!$B$21:$IG$21</c:f>
              <c:numCache>
                <c:formatCode>General</c:formatCode>
                <c:ptCount val="240"/>
                <c:pt idx="0">
                  <c:v>1.0096966741733533</c:v>
                </c:pt>
                <c:pt idx="1">
                  <c:v>0.97763638875201131</c:v>
                </c:pt>
                <c:pt idx="2">
                  <c:v>0.96946877302119994</c:v>
                </c:pt>
                <c:pt idx="3">
                  <c:v>0.97870175124362002</c:v>
                </c:pt>
                <c:pt idx="4">
                  <c:v>1.0070497388907795</c:v>
                </c:pt>
                <c:pt idx="5">
                  <c:v>0.99834720092506457</c:v>
                </c:pt>
                <c:pt idx="6">
                  <c:v>1.0061915815767488</c:v>
                </c:pt>
                <c:pt idx="7">
                  <c:v>1.002761287925483</c:v>
                </c:pt>
                <c:pt idx="8">
                  <c:v>0.98601372309427548</c:v>
                </c:pt>
                <c:pt idx="9">
                  <c:v>0.99685925226601868</c:v>
                </c:pt>
                <c:pt idx="10">
                  <c:v>0.98932194675394658</c:v>
                </c:pt>
                <c:pt idx="11">
                  <c:v>0.99051640651101036</c:v>
                </c:pt>
                <c:pt idx="12">
                  <c:v>0.97726304464765956</c:v>
                </c:pt>
                <c:pt idx="13">
                  <c:v>1.0212419752917621</c:v>
                </c:pt>
                <c:pt idx="14">
                  <c:v>1.0372191724819162</c:v>
                </c:pt>
                <c:pt idx="15">
                  <c:v>1.0159883755553174</c:v>
                </c:pt>
                <c:pt idx="16">
                  <c:v>1.0117752850608357</c:v>
                </c:pt>
                <c:pt idx="17">
                  <c:v>0.9736526507333636</c:v>
                </c:pt>
                <c:pt idx="18">
                  <c:v>0.96667465302563749</c:v>
                </c:pt>
                <c:pt idx="19">
                  <c:v>0.98638244462925329</c:v>
                </c:pt>
                <c:pt idx="20">
                  <c:v>1.0051980474234217</c:v>
                </c:pt>
                <c:pt idx="21">
                  <c:v>1.0117855083803484</c:v>
                </c:pt>
                <c:pt idx="22">
                  <c:v>1.0185233821007578</c:v>
                </c:pt>
                <c:pt idx="23">
                  <c:v>1.0284715851106598</c:v>
                </c:pt>
                <c:pt idx="24">
                  <c:v>1.006552515902414</c:v>
                </c:pt>
                <c:pt idx="25">
                  <c:v>1.0052286521287011</c:v>
                </c:pt>
                <c:pt idx="26">
                  <c:v>1.0018176346966807</c:v>
                </c:pt>
                <c:pt idx="27">
                  <c:v>1.0034149703493458</c:v>
                </c:pt>
                <c:pt idx="28">
                  <c:v>0.98297434161341735</c:v>
                </c:pt>
                <c:pt idx="29">
                  <c:v>1.0047509049342753</c:v>
                </c:pt>
                <c:pt idx="30">
                  <c:v>0.97537379887825337</c:v>
                </c:pt>
                <c:pt idx="31">
                  <c:v>0.97699728589471402</c:v>
                </c:pt>
                <c:pt idx="32">
                  <c:v>0.97069682441837002</c:v>
                </c:pt>
                <c:pt idx="33">
                  <c:v>0.95458832478493283</c:v>
                </c:pt>
                <c:pt idx="34">
                  <c:v>0.96996208672805007</c:v>
                </c:pt>
                <c:pt idx="35">
                  <c:v>0.96921529175050314</c:v>
                </c:pt>
                <c:pt idx="36">
                  <c:v>0.96996592399757464</c:v>
                </c:pt>
                <c:pt idx="37">
                  <c:v>0.96429886003182863</c:v>
                </c:pt>
                <c:pt idx="38">
                  <c:v>0.95724602764538336</c:v>
                </c:pt>
                <c:pt idx="39">
                  <c:v>0.94711170703189762</c:v>
                </c:pt>
                <c:pt idx="40">
                  <c:v>0.9151868408703584</c:v>
                </c:pt>
                <c:pt idx="41">
                  <c:v>0.91992717878827934</c:v>
                </c:pt>
                <c:pt idx="42">
                  <c:v>0.99916498130783693</c:v>
                </c:pt>
                <c:pt idx="43">
                  <c:v>1.0083552788427039</c:v>
                </c:pt>
                <c:pt idx="44">
                  <c:v>1.0275979899497487</c:v>
                </c:pt>
                <c:pt idx="45">
                  <c:v>1.023299818202053</c:v>
                </c:pt>
                <c:pt idx="46">
                  <c:v>1.0190900032743808</c:v>
                </c:pt>
                <c:pt idx="47">
                  <c:v>1.0073648685657466</c:v>
                </c:pt>
                <c:pt idx="48">
                  <c:v>1.010715512912008</c:v>
                </c:pt>
                <c:pt idx="49">
                  <c:v>1.0279116492232538</c:v>
                </c:pt>
                <c:pt idx="50">
                  <c:v>1.0052448963124316</c:v>
                </c:pt>
                <c:pt idx="51">
                  <c:v>0.96553482949577374</c:v>
                </c:pt>
                <c:pt idx="52">
                  <c:v>0.9014563509608895</c:v>
                </c:pt>
                <c:pt idx="53">
                  <c:v>0.9731225848753392</c:v>
                </c:pt>
                <c:pt idx="54">
                  <c:v>0.93680894419839411</c:v>
                </c:pt>
                <c:pt idx="55">
                  <c:v>1.0866974152890676</c:v>
                </c:pt>
                <c:pt idx="56">
                  <c:v>0.98201154886338649</c:v>
                </c:pt>
                <c:pt idx="57">
                  <c:v>0.91980707154117691</c:v>
                </c:pt>
                <c:pt idx="58">
                  <c:v>1.0993118677613261</c:v>
                </c:pt>
                <c:pt idx="59">
                  <c:v>0.97479899281810833</c:v>
                </c:pt>
                <c:pt idx="60">
                  <c:v>1.1076030641482961</c:v>
                </c:pt>
                <c:pt idx="61">
                  <c:v>1.0068328320160043</c:v>
                </c:pt>
                <c:pt idx="62">
                  <c:v>1.0470585332148861</c:v>
                </c:pt>
                <c:pt idx="63">
                  <c:v>1.0101690924342517</c:v>
                </c:pt>
                <c:pt idx="64">
                  <c:v>1.0559229302111899</c:v>
                </c:pt>
                <c:pt idx="65">
                  <c:v>1.0159694107062518</c:v>
                </c:pt>
                <c:pt idx="66">
                  <c:v>1.0059817331145318</c:v>
                </c:pt>
                <c:pt idx="67">
                  <c:v>1.004905178836182</c:v>
                </c:pt>
                <c:pt idx="68">
                  <c:v>1.089449260706101</c:v>
                </c:pt>
                <c:pt idx="69">
                  <c:v>1.0258165626573577</c:v>
                </c:pt>
                <c:pt idx="70">
                  <c:v>0.9881180269840929</c:v>
                </c:pt>
                <c:pt idx="71">
                  <c:v>0.97398656836847763</c:v>
                </c:pt>
                <c:pt idx="72">
                  <c:v>0.9774559043057871</c:v>
                </c:pt>
                <c:pt idx="73">
                  <c:v>1.016248045437401</c:v>
                </c:pt>
                <c:pt idx="74">
                  <c:v>0.958045489218605</c:v>
                </c:pt>
                <c:pt idx="75">
                  <c:v>0.93890706877828711</c:v>
                </c:pt>
                <c:pt idx="76">
                  <c:v>1.0268236788963758</c:v>
                </c:pt>
                <c:pt idx="77">
                  <c:v>1.0012969696086504</c:v>
                </c:pt>
                <c:pt idx="78">
                  <c:v>0.98593265546514308</c:v>
                </c:pt>
                <c:pt idx="79">
                  <c:v>1.126290856226188</c:v>
                </c:pt>
                <c:pt idx="80">
                  <c:v>1.0289134270690512</c:v>
                </c:pt>
                <c:pt idx="81">
                  <c:v>0.90009973297300905</c:v>
                </c:pt>
                <c:pt idx="82">
                  <c:v>1.0070076650212101</c:v>
                </c:pt>
                <c:pt idx="83">
                  <c:v>1.1022376209037137</c:v>
                </c:pt>
                <c:pt idx="84">
                  <c:v>1.0218283309023533</c:v>
                </c:pt>
                <c:pt idx="85">
                  <c:v>1.02813218244037</c:v>
                </c:pt>
                <c:pt idx="86">
                  <c:v>0.98461776844952187</c:v>
                </c:pt>
                <c:pt idx="87">
                  <c:v>1.0325646002557332</c:v>
                </c:pt>
                <c:pt idx="88">
                  <c:v>1.0875850340136075</c:v>
                </c:pt>
                <c:pt idx="89">
                  <c:v>1.0728701131793872</c:v>
                </c:pt>
                <c:pt idx="90">
                  <c:v>1.0564781381434509</c:v>
                </c:pt>
                <c:pt idx="91">
                  <c:v>1.0704355035434985</c:v>
                </c:pt>
                <c:pt idx="92">
                  <c:v>1.0300862480330952</c:v>
                </c:pt>
                <c:pt idx="93">
                  <c:v>1.0840967739241538</c:v>
                </c:pt>
                <c:pt idx="94">
                  <c:v>1.0044621668790621</c:v>
                </c:pt>
                <c:pt idx="95">
                  <c:v>1.0152122380728836</c:v>
                </c:pt>
                <c:pt idx="96">
                  <c:v>0.9371569644710005</c:v>
                </c:pt>
                <c:pt idx="97">
                  <c:v>0.99765549677497511</c:v>
                </c:pt>
                <c:pt idx="98">
                  <c:v>1.0126601396277861</c:v>
                </c:pt>
                <c:pt idx="99">
                  <c:v>1.0666580046696041</c:v>
                </c:pt>
                <c:pt idx="100">
                  <c:v>0.95549926751379977</c:v>
                </c:pt>
                <c:pt idx="101">
                  <c:v>0.90775835884414691</c:v>
                </c:pt>
                <c:pt idx="102">
                  <c:v>0.94548195442050265</c:v>
                </c:pt>
                <c:pt idx="103">
                  <c:v>0.99111350378689944</c:v>
                </c:pt>
                <c:pt idx="104">
                  <c:v>0.94967835614334684</c:v>
                </c:pt>
                <c:pt idx="105">
                  <c:v>1.0125622133038068</c:v>
                </c:pt>
                <c:pt idx="106">
                  <c:v>0.97361694769998763</c:v>
                </c:pt>
                <c:pt idx="107">
                  <c:v>0.96027547551027181</c:v>
                </c:pt>
                <c:pt idx="108">
                  <c:v>0.96078943454810184</c:v>
                </c:pt>
                <c:pt idx="109">
                  <c:v>1.0050202398517005</c:v>
                </c:pt>
                <c:pt idx="110">
                  <c:v>0.97192872913837891</c:v>
                </c:pt>
                <c:pt idx="111">
                  <c:v>0.94602227274249462</c:v>
                </c:pt>
                <c:pt idx="112">
                  <c:v>0.96404087908112601</c:v>
                </c:pt>
                <c:pt idx="113">
                  <c:v>1.0370951905993808</c:v>
                </c:pt>
                <c:pt idx="114">
                  <c:v>1.0687163000793538</c:v>
                </c:pt>
                <c:pt idx="115">
                  <c:v>1.0592069811396618</c:v>
                </c:pt>
                <c:pt idx="116">
                  <c:v>1.0214167844425317</c:v>
                </c:pt>
                <c:pt idx="117">
                  <c:v>1.0345601188078142</c:v>
                </c:pt>
                <c:pt idx="118">
                  <c:v>1.0032907861937099</c:v>
                </c:pt>
                <c:pt idx="119">
                  <c:v>0.98392521612088157</c:v>
                </c:pt>
                <c:pt idx="120">
                  <c:v>0.96980070866020041</c:v>
                </c:pt>
                <c:pt idx="121">
                  <c:v>1.0161275222150321</c:v>
                </c:pt>
                <c:pt idx="122">
                  <c:v>1.135540908375138</c:v>
                </c:pt>
                <c:pt idx="123">
                  <c:v>1.0247933541878138</c:v>
                </c:pt>
                <c:pt idx="124">
                  <c:v>1.0226240017294326</c:v>
                </c:pt>
                <c:pt idx="125">
                  <c:v>1.1124537907338621</c:v>
                </c:pt>
                <c:pt idx="126">
                  <c:v>1.0367607794607521</c:v>
                </c:pt>
                <c:pt idx="127">
                  <c:v>1.0503385393984681</c:v>
                </c:pt>
                <c:pt idx="128">
                  <c:v>1.0667428848034004</c:v>
                </c:pt>
                <c:pt idx="129">
                  <c:v>1.0618076705581119</c:v>
                </c:pt>
                <c:pt idx="130">
                  <c:v>0.99907633591365275</c:v>
                </c:pt>
                <c:pt idx="131">
                  <c:v>0.96523435322967277</c:v>
                </c:pt>
                <c:pt idx="132">
                  <c:v>1.1056505998438295</c:v>
                </c:pt>
                <c:pt idx="133">
                  <c:v>1.0176614124422312</c:v>
                </c:pt>
                <c:pt idx="134">
                  <c:v>0.96874649204864482</c:v>
                </c:pt>
                <c:pt idx="135">
                  <c:v>0.99091188586022461</c:v>
                </c:pt>
                <c:pt idx="136">
                  <c:v>0.92083521771260035</c:v>
                </c:pt>
                <c:pt idx="137">
                  <c:v>0.97578789886882955</c:v>
                </c:pt>
                <c:pt idx="138">
                  <c:v>1.0012187057014037</c:v>
                </c:pt>
                <c:pt idx="139">
                  <c:v>1.0143505227651721</c:v>
                </c:pt>
                <c:pt idx="140">
                  <c:v>0.76936843482486661</c:v>
                </c:pt>
                <c:pt idx="141">
                  <c:v>0.86625366564147965</c:v>
                </c:pt>
                <c:pt idx="142">
                  <c:v>0.84982293742691062</c:v>
                </c:pt>
                <c:pt idx="143">
                  <c:v>0.9134834284763661</c:v>
                </c:pt>
                <c:pt idx="144">
                  <c:v>0.97911504883965239</c:v>
                </c:pt>
                <c:pt idx="145">
                  <c:v>0.85606205618731335</c:v>
                </c:pt>
                <c:pt idx="146">
                  <c:v>0.79393898416064956</c:v>
                </c:pt>
                <c:pt idx="147">
                  <c:v>0.88981272286499957</c:v>
                </c:pt>
                <c:pt idx="148">
                  <c:v>0.96896934418156822</c:v>
                </c:pt>
                <c:pt idx="149">
                  <c:v>1.0210563337207181</c:v>
                </c:pt>
                <c:pt idx="150">
                  <c:v>0.90610072968458577</c:v>
                </c:pt>
                <c:pt idx="151">
                  <c:v>0.97384387181721555</c:v>
                </c:pt>
                <c:pt idx="152">
                  <c:v>0.8887652918674025</c:v>
                </c:pt>
                <c:pt idx="153">
                  <c:v>1.1385526593319861</c:v>
                </c:pt>
                <c:pt idx="154">
                  <c:v>1.1854895418258051</c:v>
                </c:pt>
                <c:pt idx="155">
                  <c:v>1.0430214397273878</c:v>
                </c:pt>
                <c:pt idx="156">
                  <c:v>1.1286956592377773</c:v>
                </c:pt>
                <c:pt idx="157">
                  <c:v>1.1152057473218839</c:v>
                </c:pt>
                <c:pt idx="158">
                  <c:v>1.0329223322404173</c:v>
                </c:pt>
                <c:pt idx="159">
                  <c:v>1.0565873564868613</c:v>
                </c:pt>
                <c:pt idx="160">
                  <c:v>0.92468856627824669</c:v>
                </c:pt>
                <c:pt idx="161">
                  <c:v>0.90006294008890175</c:v>
                </c:pt>
                <c:pt idx="162">
                  <c:v>0.84786303723059375</c:v>
                </c:pt>
                <c:pt idx="163">
                  <c:v>0.74739510210896265</c:v>
                </c:pt>
                <c:pt idx="164">
                  <c:v>0.71081619522329276</c:v>
                </c:pt>
                <c:pt idx="165">
                  <c:v>0.86055515072400268</c:v>
                </c:pt>
                <c:pt idx="166">
                  <c:v>0.76636426717380801</c:v>
                </c:pt>
                <c:pt idx="167">
                  <c:v>0.71122062762490135</c:v>
                </c:pt>
                <c:pt idx="168">
                  <c:v>0.81761826903294865</c:v>
                </c:pt>
                <c:pt idx="169">
                  <c:v>0.96251060625978579</c:v>
                </c:pt>
                <c:pt idx="170">
                  <c:v>0.99618505930498724</c:v>
                </c:pt>
                <c:pt idx="171">
                  <c:v>1.2733953460094511</c:v>
                </c:pt>
                <c:pt idx="172">
                  <c:v>1.2001195933824975</c:v>
                </c:pt>
                <c:pt idx="173">
                  <c:v>0.91130636422581957</c:v>
                </c:pt>
                <c:pt idx="174">
                  <c:v>0.82916961226820518</c:v>
                </c:pt>
                <c:pt idx="175">
                  <c:v>0.91976573938506601</c:v>
                </c:pt>
                <c:pt idx="176">
                  <c:v>0.87766446814300458</c:v>
                </c:pt>
                <c:pt idx="177">
                  <c:v>0.85090299630592425</c:v>
                </c:pt>
                <c:pt idx="178">
                  <c:v>0.9556241718720424</c:v>
                </c:pt>
                <c:pt idx="179">
                  <c:v>1.2348788739632561</c:v>
                </c:pt>
                <c:pt idx="180">
                  <c:v>1.6546432001768969</c:v>
                </c:pt>
                <c:pt idx="181">
                  <c:v>1.0708972372438919</c:v>
                </c:pt>
                <c:pt idx="182">
                  <c:v>0.68848982593772956</c:v>
                </c:pt>
                <c:pt idx="183">
                  <c:v>2.0029163483219414</c:v>
                </c:pt>
                <c:pt idx="184">
                  <c:v>1.7891216453706036</c:v>
                </c:pt>
                <c:pt idx="185">
                  <c:v>1.6715964505555998</c:v>
                </c:pt>
                <c:pt idx="186">
                  <c:v>1.3159004227552615</c:v>
                </c:pt>
                <c:pt idx="187">
                  <c:v>1.366130991851396</c:v>
                </c:pt>
                <c:pt idx="188">
                  <c:v>0.8458332747197097</c:v>
                </c:pt>
                <c:pt idx="189">
                  <c:v>1.3405044345898005</c:v>
                </c:pt>
                <c:pt idx="190">
                  <c:v>1.2811530458067415</c:v>
                </c:pt>
                <c:pt idx="191">
                  <c:v>0.74351930002723643</c:v>
                </c:pt>
                <c:pt idx="192">
                  <c:v>0.96724604570560657</c:v>
                </c:pt>
                <c:pt idx="193">
                  <c:v>0.93148892284848461</c:v>
                </c:pt>
                <c:pt idx="194">
                  <c:v>0.83444066449561904</c:v>
                </c:pt>
                <c:pt idx="195">
                  <c:v>1.0625262274443954</c:v>
                </c:pt>
                <c:pt idx="196">
                  <c:v>0.61998342219175062</c:v>
                </c:pt>
                <c:pt idx="197">
                  <c:v>0.68398898647733308</c:v>
                </c:pt>
                <c:pt idx="198">
                  <c:v>0.8848572138068046</c:v>
                </c:pt>
                <c:pt idx="199">
                  <c:v>0.90909283057152634</c:v>
                </c:pt>
                <c:pt idx="200">
                  <c:v>0.735863971959132</c:v>
                </c:pt>
                <c:pt idx="201">
                  <c:v>0.90892360682679163</c:v>
                </c:pt>
                <c:pt idx="202">
                  <c:v>0.88147259277729151</c:v>
                </c:pt>
                <c:pt idx="203">
                  <c:v>1.0316090623171115</c:v>
                </c:pt>
                <c:pt idx="204">
                  <c:v>0.90854231833847765</c:v>
                </c:pt>
                <c:pt idx="205">
                  <c:v>0.87201178965241744</c:v>
                </c:pt>
                <c:pt idx="206">
                  <c:v>0.79123121925275886</c:v>
                </c:pt>
                <c:pt idx="207">
                  <c:v>0.94219547775346579</c:v>
                </c:pt>
                <c:pt idx="208">
                  <c:v>0.89469078713721351</c:v>
                </c:pt>
                <c:pt idx="209">
                  <c:v>0.89844880088520651</c:v>
                </c:pt>
                <c:pt idx="210">
                  <c:v>0.92159833468332564</c:v>
                </c:pt>
                <c:pt idx="211">
                  <c:v>0.97680559202215489</c:v>
                </c:pt>
                <c:pt idx="212">
                  <c:v>0.92455999326513383</c:v>
                </c:pt>
                <c:pt idx="213">
                  <c:v>0.94883816064311888</c:v>
                </c:pt>
                <c:pt idx="214">
                  <c:v>0.97040352111780859</c:v>
                </c:pt>
                <c:pt idx="215">
                  <c:v>0.95879075792620094</c:v>
                </c:pt>
                <c:pt idx="216">
                  <c:v>0.97016708527872342</c:v>
                </c:pt>
                <c:pt idx="217">
                  <c:v>0.89278987725589865</c:v>
                </c:pt>
                <c:pt idx="218">
                  <c:v>0.8967330812009765</c:v>
                </c:pt>
                <c:pt idx="219">
                  <c:v>0.9400982050443496</c:v>
                </c:pt>
                <c:pt idx="220">
                  <c:v>0.92111285152130651</c:v>
                </c:pt>
                <c:pt idx="221">
                  <c:v>0.92031187047480179</c:v>
                </c:pt>
                <c:pt idx="222">
                  <c:v>0.95144485205677343</c:v>
                </c:pt>
                <c:pt idx="223">
                  <c:v>0.90103460939379765</c:v>
                </c:pt>
                <c:pt idx="224">
                  <c:v>0.94680020230506357</c:v>
                </c:pt>
                <c:pt idx="225">
                  <c:v>0.8710155205069976</c:v>
                </c:pt>
                <c:pt idx="226">
                  <c:v>0.9744496300462806</c:v>
                </c:pt>
                <c:pt idx="227">
                  <c:v>0.97871205100120728</c:v>
                </c:pt>
                <c:pt idx="228">
                  <c:v>0.95819744942967278</c:v>
                </c:pt>
                <c:pt idx="229">
                  <c:v>0.99010345257385124</c:v>
                </c:pt>
                <c:pt idx="230">
                  <c:v>1.0165405330842021</c:v>
                </c:pt>
                <c:pt idx="231">
                  <c:v>1.0099989542525718</c:v>
                </c:pt>
                <c:pt idx="232">
                  <c:v>0.97685050003649965</c:v>
                </c:pt>
                <c:pt idx="233">
                  <c:v>0.89842676034825009</c:v>
                </c:pt>
                <c:pt idx="234">
                  <c:v>0.93629567231757627</c:v>
                </c:pt>
                <c:pt idx="235">
                  <c:v>1.0307814225166507</c:v>
                </c:pt>
                <c:pt idx="236">
                  <c:v>0.97977592347084774</c:v>
                </c:pt>
                <c:pt idx="237">
                  <c:v>0.84662797992471783</c:v>
                </c:pt>
                <c:pt idx="238">
                  <c:v>0.95160407314135564</c:v>
                </c:pt>
                <c:pt idx="239">
                  <c:v>0.99589287723641273</c:v>
                </c:pt>
              </c:numCache>
            </c:numRef>
          </c:val>
        </c:ser>
        <c:ser>
          <c:idx val="20"/>
          <c:order val="20"/>
          <c:tx>
            <c:strRef>
              <c:f>ratio_data!$A$22</c:f>
              <c:strCache>
                <c:ptCount val="1"/>
                <c:pt idx="0">
                  <c:v>200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ratio_data!$B$22:$IG$22</c:f>
              <c:numCache>
                <c:formatCode>General</c:formatCode>
                <c:ptCount val="240"/>
                <c:pt idx="0">
                  <c:v>0.98823352478622428</c:v>
                </c:pt>
                <c:pt idx="1">
                  <c:v>0.98642169315295058</c:v>
                </c:pt>
                <c:pt idx="2">
                  <c:v>0.98475074005495766</c:v>
                </c:pt>
                <c:pt idx="3">
                  <c:v>0.98157464896025737</c:v>
                </c:pt>
                <c:pt idx="4">
                  <c:v>0.99107495944777924</c:v>
                </c:pt>
                <c:pt idx="5">
                  <c:v>0.99010894800112426</c:v>
                </c:pt>
                <c:pt idx="6">
                  <c:v>0.9765279765069006</c:v>
                </c:pt>
                <c:pt idx="7">
                  <c:v>0.98465666810224339</c:v>
                </c:pt>
                <c:pt idx="8">
                  <c:v>0.98093590780048512</c:v>
                </c:pt>
                <c:pt idx="9">
                  <c:v>0.97162502715112986</c:v>
                </c:pt>
                <c:pt idx="10">
                  <c:v>0.97407662745678159</c:v>
                </c:pt>
                <c:pt idx="11">
                  <c:v>0.97501532727966111</c:v>
                </c:pt>
                <c:pt idx="12">
                  <c:v>0.98988575947867063</c:v>
                </c:pt>
                <c:pt idx="13">
                  <c:v>0.99914010636065353</c:v>
                </c:pt>
                <c:pt idx="14">
                  <c:v>1.0099538722990997</c:v>
                </c:pt>
                <c:pt idx="15">
                  <c:v>0.9823395763296896</c:v>
                </c:pt>
                <c:pt idx="16">
                  <c:v>0.98541638938158715</c:v>
                </c:pt>
                <c:pt idx="17">
                  <c:v>0.97746421370826753</c:v>
                </c:pt>
                <c:pt idx="18">
                  <c:v>0.99317545496966853</c:v>
                </c:pt>
                <c:pt idx="19">
                  <c:v>0.98498873787778107</c:v>
                </c:pt>
                <c:pt idx="20">
                  <c:v>0.96581801243140353</c:v>
                </c:pt>
                <c:pt idx="21">
                  <c:v>0.98898401219469079</c:v>
                </c:pt>
                <c:pt idx="22">
                  <c:v>1.0128582699453761</c:v>
                </c:pt>
                <c:pt idx="23">
                  <c:v>1.0286321287365308</c:v>
                </c:pt>
                <c:pt idx="24">
                  <c:v>1.0207296253032618</c:v>
                </c:pt>
                <c:pt idx="25">
                  <c:v>1.0052268420238077</c:v>
                </c:pt>
                <c:pt idx="26">
                  <c:v>0.9923902089062735</c:v>
                </c:pt>
                <c:pt idx="27">
                  <c:v>0.99276884866824633</c:v>
                </c:pt>
                <c:pt idx="28">
                  <c:v>1.0005488111486245</c:v>
                </c:pt>
                <c:pt idx="29">
                  <c:v>0.99310721820309467</c:v>
                </c:pt>
                <c:pt idx="30">
                  <c:v>0.95504309600352322</c:v>
                </c:pt>
                <c:pt idx="31">
                  <c:v>0.95414860053242279</c:v>
                </c:pt>
                <c:pt idx="32">
                  <c:v>0.96941344465064849</c:v>
                </c:pt>
                <c:pt idx="33">
                  <c:v>0.97085600922910065</c:v>
                </c:pt>
                <c:pt idx="34">
                  <c:v>0.98518620251358013</c:v>
                </c:pt>
                <c:pt idx="35">
                  <c:v>0.97315871968098044</c:v>
                </c:pt>
                <c:pt idx="36">
                  <c:v>0.9841154057139454</c:v>
                </c:pt>
                <c:pt idx="37">
                  <c:v>0.97820897269942186</c:v>
                </c:pt>
                <c:pt idx="38">
                  <c:v>0.96946748536751759</c:v>
                </c:pt>
                <c:pt idx="39">
                  <c:v>0.93732901548823588</c:v>
                </c:pt>
                <c:pt idx="40">
                  <c:v>0.94422508107337688</c:v>
                </c:pt>
                <c:pt idx="41">
                  <c:v>0.94808054855770041</c:v>
                </c:pt>
                <c:pt idx="42">
                  <c:v>0.98571626146220825</c:v>
                </c:pt>
                <c:pt idx="43">
                  <c:v>1.0181556787841446</c:v>
                </c:pt>
                <c:pt idx="44">
                  <c:v>0.97773526650509091</c:v>
                </c:pt>
                <c:pt idx="45">
                  <c:v>1.0277217319128815</c:v>
                </c:pt>
                <c:pt idx="46">
                  <c:v>1.0540697734268041</c:v>
                </c:pt>
                <c:pt idx="47">
                  <c:v>1.0086961579850489</c:v>
                </c:pt>
                <c:pt idx="48">
                  <c:v>1.0199320225077877</c:v>
                </c:pt>
                <c:pt idx="49">
                  <c:v>0.98293683068998261</c:v>
                </c:pt>
                <c:pt idx="50">
                  <c:v>0.99480422548314085</c:v>
                </c:pt>
                <c:pt idx="51">
                  <c:v>0.9752957748667106</c:v>
                </c:pt>
                <c:pt idx="52">
                  <c:v>0.93707157551682263</c:v>
                </c:pt>
                <c:pt idx="53">
                  <c:v>0.93567800046109095</c:v>
                </c:pt>
                <c:pt idx="54">
                  <c:v>0.99982320593605856</c:v>
                </c:pt>
                <c:pt idx="55">
                  <c:v>1.0499502190362404</c:v>
                </c:pt>
                <c:pt idx="56">
                  <c:v>0.98148537987074347</c:v>
                </c:pt>
                <c:pt idx="57">
                  <c:v>0.90875859487494226</c:v>
                </c:pt>
                <c:pt idx="58">
                  <c:v>0.93971402461968612</c:v>
                </c:pt>
                <c:pt idx="59">
                  <c:v>0.99515251170616703</c:v>
                </c:pt>
                <c:pt idx="60">
                  <c:v>1.0460712223036055</c:v>
                </c:pt>
                <c:pt idx="61">
                  <c:v>1.0615826786287141</c:v>
                </c:pt>
                <c:pt idx="62">
                  <c:v>1.0213655697336039</c:v>
                </c:pt>
                <c:pt idx="63">
                  <c:v>1.0232693970048785</c:v>
                </c:pt>
                <c:pt idx="64">
                  <c:v>1.0460136803163307</c:v>
                </c:pt>
                <c:pt idx="65">
                  <c:v>1.0402345167859142</c:v>
                </c:pt>
                <c:pt idx="66">
                  <c:v>1.0507505178624272</c:v>
                </c:pt>
                <c:pt idx="67">
                  <c:v>1.0377365330239978</c:v>
                </c:pt>
                <c:pt idx="68">
                  <c:v>1.0525467153356878</c:v>
                </c:pt>
                <c:pt idx="69">
                  <c:v>1.0482949189108994</c:v>
                </c:pt>
                <c:pt idx="70">
                  <c:v>1.0063914697262581</c:v>
                </c:pt>
                <c:pt idx="71">
                  <c:v>1.0127161346981681</c:v>
                </c:pt>
                <c:pt idx="72">
                  <c:v>0.98624784407100452</c:v>
                </c:pt>
                <c:pt idx="73">
                  <c:v>1.0482356111707753</c:v>
                </c:pt>
                <c:pt idx="74">
                  <c:v>0.95556632857889512</c:v>
                </c:pt>
                <c:pt idx="75">
                  <c:v>1.017204537460427</c:v>
                </c:pt>
                <c:pt idx="76">
                  <c:v>1.0347268248770887</c:v>
                </c:pt>
                <c:pt idx="77">
                  <c:v>0.99141308619207147</c:v>
                </c:pt>
                <c:pt idx="78">
                  <c:v>0.9828006947141632</c:v>
                </c:pt>
                <c:pt idx="79">
                  <c:v>1.0229086182619056</c:v>
                </c:pt>
                <c:pt idx="80">
                  <c:v>1.0807863778685463</c:v>
                </c:pt>
                <c:pt idx="81">
                  <c:v>0.86624199820332692</c:v>
                </c:pt>
                <c:pt idx="82">
                  <c:v>0.92741315960291149</c:v>
                </c:pt>
                <c:pt idx="83">
                  <c:v>0.98203753783622338</c:v>
                </c:pt>
                <c:pt idx="84">
                  <c:v>0.95839054384812861</c:v>
                </c:pt>
                <c:pt idx="85">
                  <c:v>1.0175197629944488</c:v>
                </c:pt>
                <c:pt idx="86">
                  <c:v>0.99742123934754967</c:v>
                </c:pt>
                <c:pt idx="87">
                  <c:v>0.98941845365528369</c:v>
                </c:pt>
                <c:pt idx="88">
                  <c:v>0.99095213558001649</c:v>
                </c:pt>
                <c:pt idx="89">
                  <c:v>0.99481282114019998</c:v>
                </c:pt>
                <c:pt idx="90">
                  <c:v>1.0157727704229758</c:v>
                </c:pt>
                <c:pt idx="91">
                  <c:v>0.99827412172191787</c:v>
                </c:pt>
                <c:pt idx="92">
                  <c:v>0.97077612327606588</c:v>
                </c:pt>
                <c:pt idx="93">
                  <c:v>1.0278186647369849</c:v>
                </c:pt>
                <c:pt idx="94">
                  <c:v>0.93709654202606452</c:v>
                </c:pt>
                <c:pt idx="95">
                  <c:v>0.97814840699494143</c:v>
                </c:pt>
                <c:pt idx="96">
                  <c:v>0.94664013262258573</c:v>
                </c:pt>
                <c:pt idx="97">
                  <c:v>1.0233902088738034</c:v>
                </c:pt>
                <c:pt idx="98">
                  <c:v>0.98442030068446051</c:v>
                </c:pt>
                <c:pt idx="99">
                  <c:v>0.94253155870189442</c:v>
                </c:pt>
                <c:pt idx="100">
                  <c:v>0.9086417367661993</c:v>
                </c:pt>
                <c:pt idx="101">
                  <c:v>0.88429780558859683</c:v>
                </c:pt>
                <c:pt idx="102">
                  <c:v>0.9652395249128044</c:v>
                </c:pt>
                <c:pt idx="103">
                  <c:v>1.0426807105460565</c:v>
                </c:pt>
                <c:pt idx="104">
                  <c:v>0.96010467567728763</c:v>
                </c:pt>
                <c:pt idx="105">
                  <c:v>1.0107092676354512</c:v>
                </c:pt>
                <c:pt idx="106">
                  <c:v>1.0077864031992472</c:v>
                </c:pt>
                <c:pt idx="107">
                  <c:v>0.99142031113075146</c:v>
                </c:pt>
                <c:pt idx="108">
                  <c:v>0.98777188248948855</c:v>
                </c:pt>
                <c:pt idx="109">
                  <c:v>0.99714890266338918</c:v>
                </c:pt>
                <c:pt idx="110">
                  <c:v>0.97683178423296058</c:v>
                </c:pt>
                <c:pt idx="111">
                  <c:v>0.95210793322402165</c:v>
                </c:pt>
                <c:pt idx="112">
                  <c:v>0.99456698051645165</c:v>
                </c:pt>
                <c:pt idx="113">
                  <c:v>1.0463004202087514</c:v>
                </c:pt>
                <c:pt idx="114">
                  <c:v>1.003987713531282</c:v>
                </c:pt>
                <c:pt idx="115">
                  <c:v>1.0289127617706821</c:v>
                </c:pt>
                <c:pt idx="116">
                  <c:v>1.0410048790615591</c:v>
                </c:pt>
                <c:pt idx="117">
                  <c:v>0.99221567898871388</c:v>
                </c:pt>
                <c:pt idx="118">
                  <c:v>0.94603500866804779</c:v>
                </c:pt>
                <c:pt idx="119">
                  <c:v>0.93036544999105275</c:v>
                </c:pt>
                <c:pt idx="120">
                  <c:v>0.97898159930517759</c:v>
                </c:pt>
                <c:pt idx="121">
                  <c:v>0.96288144549019417</c:v>
                </c:pt>
                <c:pt idx="122">
                  <c:v>1.0385784176383113</c:v>
                </c:pt>
                <c:pt idx="123">
                  <c:v>1.0347105169478081</c:v>
                </c:pt>
                <c:pt idx="124">
                  <c:v>1.0050826556459138</c:v>
                </c:pt>
                <c:pt idx="125">
                  <c:v>0.97258944475952369</c:v>
                </c:pt>
                <c:pt idx="126">
                  <c:v>0.91986595962888607</c:v>
                </c:pt>
                <c:pt idx="127">
                  <c:v>0.97507516764730862</c:v>
                </c:pt>
                <c:pt idx="128">
                  <c:v>1.0086746987951773</c:v>
                </c:pt>
                <c:pt idx="129">
                  <c:v>1.0273000175534095</c:v>
                </c:pt>
                <c:pt idx="130">
                  <c:v>1.0014356213548676</c:v>
                </c:pt>
                <c:pt idx="131">
                  <c:v>0.9535480146328208</c:v>
                </c:pt>
                <c:pt idx="132">
                  <c:v>0.95996400697364881</c:v>
                </c:pt>
                <c:pt idx="133">
                  <c:v>1.0307364504408518</c:v>
                </c:pt>
                <c:pt idx="134">
                  <c:v>0.96782157385327672</c:v>
                </c:pt>
                <c:pt idx="135">
                  <c:v>1.0422869447575012</c:v>
                </c:pt>
                <c:pt idx="136">
                  <c:v>0.9920627690796513</c:v>
                </c:pt>
                <c:pt idx="137">
                  <c:v>0.94192333624280777</c:v>
                </c:pt>
                <c:pt idx="138">
                  <c:v>0.95706108090367514</c:v>
                </c:pt>
                <c:pt idx="139">
                  <c:v>0.96279785337709112</c:v>
                </c:pt>
                <c:pt idx="140">
                  <c:v>0.9531039061635509</c:v>
                </c:pt>
                <c:pt idx="141">
                  <c:v>0.96984956328675764</c:v>
                </c:pt>
                <c:pt idx="142">
                  <c:v>0.84530873773101212</c:v>
                </c:pt>
                <c:pt idx="143">
                  <c:v>0.90697638252431212</c:v>
                </c:pt>
                <c:pt idx="144">
                  <c:v>0.81093979198332677</c:v>
                </c:pt>
                <c:pt idx="145">
                  <c:v>0.85961162248018985</c:v>
                </c:pt>
                <c:pt idx="146">
                  <c:v>0.9121970703066492</c:v>
                </c:pt>
                <c:pt idx="147">
                  <c:v>0.89018157135584619</c:v>
                </c:pt>
                <c:pt idx="148">
                  <c:v>0.97446095078422257</c:v>
                </c:pt>
                <c:pt idx="149">
                  <c:v>0.93049690020043818</c:v>
                </c:pt>
                <c:pt idx="150">
                  <c:v>0.85337152338445521</c:v>
                </c:pt>
                <c:pt idx="151">
                  <c:v>0.97368612931711918</c:v>
                </c:pt>
                <c:pt idx="152">
                  <c:v>1.0375270377094581</c:v>
                </c:pt>
                <c:pt idx="153">
                  <c:v>0.8485224688739551</c:v>
                </c:pt>
                <c:pt idx="154">
                  <c:v>0.81317181237274594</c:v>
                </c:pt>
                <c:pt idx="155">
                  <c:v>0.86695402725962145</c:v>
                </c:pt>
                <c:pt idx="156">
                  <c:v>0.95768314724413461</c:v>
                </c:pt>
                <c:pt idx="157">
                  <c:v>1.0234599549444574</c:v>
                </c:pt>
                <c:pt idx="158">
                  <c:v>1.0683898382300563</c:v>
                </c:pt>
                <c:pt idx="159">
                  <c:v>1.0675621507980009</c:v>
                </c:pt>
                <c:pt idx="160">
                  <c:v>1.1132035548032184</c:v>
                </c:pt>
                <c:pt idx="161">
                  <c:v>1.0089577661184641</c:v>
                </c:pt>
                <c:pt idx="162">
                  <c:v>1.0704051144490321</c:v>
                </c:pt>
                <c:pt idx="163">
                  <c:v>0.84549640483589261</c:v>
                </c:pt>
                <c:pt idx="164">
                  <c:v>0.86000713680360463</c:v>
                </c:pt>
                <c:pt idx="165">
                  <c:v>1.1204729435823293</c:v>
                </c:pt>
                <c:pt idx="166">
                  <c:v>1.1061060880048224</c:v>
                </c:pt>
                <c:pt idx="167">
                  <c:v>1.1096700060094944</c:v>
                </c:pt>
                <c:pt idx="168">
                  <c:v>1.0710605324107181</c:v>
                </c:pt>
                <c:pt idx="169">
                  <c:v>1.0260001619947812</c:v>
                </c:pt>
                <c:pt idx="170">
                  <c:v>1.2232836426325906</c:v>
                </c:pt>
                <c:pt idx="171">
                  <c:v>1.1470934242018602</c:v>
                </c:pt>
                <c:pt idx="172">
                  <c:v>1.0292788546683349</c:v>
                </c:pt>
                <c:pt idx="173">
                  <c:v>0.89113802502787753</c:v>
                </c:pt>
                <c:pt idx="174">
                  <c:v>1.0831429336288447</c:v>
                </c:pt>
                <c:pt idx="175">
                  <c:v>0.8424178102478036</c:v>
                </c:pt>
                <c:pt idx="176">
                  <c:v>0.75785190544361281</c:v>
                </c:pt>
                <c:pt idx="177">
                  <c:v>0.9069551777434316</c:v>
                </c:pt>
                <c:pt idx="178">
                  <c:v>0.86466591896456269</c:v>
                </c:pt>
                <c:pt idx="179">
                  <c:v>1.0811345456638084</c:v>
                </c:pt>
                <c:pt idx="180">
                  <c:v>1.3193066878999233</c:v>
                </c:pt>
                <c:pt idx="181">
                  <c:v>1.1484244027074255</c:v>
                </c:pt>
                <c:pt idx="182">
                  <c:v>0.89429274377988799</c:v>
                </c:pt>
                <c:pt idx="183">
                  <c:v>1.2469709633797461</c:v>
                </c:pt>
                <c:pt idx="184">
                  <c:v>1.2142310869099675</c:v>
                </c:pt>
                <c:pt idx="185">
                  <c:v>0.62643091744284995</c:v>
                </c:pt>
                <c:pt idx="186">
                  <c:v>1.0035422833910455</c:v>
                </c:pt>
                <c:pt idx="187">
                  <c:v>0.91010299839780251</c:v>
                </c:pt>
                <c:pt idx="188">
                  <c:v>1.197823486187275</c:v>
                </c:pt>
                <c:pt idx="189">
                  <c:v>1.8027323130274278</c:v>
                </c:pt>
                <c:pt idx="190">
                  <c:v>2.0102979315862437</c:v>
                </c:pt>
                <c:pt idx="191">
                  <c:v>1.1282179352810209</c:v>
                </c:pt>
                <c:pt idx="192">
                  <c:v>0.58129907647138102</c:v>
                </c:pt>
                <c:pt idx="193">
                  <c:v>1.1302546521997106</c:v>
                </c:pt>
                <c:pt idx="194">
                  <c:v>1.5843254399304803</c:v>
                </c:pt>
                <c:pt idx="195">
                  <c:v>1.0875767727526502</c:v>
                </c:pt>
                <c:pt idx="196">
                  <c:v>1.1272533003730369</c:v>
                </c:pt>
                <c:pt idx="197">
                  <c:v>0.62888574472577463</c:v>
                </c:pt>
                <c:pt idx="198">
                  <c:v>0.72579419448959337</c:v>
                </c:pt>
                <c:pt idx="199">
                  <c:v>0.54491375822882571</c:v>
                </c:pt>
                <c:pt idx="200">
                  <c:v>0.81956588137760567</c:v>
                </c:pt>
                <c:pt idx="201">
                  <c:v>1.364328033085334</c:v>
                </c:pt>
                <c:pt idx="202">
                  <c:v>0.50961678743374017</c:v>
                </c:pt>
                <c:pt idx="203">
                  <c:v>1.2251270644617116</c:v>
                </c:pt>
                <c:pt idx="204">
                  <c:v>1.2145760867571798</c:v>
                </c:pt>
                <c:pt idx="205">
                  <c:v>0.9085064345434839</c:v>
                </c:pt>
                <c:pt idx="206">
                  <c:v>0.94451924137702037</c:v>
                </c:pt>
                <c:pt idx="207">
                  <c:v>0.99850414064682358</c:v>
                </c:pt>
                <c:pt idx="208">
                  <c:v>0.88378875410993252</c:v>
                </c:pt>
                <c:pt idx="209">
                  <c:v>0.80905348518090658</c:v>
                </c:pt>
                <c:pt idx="210">
                  <c:v>0.88509750899465967</c:v>
                </c:pt>
                <c:pt idx="211">
                  <c:v>0.9148326766676016</c:v>
                </c:pt>
                <c:pt idx="212">
                  <c:v>0.86969265769719317</c:v>
                </c:pt>
                <c:pt idx="213">
                  <c:v>0.86452526549970865</c:v>
                </c:pt>
                <c:pt idx="214">
                  <c:v>0.84209159497586183</c:v>
                </c:pt>
                <c:pt idx="215">
                  <c:v>0.88578593919803872</c:v>
                </c:pt>
                <c:pt idx="216">
                  <c:v>0.90213396454836159</c:v>
                </c:pt>
                <c:pt idx="217">
                  <c:v>0.91666126664210534</c:v>
                </c:pt>
                <c:pt idx="218">
                  <c:v>0.81075952137111262</c:v>
                </c:pt>
                <c:pt idx="219">
                  <c:v>0.96444355206557986</c:v>
                </c:pt>
                <c:pt idx="220">
                  <c:v>0.88843851320446954</c:v>
                </c:pt>
                <c:pt idx="221">
                  <c:v>0.88742398128327449</c:v>
                </c:pt>
                <c:pt idx="222">
                  <c:v>0.93257008949225539</c:v>
                </c:pt>
                <c:pt idx="223">
                  <c:v>0.92131558824287507</c:v>
                </c:pt>
                <c:pt idx="224">
                  <c:v>1.0661597947726511</c:v>
                </c:pt>
                <c:pt idx="225">
                  <c:v>0.92415817059798355</c:v>
                </c:pt>
                <c:pt idx="226">
                  <c:v>0.9340798222594322</c:v>
                </c:pt>
                <c:pt idx="227">
                  <c:v>0.90793699951333906</c:v>
                </c:pt>
                <c:pt idx="228">
                  <c:v>0.96001217784335058</c:v>
                </c:pt>
                <c:pt idx="229">
                  <c:v>1.0013515992315201</c:v>
                </c:pt>
                <c:pt idx="230">
                  <c:v>0.80975046676284168</c:v>
                </c:pt>
                <c:pt idx="231">
                  <c:v>0.93920442101761759</c:v>
                </c:pt>
                <c:pt idx="232">
                  <c:v>0.71324084473330562</c:v>
                </c:pt>
                <c:pt idx="233">
                  <c:v>0.74707161762008634</c:v>
                </c:pt>
                <c:pt idx="234">
                  <c:v>0.83716932227138763</c:v>
                </c:pt>
                <c:pt idx="235">
                  <c:v>0.70395743800077482</c:v>
                </c:pt>
                <c:pt idx="236">
                  <c:v>0.74262638098426459</c:v>
                </c:pt>
                <c:pt idx="237">
                  <c:v>0.77791299532769453</c:v>
                </c:pt>
                <c:pt idx="238">
                  <c:v>1.0832489991754779</c:v>
                </c:pt>
                <c:pt idx="239">
                  <c:v>1.0414577634028181</c:v>
                </c:pt>
              </c:numCache>
            </c:numRef>
          </c:val>
        </c:ser>
        <c:ser>
          <c:idx val="21"/>
          <c:order val="21"/>
          <c:tx>
            <c:strRef>
              <c:f>ratio_data!$A$23</c:f>
              <c:strCache>
                <c:ptCount val="1"/>
                <c:pt idx="0">
                  <c:v>210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ratio_data!$B$23:$IG$23</c:f>
              <c:numCache>
                <c:formatCode>General</c:formatCode>
                <c:ptCount val="240"/>
                <c:pt idx="0">
                  <c:v>0.98631812354027859</c:v>
                </c:pt>
                <c:pt idx="1">
                  <c:v>1.0014667875528842</c:v>
                </c:pt>
                <c:pt idx="2">
                  <c:v>0.99289942354564564</c:v>
                </c:pt>
                <c:pt idx="3">
                  <c:v>0.98194548838992513</c:v>
                </c:pt>
                <c:pt idx="4">
                  <c:v>0.98715133855029968</c:v>
                </c:pt>
                <c:pt idx="5">
                  <c:v>0.98302795306520652</c:v>
                </c:pt>
                <c:pt idx="6">
                  <c:v>0.99388013631416494</c:v>
                </c:pt>
                <c:pt idx="7">
                  <c:v>1.001424739978513</c:v>
                </c:pt>
                <c:pt idx="8">
                  <c:v>1.0008962165753685</c:v>
                </c:pt>
                <c:pt idx="9">
                  <c:v>0.99884323356330784</c:v>
                </c:pt>
                <c:pt idx="10">
                  <c:v>0.98491100492446348</c:v>
                </c:pt>
                <c:pt idx="11">
                  <c:v>0.99035402252411564</c:v>
                </c:pt>
                <c:pt idx="12">
                  <c:v>0.99042893545114752</c:v>
                </c:pt>
                <c:pt idx="13">
                  <c:v>1.0027911978867834</c:v>
                </c:pt>
                <c:pt idx="14">
                  <c:v>1.0236248867655608</c:v>
                </c:pt>
                <c:pt idx="15">
                  <c:v>0.99812698079790974</c:v>
                </c:pt>
                <c:pt idx="16">
                  <c:v>1.0115708487308415</c:v>
                </c:pt>
                <c:pt idx="17">
                  <c:v>0.99074552659430581</c:v>
                </c:pt>
                <c:pt idx="18">
                  <c:v>0.9922878773599727</c:v>
                </c:pt>
                <c:pt idx="19">
                  <c:v>0.98968140248300418</c:v>
                </c:pt>
                <c:pt idx="20">
                  <c:v>0.9818083971593039</c:v>
                </c:pt>
                <c:pt idx="21">
                  <c:v>0.99267252693782659</c:v>
                </c:pt>
                <c:pt idx="22">
                  <c:v>1.0211718970644381</c:v>
                </c:pt>
                <c:pt idx="23">
                  <c:v>0.99923725072704495</c:v>
                </c:pt>
                <c:pt idx="24">
                  <c:v>1.0092111117967841</c:v>
                </c:pt>
                <c:pt idx="25">
                  <c:v>1.0028902286081698</c:v>
                </c:pt>
                <c:pt idx="26">
                  <c:v>1.0033555662081481</c:v>
                </c:pt>
                <c:pt idx="27">
                  <c:v>0.97661227252915861</c:v>
                </c:pt>
                <c:pt idx="28">
                  <c:v>0.98169737957526348</c:v>
                </c:pt>
                <c:pt idx="29">
                  <c:v>0.95925885532167565</c:v>
                </c:pt>
                <c:pt idx="30">
                  <c:v>0.96131577196028717</c:v>
                </c:pt>
                <c:pt idx="31">
                  <c:v>0.96316815756888585</c:v>
                </c:pt>
                <c:pt idx="32">
                  <c:v>0.98590282369165549</c:v>
                </c:pt>
                <c:pt idx="33">
                  <c:v>0.98372197150903162</c:v>
                </c:pt>
                <c:pt idx="34">
                  <c:v>0.99039640187648048</c:v>
                </c:pt>
                <c:pt idx="35">
                  <c:v>1.0006648487709913</c:v>
                </c:pt>
                <c:pt idx="36">
                  <c:v>0.98814841826966904</c:v>
                </c:pt>
                <c:pt idx="37">
                  <c:v>0.9731123834302684</c:v>
                </c:pt>
                <c:pt idx="38">
                  <c:v>0.98210488074682656</c:v>
                </c:pt>
                <c:pt idx="39">
                  <c:v>0.96461306222529875</c:v>
                </c:pt>
                <c:pt idx="40">
                  <c:v>0.95447371160853833</c:v>
                </c:pt>
                <c:pt idx="41">
                  <c:v>0.98052848843563656</c:v>
                </c:pt>
                <c:pt idx="42">
                  <c:v>0.99784341035244761</c:v>
                </c:pt>
                <c:pt idx="43">
                  <c:v>0.97832732283567569</c:v>
                </c:pt>
                <c:pt idx="44">
                  <c:v>1.0292399683731959</c:v>
                </c:pt>
                <c:pt idx="45">
                  <c:v>1.0374119980705958</c:v>
                </c:pt>
                <c:pt idx="46">
                  <c:v>1.0140905310680781</c:v>
                </c:pt>
                <c:pt idx="47">
                  <c:v>1.0463553443049849</c:v>
                </c:pt>
                <c:pt idx="48">
                  <c:v>1.0511194277008675</c:v>
                </c:pt>
                <c:pt idx="49">
                  <c:v>1.0018649792161518</c:v>
                </c:pt>
                <c:pt idx="50">
                  <c:v>0.99442273124556757</c:v>
                </c:pt>
                <c:pt idx="51">
                  <c:v>1.0041293956173944</c:v>
                </c:pt>
                <c:pt idx="52">
                  <c:v>0.97422316438739232</c:v>
                </c:pt>
                <c:pt idx="53">
                  <c:v>0.99723424655734949</c:v>
                </c:pt>
                <c:pt idx="54">
                  <c:v>0.98635045812810063</c:v>
                </c:pt>
                <c:pt idx="55">
                  <c:v>1.0004168561467341</c:v>
                </c:pt>
                <c:pt idx="56">
                  <c:v>0.92681363625028179</c:v>
                </c:pt>
                <c:pt idx="57">
                  <c:v>0.86142957943239262</c:v>
                </c:pt>
                <c:pt idx="58">
                  <c:v>0.88643746616134256</c:v>
                </c:pt>
                <c:pt idx="59">
                  <c:v>1.0023049763793774</c:v>
                </c:pt>
                <c:pt idx="60">
                  <c:v>0.99277101026540582</c:v>
                </c:pt>
                <c:pt idx="61">
                  <c:v>0.99557503752473875</c:v>
                </c:pt>
                <c:pt idx="62">
                  <c:v>1.0372334946956432</c:v>
                </c:pt>
                <c:pt idx="63">
                  <c:v>1.0339506704074062</c:v>
                </c:pt>
                <c:pt idx="64">
                  <c:v>1.0606278494615182</c:v>
                </c:pt>
                <c:pt idx="65">
                  <c:v>1.0293024814582761</c:v>
                </c:pt>
                <c:pt idx="66">
                  <c:v>1.0459900471613317</c:v>
                </c:pt>
                <c:pt idx="67">
                  <c:v>1.0312777127934496</c:v>
                </c:pt>
                <c:pt idx="68">
                  <c:v>1.0426554028341495</c:v>
                </c:pt>
                <c:pt idx="69">
                  <c:v>0.95090406909380165</c:v>
                </c:pt>
                <c:pt idx="70">
                  <c:v>1.0032182160440177</c:v>
                </c:pt>
                <c:pt idx="71">
                  <c:v>0.98099050695883261</c:v>
                </c:pt>
                <c:pt idx="72">
                  <c:v>0.95757102703895991</c:v>
                </c:pt>
                <c:pt idx="73">
                  <c:v>0.9413078813369995</c:v>
                </c:pt>
                <c:pt idx="74">
                  <c:v>1.012776111561112</c:v>
                </c:pt>
                <c:pt idx="75">
                  <c:v>1.0246791660243566</c:v>
                </c:pt>
                <c:pt idx="76">
                  <c:v>0.94929834059484264</c:v>
                </c:pt>
                <c:pt idx="77">
                  <c:v>1.0066188850615549</c:v>
                </c:pt>
                <c:pt idx="78">
                  <c:v>0.99850697576234182</c:v>
                </c:pt>
                <c:pt idx="79">
                  <c:v>1.0223000504720978</c:v>
                </c:pt>
                <c:pt idx="80">
                  <c:v>0.97307483995844779</c:v>
                </c:pt>
                <c:pt idx="81">
                  <c:v>0.88157170038053301</c:v>
                </c:pt>
                <c:pt idx="82">
                  <c:v>0.93551034406731748</c:v>
                </c:pt>
                <c:pt idx="83">
                  <c:v>0.93658018993049919</c:v>
                </c:pt>
                <c:pt idx="84">
                  <c:v>0.90883072631360495</c:v>
                </c:pt>
                <c:pt idx="85">
                  <c:v>1.0436801164256504</c:v>
                </c:pt>
                <c:pt idx="86">
                  <c:v>0.9770111072093437</c:v>
                </c:pt>
                <c:pt idx="87">
                  <c:v>1.075452899418488</c:v>
                </c:pt>
                <c:pt idx="88">
                  <c:v>1.0093809580050279</c:v>
                </c:pt>
                <c:pt idx="89">
                  <c:v>0.98129651429597553</c:v>
                </c:pt>
                <c:pt idx="90">
                  <c:v>0.9709917281099687</c:v>
                </c:pt>
                <c:pt idx="91">
                  <c:v>0.99683839325523849</c:v>
                </c:pt>
                <c:pt idx="92">
                  <c:v>0.99540576517569956</c:v>
                </c:pt>
                <c:pt idx="93">
                  <c:v>1.0394716381654403</c:v>
                </c:pt>
                <c:pt idx="94">
                  <c:v>1.0285739206971609</c:v>
                </c:pt>
                <c:pt idx="95">
                  <c:v>0.9788155939611396</c:v>
                </c:pt>
                <c:pt idx="96">
                  <c:v>1.0430182605711309</c:v>
                </c:pt>
                <c:pt idx="97">
                  <c:v>0.9595058058522985</c:v>
                </c:pt>
                <c:pt idx="98">
                  <c:v>0.93849183111787915</c:v>
                </c:pt>
                <c:pt idx="99">
                  <c:v>0.8819038001813535</c:v>
                </c:pt>
                <c:pt idx="100">
                  <c:v>0.92713101919456764</c:v>
                </c:pt>
                <c:pt idx="101">
                  <c:v>0.92244504462867338</c:v>
                </c:pt>
                <c:pt idx="102">
                  <c:v>0.96502470660901973</c:v>
                </c:pt>
                <c:pt idx="103">
                  <c:v>0.98422314688181256</c:v>
                </c:pt>
                <c:pt idx="104">
                  <c:v>0.98055537537927107</c:v>
                </c:pt>
                <c:pt idx="105">
                  <c:v>0.97527078071731899</c:v>
                </c:pt>
                <c:pt idx="106">
                  <c:v>1.0344693250436279</c:v>
                </c:pt>
                <c:pt idx="107">
                  <c:v>1.0393212741867079</c:v>
                </c:pt>
                <c:pt idx="108">
                  <c:v>1.0636384114701678</c:v>
                </c:pt>
                <c:pt idx="109">
                  <c:v>1.0308892931732778</c:v>
                </c:pt>
                <c:pt idx="110">
                  <c:v>0.92466058391581207</c:v>
                </c:pt>
                <c:pt idx="111">
                  <c:v>1.0831163133861095</c:v>
                </c:pt>
                <c:pt idx="112">
                  <c:v>1.0679541798368661</c:v>
                </c:pt>
                <c:pt idx="113">
                  <c:v>1.0483429164670202</c:v>
                </c:pt>
                <c:pt idx="114">
                  <c:v>1.0440372653548902</c:v>
                </c:pt>
                <c:pt idx="115">
                  <c:v>1.0025513482458062</c:v>
                </c:pt>
                <c:pt idx="116">
                  <c:v>0.98896863920231259</c:v>
                </c:pt>
                <c:pt idx="117">
                  <c:v>1.0119578061390735</c:v>
                </c:pt>
                <c:pt idx="118">
                  <c:v>0.96797149019975726</c:v>
                </c:pt>
                <c:pt idx="119">
                  <c:v>0.9988263507724553</c:v>
                </c:pt>
                <c:pt idx="120">
                  <c:v>1.0613961969262828</c:v>
                </c:pt>
                <c:pt idx="121">
                  <c:v>1.0153517521111755</c:v>
                </c:pt>
                <c:pt idx="122">
                  <c:v>1.0008443333528392</c:v>
                </c:pt>
                <c:pt idx="123">
                  <c:v>1.0238839669611022</c:v>
                </c:pt>
                <c:pt idx="124">
                  <c:v>1.0472822887978999</c:v>
                </c:pt>
                <c:pt idx="125">
                  <c:v>1.0842481420579291</c:v>
                </c:pt>
                <c:pt idx="126">
                  <c:v>0.99776206013094637</c:v>
                </c:pt>
                <c:pt idx="127">
                  <c:v>0.89729715690688161</c:v>
                </c:pt>
                <c:pt idx="128">
                  <c:v>1.0141061882504399</c:v>
                </c:pt>
                <c:pt idx="129">
                  <c:v>1.027968257134658</c:v>
                </c:pt>
                <c:pt idx="130">
                  <c:v>0.97156691651286653</c:v>
                </c:pt>
                <c:pt idx="131">
                  <c:v>0.94522220242898136</c:v>
                </c:pt>
                <c:pt idx="132">
                  <c:v>0.95412376932230558</c:v>
                </c:pt>
                <c:pt idx="133">
                  <c:v>0.98076603372630056</c:v>
                </c:pt>
                <c:pt idx="134">
                  <c:v>0.92995419951305069</c:v>
                </c:pt>
                <c:pt idx="135">
                  <c:v>1.1512258458718401</c:v>
                </c:pt>
                <c:pt idx="136">
                  <c:v>1.0694733035812805</c:v>
                </c:pt>
                <c:pt idx="137">
                  <c:v>1.0736569680379562</c:v>
                </c:pt>
                <c:pt idx="138">
                  <c:v>0.98082769987337282</c:v>
                </c:pt>
                <c:pt idx="139">
                  <c:v>1.0145645404786279</c:v>
                </c:pt>
                <c:pt idx="140">
                  <c:v>0.98504719263160179</c:v>
                </c:pt>
                <c:pt idx="141">
                  <c:v>1.0367100653667305</c:v>
                </c:pt>
                <c:pt idx="142">
                  <c:v>1.0294354294354293</c:v>
                </c:pt>
                <c:pt idx="143">
                  <c:v>0.9870855916972715</c:v>
                </c:pt>
                <c:pt idx="144">
                  <c:v>0.87209261085141565</c:v>
                </c:pt>
                <c:pt idx="145">
                  <c:v>0.83324472161097995</c:v>
                </c:pt>
                <c:pt idx="146">
                  <c:v>0.91438685438223366</c:v>
                </c:pt>
                <c:pt idx="147">
                  <c:v>1.113088855041084</c:v>
                </c:pt>
                <c:pt idx="148">
                  <c:v>1.0302645561952879</c:v>
                </c:pt>
                <c:pt idx="149">
                  <c:v>0.78785531030920664</c:v>
                </c:pt>
                <c:pt idx="150">
                  <c:v>0.90304458177247859</c:v>
                </c:pt>
                <c:pt idx="151">
                  <c:v>1.0535116139350758</c:v>
                </c:pt>
                <c:pt idx="152">
                  <c:v>1.0058738965952079</c:v>
                </c:pt>
                <c:pt idx="153">
                  <c:v>0.81143425196279051</c:v>
                </c:pt>
                <c:pt idx="154">
                  <c:v>0.74841309240935261</c:v>
                </c:pt>
                <c:pt idx="155">
                  <c:v>1.0015127579108618</c:v>
                </c:pt>
                <c:pt idx="156">
                  <c:v>0.82656272852253676</c:v>
                </c:pt>
                <c:pt idx="157">
                  <c:v>0.95804323110056333</c:v>
                </c:pt>
                <c:pt idx="158">
                  <c:v>0.81322089934805664</c:v>
                </c:pt>
                <c:pt idx="159">
                  <c:v>0.82728838384651249</c:v>
                </c:pt>
                <c:pt idx="160">
                  <c:v>0.81522383217635164</c:v>
                </c:pt>
                <c:pt idx="161">
                  <c:v>0.86789538674110045</c:v>
                </c:pt>
                <c:pt idx="162">
                  <c:v>0.88701850528154957</c:v>
                </c:pt>
                <c:pt idx="163">
                  <c:v>0.92094899368813321</c:v>
                </c:pt>
                <c:pt idx="164">
                  <c:v>0.9516067002820271</c:v>
                </c:pt>
                <c:pt idx="165">
                  <c:v>0.94803716268734517</c:v>
                </c:pt>
                <c:pt idx="166">
                  <c:v>0.90887617055841363</c:v>
                </c:pt>
                <c:pt idx="167">
                  <c:v>0.97996409371942661</c:v>
                </c:pt>
                <c:pt idx="168">
                  <c:v>0.97235083427972469</c:v>
                </c:pt>
                <c:pt idx="169">
                  <c:v>1.1262540548669167</c:v>
                </c:pt>
                <c:pt idx="170">
                  <c:v>1.0699975348288724</c:v>
                </c:pt>
                <c:pt idx="171">
                  <c:v>1.1576714774136938</c:v>
                </c:pt>
                <c:pt idx="172">
                  <c:v>0.8207787094577339</c:v>
                </c:pt>
                <c:pt idx="173">
                  <c:v>0.96522624843244309</c:v>
                </c:pt>
                <c:pt idx="174">
                  <c:v>0.99099782724999763</c:v>
                </c:pt>
                <c:pt idx="175">
                  <c:v>0.85371982153264092</c:v>
                </c:pt>
                <c:pt idx="176">
                  <c:v>1.0565721572057065</c:v>
                </c:pt>
                <c:pt idx="177">
                  <c:v>1.2883076065583923</c:v>
                </c:pt>
                <c:pt idx="178">
                  <c:v>1.0830746941189744</c:v>
                </c:pt>
                <c:pt idx="179">
                  <c:v>1.1610147618373621</c:v>
                </c:pt>
                <c:pt idx="180">
                  <c:v>1.0014477152084338</c:v>
                </c:pt>
                <c:pt idx="181">
                  <c:v>1.1295436884932062</c:v>
                </c:pt>
                <c:pt idx="182">
                  <c:v>0.93997921067632506</c:v>
                </c:pt>
                <c:pt idx="183">
                  <c:v>1.1704955662966843</c:v>
                </c:pt>
                <c:pt idx="184">
                  <c:v>0.87798553296028514</c:v>
                </c:pt>
                <c:pt idx="185">
                  <c:v>1.1015540623565101</c:v>
                </c:pt>
                <c:pt idx="186">
                  <c:v>0.99152020347537562</c:v>
                </c:pt>
                <c:pt idx="187">
                  <c:v>1.2354362878751746</c:v>
                </c:pt>
                <c:pt idx="188">
                  <c:v>1.5147526998794754</c:v>
                </c:pt>
                <c:pt idx="189">
                  <c:v>1.8098683602005574</c:v>
                </c:pt>
                <c:pt idx="190">
                  <c:v>1.6982705142101446</c:v>
                </c:pt>
                <c:pt idx="191">
                  <c:v>1.476767841404373</c:v>
                </c:pt>
                <c:pt idx="192">
                  <c:v>1.1910049048425082</c:v>
                </c:pt>
                <c:pt idx="193">
                  <c:v>2.0828441824991777</c:v>
                </c:pt>
                <c:pt idx="194">
                  <c:v>1.5018660308576981</c:v>
                </c:pt>
                <c:pt idx="195">
                  <c:v>1.1019671046643533</c:v>
                </c:pt>
                <c:pt idx="196">
                  <c:v>1.2066729477509899</c:v>
                </c:pt>
                <c:pt idx="197">
                  <c:v>0.86345785885456361</c:v>
                </c:pt>
                <c:pt idx="198">
                  <c:v>0.75260119251346747</c:v>
                </c:pt>
                <c:pt idx="199">
                  <c:v>0.70422740636682679</c:v>
                </c:pt>
                <c:pt idx="200">
                  <c:v>0.66352773782931973</c:v>
                </c:pt>
                <c:pt idx="201">
                  <c:v>0.7912923677151914</c:v>
                </c:pt>
                <c:pt idx="202">
                  <c:v>0.85635389241147408</c:v>
                </c:pt>
                <c:pt idx="203">
                  <c:v>1.1443857364443981</c:v>
                </c:pt>
                <c:pt idx="204">
                  <c:v>1.1387845154825904</c:v>
                </c:pt>
                <c:pt idx="205">
                  <c:v>1.1766818552639433</c:v>
                </c:pt>
                <c:pt idx="206">
                  <c:v>0.72758890531258169</c:v>
                </c:pt>
                <c:pt idx="207">
                  <c:v>0.86811634203401411</c:v>
                </c:pt>
                <c:pt idx="208">
                  <c:v>1.0593642473639553</c:v>
                </c:pt>
                <c:pt idx="209">
                  <c:v>0.79053285593934175</c:v>
                </c:pt>
                <c:pt idx="210">
                  <c:v>0.90792651583965256</c:v>
                </c:pt>
                <c:pt idx="211">
                  <c:v>0.97190193508166944</c:v>
                </c:pt>
                <c:pt idx="212">
                  <c:v>0.83596061256453613</c:v>
                </c:pt>
                <c:pt idx="213">
                  <c:v>0.93054186957618801</c:v>
                </c:pt>
                <c:pt idx="214">
                  <c:v>0.86855671018740566</c:v>
                </c:pt>
                <c:pt idx="215">
                  <c:v>0.78327687732939011</c:v>
                </c:pt>
                <c:pt idx="216">
                  <c:v>0.78565854078202657</c:v>
                </c:pt>
                <c:pt idx="217">
                  <c:v>0.76357264715120676</c:v>
                </c:pt>
                <c:pt idx="218">
                  <c:v>0.68484331883785798</c:v>
                </c:pt>
                <c:pt idx="219">
                  <c:v>0.75540129320456495</c:v>
                </c:pt>
                <c:pt idx="220">
                  <c:v>0.90728690004196799</c:v>
                </c:pt>
                <c:pt idx="221">
                  <c:v>0.93955102637089372</c:v>
                </c:pt>
                <c:pt idx="222">
                  <c:v>0.9474145657171793</c:v>
                </c:pt>
                <c:pt idx="223">
                  <c:v>1.0546080819961361</c:v>
                </c:pt>
                <c:pt idx="224">
                  <c:v>1.1119554823820377</c:v>
                </c:pt>
                <c:pt idx="225">
                  <c:v>0.93920364826884062</c:v>
                </c:pt>
                <c:pt idx="226">
                  <c:v>0.96055619005682957</c:v>
                </c:pt>
                <c:pt idx="227">
                  <c:v>0.92156066916072465</c:v>
                </c:pt>
                <c:pt idx="228">
                  <c:v>0.82198329698189965</c:v>
                </c:pt>
                <c:pt idx="229">
                  <c:v>0.97545964236232863</c:v>
                </c:pt>
                <c:pt idx="230">
                  <c:v>0.79209328505736709</c:v>
                </c:pt>
                <c:pt idx="231">
                  <c:v>0.85677929295110211</c:v>
                </c:pt>
                <c:pt idx="232">
                  <c:v>0.77618818125565159</c:v>
                </c:pt>
                <c:pt idx="233">
                  <c:v>0.70643624395656457</c:v>
                </c:pt>
                <c:pt idx="234">
                  <c:v>0.52026471217281167</c:v>
                </c:pt>
                <c:pt idx="235">
                  <c:v>0.70192054260160663</c:v>
                </c:pt>
                <c:pt idx="236">
                  <c:v>0.74711575101276406</c:v>
                </c:pt>
                <c:pt idx="237">
                  <c:v>0.77784185586004106</c:v>
                </c:pt>
                <c:pt idx="238">
                  <c:v>0.95333770761257164</c:v>
                </c:pt>
                <c:pt idx="239">
                  <c:v>0.96191149915296759</c:v>
                </c:pt>
              </c:numCache>
            </c:numRef>
          </c:val>
        </c:ser>
        <c:ser>
          <c:idx val="22"/>
          <c:order val="22"/>
          <c:tx>
            <c:strRef>
              <c:f>ratio_data!$A$24</c:f>
              <c:strCache>
                <c:ptCount val="1"/>
                <c:pt idx="0">
                  <c:v>220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ratio_data!$B$24:$IG$24</c:f>
              <c:numCache>
                <c:formatCode>General</c:formatCode>
                <c:ptCount val="240"/>
                <c:pt idx="0">
                  <c:v>0.99295726085718128</c:v>
                </c:pt>
                <c:pt idx="1">
                  <c:v>0.97618984776634987</c:v>
                </c:pt>
                <c:pt idx="2">
                  <c:v>0.96276451930820162</c:v>
                </c:pt>
                <c:pt idx="3">
                  <c:v>0.96545786032320224</c:v>
                </c:pt>
                <c:pt idx="4">
                  <c:v>0.97200750689109161</c:v>
                </c:pt>
                <c:pt idx="5">
                  <c:v>0.95078656921204885</c:v>
                </c:pt>
                <c:pt idx="6">
                  <c:v>0.9876922535665501</c:v>
                </c:pt>
                <c:pt idx="7">
                  <c:v>1.0107284003253596</c:v>
                </c:pt>
                <c:pt idx="8">
                  <c:v>1.0118380062305297</c:v>
                </c:pt>
                <c:pt idx="9">
                  <c:v>0.99955455771168156</c:v>
                </c:pt>
                <c:pt idx="10">
                  <c:v>0.97430973681613064</c:v>
                </c:pt>
                <c:pt idx="11">
                  <c:v>0.97235561245074498</c:v>
                </c:pt>
                <c:pt idx="12">
                  <c:v>0.96226324073013159</c:v>
                </c:pt>
                <c:pt idx="13">
                  <c:v>1.0090403539038328</c:v>
                </c:pt>
                <c:pt idx="14">
                  <c:v>1.0225645591572177</c:v>
                </c:pt>
                <c:pt idx="15">
                  <c:v>1.0345246869342803</c:v>
                </c:pt>
                <c:pt idx="16">
                  <c:v>1.0191604924613038</c:v>
                </c:pt>
                <c:pt idx="17">
                  <c:v>0.99754746500909131</c:v>
                </c:pt>
                <c:pt idx="18">
                  <c:v>0.9826384317297876</c:v>
                </c:pt>
                <c:pt idx="19">
                  <c:v>0.98536508851349125</c:v>
                </c:pt>
                <c:pt idx="20">
                  <c:v>1.010954814176644</c:v>
                </c:pt>
                <c:pt idx="21">
                  <c:v>1.0148330953032838</c:v>
                </c:pt>
                <c:pt idx="22">
                  <c:v>0.96302075151030464</c:v>
                </c:pt>
                <c:pt idx="23">
                  <c:v>0.97811299077618852</c:v>
                </c:pt>
                <c:pt idx="24">
                  <c:v>0.99308339542406343</c:v>
                </c:pt>
                <c:pt idx="25">
                  <c:v>0.98228643932481752</c:v>
                </c:pt>
                <c:pt idx="26">
                  <c:v>0.99105058504439059</c:v>
                </c:pt>
                <c:pt idx="27">
                  <c:v>0.9653793228066273</c:v>
                </c:pt>
                <c:pt idx="28">
                  <c:v>0.96946804129722441</c:v>
                </c:pt>
                <c:pt idx="29">
                  <c:v>0.96438059364401263</c:v>
                </c:pt>
                <c:pt idx="30">
                  <c:v>0.96597267620303506</c:v>
                </c:pt>
                <c:pt idx="31">
                  <c:v>0.98161383285302595</c:v>
                </c:pt>
                <c:pt idx="32">
                  <c:v>0.97741708343112987</c:v>
                </c:pt>
                <c:pt idx="33">
                  <c:v>0.99018729772452352</c:v>
                </c:pt>
                <c:pt idx="34">
                  <c:v>0.9923525650696472</c:v>
                </c:pt>
                <c:pt idx="35">
                  <c:v>0.99080458096409929</c:v>
                </c:pt>
                <c:pt idx="36">
                  <c:v>1.0049480551991714</c:v>
                </c:pt>
                <c:pt idx="37">
                  <c:v>0.96063997259358092</c:v>
                </c:pt>
                <c:pt idx="38">
                  <c:v>0.9474995759781869</c:v>
                </c:pt>
                <c:pt idx="39">
                  <c:v>0.97643345412808058</c:v>
                </c:pt>
                <c:pt idx="40">
                  <c:v>0.96141333481210356</c:v>
                </c:pt>
                <c:pt idx="41">
                  <c:v>0.98453625119824029</c:v>
                </c:pt>
                <c:pt idx="42">
                  <c:v>0.9973310838841718</c:v>
                </c:pt>
                <c:pt idx="43">
                  <c:v>0.98244246565205451</c:v>
                </c:pt>
                <c:pt idx="44">
                  <c:v>1.0055914701607478</c:v>
                </c:pt>
                <c:pt idx="45">
                  <c:v>1.0244260680060902</c:v>
                </c:pt>
                <c:pt idx="46">
                  <c:v>1.0119120899934386</c:v>
                </c:pt>
                <c:pt idx="47">
                  <c:v>1.023565463878036</c:v>
                </c:pt>
                <c:pt idx="48">
                  <c:v>1.0361668046506605</c:v>
                </c:pt>
                <c:pt idx="49">
                  <c:v>1.0024479443166427</c:v>
                </c:pt>
                <c:pt idx="50">
                  <c:v>0.99317313750778724</c:v>
                </c:pt>
                <c:pt idx="51">
                  <c:v>0.98406357947572842</c:v>
                </c:pt>
                <c:pt idx="52">
                  <c:v>0.9970032898116894</c:v>
                </c:pt>
                <c:pt idx="53">
                  <c:v>0.97641623300817293</c:v>
                </c:pt>
                <c:pt idx="54">
                  <c:v>0.979712612507467</c:v>
                </c:pt>
                <c:pt idx="55">
                  <c:v>0.9143753859318996</c:v>
                </c:pt>
                <c:pt idx="56">
                  <c:v>0.97608641426356002</c:v>
                </c:pt>
                <c:pt idx="57">
                  <c:v>0.89004029517428895</c:v>
                </c:pt>
                <c:pt idx="58">
                  <c:v>0.91501522153971093</c:v>
                </c:pt>
                <c:pt idx="59">
                  <c:v>0.9811407171915848</c:v>
                </c:pt>
                <c:pt idx="60">
                  <c:v>0.95034084189621859</c:v>
                </c:pt>
                <c:pt idx="61">
                  <c:v>1.0180935942493119</c:v>
                </c:pt>
                <c:pt idx="62">
                  <c:v>1.0299955899677293</c:v>
                </c:pt>
                <c:pt idx="63">
                  <c:v>1.0049688636181453</c:v>
                </c:pt>
                <c:pt idx="64">
                  <c:v>1.0621945198586435</c:v>
                </c:pt>
                <c:pt idx="65">
                  <c:v>1.0525789897461291</c:v>
                </c:pt>
                <c:pt idx="66">
                  <c:v>1.0079957155033876</c:v>
                </c:pt>
                <c:pt idx="67">
                  <c:v>0.99458183094546737</c:v>
                </c:pt>
                <c:pt idx="68">
                  <c:v>1.0530317890375018</c:v>
                </c:pt>
                <c:pt idx="69">
                  <c:v>0.98000774220623821</c:v>
                </c:pt>
                <c:pt idx="70">
                  <c:v>0.99324943080141481</c:v>
                </c:pt>
                <c:pt idx="71">
                  <c:v>0.99954547403627625</c:v>
                </c:pt>
                <c:pt idx="72">
                  <c:v>1.0738598788309182</c:v>
                </c:pt>
                <c:pt idx="73">
                  <c:v>0.93143310208126728</c:v>
                </c:pt>
                <c:pt idx="74">
                  <c:v>0.94357418018871486</c:v>
                </c:pt>
                <c:pt idx="75">
                  <c:v>0.96550764951321277</c:v>
                </c:pt>
                <c:pt idx="76">
                  <c:v>0.94703477572710848</c:v>
                </c:pt>
                <c:pt idx="77">
                  <c:v>0.98908254973265086</c:v>
                </c:pt>
                <c:pt idx="78">
                  <c:v>0.97793368834298577</c:v>
                </c:pt>
                <c:pt idx="79">
                  <c:v>1.059229530407219</c:v>
                </c:pt>
                <c:pt idx="80">
                  <c:v>1.0463431518196737</c:v>
                </c:pt>
                <c:pt idx="81">
                  <c:v>0.99647180906260757</c:v>
                </c:pt>
                <c:pt idx="82">
                  <c:v>1.045774431573846</c:v>
                </c:pt>
                <c:pt idx="83">
                  <c:v>0.94136836439923877</c:v>
                </c:pt>
                <c:pt idx="84">
                  <c:v>0.99170443444421363</c:v>
                </c:pt>
                <c:pt idx="85">
                  <c:v>1.032904590826726</c:v>
                </c:pt>
                <c:pt idx="86">
                  <c:v>1.0055140422627828</c:v>
                </c:pt>
                <c:pt idx="87">
                  <c:v>0.9595694407981098</c:v>
                </c:pt>
                <c:pt idx="88">
                  <c:v>0.94294082163947046</c:v>
                </c:pt>
                <c:pt idx="89">
                  <c:v>0.9348409927487018</c:v>
                </c:pt>
                <c:pt idx="90">
                  <c:v>0.94772070712101864</c:v>
                </c:pt>
                <c:pt idx="91">
                  <c:v>1.0512713360084058</c:v>
                </c:pt>
                <c:pt idx="92">
                  <c:v>0.98983567879315082</c:v>
                </c:pt>
                <c:pt idx="93">
                  <c:v>1.0056433946090098</c:v>
                </c:pt>
                <c:pt idx="94">
                  <c:v>0.90707212813159455</c:v>
                </c:pt>
                <c:pt idx="95">
                  <c:v>0.97984169069691074</c:v>
                </c:pt>
                <c:pt idx="96">
                  <c:v>1.0139287979267289</c:v>
                </c:pt>
                <c:pt idx="97">
                  <c:v>0.95244586488271843</c:v>
                </c:pt>
                <c:pt idx="98">
                  <c:v>1.008177889612166</c:v>
                </c:pt>
                <c:pt idx="99">
                  <c:v>0.92260870778482373</c:v>
                </c:pt>
                <c:pt idx="100">
                  <c:v>0.97983369757596261</c:v>
                </c:pt>
                <c:pt idx="101">
                  <c:v>1.0015559400187037</c:v>
                </c:pt>
                <c:pt idx="102">
                  <c:v>1.0065497771627037</c:v>
                </c:pt>
                <c:pt idx="103">
                  <c:v>0.99833202908294416</c:v>
                </c:pt>
                <c:pt idx="104">
                  <c:v>1.0607869774536443</c:v>
                </c:pt>
                <c:pt idx="105">
                  <c:v>1.0275121996887202</c:v>
                </c:pt>
                <c:pt idx="106">
                  <c:v>1.0345828051749462</c:v>
                </c:pt>
                <c:pt idx="107">
                  <c:v>1.0026952570186627</c:v>
                </c:pt>
                <c:pt idx="108">
                  <c:v>1.0210570944036181</c:v>
                </c:pt>
                <c:pt idx="109">
                  <c:v>0.93013669598389315</c:v>
                </c:pt>
                <c:pt idx="110">
                  <c:v>0.94033850088360749</c:v>
                </c:pt>
                <c:pt idx="111">
                  <c:v>1.0033398274422478</c:v>
                </c:pt>
                <c:pt idx="112">
                  <c:v>1.0285024871348358</c:v>
                </c:pt>
                <c:pt idx="113">
                  <c:v>1.0106876872093518</c:v>
                </c:pt>
                <c:pt idx="114">
                  <c:v>0.99788765009545111</c:v>
                </c:pt>
                <c:pt idx="115">
                  <c:v>0.97533030049174052</c:v>
                </c:pt>
                <c:pt idx="116">
                  <c:v>1.0131385616202051</c:v>
                </c:pt>
                <c:pt idx="117">
                  <c:v>1.0084849180390578</c:v>
                </c:pt>
                <c:pt idx="118">
                  <c:v>0.9740381883930016</c:v>
                </c:pt>
                <c:pt idx="119">
                  <c:v>0.95972488233059361</c:v>
                </c:pt>
                <c:pt idx="120">
                  <c:v>1.0185930029597026</c:v>
                </c:pt>
                <c:pt idx="121">
                  <c:v>1.0288123195713441</c:v>
                </c:pt>
                <c:pt idx="122">
                  <c:v>1.011079037681712</c:v>
                </c:pt>
                <c:pt idx="123">
                  <c:v>1.0565651509327707</c:v>
                </c:pt>
                <c:pt idx="124">
                  <c:v>1.1541094043410707</c:v>
                </c:pt>
                <c:pt idx="125">
                  <c:v>1.1028835260266343</c:v>
                </c:pt>
                <c:pt idx="126">
                  <c:v>1.0292679659768289</c:v>
                </c:pt>
                <c:pt idx="127">
                  <c:v>0.97387709878121509</c:v>
                </c:pt>
                <c:pt idx="128">
                  <c:v>1.0320309954856426</c:v>
                </c:pt>
                <c:pt idx="129">
                  <c:v>1.0322789900280327</c:v>
                </c:pt>
                <c:pt idx="130">
                  <c:v>0.99470731227694353</c:v>
                </c:pt>
                <c:pt idx="131">
                  <c:v>0.98633244306926648</c:v>
                </c:pt>
                <c:pt idx="132">
                  <c:v>0.9255093743199756</c:v>
                </c:pt>
                <c:pt idx="133">
                  <c:v>0.89275569566771784</c:v>
                </c:pt>
                <c:pt idx="134">
                  <c:v>0.89588681659526592</c:v>
                </c:pt>
                <c:pt idx="135">
                  <c:v>0.9377793650579731</c:v>
                </c:pt>
                <c:pt idx="136">
                  <c:v>1.0004484451800959</c:v>
                </c:pt>
                <c:pt idx="137">
                  <c:v>1.0325974886140938</c:v>
                </c:pt>
                <c:pt idx="138">
                  <c:v>1.2484130601352781</c:v>
                </c:pt>
                <c:pt idx="139">
                  <c:v>1.0742611466883141</c:v>
                </c:pt>
                <c:pt idx="140">
                  <c:v>0.81524301921837561</c:v>
                </c:pt>
                <c:pt idx="141">
                  <c:v>1.0156376372981275</c:v>
                </c:pt>
                <c:pt idx="142">
                  <c:v>0.92488283459476961</c:v>
                </c:pt>
                <c:pt idx="143">
                  <c:v>0.92396135167811633</c:v>
                </c:pt>
                <c:pt idx="144">
                  <c:v>0.86403246248754462</c:v>
                </c:pt>
                <c:pt idx="145">
                  <c:v>0.73303064423610964</c:v>
                </c:pt>
                <c:pt idx="146">
                  <c:v>0.8472188431236477</c:v>
                </c:pt>
                <c:pt idx="147">
                  <c:v>0.78417518341206149</c:v>
                </c:pt>
                <c:pt idx="148">
                  <c:v>0.86718296399141659</c:v>
                </c:pt>
                <c:pt idx="149">
                  <c:v>1.0190457732474918</c:v>
                </c:pt>
                <c:pt idx="150">
                  <c:v>0.97589499509735833</c:v>
                </c:pt>
                <c:pt idx="151">
                  <c:v>0.86527360781437335</c:v>
                </c:pt>
                <c:pt idx="152">
                  <c:v>0.9777298795470305</c:v>
                </c:pt>
                <c:pt idx="153">
                  <c:v>0.86848075924964752</c:v>
                </c:pt>
                <c:pt idx="154">
                  <c:v>0.87727165002316276</c:v>
                </c:pt>
                <c:pt idx="155">
                  <c:v>0.7829645473652953</c:v>
                </c:pt>
                <c:pt idx="156">
                  <c:v>0.756156663149402</c:v>
                </c:pt>
                <c:pt idx="157">
                  <c:v>0.77128658959814267</c:v>
                </c:pt>
                <c:pt idx="158">
                  <c:v>0.97887090598491944</c:v>
                </c:pt>
                <c:pt idx="159">
                  <c:v>0.91986809985470486</c:v>
                </c:pt>
                <c:pt idx="160">
                  <c:v>1.0660499734183961</c:v>
                </c:pt>
                <c:pt idx="161">
                  <c:v>1.0059325349573027</c:v>
                </c:pt>
                <c:pt idx="162">
                  <c:v>1.1239005286506971</c:v>
                </c:pt>
                <c:pt idx="163">
                  <c:v>1.2257737778082578</c:v>
                </c:pt>
                <c:pt idx="164">
                  <c:v>0.97082825327156153</c:v>
                </c:pt>
                <c:pt idx="165">
                  <c:v>0.95434610683729959</c:v>
                </c:pt>
                <c:pt idx="166">
                  <c:v>1.0780237850802679</c:v>
                </c:pt>
                <c:pt idx="167">
                  <c:v>0.87740966952516164</c:v>
                </c:pt>
                <c:pt idx="168">
                  <c:v>0.8817693739171355</c:v>
                </c:pt>
                <c:pt idx="169">
                  <c:v>1.1599982279027778</c:v>
                </c:pt>
                <c:pt idx="170">
                  <c:v>1.1337961945238271</c:v>
                </c:pt>
                <c:pt idx="171">
                  <c:v>0.74173912344706772</c:v>
                </c:pt>
                <c:pt idx="172">
                  <c:v>1.2888654149061181</c:v>
                </c:pt>
                <c:pt idx="173">
                  <c:v>1.2432011436509158</c:v>
                </c:pt>
                <c:pt idx="174">
                  <c:v>1.0382496054348938</c:v>
                </c:pt>
                <c:pt idx="175">
                  <c:v>0.83029849084486373</c:v>
                </c:pt>
                <c:pt idx="176">
                  <c:v>1.1235066030491077</c:v>
                </c:pt>
                <c:pt idx="177">
                  <c:v>1.0140157299708488</c:v>
                </c:pt>
                <c:pt idx="178">
                  <c:v>0.81221003407181969</c:v>
                </c:pt>
                <c:pt idx="179">
                  <c:v>0.92725333597896609</c:v>
                </c:pt>
                <c:pt idx="180">
                  <c:v>0.89915017311288481</c:v>
                </c:pt>
                <c:pt idx="181">
                  <c:v>1.0296470522934316</c:v>
                </c:pt>
                <c:pt idx="182">
                  <c:v>0.97043931946055761</c:v>
                </c:pt>
                <c:pt idx="183">
                  <c:v>1.1088263181761944</c:v>
                </c:pt>
                <c:pt idx="184">
                  <c:v>1.4268821004572301</c:v>
                </c:pt>
                <c:pt idx="185">
                  <c:v>1.1415982927995851</c:v>
                </c:pt>
                <c:pt idx="186">
                  <c:v>1.417048669643826</c:v>
                </c:pt>
                <c:pt idx="187">
                  <c:v>1.1866356173034418</c:v>
                </c:pt>
                <c:pt idx="188">
                  <c:v>1.1131531115663165</c:v>
                </c:pt>
                <c:pt idx="189">
                  <c:v>1.2804460129916628</c:v>
                </c:pt>
                <c:pt idx="190">
                  <c:v>1.1649498495177801</c:v>
                </c:pt>
                <c:pt idx="191">
                  <c:v>1.9046379080569842</c:v>
                </c:pt>
                <c:pt idx="192">
                  <c:v>1.3136250852618154</c:v>
                </c:pt>
                <c:pt idx="193">
                  <c:v>1.075285752008752</c:v>
                </c:pt>
                <c:pt idx="194">
                  <c:v>0.99514333996620119</c:v>
                </c:pt>
                <c:pt idx="195">
                  <c:v>1.3526865915400945</c:v>
                </c:pt>
                <c:pt idx="196">
                  <c:v>1.3127589781237023</c:v>
                </c:pt>
                <c:pt idx="197">
                  <c:v>1.1627774642260773</c:v>
                </c:pt>
                <c:pt idx="198">
                  <c:v>1.0097249550265806</c:v>
                </c:pt>
                <c:pt idx="199">
                  <c:v>0.87584887056292704</c:v>
                </c:pt>
                <c:pt idx="200">
                  <c:v>1.0321438347667706</c:v>
                </c:pt>
                <c:pt idx="201">
                  <c:v>1.0396698973227114</c:v>
                </c:pt>
                <c:pt idx="202">
                  <c:v>1.0429511744652482</c:v>
                </c:pt>
                <c:pt idx="203">
                  <c:v>1.2576687116564418</c:v>
                </c:pt>
                <c:pt idx="204">
                  <c:v>1.0921218877740597</c:v>
                </c:pt>
                <c:pt idx="205">
                  <c:v>0.9735981987216733</c:v>
                </c:pt>
                <c:pt idx="206">
                  <c:v>0.98366811824308764</c:v>
                </c:pt>
                <c:pt idx="207">
                  <c:v>0.99479409604383595</c:v>
                </c:pt>
                <c:pt idx="208">
                  <c:v>0.96282732032400864</c:v>
                </c:pt>
                <c:pt idx="209">
                  <c:v>1.1249995757203419</c:v>
                </c:pt>
                <c:pt idx="210">
                  <c:v>1.033236256935915</c:v>
                </c:pt>
                <c:pt idx="211">
                  <c:v>1.0189164034793656</c:v>
                </c:pt>
                <c:pt idx="212">
                  <c:v>0.98491472260341162</c:v>
                </c:pt>
                <c:pt idx="213">
                  <c:v>0.84706354034175746</c:v>
                </c:pt>
                <c:pt idx="214">
                  <c:v>0.77350006396315762</c:v>
                </c:pt>
                <c:pt idx="215">
                  <c:v>0.72462979930836879</c:v>
                </c:pt>
                <c:pt idx="216">
                  <c:v>0.75363467535247708</c:v>
                </c:pt>
                <c:pt idx="217">
                  <c:v>0.76848013456365261</c:v>
                </c:pt>
                <c:pt idx="218">
                  <c:v>0.85884809489478242</c:v>
                </c:pt>
                <c:pt idx="219">
                  <c:v>0.7699894284393991</c:v>
                </c:pt>
                <c:pt idx="220">
                  <c:v>1.0914986792105099</c:v>
                </c:pt>
                <c:pt idx="221">
                  <c:v>0.95139687450879973</c:v>
                </c:pt>
                <c:pt idx="222">
                  <c:v>0.94492924317861526</c:v>
                </c:pt>
                <c:pt idx="223">
                  <c:v>1.2093724863955768</c:v>
                </c:pt>
                <c:pt idx="224">
                  <c:v>1.0882730728092291</c:v>
                </c:pt>
                <c:pt idx="225">
                  <c:v>0.99032014969618831</c:v>
                </c:pt>
                <c:pt idx="226">
                  <c:v>0.79417581558359385</c:v>
                </c:pt>
                <c:pt idx="227">
                  <c:v>0.81669915872429677</c:v>
                </c:pt>
                <c:pt idx="228">
                  <c:v>0.95713360380587265</c:v>
                </c:pt>
                <c:pt idx="229">
                  <c:v>0.79726116936067148</c:v>
                </c:pt>
                <c:pt idx="230">
                  <c:v>0.60788421301510576</c:v>
                </c:pt>
                <c:pt idx="231">
                  <c:v>0.53314696734543776</c:v>
                </c:pt>
                <c:pt idx="232">
                  <c:v>0.72679016979840572</c:v>
                </c:pt>
                <c:pt idx="233">
                  <c:v>0.77126354575000555</c:v>
                </c:pt>
                <c:pt idx="234">
                  <c:v>0.86894682356706765</c:v>
                </c:pt>
                <c:pt idx="235">
                  <c:v>0.64874163553278985</c:v>
                </c:pt>
                <c:pt idx="236">
                  <c:v>0.56811900374864988</c:v>
                </c:pt>
                <c:pt idx="237">
                  <c:v>0.64328059761065304</c:v>
                </c:pt>
                <c:pt idx="238">
                  <c:v>0.84178742289824193</c:v>
                </c:pt>
                <c:pt idx="239">
                  <c:v>1.0717403284470406</c:v>
                </c:pt>
              </c:numCache>
            </c:numRef>
          </c:val>
        </c:ser>
        <c:ser>
          <c:idx val="23"/>
          <c:order val="23"/>
          <c:tx>
            <c:strRef>
              <c:f>ratio_data!$A$25</c:f>
              <c:strCache>
                <c:ptCount val="1"/>
                <c:pt idx="0">
                  <c:v>230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ratio_data!$B$25:$IG$25</c:f>
              <c:numCache>
                <c:formatCode>General</c:formatCode>
                <c:ptCount val="240"/>
                <c:pt idx="0">
                  <c:v>0.96845779591009307</c:v>
                </c:pt>
                <c:pt idx="1">
                  <c:v>0.94752394849470967</c:v>
                </c:pt>
                <c:pt idx="2">
                  <c:v>0.94487059481406743</c:v>
                </c:pt>
                <c:pt idx="3">
                  <c:v>0.95952238001298673</c:v>
                </c:pt>
                <c:pt idx="4">
                  <c:v>1.0000127991808523</c:v>
                </c:pt>
                <c:pt idx="5">
                  <c:v>0.93522545204852592</c:v>
                </c:pt>
                <c:pt idx="6">
                  <c:v>0.98735780652327265</c:v>
                </c:pt>
                <c:pt idx="7">
                  <c:v>0.9952047008838999</c:v>
                </c:pt>
                <c:pt idx="8">
                  <c:v>1.0675628387880549</c:v>
                </c:pt>
                <c:pt idx="9">
                  <c:v>1.0717248158571522</c:v>
                </c:pt>
                <c:pt idx="10">
                  <c:v>0.93911460248750622</c:v>
                </c:pt>
                <c:pt idx="11">
                  <c:v>0.97927417418002172</c:v>
                </c:pt>
                <c:pt idx="12">
                  <c:v>0.96614909398298021</c:v>
                </c:pt>
                <c:pt idx="13">
                  <c:v>0.96673523789365179</c:v>
                </c:pt>
                <c:pt idx="14">
                  <c:v>1.0016212755890126</c:v>
                </c:pt>
                <c:pt idx="15">
                  <c:v>1.0500108361793881</c:v>
                </c:pt>
                <c:pt idx="16">
                  <c:v>1.003705815279359</c:v>
                </c:pt>
                <c:pt idx="17">
                  <c:v>1.0288263286217143</c:v>
                </c:pt>
                <c:pt idx="18">
                  <c:v>0.96023452609370363</c:v>
                </c:pt>
                <c:pt idx="19">
                  <c:v>0.96403249972968352</c:v>
                </c:pt>
                <c:pt idx="20">
                  <c:v>0.981718911498072</c:v>
                </c:pt>
                <c:pt idx="21">
                  <c:v>0.99675298645073351</c:v>
                </c:pt>
                <c:pt idx="22">
                  <c:v>0.94149720670391068</c:v>
                </c:pt>
                <c:pt idx="23">
                  <c:v>0.97002352000737868</c:v>
                </c:pt>
                <c:pt idx="24">
                  <c:v>1.0015697354995656</c:v>
                </c:pt>
                <c:pt idx="25">
                  <c:v>1.020160681385726</c:v>
                </c:pt>
                <c:pt idx="26">
                  <c:v>0.98066434949700343</c:v>
                </c:pt>
                <c:pt idx="27">
                  <c:v>0.94365390413023831</c:v>
                </c:pt>
                <c:pt idx="28">
                  <c:v>0.95343172980623048</c:v>
                </c:pt>
                <c:pt idx="29">
                  <c:v>0.96078757053523733</c:v>
                </c:pt>
                <c:pt idx="30">
                  <c:v>0.96726768133634256</c:v>
                </c:pt>
                <c:pt idx="31">
                  <c:v>0.95834532528619665</c:v>
                </c:pt>
                <c:pt idx="32">
                  <c:v>0.97214880544892146</c:v>
                </c:pt>
                <c:pt idx="33">
                  <c:v>0.97331619110816148</c:v>
                </c:pt>
                <c:pt idx="34">
                  <c:v>0.97384093975190011</c:v>
                </c:pt>
                <c:pt idx="35">
                  <c:v>0.9703060363665944</c:v>
                </c:pt>
                <c:pt idx="36">
                  <c:v>0.99555005046334533</c:v>
                </c:pt>
                <c:pt idx="37">
                  <c:v>0.95806615609164059</c:v>
                </c:pt>
                <c:pt idx="38">
                  <c:v>0.93607857099438163</c:v>
                </c:pt>
                <c:pt idx="39">
                  <c:v>0.92173874707931069</c:v>
                </c:pt>
                <c:pt idx="40">
                  <c:v>0.94377618597107649</c:v>
                </c:pt>
                <c:pt idx="41">
                  <c:v>0.94247842170160256</c:v>
                </c:pt>
                <c:pt idx="42">
                  <c:v>0.96046658925366646</c:v>
                </c:pt>
                <c:pt idx="43">
                  <c:v>1.0313800896007621</c:v>
                </c:pt>
                <c:pt idx="44">
                  <c:v>1.0169767850206695</c:v>
                </c:pt>
                <c:pt idx="45">
                  <c:v>1.0182192248932298</c:v>
                </c:pt>
                <c:pt idx="46">
                  <c:v>0.98108156226250642</c:v>
                </c:pt>
                <c:pt idx="47">
                  <c:v>0.96163982689863114</c:v>
                </c:pt>
                <c:pt idx="48">
                  <c:v>1.0246161975901218</c:v>
                </c:pt>
                <c:pt idx="49">
                  <c:v>0.99541474973457778</c:v>
                </c:pt>
                <c:pt idx="50">
                  <c:v>0.99505161279757315</c:v>
                </c:pt>
                <c:pt idx="51">
                  <c:v>0.98233832713596736</c:v>
                </c:pt>
                <c:pt idx="52">
                  <c:v>0.9030556497494443</c:v>
                </c:pt>
                <c:pt idx="53">
                  <c:v>0.91408355122652252</c:v>
                </c:pt>
                <c:pt idx="54">
                  <c:v>1.0384002689114931</c:v>
                </c:pt>
                <c:pt idx="55">
                  <c:v>1.1358108041024217</c:v>
                </c:pt>
                <c:pt idx="56">
                  <c:v>1.0497789326714242</c:v>
                </c:pt>
                <c:pt idx="57">
                  <c:v>1.0046008636868882</c:v>
                </c:pt>
                <c:pt idx="58">
                  <c:v>0.96652000878038535</c:v>
                </c:pt>
                <c:pt idx="59">
                  <c:v>0.9222394688052421</c:v>
                </c:pt>
                <c:pt idx="60">
                  <c:v>0.96948916296582366</c:v>
                </c:pt>
                <c:pt idx="61">
                  <c:v>1.040572880723402</c:v>
                </c:pt>
                <c:pt idx="62">
                  <c:v>1.0456536081098078</c:v>
                </c:pt>
                <c:pt idx="63">
                  <c:v>1.0205748135902599</c:v>
                </c:pt>
                <c:pt idx="64">
                  <c:v>1.0119582405321834</c:v>
                </c:pt>
                <c:pt idx="65">
                  <c:v>1.0333913211558898</c:v>
                </c:pt>
                <c:pt idx="66">
                  <c:v>0.98998618495415747</c:v>
                </c:pt>
                <c:pt idx="67">
                  <c:v>1.0235164116850575</c:v>
                </c:pt>
                <c:pt idx="68">
                  <c:v>1.05124657933483</c:v>
                </c:pt>
                <c:pt idx="69">
                  <c:v>1.0132106377595178</c:v>
                </c:pt>
                <c:pt idx="70">
                  <c:v>1.0550313749419404</c:v>
                </c:pt>
                <c:pt idx="71">
                  <c:v>1.1081054658858744</c:v>
                </c:pt>
                <c:pt idx="72">
                  <c:v>1.0954593883889099</c:v>
                </c:pt>
                <c:pt idx="73">
                  <c:v>1.0321077558819161</c:v>
                </c:pt>
                <c:pt idx="74">
                  <c:v>0.96740616727731588</c:v>
                </c:pt>
                <c:pt idx="75">
                  <c:v>1.0640797313185553</c:v>
                </c:pt>
                <c:pt idx="76">
                  <c:v>1.0594087801503969</c:v>
                </c:pt>
                <c:pt idx="77">
                  <c:v>0.99631538075746884</c:v>
                </c:pt>
                <c:pt idx="78">
                  <c:v>1.0386279920480508</c:v>
                </c:pt>
                <c:pt idx="79">
                  <c:v>1.0274768993839836</c:v>
                </c:pt>
                <c:pt idx="80">
                  <c:v>0.96517990715023305</c:v>
                </c:pt>
                <c:pt idx="81">
                  <c:v>0.87756412314211418</c:v>
                </c:pt>
                <c:pt idx="82">
                  <c:v>0.92210299465720758</c:v>
                </c:pt>
                <c:pt idx="83">
                  <c:v>0.99895739812910889</c:v>
                </c:pt>
                <c:pt idx="84">
                  <c:v>1.0031918970708966</c:v>
                </c:pt>
                <c:pt idx="85">
                  <c:v>1.0631568057325187</c:v>
                </c:pt>
                <c:pt idx="86">
                  <c:v>1.0434222901790136</c:v>
                </c:pt>
                <c:pt idx="87">
                  <c:v>0.98740139974154206</c:v>
                </c:pt>
                <c:pt idx="88">
                  <c:v>0.95318542971341669</c:v>
                </c:pt>
                <c:pt idx="89">
                  <c:v>0.99317851128876677</c:v>
                </c:pt>
                <c:pt idx="90">
                  <c:v>1.0347782175291054</c:v>
                </c:pt>
                <c:pt idx="91">
                  <c:v>1.0295112216780828</c:v>
                </c:pt>
                <c:pt idx="92">
                  <c:v>1.0176423514927668</c:v>
                </c:pt>
                <c:pt idx="93">
                  <c:v>1.0062709786344539</c:v>
                </c:pt>
                <c:pt idx="94">
                  <c:v>0.98627715568602359</c:v>
                </c:pt>
                <c:pt idx="95">
                  <c:v>0.95569488294513738</c:v>
                </c:pt>
                <c:pt idx="96">
                  <c:v>0.96693397286966942</c:v>
                </c:pt>
                <c:pt idx="97">
                  <c:v>0.98585683671110735</c:v>
                </c:pt>
                <c:pt idx="98">
                  <c:v>0.97402476595871368</c:v>
                </c:pt>
                <c:pt idx="99">
                  <c:v>0.99047998006745697</c:v>
                </c:pt>
                <c:pt idx="100">
                  <c:v>1.006668567626652</c:v>
                </c:pt>
                <c:pt idx="101">
                  <c:v>0.99150569243134934</c:v>
                </c:pt>
                <c:pt idx="102">
                  <c:v>0.94275823174084072</c:v>
                </c:pt>
                <c:pt idx="103">
                  <c:v>1.0718263430243085</c:v>
                </c:pt>
                <c:pt idx="104">
                  <c:v>1.0479907890539326</c:v>
                </c:pt>
                <c:pt idx="105">
                  <c:v>1.0049025048317075</c:v>
                </c:pt>
                <c:pt idx="106">
                  <c:v>1.0315369686642053</c:v>
                </c:pt>
                <c:pt idx="107">
                  <c:v>1.0288907792439019</c:v>
                </c:pt>
                <c:pt idx="108">
                  <c:v>1.0064780395584281</c:v>
                </c:pt>
                <c:pt idx="109">
                  <c:v>1.0101004584024178</c:v>
                </c:pt>
                <c:pt idx="110">
                  <c:v>1.0239598093520546</c:v>
                </c:pt>
                <c:pt idx="111">
                  <c:v>1.0243403974677998</c:v>
                </c:pt>
                <c:pt idx="112">
                  <c:v>1.0376072801131038</c:v>
                </c:pt>
                <c:pt idx="113">
                  <c:v>0.98168651261046991</c:v>
                </c:pt>
                <c:pt idx="114">
                  <c:v>0.98560052107968954</c:v>
                </c:pt>
                <c:pt idx="115">
                  <c:v>1.0217831555609518</c:v>
                </c:pt>
                <c:pt idx="116">
                  <c:v>1.0155989213003349</c:v>
                </c:pt>
                <c:pt idx="117">
                  <c:v>0.98707996202516812</c:v>
                </c:pt>
                <c:pt idx="118">
                  <c:v>1.032170863474775</c:v>
                </c:pt>
                <c:pt idx="119">
                  <c:v>1.0538141834126178</c:v>
                </c:pt>
                <c:pt idx="120">
                  <c:v>1.0529865792137922</c:v>
                </c:pt>
                <c:pt idx="121">
                  <c:v>1.03193812867393</c:v>
                </c:pt>
                <c:pt idx="122">
                  <c:v>0.97806633780967689</c:v>
                </c:pt>
                <c:pt idx="123">
                  <c:v>1.0766132872556078</c:v>
                </c:pt>
                <c:pt idx="124">
                  <c:v>1.0801663990384158</c:v>
                </c:pt>
                <c:pt idx="125">
                  <c:v>1.050636775578345</c:v>
                </c:pt>
                <c:pt idx="126">
                  <c:v>1.0809091825420818</c:v>
                </c:pt>
                <c:pt idx="127">
                  <c:v>1.0312076464043678</c:v>
                </c:pt>
                <c:pt idx="128">
                  <c:v>1.0236963880865841</c:v>
                </c:pt>
                <c:pt idx="129">
                  <c:v>1.0049180216202249</c:v>
                </c:pt>
                <c:pt idx="130">
                  <c:v>0.99519293669785569</c:v>
                </c:pt>
                <c:pt idx="131">
                  <c:v>0.98839496056539988</c:v>
                </c:pt>
                <c:pt idx="132">
                  <c:v>0.96646619070541506</c:v>
                </c:pt>
                <c:pt idx="133">
                  <c:v>0.90924285124862769</c:v>
                </c:pt>
                <c:pt idx="134">
                  <c:v>0.944619103224701</c:v>
                </c:pt>
                <c:pt idx="135">
                  <c:v>0.89230145705850894</c:v>
                </c:pt>
                <c:pt idx="136">
                  <c:v>1.0126201572335238</c:v>
                </c:pt>
                <c:pt idx="137">
                  <c:v>1.0478587229911809</c:v>
                </c:pt>
                <c:pt idx="138">
                  <c:v>1.0455175742682903</c:v>
                </c:pt>
                <c:pt idx="139">
                  <c:v>0.86767842244051829</c:v>
                </c:pt>
                <c:pt idx="140">
                  <c:v>0.89247603221270644</c:v>
                </c:pt>
                <c:pt idx="141">
                  <c:v>0.89063327789944291</c:v>
                </c:pt>
                <c:pt idx="142">
                  <c:v>0.88411392704681258</c:v>
                </c:pt>
                <c:pt idx="143">
                  <c:v>0.93221946180520976</c:v>
                </c:pt>
                <c:pt idx="144">
                  <c:v>0.96616332433506458</c:v>
                </c:pt>
                <c:pt idx="145">
                  <c:v>1.0418681826323855</c:v>
                </c:pt>
                <c:pt idx="146">
                  <c:v>0.82141233059206209</c:v>
                </c:pt>
                <c:pt idx="147">
                  <c:v>0.83754050052513263</c:v>
                </c:pt>
                <c:pt idx="148">
                  <c:v>0.90146122646324101</c:v>
                </c:pt>
                <c:pt idx="149">
                  <c:v>0.89407766645409514</c:v>
                </c:pt>
                <c:pt idx="150">
                  <c:v>0.86748876895709559</c:v>
                </c:pt>
                <c:pt idx="151">
                  <c:v>0.8283792274194608</c:v>
                </c:pt>
                <c:pt idx="152">
                  <c:v>0.82285017132412863</c:v>
                </c:pt>
                <c:pt idx="153">
                  <c:v>1.1570508548411764</c:v>
                </c:pt>
                <c:pt idx="154">
                  <c:v>1.0418210282272518</c:v>
                </c:pt>
                <c:pt idx="155">
                  <c:v>0.95432949738189121</c:v>
                </c:pt>
                <c:pt idx="156">
                  <c:v>0.92096881164304711</c:v>
                </c:pt>
                <c:pt idx="157">
                  <c:v>0.98219953167851781</c:v>
                </c:pt>
                <c:pt idx="158">
                  <c:v>0.83019251608760225</c:v>
                </c:pt>
                <c:pt idx="159">
                  <c:v>0.8997914266034106</c:v>
                </c:pt>
                <c:pt idx="160">
                  <c:v>0.92864311370015995</c:v>
                </c:pt>
                <c:pt idx="161">
                  <c:v>0.98280540922669968</c:v>
                </c:pt>
                <c:pt idx="162">
                  <c:v>0.93870224656840384</c:v>
                </c:pt>
                <c:pt idx="163">
                  <c:v>0.97258559414623458</c:v>
                </c:pt>
                <c:pt idx="164">
                  <c:v>1.1155749496499472</c:v>
                </c:pt>
                <c:pt idx="165">
                  <c:v>1.1455771333123761</c:v>
                </c:pt>
                <c:pt idx="166">
                  <c:v>0.88196793646124449</c:v>
                </c:pt>
                <c:pt idx="167">
                  <c:v>0.869835919956501</c:v>
                </c:pt>
                <c:pt idx="168">
                  <c:v>1.0192122773952839</c:v>
                </c:pt>
                <c:pt idx="169">
                  <c:v>0.85526111825890161</c:v>
                </c:pt>
                <c:pt idx="170">
                  <c:v>0.94177626717895668</c:v>
                </c:pt>
                <c:pt idx="171">
                  <c:v>0.97818927890018659</c:v>
                </c:pt>
                <c:pt idx="172">
                  <c:v>0.93130188645119405</c:v>
                </c:pt>
                <c:pt idx="173">
                  <c:v>0.91062157400614063</c:v>
                </c:pt>
                <c:pt idx="174">
                  <c:v>0.93767943687350019</c:v>
                </c:pt>
                <c:pt idx="175">
                  <c:v>1.076903363040512</c:v>
                </c:pt>
                <c:pt idx="176">
                  <c:v>1.0334382821613397</c:v>
                </c:pt>
                <c:pt idx="177">
                  <c:v>1.292957574275587</c:v>
                </c:pt>
                <c:pt idx="178">
                  <c:v>0.94895044706733689</c:v>
                </c:pt>
                <c:pt idx="179">
                  <c:v>0.7415143725828357</c:v>
                </c:pt>
                <c:pt idx="180">
                  <c:v>0.81513145537233833</c:v>
                </c:pt>
                <c:pt idx="181">
                  <c:v>0.72415447728926563</c:v>
                </c:pt>
                <c:pt idx="182">
                  <c:v>0.81150661084583253</c:v>
                </c:pt>
                <c:pt idx="183">
                  <c:v>0.78667975677729962</c:v>
                </c:pt>
                <c:pt idx="184">
                  <c:v>0.91705540290114385</c:v>
                </c:pt>
                <c:pt idx="185">
                  <c:v>0.8508560471168336</c:v>
                </c:pt>
                <c:pt idx="186">
                  <c:v>0.83563088268590202</c:v>
                </c:pt>
                <c:pt idx="187">
                  <c:v>1.4341022649073991</c:v>
                </c:pt>
                <c:pt idx="188">
                  <c:v>1.3512178423326415</c:v>
                </c:pt>
                <c:pt idx="189">
                  <c:v>1.4616337931785917</c:v>
                </c:pt>
                <c:pt idx="190">
                  <c:v>1.1000573524993855</c:v>
                </c:pt>
                <c:pt idx="191">
                  <c:v>1.5012295335186898</c:v>
                </c:pt>
                <c:pt idx="192">
                  <c:v>0.99363130983553749</c:v>
                </c:pt>
                <c:pt idx="193">
                  <c:v>1.0447622433075388</c:v>
                </c:pt>
                <c:pt idx="194">
                  <c:v>0.98748963282769942</c:v>
                </c:pt>
                <c:pt idx="195">
                  <c:v>1.2685437664125305</c:v>
                </c:pt>
                <c:pt idx="196">
                  <c:v>0.85513630132368468</c:v>
                </c:pt>
                <c:pt idx="197">
                  <c:v>0.90120072648997762</c:v>
                </c:pt>
                <c:pt idx="198">
                  <c:v>0.76410748560460662</c:v>
                </c:pt>
                <c:pt idx="199">
                  <c:v>0.66679203650769991</c:v>
                </c:pt>
                <c:pt idx="200">
                  <c:v>0.72117995160555448</c:v>
                </c:pt>
                <c:pt idx="201">
                  <c:v>0.97475565707001144</c:v>
                </c:pt>
                <c:pt idx="202">
                  <c:v>1.0419174181300428</c:v>
                </c:pt>
                <c:pt idx="203">
                  <c:v>0.90390923832984782</c:v>
                </c:pt>
                <c:pt idx="204">
                  <c:v>1.103011080646993</c:v>
                </c:pt>
                <c:pt idx="205">
                  <c:v>0.9722818046238596</c:v>
                </c:pt>
                <c:pt idx="206">
                  <c:v>1.0311581453660501</c:v>
                </c:pt>
                <c:pt idx="207">
                  <c:v>0.87378408973963151</c:v>
                </c:pt>
                <c:pt idx="208">
                  <c:v>0.8217739258712885</c:v>
                </c:pt>
                <c:pt idx="209">
                  <c:v>0.92948557007261356</c:v>
                </c:pt>
                <c:pt idx="210">
                  <c:v>0.97384823488847261</c:v>
                </c:pt>
                <c:pt idx="211">
                  <c:v>0.82371636708310325</c:v>
                </c:pt>
                <c:pt idx="212">
                  <c:v>0.98329566724436768</c:v>
                </c:pt>
                <c:pt idx="213">
                  <c:v>0.86030024011012662</c:v>
                </c:pt>
                <c:pt idx="214">
                  <c:v>0.72224718083078188</c:v>
                </c:pt>
                <c:pt idx="215">
                  <c:v>0.78409001485761931</c:v>
                </c:pt>
                <c:pt idx="216">
                  <c:v>0.89693408459872082</c:v>
                </c:pt>
                <c:pt idx="217">
                  <c:v>0.97014619220792508</c:v>
                </c:pt>
                <c:pt idx="218">
                  <c:v>0.85225366539492098</c:v>
                </c:pt>
                <c:pt idx="219">
                  <c:v>1.0067560876473414</c:v>
                </c:pt>
                <c:pt idx="220">
                  <c:v>1.0981680572228558</c:v>
                </c:pt>
                <c:pt idx="221">
                  <c:v>0.79892532772963776</c:v>
                </c:pt>
                <c:pt idx="222">
                  <c:v>0.78041598482302321</c:v>
                </c:pt>
                <c:pt idx="223">
                  <c:v>0.96786196583921136</c:v>
                </c:pt>
                <c:pt idx="224">
                  <c:v>0.89262879010891993</c:v>
                </c:pt>
                <c:pt idx="225">
                  <c:v>0.83880376288871561</c:v>
                </c:pt>
                <c:pt idx="226">
                  <c:v>0.79036694324424073</c:v>
                </c:pt>
                <c:pt idx="227">
                  <c:v>1.0252772109650579</c:v>
                </c:pt>
                <c:pt idx="228">
                  <c:v>0.82923126360798505</c:v>
                </c:pt>
                <c:pt idx="229">
                  <c:v>0.78844383057090262</c:v>
                </c:pt>
                <c:pt idx="230">
                  <c:v>0.72340802326448594</c:v>
                </c:pt>
                <c:pt idx="231">
                  <c:v>0.52040549984423257</c:v>
                </c:pt>
                <c:pt idx="232">
                  <c:v>0.55571961025028604</c:v>
                </c:pt>
                <c:pt idx="233">
                  <c:v>1.0275915247418541</c:v>
                </c:pt>
                <c:pt idx="234">
                  <c:v>1.034457592660168</c:v>
                </c:pt>
                <c:pt idx="235">
                  <c:v>1.1219266992126204</c:v>
                </c:pt>
                <c:pt idx="236">
                  <c:v>0.92903419274302113</c:v>
                </c:pt>
                <c:pt idx="237">
                  <c:v>0.93598731939279411</c:v>
                </c:pt>
                <c:pt idx="238">
                  <c:v>0.93535179098657462</c:v>
                </c:pt>
                <c:pt idx="239">
                  <c:v>1.2632704319618073</c:v>
                </c:pt>
              </c:numCache>
            </c:numRef>
          </c:val>
        </c:ser>
        <c:ser>
          <c:idx val="24"/>
          <c:order val="24"/>
          <c:tx>
            <c:strRef>
              <c:f>ratio_data!$A$26</c:f>
              <c:strCache>
                <c:ptCount val="1"/>
                <c:pt idx="0">
                  <c:v>240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ratio_data!$B$26:$IG$26</c:f>
              <c:numCache>
                <c:formatCode>General</c:formatCode>
                <c:ptCount val="240"/>
                <c:pt idx="0">
                  <c:v>0.96963952508422269</c:v>
                </c:pt>
                <c:pt idx="1">
                  <c:v>0.9621812354324516</c:v>
                </c:pt>
                <c:pt idx="2">
                  <c:v>0.90719853618190061</c:v>
                </c:pt>
                <c:pt idx="3">
                  <c:v>0.90413789409496159</c:v>
                </c:pt>
                <c:pt idx="4">
                  <c:v>0.90970576493054667</c:v>
                </c:pt>
                <c:pt idx="5">
                  <c:v>0.87704696973983232</c:v>
                </c:pt>
                <c:pt idx="6">
                  <c:v>0.92895647340195087</c:v>
                </c:pt>
                <c:pt idx="7">
                  <c:v>0.96419615979758477</c:v>
                </c:pt>
                <c:pt idx="8">
                  <c:v>1.0909250938472304</c:v>
                </c:pt>
                <c:pt idx="9">
                  <c:v>1.1021210136530808</c:v>
                </c:pt>
                <c:pt idx="10">
                  <c:v>0.95943853388408362</c:v>
                </c:pt>
                <c:pt idx="11">
                  <c:v>0.99580787972727858</c:v>
                </c:pt>
                <c:pt idx="12">
                  <c:v>0.97343499213276152</c:v>
                </c:pt>
                <c:pt idx="13">
                  <c:v>0.93425164223959956</c:v>
                </c:pt>
                <c:pt idx="14">
                  <c:v>1.0236936123009153</c:v>
                </c:pt>
                <c:pt idx="15">
                  <c:v>1.0250143734542834</c:v>
                </c:pt>
                <c:pt idx="16">
                  <c:v>0.91688151825163333</c:v>
                </c:pt>
                <c:pt idx="17">
                  <c:v>0.90898221036681481</c:v>
                </c:pt>
                <c:pt idx="18">
                  <c:v>0.95117113305445533</c:v>
                </c:pt>
                <c:pt idx="19">
                  <c:v>1.0331772691002441</c:v>
                </c:pt>
                <c:pt idx="20">
                  <c:v>0.94692842092270813</c:v>
                </c:pt>
                <c:pt idx="21">
                  <c:v>1.0886889588894286</c:v>
                </c:pt>
                <c:pt idx="22">
                  <c:v>0.97030458865240166</c:v>
                </c:pt>
                <c:pt idx="23">
                  <c:v>0.93772669382256035</c:v>
                </c:pt>
                <c:pt idx="24">
                  <c:v>0.92189063308608088</c:v>
                </c:pt>
                <c:pt idx="25">
                  <c:v>0.99467571048406878</c:v>
                </c:pt>
                <c:pt idx="26">
                  <c:v>0.87068555323743746</c:v>
                </c:pt>
                <c:pt idx="27">
                  <c:v>0.93500483293014525</c:v>
                </c:pt>
                <c:pt idx="28">
                  <c:v>0.98496700632426437</c:v>
                </c:pt>
                <c:pt idx="29">
                  <c:v>0.96358807402330371</c:v>
                </c:pt>
                <c:pt idx="30">
                  <c:v>0.97453730500131819</c:v>
                </c:pt>
                <c:pt idx="31">
                  <c:v>0.96946954405263341</c:v>
                </c:pt>
                <c:pt idx="32">
                  <c:v>0.97674481502684474</c:v>
                </c:pt>
                <c:pt idx="33">
                  <c:v>0.99094070319779981</c:v>
                </c:pt>
                <c:pt idx="34">
                  <c:v>0.9507461217141816</c:v>
                </c:pt>
                <c:pt idx="35">
                  <c:v>0.94515156162142833</c:v>
                </c:pt>
                <c:pt idx="36">
                  <c:v>1.0072198102141872</c:v>
                </c:pt>
                <c:pt idx="37">
                  <c:v>0.95388430157859982</c:v>
                </c:pt>
                <c:pt idx="38">
                  <c:v>0.90026137328120459</c:v>
                </c:pt>
                <c:pt idx="39">
                  <c:v>0.89089141254280335</c:v>
                </c:pt>
                <c:pt idx="40">
                  <c:v>0.9202679804249515</c:v>
                </c:pt>
                <c:pt idx="41">
                  <c:v>0.95017864676475761</c:v>
                </c:pt>
                <c:pt idx="42">
                  <c:v>0.95936870778203742</c:v>
                </c:pt>
                <c:pt idx="43">
                  <c:v>1.0303980874585374</c:v>
                </c:pt>
                <c:pt idx="44">
                  <c:v>0.9399374091442535</c:v>
                </c:pt>
                <c:pt idx="45">
                  <c:v>0.91520288409910255</c:v>
                </c:pt>
                <c:pt idx="46">
                  <c:v>0.92096280283169796</c:v>
                </c:pt>
                <c:pt idx="47">
                  <c:v>1.0061547859632385</c:v>
                </c:pt>
                <c:pt idx="48">
                  <c:v>1.1107690220369144</c:v>
                </c:pt>
                <c:pt idx="49">
                  <c:v>1.0153426398310641</c:v>
                </c:pt>
                <c:pt idx="50">
                  <c:v>1.0086278554276198</c:v>
                </c:pt>
                <c:pt idx="51">
                  <c:v>0.85251720358625138</c:v>
                </c:pt>
                <c:pt idx="52">
                  <c:v>0.99392352952779428</c:v>
                </c:pt>
                <c:pt idx="53">
                  <c:v>0.88504338880241451</c:v>
                </c:pt>
                <c:pt idx="54">
                  <c:v>1.2040167277850193</c:v>
                </c:pt>
                <c:pt idx="55">
                  <c:v>1.1055238040806996</c:v>
                </c:pt>
                <c:pt idx="56">
                  <c:v>1.557314300089278</c:v>
                </c:pt>
                <c:pt idx="57">
                  <c:v>0.85261980865132025</c:v>
                </c:pt>
                <c:pt idx="58">
                  <c:v>1.2535345015389256</c:v>
                </c:pt>
                <c:pt idx="59">
                  <c:v>0.9221592535055827</c:v>
                </c:pt>
                <c:pt idx="60">
                  <c:v>0.95321183650357877</c:v>
                </c:pt>
                <c:pt idx="61">
                  <c:v>1.0595548396780501</c:v>
                </c:pt>
                <c:pt idx="62">
                  <c:v>1.0804597701149419</c:v>
                </c:pt>
                <c:pt idx="63">
                  <c:v>1.0462308645323228</c:v>
                </c:pt>
                <c:pt idx="64">
                  <c:v>1.0117347265219339</c:v>
                </c:pt>
                <c:pt idx="65">
                  <c:v>1.0126751762920645</c:v>
                </c:pt>
                <c:pt idx="66">
                  <c:v>1.0366724400735221</c:v>
                </c:pt>
                <c:pt idx="67">
                  <c:v>1.0134292970470482</c:v>
                </c:pt>
                <c:pt idx="68">
                  <c:v>0.99830224561451231</c:v>
                </c:pt>
                <c:pt idx="69">
                  <c:v>1.0277358983636855</c:v>
                </c:pt>
                <c:pt idx="70">
                  <c:v>1.0967790262172301</c:v>
                </c:pt>
                <c:pt idx="71">
                  <c:v>1.0653890367860601</c:v>
                </c:pt>
                <c:pt idx="72">
                  <c:v>1.0420437681091139</c:v>
                </c:pt>
                <c:pt idx="73">
                  <c:v>1.0015873675078792</c:v>
                </c:pt>
                <c:pt idx="74">
                  <c:v>0.96248717709596077</c:v>
                </c:pt>
                <c:pt idx="75">
                  <c:v>0.99571687840290357</c:v>
                </c:pt>
                <c:pt idx="76">
                  <c:v>1.0596936480105597</c:v>
                </c:pt>
                <c:pt idx="77">
                  <c:v>0.99776003960150983</c:v>
                </c:pt>
                <c:pt idx="78">
                  <c:v>1.0248162616698668</c:v>
                </c:pt>
                <c:pt idx="79">
                  <c:v>1.0050382366171819</c:v>
                </c:pt>
                <c:pt idx="80">
                  <c:v>0.80803594259821865</c:v>
                </c:pt>
                <c:pt idx="81">
                  <c:v>0.89811923607581301</c:v>
                </c:pt>
                <c:pt idx="82">
                  <c:v>0.95600900935488586</c:v>
                </c:pt>
                <c:pt idx="83">
                  <c:v>0.94125806190463257</c:v>
                </c:pt>
                <c:pt idx="84">
                  <c:v>0.99076615791647649</c:v>
                </c:pt>
                <c:pt idx="85">
                  <c:v>1.0164130812632051</c:v>
                </c:pt>
                <c:pt idx="86">
                  <c:v>1.0354289425078114</c:v>
                </c:pt>
                <c:pt idx="87">
                  <c:v>0.94868797983270259</c:v>
                </c:pt>
                <c:pt idx="88">
                  <c:v>0.96924619755975261</c:v>
                </c:pt>
                <c:pt idx="89">
                  <c:v>0.97543184010915562</c:v>
                </c:pt>
                <c:pt idx="90">
                  <c:v>1.0527164714359929</c:v>
                </c:pt>
                <c:pt idx="91">
                  <c:v>0.96794871794871951</c:v>
                </c:pt>
                <c:pt idx="92">
                  <c:v>0.9856876142362937</c:v>
                </c:pt>
                <c:pt idx="93">
                  <c:v>0.96634198241915403</c:v>
                </c:pt>
                <c:pt idx="94">
                  <c:v>0.96414980581308085</c:v>
                </c:pt>
                <c:pt idx="95">
                  <c:v>0.91153970993965527</c:v>
                </c:pt>
                <c:pt idx="96">
                  <c:v>1.007212873649542</c:v>
                </c:pt>
                <c:pt idx="97">
                  <c:v>1.0459974496463562</c:v>
                </c:pt>
                <c:pt idx="98">
                  <c:v>0.94923126320741369</c:v>
                </c:pt>
                <c:pt idx="99">
                  <c:v>0.99401538899971387</c:v>
                </c:pt>
                <c:pt idx="100">
                  <c:v>1.0117430146360007</c:v>
                </c:pt>
                <c:pt idx="101">
                  <c:v>1.0048347073154142</c:v>
                </c:pt>
                <c:pt idx="102">
                  <c:v>1.0154582218346913</c:v>
                </c:pt>
                <c:pt idx="103">
                  <c:v>1.02037107952455</c:v>
                </c:pt>
                <c:pt idx="104">
                  <c:v>0.98025318696230757</c:v>
                </c:pt>
                <c:pt idx="105">
                  <c:v>1.031589273271543</c:v>
                </c:pt>
                <c:pt idx="106">
                  <c:v>1.0668296051031352</c:v>
                </c:pt>
                <c:pt idx="107">
                  <c:v>0.99941121726083082</c:v>
                </c:pt>
                <c:pt idx="108">
                  <c:v>0.99527556105054138</c:v>
                </c:pt>
                <c:pt idx="109">
                  <c:v>0.98354213588588557</c:v>
                </c:pt>
                <c:pt idx="110">
                  <c:v>0.97754876563460369</c:v>
                </c:pt>
                <c:pt idx="111">
                  <c:v>1</c:v>
                </c:pt>
                <c:pt idx="112">
                  <c:v>1.0307986252974097</c:v>
                </c:pt>
                <c:pt idx="113">
                  <c:v>1.0187557703262833</c:v>
                </c:pt>
                <c:pt idx="114">
                  <c:v>1.0436927887565459</c:v>
                </c:pt>
                <c:pt idx="115">
                  <c:v>0.95496597897165258</c:v>
                </c:pt>
                <c:pt idx="116">
                  <c:v>1.0033072579059095</c:v>
                </c:pt>
                <c:pt idx="117">
                  <c:v>1.0588831521289448</c:v>
                </c:pt>
                <c:pt idx="118">
                  <c:v>1.0629571231980903</c:v>
                </c:pt>
                <c:pt idx="119">
                  <c:v>1.0522592284770225</c:v>
                </c:pt>
                <c:pt idx="120">
                  <c:v>0.99918094497439358</c:v>
                </c:pt>
                <c:pt idx="121">
                  <c:v>1.0061200437747284</c:v>
                </c:pt>
                <c:pt idx="122">
                  <c:v>1.1088815587095306</c:v>
                </c:pt>
                <c:pt idx="123">
                  <c:v>1.0950230182542751</c:v>
                </c:pt>
                <c:pt idx="124">
                  <c:v>0.99957738990552447</c:v>
                </c:pt>
                <c:pt idx="125">
                  <c:v>1.0523862472141405</c:v>
                </c:pt>
                <c:pt idx="126">
                  <c:v>1.0564513304884211</c:v>
                </c:pt>
                <c:pt idx="127">
                  <c:v>1.0603889077484521</c:v>
                </c:pt>
                <c:pt idx="128">
                  <c:v>1.015061484533746</c:v>
                </c:pt>
                <c:pt idx="129">
                  <c:v>0.99013021712130755</c:v>
                </c:pt>
                <c:pt idx="130">
                  <c:v>0.97034205680486563</c:v>
                </c:pt>
                <c:pt idx="131">
                  <c:v>0.92523464961483814</c:v>
                </c:pt>
                <c:pt idx="132">
                  <c:v>0.91880367318004963</c:v>
                </c:pt>
                <c:pt idx="133">
                  <c:v>0.87737656305354761</c:v>
                </c:pt>
                <c:pt idx="134">
                  <c:v>0.81527734264001961</c:v>
                </c:pt>
                <c:pt idx="135">
                  <c:v>0.96141221417071721</c:v>
                </c:pt>
                <c:pt idx="136">
                  <c:v>1.0933817129985155</c:v>
                </c:pt>
                <c:pt idx="137">
                  <c:v>1.0617649792512971</c:v>
                </c:pt>
                <c:pt idx="138">
                  <c:v>1.0532168429488868</c:v>
                </c:pt>
                <c:pt idx="139">
                  <c:v>0.98210788653704351</c:v>
                </c:pt>
                <c:pt idx="140">
                  <c:v>0.90669286052292986</c:v>
                </c:pt>
                <c:pt idx="141">
                  <c:v>1.0343264267927481</c:v>
                </c:pt>
                <c:pt idx="142">
                  <c:v>0.95767256029756853</c:v>
                </c:pt>
                <c:pt idx="143">
                  <c:v>0.89726428320565066</c:v>
                </c:pt>
                <c:pt idx="144">
                  <c:v>1.1255983758045858</c:v>
                </c:pt>
                <c:pt idx="145">
                  <c:v>0.93402785424184265</c:v>
                </c:pt>
                <c:pt idx="146">
                  <c:v>0.90274945415018393</c:v>
                </c:pt>
                <c:pt idx="147">
                  <c:v>0.96918457327730201</c:v>
                </c:pt>
                <c:pt idx="148">
                  <c:v>0.94469374145200169</c:v>
                </c:pt>
                <c:pt idx="149">
                  <c:v>0.93500411177721598</c:v>
                </c:pt>
                <c:pt idx="150">
                  <c:v>0.96646526331901472</c:v>
                </c:pt>
                <c:pt idx="151">
                  <c:v>0.94114490326520461</c:v>
                </c:pt>
                <c:pt idx="152">
                  <c:v>0.95933804270180179</c:v>
                </c:pt>
                <c:pt idx="153">
                  <c:v>1.1293008360278882</c:v>
                </c:pt>
                <c:pt idx="154">
                  <c:v>1.0085077100157687</c:v>
                </c:pt>
                <c:pt idx="155">
                  <c:v>0.97420785255559184</c:v>
                </c:pt>
                <c:pt idx="156">
                  <c:v>1.0238153802085439</c:v>
                </c:pt>
                <c:pt idx="157">
                  <c:v>1.071507265779712</c:v>
                </c:pt>
                <c:pt idx="158">
                  <c:v>0.89801368140871718</c:v>
                </c:pt>
                <c:pt idx="159">
                  <c:v>1.0291362867579108</c:v>
                </c:pt>
                <c:pt idx="160">
                  <c:v>1.0208436688090958</c:v>
                </c:pt>
                <c:pt idx="161">
                  <c:v>0.96845220411800981</c:v>
                </c:pt>
                <c:pt idx="162">
                  <c:v>0.8406753640053557</c:v>
                </c:pt>
                <c:pt idx="163">
                  <c:v>0.9727424027098307</c:v>
                </c:pt>
                <c:pt idx="164">
                  <c:v>0.99083273666342264</c:v>
                </c:pt>
                <c:pt idx="165">
                  <c:v>1.1012429551608101</c:v>
                </c:pt>
                <c:pt idx="166">
                  <c:v>1.0422899976746198</c:v>
                </c:pt>
                <c:pt idx="167">
                  <c:v>0.92190985973954165</c:v>
                </c:pt>
                <c:pt idx="168">
                  <c:v>0.96065079292536892</c:v>
                </c:pt>
                <c:pt idx="169">
                  <c:v>1.1383318187450948</c:v>
                </c:pt>
                <c:pt idx="170">
                  <c:v>1.1000361000263441</c:v>
                </c:pt>
                <c:pt idx="171">
                  <c:v>0.83813877438223949</c:v>
                </c:pt>
                <c:pt idx="172">
                  <c:v>0.90376361029610863</c:v>
                </c:pt>
                <c:pt idx="173">
                  <c:v>0.97804422995596851</c:v>
                </c:pt>
                <c:pt idx="174">
                  <c:v>0.94299365680863445</c:v>
                </c:pt>
                <c:pt idx="175">
                  <c:v>0.92669393284184765</c:v>
                </c:pt>
                <c:pt idx="176">
                  <c:v>0.86254708454582063</c:v>
                </c:pt>
                <c:pt idx="177">
                  <c:v>1.0009913540921758</c:v>
                </c:pt>
                <c:pt idx="178">
                  <c:v>1.0167049524658176</c:v>
                </c:pt>
                <c:pt idx="179">
                  <c:v>0.97116392457985401</c:v>
                </c:pt>
                <c:pt idx="180">
                  <c:v>1.0545863557065469</c:v>
                </c:pt>
                <c:pt idx="181">
                  <c:v>0.73233363932889473</c:v>
                </c:pt>
                <c:pt idx="182">
                  <c:v>0.81419092935134607</c:v>
                </c:pt>
                <c:pt idx="183">
                  <c:v>1.0021017753820278</c:v>
                </c:pt>
                <c:pt idx="184">
                  <c:v>0.92117710822596055</c:v>
                </c:pt>
                <c:pt idx="185">
                  <c:v>0.79431599764462768</c:v>
                </c:pt>
                <c:pt idx="186">
                  <c:v>0.81105516662643262</c:v>
                </c:pt>
                <c:pt idx="187">
                  <c:v>0.87539904029554194</c:v>
                </c:pt>
                <c:pt idx="188">
                  <c:v>0.8970330972602355</c:v>
                </c:pt>
                <c:pt idx="189">
                  <c:v>0.78114645460569965</c:v>
                </c:pt>
                <c:pt idx="190">
                  <c:v>0.6265560773669463</c:v>
                </c:pt>
                <c:pt idx="191">
                  <c:v>0.65543454909024756</c:v>
                </c:pt>
                <c:pt idx="192">
                  <c:v>0.84181751829843565</c:v>
                </c:pt>
                <c:pt idx="193">
                  <c:v>0.94584895476228692</c:v>
                </c:pt>
                <c:pt idx="194">
                  <c:v>0.98879908308773201</c:v>
                </c:pt>
                <c:pt idx="195">
                  <c:v>1.1338365168219819</c:v>
                </c:pt>
                <c:pt idx="196">
                  <c:v>1.0457967811010558</c:v>
                </c:pt>
                <c:pt idx="197">
                  <c:v>1.0758283567713338</c:v>
                </c:pt>
                <c:pt idx="198">
                  <c:v>0.8427417453227426</c:v>
                </c:pt>
                <c:pt idx="199">
                  <c:v>0.86912671712924061</c:v>
                </c:pt>
                <c:pt idx="200">
                  <c:v>0.95122646494423857</c:v>
                </c:pt>
                <c:pt idx="201">
                  <c:v>0.93736217972787417</c:v>
                </c:pt>
                <c:pt idx="202">
                  <c:v>1.2105390108801439</c:v>
                </c:pt>
                <c:pt idx="203">
                  <c:v>1.1968189967490681</c:v>
                </c:pt>
                <c:pt idx="204">
                  <c:v>1.0369424671847449</c:v>
                </c:pt>
                <c:pt idx="205">
                  <c:v>1.0204015412695193</c:v>
                </c:pt>
                <c:pt idx="206">
                  <c:v>0.75014944482836199</c:v>
                </c:pt>
                <c:pt idx="207">
                  <c:v>0.86965665959693661</c:v>
                </c:pt>
                <c:pt idx="208">
                  <c:v>0.91886210413712366</c:v>
                </c:pt>
                <c:pt idx="209">
                  <c:v>1.1205753507114553</c:v>
                </c:pt>
                <c:pt idx="210">
                  <c:v>0.89485354407077633</c:v>
                </c:pt>
                <c:pt idx="211">
                  <c:v>0.8802856631296595</c:v>
                </c:pt>
                <c:pt idx="212">
                  <c:v>0.88164225618207814</c:v>
                </c:pt>
                <c:pt idx="213">
                  <c:v>1.1430222401397558</c:v>
                </c:pt>
                <c:pt idx="214">
                  <c:v>0.66998405805068595</c:v>
                </c:pt>
                <c:pt idx="215">
                  <c:v>1.0999661520472395</c:v>
                </c:pt>
                <c:pt idx="216">
                  <c:v>0.76931711602364694</c:v>
                </c:pt>
                <c:pt idx="217">
                  <c:v>0.90271634603739037</c:v>
                </c:pt>
                <c:pt idx="218">
                  <c:v>1.1272969548215641</c:v>
                </c:pt>
                <c:pt idx="219">
                  <c:v>0.95774793361070765</c:v>
                </c:pt>
                <c:pt idx="220">
                  <c:v>0.70400379493843335</c:v>
                </c:pt>
                <c:pt idx="221">
                  <c:v>0.83107049921454479</c:v>
                </c:pt>
                <c:pt idx="222">
                  <c:v>0.93873075069926371</c:v>
                </c:pt>
                <c:pt idx="223">
                  <c:v>0.84390949726901243</c:v>
                </c:pt>
                <c:pt idx="224">
                  <c:v>0.8979848667879925</c:v>
                </c:pt>
                <c:pt idx="225">
                  <c:v>0.83703080772859795</c:v>
                </c:pt>
                <c:pt idx="226">
                  <c:v>0.51695261870006359</c:v>
                </c:pt>
                <c:pt idx="227">
                  <c:v>1.1750767052159548</c:v>
                </c:pt>
                <c:pt idx="228">
                  <c:v>1.3998970199004526</c:v>
                </c:pt>
                <c:pt idx="229">
                  <c:v>0.39671838624677097</c:v>
                </c:pt>
                <c:pt idx="230">
                  <c:v>0.6086293642323527</c:v>
                </c:pt>
                <c:pt idx="231">
                  <c:v>0.39157992291262717</c:v>
                </c:pt>
                <c:pt idx="232">
                  <c:v>0.64451730873734925</c:v>
                </c:pt>
                <c:pt idx="233">
                  <c:v>0.94224213839219562</c:v>
                </c:pt>
                <c:pt idx="234">
                  <c:v>0.96308705882352963</c:v>
                </c:pt>
                <c:pt idx="235">
                  <c:v>0.57437173605701264</c:v>
                </c:pt>
                <c:pt idx="236">
                  <c:v>0.45165910356112565</c:v>
                </c:pt>
                <c:pt idx="237">
                  <c:v>0.68948518281549942</c:v>
                </c:pt>
                <c:pt idx="238">
                  <c:v>0.6609973262174228</c:v>
                </c:pt>
                <c:pt idx="239">
                  <c:v>2.2528601156512766</c:v>
                </c:pt>
              </c:numCache>
            </c:numRef>
          </c:val>
        </c:ser>
        <c:ser>
          <c:idx val="25"/>
          <c:order val="25"/>
          <c:tx>
            <c:strRef>
              <c:f>ratio_data!$A$27</c:f>
              <c:strCache>
                <c:ptCount val="1"/>
                <c:pt idx="0">
                  <c:v>250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ratio_data!$B$27:$IG$27</c:f>
              <c:numCache>
                <c:formatCode>General</c:formatCode>
                <c:ptCount val="240"/>
                <c:pt idx="0">
                  <c:v>0.9344971074799554</c:v>
                </c:pt>
                <c:pt idx="1">
                  <c:v>0.89663100874885571</c:v>
                </c:pt>
                <c:pt idx="2">
                  <c:v>0.8406386489828348</c:v>
                </c:pt>
                <c:pt idx="3">
                  <c:v>0.93640270426078287</c:v>
                </c:pt>
                <c:pt idx="4">
                  <c:v>0.95750792229831783</c:v>
                </c:pt>
                <c:pt idx="5">
                  <c:v>0.84737097747533374</c:v>
                </c:pt>
                <c:pt idx="6">
                  <c:v>0.92714146422421861</c:v>
                </c:pt>
                <c:pt idx="7">
                  <c:v>1.0489573943873567</c:v>
                </c:pt>
                <c:pt idx="8">
                  <c:v>0.90233635469439122</c:v>
                </c:pt>
                <c:pt idx="9">
                  <c:v>1.2561578697099405</c:v>
                </c:pt>
                <c:pt idx="10">
                  <c:v>1.1285853396852457</c:v>
                </c:pt>
                <c:pt idx="11">
                  <c:v>1.0116736889470648</c:v>
                </c:pt>
                <c:pt idx="12">
                  <c:v>1.165714072645726</c:v>
                </c:pt>
                <c:pt idx="13">
                  <c:v>0.90370734701255651</c:v>
                </c:pt>
                <c:pt idx="14">
                  <c:v>1.1971309946741184</c:v>
                </c:pt>
                <c:pt idx="15">
                  <c:v>0.98963947714637479</c:v>
                </c:pt>
                <c:pt idx="16">
                  <c:v>1.0386064298456101</c:v>
                </c:pt>
                <c:pt idx="17">
                  <c:v>0.97904337341401182</c:v>
                </c:pt>
                <c:pt idx="18">
                  <c:v>0.91009162325042192</c:v>
                </c:pt>
                <c:pt idx="19">
                  <c:v>1.0367011439876139</c:v>
                </c:pt>
                <c:pt idx="20">
                  <c:v>1.0042210727727658</c:v>
                </c:pt>
                <c:pt idx="21">
                  <c:v>0.84332213956912361</c:v>
                </c:pt>
                <c:pt idx="22">
                  <c:v>0.93743020573763536</c:v>
                </c:pt>
                <c:pt idx="23">
                  <c:v>0.85020160348058327</c:v>
                </c:pt>
                <c:pt idx="24">
                  <c:v>0.94654819582670136</c:v>
                </c:pt>
                <c:pt idx="25">
                  <c:v>0.95215696976750619</c:v>
                </c:pt>
                <c:pt idx="26">
                  <c:v>0.86145517386354664</c:v>
                </c:pt>
                <c:pt idx="27">
                  <c:v>1.03835634366927</c:v>
                </c:pt>
                <c:pt idx="28">
                  <c:v>0.98468615022157391</c:v>
                </c:pt>
                <c:pt idx="29">
                  <c:v>0.96509494156110764</c:v>
                </c:pt>
                <c:pt idx="30">
                  <c:v>0.98726351054374251</c:v>
                </c:pt>
                <c:pt idx="31">
                  <c:v>0.94955052589165201</c:v>
                </c:pt>
                <c:pt idx="32">
                  <c:v>0.98006961308838925</c:v>
                </c:pt>
                <c:pt idx="33">
                  <c:v>0.98820733961101759</c:v>
                </c:pt>
                <c:pt idx="34">
                  <c:v>0.9354200115349246</c:v>
                </c:pt>
                <c:pt idx="35">
                  <c:v>0.88535798164344459</c:v>
                </c:pt>
                <c:pt idx="36">
                  <c:v>0.89731253713384651</c:v>
                </c:pt>
                <c:pt idx="37">
                  <c:v>0.98136400026589821</c:v>
                </c:pt>
                <c:pt idx="38">
                  <c:v>0.89336503712814785</c:v>
                </c:pt>
                <c:pt idx="39">
                  <c:v>0.82050783090951662</c:v>
                </c:pt>
                <c:pt idx="40">
                  <c:v>0.90431328869087324</c:v>
                </c:pt>
                <c:pt idx="41">
                  <c:v>0.882375314818305</c:v>
                </c:pt>
                <c:pt idx="42">
                  <c:v>0.9873745221742235</c:v>
                </c:pt>
                <c:pt idx="43">
                  <c:v>0.89758078081751735</c:v>
                </c:pt>
                <c:pt idx="44">
                  <c:v>0.95486764699459892</c:v>
                </c:pt>
                <c:pt idx="45">
                  <c:v>0.96229406962383146</c:v>
                </c:pt>
                <c:pt idx="46">
                  <c:v>1.1769834417686804</c:v>
                </c:pt>
                <c:pt idx="47">
                  <c:v>1.1649915858568021</c:v>
                </c:pt>
                <c:pt idx="48">
                  <c:v>1.1755208586079158</c:v>
                </c:pt>
                <c:pt idx="49">
                  <c:v>0.9978757180734884</c:v>
                </c:pt>
                <c:pt idx="50">
                  <c:v>1.2089283474288108</c:v>
                </c:pt>
                <c:pt idx="51">
                  <c:v>0.97297474506564097</c:v>
                </c:pt>
                <c:pt idx="52">
                  <c:v>0.90009947221683084</c:v>
                </c:pt>
                <c:pt idx="53">
                  <c:v>0.5745253767497458</c:v>
                </c:pt>
                <c:pt idx="54">
                  <c:v>1.1074592889609658</c:v>
                </c:pt>
                <c:pt idx="55">
                  <c:v>1.0632124008679091</c:v>
                </c:pt>
                <c:pt idx="56">
                  <c:v>0.86316658307432859</c:v>
                </c:pt>
                <c:pt idx="57">
                  <c:v>1.263885098253275</c:v>
                </c:pt>
                <c:pt idx="58">
                  <c:v>1.9412122054480685</c:v>
                </c:pt>
                <c:pt idx="59">
                  <c:v>1.3567493185016979</c:v>
                </c:pt>
                <c:pt idx="60">
                  <c:v>1.0632933933704714</c:v>
                </c:pt>
                <c:pt idx="61">
                  <c:v>1.1068696283526398</c:v>
                </c:pt>
                <c:pt idx="62">
                  <c:v>1.0751932737542378</c:v>
                </c:pt>
                <c:pt idx="63">
                  <c:v>1.0149632832215079</c:v>
                </c:pt>
                <c:pt idx="64">
                  <c:v>0.98800269660219564</c:v>
                </c:pt>
                <c:pt idx="65">
                  <c:v>0.9947319009023402</c:v>
                </c:pt>
                <c:pt idx="66">
                  <c:v>1.0132298924197043</c:v>
                </c:pt>
                <c:pt idx="67">
                  <c:v>1.0382388378860201</c:v>
                </c:pt>
                <c:pt idx="68">
                  <c:v>1.0597269150402338</c:v>
                </c:pt>
                <c:pt idx="69">
                  <c:v>1.0945251040843524</c:v>
                </c:pt>
                <c:pt idx="70">
                  <c:v>0.99230172343379885</c:v>
                </c:pt>
                <c:pt idx="71">
                  <c:v>1.0923960221965825</c:v>
                </c:pt>
                <c:pt idx="72">
                  <c:v>1.0424082718466101</c:v>
                </c:pt>
                <c:pt idx="73">
                  <c:v>1.0394439201234402</c:v>
                </c:pt>
                <c:pt idx="74">
                  <c:v>0.97519790165174003</c:v>
                </c:pt>
                <c:pt idx="75">
                  <c:v>0.98590965602983971</c:v>
                </c:pt>
                <c:pt idx="76">
                  <c:v>1.0113208208471338</c:v>
                </c:pt>
                <c:pt idx="77">
                  <c:v>1.064177912382676</c:v>
                </c:pt>
                <c:pt idx="78">
                  <c:v>1.0613331858977904</c:v>
                </c:pt>
                <c:pt idx="79">
                  <c:v>1.0074404664950973</c:v>
                </c:pt>
                <c:pt idx="80">
                  <c:v>1.0197885074619788</c:v>
                </c:pt>
                <c:pt idx="81">
                  <c:v>1.0069632243416391</c:v>
                </c:pt>
                <c:pt idx="82">
                  <c:v>0.8934576337848138</c:v>
                </c:pt>
                <c:pt idx="83">
                  <c:v>0.97347524542378283</c:v>
                </c:pt>
                <c:pt idx="84">
                  <c:v>1.0509072142546718</c:v>
                </c:pt>
                <c:pt idx="85">
                  <c:v>1.0137741910209177</c:v>
                </c:pt>
                <c:pt idx="86">
                  <c:v>1.0919008844349618</c:v>
                </c:pt>
                <c:pt idx="87">
                  <c:v>0.99228571026366541</c:v>
                </c:pt>
                <c:pt idx="88">
                  <c:v>1.0238622646703799</c:v>
                </c:pt>
                <c:pt idx="89">
                  <c:v>1.0001075553496377</c:v>
                </c:pt>
                <c:pt idx="90">
                  <c:v>0.97572514853421866</c:v>
                </c:pt>
                <c:pt idx="91">
                  <c:v>1.0040357335610333</c:v>
                </c:pt>
                <c:pt idx="92">
                  <c:v>0.97170443349753877</c:v>
                </c:pt>
                <c:pt idx="93">
                  <c:v>0.94040822503452315</c:v>
                </c:pt>
                <c:pt idx="94">
                  <c:v>0.9880506996758126</c:v>
                </c:pt>
                <c:pt idx="95">
                  <c:v>0.93837610008529049</c:v>
                </c:pt>
                <c:pt idx="96">
                  <c:v>1.0191499132968573</c:v>
                </c:pt>
                <c:pt idx="97">
                  <c:v>0.9624886309657511</c:v>
                </c:pt>
                <c:pt idx="98">
                  <c:v>0.90389597519713472</c:v>
                </c:pt>
                <c:pt idx="99">
                  <c:v>0.99571431261415733</c:v>
                </c:pt>
                <c:pt idx="100">
                  <c:v>0.94423613626195657</c:v>
                </c:pt>
                <c:pt idx="101">
                  <c:v>1.0268401975927939</c:v>
                </c:pt>
                <c:pt idx="102">
                  <c:v>0.98988800656071463</c:v>
                </c:pt>
                <c:pt idx="103">
                  <c:v>0.99809250785600057</c:v>
                </c:pt>
                <c:pt idx="104">
                  <c:v>1.1049973193374532</c:v>
                </c:pt>
                <c:pt idx="105">
                  <c:v>1.0291453374537047</c:v>
                </c:pt>
                <c:pt idx="106">
                  <c:v>0.98871207007668938</c:v>
                </c:pt>
                <c:pt idx="107">
                  <c:v>0.96390483392126114</c:v>
                </c:pt>
                <c:pt idx="108">
                  <c:v>0.99839242689045526</c:v>
                </c:pt>
                <c:pt idx="109">
                  <c:v>1.0262067929777958</c:v>
                </c:pt>
                <c:pt idx="110">
                  <c:v>0.9449463507053103</c:v>
                </c:pt>
                <c:pt idx="111">
                  <c:v>1.0005145744508002</c:v>
                </c:pt>
                <c:pt idx="112">
                  <c:v>0.92778338714628616</c:v>
                </c:pt>
                <c:pt idx="113">
                  <c:v>1.1048287913735202</c:v>
                </c:pt>
                <c:pt idx="114">
                  <c:v>1.0124577059300741</c:v>
                </c:pt>
                <c:pt idx="115">
                  <c:v>0.99300543224834625</c:v>
                </c:pt>
                <c:pt idx="116">
                  <c:v>1.0167045971779667</c:v>
                </c:pt>
                <c:pt idx="117">
                  <c:v>1.0044422735209728</c:v>
                </c:pt>
                <c:pt idx="118">
                  <c:v>1.0464254033659135</c:v>
                </c:pt>
                <c:pt idx="119">
                  <c:v>1.0866365979381438</c:v>
                </c:pt>
                <c:pt idx="120">
                  <c:v>0.98779181926892701</c:v>
                </c:pt>
                <c:pt idx="121">
                  <c:v>1.0172276030591125</c:v>
                </c:pt>
                <c:pt idx="122">
                  <c:v>1.0517083560703389</c:v>
                </c:pt>
                <c:pt idx="123">
                  <c:v>0.99121617257637396</c:v>
                </c:pt>
                <c:pt idx="124">
                  <c:v>1.0847492231694678</c:v>
                </c:pt>
                <c:pt idx="125">
                  <c:v>1.0656570459083841</c:v>
                </c:pt>
                <c:pt idx="126">
                  <c:v>1.0192326011641817</c:v>
                </c:pt>
                <c:pt idx="127">
                  <c:v>0.97539993963175364</c:v>
                </c:pt>
                <c:pt idx="128">
                  <c:v>1.0884189085522336</c:v>
                </c:pt>
                <c:pt idx="129">
                  <c:v>0.98502985579089763</c:v>
                </c:pt>
                <c:pt idx="130">
                  <c:v>1.005168425162799</c:v>
                </c:pt>
                <c:pt idx="131">
                  <c:v>0.95173820392809683</c:v>
                </c:pt>
                <c:pt idx="132">
                  <c:v>0.92470445623283293</c:v>
                </c:pt>
                <c:pt idx="133">
                  <c:v>0.85249107920197265</c:v>
                </c:pt>
                <c:pt idx="134">
                  <c:v>0.89812271242473174</c:v>
                </c:pt>
                <c:pt idx="135">
                  <c:v>0.84316431291728788</c:v>
                </c:pt>
                <c:pt idx="136">
                  <c:v>0.92199391295768063</c:v>
                </c:pt>
                <c:pt idx="137">
                  <c:v>0.94583982521176968</c:v>
                </c:pt>
                <c:pt idx="138">
                  <c:v>0.96812937904444563</c:v>
                </c:pt>
                <c:pt idx="139">
                  <c:v>1.104614786555304</c:v>
                </c:pt>
                <c:pt idx="140">
                  <c:v>0.96024046010518971</c:v>
                </c:pt>
                <c:pt idx="141">
                  <c:v>0.93432825737410474</c:v>
                </c:pt>
                <c:pt idx="142">
                  <c:v>0.99392075892366649</c:v>
                </c:pt>
                <c:pt idx="143">
                  <c:v>0.86432038390645649</c:v>
                </c:pt>
                <c:pt idx="144">
                  <c:v>0.85865749306825512</c:v>
                </c:pt>
                <c:pt idx="145">
                  <c:v>0.90547889392211733</c:v>
                </c:pt>
                <c:pt idx="146">
                  <c:v>0.90363921606634079</c:v>
                </c:pt>
                <c:pt idx="147">
                  <c:v>0.93986476789939699</c:v>
                </c:pt>
                <c:pt idx="148">
                  <c:v>0.85890536445196741</c:v>
                </c:pt>
                <c:pt idx="149">
                  <c:v>0.98996884597538626</c:v>
                </c:pt>
                <c:pt idx="150">
                  <c:v>0.96678188022082479</c:v>
                </c:pt>
                <c:pt idx="151">
                  <c:v>1.0500106668174587</c:v>
                </c:pt>
                <c:pt idx="152">
                  <c:v>1.2114217150250834</c:v>
                </c:pt>
                <c:pt idx="153">
                  <c:v>1.0492596461046917</c:v>
                </c:pt>
                <c:pt idx="154">
                  <c:v>1.0821083046333153</c:v>
                </c:pt>
                <c:pt idx="155">
                  <c:v>0.97405583226865822</c:v>
                </c:pt>
                <c:pt idx="156">
                  <c:v>0.96174473472206234</c:v>
                </c:pt>
                <c:pt idx="157">
                  <c:v>0.73935692179095813</c:v>
                </c:pt>
                <c:pt idx="158">
                  <c:v>0.77650457903173342</c:v>
                </c:pt>
                <c:pt idx="159">
                  <c:v>0.83740301453089161</c:v>
                </c:pt>
                <c:pt idx="160">
                  <c:v>1.0513293779811528</c:v>
                </c:pt>
                <c:pt idx="161">
                  <c:v>0.94751360564559561</c:v>
                </c:pt>
                <c:pt idx="162">
                  <c:v>0.86651703097012989</c:v>
                </c:pt>
                <c:pt idx="163">
                  <c:v>1.0780944182674856</c:v>
                </c:pt>
                <c:pt idx="164">
                  <c:v>1.0029061379281916</c:v>
                </c:pt>
                <c:pt idx="165">
                  <c:v>0.92942513579867425</c:v>
                </c:pt>
                <c:pt idx="166">
                  <c:v>1.0187580017040563</c:v>
                </c:pt>
                <c:pt idx="167">
                  <c:v>0.88817101348357586</c:v>
                </c:pt>
                <c:pt idx="168">
                  <c:v>0.89902033059048791</c:v>
                </c:pt>
                <c:pt idx="169">
                  <c:v>1.2073608955111617</c:v>
                </c:pt>
                <c:pt idx="170">
                  <c:v>1.128210690118596</c:v>
                </c:pt>
                <c:pt idx="171">
                  <c:v>0.91753419520731239</c:v>
                </c:pt>
                <c:pt idx="172">
                  <c:v>0.84321704009256437</c:v>
                </c:pt>
                <c:pt idx="173">
                  <c:v>0.92646795771001356</c:v>
                </c:pt>
                <c:pt idx="174">
                  <c:v>0.9306310132236022</c:v>
                </c:pt>
                <c:pt idx="175">
                  <c:v>0.79728102113992216</c:v>
                </c:pt>
                <c:pt idx="176">
                  <c:v>0.96098676385124537</c:v>
                </c:pt>
                <c:pt idx="177">
                  <c:v>1.0554038346518027</c:v>
                </c:pt>
                <c:pt idx="178">
                  <c:v>1.0873474194351971</c:v>
                </c:pt>
                <c:pt idx="179">
                  <c:v>0.91530325566022142</c:v>
                </c:pt>
                <c:pt idx="180">
                  <c:v>0.75119263652180646</c:v>
                </c:pt>
                <c:pt idx="181">
                  <c:v>0.98871539772465478</c:v>
                </c:pt>
                <c:pt idx="182">
                  <c:v>0.93018560026414565</c:v>
                </c:pt>
                <c:pt idx="183">
                  <c:v>0.95215899650578184</c:v>
                </c:pt>
                <c:pt idx="184">
                  <c:v>0.92123227936798158</c:v>
                </c:pt>
                <c:pt idx="185">
                  <c:v>0.7915110939444655</c:v>
                </c:pt>
                <c:pt idx="186">
                  <c:v>0.71915395663771364</c:v>
                </c:pt>
                <c:pt idx="187">
                  <c:v>0.78429966248794591</c:v>
                </c:pt>
                <c:pt idx="188">
                  <c:v>0.78118111222444964</c:v>
                </c:pt>
                <c:pt idx="189">
                  <c:v>0.7554067680898906</c:v>
                </c:pt>
                <c:pt idx="190">
                  <c:v>0.66391096194659682</c:v>
                </c:pt>
                <c:pt idx="191">
                  <c:v>0.81024454494591558</c:v>
                </c:pt>
                <c:pt idx="192">
                  <c:v>0.85242856138212342</c:v>
                </c:pt>
                <c:pt idx="193">
                  <c:v>1.150164705882353</c:v>
                </c:pt>
                <c:pt idx="194">
                  <c:v>1.0582626184924318</c:v>
                </c:pt>
                <c:pt idx="195">
                  <c:v>0.70584503756363492</c:v>
                </c:pt>
                <c:pt idx="196">
                  <c:v>1.11998514678913</c:v>
                </c:pt>
                <c:pt idx="197">
                  <c:v>0.95124577750572581</c:v>
                </c:pt>
                <c:pt idx="198">
                  <c:v>0.91953899181387333</c:v>
                </c:pt>
                <c:pt idx="199">
                  <c:v>0.81362756618511212</c:v>
                </c:pt>
                <c:pt idx="200">
                  <c:v>0.81508364523419474</c:v>
                </c:pt>
                <c:pt idx="201">
                  <c:v>0.95250961590552063</c:v>
                </c:pt>
                <c:pt idx="202">
                  <c:v>0.94620164759782321</c:v>
                </c:pt>
                <c:pt idx="203">
                  <c:v>1.1307730564582621</c:v>
                </c:pt>
                <c:pt idx="204">
                  <c:v>0.96404074985438004</c:v>
                </c:pt>
                <c:pt idx="205">
                  <c:v>0.7986349270392038</c:v>
                </c:pt>
                <c:pt idx="206">
                  <c:v>1.2223303302563597</c:v>
                </c:pt>
                <c:pt idx="207">
                  <c:v>0.98718854397870659</c:v>
                </c:pt>
                <c:pt idx="208">
                  <c:v>1.00853031905324</c:v>
                </c:pt>
                <c:pt idx="209">
                  <c:v>1.1335572345373441</c:v>
                </c:pt>
                <c:pt idx="210">
                  <c:v>0.82232273907643649</c:v>
                </c:pt>
                <c:pt idx="211">
                  <c:v>0.93652672396279557</c:v>
                </c:pt>
                <c:pt idx="212">
                  <c:v>0.72234737482822009</c:v>
                </c:pt>
                <c:pt idx="213">
                  <c:v>1.0605509754723745</c:v>
                </c:pt>
                <c:pt idx="214">
                  <c:v>0.65622956119050779</c:v>
                </c:pt>
                <c:pt idx="215">
                  <c:v>1.3332667072216891</c:v>
                </c:pt>
                <c:pt idx="216">
                  <c:v>0.61420546257752273</c:v>
                </c:pt>
                <c:pt idx="217">
                  <c:v>0.49169702562398049</c:v>
                </c:pt>
                <c:pt idx="218">
                  <c:v>1.2228635599742417</c:v>
                </c:pt>
                <c:pt idx="219">
                  <c:v>1.0034660370636486</c:v>
                </c:pt>
                <c:pt idx="220">
                  <c:v>0.97512243332546689</c:v>
                </c:pt>
                <c:pt idx="221">
                  <c:v>1.0657053004090458</c:v>
                </c:pt>
                <c:pt idx="222">
                  <c:v>0.89695780690052085</c:v>
                </c:pt>
                <c:pt idx="223">
                  <c:v>0.91473171276581</c:v>
                </c:pt>
                <c:pt idx="224">
                  <c:v>0.92235598082488468</c:v>
                </c:pt>
                <c:pt idx="225">
                  <c:v>0.99641312972648888</c:v>
                </c:pt>
                <c:pt idx="226">
                  <c:v>1.0083411456698732</c:v>
                </c:pt>
                <c:pt idx="227">
                  <c:v>1.6126548934815781</c:v>
                </c:pt>
                <c:pt idx="228">
                  <c:v>1.6035302167036378</c:v>
                </c:pt>
                <c:pt idx="229">
                  <c:v>0.71395585348567892</c:v>
                </c:pt>
                <c:pt idx="230">
                  <c:v>1.2835764518433053</c:v>
                </c:pt>
                <c:pt idx="231">
                  <c:v>0.79880898384253507</c:v>
                </c:pt>
                <c:pt idx="232">
                  <c:v>1.3283110510344136</c:v>
                </c:pt>
                <c:pt idx="233">
                  <c:v>0.77483803116370809</c:v>
                </c:pt>
                <c:pt idx="234">
                  <c:v>0.54831677239469301</c:v>
                </c:pt>
                <c:pt idx="235">
                  <c:v>0.61637382419862463</c:v>
                </c:pt>
                <c:pt idx="236">
                  <c:v>0.96121984128135551</c:v>
                </c:pt>
                <c:pt idx="237">
                  <c:v>1.0149863479014678</c:v>
                </c:pt>
                <c:pt idx="238">
                  <c:v>0.98976202083876486</c:v>
                </c:pt>
                <c:pt idx="239">
                  <c:v>0.83147140224067473</c:v>
                </c:pt>
              </c:numCache>
            </c:numRef>
          </c:val>
        </c:ser>
        <c:ser>
          <c:idx val="26"/>
          <c:order val="26"/>
          <c:tx>
            <c:strRef>
              <c:f>ratio_data!$A$28</c:f>
              <c:strCache>
                <c:ptCount val="1"/>
                <c:pt idx="0">
                  <c:v>260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ratio_data!$B$28:$IG$28</c:f>
              <c:numCache>
                <c:formatCode>General</c:formatCode>
                <c:ptCount val="240"/>
                <c:pt idx="0">
                  <c:v>0.89186336442366709</c:v>
                </c:pt>
                <c:pt idx="1">
                  <c:v>0.96545929818416665</c:v>
                </c:pt>
                <c:pt idx="2">
                  <c:v>0.88042321856550065</c:v>
                </c:pt>
                <c:pt idx="3">
                  <c:v>1.0015446481526105</c:v>
                </c:pt>
                <c:pt idx="4">
                  <c:v>1.0065614424560738</c:v>
                </c:pt>
                <c:pt idx="5">
                  <c:v>0.9652736358551236</c:v>
                </c:pt>
                <c:pt idx="6">
                  <c:v>1.0070016413744272</c:v>
                </c:pt>
                <c:pt idx="7">
                  <c:v>1.1620427379267368</c:v>
                </c:pt>
                <c:pt idx="8">
                  <c:v>0.99644629823768149</c:v>
                </c:pt>
                <c:pt idx="9">
                  <c:v>1.2328416357984038</c:v>
                </c:pt>
                <c:pt idx="10">
                  <c:v>1.5455807847286862</c:v>
                </c:pt>
                <c:pt idx="11">
                  <c:v>1.0512315464993738</c:v>
                </c:pt>
                <c:pt idx="12">
                  <c:v>1.0346538615446181</c:v>
                </c:pt>
                <c:pt idx="13">
                  <c:v>1.0378594545970099</c:v>
                </c:pt>
                <c:pt idx="14">
                  <c:v>1.0623697002754338</c:v>
                </c:pt>
                <c:pt idx="15">
                  <c:v>0.9592931079013769</c:v>
                </c:pt>
                <c:pt idx="16">
                  <c:v>1.1042950481161273</c:v>
                </c:pt>
                <c:pt idx="17">
                  <c:v>1.1583621348183246</c:v>
                </c:pt>
                <c:pt idx="18">
                  <c:v>1.2698939062608077</c:v>
                </c:pt>
                <c:pt idx="19">
                  <c:v>1.3490250054726738</c:v>
                </c:pt>
                <c:pt idx="20">
                  <c:v>1.0728854072645602</c:v>
                </c:pt>
                <c:pt idx="21">
                  <c:v>0.88207375572118651</c:v>
                </c:pt>
                <c:pt idx="22">
                  <c:v>1.0048041876355838</c:v>
                </c:pt>
                <c:pt idx="23">
                  <c:v>0.87419614147909963</c:v>
                </c:pt>
                <c:pt idx="24">
                  <c:v>0.88576227803551466</c:v>
                </c:pt>
                <c:pt idx="25">
                  <c:v>0.9707051169333577</c:v>
                </c:pt>
                <c:pt idx="26">
                  <c:v>1.023508789780637</c:v>
                </c:pt>
                <c:pt idx="27">
                  <c:v>1.0102324948444976</c:v>
                </c:pt>
                <c:pt idx="28">
                  <c:v>0.98157475083056456</c:v>
                </c:pt>
                <c:pt idx="29">
                  <c:v>0.97875328603838962</c:v>
                </c:pt>
                <c:pt idx="30">
                  <c:v>0.96735689950950865</c:v>
                </c:pt>
                <c:pt idx="31">
                  <c:v>0.98078447477245956</c:v>
                </c:pt>
                <c:pt idx="32">
                  <c:v>0.97935283558919273</c:v>
                </c:pt>
                <c:pt idx="33">
                  <c:v>0.98878658136753939</c:v>
                </c:pt>
                <c:pt idx="34">
                  <c:v>0.97034736829004153</c:v>
                </c:pt>
                <c:pt idx="35">
                  <c:v>0.91796536796536699</c:v>
                </c:pt>
                <c:pt idx="36">
                  <c:v>0.93858855014819764</c:v>
                </c:pt>
                <c:pt idx="37">
                  <c:v>0.90589780436738665</c:v>
                </c:pt>
                <c:pt idx="38">
                  <c:v>0.99261743853851925</c:v>
                </c:pt>
                <c:pt idx="39">
                  <c:v>0.91981950117518185</c:v>
                </c:pt>
                <c:pt idx="40">
                  <c:v>0.81857298790873256</c:v>
                </c:pt>
                <c:pt idx="41">
                  <c:v>0.89285987944421774</c:v>
                </c:pt>
                <c:pt idx="42">
                  <c:v>1.0838066425709212</c:v>
                </c:pt>
                <c:pt idx="43">
                  <c:v>0.81033694160695058</c:v>
                </c:pt>
                <c:pt idx="44">
                  <c:v>0.95104358623525953</c:v>
                </c:pt>
                <c:pt idx="45">
                  <c:v>0.9210737639096015</c:v>
                </c:pt>
                <c:pt idx="46">
                  <c:v>1.0518343435068878</c:v>
                </c:pt>
                <c:pt idx="47">
                  <c:v>1.1634735526863806</c:v>
                </c:pt>
                <c:pt idx="48">
                  <c:v>1.2058909414322168</c:v>
                </c:pt>
                <c:pt idx="49">
                  <c:v>1.1854206324402639</c:v>
                </c:pt>
                <c:pt idx="50">
                  <c:v>1.0592163149481522</c:v>
                </c:pt>
                <c:pt idx="51">
                  <c:v>1.2990309781779337</c:v>
                </c:pt>
                <c:pt idx="52">
                  <c:v>0.7782549642789236</c:v>
                </c:pt>
                <c:pt idx="53">
                  <c:v>0.46923521800501827</c:v>
                </c:pt>
                <c:pt idx="54">
                  <c:v>0.54272435951210563</c:v>
                </c:pt>
                <c:pt idx="55">
                  <c:v>0.74494527160242185</c:v>
                </c:pt>
                <c:pt idx="56">
                  <c:v>1.1721830137363609</c:v>
                </c:pt>
                <c:pt idx="57">
                  <c:v>1.1816564349520298</c:v>
                </c:pt>
                <c:pt idx="58">
                  <c:v>1.4187528973988348</c:v>
                </c:pt>
                <c:pt idx="59">
                  <c:v>1.3088810244024915</c:v>
                </c:pt>
                <c:pt idx="60">
                  <c:v>0.98580419879830439</c:v>
                </c:pt>
                <c:pt idx="61">
                  <c:v>1.093845614770236</c:v>
                </c:pt>
                <c:pt idx="62">
                  <c:v>1.0666077688068671</c:v>
                </c:pt>
                <c:pt idx="63">
                  <c:v>1.0277977906793967</c:v>
                </c:pt>
                <c:pt idx="64">
                  <c:v>0.98335209698291948</c:v>
                </c:pt>
                <c:pt idx="65">
                  <c:v>1.0276410618933927</c:v>
                </c:pt>
                <c:pt idx="66">
                  <c:v>0.99775755265035215</c:v>
                </c:pt>
                <c:pt idx="67">
                  <c:v>1.0138044392140118</c:v>
                </c:pt>
                <c:pt idx="68">
                  <c:v>1.1133918809297076</c:v>
                </c:pt>
                <c:pt idx="69">
                  <c:v>1.054054735780048</c:v>
                </c:pt>
                <c:pt idx="70">
                  <c:v>0.96232589447522465</c:v>
                </c:pt>
                <c:pt idx="71">
                  <c:v>1.0023925719356086</c:v>
                </c:pt>
                <c:pt idx="72">
                  <c:v>1.0313079507041498</c:v>
                </c:pt>
                <c:pt idx="73">
                  <c:v>1.0332320625936409</c:v>
                </c:pt>
                <c:pt idx="74">
                  <c:v>0.98988843099809065</c:v>
                </c:pt>
                <c:pt idx="75">
                  <c:v>1.0319990272373512</c:v>
                </c:pt>
                <c:pt idx="76">
                  <c:v>1.0239269043240138</c:v>
                </c:pt>
                <c:pt idx="77">
                  <c:v>1.1738176904687663</c:v>
                </c:pt>
                <c:pt idx="78">
                  <c:v>1.0759483950238058</c:v>
                </c:pt>
                <c:pt idx="79">
                  <c:v>1.1276629379262602</c:v>
                </c:pt>
                <c:pt idx="80">
                  <c:v>1.026027715413796</c:v>
                </c:pt>
                <c:pt idx="81">
                  <c:v>1.0725159271264131</c:v>
                </c:pt>
                <c:pt idx="82">
                  <c:v>1.0286105615583647</c:v>
                </c:pt>
                <c:pt idx="83">
                  <c:v>1.0836089779548779</c:v>
                </c:pt>
                <c:pt idx="84">
                  <c:v>1.1260316471616978</c:v>
                </c:pt>
                <c:pt idx="85">
                  <c:v>1.0983701478504639</c:v>
                </c:pt>
                <c:pt idx="86">
                  <c:v>1.1481680418733309</c:v>
                </c:pt>
                <c:pt idx="87">
                  <c:v>1.0635159996380861</c:v>
                </c:pt>
                <c:pt idx="88">
                  <c:v>1.02401558513206</c:v>
                </c:pt>
                <c:pt idx="89">
                  <c:v>1.058449870676428</c:v>
                </c:pt>
                <c:pt idx="90">
                  <c:v>1.0122619369041932</c:v>
                </c:pt>
                <c:pt idx="91">
                  <c:v>0.9818863210493427</c:v>
                </c:pt>
                <c:pt idx="92">
                  <c:v>0.97296378642950865</c:v>
                </c:pt>
                <c:pt idx="93">
                  <c:v>1.0101285007700269</c:v>
                </c:pt>
                <c:pt idx="94">
                  <c:v>1.0721708544830366</c:v>
                </c:pt>
                <c:pt idx="95">
                  <c:v>1.0059140443247214</c:v>
                </c:pt>
                <c:pt idx="96">
                  <c:v>1.016521701123301</c:v>
                </c:pt>
                <c:pt idx="97">
                  <c:v>1.0000272972593518</c:v>
                </c:pt>
                <c:pt idx="98">
                  <c:v>1.0541403023975131</c:v>
                </c:pt>
                <c:pt idx="99">
                  <c:v>1.0084224833726578</c:v>
                </c:pt>
                <c:pt idx="100">
                  <c:v>0.95887720354448691</c:v>
                </c:pt>
                <c:pt idx="101">
                  <c:v>0.98764404093582969</c:v>
                </c:pt>
                <c:pt idx="102">
                  <c:v>0.99159423022532289</c:v>
                </c:pt>
                <c:pt idx="103">
                  <c:v>1.0468907977804458</c:v>
                </c:pt>
                <c:pt idx="104">
                  <c:v>1.140200990103212</c:v>
                </c:pt>
                <c:pt idx="105">
                  <c:v>1.0186892540692454</c:v>
                </c:pt>
                <c:pt idx="106">
                  <c:v>0.94604350609259669</c:v>
                </c:pt>
                <c:pt idx="107">
                  <c:v>0.98772529989752245</c:v>
                </c:pt>
                <c:pt idx="108">
                  <c:v>1.0393646077914576</c:v>
                </c:pt>
                <c:pt idx="109">
                  <c:v>1.0102131455796231</c:v>
                </c:pt>
                <c:pt idx="110">
                  <c:v>0.9782884518217716</c:v>
                </c:pt>
                <c:pt idx="111">
                  <c:v>1.0782522863704123</c:v>
                </c:pt>
                <c:pt idx="112">
                  <c:v>1.0319924583238858</c:v>
                </c:pt>
                <c:pt idx="113">
                  <c:v>1.0275696226444757</c:v>
                </c:pt>
                <c:pt idx="114">
                  <c:v>1.0550857067456181</c:v>
                </c:pt>
                <c:pt idx="115">
                  <c:v>1.0253251336638081</c:v>
                </c:pt>
                <c:pt idx="116">
                  <c:v>0.98979415733157761</c:v>
                </c:pt>
                <c:pt idx="117">
                  <c:v>1.0067328865865077</c:v>
                </c:pt>
                <c:pt idx="118">
                  <c:v>1.0782388608830857</c:v>
                </c:pt>
                <c:pt idx="119">
                  <c:v>1.1070945183848389</c:v>
                </c:pt>
                <c:pt idx="120">
                  <c:v>1.0367867335543224</c:v>
                </c:pt>
                <c:pt idx="121">
                  <c:v>0.94808139632176991</c:v>
                </c:pt>
                <c:pt idx="122">
                  <c:v>1.0409274814097789</c:v>
                </c:pt>
                <c:pt idx="123">
                  <c:v>1.0009913622562159</c:v>
                </c:pt>
                <c:pt idx="124">
                  <c:v>0.94434622149703851</c:v>
                </c:pt>
                <c:pt idx="125">
                  <c:v>0.92678501238608224</c:v>
                </c:pt>
                <c:pt idx="126">
                  <c:v>0.99214208454544106</c:v>
                </c:pt>
                <c:pt idx="127">
                  <c:v>0.92393162811889284</c:v>
                </c:pt>
                <c:pt idx="128">
                  <c:v>1.0839013637246511</c:v>
                </c:pt>
                <c:pt idx="129">
                  <c:v>0.99027718954916433</c:v>
                </c:pt>
                <c:pt idx="130">
                  <c:v>1.0050417136793164</c:v>
                </c:pt>
                <c:pt idx="131">
                  <c:v>0.92262916504448844</c:v>
                </c:pt>
                <c:pt idx="132">
                  <c:v>0.88763247773933951</c:v>
                </c:pt>
                <c:pt idx="133">
                  <c:v>0.88456886575965588</c:v>
                </c:pt>
                <c:pt idx="134">
                  <c:v>0.92929750782738618</c:v>
                </c:pt>
                <c:pt idx="135">
                  <c:v>0.89666335340778469</c:v>
                </c:pt>
                <c:pt idx="136">
                  <c:v>0.95380431254949527</c:v>
                </c:pt>
                <c:pt idx="137">
                  <c:v>0.98323645924473357</c:v>
                </c:pt>
                <c:pt idx="138">
                  <c:v>0.95386560001393561</c:v>
                </c:pt>
                <c:pt idx="139">
                  <c:v>0.98240149396694909</c:v>
                </c:pt>
                <c:pt idx="140">
                  <c:v>1.0002281514601694</c:v>
                </c:pt>
                <c:pt idx="141">
                  <c:v>0.95251756069778659</c:v>
                </c:pt>
                <c:pt idx="142">
                  <c:v>1.0399763030784355</c:v>
                </c:pt>
                <c:pt idx="143">
                  <c:v>0.91136379994757799</c:v>
                </c:pt>
                <c:pt idx="144">
                  <c:v>0.97769356775632377</c:v>
                </c:pt>
                <c:pt idx="145">
                  <c:v>1.0280151711129863</c:v>
                </c:pt>
                <c:pt idx="146">
                  <c:v>0.9580347173486069</c:v>
                </c:pt>
                <c:pt idx="147">
                  <c:v>1.0532712102985708</c:v>
                </c:pt>
                <c:pt idx="148">
                  <c:v>0.8553229525943008</c:v>
                </c:pt>
                <c:pt idx="149">
                  <c:v>0.84505516927471669</c:v>
                </c:pt>
                <c:pt idx="150">
                  <c:v>1.2287028104212721</c:v>
                </c:pt>
                <c:pt idx="151">
                  <c:v>0.98670906357070665</c:v>
                </c:pt>
                <c:pt idx="152">
                  <c:v>0.9551692246163076</c:v>
                </c:pt>
                <c:pt idx="153">
                  <c:v>0.91678065801053044</c:v>
                </c:pt>
                <c:pt idx="154">
                  <c:v>0.92240930046101421</c:v>
                </c:pt>
                <c:pt idx="155">
                  <c:v>1.0959642688357418</c:v>
                </c:pt>
                <c:pt idx="156">
                  <c:v>0.81810925082309582</c:v>
                </c:pt>
                <c:pt idx="157">
                  <c:v>0.87013949405575963</c:v>
                </c:pt>
                <c:pt idx="158">
                  <c:v>0.73478172552440346</c:v>
                </c:pt>
                <c:pt idx="159">
                  <c:v>0.79175960722511973</c:v>
                </c:pt>
                <c:pt idx="160">
                  <c:v>0.93652471901708678</c:v>
                </c:pt>
                <c:pt idx="161">
                  <c:v>0.95559925806643264</c:v>
                </c:pt>
                <c:pt idx="162">
                  <c:v>0.97303438223441663</c:v>
                </c:pt>
                <c:pt idx="163">
                  <c:v>0.91119907533125855</c:v>
                </c:pt>
                <c:pt idx="164">
                  <c:v>1.0072942564577951</c:v>
                </c:pt>
                <c:pt idx="165">
                  <c:v>1.0304322950847258</c:v>
                </c:pt>
                <c:pt idx="166">
                  <c:v>1.0958616467179436</c:v>
                </c:pt>
                <c:pt idx="167">
                  <c:v>1.0658755550205339</c:v>
                </c:pt>
                <c:pt idx="168">
                  <c:v>0.97240559639309265</c:v>
                </c:pt>
                <c:pt idx="169">
                  <c:v>0.88678528301568171</c:v>
                </c:pt>
                <c:pt idx="170">
                  <c:v>0.98883344101744375</c:v>
                </c:pt>
                <c:pt idx="171">
                  <c:v>0.98650472334682859</c:v>
                </c:pt>
                <c:pt idx="172">
                  <c:v>1.1172618403314212</c:v>
                </c:pt>
                <c:pt idx="173">
                  <c:v>0.9829408413256101</c:v>
                </c:pt>
                <c:pt idx="174">
                  <c:v>0.91744762399423296</c:v>
                </c:pt>
                <c:pt idx="175">
                  <c:v>1.0241836654016445</c:v>
                </c:pt>
                <c:pt idx="176">
                  <c:v>1.0665859828165229</c:v>
                </c:pt>
                <c:pt idx="177">
                  <c:v>1.0762763982999637</c:v>
                </c:pt>
                <c:pt idx="178">
                  <c:v>1.1403380609602571</c:v>
                </c:pt>
                <c:pt idx="179">
                  <c:v>1.1566267442703559</c:v>
                </c:pt>
                <c:pt idx="180">
                  <c:v>1.0981515735554721</c:v>
                </c:pt>
                <c:pt idx="181">
                  <c:v>1.0142121321881781</c:v>
                </c:pt>
                <c:pt idx="182">
                  <c:v>1.0520450641153523</c:v>
                </c:pt>
                <c:pt idx="183">
                  <c:v>0.84816892260099463</c:v>
                </c:pt>
                <c:pt idx="184">
                  <c:v>0.62505868302928103</c:v>
                </c:pt>
                <c:pt idx="185">
                  <c:v>0.86140236279886917</c:v>
                </c:pt>
                <c:pt idx="186">
                  <c:v>0.72153274060018069</c:v>
                </c:pt>
                <c:pt idx="187">
                  <c:v>0.791970468723174</c:v>
                </c:pt>
                <c:pt idx="188">
                  <c:v>0.87862556122482371</c:v>
                </c:pt>
                <c:pt idx="189">
                  <c:v>0.99625987185218301</c:v>
                </c:pt>
                <c:pt idx="190">
                  <c:v>1.0209286513591196</c:v>
                </c:pt>
                <c:pt idx="191">
                  <c:v>0.99479800338031221</c:v>
                </c:pt>
                <c:pt idx="192">
                  <c:v>0.88843446586209929</c:v>
                </c:pt>
                <c:pt idx="193">
                  <c:v>0.87731455633428246</c:v>
                </c:pt>
                <c:pt idx="194">
                  <c:v>0.63214978996127891</c:v>
                </c:pt>
                <c:pt idx="195">
                  <c:v>0.79641661085063509</c:v>
                </c:pt>
                <c:pt idx="196">
                  <c:v>0.92289032229414036</c:v>
                </c:pt>
                <c:pt idx="197">
                  <c:v>0.7515704842075287</c:v>
                </c:pt>
                <c:pt idx="198">
                  <c:v>0.84642905359794773</c:v>
                </c:pt>
                <c:pt idx="199">
                  <c:v>0.8571113113746367</c:v>
                </c:pt>
                <c:pt idx="200">
                  <c:v>1.2455686256384164</c:v>
                </c:pt>
                <c:pt idx="201">
                  <c:v>1.144288092808422</c:v>
                </c:pt>
                <c:pt idx="202">
                  <c:v>1.1308731768444713</c:v>
                </c:pt>
                <c:pt idx="203">
                  <c:v>0.91527795378701449</c:v>
                </c:pt>
                <c:pt idx="204">
                  <c:v>0.8599062789066545</c:v>
                </c:pt>
                <c:pt idx="205">
                  <c:v>1.2276750195819637</c:v>
                </c:pt>
                <c:pt idx="206">
                  <c:v>1.1933487439932606</c:v>
                </c:pt>
                <c:pt idx="207">
                  <c:v>0.99777674047054177</c:v>
                </c:pt>
                <c:pt idx="208">
                  <c:v>1.2677210950007352</c:v>
                </c:pt>
                <c:pt idx="209">
                  <c:v>0.91627256998358542</c:v>
                </c:pt>
                <c:pt idx="210">
                  <c:v>0.8702810621353626</c:v>
                </c:pt>
                <c:pt idx="211">
                  <c:v>0.8907832125635855</c:v>
                </c:pt>
                <c:pt idx="212">
                  <c:v>1.0768362912705978</c:v>
                </c:pt>
                <c:pt idx="213">
                  <c:v>0.84098692463386671</c:v>
                </c:pt>
                <c:pt idx="214">
                  <c:v>0.67528251675499662</c:v>
                </c:pt>
                <c:pt idx="215">
                  <c:v>0.56540820983676865</c:v>
                </c:pt>
                <c:pt idx="216">
                  <c:v>0.81164085562469013</c:v>
                </c:pt>
                <c:pt idx="217">
                  <c:v>0.78691882370316402</c:v>
                </c:pt>
                <c:pt idx="218">
                  <c:v>0.7946469530469531</c:v>
                </c:pt>
                <c:pt idx="219">
                  <c:v>0.81048639902922315</c:v>
                </c:pt>
                <c:pt idx="220">
                  <c:v>0.74559569174566187</c:v>
                </c:pt>
                <c:pt idx="221">
                  <c:v>0.80655884468057126</c:v>
                </c:pt>
                <c:pt idx="222">
                  <c:v>0.95436336919754128</c:v>
                </c:pt>
                <c:pt idx="223">
                  <c:v>1.3621722444311841</c:v>
                </c:pt>
                <c:pt idx="224">
                  <c:v>0.84473347095637163</c:v>
                </c:pt>
                <c:pt idx="225">
                  <c:v>0.69138139544637944</c:v>
                </c:pt>
                <c:pt idx="226">
                  <c:v>1.0861887327763371</c:v>
                </c:pt>
                <c:pt idx="227">
                  <c:v>0.91676671006577504</c:v>
                </c:pt>
                <c:pt idx="228">
                  <c:v>0.71830684163266556</c:v>
                </c:pt>
                <c:pt idx="229">
                  <c:v>1.0985013844327005</c:v>
                </c:pt>
                <c:pt idx="230">
                  <c:v>1.5458163656029966</c:v>
                </c:pt>
                <c:pt idx="231">
                  <c:v>1.4848301908386028</c:v>
                </c:pt>
                <c:pt idx="232">
                  <c:v>1.487148410446594</c:v>
                </c:pt>
                <c:pt idx="233">
                  <c:v>1.025372876752634</c:v>
                </c:pt>
                <c:pt idx="234">
                  <c:v>0.85138348969218569</c:v>
                </c:pt>
                <c:pt idx="235">
                  <c:v>0.89431095168773156</c:v>
                </c:pt>
                <c:pt idx="236">
                  <c:v>1.1041202834157673</c:v>
                </c:pt>
                <c:pt idx="237">
                  <c:v>0.77225723819923164</c:v>
                </c:pt>
                <c:pt idx="238">
                  <c:v>0.78065006497380662</c:v>
                </c:pt>
                <c:pt idx="239">
                  <c:v>0.93680742130075534</c:v>
                </c:pt>
              </c:numCache>
            </c:numRef>
          </c:val>
        </c:ser>
        <c:ser>
          <c:idx val="27"/>
          <c:order val="27"/>
          <c:tx>
            <c:strRef>
              <c:f>ratio_data!$A$29</c:f>
              <c:strCache>
                <c:ptCount val="1"/>
                <c:pt idx="0">
                  <c:v>270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ratio_data!$B$29:$IG$29</c:f>
              <c:numCache>
                <c:formatCode>General</c:formatCode>
                <c:ptCount val="240"/>
                <c:pt idx="0">
                  <c:v>0.95284579621786103</c:v>
                </c:pt>
                <c:pt idx="1">
                  <c:v>1.0997585781467436</c:v>
                </c:pt>
                <c:pt idx="2">
                  <c:v>1.0263041721684618</c:v>
                </c:pt>
                <c:pt idx="3">
                  <c:v>1.2323608671694712</c:v>
                </c:pt>
                <c:pt idx="4">
                  <c:v>1.1612603457889108</c:v>
                </c:pt>
                <c:pt idx="5">
                  <c:v>0.95187663840826764</c:v>
                </c:pt>
                <c:pt idx="6">
                  <c:v>0.96081191634537755</c:v>
                </c:pt>
                <c:pt idx="7">
                  <c:v>1.206632739363888</c:v>
                </c:pt>
                <c:pt idx="8">
                  <c:v>1.3567516199177307</c:v>
                </c:pt>
                <c:pt idx="9">
                  <c:v>1.1473872957735081</c:v>
                </c:pt>
                <c:pt idx="10">
                  <c:v>1.080422547880808</c:v>
                </c:pt>
                <c:pt idx="11">
                  <c:v>0.88850368117730116</c:v>
                </c:pt>
                <c:pt idx="12">
                  <c:v>1.1050559948688981</c:v>
                </c:pt>
                <c:pt idx="13">
                  <c:v>1.0989760908128539</c:v>
                </c:pt>
                <c:pt idx="14">
                  <c:v>1.0659701121936238</c:v>
                </c:pt>
                <c:pt idx="15">
                  <c:v>1.2340746529228537</c:v>
                </c:pt>
                <c:pt idx="16">
                  <c:v>0.91246830475730323</c:v>
                </c:pt>
                <c:pt idx="17">
                  <c:v>1.0074969344519042</c:v>
                </c:pt>
                <c:pt idx="18">
                  <c:v>1.0341489427568831</c:v>
                </c:pt>
                <c:pt idx="19">
                  <c:v>1.7165333984122639</c:v>
                </c:pt>
                <c:pt idx="20">
                  <c:v>1.1188706251731462</c:v>
                </c:pt>
                <c:pt idx="21">
                  <c:v>0.71820035485755296</c:v>
                </c:pt>
                <c:pt idx="22">
                  <c:v>0.89063215988800959</c:v>
                </c:pt>
                <c:pt idx="23">
                  <c:v>0.92433306795061232</c:v>
                </c:pt>
                <c:pt idx="24">
                  <c:v>0.79686405534904714</c:v>
                </c:pt>
                <c:pt idx="25">
                  <c:v>0.83652138391588515</c:v>
                </c:pt>
                <c:pt idx="26">
                  <c:v>0.91916402936554054</c:v>
                </c:pt>
                <c:pt idx="27">
                  <c:v>0.92715389628526201</c:v>
                </c:pt>
                <c:pt idx="28">
                  <c:v>0.99305513063696949</c:v>
                </c:pt>
                <c:pt idx="29">
                  <c:v>1.0017429435421779</c:v>
                </c:pt>
                <c:pt idx="30">
                  <c:v>0.98240433599549559</c:v>
                </c:pt>
                <c:pt idx="31">
                  <c:v>0.9783054729375098</c:v>
                </c:pt>
                <c:pt idx="32">
                  <c:v>0.99722712235040833</c:v>
                </c:pt>
                <c:pt idx="33">
                  <c:v>0.98005639182640947</c:v>
                </c:pt>
                <c:pt idx="34">
                  <c:v>0.92205981808896864</c:v>
                </c:pt>
                <c:pt idx="35">
                  <c:v>0.92646054040883452</c:v>
                </c:pt>
                <c:pt idx="36">
                  <c:v>0.98674193548387323</c:v>
                </c:pt>
                <c:pt idx="37">
                  <c:v>0.88510900090573019</c:v>
                </c:pt>
                <c:pt idx="38">
                  <c:v>0.85927162367223064</c:v>
                </c:pt>
                <c:pt idx="39">
                  <c:v>1.0525637913433938</c:v>
                </c:pt>
                <c:pt idx="40">
                  <c:v>0.89792490690540083</c:v>
                </c:pt>
                <c:pt idx="41">
                  <c:v>1.0952222199070696</c:v>
                </c:pt>
                <c:pt idx="42">
                  <c:v>1.1759140254302365</c:v>
                </c:pt>
                <c:pt idx="43">
                  <c:v>0.92447837486785156</c:v>
                </c:pt>
                <c:pt idx="44">
                  <c:v>0.99032765989352922</c:v>
                </c:pt>
                <c:pt idx="45">
                  <c:v>1.0034572184861918</c:v>
                </c:pt>
                <c:pt idx="46">
                  <c:v>0.89832138516548354</c:v>
                </c:pt>
                <c:pt idx="47">
                  <c:v>0.91979990436605763</c:v>
                </c:pt>
                <c:pt idx="48">
                  <c:v>1.1009497979681038</c:v>
                </c:pt>
                <c:pt idx="49">
                  <c:v>1.0722156897430841</c:v>
                </c:pt>
                <c:pt idx="50">
                  <c:v>0.9308633909844235</c:v>
                </c:pt>
                <c:pt idx="51">
                  <c:v>1.103505923839422</c:v>
                </c:pt>
                <c:pt idx="52">
                  <c:v>0.95036956682859863</c:v>
                </c:pt>
                <c:pt idx="53">
                  <c:v>0.88439362105190578</c:v>
                </c:pt>
                <c:pt idx="54">
                  <c:v>0.84806959434663554</c:v>
                </c:pt>
                <c:pt idx="55">
                  <c:v>0.81363522507693409</c:v>
                </c:pt>
                <c:pt idx="56">
                  <c:v>1.0365044788074738</c:v>
                </c:pt>
                <c:pt idx="57">
                  <c:v>1.3772957978568579</c:v>
                </c:pt>
                <c:pt idx="58">
                  <c:v>2.1371651182145248</c:v>
                </c:pt>
                <c:pt idx="59">
                  <c:v>1.3778688039749198</c:v>
                </c:pt>
                <c:pt idx="60">
                  <c:v>0.9782455701349686</c:v>
                </c:pt>
                <c:pt idx="61">
                  <c:v>1.0795041754229688</c:v>
                </c:pt>
                <c:pt idx="62">
                  <c:v>1.0558460359077331</c:v>
                </c:pt>
                <c:pt idx="63">
                  <c:v>1.0806030186415145</c:v>
                </c:pt>
                <c:pt idx="64">
                  <c:v>1.0179486838665657</c:v>
                </c:pt>
                <c:pt idx="65">
                  <c:v>1.0264008620689655</c:v>
                </c:pt>
                <c:pt idx="66">
                  <c:v>1.0126193872404099</c:v>
                </c:pt>
                <c:pt idx="67">
                  <c:v>1.0012199524618324</c:v>
                </c:pt>
                <c:pt idx="68">
                  <c:v>0.97384577049491672</c:v>
                </c:pt>
                <c:pt idx="69">
                  <c:v>1.0629021929033742</c:v>
                </c:pt>
                <c:pt idx="70">
                  <c:v>0.97361028937535621</c:v>
                </c:pt>
                <c:pt idx="71">
                  <c:v>1.0231690241778111</c:v>
                </c:pt>
                <c:pt idx="72">
                  <c:v>1.0764429514968596</c:v>
                </c:pt>
                <c:pt idx="73">
                  <c:v>1.0844889559302666</c:v>
                </c:pt>
                <c:pt idx="74">
                  <c:v>0.98200061082767132</c:v>
                </c:pt>
                <c:pt idx="75">
                  <c:v>1.0556704712867768</c:v>
                </c:pt>
                <c:pt idx="76">
                  <c:v>1.0085584604043711</c:v>
                </c:pt>
                <c:pt idx="77">
                  <c:v>1.0385094950174631</c:v>
                </c:pt>
                <c:pt idx="78">
                  <c:v>1.1552950824910269</c:v>
                </c:pt>
                <c:pt idx="79">
                  <c:v>1.1885670882731747</c:v>
                </c:pt>
                <c:pt idx="80">
                  <c:v>0.97714834327485645</c:v>
                </c:pt>
                <c:pt idx="81">
                  <c:v>0.98578926696897262</c:v>
                </c:pt>
                <c:pt idx="82">
                  <c:v>0.9868358944773693</c:v>
                </c:pt>
                <c:pt idx="83">
                  <c:v>0.99215760844512069</c:v>
                </c:pt>
                <c:pt idx="84">
                  <c:v>1.0297797233935257</c:v>
                </c:pt>
                <c:pt idx="85">
                  <c:v>1.037615697494418</c:v>
                </c:pt>
                <c:pt idx="86">
                  <c:v>1.0669489838196757</c:v>
                </c:pt>
                <c:pt idx="87">
                  <c:v>1.0870205512609497</c:v>
                </c:pt>
                <c:pt idx="88">
                  <c:v>0.99066502213361263</c:v>
                </c:pt>
                <c:pt idx="89">
                  <c:v>1.0009365605649458</c:v>
                </c:pt>
                <c:pt idx="90">
                  <c:v>1.0263012667217126</c:v>
                </c:pt>
                <c:pt idx="91">
                  <c:v>1.022993823301408</c:v>
                </c:pt>
                <c:pt idx="92">
                  <c:v>0.99975836606312862</c:v>
                </c:pt>
                <c:pt idx="93">
                  <c:v>0.98372708396114639</c:v>
                </c:pt>
                <c:pt idx="94">
                  <c:v>0.9724535128608891</c:v>
                </c:pt>
                <c:pt idx="95">
                  <c:v>0.95866555411335674</c:v>
                </c:pt>
                <c:pt idx="96">
                  <c:v>0.90186429203770269</c:v>
                </c:pt>
                <c:pt idx="97">
                  <c:v>1.0212272691490198</c:v>
                </c:pt>
                <c:pt idx="98">
                  <c:v>1.0065824240728678</c:v>
                </c:pt>
                <c:pt idx="99">
                  <c:v>1.0016397490605198</c:v>
                </c:pt>
                <c:pt idx="100">
                  <c:v>1.0266290904820856</c:v>
                </c:pt>
                <c:pt idx="101">
                  <c:v>1.0877100005299698</c:v>
                </c:pt>
                <c:pt idx="102">
                  <c:v>1.0034469844618201</c:v>
                </c:pt>
                <c:pt idx="103">
                  <c:v>1.0182638371317621</c:v>
                </c:pt>
                <c:pt idx="104">
                  <c:v>1.1051853202039827</c:v>
                </c:pt>
                <c:pt idx="105">
                  <c:v>1.0224538061793831</c:v>
                </c:pt>
                <c:pt idx="106">
                  <c:v>0.97990827091858757</c:v>
                </c:pt>
                <c:pt idx="107">
                  <c:v>0.97990175703759796</c:v>
                </c:pt>
                <c:pt idx="108">
                  <c:v>1.0392946106672345</c:v>
                </c:pt>
                <c:pt idx="109">
                  <c:v>1.0505510398655549</c:v>
                </c:pt>
                <c:pt idx="110">
                  <c:v>1.0044053731366809</c:v>
                </c:pt>
                <c:pt idx="111">
                  <c:v>1.0853956685681954</c:v>
                </c:pt>
                <c:pt idx="112">
                  <c:v>1.0147102996786366</c:v>
                </c:pt>
                <c:pt idx="113">
                  <c:v>1.0484120931834395</c:v>
                </c:pt>
                <c:pt idx="114">
                  <c:v>1.0177386891059133</c:v>
                </c:pt>
                <c:pt idx="115">
                  <c:v>1.1197148804316439</c:v>
                </c:pt>
                <c:pt idx="116">
                  <c:v>1.1400456646919412</c:v>
                </c:pt>
                <c:pt idx="117">
                  <c:v>1.0570352895158235</c:v>
                </c:pt>
                <c:pt idx="118">
                  <c:v>1.04988010373368</c:v>
                </c:pt>
                <c:pt idx="119">
                  <c:v>1.0546195268021241</c:v>
                </c:pt>
                <c:pt idx="120">
                  <c:v>0.97487815798990862</c:v>
                </c:pt>
                <c:pt idx="121">
                  <c:v>1.0371099986956838</c:v>
                </c:pt>
                <c:pt idx="122">
                  <c:v>1.0981680796520505</c:v>
                </c:pt>
                <c:pt idx="123">
                  <c:v>0.89790169806482134</c:v>
                </c:pt>
                <c:pt idx="124">
                  <c:v>0.99231685944619696</c:v>
                </c:pt>
                <c:pt idx="125">
                  <c:v>1.0259205495308299</c:v>
                </c:pt>
                <c:pt idx="126">
                  <c:v>0.97633229213858375</c:v>
                </c:pt>
                <c:pt idx="127">
                  <c:v>0.96891502825206688</c:v>
                </c:pt>
                <c:pt idx="128">
                  <c:v>1.0073156011553217</c:v>
                </c:pt>
                <c:pt idx="129">
                  <c:v>0.97205648589700799</c:v>
                </c:pt>
                <c:pt idx="130">
                  <c:v>0.99465674670273807</c:v>
                </c:pt>
                <c:pt idx="131">
                  <c:v>0.91784422959085865</c:v>
                </c:pt>
                <c:pt idx="132">
                  <c:v>0.96673019869788579</c:v>
                </c:pt>
                <c:pt idx="133">
                  <c:v>0.97637925457355623</c:v>
                </c:pt>
                <c:pt idx="134">
                  <c:v>1.0316863185476304</c:v>
                </c:pt>
                <c:pt idx="135">
                  <c:v>0.8848003353608157</c:v>
                </c:pt>
                <c:pt idx="136">
                  <c:v>0.87376458763750164</c:v>
                </c:pt>
                <c:pt idx="137">
                  <c:v>0.91333808274844186</c:v>
                </c:pt>
                <c:pt idx="138">
                  <c:v>0.8907313988447717</c:v>
                </c:pt>
                <c:pt idx="139">
                  <c:v>0.89973224624246151</c:v>
                </c:pt>
                <c:pt idx="140">
                  <c:v>0.93459570075253251</c:v>
                </c:pt>
                <c:pt idx="141">
                  <c:v>0.82734488530586281</c:v>
                </c:pt>
                <c:pt idx="142">
                  <c:v>1.0145062287319009</c:v>
                </c:pt>
                <c:pt idx="143">
                  <c:v>0.97752369498001679</c:v>
                </c:pt>
                <c:pt idx="144">
                  <c:v>0.99948197349114598</c:v>
                </c:pt>
                <c:pt idx="145">
                  <c:v>0.99155356792673188</c:v>
                </c:pt>
                <c:pt idx="146">
                  <c:v>0.86719276542017665</c:v>
                </c:pt>
                <c:pt idx="147">
                  <c:v>0.95384674046612561</c:v>
                </c:pt>
                <c:pt idx="148">
                  <c:v>0.96836043070194777</c:v>
                </c:pt>
                <c:pt idx="149">
                  <c:v>0.9589034504964985</c:v>
                </c:pt>
                <c:pt idx="150">
                  <c:v>1.0535021133913651</c:v>
                </c:pt>
                <c:pt idx="151">
                  <c:v>1.0560861721320181</c:v>
                </c:pt>
                <c:pt idx="152">
                  <c:v>1.3644563584149079</c:v>
                </c:pt>
                <c:pt idx="153">
                  <c:v>0.99362154268294678</c:v>
                </c:pt>
                <c:pt idx="154">
                  <c:v>0.83004085530278082</c:v>
                </c:pt>
                <c:pt idx="155">
                  <c:v>0.83531455714334124</c:v>
                </c:pt>
                <c:pt idx="156">
                  <c:v>0.86065216292063818</c:v>
                </c:pt>
                <c:pt idx="157">
                  <c:v>0.796130867709815</c:v>
                </c:pt>
                <c:pt idx="158">
                  <c:v>0.96806174957118363</c:v>
                </c:pt>
                <c:pt idx="159">
                  <c:v>0.96228539262594981</c:v>
                </c:pt>
                <c:pt idx="160">
                  <c:v>0.87357981962794162</c:v>
                </c:pt>
                <c:pt idx="161">
                  <c:v>0.99718104529327833</c:v>
                </c:pt>
                <c:pt idx="162">
                  <c:v>0.92163665906218761</c:v>
                </c:pt>
                <c:pt idx="163">
                  <c:v>0.85305891817346124</c:v>
                </c:pt>
                <c:pt idx="164">
                  <c:v>0.97764286229012198</c:v>
                </c:pt>
                <c:pt idx="165">
                  <c:v>0.95566859658533965</c:v>
                </c:pt>
                <c:pt idx="166">
                  <c:v>0.96839615668884083</c:v>
                </c:pt>
                <c:pt idx="167">
                  <c:v>1.0247300794702541</c:v>
                </c:pt>
                <c:pt idx="168">
                  <c:v>1.0594556566175872</c:v>
                </c:pt>
                <c:pt idx="169">
                  <c:v>1.0587037052953658</c:v>
                </c:pt>
                <c:pt idx="170">
                  <c:v>1.0477857708266283</c:v>
                </c:pt>
                <c:pt idx="171">
                  <c:v>0.92827693893405749</c:v>
                </c:pt>
                <c:pt idx="172">
                  <c:v>1.149881207054622</c:v>
                </c:pt>
                <c:pt idx="173">
                  <c:v>1.3629108885066121</c:v>
                </c:pt>
                <c:pt idx="174">
                  <c:v>1.2675253343586079</c:v>
                </c:pt>
                <c:pt idx="175">
                  <c:v>0.85637913878212002</c:v>
                </c:pt>
                <c:pt idx="176">
                  <c:v>1.0047349819885951</c:v>
                </c:pt>
                <c:pt idx="177">
                  <c:v>1.0227174789785998</c:v>
                </c:pt>
                <c:pt idx="178">
                  <c:v>1.0508650345400521</c:v>
                </c:pt>
                <c:pt idx="179">
                  <c:v>1.0039867784797638</c:v>
                </c:pt>
                <c:pt idx="180">
                  <c:v>0.88860653403748968</c:v>
                </c:pt>
                <c:pt idx="181">
                  <c:v>0.98326519808240809</c:v>
                </c:pt>
                <c:pt idx="182">
                  <c:v>1.0208205679700884</c:v>
                </c:pt>
                <c:pt idx="183">
                  <c:v>1.0147728038316215</c:v>
                </c:pt>
                <c:pt idx="184">
                  <c:v>0.96063662521518223</c:v>
                </c:pt>
                <c:pt idx="185">
                  <c:v>0.84873003250305756</c:v>
                </c:pt>
                <c:pt idx="186">
                  <c:v>0.75287769277371708</c:v>
                </c:pt>
                <c:pt idx="187">
                  <c:v>0.8583388115301116</c:v>
                </c:pt>
                <c:pt idx="188">
                  <c:v>0.72672872654453291</c:v>
                </c:pt>
                <c:pt idx="189">
                  <c:v>0.85867752127750463</c:v>
                </c:pt>
                <c:pt idx="190">
                  <c:v>1.0149857112985301</c:v>
                </c:pt>
                <c:pt idx="191">
                  <c:v>1.0824845379763641</c:v>
                </c:pt>
                <c:pt idx="192">
                  <c:v>0.86470489791364613</c:v>
                </c:pt>
                <c:pt idx="193">
                  <c:v>0.75717679469775612</c:v>
                </c:pt>
                <c:pt idx="194">
                  <c:v>0.85371529280158887</c:v>
                </c:pt>
                <c:pt idx="195">
                  <c:v>0.97753480823438965</c:v>
                </c:pt>
                <c:pt idx="196">
                  <c:v>0.78510848024971502</c:v>
                </c:pt>
                <c:pt idx="197">
                  <c:v>0.75870767348283574</c:v>
                </c:pt>
                <c:pt idx="198">
                  <c:v>0.77534292320847775</c:v>
                </c:pt>
                <c:pt idx="199">
                  <c:v>0.78856332946785035</c:v>
                </c:pt>
                <c:pt idx="200">
                  <c:v>1.0938027141096518</c:v>
                </c:pt>
                <c:pt idx="201">
                  <c:v>0.8700430004777846</c:v>
                </c:pt>
                <c:pt idx="202">
                  <c:v>0.84746430595665245</c:v>
                </c:pt>
                <c:pt idx="203">
                  <c:v>0.98983439601603052</c:v>
                </c:pt>
                <c:pt idx="204">
                  <c:v>0.9562030085572073</c:v>
                </c:pt>
                <c:pt idx="205">
                  <c:v>0.97060352022845264</c:v>
                </c:pt>
                <c:pt idx="206">
                  <c:v>1.0305305609597923</c:v>
                </c:pt>
                <c:pt idx="207">
                  <c:v>1.1610698945724318</c:v>
                </c:pt>
                <c:pt idx="208">
                  <c:v>1.1268462477595658</c:v>
                </c:pt>
                <c:pt idx="209">
                  <c:v>0.84676479066545662</c:v>
                </c:pt>
                <c:pt idx="210">
                  <c:v>0.91580569105290888</c:v>
                </c:pt>
                <c:pt idx="211">
                  <c:v>0.99988059345055069</c:v>
                </c:pt>
                <c:pt idx="212">
                  <c:v>1.0978460812829178</c:v>
                </c:pt>
                <c:pt idx="213">
                  <c:v>1.432543498803371</c:v>
                </c:pt>
                <c:pt idx="214">
                  <c:v>0.87954086422211475</c:v>
                </c:pt>
                <c:pt idx="215">
                  <c:v>0.83547514084866648</c:v>
                </c:pt>
                <c:pt idx="216">
                  <c:v>1.1765487097051801</c:v>
                </c:pt>
                <c:pt idx="217">
                  <c:v>1.021812157325791</c:v>
                </c:pt>
                <c:pt idx="218">
                  <c:v>1.0797454172276444</c:v>
                </c:pt>
                <c:pt idx="219">
                  <c:v>0.86157474862591776</c:v>
                </c:pt>
                <c:pt idx="220">
                  <c:v>0.6808025650017524</c:v>
                </c:pt>
                <c:pt idx="221">
                  <c:v>0.7910676771515226</c:v>
                </c:pt>
                <c:pt idx="222">
                  <c:v>0.70890035414457186</c:v>
                </c:pt>
                <c:pt idx="223">
                  <c:v>0.85858053599127226</c:v>
                </c:pt>
                <c:pt idx="224">
                  <c:v>0.69417309215642164</c:v>
                </c:pt>
                <c:pt idx="225">
                  <c:v>0.71518766345283669</c:v>
                </c:pt>
                <c:pt idx="226">
                  <c:v>1.0198144788763999</c:v>
                </c:pt>
                <c:pt idx="227">
                  <c:v>0.9386341084602442</c:v>
                </c:pt>
                <c:pt idx="228">
                  <c:v>0.74790949335956924</c:v>
                </c:pt>
                <c:pt idx="229">
                  <c:v>1.219569963652483</c:v>
                </c:pt>
                <c:pt idx="230">
                  <c:v>1.2082402369352743</c:v>
                </c:pt>
                <c:pt idx="231">
                  <c:v>1.0207020995728577</c:v>
                </c:pt>
                <c:pt idx="232">
                  <c:v>0.65505722598691152</c:v>
                </c:pt>
                <c:pt idx="233">
                  <c:v>0.59702454733352184</c:v>
                </c:pt>
                <c:pt idx="234">
                  <c:v>0.50303867357731824</c:v>
                </c:pt>
                <c:pt idx="235">
                  <c:v>0.77196689440277444</c:v>
                </c:pt>
                <c:pt idx="236">
                  <c:v>1.1408271192892541</c:v>
                </c:pt>
                <c:pt idx="237">
                  <c:v>1.1980924045050354</c:v>
                </c:pt>
                <c:pt idx="238">
                  <c:v>1.6365363071830639</c:v>
                </c:pt>
                <c:pt idx="239">
                  <c:v>3.0924496745929968</c:v>
                </c:pt>
              </c:numCache>
            </c:numRef>
          </c:val>
        </c:ser>
        <c:ser>
          <c:idx val="28"/>
          <c:order val="28"/>
          <c:tx>
            <c:strRef>
              <c:f>ratio_data!$A$30</c:f>
              <c:strCache>
                <c:ptCount val="1"/>
                <c:pt idx="0">
                  <c:v>280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ratio_data!$B$30:$IG$30</c:f>
              <c:numCache>
                <c:formatCode>General</c:formatCode>
                <c:ptCount val="240"/>
                <c:pt idx="0">
                  <c:v>0.88380070641121722</c:v>
                </c:pt>
                <c:pt idx="1">
                  <c:v>1.8196953322011218</c:v>
                </c:pt>
                <c:pt idx="2">
                  <c:v>1.416915195536101</c:v>
                </c:pt>
                <c:pt idx="3">
                  <c:v>1.2956688227279134</c:v>
                </c:pt>
                <c:pt idx="4">
                  <c:v>1.1588144873105295</c:v>
                </c:pt>
                <c:pt idx="5">
                  <c:v>0.75538043919642273</c:v>
                </c:pt>
                <c:pt idx="6">
                  <c:v>0.8874398256705146</c:v>
                </c:pt>
                <c:pt idx="7">
                  <c:v>0.9715303006180257</c:v>
                </c:pt>
                <c:pt idx="8">
                  <c:v>1.4067959277887121</c:v>
                </c:pt>
                <c:pt idx="9">
                  <c:v>1.6303390080731008</c:v>
                </c:pt>
                <c:pt idx="10">
                  <c:v>1.2945881734523441</c:v>
                </c:pt>
                <c:pt idx="11">
                  <c:v>1.0133799118661095</c:v>
                </c:pt>
                <c:pt idx="12">
                  <c:v>0.9725152260899611</c:v>
                </c:pt>
                <c:pt idx="13">
                  <c:v>0.90773957361280699</c:v>
                </c:pt>
                <c:pt idx="14">
                  <c:v>0.78144809047891095</c:v>
                </c:pt>
                <c:pt idx="15">
                  <c:v>0.71224606967358595</c:v>
                </c:pt>
                <c:pt idx="16">
                  <c:v>0.99935147115305911</c:v>
                </c:pt>
                <c:pt idx="17">
                  <c:v>0.79989820382597865</c:v>
                </c:pt>
                <c:pt idx="18">
                  <c:v>1.5421977727089762</c:v>
                </c:pt>
                <c:pt idx="19">
                  <c:v>1.1778079681076021</c:v>
                </c:pt>
                <c:pt idx="20">
                  <c:v>0.82380326506157464</c:v>
                </c:pt>
                <c:pt idx="21">
                  <c:v>0.86752961524903305</c:v>
                </c:pt>
                <c:pt idx="22">
                  <c:v>0.80091882730240704</c:v>
                </c:pt>
                <c:pt idx="23">
                  <c:v>0.74374260020486749</c:v>
                </c:pt>
                <c:pt idx="24">
                  <c:v>0.64041663866675624</c:v>
                </c:pt>
                <c:pt idx="25">
                  <c:v>0.76199955671631092</c:v>
                </c:pt>
                <c:pt idx="26">
                  <c:v>0.74463585588132164</c:v>
                </c:pt>
                <c:pt idx="27">
                  <c:v>0.93058283201298031</c:v>
                </c:pt>
                <c:pt idx="28">
                  <c:v>1.0217563220043475</c:v>
                </c:pt>
                <c:pt idx="29">
                  <c:v>1.0191774613844933</c:v>
                </c:pt>
                <c:pt idx="30">
                  <c:v>0.94472268595807862</c:v>
                </c:pt>
                <c:pt idx="31">
                  <c:v>0.9749165214383585</c:v>
                </c:pt>
                <c:pt idx="32">
                  <c:v>0.9827597914063777</c:v>
                </c:pt>
                <c:pt idx="33">
                  <c:v>0.93580341190709471</c:v>
                </c:pt>
                <c:pt idx="34">
                  <c:v>0.91233117497708938</c:v>
                </c:pt>
                <c:pt idx="35">
                  <c:v>0.87622867149482309</c:v>
                </c:pt>
                <c:pt idx="36">
                  <c:v>0.90563783494923278</c:v>
                </c:pt>
                <c:pt idx="37">
                  <c:v>1.1721149869682745</c:v>
                </c:pt>
                <c:pt idx="38">
                  <c:v>0.97569282953762071</c:v>
                </c:pt>
                <c:pt idx="39">
                  <c:v>0.86595159706008795</c:v>
                </c:pt>
                <c:pt idx="40">
                  <c:v>0.94278622211326302</c:v>
                </c:pt>
                <c:pt idx="41">
                  <c:v>0.85121508628358156</c:v>
                </c:pt>
                <c:pt idx="42">
                  <c:v>1.3515185903118041</c:v>
                </c:pt>
                <c:pt idx="43">
                  <c:v>1.2803434044205428</c:v>
                </c:pt>
                <c:pt idx="44">
                  <c:v>0.74758776431944152</c:v>
                </c:pt>
                <c:pt idx="45">
                  <c:v>0.79644980966085765</c:v>
                </c:pt>
                <c:pt idx="46">
                  <c:v>1.1198381354088061</c:v>
                </c:pt>
                <c:pt idx="47">
                  <c:v>1.0717957589837377</c:v>
                </c:pt>
                <c:pt idx="48">
                  <c:v>1.2651583915766542</c:v>
                </c:pt>
                <c:pt idx="49">
                  <c:v>1.2731263130069399</c:v>
                </c:pt>
                <c:pt idx="50">
                  <c:v>0.6917985271369621</c:v>
                </c:pt>
                <c:pt idx="51">
                  <c:v>0.59720029470582059</c:v>
                </c:pt>
                <c:pt idx="52">
                  <c:v>0.80493352499379422</c:v>
                </c:pt>
                <c:pt idx="53">
                  <c:v>1.0148202788778398</c:v>
                </c:pt>
                <c:pt idx="54">
                  <c:v>0.60713537334874434</c:v>
                </c:pt>
                <c:pt idx="55">
                  <c:v>1.0198789532009198</c:v>
                </c:pt>
                <c:pt idx="56">
                  <c:v>0.45930851876847451</c:v>
                </c:pt>
                <c:pt idx="57">
                  <c:v>0.92092500159149815</c:v>
                </c:pt>
                <c:pt idx="58">
                  <c:v>1.0607024640789287</c:v>
                </c:pt>
                <c:pt idx="59">
                  <c:v>0.88468129268940443</c:v>
                </c:pt>
                <c:pt idx="60">
                  <c:v>1.0532492534733584</c:v>
                </c:pt>
                <c:pt idx="61">
                  <c:v>1.05493277681592</c:v>
                </c:pt>
                <c:pt idx="62">
                  <c:v>1.0256132340569617</c:v>
                </c:pt>
                <c:pt idx="63">
                  <c:v>1.0671123922385031</c:v>
                </c:pt>
                <c:pt idx="64">
                  <c:v>1.0506208445915195</c:v>
                </c:pt>
                <c:pt idx="65">
                  <c:v>1.0622062582068033</c:v>
                </c:pt>
                <c:pt idx="66">
                  <c:v>0.99039053903910768</c:v>
                </c:pt>
                <c:pt idx="67">
                  <c:v>0.98791819550556359</c:v>
                </c:pt>
                <c:pt idx="68">
                  <c:v>1.0017706846221026</c:v>
                </c:pt>
                <c:pt idx="69">
                  <c:v>1.0311083733004796</c:v>
                </c:pt>
                <c:pt idx="70">
                  <c:v>1.0945551419604431</c:v>
                </c:pt>
                <c:pt idx="71">
                  <c:v>0.9012736755143107</c:v>
                </c:pt>
                <c:pt idx="72">
                  <c:v>1.0439229294128389</c:v>
                </c:pt>
                <c:pt idx="73">
                  <c:v>1.0109884692284521</c:v>
                </c:pt>
                <c:pt idx="74">
                  <c:v>0.9461015839833542</c:v>
                </c:pt>
                <c:pt idx="75">
                  <c:v>1.0357522036492919</c:v>
                </c:pt>
                <c:pt idx="76">
                  <c:v>1.0016483989029756</c:v>
                </c:pt>
                <c:pt idx="77">
                  <c:v>1.0357009647274669</c:v>
                </c:pt>
                <c:pt idx="78">
                  <c:v>1.0716909475781338</c:v>
                </c:pt>
                <c:pt idx="79">
                  <c:v>1.0456895208690355</c:v>
                </c:pt>
                <c:pt idx="80">
                  <c:v>1.0890901219065163</c:v>
                </c:pt>
                <c:pt idx="81">
                  <c:v>0.9393674480384383</c:v>
                </c:pt>
                <c:pt idx="82">
                  <c:v>0.89328158960604875</c:v>
                </c:pt>
                <c:pt idx="83">
                  <c:v>0.94136715919211711</c:v>
                </c:pt>
                <c:pt idx="84">
                  <c:v>0.96076830459339602</c:v>
                </c:pt>
                <c:pt idx="85">
                  <c:v>1.0061164170313026</c:v>
                </c:pt>
                <c:pt idx="86">
                  <c:v>1.0384535168674081</c:v>
                </c:pt>
                <c:pt idx="87">
                  <c:v>1.0361341143203391</c:v>
                </c:pt>
                <c:pt idx="88">
                  <c:v>0.95644988293428168</c:v>
                </c:pt>
                <c:pt idx="89">
                  <c:v>0.97722457627118786</c:v>
                </c:pt>
                <c:pt idx="90">
                  <c:v>1.0187737334831668</c:v>
                </c:pt>
                <c:pt idx="91">
                  <c:v>1.0044604718407064</c:v>
                </c:pt>
                <c:pt idx="92">
                  <c:v>0.9725074309803956</c:v>
                </c:pt>
                <c:pt idx="93">
                  <c:v>1.0063602017719182</c:v>
                </c:pt>
                <c:pt idx="94">
                  <c:v>0.99058881361173112</c:v>
                </c:pt>
                <c:pt idx="95">
                  <c:v>0.98157530727581699</c:v>
                </c:pt>
                <c:pt idx="96">
                  <c:v>0.99927820651877231</c:v>
                </c:pt>
                <c:pt idx="97">
                  <c:v>0.99199993734654901</c:v>
                </c:pt>
                <c:pt idx="98">
                  <c:v>1.0083567078367881</c:v>
                </c:pt>
                <c:pt idx="99">
                  <c:v>1.0519399883937519</c:v>
                </c:pt>
                <c:pt idx="100">
                  <c:v>1.0123282708869732</c:v>
                </c:pt>
                <c:pt idx="101">
                  <c:v>1.0236527485261071</c:v>
                </c:pt>
                <c:pt idx="102">
                  <c:v>0.9830729933455038</c:v>
                </c:pt>
                <c:pt idx="103">
                  <c:v>1.0079497553921377</c:v>
                </c:pt>
                <c:pt idx="104">
                  <c:v>1.0088365472125198</c:v>
                </c:pt>
                <c:pt idx="105">
                  <c:v>0.95162756113681424</c:v>
                </c:pt>
                <c:pt idx="106">
                  <c:v>1.0207129458898683</c:v>
                </c:pt>
                <c:pt idx="107">
                  <c:v>0.97363934876377323</c:v>
                </c:pt>
                <c:pt idx="108">
                  <c:v>1.0851348068982269</c:v>
                </c:pt>
                <c:pt idx="109">
                  <c:v>1.0658918338834098</c:v>
                </c:pt>
                <c:pt idx="110">
                  <c:v>1.0607196894941118</c:v>
                </c:pt>
                <c:pt idx="111">
                  <c:v>1.0710579010602232</c:v>
                </c:pt>
                <c:pt idx="112">
                  <c:v>1.0767606664297509</c:v>
                </c:pt>
                <c:pt idx="113">
                  <c:v>0.95199679120912373</c:v>
                </c:pt>
                <c:pt idx="114">
                  <c:v>1.0030461075475776</c:v>
                </c:pt>
                <c:pt idx="115">
                  <c:v>1.0528964330866959</c:v>
                </c:pt>
                <c:pt idx="116">
                  <c:v>1.098161429018472</c:v>
                </c:pt>
                <c:pt idx="117">
                  <c:v>1.0793285310007721</c:v>
                </c:pt>
                <c:pt idx="118">
                  <c:v>1.090830446194226</c:v>
                </c:pt>
                <c:pt idx="119">
                  <c:v>1.0560713387096086</c:v>
                </c:pt>
                <c:pt idx="120">
                  <c:v>1.057240828767372</c:v>
                </c:pt>
                <c:pt idx="121">
                  <c:v>1.085843521583798</c:v>
                </c:pt>
                <c:pt idx="122">
                  <c:v>1.0129624727286006</c:v>
                </c:pt>
                <c:pt idx="123">
                  <c:v>1.0568353356687261</c:v>
                </c:pt>
                <c:pt idx="124">
                  <c:v>0.99161249337262758</c:v>
                </c:pt>
                <c:pt idx="125">
                  <c:v>0.993396281344615</c:v>
                </c:pt>
                <c:pt idx="126">
                  <c:v>1.040071093055732</c:v>
                </c:pt>
                <c:pt idx="127">
                  <c:v>1.0481800139405473</c:v>
                </c:pt>
                <c:pt idx="128">
                  <c:v>1.030591548796798</c:v>
                </c:pt>
                <c:pt idx="129">
                  <c:v>1.00046337383273</c:v>
                </c:pt>
                <c:pt idx="130">
                  <c:v>0.97569474207539886</c:v>
                </c:pt>
                <c:pt idx="131">
                  <c:v>0.98588479653629002</c:v>
                </c:pt>
                <c:pt idx="132">
                  <c:v>1.0159037555031076</c:v>
                </c:pt>
                <c:pt idx="133">
                  <c:v>1.028955130028598</c:v>
                </c:pt>
                <c:pt idx="134">
                  <c:v>1.0567926563964698</c:v>
                </c:pt>
                <c:pt idx="135">
                  <c:v>1.0300911233640127</c:v>
                </c:pt>
                <c:pt idx="136">
                  <c:v>0.83865001561543184</c:v>
                </c:pt>
                <c:pt idx="137">
                  <c:v>0.94785242248665069</c:v>
                </c:pt>
                <c:pt idx="138">
                  <c:v>0.92302653240804056</c:v>
                </c:pt>
                <c:pt idx="139">
                  <c:v>0.96454379034589177</c:v>
                </c:pt>
                <c:pt idx="140">
                  <c:v>0.89160604900459461</c:v>
                </c:pt>
                <c:pt idx="141">
                  <c:v>0.96682025368379287</c:v>
                </c:pt>
                <c:pt idx="142">
                  <c:v>0.81253262450386132</c:v>
                </c:pt>
                <c:pt idx="143">
                  <c:v>0.932187149727011</c:v>
                </c:pt>
                <c:pt idx="144">
                  <c:v>0.92074290642878276</c:v>
                </c:pt>
                <c:pt idx="145">
                  <c:v>0.84229852671752303</c:v>
                </c:pt>
                <c:pt idx="146">
                  <c:v>0.89027799147008702</c:v>
                </c:pt>
                <c:pt idx="147">
                  <c:v>0.96406935090089163</c:v>
                </c:pt>
                <c:pt idx="148">
                  <c:v>0.96734155053367465</c:v>
                </c:pt>
                <c:pt idx="149">
                  <c:v>1.019619175878645</c:v>
                </c:pt>
                <c:pt idx="150">
                  <c:v>1.2386693240503797</c:v>
                </c:pt>
                <c:pt idx="151">
                  <c:v>1.0394810224632069</c:v>
                </c:pt>
                <c:pt idx="152">
                  <c:v>1.0342080774241578</c:v>
                </c:pt>
                <c:pt idx="153">
                  <c:v>1.0574864958954258</c:v>
                </c:pt>
                <c:pt idx="154">
                  <c:v>1.1537066136250618</c:v>
                </c:pt>
                <c:pt idx="155">
                  <c:v>0.96096254501725131</c:v>
                </c:pt>
                <c:pt idx="156">
                  <c:v>0.85476000462993995</c:v>
                </c:pt>
                <c:pt idx="157">
                  <c:v>0.98514479315978865</c:v>
                </c:pt>
                <c:pt idx="158">
                  <c:v>0.82634420531025821</c:v>
                </c:pt>
                <c:pt idx="159">
                  <c:v>0.88525220894014356</c:v>
                </c:pt>
                <c:pt idx="160">
                  <c:v>0.71955376228020307</c:v>
                </c:pt>
                <c:pt idx="161">
                  <c:v>0.80679765284361915</c:v>
                </c:pt>
                <c:pt idx="162">
                  <c:v>1.089769838755785</c:v>
                </c:pt>
                <c:pt idx="163">
                  <c:v>1.0633774249739529</c:v>
                </c:pt>
                <c:pt idx="164">
                  <c:v>1.0252792040683139</c:v>
                </c:pt>
                <c:pt idx="165">
                  <c:v>1.1534497067737781</c:v>
                </c:pt>
                <c:pt idx="166">
                  <c:v>1.1446197766054749</c:v>
                </c:pt>
                <c:pt idx="167">
                  <c:v>0.89442124384351784</c:v>
                </c:pt>
                <c:pt idx="168">
                  <c:v>0.93853110713575827</c:v>
                </c:pt>
                <c:pt idx="169">
                  <c:v>0.95280353316848398</c:v>
                </c:pt>
                <c:pt idx="170">
                  <c:v>0.89997251267993872</c:v>
                </c:pt>
                <c:pt idx="171">
                  <c:v>0.70112717260368396</c:v>
                </c:pt>
                <c:pt idx="172">
                  <c:v>0.97980843025597886</c:v>
                </c:pt>
                <c:pt idx="173">
                  <c:v>0.88112712476708288</c:v>
                </c:pt>
                <c:pt idx="174">
                  <c:v>0.92658705216844761</c:v>
                </c:pt>
                <c:pt idx="175">
                  <c:v>1.2097020667250848</c:v>
                </c:pt>
                <c:pt idx="176">
                  <c:v>1.0275563197592759</c:v>
                </c:pt>
                <c:pt idx="177">
                  <c:v>1.0114837954113212</c:v>
                </c:pt>
                <c:pt idx="178">
                  <c:v>0.9036935649443445</c:v>
                </c:pt>
                <c:pt idx="179">
                  <c:v>0.69958359793889069</c:v>
                </c:pt>
                <c:pt idx="180">
                  <c:v>0.85365653404425901</c:v>
                </c:pt>
                <c:pt idx="181">
                  <c:v>0.85535436444404367</c:v>
                </c:pt>
                <c:pt idx="182">
                  <c:v>0.94241036423659141</c:v>
                </c:pt>
                <c:pt idx="183">
                  <c:v>0.98130271415437498</c:v>
                </c:pt>
                <c:pt idx="184">
                  <c:v>0.87864380682882393</c:v>
                </c:pt>
                <c:pt idx="185">
                  <c:v>0.84994567453243375</c:v>
                </c:pt>
                <c:pt idx="186">
                  <c:v>0.77901550271927966</c:v>
                </c:pt>
                <c:pt idx="187">
                  <c:v>0.79610610879897037</c:v>
                </c:pt>
                <c:pt idx="188">
                  <c:v>0.97544335653336578</c:v>
                </c:pt>
                <c:pt idx="189">
                  <c:v>0.75769061124845083</c:v>
                </c:pt>
                <c:pt idx="190">
                  <c:v>0.82900682442806484</c:v>
                </c:pt>
                <c:pt idx="191">
                  <c:v>0.77689557031307266</c:v>
                </c:pt>
                <c:pt idx="192">
                  <c:v>0.8778892546194631</c:v>
                </c:pt>
                <c:pt idx="193">
                  <c:v>0.75599501555107795</c:v>
                </c:pt>
                <c:pt idx="194">
                  <c:v>0.9240217354542688</c:v>
                </c:pt>
                <c:pt idx="195">
                  <c:v>0.78594229690943762</c:v>
                </c:pt>
                <c:pt idx="196">
                  <c:v>0.85022396572350667</c:v>
                </c:pt>
                <c:pt idx="197">
                  <c:v>0.96004146325152284</c:v>
                </c:pt>
                <c:pt idx="198">
                  <c:v>0.84776501669964499</c:v>
                </c:pt>
                <c:pt idx="199">
                  <c:v>0.92592448488419365</c:v>
                </c:pt>
                <c:pt idx="200">
                  <c:v>0.86188911289352721</c:v>
                </c:pt>
                <c:pt idx="201">
                  <c:v>0.82867512772499263</c:v>
                </c:pt>
                <c:pt idx="202">
                  <c:v>0.86475161097946662</c:v>
                </c:pt>
                <c:pt idx="203">
                  <c:v>1.0007099281648957</c:v>
                </c:pt>
                <c:pt idx="204">
                  <c:v>0.96567092002154165</c:v>
                </c:pt>
                <c:pt idx="205">
                  <c:v>0.85664241942490726</c:v>
                </c:pt>
                <c:pt idx="206">
                  <c:v>0.88911106482445756</c:v>
                </c:pt>
                <c:pt idx="207">
                  <c:v>1.3306470906732821</c:v>
                </c:pt>
                <c:pt idx="208">
                  <c:v>1.0290268748910321</c:v>
                </c:pt>
                <c:pt idx="209">
                  <c:v>0.97016786760630269</c:v>
                </c:pt>
                <c:pt idx="210">
                  <c:v>0.85514131749697753</c:v>
                </c:pt>
                <c:pt idx="211">
                  <c:v>1.1381342822728078</c:v>
                </c:pt>
                <c:pt idx="212">
                  <c:v>1.2900283883250878</c:v>
                </c:pt>
                <c:pt idx="213">
                  <c:v>0.98934000943361988</c:v>
                </c:pt>
                <c:pt idx="214">
                  <c:v>0.85239841550978035</c:v>
                </c:pt>
                <c:pt idx="215">
                  <c:v>0.80008317100396042</c:v>
                </c:pt>
                <c:pt idx="216">
                  <c:v>0.80916941759019334</c:v>
                </c:pt>
                <c:pt idx="217">
                  <c:v>0.84811146936895443</c:v>
                </c:pt>
                <c:pt idx="218">
                  <c:v>0.99458286487038838</c:v>
                </c:pt>
                <c:pt idx="219">
                  <c:v>0.9361629159150292</c:v>
                </c:pt>
                <c:pt idx="220">
                  <c:v>1.104985961335555</c:v>
                </c:pt>
                <c:pt idx="221">
                  <c:v>0.92940408037806888</c:v>
                </c:pt>
                <c:pt idx="222">
                  <c:v>0.95948840578581251</c:v>
                </c:pt>
                <c:pt idx="223">
                  <c:v>0.74097762535692169</c:v>
                </c:pt>
                <c:pt idx="224">
                  <c:v>1.1427108907700041</c:v>
                </c:pt>
                <c:pt idx="225">
                  <c:v>0.722240744245636</c:v>
                </c:pt>
                <c:pt idx="226">
                  <c:v>1.1364328611246803</c:v>
                </c:pt>
                <c:pt idx="227">
                  <c:v>1.4854565745606603</c:v>
                </c:pt>
                <c:pt idx="228">
                  <c:v>0.88163860774708069</c:v>
                </c:pt>
                <c:pt idx="229">
                  <c:v>0.97667364463622064</c:v>
                </c:pt>
                <c:pt idx="230">
                  <c:v>1.221068504641404</c:v>
                </c:pt>
                <c:pt idx="231">
                  <c:v>1.3402947341617901</c:v>
                </c:pt>
                <c:pt idx="232">
                  <c:v>1.1951650103244658</c:v>
                </c:pt>
                <c:pt idx="233">
                  <c:v>0.52267258501223235</c:v>
                </c:pt>
                <c:pt idx="234">
                  <c:v>0.2135413591960087</c:v>
                </c:pt>
                <c:pt idx="235">
                  <c:v>0.66538445404589286</c:v>
                </c:pt>
                <c:pt idx="236">
                  <c:v>0.64492764849874673</c:v>
                </c:pt>
                <c:pt idx="237">
                  <c:v>0.97862080425390641</c:v>
                </c:pt>
                <c:pt idx="238">
                  <c:v>0.55540352239122726</c:v>
                </c:pt>
                <c:pt idx="239">
                  <c:v>1.0807771242441435</c:v>
                </c:pt>
              </c:numCache>
            </c:numRef>
          </c:val>
        </c:ser>
        <c:ser>
          <c:idx val="29"/>
          <c:order val="29"/>
          <c:tx>
            <c:strRef>
              <c:f>ratio_data!$A$31</c:f>
              <c:strCache>
                <c:ptCount val="1"/>
                <c:pt idx="0">
                  <c:v>290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ratio_data!$B$31:$IG$31</c:f>
              <c:numCache>
                <c:formatCode>General</c:formatCode>
                <c:ptCount val="240"/>
                <c:pt idx="0">
                  <c:v>0.82646020222402561</c:v>
                </c:pt>
                <c:pt idx="1">
                  <c:v>1.1376780601394778</c:v>
                </c:pt>
                <c:pt idx="2">
                  <c:v>2.5602132357156844</c:v>
                </c:pt>
                <c:pt idx="3">
                  <c:v>1.9010976522175598</c:v>
                </c:pt>
                <c:pt idx="4">
                  <c:v>1.2353415351865766</c:v>
                </c:pt>
                <c:pt idx="5">
                  <c:v>0.71844510223729463</c:v>
                </c:pt>
                <c:pt idx="6">
                  <c:v>0.56213927368286265</c:v>
                </c:pt>
                <c:pt idx="7">
                  <c:v>0.6112175028802842</c:v>
                </c:pt>
                <c:pt idx="8">
                  <c:v>1.5177854716170307</c:v>
                </c:pt>
                <c:pt idx="9">
                  <c:v>2.0659568535879842</c:v>
                </c:pt>
                <c:pt idx="10">
                  <c:v>1.5076141779327779</c:v>
                </c:pt>
                <c:pt idx="11">
                  <c:v>1.0347906418378678</c:v>
                </c:pt>
                <c:pt idx="12">
                  <c:v>1.0800235474567681</c:v>
                </c:pt>
                <c:pt idx="13">
                  <c:v>0.9217573142575991</c:v>
                </c:pt>
                <c:pt idx="14">
                  <c:v>0.51402686341399595</c:v>
                </c:pt>
                <c:pt idx="15">
                  <c:v>0.73756989970076237</c:v>
                </c:pt>
                <c:pt idx="16">
                  <c:v>1.1584839739617505</c:v>
                </c:pt>
                <c:pt idx="17">
                  <c:v>0.66169689266917975</c:v>
                </c:pt>
                <c:pt idx="18">
                  <c:v>1.0601051606134801</c:v>
                </c:pt>
                <c:pt idx="19">
                  <c:v>1.3242314903808279</c:v>
                </c:pt>
                <c:pt idx="20">
                  <c:v>0.97285318259001463</c:v>
                </c:pt>
                <c:pt idx="21">
                  <c:v>1.309670199711338</c:v>
                </c:pt>
                <c:pt idx="22">
                  <c:v>0.97416997791485083</c:v>
                </c:pt>
                <c:pt idx="23">
                  <c:v>0.78907130304817352</c:v>
                </c:pt>
                <c:pt idx="24">
                  <c:v>0.51286060782964649</c:v>
                </c:pt>
                <c:pt idx="25">
                  <c:v>0.61762704673397195</c:v>
                </c:pt>
                <c:pt idx="26">
                  <c:v>0.76024845552860643</c:v>
                </c:pt>
                <c:pt idx="27">
                  <c:v>0.91322705595701659</c:v>
                </c:pt>
                <c:pt idx="28">
                  <c:v>0.99452646034626335</c:v>
                </c:pt>
                <c:pt idx="29">
                  <c:v>1.0066852516069462</c:v>
                </c:pt>
                <c:pt idx="30">
                  <c:v>0.97048395745464133</c:v>
                </c:pt>
                <c:pt idx="31">
                  <c:v>0.98671807380596321</c:v>
                </c:pt>
                <c:pt idx="32">
                  <c:v>0.99957677125300126</c:v>
                </c:pt>
                <c:pt idx="33">
                  <c:v>0.97738512304155667</c:v>
                </c:pt>
                <c:pt idx="34">
                  <c:v>0.93984618715767021</c:v>
                </c:pt>
                <c:pt idx="35">
                  <c:v>0.96965925210515402</c:v>
                </c:pt>
                <c:pt idx="36">
                  <c:v>0.8842476031679869</c:v>
                </c:pt>
                <c:pt idx="37">
                  <c:v>0.88583054363713531</c:v>
                </c:pt>
                <c:pt idx="38">
                  <c:v>1.0416292101162627</c:v>
                </c:pt>
                <c:pt idx="39">
                  <c:v>1.0782548745214531</c:v>
                </c:pt>
                <c:pt idx="40">
                  <c:v>1.0831744568519412</c:v>
                </c:pt>
                <c:pt idx="41">
                  <c:v>1.1825506593760073</c:v>
                </c:pt>
                <c:pt idx="42">
                  <c:v>1.515560639755503</c:v>
                </c:pt>
                <c:pt idx="43">
                  <c:v>1.0750342510118278</c:v>
                </c:pt>
                <c:pt idx="44">
                  <c:v>0.76984137722633572</c:v>
                </c:pt>
                <c:pt idx="45">
                  <c:v>0.81517815621055545</c:v>
                </c:pt>
                <c:pt idx="46">
                  <c:v>0.91463388527941603</c:v>
                </c:pt>
                <c:pt idx="47">
                  <c:v>0.9797871027037407</c:v>
                </c:pt>
                <c:pt idx="48">
                  <c:v>0.96996324536787715</c:v>
                </c:pt>
                <c:pt idx="49">
                  <c:v>1.9742052525830507</c:v>
                </c:pt>
                <c:pt idx="50">
                  <c:v>1.0583932303001298</c:v>
                </c:pt>
                <c:pt idx="51">
                  <c:v>0.52275306675184152</c:v>
                </c:pt>
                <c:pt idx="52">
                  <c:v>0.39809912047905832</c:v>
                </c:pt>
                <c:pt idx="53">
                  <c:v>1.0205050917926972</c:v>
                </c:pt>
                <c:pt idx="54">
                  <c:v>1.5652923899361297</c:v>
                </c:pt>
                <c:pt idx="55">
                  <c:v>6.2542645760133295</c:v>
                </c:pt>
                <c:pt idx="56">
                  <c:v>0.69533383255047199</c:v>
                </c:pt>
                <c:pt idx="57">
                  <c:v>0.5331593325169387</c:v>
                </c:pt>
                <c:pt idx="58">
                  <c:v>0.87825181033907873</c:v>
                </c:pt>
                <c:pt idx="59">
                  <c:v>1.5945052438233045</c:v>
                </c:pt>
                <c:pt idx="60">
                  <c:v>1.010730666051288</c:v>
                </c:pt>
                <c:pt idx="61">
                  <c:v>1.0319193951614614</c:v>
                </c:pt>
                <c:pt idx="62">
                  <c:v>1.0385986355157699</c:v>
                </c:pt>
                <c:pt idx="63">
                  <c:v>1.0201767505620654</c:v>
                </c:pt>
                <c:pt idx="64">
                  <c:v>1.033808043121579</c:v>
                </c:pt>
                <c:pt idx="65">
                  <c:v>1.0250828814926771</c:v>
                </c:pt>
                <c:pt idx="66">
                  <c:v>1.0042634586629489</c:v>
                </c:pt>
                <c:pt idx="67">
                  <c:v>0.97058664578844067</c:v>
                </c:pt>
                <c:pt idx="68">
                  <c:v>0.98909765197381661</c:v>
                </c:pt>
                <c:pt idx="69">
                  <c:v>1.0022328735094692</c:v>
                </c:pt>
                <c:pt idx="70">
                  <c:v>1.0277772834848815</c:v>
                </c:pt>
                <c:pt idx="71">
                  <c:v>1.0427490587037342</c:v>
                </c:pt>
                <c:pt idx="72">
                  <c:v>1.0250141835924198</c:v>
                </c:pt>
                <c:pt idx="73">
                  <c:v>0.9504187066912807</c:v>
                </c:pt>
                <c:pt idx="74">
                  <c:v>0.97089656031386862</c:v>
                </c:pt>
                <c:pt idx="75">
                  <c:v>0.99362095260441274</c:v>
                </c:pt>
                <c:pt idx="76">
                  <c:v>0.98683156394966642</c:v>
                </c:pt>
                <c:pt idx="77">
                  <c:v>0.96200826647216164</c:v>
                </c:pt>
                <c:pt idx="78">
                  <c:v>0.99697039155695866</c:v>
                </c:pt>
                <c:pt idx="79">
                  <c:v>1.0176841711936995</c:v>
                </c:pt>
                <c:pt idx="80">
                  <c:v>1.0646859491202603</c:v>
                </c:pt>
                <c:pt idx="81">
                  <c:v>0.87830431166998579</c:v>
                </c:pt>
                <c:pt idx="82">
                  <c:v>0.97331382251574061</c:v>
                </c:pt>
                <c:pt idx="83">
                  <c:v>0.92993063442046964</c:v>
                </c:pt>
                <c:pt idx="84">
                  <c:v>0.95116526896168252</c:v>
                </c:pt>
                <c:pt idx="85">
                  <c:v>0.96721854136004559</c:v>
                </c:pt>
                <c:pt idx="86">
                  <c:v>0.9902541514783314</c:v>
                </c:pt>
                <c:pt idx="87">
                  <c:v>0.99468847037560471</c:v>
                </c:pt>
                <c:pt idx="88">
                  <c:v>1.0193116267431626</c:v>
                </c:pt>
                <c:pt idx="89">
                  <c:v>1.0411369913542596</c:v>
                </c:pt>
                <c:pt idx="90">
                  <c:v>1.0547543025904822</c:v>
                </c:pt>
                <c:pt idx="91">
                  <c:v>1.0021113828499837</c:v>
                </c:pt>
                <c:pt idx="92">
                  <c:v>1.0803466606867285</c:v>
                </c:pt>
                <c:pt idx="93">
                  <c:v>1.0687872166530461</c:v>
                </c:pt>
                <c:pt idx="94">
                  <c:v>0.97663175491400334</c:v>
                </c:pt>
                <c:pt idx="95">
                  <c:v>0.99839653270041351</c:v>
                </c:pt>
                <c:pt idx="96">
                  <c:v>1.0143132375997439</c:v>
                </c:pt>
                <c:pt idx="97">
                  <c:v>1.1653629037547515</c:v>
                </c:pt>
                <c:pt idx="98">
                  <c:v>1.1022629182675221</c:v>
                </c:pt>
                <c:pt idx="99">
                  <c:v>1.0567621233575126</c:v>
                </c:pt>
                <c:pt idx="100">
                  <c:v>0.98228961021073413</c:v>
                </c:pt>
                <c:pt idx="101">
                  <c:v>1.0952648835637429</c:v>
                </c:pt>
                <c:pt idx="102">
                  <c:v>1.0549461251392644</c:v>
                </c:pt>
                <c:pt idx="103">
                  <c:v>1.0141738671539631</c:v>
                </c:pt>
                <c:pt idx="104">
                  <c:v>1.0226927093466962</c:v>
                </c:pt>
                <c:pt idx="105">
                  <c:v>0.95200342911154501</c:v>
                </c:pt>
                <c:pt idx="106">
                  <c:v>1.0736131738286041</c:v>
                </c:pt>
                <c:pt idx="107">
                  <c:v>0.99194730537088704</c:v>
                </c:pt>
                <c:pt idx="108">
                  <c:v>1.0256138144800548</c:v>
                </c:pt>
                <c:pt idx="109">
                  <c:v>0.97945290498762416</c:v>
                </c:pt>
                <c:pt idx="110">
                  <c:v>1.003807263563135</c:v>
                </c:pt>
                <c:pt idx="111">
                  <c:v>1.0983309158680765</c:v>
                </c:pt>
                <c:pt idx="112">
                  <c:v>1.0284013292573617</c:v>
                </c:pt>
                <c:pt idx="113">
                  <c:v>0.96370216493938254</c:v>
                </c:pt>
                <c:pt idx="114">
                  <c:v>0.96045625528916811</c:v>
                </c:pt>
                <c:pt idx="115">
                  <c:v>1.0463123533612184</c:v>
                </c:pt>
                <c:pt idx="116">
                  <c:v>1.0513556269880029</c:v>
                </c:pt>
                <c:pt idx="117">
                  <c:v>1.0718437008368835</c:v>
                </c:pt>
                <c:pt idx="118">
                  <c:v>1.0865573404250761</c:v>
                </c:pt>
                <c:pt idx="119">
                  <c:v>1.1029110016771937</c:v>
                </c:pt>
                <c:pt idx="120">
                  <c:v>0.99491941367646075</c:v>
                </c:pt>
                <c:pt idx="121">
                  <c:v>1.0936075288237224</c:v>
                </c:pt>
                <c:pt idx="122">
                  <c:v>1.0598970105086558</c:v>
                </c:pt>
                <c:pt idx="123">
                  <c:v>0.93548579715090008</c:v>
                </c:pt>
                <c:pt idx="124">
                  <c:v>0.96490788733858657</c:v>
                </c:pt>
                <c:pt idx="125">
                  <c:v>0.98459769999042057</c:v>
                </c:pt>
                <c:pt idx="126">
                  <c:v>0.96645339621912085</c:v>
                </c:pt>
                <c:pt idx="127">
                  <c:v>1.066661608333243</c:v>
                </c:pt>
                <c:pt idx="128">
                  <c:v>1.0544985649893801</c:v>
                </c:pt>
                <c:pt idx="129">
                  <c:v>1.0150578468603741</c:v>
                </c:pt>
                <c:pt idx="130">
                  <c:v>1.0411624118299974</c:v>
                </c:pt>
                <c:pt idx="131">
                  <c:v>0.97433470633399244</c:v>
                </c:pt>
                <c:pt idx="132">
                  <c:v>1.0492438659257581</c:v>
                </c:pt>
                <c:pt idx="133">
                  <c:v>1.015665718582935</c:v>
                </c:pt>
                <c:pt idx="134">
                  <c:v>0.92872720638843242</c:v>
                </c:pt>
                <c:pt idx="135">
                  <c:v>1.0445156856184266</c:v>
                </c:pt>
                <c:pt idx="136">
                  <c:v>0.96375921021504596</c:v>
                </c:pt>
                <c:pt idx="137">
                  <c:v>0.95333537517787814</c:v>
                </c:pt>
                <c:pt idx="138">
                  <c:v>0.97711974890822428</c:v>
                </c:pt>
                <c:pt idx="139">
                  <c:v>0.95425372560621857</c:v>
                </c:pt>
                <c:pt idx="140">
                  <c:v>0.97431919182252558</c:v>
                </c:pt>
                <c:pt idx="141">
                  <c:v>0.8935371753373047</c:v>
                </c:pt>
                <c:pt idx="142">
                  <c:v>0.87427938532778993</c:v>
                </c:pt>
                <c:pt idx="143">
                  <c:v>0.91631482714667878</c:v>
                </c:pt>
                <c:pt idx="144">
                  <c:v>0.95193299549683053</c:v>
                </c:pt>
                <c:pt idx="145">
                  <c:v>0.88653143877771556</c:v>
                </c:pt>
                <c:pt idx="146">
                  <c:v>0.95296987310201664</c:v>
                </c:pt>
                <c:pt idx="147">
                  <c:v>0.95654303906039673</c:v>
                </c:pt>
                <c:pt idx="148">
                  <c:v>0.8724532930773623</c:v>
                </c:pt>
                <c:pt idx="149">
                  <c:v>0.9349884231310106</c:v>
                </c:pt>
                <c:pt idx="150">
                  <c:v>1.0926292488772518</c:v>
                </c:pt>
                <c:pt idx="151">
                  <c:v>1.0759779564549639</c:v>
                </c:pt>
                <c:pt idx="152">
                  <c:v>0.89834772437385779</c:v>
                </c:pt>
                <c:pt idx="153">
                  <c:v>0.92986635033610132</c:v>
                </c:pt>
                <c:pt idx="154">
                  <c:v>1.0570567259954231</c:v>
                </c:pt>
                <c:pt idx="155">
                  <c:v>1.0155035489416455</c:v>
                </c:pt>
                <c:pt idx="156">
                  <c:v>1.045777700079396</c:v>
                </c:pt>
                <c:pt idx="157">
                  <c:v>1.0196689914356938</c:v>
                </c:pt>
                <c:pt idx="158">
                  <c:v>0.98171824880797443</c:v>
                </c:pt>
                <c:pt idx="159">
                  <c:v>0.93869613757507875</c:v>
                </c:pt>
                <c:pt idx="160">
                  <c:v>0.83940156653281361</c:v>
                </c:pt>
                <c:pt idx="161">
                  <c:v>0.88635009943903631</c:v>
                </c:pt>
                <c:pt idx="162">
                  <c:v>1.1460957394083386</c:v>
                </c:pt>
                <c:pt idx="163">
                  <c:v>0.86114022603599971</c:v>
                </c:pt>
                <c:pt idx="164">
                  <c:v>0.94046948356807636</c:v>
                </c:pt>
                <c:pt idx="165">
                  <c:v>1.0282134040632442</c:v>
                </c:pt>
                <c:pt idx="166">
                  <c:v>0.86773294295369963</c:v>
                </c:pt>
                <c:pt idx="167">
                  <c:v>0.97716260227182461</c:v>
                </c:pt>
                <c:pt idx="168">
                  <c:v>0.87497396995388965</c:v>
                </c:pt>
                <c:pt idx="169">
                  <c:v>0.7559164492217415</c:v>
                </c:pt>
                <c:pt idx="170">
                  <c:v>1.0110520337004201</c:v>
                </c:pt>
                <c:pt idx="171">
                  <c:v>0.99850803654265652</c:v>
                </c:pt>
                <c:pt idx="172">
                  <c:v>0.94002537874305869</c:v>
                </c:pt>
                <c:pt idx="173">
                  <c:v>1.0838484125440544</c:v>
                </c:pt>
                <c:pt idx="174">
                  <c:v>0.93382945244644244</c:v>
                </c:pt>
                <c:pt idx="175">
                  <c:v>1.0185723715901589</c:v>
                </c:pt>
                <c:pt idx="176">
                  <c:v>0.98331530121313959</c:v>
                </c:pt>
                <c:pt idx="177">
                  <c:v>0.98630363347937866</c:v>
                </c:pt>
                <c:pt idx="178">
                  <c:v>0.9013005325399186</c:v>
                </c:pt>
                <c:pt idx="179">
                  <c:v>0.92092360345567292</c:v>
                </c:pt>
                <c:pt idx="180">
                  <c:v>0.97015895443306333</c:v>
                </c:pt>
                <c:pt idx="181">
                  <c:v>0.97961733057448785</c:v>
                </c:pt>
                <c:pt idx="182">
                  <c:v>0.77174441258236337</c:v>
                </c:pt>
                <c:pt idx="183">
                  <c:v>0.88868330678315677</c:v>
                </c:pt>
                <c:pt idx="184">
                  <c:v>1.2417374228186229</c:v>
                </c:pt>
                <c:pt idx="185">
                  <c:v>1.1134676760929259</c:v>
                </c:pt>
                <c:pt idx="186">
                  <c:v>0.91906336490256746</c:v>
                </c:pt>
                <c:pt idx="187">
                  <c:v>1.0207625274893277</c:v>
                </c:pt>
                <c:pt idx="188">
                  <c:v>1.1486821581410258</c:v>
                </c:pt>
                <c:pt idx="189">
                  <c:v>0.84741734710214456</c:v>
                </c:pt>
                <c:pt idx="190">
                  <c:v>0.83174040307605268</c:v>
                </c:pt>
                <c:pt idx="191">
                  <c:v>0.82995023711800786</c:v>
                </c:pt>
                <c:pt idx="192">
                  <c:v>0.93069220974649869</c:v>
                </c:pt>
                <c:pt idx="193">
                  <c:v>0.88619117164913164</c:v>
                </c:pt>
                <c:pt idx="194">
                  <c:v>0.83635602981765822</c:v>
                </c:pt>
                <c:pt idx="195">
                  <c:v>0.95718755346972684</c:v>
                </c:pt>
                <c:pt idx="196">
                  <c:v>1.0161941859626338</c:v>
                </c:pt>
                <c:pt idx="197">
                  <c:v>0.83747353986297857</c:v>
                </c:pt>
                <c:pt idx="198">
                  <c:v>0.79333806025314169</c:v>
                </c:pt>
                <c:pt idx="199">
                  <c:v>0.82364636014736659</c:v>
                </c:pt>
                <c:pt idx="200">
                  <c:v>0.84242546201616464</c:v>
                </c:pt>
                <c:pt idx="201">
                  <c:v>0.97315381164447456</c:v>
                </c:pt>
                <c:pt idx="202">
                  <c:v>0.98751378015284075</c:v>
                </c:pt>
                <c:pt idx="203">
                  <c:v>0.86107523409751541</c:v>
                </c:pt>
                <c:pt idx="204">
                  <c:v>0.88524493534287363</c:v>
                </c:pt>
                <c:pt idx="205">
                  <c:v>0.79174559839536462</c:v>
                </c:pt>
                <c:pt idx="206">
                  <c:v>0.92498783663890682</c:v>
                </c:pt>
                <c:pt idx="207">
                  <c:v>0.91198549442463861</c:v>
                </c:pt>
                <c:pt idx="208">
                  <c:v>0.8692929401059788</c:v>
                </c:pt>
                <c:pt idx="209">
                  <c:v>0.92028513082078178</c:v>
                </c:pt>
                <c:pt idx="210">
                  <c:v>0.8670491613649508</c:v>
                </c:pt>
                <c:pt idx="211">
                  <c:v>0.93599812905614788</c:v>
                </c:pt>
                <c:pt idx="212">
                  <c:v>1.1422389521833369</c:v>
                </c:pt>
                <c:pt idx="213">
                  <c:v>0.95567629594298453</c:v>
                </c:pt>
                <c:pt idx="214">
                  <c:v>1.1295422978778378</c:v>
                </c:pt>
                <c:pt idx="215">
                  <c:v>1.1029265589402109</c:v>
                </c:pt>
                <c:pt idx="216">
                  <c:v>0.89517332163229457</c:v>
                </c:pt>
                <c:pt idx="217">
                  <c:v>0.75116528971753926</c:v>
                </c:pt>
                <c:pt idx="218">
                  <c:v>0.86843725832784369</c:v>
                </c:pt>
                <c:pt idx="219">
                  <c:v>1.167460250694033</c:v>
                </c:pt>
                <c:pt idx="220">
                  <c:v>0.83148293047419664</c:v>
                </c:pt>
                <c:pt idx="221">
                  <c:v>0.88748220786930665</c:v>
                </c:pt>
                <c:pt idx="222">
                  <c:v>0.83976912171740958</c:v>
                </c:pt>
                <c:pt idx="223">
                  <c:v>0.65837640476077575</c:v>
                </c:pt>
                <c:pt idx="224">
                  <c:v>0.8285263407870429</c:v>
                </c:pt>
                <c:pt idx="225">
                  <c:v>1.4903846153846128</c:v>
                </c:pt>
                <c:pt idx="226">
                  <c:v>1.1932134740854781</c:v>
                </c:pt>
                <c:pt idx="227">
                  <c:v>1.2856249298327211</c:v>
                </c:pt>
                <c:pt idx="228">
                  <c:v>1.0743651699018264</c:v>
                </c:pt>
                <c:pt idx="229">
                  <c:v>1.318016204272036</c:v>
                </c:pt>
                <c:pt idx="230">
                  <c:v>2.1765648708140111</c:v>
                </c:pt>
                <c:pt idx="231">
                  <c:v>8.2733512737809622</c:v>
                </c:pt>
                <c:pt idx="232">
                  <c:v>0.8913916163886606</c:v>
                </c:pt>
                <c:pt idx="233">
                  <c:v>0.40119545269740575</c:v>
                </c:pt>
                <c:pt idx="234">
                  <c:v>0.30215635815067882</c:v>
                </c:pt>
                <c:pt idx="235">
                  <c:v>0.79305801817125632</c:v>
                </c:pt>
                <c:pt idx="236">
                  <c:v>0.29813856647604781</c:v>
                </c:pt>
                <c:pt idx="237">
                  <c:v>0.16327554891796522</c:v>
                </c:pt>
                <c:pt idx="238">
                  <c:v>0.28594221353100796</c:v>
                </c:pt>
                <c:pt idx="239">
                  <c:v>0.43636967720721348</c:v>
                </c:pt>
              </c:numCache>
            </c:numRef>
          </c:val>
        </c:ser>
        <c:ser>
          <c:idx val="30"/>
          <c:order val="30"/>
          <c:tx>
            <c:strRef>
              <c:f>ratio_data!$A$32</c:f>
              <c:strCache>
                <c:ptCount val="1"/>
                <c:pt idx="0">
                  <c:v>300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ratio_data!$B$32:$IG$32</c:f>
              <c:numCache>
                <c:formatCode>General</c:formatCode>
                <c:ptCount val="240"/>
                <c:pt idx="0">
                  <c:v>1.2855519754578606</c:v>
                </c:pt>
                <c:pt idx="1">
                  <c:v>1.3210437305929319</c:v>
                </c:pt>
                <c:pt idx="2">
                  <c:v>0.66150979617187278</c:v>
                </c:pt>
                <c:pt idx="3">
                  <c:v>2.4372007862135332</c:v>
                </c:pt>
                <c:pt idx="4">
                  <c:v>1.2549376896124138</c:v>
                </c:pt>
                <c:pt idx="5">
                  <c:v>1.1344418267488248</c:v>
                </c:pt>
                <c:pt idx="6">
                  <c:v>0.43887074437664658</c:v>
                </c:pt>
                <c:pt idx="7">
                  <c:v>0.70980137839831259</c:v>
                </c:pt>
                <c:pt idx="8">
                  <c:v>1.2288065795460041</c:v>
                </c:pt>
                <c:pt idx="9">
                  <c:v>2.0225918102208604</c:v>
                </c:pt>
                <c:pt idx="10">
                  <c:v>1.7791595470884758</c:v>
                </c:pt>
                <c:pt idx="11">
                  <c:v>1.8016386172728387</c:v>
                </c:pt>
                <c:pt idx="12">
                  <c:v>1.060884323065697</c:v>
                </c:pt>
                <c:pt idx="13">
                  <c:v>1.7510783499726619</c:v>
                </c:pt>
                <c:pt idx="14">
                  <c:v>0.82924137787577601</c:v>
                </c:pt>
                <c:pt idx="15">
                  <c:v>0.82402060886728135</c:v>
                </c:pt>
                <c:pt idx="16">
                  <c:v>0.87380276919168398</c:v>
                </c:pt>
                <c:pt idx="17">
                  <c:v>1.415578993565153</c:v>
                </c:pt>
                <c:pt idx="18">
                  <c:v>1.7281408484149472</c:v>
                </c:pt>
                <c:pt idx="19">
                  <c:v>1.3207716271376397</c:v>
                </c:pt>
                <c:pt idx="20">
                  <c:v>0.94005304246388421</c:v>
                </c:pt>
                <c:pt idx="21">
                  <c:v>0.90893179061916163</c:v>
                </c:pt>
                <c:pt idx="22">
                  <c:v>1.7773792940264921</c:v>
                </c:pt>
                <c:pt idx="23">
                  <c:v>1.0077890116581458</c:v>
                </c:pt>
                <c:pt idx="24">
                  <c:v>0.49427455340523851</c:v>
                </c:pt>
                <c:pt idx="25">
                  <c:v>0.76065213226842898</c:v>
                </c:pt>
                <c:pt idx="26">
                  <c:v>0.97626398712622897</c:v>
                </c:pt>
                <c:pt idx="27">
                  <c:v>1.0339610623568458</c:v>
                </c:pt>
                <c:pt idx="28">
                  <c:v>0.96524996039559297</c:v>
                </c:pt>
                <c:pt idx="29">
                  <c:v>0.99317253043493159</c:v>
                </c:pt>
                <c:pt idx="30">
                  <c:v>0.96681188646221761</c:v>
                </c:pt>
                <c:pt idx="31">
                  <c:v>1.0051821623481982</c:v>
                </c:pt>
                <c:pt idx="32">
                  <c:v>0.99617894684401942</c:v>
                </c:pt>
                <c:pt idx="33">
                  <c:v>1.0074852869117241</c:v>
                </c:pt>
                <c:pt idx="34">
                  <c:v>0.9650746817605006</c:v>
                </c:pt>
                <c:pt idx="35">
                  <c:v>0.97863304878274027</c:v>
                </c:pt>
                <c:pt idx="36">
                  <c:v>0.93462190308409521</c:v>
                </c:pt>
                <c:pt idx="37">
                  <c:v>0.86273261210529673</c:v>
                </c:pt>
                <c:pt idx="38">
                  <c:v>1.0258030316054898</c:v>
                </c:pt>
                <c:pt idx="39">
                  <c:v>0.95951326646461588</c:v>
                </c:pt>
                <c:pt idx="40">
                  <c:v>0.98066800165606249</c:v>
                </c:pt>
                <c:pt idx="41">
                  <c:v>1.4379877741179266</c:v>
                </c:pt>
                <c:pt idx="42">
                  <c:v>1.2540976510648119</c:v>
                </c:pt>
                <c:pt idx="43">
                  <c:v>0.82477655373103309</c:v>
                </c:pt>
                <c:pt idx="44">
                  <c:v>0.79522762316422735</c:v>
                </c:pt>
                <c:pt idx="45">
                  <c:v>0.75571792822620543</c:v>
                </c:pt>
                <c:pt idx="46">
                  <c:v>1.4397706359081575</c:v>
                </c:pt>
                <c:pt idx="47">
                  <c:v>3.5633411021727692</c:v>
                </c:pt>
                <c:pt idx="48">
                  <c:v>2.3476482060742581</c:v>
                </c:pt>
                <c:pt idx="49">
                  <c:v>1.5814657383173039</c:v>
                </c:pt>
                <c:pt idx="50">
                  <c:v>0.73550913838120102</c:v>
                </c:pt>
                <c:pt idx="51">
                  <c:v>0.65827493372243573</c:v>
                </c:pt>
                <c:pt idx="52">
                  <c:v>0.40974287435875645</c:v>
                </c:pt>
                <c:pt idx="53">
                  <c:v>1.1348466507900998</c:v>
                </c:pt>
                <c:pt idx="54">
                  <c:v>0.37021366019570123</c:v>
                </c:pt>
                <c:pt idx="55">
                  <c:v>1.0578144901475961</c:v>
                </c:pt>
                <c:pt idx="56">
                  <c:v>0.40100433983908162</c:v>
                </c:pt>
                <c:pt idx="57">
                  <c:v>0.49140031665141132</c:v>
                </c:pt>
                <c:pt idx="58">
                  <c:v>6.9537301696932339</c:v>
                </c:pt>
                <c:pt idx="59">
                  <c:v>1.6355770338130473</c:v>
                </c:pt>
                <c:pt idx="60">
                  <c:v>0.96595512980241227</c:v>
                </c:pt>
                <c:pt idx="61">
                  <c:v>1.0292636812252138</c:v>
                </c:pt>
                <c:pt idx="62">
                  <c:v>1.0877631311189997</c:v>
                </c:pt>
                <c:pt idx="63">
                  <c:v>1.0541264162937662</c:v>
                </c:pt>
                <c:pt idx="64">
                  <c:v>1.0843580891513807</c:v>
                </c:pt>
                <c:pt idx="65">
                  <c:v>1.0923791582322175</c:v>
                </c:pt>
                <c:pt idx="66">
                  <c:v>1.0257021261628827</c:v>
                </c:pt>
                <c:pt idx="67">
                  <c:v>0.99946516699920129</c:v>
                </c:pt>
                <c:pt idx="68">
                  <c:v>0.94846692532276566</c:v>
                </c:pt>
                <c:pt idx="69">
                  <c:v>0.98356821882920387</c:v>
                </c:pt>
                <c:pt idx="70">
                  <c:v>0.92005497851314544</c:v>
                </c:pt>
                <c:pt idx="71">
                  <c:v>1.0060312788986658</c:v>
                </c:pt>
                <c:pt idx="72">
                  <c:v>0.98005120603692231</c:v>
                </c:pt>
                <c:pt idx="73">
                  <c:v>1.0136961051002891</c:v>
                </c:pt>
                <c:pt idx="74">
                  <c:v>1.0258763214156852</c:v>
                </c:pt>
                <c:pt idx="75">
                  <c:v>0.94996800393797698</c:v>
                </c:pt>
                <c:pt idx="76">
                  <c:v>1.0181819135323362</c:v>
                </c:pt>
                <c:pt idx="77">
                  <c:v>0.93849222800454568</c:v>
                </c:pt>
                <c:pt idx="78">
                  <c:v>0.96248711157835143</c:v>
                </c:pt>
                <c:pt idx="79">
                  <c:v>0.9762764906512067</c:v>
                </c:pt>
                <c:pt idx="80">
                  <c:v>0.91958712347348071</c:v>
                </c:pt>
                <c:pt idx="81">
                  <c:v>0.95504631217838942</c:v>
                </c:pt>
                <c:pt idx="82">
                  <c:v>0.99047227039318764</c:v>
                </c:pt>
                <c:pt idx="83">
                  <c:v>1.0957158468595842</c:v>
                </c:pt>
                <c:pt idx="84">
                  <c:v>1.0337908209317941</c:v>
                </c:pt>
                <c:pt idx="85">
                  <c:v>1.0220602845067861</c:v>
                </c:pt>
                <c:pt idx="86">
                  <c:v>1.04148136954363</c:v>
                </c:pt>
                <c:pt idx="87">
                  <c:v>0.93198347869216569</c:v>
                </c:pt>
                <c:pt idx="88">
                  <c:v>0.9381227229931639</c:v>
                </c:pt>
                <c:pt idx="89">
                  <c:v>0.99391397458089803</c:v>
                </c:pt>
                <c:pt idx="90">
                  <c:v>0.99479543279743365</c:v>
                </c:pt>
                <c:pt idx="91">
                  <c:v>0.95456571599925344</c:v>
                </c:pt>
                <c:pt idx="92">
                  <c:v>1.040353155024669</c:v>
                </c:pt>
                <c:pt idx="93">
                  <c:v>0.98642084168336652</c:v>
                </c:pt>
                <c:pt idx="94">
                  <c:v>1.0189380195276418</c:v>
                </c:pt>
                <c:pt idx="95">
                  <c:v>0.96964218925321033</c:v>
                </c:pt>
                <c:pt idx="96">
                  <c:v>0.97389501246788734</c:v>
                </c:pt>
                <c:pt idx="97">
                  <c:v>1.0931791130814879</c:v>
                </c:pt>
                <c:pt idx="98">
                  <c:v>1.0255630759066039</c:v>
                </c:pt>
                <c:pt idx="99">
                  <c:v>1.0231982690794625</c:v>
                </c:pt>
                <c:pt idx="100">
                  <c:v>0.95079064162478522</c:v>
                </c:pt>
                <c:pt idx="101">
                  <c:v>0.95433642052209322</c:v>
                </c:pt>
                <c:pt idx="102">
                  <c:v>0.99366158129217397</c:v>
                </c:pt>
                <c:pt idx="103">
                  <c:v>0.98404647765654163</c:v>
                </c:pt>
                <c:pt idx="104">
                  <c:v>1.0344811195569941</c:v>
                </c:pt>
                <c:pt idx="105">
                  <c:v>0.98771128979888068</c:v>
                </c:pt>
                <c:pt idx="106">
                  <c:v>0.98784722222222232</c:v>
                </c:pt>
                <c:pt idx="107">
                  <c:v>0.99008489970889368</c:v>
                </c:pt>
                <c:pt idx="108">
                  <c:v>0.91599412925162549</c:v>
                </c:pt>
                <c:pt idx="109">
                  <c:v>0.93757080922672542</c:v>
                </c:pt>
                <c:pt idx="110">
                  <c:v>1.0234745507319936</c:v>
                </c:pt>
                <c:pt idx="111">
                  <c:v>1.0851113106581118</c:v>
                </c:pt>
                <c:pt idx="112">
                  <c:v>1.0092191917118085</c:v>
                </c:pt>
                <c:pt idx="113">
                  <c:v>1.0450822590983548</c:v>
                </c:pt>
                <c:pt idx="114">
                  <c:v>0.9859154929577465</c:v>
                </c:pt>
                <c:pt idx="115">
                  <c:v>0.97313235675701137</c:v>
                </c:pt>
                <c:pt idx="116">
                  <c:v>1.0887773769426741</c:v>
                </c:pt>
                <c:pt idx="117">
                  <c:v>1.0285430658365626</c:v>
                </c:pt>
                <c:pt idx="118">
                  <c:v>0.99926544160856379</c:v>
                </c:pt>
                <c:pt idx="119">
                  <c:v>1.0466356055383077</c:v>
                </c:pt>
                <c:pt idx="120">
                  <c:v>0.96836994748865479</c:v>
                </c:pt>
                <c:pt idx="121">
                  <c:v>1.0143478357826201</c:v>
                </c:pt>
                <c:pt idx="122">
                  <c:v>1.0804022023544699</c:v>
                </c:pt>
                <c:pt idx="123">
                  <c:v>1.0133251351326538</c:v>
                </c:pt>
                <c:pt idx="124">
                  <c:v>0.97690627825986565</c:v>
                </c:pt>
                <c:pt idx="125">
                  <c:v>0.94743034939764825</c:v>
                </c:pt>
                <c:pt idx="126">
                  <c:v>1.0671120206973781</c:v>
                </c:pt>
                <c:pt idx="127">
                  <c:v>1.0129534942986191</c:v>
                </c:pt>
                <c:pt idx="128">
                  <c:v>1.130754798672247</c:v>
                </c:pt>
                <c:pt idx="129">
                  <c:v>1.0824040136213573</c:v>
                </c:pt>
                <c:pt idx="130">
                  <c:v>1.0793657365239711</c:v>
                </c:pt>
                <c:pt idx="131">
                  <c:v>1.0182200385220797</c:v>
                </c:pt>
                <c:pt idx="132">
                  <c:v>0.94894235526966841</c:v>
                </c:pt>
                <c:pt idx="133">
                  <c:v>0.94803799248516163</c:v>
                </c:pt>
                <c:pt idx="134">
                  <c:v>0.88660329956955264</c:v>
                </c:pt>
                <c:pt idx="135">
                  <c:v>0.93456558694572756</c:v>
                </c:pt>
                <c:pt idx="136">
                  <c:v>1.0597224923892432</c:v>
                </c:pt>
                <c:pt idx="137">
                  <c:v>0.96427224125807864</c:v>
                </c:pt>
                <c:pt idx="138">
                  <c:v>0.88222270330872499</c:v>
                </c:pt>
                <c:pt idx="139">
                  <c:v>0.99200188022624747</c:v>
                </c:pt>
                <c:pt idx="140">
                  <c:v>0.9842355566708656</c:v>
                </c:pt>
                <c:pt idx="141">
                  <c:v>0.95673826198603451</c:v>
                </c:pt>
                <c:pt idx="142">
                  <c:v>1.0210059454021652</c:v>
                </c:pt>
                <c:pt idx="143">
                  <c:v>0.90110310065175658</c:v>
                </c:pt>
                <c:pt idx="144">
                  <c:v>0.96361747725421565</c:v>
                </c:pt>
                <c:pt idx="145">
                  <c:v>0.93657840154290029</c:v>
                </c:pt>
                <c:pt idx="146">
                  <c:v>1.0133096102175652</c:v>
                </c:pt>
                <c:pt idx="147">
                  <c:v>0.92015595352741664</c:v>
                </c:pt>
                <c:pt idx="148">
                  <c:v>0.95235494546699451</c:v>
                </c:pt>
                <c:pt idx="149">
                  <c:v>1.1151305785665786</c:v>
                </c:pt>
                <c:pt idx="150">
                  <c:v>1.1528325283085294</c:v>
                </c:pt>
                <c:pt idx="151">
                  <c:v>1.0565897225240506</c:v>
                </c:pt>
                <c:pt idx="152">
                  <c:v>0.80169819958595934</c:v>
                </c:pt>
                <c:pt idx="153">
                  <c:v>0.77331436531223008</c:v>
                </c:pt>
                <c:pt idx="154">
                  <c:v>0.98151293952079943</c:v>
                </c:pt>
                <c:pt idx="155">
                  <c:v>0.91245829554695157</c:v>
                </c:pt>
                <c:pt idx="156">
                  <c:v>0.98176934686916717</c:v>
                </c:pt>
                <c:pt idx="157">
                  <c:v>1.1037897243048493</c:v>
                </c:pt>
                <c:pt idx="158">
                  <c:v>1.1274886258680261</c:v>
                </c:pt>
                <c:pt idx="159">
                  <c:v>1.0848863369262305</c:v>
                </c:pt>
                <c:pt idx="160">
                  <c:v>1.3666804659127287</c:v>
                </c:pt>
                <c:pt idx="161">
                  <c:v>0.97238505376271012</c:v>
                </c:pt>
                <c:pt idx="162">
                  <c:v>1.0709874852558281</c:v>
                </c:pt>
                <c:pt idx="163">
                  <c:v>1.0571747907962732</c:v>
                </c:pt>
                <c:pt idx="164">
                  <c:v>0.9951737722806836</c:v>
                </c:pt>
                <c:pt idx="165">
                  <c:v>0.88200041881627322</c:v>
                </c:pt>
                <c:pt idx="166">
                  <c:v>1.3204954731392329</c:v>
                </c:pt>
                <c:pt idx="167">
                  <c:v>1.1321054401302537</c:v>
                </c:pt>
                <c:pt idx="168">
                  <c:v>0.90204043001254064</c:v>
                </c:pt>
                <c:pt idx="169">
                  <c:v>1.1549657913791318</c:v>
                </c:pt>
                <c:pt idx="170">
                  <c:v>0.96746236496093352</c:v>
                </c:pt>
                <c:pt idx="171">
                  <c:v>0.8677966815759357</c:v>
                </c:pt>
                <c:pt idx="172">
                  <c:v>0.89486011605666649</c:v>
                </c:pt>
                <c:pt idx="173">
                  <c:v>0.93824148327813051</c:v>
                </c:pt>
                <c:pt idx="174">
                  <c:v>1.0049127737029049</c:v>
                </c:pt>
                <c:pt idx="175">
                  <c:v>1.103477056828434</c:v>
                </c:pt>
                <c:pt idx="176">
                  <c:v>0.88038323857654266</c:v>
                </c:pt>
                <c:pt idx="177">
                  <c:v>0.98941107679938611</c:v>
                </c:pt>
                <c:pt idx="178">
                  <c:v>1.2433704604401659</c:v>
                </c:pt>
                <c:pt idx="179">
                  <c:v>0.97856177081445728</c:v>
                </c:pt>
                <c:pt idx="180">
                  <c:v>0.86013960750942475</c:v>
                </c:pt>
                <c:pt idx="181">
                  <c:v>0.99055522086402237</c:v>
                </c:pt>
                <c:pt idx="182">
                  <c:v>1.0185781937400173</c:v>
                </c:pt>
                <c:pt idx="183">
                  <c:v>0.97554323028096879</c:v>
                </c:pt>
                <c:pt idx="184">
                  <c:v>1.0161586974675818</c:v>
                </c:pt>
                <c:pt idx="185">
                  <c:v>1.0519809175315904</c:v>
                </c:pt>
                <c:pt idx="186">
                  <c:v>1.1862625528712689</c:v>
                </c:pt>
                <c:pt idx="187">
                  <c:v>0.92847674424745441</c:v>
                </c:pt>
                <c:pt idx="188">
                  <c:v>0.91506381691593852</c:v>
                </c:pt>
                <c:pt idx="189">
                  <c:v>0.97711731215587605</c:v>
                </c:pt>
                <c:pt idx="190">
                  <c:v>0.77188777978101208</c:v>
                </c:pt>
                <c:pt idx="191">
                  <c:v>0.86503634465652168</c:v>
                </c:pt>
                <c:pt idx="192">
                  <c:v>0.96014924006592195</c:v>
                </c:pt>
                <c:pt idx="193">
                  <c:v>0.82456408921819269</c:v>
                </c:pt>
                <c:pt idx="194">
                  <c:v>0.74905468194058888</c:v>
                </c:pt>
                <c:pt idx="195">
                  <c:v>0.6433122873566085</c:v>
                </c:pt>
                <c:pt idx="196">
                  <c:v>0.83364660248388667</c:v>
                </c:pt>
                <c:pt idx="197">
                  <c:v>0.66400807289247876</c:v>
                </c:pt>
                <c:pt idx="198">
                  <c:v>0.76489461210761456</c:v>
                </c:pt>
                <c:pt idx="199">
                  <c:v>0.76230772399210989</c:v>
                </c:pt>
                <c:pt idx="200">
                  <c:v>0.94310514226967901</c:v>
                </c:pt>
                <c:pt idx="201">
                  <c:v>1.1375417492600539</c:v>
                </c:pt>
                <c:pt idx="202">
                  <c:v>1.0340230262771839</c:v>
                </c:pt>
                <c:pt idx="203">
                  <c:v>1.1194320527332047</c:v>
                </c:pt>
                <c:pt idx="204">
                  <c:v>1.0705179866656922</c:v>
                </c:pt>
                <c:pt idx="205">
                  <c:v>0.85721781303030464</c:v>
                </c:pt>
                <c:pt idx="206">
                  <c:v>1.1108044100509618</c:v>
                </c:pt>
                <c:pt idx="207">
                  <c:v>0.88204215350237691</c:v>
                </c:pt>
                <c:pt idx="208">
                  <c:v>0.95310452692799696</c:v>
                </c:pt>
                <c:pt idx="209">
                  <c:v>0.92208261728712992</c:v>
                </c:pt>
                <c:pt idx="210">
                  <c:v>1.0348460686330603</c:v>
                </c:pt>
                <c:pt idx="211">
                  <c:v>0.96308646243406315</c:v>
                </c:pt>
                <c:pt idx="212">
                  <c:v>0.93470905519312186</c:v>
                </c:pt>
                <c:pt idx="213">
                  <c:v>0.96758736187568473</c:v>
                </c:pt>
                <c:pt idx="214">
                  <c:v>0.9397526788613485</c:v>
                </c:pt>
                <c:pt idx="215">
                  <c:v>0.84272211720226842</c:v>
                </c:pt>
                <c:pt idx="216">
                  <c:v>0.87268685103320665</c:v>
                </c:pt>
                <c:pt idx="217">
                  <c:v>0.9067336319502185</c:v>
                </c:pt>
                <c:pt idx="218">
                  <c:v>0.84823485168993573</c:v>
                </c:pt>
                <c:pt idx="219">
                  <c:v>1.0386125758079585</c:v>
                </c:pt>
                <c:pt idx="220">
                  <c:v>0.8804394978277611</c:v>
                </c:pt>
                <c:pt idx="221">
                  <c:v>0.90034520536618745</c:v>
                </c:pt>
                <c:pt idx="222">
                  <c:v>1.0218976343809718</c:v>
                </c:pt>
                <c:pt idx="223">
                  <c:v>0.98587756006511496</c:v>
                </c:pt>
                <c:pt idx="224">
                  <c:v>0.79611919611919724</c:v>
                </c:pt>
                <c:pt idx="225">
                  <c:v>1.0644373341657585</c:v>
                </c:pt>
                <c:pt idx="226">
                  <c:v>0.96286147638330644</c:v>
                </c:pt>
                <c:pt idx="227">
                  <c:v>0.97499469905794678</c:v>
                </c:pt>
                <c:pt idx="228">
                  <c:v>1.0148787697797681</c:v>
                </c:pt>
                <c:pt idx="229">
                  <c:v>0.86618132331334163</c:v>
                </c:pt>
                <c:pt idx="230">
                  <c:v>1.8788747395955701</c:v>
                </c:pt>
                <c:pt idx="231">
                  <c:v>1.5327563619859101</c:v>
                </c:pt>
                <c:pt idx="232">
                  <c:v>0.84978369588561953</c:v>
                </c:pt>
                <c:pt idx="233">
                  <c:v>1.0282969245589484</c:v>
                </c:pt>
                <c:pt idx="234">
                  <c:v>6.9917912822144546</c:v>
                </c:pt>
                <c:pt idx="235">
                  <c:v>0.52060679671407362</c:v>
                </c:pt>
                <c:pt idx="236">
                  <c:v>0.33696420861000642</c:v>
                </c:pt>
                <c:pt idx="237">
                  <c:v>0.23930098434932462</c:v>
                </c:pt>
                <c:pt idx="238">
                  <c:v>0.44595853247669043</c:v>
                </c:pt>
                <c:pt idx="239">
                  <c:v>0.5677079664178537</c:v>
                </c:pt>
              </c:numCache>
            </c:numRef>
          </c:val>
        </c:ser>
        <c:ser>
          <c:idx val="31"/>
          <c:order val="31"/>
          <c:tx>
            <c:strRef>
              <c:f>ratio_data!$A$33</c:f>
              <c:strCache>
                <c:ptCount val="1"/>
                <c:pt idx="0">
                  <c:v>310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ratio_data!$B$33:$IG$33</c:f>
              <c:numCache>
                <c:formatCode>General</c:formatCode>
                <c:ptCount val="240"/>
                <c:pt idx="0">
                  <c:v>7.5801954386593868</c:v>
                </c:pt>
                <c:pt idx="1">
                  <c:v>2.2598453429585628</c:v>
                </c:pt>
                <c:pt idx="2">
                  <c:v>0.72957112954558012</c:v>
                </c:pt>
                <c:pt idx="3">
                  <c:v>0.83734049963196966</c:v>
                </c:pt>
                <c:pt idx="4">
                  <c:v>0.90089292029139267</c:v>
                </c:pt>
                <c:pt idx="5">
                  <c:v>0.95953215657014768</c:v>
                </c:pt>
                <c:pt idx="6">
                  <c:v>0.44768682687074346</c:v>
                </c:pt>
                <c:pt idx="7">
                  <c:v>0.56541731007771556</c:v>
                </c:pt>
                <c:pt idx="8">
                  <c:v>0.36970649283529139</c:v>
                </c:pt>
                <c:pt idx="9">
                  <c:v>0.4579865672178951</c:v>
                </c:pt>
                <c:pt idx="10">
                  <c:v>2.9443895471945702</c:v>
                </c:pt>
                <c:pt idx="11">
                  <c:v>4.2801769188377685</c:v>
                </c:pt>
                <c:pt idx="12">
                  <c:v>3.1997821157573392</c:v>
                </c:pt>
                <c:pt idx="13">
                  <c:v>8.9570671047842048</c:v>
                </c:pt>
                <c:pt idx="14">
                  <c:v>1.90210308264869</c:v>
                </c:pt>
                <c:pt idx="15">
                  <c:v>3.4095968144283271</c:v>
                </c:pt>
                <c:pt idx="16">
                  <c:v>0.71960933833881024</c:v>
                </c:pt>
                <c:pt idx="17">
                  <c:v>0.95943713467452363</c:v>
                </c:pt>
                <c:pt idx="18">
                  <c:v>3.3094158442251267</c:v>
                </c:pt>
                <c:pt idx="19">
                  <c:v>3.5541863701846776</c:v>
                </c:pt>
                <c:pt idx="20">
                  <c:v>1.7054071757473042</c:v>
                </c:pt>
                <c:pt idx="21">
                  <c:v>0.58548420892224251</c:v>
                </c:pt>
                <c:pt idx="22">
                  <c:v>0.66193795489390361</c:v>
                </c:pt>
                <c:pt idx="23">
                  <c:v>0.70106823189409662</c:v>
                </c:pt>
                <c:pt idx="24">
                  <c:v>0.59763730904446721</c:v>
                </c:pt>
                <c:pt idx="25">
                  <c:v>1.1405204275297181</c:v>
                </c:pt>
                <c:pt idx="26">
                  <c:v>1.0054019622850199</c:v>
                </c:pt>
                <c:pt idx="27">
                  <c:v>1.0054827853181438</c:v>
                </c:pt>
                <c:pt idx="28">
                  <c:v>0.93490352973233426</c:v>
                </c:pt>
                <c:pt idx="29">
                  <c:v>1.0086285455738875</c:v>
                </c:pt>
                <c:pt idx="30">
                  <c:v>1.0276752767527677</c:v>
                </c:pt>
                <c:pt idx="31">
                  <c:v>0.95964037352531173</c:v>
                </c:pt>
                <c:pt idx="32">
                  <c:v>0.97435447783757723</c:v>
                </c:pt>
                <c:pt idx="33">
                  <c:v>0.98463348248197968</c:v>
                </c:pt>
                <c:pt idx="34">
                  <c:v>0.96888588936353082</c:v>
                </c:pt>
                <c:pt idx="35">
                  <c:v>0.95155685344040875</c:v>
                </c:pt>
                <c:pt idx="36">
                  <c:v>1.1057930367504836</c:v>
                </c:pt>
                <c:pt idx="37">
                  <c:v>1.1681434201756187</c:v>
                </c:pt>
                <c:pt idx="38">
                  <c:v>1.0026771318183227</c:v>
                </c:pt>
                <c:pt idx="39">
                  <c:v>0.77861291668301091</c:v>
                </c:pt>
                <c:pt idx="40">
                  <c:v>0.85856281999957862</c:v>
                </c:pt>
                <c:pt idx="41">
                  <c:v>1.3791532890315841</c:v>
                </c:pt>
                <c:pt idx="42">
                  <c:v>1.1780406890181627</c:v>
                </c:pt>
                <c:pt idx="43">
                  <c:v>0.48258473820462605</c:v>
                </c:pt>
                <c:pt idx="44">
                  <c:v>0.6032991752061998</c:v>
                </c:pt>
                <c:pt idx="45">
                  <c:v>1.1940960289464542</c:v>
                </c:pt>
                <c:pt idx="46">
                  <c:v>1.2367662004748297</c:v>
                </c:pt>
                <c:pt idx="47">
                  <c:v>1.6329397892548976</c:v>
                </c:pt>
                <c:pt idx="48">
                  <c:v>0.91286967745969783</c:v>
                </c:pt>
                <c:pt idx="49">
                  <c:v>1.1628211710675935</c:v>
                </c:pt>
                <c:pt idx="50">
                  <c:v>0.52820723177420348</c:v>
                </c:pt>
                <c:pt idx="51">
                  <c:v>0.47199372787566413</c:v>
                </c:pt>
                <c:pt idx="52">
                  <c:v>1.5902301990610241</c:v>
                </c:pt>
                <c:pt idx="53">
                  <c:v>1.2273342729547374</c:v>
                </c:pt>
                <c:pt idx="54">
                  <c:v>0.96780508889355132</c:v>
                </c:pt>
                <c:pt idx="55">
                  <c:v>0.18143598342323752</c:v>
                </c:pt>
                <c:pt idx="56">
                  <c:v>0.17785897266438819</c:v>
                </c:pt>
                <c:pt idx="57">
                  <c:v>1.8480097615225821</c:v>
                </c:pt>
                <c:pt idx="58">
                  <c:v>2.3553696948127008</c:v>
                </c:pt>
                <c:pt idx="59">
                  <c:v>1.3050464927326872</c:v>
                </c:pt>
                <c:pt idx="60">
                  <c:v>1.0304411650028524</c:v>
                </c:pt>
                <c:pt idx="61">
                  <c:v>1.0395092425977401</c:v>
                </c:pt>
                <c:pt idx="62">
                  <c:v>1.1955736914519559</c:v>
                </c:pt>
                <c:pt idx="63">
                  <c:v>1.0730677895720331</c:v>
                </c:pt>
                <c:pt idx="64">
                  <c:v>1.0412629778479499</c:v>
                </c:pt>
                <c:pt idx="65">
                  <c:v>1.0581271851515901</c:v>
                </c:pt>
                <c:pt idx="66">
                  <c:v>1.0002999255541918</c:v>
                </c:pt>
                <c:pt idx="67">
                  <c:v>1.0203315048891008</c:v>
                </c:pt>
                <c:pt idx="68">
                  <c:v>0.89559524066389218</c:v>
                </c:pt>
                <c:pt idx="69">
                  <c:v>0.827191982875217</c:v>
                </c:pt>
                <c:pt idx="70">
                  <c:v>0.98494955190575029</c:v>
                </c:pt>
                <c:pt idx="71">
                  <c:v>1.0904651086564621</c:v>
                </c:pt>
                <c:pt idx="72">
                  <c:v>1.0334555950418409</c:v>
                </c:pt>
                <c:pt idx="73">
                  <c:v>0.99723727615457236</c:v>
                </c:pt>
                <c:pt idx="74">
                  <c:v>1.0426294027903678</c:v>
                </c:pt>
                <c:pt idx="75">
                  <c:v>0.97907000015800294</c:v>
                </c:pt>
                <c:pt idx="76">
                  <c:v>1.0149215661267701</c:v>
                </c:pt>
                <c:pt idx="77">
                  <c:v>1.0106905533996058</c:v>
                </c:pt>
                <c:pt idx="78">
                  <c:v>1.0287366112891057</c:v>
                </c:pt>
                <c:pt idx="79">
                  <c:v>0.94056610638143057</c:v>
                </c:pt>
                <c:pt idx="80">
                  <c:v>0.96367265342185915</c:v>
                </c:pt>
                <c:pt idx="81">
                  <c:v>0.93564837467007766</c:v>
                </c:pt>
                <c:pt idx="82">
                  <c:v>1.0295129828916381</c:v>
                </c:pt>
                <c:pt idx="83">
                  <c:v>1.0792843461940056</c:v>
                </c:pt>
                <c:pt idx="84">
                  <c:v>1.019981757510861</c:v>
                </c:pt>
                <c:pt idx="85">
                  <c:v>1.0785585208685637</c:v>
                </c:pt>
                <c:pt idx="86">
                  <c:v>1.0563570885339781</c:v>
                </c:pt>
                <c:pt idx="87">
                  <c:v>1.0204701093818882</c:v>
                </c:pt>
                <c:pt idx="88">
                  <c:v>1.0407137945081275</c:v>
                </c:pt>
                <c:pt idx="89">
                  <c:v>1.0248584637988476</c:v>
                </c:pt>
                <c:pt idx="90">
                  <c:v>0.98822297050865548</c:v>
                </c:pt>
                <c:pt idx="91">
                  <c:v>1.0213439320198159</c:v>
                </c:pt>
                <c:pt idx="92">
                  <c:v>1.0226512385784698</c:v>
                </c:pt>
                <c:pt idx="93">
                  <c:v>0.96538078403031358</c:v>
                </c:pt>
                <c:pt idx="94">
                  <c:v>0.94695818476979754</c:v>
                </c:pt>
                <c:pt idx="95">
                  <c:v>0.95497984200386998</c:v>
                </c:pt>
                <c:pt idx="96">
                  <c:v>0.98267954133977164</c:v>
                </c:pt>
                <c:pt idx="97">
                  <c:v>0.94373341483049678</c:v>
                </c:pt>
                <c:pt idx="98">
                  <c:v>1.0079383655158958</c:v>
                </c:pt>
                <c:pt idx="99">
                  <c:v>0.96287476678498962</c:v>
                </c:pt>
                <c:pt idx="100">
                  <c:v>0.97679297971684631</c:v>
                </c:pt>
                <c:pt idx="101">
                  <c:v>0.92882644413510562</c:v>
                </c:pt>
                <c:pt idx="102">
                  <c:v>1.0058980615879454</c:v>
                </c:pt>
                <c:pt idx="103">
                  <c:v>1.0858509577218241</c:v>
                </c:pt>
                <c:pt idx="104">
                  <c:v>1.046769497127565</c:v>
                </c:pt>
                <c:pt idx="105">
                  <c:v>1.0615608073114398</c:v>
                </c:pt>
                <c:pt idx="106">
                  <c:v>1.0102799051787021</c:v>
                </c:pt>
                <c:pt idx="107">
                  <c:v>0.97560146723652152</c:v>
                </c:pt>
                <c:pt idx="108">
                  <c:v>0.94887259973438409</c:v>
                </c:pt>
                <c:pt idx="109">
                  <c:v>0.97194924002010874</c:v>
                </c:pt>
                <c:pt idx="110">
                  <c:v>0.99287952944362379</c:v>
                </c:pt>
                <c:pt idx="111">
                  <c:v>1.0003075018627545</c:v>
                </c:pt>
                <c:pt idx="112">
                  <c:v>1.0221767534779558</c:v>
                </c:pt>
                <c:pt idx="113">
                  <c:v>0.96586938460743432</c:v>
                </c:pt>
                <c:pt idx="114">
                  <c:v>1.0208169337987738</c:v>
                </c:pt>
                <c:pt idx="115">
                  <c:v>1.0098100267693229</c:v>
                </c:pt>
                <c:pt idx="116">
                  <c:v>1.1310112698821502</c:v>
                </c:pt>
                <c:pt idx="117">
                  <c:v>1.0639356472515993</c:v>
                </c:pt>
                <c:pt idx="118">
                  <c:v>0.9723596703366636</c:v>
                </c:pt>
                <c:pt idx="119">
                  <c:v>1.0122577494906657</c:v>
                </c:pt>
                <c:pt idx="120">
                  <c:v>0.9738321108822191</c:v>
                </c:pt>
                <c:pt idx="121">
                  <c:v>1.0139446458972103</c:v>
                </c:pt>
                <c:pt idx="122">
                  <c:v>0.99535919978552456</c:v>
                </c:pt>
                <c:pt idx="123">
                  <c:v>1.0658205676430728</c:v>
                </c:pt>
                <c:pt idx="124">
                  <c:v>0.97363553338556585</c:v>
                </c:pt>
                <c:pt idx="125">
                  <c:v>0.94636535570534763</c:v>
                </c:pt>
                <c:pt idx="126">
                  <c:v>0.97540691397258061</c:v>
                </c:pt>
                <c:pt idx="127">
                  <c:v>0.97470693170234357</c:v>
                </c:pt>
                <c:pt idx="128">
                  <c:v>1.0755546305518802</c:v>
                </c:pt>
                <c:pt idx="129">
                  <c:v>1.1376840466637641</c:v>
                </c:pt>
                <c:pt idx="130">
                  <c:v>1.1186562693259121</c:v>
                </c:pt>
                <c:pt idx="131">
                  <c:v>1.085422181552774</c:v>
                </c:pt>
                <c:pt idx="132">
                  <c:v>1.0488331517270424</c:v>
                </c:pt>
                <c:pt idx="133">
                  <c:v>0.94117474818458779</c:v>
                </c:pt>
                <c:pt idx="134">
                  <c:v>0.84762468274605662</c:v>
                </c:pt>
                <c:pt idx="135">
                  <c:v>1.0034675887804716</c:v>
                </c:pt>
                <c:pt idx="136">
                  <c:v>0.92103999480867815</c:v>
                </c:pt>
                <c:pt idx="137">
                  <c:v>0.95999787488032662</c:v>
                </c:pt>
                <c:pt idx="138">
                  <c:v>1.0085024318371545</c:v>
                </c:pt>
                <c:pt idx="139">
                  <c:v>1.1864684822778431</c:v>
                </c:pt>
                <c:pt idx="140">
                  <c:v>1.0124245148429714</c:v>
                </c:pt>
                <c:pt idx="141">
                  <c:v>0.95655580953911945</c:v>
                </c:pt>
                <c:pt idx="142">
                  <c:v>1.1086864899629167</c:v>
                </c:pt>
                <c:pt idx="143">
                  <c:v>1.1194915768665363</c:v>
                </c:pt>
                <c:pt idx="144">
                  <c:v>1.062039286476026</c:v>
                </c:pt>
                <c:pt idx="145">
                  <c:v>0.92518976269082165</c:v>
                </c:pt>
                <c:pt idx="146">
                  <c:v>1.0123240797247637</c:v>
                </c:pt>
                <c:pt idx="147">
                  <c:v>0.97661009370866469</c:v>
                </c:pt>
                <c:pt idx="148">
                  <c:v>0.95909421971332265</c:v>
                </c:pt>
                <c:pt idx="149">
                  <c:v>0.96662647447688388</c:v>
                </c:pt>
                <c:pt idx="150">
                  <c:v>1.1420064779549077</c:v>
                </c:pt>
                <c:pt idx="151">
                  <c:v>0.96411444001181368</c:v>
                </c:pt>
                <c:pt idx="152">
                  <c:v>0.9441037430765431</c:v>
                </c:pt>
                <c:pt idx="153">
                  <c:v>0.8717137450881749</c:v>
                </c:pt>
                <c:pt idx="154">
                  <c:v>0.80149849704503784</c:v>
                </c:pt>
                <c:pt idx="155">
                  <c:v>0.67725081918641783</c:v>
                </c:pt>
                <c:pt idx="156">
                  <c:v>0.82459687839164819</c:v>
                </c:pt>
                <c:pt idx="157">
                  <c:v>1.2139177283165827</c:v>
                </c:pt>
                <c:pt idx="158">
                  <c:v>1.0544222657946758</c:v>
                </c:pt>
                <c:pt idx="159">
                  <c:v>1.0400389650312822</c:v>
                </c:pt>
                <c:pt idx="160">
                  <c:v>1.0806382397690479</c:v>
                </c:pt>
                <c:pt idx="161">
                  <c:v>1.0660506997432486</c:v>
                </c:pt>
                <c:pt idx="162">
                  <c:v>0.91678147442474089</c:v>
                </c:pt>
                <c:pt idx="163">
                  <c:v>1.0140510356943691</c:v>
                </c:pt>
                <c:pt idx="164">
                  <c:v>1.1473453085464544</c:v>
                </c:pt>
                <c:pt idx="165">
                  <c:v>1.2015308128511371</c:v>
                </c:pt>
                <c:pt idx="166">
                  <c:v>1.0559359230184051</c:v>
                </c:pt>
                <c:pt idx="167">
                  <c:v>1.0986642084083058</c:v>
                </c:pt>
                <c:pt idx="168">
                  <c:v>1.0688061135006472</c:v>
                </c:pt>
                <c:pt idx="169">
                  <c:v>1.0558187702265371</c:v>
                </c:pt>
                <c:pt idx="170">
                  <c:v>0.96559578840384663</c:v>
                </c:pt>
                <c:pt idx="171">
                  <c:v>0.96045188284518934</c:v>
                </c:pt>
                <c:pt idx="172">
                  <c:v>1.1650434385002306</c:v>
                </c:pt>
                <c:pt idx="173">
                  <c:v>1.1752360161620798</c:v>
                </c:pt>
                <c:pt idx="174">
                  <c:v>0.93476654239682044</c:v>
                </c:pt>
                <c:pt idx="175">
                  <c:v>1.0725245397170631</c:v>
                </c:pt>
                <c:pt idx="176">
                  <c:v>0.9588744108923406</c:v>
                </c:pt>
                <c:pt idx="177">
                  <c:v>1.2183267490554728</c:v>
                </c:pt>
                <c:pt idx="178">
                  <c:v>1.1979315418235321</c:v>
                </c:pt>
                <c:pt idx="179">
                  <c:v>1.3265132664187682</c:v>
                </c:pt>
                <c:pt idx="180">
                  <c:v>0.95166663599050272</c:v>
                </c:pt>
                <c:pt idx="181">
                  <c:v>1.112715435266922</c:v>
                </c:pt>
                <c:pt idx="182">
                  <c:v>0.76286406149334662</c:v>
                </c:pt>
                <c:pt idx="183">
                  <c:v>0.85932756365765328</c:v>
                </c:pt>
                <c:pt idx="184">
                  <c:v>0.8678744502313448</c:v>
                </c:pt>
                <c:pt idx="185">
                  <c:v>0.7939176908262614</c:v>
                </c:pt>
                <c:pt idx="186">
                  <c:v>1.0225043197788273</c:v>
                </c:pt>
                <c:pt idx="187">
                  <c:v>0.9518316908814719</c:v>
                </c:pt>
                <c:pt idx="188">
                  <c:v>1.2016815358627022</c:v>
                </c:pt>
                <c:pt idx="189">
                  <c:v>0.62962904053156865</c:v>
                </c:pt>
                <c:pt idx="190">
                  <c:v>0.96312937457665393</c:v>
                </c:pt>
                <c:pt idx="191">
                  <c:v>1.0988728427510184</c:v>
                </c:pt>
                <c:pt idx="192">
                  <c:v>0.84198430903371024</c:v>
                </c:pt>
                <c:pt idx="193">
                  <c:v>0.73182639917117265</c:v>
                </c:pt>
                <c:pt idx="194">
                  <c:v>0.62986106526065588</c:v>
                </c:pt>
                <c:pt idx="195">
                  <c:v>0.95403782880058063</c:v>
                </c:pt>
                <c:pt idx="196">
                  <c:v>0.88308952302462151</c:v>
                </c:pt>
                <c:pt idx="197">
                  <c:v>0.71445126309512264</c:v>
                </c:pt>
                <c:pt idx="198">
                  <c:v>0.96423435016274306</c:v>
                </c:pt>
                <c:pt idx="199">
                  <c:v>0.9777661749989115</c:v>
                </c:pt>
                <c:pt idx="200">
                  <c:v>0.83267842605156184</c:v>
                </c:pt>
                <c:pt idx="201">
                  <c:v>0.76700331548074474</c:v>
                </c:pt>
                <c:pt idx="202">
                  <c:v>0.85427268487329644</c:v>
                </c:pt>
                <c:pt idx="203">
                  <c:v>0.97703062408450725</c:v>
                </c:pt>
                <c:pt idx="204">
                  <c:v>0.93740163427195966</c:v>
                </c:pt>
                <c:pt idx="205">
                  <c:v>1.0409019188680206</c:v>
                </c:pt>
                <c:pt idx="206">
                  <c:v>1.0006800994772369</c:v>
                </c:pt>
                <c:pt idx="207">
                  <c:v>0.80141894288754856</c:v>
                </c:pt>
                <c:pt idx="208">
                  <c:v>0.89059794440787832</c:v>
                </c:pt>
                <c:pt idx="209">
                  <c:v>0.96357638717936056</c:v>
                </c:pt>
                <c:pt idx="210">
                  <c:v>1.1226701822290919</c:v>
                </c:pt>
                <c:pt idx="211">
                  <c:v>1.1870236479019978</c:v>
                </c:pt>
                <c:pt idx="212">
                  <c:v>1.2525294396318361</c:v>
                </c:pt>
                <c:pt idx="213">
                  <c:v>0.94158840851487891</c:v>
                </c:pt>
                <c:pt idx="214">
                  <c:v>1.0835506572631524</c:v>
                </c:pt>
                <c:pt idx="215">
                  <c:v>0.79419298780143666</c:v>
                </c:pt>
                <c:pt idx="216">
                  <c:v>0.72575665067597184</c:v>
                </c:pt>
                <c:pt idx="217">
                  <c:v>1.0408939201046004</c:v>
                </c:pt>
                <c:pt idx="218">
                  <c:v>1.0118143596116758</c:v>
                </c:pt>
                <c:pt idx="219">
                  <c:v>1.0733232238864066</c:v>
                </c:pt>
                <c:pt idx="220">
                  <c:v>0.77519568599969213</c:v>
                </c:pt>
                <c:pt idx="221">
                  <c:v>0.90214509191790448</c:v>
                </c:pt>
                <c:pt idx="222">
                  <c:v>0.70362776685216954</c:v>
                </c:pt>
                <c:pt idx="223">
                  <c:v>0.81132336838216856</c:v>
                </c:pt>
                <c:pt idx="224">
                  <c:v>0.87035348931429168</c:v>
                </c:pt>
                <c:pt idx="225">
                  <c:v>0.83112962662525902</c:v>
                </c:pt>
                <c:pt idx="226">
                  <c:v>0.76277923570425765</c:v>
                </c:pt>
                <c:pt idx="227">
                  <c:v>0.87983308123026249</c:v>
                </c:pt>
                <c:pt idx="228">
                  <c:v>0.82295513862215064</c:v>
                </c:pt>
                <c:pt idx="229">
                  <c:v>0.82290878641757992</c:v>
                </c:pt>
                <c:pt idx="230">
                  <c:v>0.86512842690817415</c:v>
                </c:pt>
                <c:pt idx="231">
                  <c:v>1.2557669117361032</c:v>
                </c:pt>
                <c:pt idx="232">
                  <c:v>5.4368470098660424</c:v>
                </c:pt>
                <c:pt idx="233">
                  <c:v>0</c:v>
                </c:pt>
                <c:pt idx="234">
                  <c:v>0</c:v>
                </c:pt>
                <c:pt idx="235">
                  <c:v>0</c:v>
                </c:pt>
                <c:pt idx="236">
                  <c:v>1.1384530767868337</c:v>
                </c:pt>
                <c:pt idx="237">
                  <c:v>0.61676785454780458</c:v>
                </c:pt>
                <c:pt idx="238">
                  <c:v>1.7280254408095679</c:v>
                </c:pt>
                <c:pt idx="239">
                  <c:v>0.25473653122000445</c:v>
                </c:pt>
              </c:numCache>
            </c:numRef>
          </c:val>
        </c:ser>
        <c:ser>
          <c:idx val="32"/>
          <c:order val="32"/>
          <c:tx>
            <c:strRef>
              <c:f>ratio_data!$A$34</c:f>
              <c:strCache>
                <c:ptCount val="1"/>
                <c:pt idx="0">
                  <c:v>320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ratio_data!$B$34:$IG$34</c:f>
              <c:numCache>
                <c:formatCode>General</c:formatCode>
                <c:ptCount val="240"/>
                <c:pt idx="0">
                  <c:v>5.4119145871991545</c:v>
                </c:pt>
                <c:pt idx="1">
                  <c:v>3.6883717932660618</c:v>
                </c:pt>
                <c:pt idx="2">
                  <c:v>5.5259584539647486</c:v>
                </c:pt>
                <c:pt idx="3">
                  <c:v>1.0576504185504598</c:v>
                </c:pt>
                <c:pt idx="4">
                  <c:v>0.99746024210776041</c:v>
                </c:pt>
                <c:pt idx="5">
                  <c:v>0.82471806411558712</c:v>
                </c:pt>
                <c:pt idx="6">
                  <c:v>0.52586489263530811</c:v>
                </c:pt>
                <c:pt idx="7">
                  <c:v>0.51514979341853173</c:v>
                </c:pt>
                <c:pt idx="8">
                  <c:v>1.4825861680558685</c:v>
                </c:pt>
                <c:pt idx="9">
                  <c:v>1.1880464103480781</c:v>
                </c:pt>
                <c:pt idx="10">
                  <c:v>1.7225430440005345</c:v>
                </c:pt>
                <c:pt idx="11">
                  <c:v>16.576668003331349</c:v>
                </c:pt>
                <c:pt idx="12">
                  <c:v>3.7912414122487967</c:v>
                </c:pt>
                <c:pt idx="13">
                  <c:v>9.1236510003255109</c:v>
                </c:pt>
                <c:pt idx="14">
                  <c:v>1.354217116930587</c:v>
                </c:pt>
                <c:pt idx="15">
                  <c:v>0.64128560710328675</c:v>
                </c:pt>
                <c:pt idx="16">
                  <c:v>1.6267639555420759</c:v>
                </c:pt>
                <c:pt idx="17">
                  <c:v>0.86628654892396628</c:v>
                </c:pt>
                <c:pt idx="18">
                  <c:v>0.80840871362265809</c:v>
                </c:pt>
                <c:pt idx="19">
                  <c:v>1.8580264224440952</c:v>
                </c:pt>
                <c:pt idx="20">
                  <c:v>1.0954759922286978</c:v>
                </c:pt>
                <c:pt idx="21">
                  <c:v>0.7318192039577246</c:v>
                </c:pt>
                <c:pt idx="22">
                  <c:v>0.85198564832021462</c:v>
                </c:pt>
                <c:pt idx="23">
                  <c:v>0.67219535931060692</c:v>
                </c:pt>
                <c:pt idx="24">
                  <c:v>0.82279720353738894</c:v>
                </c:pt>
                <c:pt idx="25">
                  <c:v>0.62966334985027328</c:v>
                </c:pt>
                <c:pt idx="26">
                  <c:v>0.8967553735926308</c:v>
                </c:pt>
                <c:pt idx="27">
                  <c:v>1.0113547720521732</c:v>
                </c:pt>
                <c:pt idx="28">
                  <c:v>0.91530585764799455</c:v>
                </c:pt>
                <c:pt idx="29">
                  <c:v>0.9791602558336604</c:v>
                </c:pt>
                <c:pt idx="30">
                  <c:v>0.99921139533737457</c:v>
                </c:pt>
                <c:pt idx="31">
                  <c:v>0.98333461912787523</c:v>
                </c:pt>
                <c:pt idx="32">
                  <c:v>1.0084273379989979</c:v>
                </c:pt>
                <c:pt idx="33">
                  <c:v>0.98784601070016287</c:v>
                </c:pt>
                <c:pt idx="34">
                  <c:v>0.99556417139795894</c:v>
                </c:pt>
                <c:pt idx="35">
                  <c:v>0.96965020842503291</c:v>
                </c:pt>
                <c:pt idx="36">
                  <c:v>1.1034329388308088</c:v>
                </c:pt>
                <c:pt idx="37">
                  <c:v>1.3340042006486446</c:v>
                </c:pt>
                <c:pt idx="38">
                  <c:v>1.2269992892186581</c:v>
                </c:pt>
                <c:pt idx="39">
                  <c:v>1.6777515589396779</c:v>
                </c:pt>
                <c:pt idx="40">
                  <c:v>0.7384272291887547</c:v>
                </c:pt>
                <c:pt idx="41">
                  <c:v>1.3125425433023941</c:v>
                </c:pt>
                <c:pt idx="42">
                  <c:v>3.1425398184514446</c:v>
                </c:pt>
                <c:pt idx="43">
                  <c:v>0.50995197865718211</c:v>
                </c:pt>
                <c:pt idx="44">
                  <c:v>0.73375461735484893</c:v>
                </c:pt>
                <c:pt idx="45">
                  <c:v>0.76352334617541362</c:v>
                </c:pt>
                <c:pt idx="46">
                  <c:v>0.87388197538285561</c:v>
                </c:pt>
                <c:pt idx="47">
                  <c:v>3.3014941733528587</c:v>
                </c:pt>
                <c:pt idx="48">
                  <c:v>0.35314236279930705</c:v>
                </c:pt>
                <c:pt idx="49">
                  <c:v>0.17381026019238896</c:v>
                </c:pt>
                <c:pt idx="50">
                  <c:v>0.36027036142867347</c:v>
                </c:pt>
                <c:pt idx="51">
                  <c:v>0.61704136810816212</c:v>
                </c:pt>
                <c:pt idx="52">
                  <c:v>0.28638149442948241</c:v>
                </c:pt>
                <c:pt idx="53">
                  <c:v>0.62551130180253356</c:v>
                </c:pt>
                <c:pt idx="54">
                  <c:v>1.5200346449173576</c:v>
                </c:pt>
                <c:pt idx="55">
                  <c:v>0.45329025217597074</c:v>
                </c:pt>
                <c:pt idx="56">
                  <c:v>0.28019872843545507</c:v>
                </c:pt>
                <c:pt idx="57">
                  <c:v>3.1322564497289838E-2</c:v>
                </c:pt>
                <c:pt idx="58">
                  <c:v>15.684739803784852</c:v>
                </c:pt>
                <c:pt idx="59">
                  <c:v>1.1719526168627061</c:v>
                </c:pt>
                <c:pt idx="60">
                  <c:v>1.035218242292669</c:v>
                </c:pt>
                <c:pt idx="61">
                  <c:v>1.1565827125974792</c:v>
                </c:pt>
                <c:pt idx="62">
                  <c:v>1.1007657147498229</c:v>
                </c:pt>
                <c:pt idx="63">
                  <c:v>1.0313331943419828</c:v>
                </c:pt>
                <c:pt idx="64">
                  <c:v>1.0144245856948921</c:v>
                </c:pt>
                <c:pt idx="65">
                  <c:v>1.067251713449221</c:v>
                </c:pt>
                <c:pt idx="66">
                  <c:v>0.9823701545810043</c:v>
                </c:pt>
                <c:pt idx="67">
                  <c:v>1.0165141463330249</c:v>
                </c:pt>
                <c:pt idx="68">
                  <c:v>1.048375853452804</c:v>
                </c:pt>
                <c:pt idx="69">
                  <c:v>0.94278610137073637</c:v>
                </c:pt>
                <c:pt idx="70">
                  <c:v>0.94130716967010852</c:v>
                </c:pt>
                <c:pt idx="71">
                  <c:v>1.0382740423872374</c:v>
                </c:pt>
                <c:pt idx="72">
                  <c:v>1.0351328697746349</c:v>
                </c:pt>
                <c:pt idx="73">
                  <c:v>0.93504130305736932</c:v>
                </c:pt>
                <c:pt idx="74">
                  <c:v>0.94950742735458138</c:v>
                </c:pt>
                <c:pt idx="75">
                  <c:v>0.95677418376783152</c:v>
                </c:pt>
                <c:pt idx="76">
                  <c:v>0.97336963390487574</c:v>
                </c:pt>
                <c:pt idx="77">
                  <c:v>0.98555655625604488</c:v>
                </c:pt>
                <c:pt idx="78">
                  <c:v>1.0489823394313793</c:v>
                </c:pt>
                <c:pt idx="79">
                  <c:v>1.1903567702136251</c:v>
                </c:pt>
                <c:pt idx="80">
                  <c:v>1.0910223106606658</c:v>
                </c:pt>
                <c:pt idx="81">
                  <c:v>1.0174157511190018</c:v>
                </c:pt>
                <c:pt idx="82">
                  <c:v>1.08823264472736</c:v>
                </c:pt>
                <c:pt idx="83">
                  <c:v>1.0130222269792002</c:v>
                </c:pt>
                <c:pt idx="84">
                  <c:v>0.99335182867002769</c:v>
                </c:pt>
                <c:pt idx="85">
                  <c:v>1.0698363846206058</c:v>
                </c:pt>
                <c:pt idx="86">
                  <c:v>0.94286402962188065</c:v>
                </c:pt>
                <c:pt idx="87">
                  <c:v>1.0430873562761882</c:v>
                </c:pt>
                <c:pt idx="88">
                  <c:v>1.0597453213118306</c:v>
                </c:pt>
                <c:pt idx="89">
                  <c:v>1.0522868687221285</c:v>
                </c:pt>
                <c:pt idx="90">
                  <c:v>0.96257289836783133</c:v>
                </c:pt>
                <c:pt idx="91">
                  <c:v>0.92058722794781556</c:v>
                </c:pt>
                <c:pt idx="92">
                  <c:v>0.9770289101293409</c:v>
                </c:pt>
                <c:pt idx="93">
                  <c:v>0.96861502690800594</c:v>
                </c:pt>
                <c:pt idx="94">
                  <c:v>0.95167682069547488</c:v>
                </c:pt>
                <c:pt idx="95">
                  <c:v>0.99582281015153395</c:v>
                </c:pt>
                <c:pt idx="96">
                  <c:v>0.99512435630546725</c:v>
                </c:pt>
                <c:pt idx="97">
                  <c:v>0.96173854085080013</c:v>
                </c:pt>
                <c:pt idx="98">
                  <c:v>0.92859586112536341</c:v>
                </c:pt>
                <c:pt idx="99">
                  <c:v>0.92675254588130795</c:v>
                </c:pt>
                <c:pt idx="100">
                  <c:v>1.0187833641800641</c:v>
                </c:pt>
                <c:pt idx="101">
                  <c:v>0.92451441251012301</c:v>
                </c:pt>
                <c:pt idx="102">
                  <c:v>0.97103735487127651</c:v>
                </c:pt>
                <c:pt idx="103">
                  <c:v>1.0447485587302601</c:v>
                </c:pt>
                <c:pt idx="104">
                  <c:v>1.062639051818292</c:v>
                </c:pt>
                <c:pt idx="105">
                  <c:v>1.0217978137277737</c:v>
                </c:pt>
                <c:pt idx="106">
                  <c:v>1.0213949013948995</c:v>
                </c:pt>
                <c:pt idx="107">
                  <c:v>1.0222854580040519</c:v>
                </c:pt>
                <c:pt idx="108">
                  <c:v>0.98000853494403051</c:v>
                </c:pt>
                <c:pt idx="109">
                  <c:v>0.99298559049568269</c:v>
                </c:pt>
                <c:pt idx="110">
                  <c:v>0.98319526352089781</c:v>
                </c:pt>
                <c:pt idx="111">
                  <c:v>1.0189492475383648</c:v>
                </c:pt>
                <c:pt idx="112">
                  <c:v>1.0127855594630324</c:v>
                </c:pt>
                <c:pt idx="113">
                  <c:v>1.0154161122726959</c:v>
                </c:pt>
                <c:pt idx="114">
                  <c:v>1.0590382345652567</c:v>
                </c:pt>
                <c:pt idx="115">
                  <c:v>1.0571642980700702</c:v>
                </c:pt>
                <c:pt idx="116">
                  <c:v>1.1339023494860501</c:v>
                </c:pt>
                <c:pt idx="117">
                  <c:v>1.070696865448314</c:v>
                </c:pt>
                <c:pt idx="118">
                  <c:v>0.97304655704049525</c:v>
                </c:pt>
                <c:pt idx="119">
                  <c:v>1.0617640436043787</c:v>
                </c:pt>
                <c:pt idx="120">
                  <c:v>1.0434189266903418</c:v>
                </c:pt>
                <c:pt idx="121">
                  <c:v>1.0706952985518738</c:v>
                </c:pt>
                <c:pt idx="122">
                  <c:v>0.9628676812447694</c:v>
                </c:pt>
                <c:pt idx="123">
                  <c:v>0.95473725653674335</c:v>
                </c:pt>
                <c:pt idx="124">
                  <c:v>1.1132905647605444</c:v>
                </c:pt>
                <c:pt idx="125">
                  <c:v>1.0339417027056539</c:v>
                </c:pt>
                <c:pt idx="126">
                  <c:v>0.98187360228766551</c:v>
                </c:pt>
                <c:pt idx="127">
                  <c:v>1.099719454624702</c:v>
                </c:pt>
                <c:pt idx="128">
                  <c:v>1.1184573284570754</c:v>
                </c:pt>
                <c:pt idx="129">
                  <c:v>1.0618252399395338</c:v>
                </c:pt>
                <c:pt idx="130">
                  <c:v>1.0364075748615955</c:v>
                </c:pt>
                <c:pt idx="131">
                  <c:v>1.0250834860772842</c:v>
                </c:pt>
                <c:pt idx="132">
                  <c:v>0.97342476404121958</c:v>
                </c:pt>
                <c:pt idx="133">
                  <c:v>1.051305386946922</c:v>
                </c:pt>
                <c:pt idx="134">
                  <c:v>0.97486475451668964</c:v>
                </c:pt>
                <c:pt idx="135">
                  <c:v>0.97011336681939342</c:v>
                </c:pt>
                <c:pt idx="136">
                  <c:v>0.96829295744807808</c:v>
                </c:pt>
                <c:pt idx="137">
                  <c:v>0.92659278158098157</c:v>
                </c:pt>
                <c:pt idx="138">
                  <c:v>0.9422963904049505</c:v>
                </c:pt>
                <c:pt idx="139">
                  <c:v>1.0071597171218858</c:v>
                </c:pt>
                <c:pt idx="140">
                  <c:v>1.0433047826098092</c:v>
                </c:pt>
                <c:pt idx="141">
                  <c:v>0.94816609894967219</c:v>
                </c:pt>
                <c:pt idx="142">
                  <c:v>1.0465628644955867</c:v>
                </c:pt>
                <c:pt idx="143">
                  <c:v>1.0392847413585355</c:v>
                </c:pt>
                <c:pt idx="144">
                  <c:v>0.87737466123178165</c:v>
                </c:pt>
                <c:pt idx="145">
                  <c:v>0.91106337969363227</c:v>
                </c:pt>
                <c:pt idx="146">
                  <c:v>1.0141716831029297</c:v>
                </c:pt>
                <c:pt idx="147">
                  <c:v>0.82930624572717149</c:v>
                </c:pt>
                <c:pt idx="148">
                  <c:v>0.88956180013184549</c:v>
                </c:pt>
                <c:pt idx="149">
                  <c:v>0.7863814615782555</c:v>
                </c:pt>
                <c:pt idx="150">
                  <c:v>0.93312402721572463</c:v>
                </c:pt>
                <c:pt idx="151">
                  <c:v>1.0199958867741068</c:v>
                </c:pt>
                <c:pt idx="152">
                  <c:v>1.3335277202437221</c:v>
                </c:pt>
                <c:pt idx="153">
                  <c:v>0.98609656008329749</c:v>
                </c:pt>
                <c:pt idx="154">
                  <c:v>0.78735447541050663</c:v>
                </c:pt>
                <c:pt idx="155">
                  <c:v>0.86934481940513653</c:v>
                </c:pt>
                <c:pt idx="156">
                  <c:v>0.78854125396928665</c:v>
                </c:pt>
                <c:pt idx="157">
                  <c:v>0.82139057322199971</c:v>
                </c:pt>
                <c:pt idx="158">
                  <c:v>1.0168310882837479</c:v>
                </c:pt>
                <c:pt idx="159">
                  <c:v>0.9437243556023146</c:v>
                </c:pt>
                <c:pt idx="160">
                  <c:v>0.90217780073918064</c:v>
                </c:pt>
                <c:pt idx="161">
                  <c:v>0.81758859679395646</c:v>
                </c:pt>
                <c:pt idx="162">
                  <c:v>0.79047339812411443</c:v>
                </c:pt>
                <c:pt idx="163">
                  <c:v>0.83020215507871942</c:v>
                </c:pt>
                <c:pt idx="164">
                  <c:v>0.92755825010187964</c:v>
                </c:pt>
                <c:pt idx="165">
                  <c:v>1.0046048677884616</c:v>
                </c:pt>
                <c:pt idx="166">
                  <c:v>1.1568584617138125</c:v>
                </c:pt>
                <c:pt idx="167">
                  <c:v>0.8869358805086287</c:v>
                </c:pt>
                <c:pt idx="168">
                  <c:v>0.93537983890064524</c:v>
                </c:pt>
                <c:pt idx="169">
                  <c:v>0.9669851674695743</c:v>
                </c:pt>
                <c:pt idx="170">
                  <c:v>0.95103275347329363</c:v>
                </c:pt>
                <c:pt idx="171">
                  <c:v>0.9523246424730899</c:v>
                </c:pt>
                <c:pt idx="172">
                  <c:v>0.94707446918866889</c:v>
                </c:pt>
                <c:pt idx="173">
                  <c:v>1.2379614726634041</c:v>
                </c:pt>
                <c:pt idx="174">
                  <c:v>1.0232265949854478</c:v>
                </c:pt>
                <c:pt idx="175">
                  <c:v>0.86591634417000996</c:v>
                </c:pt>
                <c:pt idx="176">
                  <c:v>1.0167868287958681</c:v>
                </c:pt>
                <c:pt idx="177">
                  <c:v>0.84833346654943664</c:v>
                </c:pt>
                <c:pt idx="178">
                  <c:v>0.86957572710396069</c:v>
                </c:pt>
                <c:pt idx="179">
                  <c:v>0.9262302773569987</c:v>
                </c:pt>
                <c:pt idx="180">
                  <c:v>0.96089023432124965</c:v>
                </c:pt>
                <c:pt idx="181">
                  <c:v>0.88567514952917192</c:v>
                </c:pt>
                <c:pt idx="182">
                  <c:v>1.066386913087904</c:v>
                </c:pt>
                <c:pt idx="183">
                  <c:v>0.88699523082612064</c:v>
                </c:pt>
                <c:pt idx="184">
                  <c:v>1.1418960847653237</c:v>
                </c:pt>
                <c:pt idx="185">
                  <c:v>0.88284805667168342</c:v>
                </c:pt>
                <c:pt idx="186">
                  <c:v>0.8337405805502297</c:v>
                </c:pt>
                <c:pt idx="187">
                  <c:v>0.89396317967746453</c:v>
                </c:pt>
                <c:pt idx="188">
                  <c:v>1.0524804190255521</c:v>
                </c:pt>
                <c:pt idx="189">
                  <c:v>0.86715739100257561</c:v>
                </c:pt>
                <c:pt idx="190">
                  <c:v>0.82264472984694559</c:v>
                </c:pt>
                <c:pt idx="191">
                  <c:v>0.93410991889151762</c:v>
                </c:pt>
                <c:pt idx="192">
                  <c:v>0.92893237930320949</c:v>
                </c:pt>
                <c:pt idx="193">
                  <c:v>0.99592920168287769</c:v>
                </c:pt>
                <c:pt idx="194">
                  <c:v>1.0742783787558143</c:v>
                </c:pt>
                <c:pt idx="195">
                  <c:v>0.9122911114634874</c:v>
                </c:pt>
                <c:pt idx="196">
                  <c:v>0.79754125160755962</c:v>
                </c:pt>
                <c:pt idx="197">
                  <c:v>0.82346072237227452</c:v>
                </c:pt>
                <c:pt idx="198">
                  <c:v>1.0796232982386806</c:v>
                </c:pt>
                <c:pt idx="199">
                  <c:v>0.79933970029014567</c:v>
                </c:pt>
                <c:pt idx="200">
                  <c:v>1.0667007897916307</c:v>
                </c:pt>
                <c:pt idx="201">
                  <c:v>0.91451991812948064</c:v>
                </c:pt>
                <c:pt idx="202">
                  <c:v>1.0137862160156637</c:v>
                </c:pt>
                <c:pt idx="203">
                  <c:v>1.1463548293629322</c:v>
                </c:pt>
                <c:pt idx="204">
                  <c:v>0.80516402857423452</c:v>
                </c:pt>
                <c:pt idx="205">
                  <c:v>0.84490162414729164</c:v>
                </c:pt>
                <c:pt idx="206">
                  <c:v>0.81101960060600164</c:v>
                </c:pt>
                <c:pt idx="207">
                  <c:v>0.90112722181352189</c:v>
                </c:pt>
                <c:pt idx="208">
                  <c:v>0.83389586514799285</c:v>
                </c:pt>
                <c:pt idx="209">
                  <c:v>0.82474256901319165</c:v>
                </c:pt>
                <c:pt idx="210">
                  <c:v>0.90475465708523861</c:v>
                </c:pt>
                <c:pt idx="211">
                  <c:v>1.0247429762638018</c:v>
                </c:pt>
                <c:pt idx="212">
                  <c:v>1.1644785119484435</c:v>
                </c:pt>
                <c:pt idx="213">
                  <c:v>1.3028401366268223</c:v>
                </c:pt>
                <c:pt idx="214">
                  <c:v>1.1172614653872077</c:v>
                </c:pt>
                <c:pt idx="215">
                  <c:v>1.0873498419797951</c:v>
                </c:pt>
                <c:pt idx="216">
                  <c:v>1.1998480571167121</c:v>
                </c:pt>
                <c:pt idx="217">
                  <c:v>1.0274946089002137</c:v>
                </c:pt>
                <c:pt idx="218">
                  <c:v>0.85446881049759293</c:v>
                </c:pt>
                <c:pt idx="219">
                  <c:v>0.7845030801088787</c:v>
                </c:pt>
                <c:pt idx="220">
                  <c:v>0.88316684757965858</c:v>
                </c:pt>
                <c:pt idx="221">
                  <c:v>1.2911909692316161</c:v>
                </c:pt>
                <c:pt idx="222">
                  <c:v>0.6973961374822728</c:v>
                </c:pt>
                <c:pt idx="223">
                  <c:v>0.93629071613661563</c:v>
                </c:pt>
                <c:pt idx="224">
                  <c:v>0.92058007241715234</c:v>
                </c:pt>
                <c:pt idx="225">
                  <c:v>0.85427614957049014</c:v>
                </c:pt>
                <c:pt idx="226">
                  <c:v>0.89262454350399201</c:v>
                </c:pt>
                <c:pt idx="227">
                  <c:v>1.0297408828442618</c:v>
                </c:pt>
                <c:pt idx="228">
                  <c:v>0.88089076278052691</c:v>
                </c:pt>
                <c:pt idx="229">
                  <c:v>1.2388343633765226</c:v>
                </c:pt>
                <c:pt idx="230">
                  <c:v>1.1038929733638665</c:v>
                </c:pt>
                <c:pt idx="231">
                  <c:v>4.6893511130345491</c:v>
                </c:pt>
                <c:pt idx="232">
                  <c:v>0</c:v>
                </c:pt>
                <c:pt idx="233">
                  <c:v>0</c:v>
                </c:pt>
                <c:pt idx="234">
                  <c:v>0</c:v>
                </c:pt>
                <c:pt idx="235">
                  <c:v>0</c:v>
                </c:pt>
                <c:pt idx="236">
                  <c:v>0.76287258806432101</c:v>
                </c:pt>
                <c:pt idx="237">
                  <c:v>0.34988173035643688</c:v>
                </c:pt>
                <c:pt idx="238">
                  <c:v>0.15884218621702631</c:v>
                </c:pt>
                <c:pt idx="239">
                  <c:v>9.8266398905753782E-2</c:v>
                </c:pt>
              </c:numCache>
            </c:numRef>
          </c:val>
        </c:ser>
        <c:ser>
          <c:idx val="33"/>
          <c:order val="33"/>
          <c:tx>
            <c:strRef>
              <c:f>ratio_data!$A$35</c:f>
              <c:strCache>
                <c:ptCount val="1"/>
                <c:pt idx="0">
                  <c:v>330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ratio_data!$B$35:$IG$35</c:f>
              <c:numCache>
                <c:formatCode>General</c:formatCode>
                <c:ptCount val="240"/>
                <c:pt idx="0">
                  <c:v>0</c:v>
                </c:pt>
                <c:pt idx="1">
                  <c:v>0</c:v>
                </c:pt>
                <c:pt idx="2">
                  <c:v>4.2908347239257347</c:v>
                </c:pt>
                <c:pt idx="3">
                  <c:v>2.9543569791854667</c:v>
                </c:pt>
                <c:pt idx="4">
                  <c:v>0.64857547127496062</c:v>
                </c:pt>
                <c:pt idx="5">
                  <c:v>1.2497111367878411</c:v>
                </c:pt>
                <c:pt idx="6">
                  <c:v>1.4576534839287829</c:v>
                </c:pt>
                <c:pt idx="7">
                  <c:v>4.7605887010866619</c:v>
                </c:pt>
                <c:pt idx="8">
                  <c:v>2.6638159290729106</c:v>
                </c:pt>
                <c:pt idx="9">
                  <c:v>1.2960366512947139</c:v>
                </c:pt>
                <c:pt idx="10">
                  <c:v>2.235594969437861</c:v>
                </c:pt>
                <c:pt idx="11">
                  <c:v>9.2669558442652296</c:v>
                </c:pt>
                <c:pt idx="12">
                  <c:v>28.200127322182986</c:v>
                </c:pt>
                <c:pt idx="13">
                  <c:v>67.15513731876085</c:v>
                </c:pt>
                <c:pt idx="14">
                  <c:v>4.7892411341122703</c:v>
                </c:pt>
                <c:pt idx="15">
                  <c:v>0.28422338800316993</c:v>
                </c:pt>
                <c:pt idx="16">
                  <c:v>0.55444053960060768</c:v>
                </c:pt>
                <c:pt idx="17">
                  <c:v>0.40360658896060186</c:v>
                </c:pt>
                <c:pt idx="18">
                  <c:v>1.8675222652992358</c:v>
                </c:pt>
                <c:pt idx="19">
                  <c:v>4.2662038065944223</c:v>
                </c:pt>
                <c:pt idx="20">
                  <c:v>1.1160122162515531</c:v>
                </c:pt>
                <c:pt idx="21">
                  <c:v>2.2432393548913159</c:v>
                </c:pt>
                <c:pt idx="22">
                  <c:v>0.97876088894822388</c:v>
                </c:pt>
                <c:pt idx="23">
                  <c:v>0.90252744739249779</c:v>
                </c:pt>
                <c:pt idx="24">
                  <c:v>0.64489949011209069</c:v>
                </c:pt>
                <c:pt idx="25">
                  <c:v>0.66698896530052365</c:v>
                </c:pt>
                <c:pt idx="26">
                  <c:v>1.0086528478163601</c:v>
                </c:pt>
                <c:pt idx="27">
                  <c:v>1.2834136896852815</c:v>
                </c:pt>
                <c:pt idx="28">
                  <c:v>1.0718304978816469</c:v>
                </c:pt>
                <c:pt idx="29">
                  <c:v>1.0358745416502662</c:v>
                </c:pt>
                <c:pt idx="30">
                  <c:v>0.96408101879564245</c:v>
                </c:pt>
                <c:pt idx="31">
                  <c:v>0.95076142663997742</c:v>
                </c:pt>
                <c:pt idx="32">
                  <c:v>1.0150125376042369</c:v>
                </c:pt>
                <c:pt idx="33">
                  <c:v>0.97824444592680593</c:v>
                </c:pt>
                <c:pt idx="34">
                  <c:v>0.95955365609259224</c:v>
                </c:pt>
                <c:pt idx="35">
                  <c:v>0.95487076913460633</c:v>
                </c:pt>
                <c:pt idx="36">
                  <c:v>1.2507823844918506</c:v>
                </c:pt>
                <c:pt idx="37">
                  <c:v>1.5579512587550974</c:v>
                </c:pt>
                <c:pt idx="38">
                  <c:v>1.4550364955473754</c:v>
                </c:pt>
                <c:pt idx="39">
                  <c:v>2.0521167696806417</c:v>
                </c:pt>
                <c:pt idx="40">
                  <c:v>1.3690786607942307</c:v>
                </c:pt>
                <c:pt idx="41">
                  <c:v>1.4470175734536641</c:v>
                </c:pt>
                <c:pt idx="42">
                  <c:v>1.3395602612470079</c:v>
                </c:pt>
                <c:pt idx="43">
                  <c:v>0.25699886211932532</c:v>
                </c:pt>
                <c:pt idx="44">
                  <c:v>0.28228593724067508</c:v>
                </c:pt>
                <c:pt idx="45">
                  <c:v>0.50795717199184121</c:v>
                </c:pt>
                <c:pt idx="46">
                  <c:v>1.5595722429437617</c:v>
                </c:pt>
                <c:pt idx="47">
                  <c:v>1.4393796252558633</c:v>
                </c:pt>
                <c:pt idx="48">
                  <c:v>1.080846702573999</c:v>
                </c:pt>
                <c:pt idx="49">
                  <c:v>0.75954283891579966</c:v>
                </c:pt>
                <c:pt idx="50">
                  <c:v>0.52424762355539889</c:v>
                </c:pt>
                <c:pt idx="51">
                  <c:v>0.83779348244451302</c:v>
                </c:pt>
                <c:pt idx="52">
                  <c:v>3.6038479964584522</c:v>
                </c:pt>
                <c:pt idx="53">
                  <c:v>0.54934369468164468</c:v>
                </c:pt>
                <c:pt idx="54">
                  <c:v>0.17302311491549641</c:v>
                </c:pt>
                <c:pt idx="55">
                  <c:v>0.44364574077909225</c:v>
                </c:pt>
                <c:pt idx="56">
                  <c:v>0.2680662609621105</c:v>
                </c:pt>
                <c:pt idx="57">
                  <c:v>5.3671425922492105E-2</c:v>
                </c:pt>
                <c:pt idx="58">
                  <c:v>3.4592574626530439</c:v>
                </c:pt>
                <c:pt idx="59">
                  <c:v>2.1606712447132654</c:v>
                </c:pt>
                <c:pt idx="60">
                  <c:v>1.1109423246855146</c:v>
                </c:pt>
                <c:pt idx="61">
                  <c:v>1.0365201209583623</c:v>
                </c:pt>
                <c:pt idx="62">
                  <c:v>0.99653794796691719</c:v>
                </c:pt>
                <c:pt idx="63">
                  <c:v>0.98130231663120959</c:v>
                </c:pt>
                <c:pt idx="64">
                  <c:v>0.97901694507871617</c:v>
                </c:pt>
                <c:pt idx="65">
                  <c:v>0.90226440156891552</c:v>
                </c:pt>
                <c:pt idx="66">
                  <c:v>0.99457093718715506</c:v>
                </c:pt>
                <c:pt idx="67">
                  <c:v>0.96803530370854962</c:v>
                </c:pt>
                <c:pt idx="68">
                  <c:v>1.1052041925659115</c:v>
                </c:pt>
                <c:pt idx="69">
                  <c:v>1.0603791193659924</c:v>
                </c:pt>
                <c:pt idx="70">
                  <c:v>1.0721213985440354</c:v>
                </c:pt>
                <c:pt idx="71">
                  <c:v>0.96488011852671762</c:v>
                </c:pt>
                <c:pt idx="72">
                  <c:v>0.93032668401271956</c:v>
                </c:pt>
                <c:pt idx="73">
                  <c:v>0.96880418890891151</c:v>
                </c:pt>
                <c:pt idx="74">
                  <c:v>0.9481340634824057</c:v>
                </c:pt>
                <c:pt idx="75">
                  <c:v>1.0605765197973225</c:v>
                </c:pt>
                <c:pt idx="76">
                  <c:v>0.998595790663106</c:v>
                </c:pt>
                <c:pt idx="77">
                  <c:v>1.0230659470904322</c:v>
                </c:pt>
                <c:pt idx="78">
                  <c:v>1.0125205804648314</c:v>
                </c:pt>
                <c:pt idx="79">
                  <c:v>1.0259492248932824</c:v>
                </c:pt>
                <c:pt idx="80">
                  <c:v>1.119876426171998</c:v>
                </c:pt>
                <c:pt idx="81">
                  <c:v>1.0194300878070446</c:v>
                </c:pt>
                <c:pt idx="82">
                  <c:v>0.90040120236498355</c:v>
                </c:pt>
                <c:pt idx="83">
                  <c:v>0.99352103390658963</c:v>
                </c:pt>
                <c:pt idx="84">
                  <c:v>1.0463849417000861</c:v>
                </c:pt>
                <c:pt idx="85">
                  <c:v>1.1234824647063824</c:v>
                </c:pt>
                <c:pt idx="86">
                  <c:v>0.9930899852921502</c:v>
                </c:pt>
                <c:pt idx="87">
                  <c:v>0.9694892343342667</c:v>
                </c:pt>
                <c:pt idx="88">
                  <c:v>1.0636738185829731</c:v>
                </c:pt>
                <c:pt idx="89">
                  <c:v>1.115960231756848</c:v>
                </c:pt>
                <c:pt idx="90">
                  <c:v>1.0522894834617353</c:v>
                </c:pt>
                <c:pt idx="91">
                  <c:v>1.023018368150026</c:v>
                </c:pt>
                <c:pt idx="92">
                  <c:v>1.029946541508826</c:v>
                </c:pt>
                <c:pt idx="93">
                  <c:v>0.9741017111922583</c:v>
                </c:pt>
                <c:pt idx="94">
                  <c:v>0.9461415483228437</c:v>
                </c:pt>
                <c:pt idx="95">
                  <c:v>0.94444110351048771</c:v>
                </c:pt>
                <c:pt idx="96">
                  <c:v>0.96636122362409982</c:v>
                </c:pt>
                <c:pt idx="97">
                  <c:v>0.9791650138459157</c:v>
                </c:pt>
                <c:pt idx="98">
                  <c:v>0.92398000955806903</c:v>
                </c:pt>
                <c:pt idx="99">
                  <c:v>0.99978444459841265</c:v>
                </c:pt>
                <c:pt idx="100">
                  <c:v>1.0061970381689942</c:v>
                </c:pt>
                <c:pt idx="101">
                  <c:v>0.98976917594166181</c:v>
                </c:pt>
                <c:pt idx="102">
                  <c:v>0.99279989936139001</c:v>
                </c:pt>
                <c:pt idx="103">
                  <c:v>1.037912609831394</c:v>
                </c:pt>
                <c:pt idx="104">
                  <c:v>1.0438838102022239</c:v>
                </c:pt>
                <c:pt idx="105">
                  <c:v>1.0944770513925264</c:v>
                </c:pt>
                <c:pt idx="106">
                  <c:v>0.99493532086524961</c:v>
                </c:pt>
                <c:pt idx="107">
                  <c:v>1.0385705977901218</c:v>
                </c:pt>
                <c:pt idx="108">
                  <c:v>1.00414834898809</c:v>
                </c:pt>
                <c:pt idx="109">
                  <c:v>1.0494688556253018</c:v>
                </c:pt>
                <c:pt idx="110">
                  <c:v>1.0285657583996486</c:v>
                </c:pt>
                <c:pt idx="111">
                  <c:v>1.0224280701754378</c:v>
                </c:pt>
                <c:pt idx="112">
                  <c:v>1.0394198223297531</c:v>
                </c:pt>
                <c:pt idx="113">
                  <c:v>1.0071934136053498</c:v>
                </c:pt>
                <c:pt idx="114">
                  <c:v>1.0269291805168292</c:v>
                </c:pt>
                <c:pt idx="115">
                  <c:v>0.95313409701685325</c:v>
                </c:pt>
                <c:pt idx="116">
                  <c:v>1.0475583113389826</c:v>
                </c:pt>
                <c:pt idx="117">
                  <c:v>1.0354825204103018</c:v>
                </c:pt>
                <c:pt idx="118">
                  <c:v>1.0048382927853676</c:v>
                </c:pt>
                <c:pt idx="119">
                  <c:v>0.95968281152858315</c:v>
                </c:pt>
                <c:pt idx="120">
                  <c:v>0.9972720605334241</c:v>
                </c:pt>
                <c:pt idx="121">
                  <c:v>0.97128284375272955</c:v>
                </c:pt>
                <c:pt idx="122">
                  <c:v>0.95637299964783729</c:v>
                </c:pt>
                <c:pt idx="123">
                  <c:v>1.0067032209909859</c:v>
                </c:pt>
                <c:pt idx="124">
                  <c:v>1.0389676701802282</c:v>
                </c:pt>
                <c:pt idx="125">
                  <c:v>1.020460905521678</c:v>
                </c:pt>
                <c:pt idx="126">
                  <c:v>1.0115050843848159</c:v>
                </c:pt>
                <c:pt idx="127">
                  <c:v>1.0642389913257821</c:v>
                </c:pt>
                <c:pt idx="128">
                  <c:v>0.9549660620298227</c:v>
                </c:pt>
                <c:pt idx="129">
                  <c:v>1.0824212590135092</c:v>
                </c:pt>
                <c:pt idx="130">
                  <c:v>1.001539169778332</c:v>
                </c:pt>
                <c:pt idx="131">
                  <c:v>1.0690401861274839</c:v>
                </c:pt>
                <c:pt idx="132">
                  <c:v>1.0242190312387531</c:v>
                </c:pt>
                <c:pt idx="133">
                  <c:v>1.0162497569826958</c:v>
                </c:pt>
                <c:pt idx="134">
                  <c:v>1.0270439713886761</c:v>
                </c:pt>
                <c:pt idx="135">
                  <c:v>0.90420918009951068</c:v>
                </c:pt>
                <c:pt idx="136">
                  <c:v>0.90536004897984756</c:v>
                </c:pt>
                <c:pt idx="137">
                  <c:v>0.94416269751590254</c:v>
                </c:pt>
                <c:pt idx="138">
                  <c:v>0.90007110337581864</c:v>
                </c:pt>
                <c:pt idx="139">
                  <c:v>0.904214440656956</c:v>
                </c:pt>
                <c:pt idx="140">
                  <c:v>0.86285420437026661</c:v>
                </c:pt>
                <c:pt idx="141">
                  <c:v>0.99010998339309364</c:v>
                </c:pt>
                <c:pt idx="142">
                  <c:v>0.87743802304207363</c:v>
                </c:pt>
                <c:pt idx="143">
                  <c:v>0.91143341525944943</c:v>
                </c:pt>
                <c:pt idx="144">
                  <c:v>0.91694103713729913</c:v>
                </c:pt>
                <c:pt idx="145">
                  <c:v>0.95536211062352061</c:v>
                </c:pt>
                <c:pt idx="146">
                  <c:v>0.97535768568121539</c:v>
                </c:pt>
                <c:pt idx="147">
                  <c:v>0.93465744637576864</c:v>
                </c:pt>
                <c:pt idx="148">
                  <c:v>0.94527365588020651</c:v>
                </c:pt>
                <c:pt idx="149">
                  <c:v>0.80755552453741308</c:v>
                </c:pt>
                <c:pt idx="150">
                  <c:v>0.88242526549634548</c:v>
                </c:pt>
                <c:pt idx="151">
                  <c:v>0.93192956079790346</c:v>
                </c:pt>
                <c:pt idx="152">
                  <c:v>1.1103067269789575</c:v>
                </c:pt>
                <c:pt idx="153">
                  <c:v>0.99245280615494358</c:v>
                </c:pt>
                <c:pt idx="154">
                  <c:v>0.99366648177096228</c:v>
                </c:pt>
                <c:pt idx="155">
                  <c:v>1.0021340983434477</c:v>
                </c:pt>
                <c:pt idx="156">
                  <c:v>0.9713001267206175</c:v>
                </c:pt>
                <c:pt idx="157">
                  <c:v>1.1038090504772458</c:v>
                </c:pt>
                <c:pt idx="158">
                  <c:v>1.1191592664932293</c:v>
                </c:pt>
                <c:pt idx="159">
                  <c:v>0.99365071118714254</c:v>
                </c:pt>
                <c:pt idx="160">
                  <c:v>0.76275941755134313</c:v>
                </c:pt>
                <c:pt idx="161">
                  <c:v>0.76653101534165402</c:v>
                </c:pt>
                <c:pt idx="162">
                  <c:v>0.69689221571679172</c:v>
                </c:pt>
                <c:pt idx="163">
                  <c:v>0.90409605483920819</c:v>
                </c:pt>
                <c:pt idx="164">
                  <c:v>0.93535842371343381</c:v>
                </c:pt>
                <c:pt idx="165">
                  <c:v>1.0822122187594838</c:v>
                </c:pt>
                <c:pt idx="166">
                  <c:v>0.8835289929925455</c:v>
                </c:pt>
                <c:pt idx="167">
                  <c:v>0.95701697749148162</c:v>
                </c:pt>
                <c:pt idx="168">
                  <c:v>1.0396848191678318</c:v>
                </c:pt>
                <c:pt idx="169">
                  <c:v>0.96068287838086264</c:v>
                </c:pt>
                <c:pt idx="170">
                  <c:v>1.0322362535198473</c:v>
                </c:pt>
                <c:pt idx="171">
                  <c:v>0.93347258485639539</c:v>
                </c:pt>
                <c:pt idx="172">
                  <c:v>0.97286098864656068</c:v>
                </c:pt>
                <c:pt idx="173">
                  <c:v>0.99212055748567263</c:v>
                </c:pt>
                <c:pt idx="174">
                  <c:v>1.0482082503301458</c:v>
                </c:pt>
                <c:pt idx="175">
                  <c:v>0.85238635892135628</c:v>
                </c:pt>
                <c:pt idx="176">
                  <c:v>0.92659340303628668</c:v>
                </c:pt>
                <c:pt idx="177">
                  <c:v>1.0009825112988819</c:v>
                </c:pt>
                <c:pt idx="178">
                  <c:v>0.82380790917881674</c:v>
                </c:pt>
                <c:pt idx="179">
                  <c:v>1.1545185770244739</c:v>
                </c:pt>
                <c:pt idx="180">
                  <c:v>1.0166249264556575</c:v>
                </c:pt>
                <c:pt idx="181">
                  <c:v>0.83113911949919184</c:v>
                </c:pt>
                <c:pt idx="182">
                  <c:v>1.1165248750262651</c:v>
                </c:pt>
                <c:pt idx="183">
                  <c:v>1.1145563202923141</c:v>
                </c:pt>
                <c:pt idx="184">
                  <c:v>0.95969277614924964</c:v>
                </c:pt>
                <c:pt idx="185">
                  <c:v>0.84900192900906724</c:v>
                </c:pt>
                <c:pt idx="186">
                  <c:v>1.1445373926252393</c:v>
                </c:pt>
                <c:pt idx="187">
                  <c:v>0.94057020608174868</c:v>
                </c:pt>
                <c:pt idx="188">
                  <c:v>0.80641451862646851</c:v>
                </c:pt>
                <c:pt idx="189">
                  <c:v>1.014500084302816</c:v>
                </c:pt>
                <c:pt idx="190">
                  <c:v>0.99320904861862469</c:v>
                </c:pt>
                <c:pt idx="191">
                  <c:v>0.8420334135084202</c:v>
                </c:pt>
                <c:pt idx="192">
                  <c:v>1.0386112520124346</c:v>
                </c:pt>
                <c:pt idx="193">
                  <c:v>1.0989264439909072</c:v>
                </c:pt>
                <c:pt idx="194">
                  <c:v>0.89378219900878231</c:v>
                </c:pt>
                <c:pt idx="195">
                  <c:v>0.83646268355112496</c:v>
                </c:pt>
                <c:pt idx="196">
                  <c:v>0.71370067861968656</c:v>
                </c:pt>
                <c:pt idx="197">
                  <c:v>0.82496904332244392</c:v>
                </c:pt>
                <c:pt idx="198">
                  <c:v>0.76156572418681567</c:v>
                </c:pt>
                <c:pt idx="199">
                  <c:v>0.84856188262638099</c:v>
                </c:pt>
                <c:pt idx="200">
                  <c:v>0.82846308711713956</c:v>
                </c:pt>
                <c:pt idx="201">
                  <c:v>0.8262947635740846</c:v>
                </c:pt>
                <c:pt idx="202">
                  <c:v>0.92293626425204756</c:v>
                </c:pt>
                <c:pt idx="203">
                  <c:v>1.0148282377379727</c:v>
                </c:pt>
                <c:pt idx="204">
                  <c:v>1.103215014326002</c:v>
                </c:pt>
                <c:pt idx="205">
                  <c:v>0.9503332969074415</c:v>
                </c:pt>
                <c:pt idx="206">
                  <c:v>0.91658096908837949</c:v>
                </c:pt>
                <c:pt idx="207">
                  <c:v>0.96496201447282393</c:v>
                </c:pt>
                <c:pt idx="208">
                  <c:v>0.80684773186940184</c:v>
                </c:pt>
                <c:pt idx="209">
                  <c:v>0.69557368333346592</c:v>
                </c:pt>
                <c:pt idx="210">
                  <c:v>0.8298407161361494</c:v>
                </c:pt>
                <c:pt idx="211">
                  <c:v>1.114551798610548</c:v>
                </c:pt>
                <c:pt idx="212">
                  <c:v>1.1507526699679769</c:v>
                </c:pt>
                <c:pt idx="213">
                  <c:v>1.120268129921411</c:v>
                </c:pt>
                <c:pt idx="214">
                  <c:v>1.0457788499788281</c:v>
                </c:pt>
                <c:pt idx="215">
                  <c:v>1.496374584028652</c:v>
                </c:pt>
                <c:pt idx="216">
                  <c:v>1.6420659575510781</c:v>
                </c:pt>
                <c:pt idx="217">
                  <c:v>1.1589083789507353</c:v>
                </c:pt>
                <c:pt idx="218">
                  <c:v>1.2898122343270555</c:v>
                </c:pt>
                <c:pt idx="219">
                  <c:v>1.173966865750826</c:v>
                </c:pt>
                <c:pt idx="220">
                  <c:v>1.118690465592451</c:v>
                </c:pt>
                <c:pt idx="221">
                  <c:v>1.0622316058360866</c:v>
                </c:pt>
                <c:pt idx="222">
                  <c:v>0.8743847526626316</c:v>
                </c:pt>
                <c:pt idx="223">
                  <c:v>0.86924526116195278</c:v>
                </c:pt>
                <c:pt idx="224">
                  <c:v>0.82671044372555669</c:v>
                </c:pt>
                <c:pt idx="225">
                  <c:v>0.73803397093254397</c:v>
                </c:pt>
                <c:pt idx="226">
                  <c:v>0.96857906726139364</c:v>
                </c:pt>
                <c:pt idx="227">
                  <c:v>1.2417430187190368</c:v>
                </c:pt>
                <c:pt idx="228">
                  <c:v>1.028809453641075</c:v>
                </c:pt>
                <c:pt idx="229">
                  <c:v>1.0447822678165661</c:v>
                </c:pt>
                <c:pt idx="230">
                  <c:v>0.86002756617363763</c:v>
                </c:pt>
                <c:pt idx="231">
                  <c:v>0.58343026975039547</c:v>
                </c:pt>
                <c:pt idx="232">
                  <c:v>3.2648260910156552</c:v>
                </c:pt>
                <c:pt idx="233">
                  <c:v>0</c:v>
                </c:pt>
                <c:pt idx="234">
                  <c:v>6.5831393816968289</c:v>
                </c:pt>
                <c:pt idx="235">
                  <c:v>0.66030780573219061</c:v>
                </c:pt>
                <c:pt idx="236">
                  <c:v>2.0866601318196625</c:v>
                </c:pt>
                <c:pt idx="237">
                  <c:v>8.4488925155486561E-2</c:v>
                </c:pt>
                <c:pt idx="238">
                  <c:v>0.12835866171443788</c:v>
                </c:pt>
                <c:pt idx="239">
                  <c:v>0.55044268766555693</c:v>
                </c:pt>
              </c:numCache>
            </c:numRef>
          </c:val>
        </c:ser>
        <c:ser>
          <c:idx val="34"/>
          <c:order val="34"/>
          <c:tx>
            <c:strRef>
              <c:f>ratio_data!$A$36</c:f>
              <c:strCache>
                <c:ptCount val="1"/>
                <c:pt idx="0">
                  <c:v>340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ratio_data!$B$36:$IG$36</c:f>
              <c:numCache>
                <c:formatCode>General</c:formatCode>
                <c:ptCount val="240"/>
                <c:pt idx="0">
                  <c:v>0</c:v>
                </c:pt>
                <c:pt idx="1">
                  <c:v>3.3492380312249987</c:v>
                </c:pt>
                <c:pt idx="2">
                  <c:v>1.9846165898526007</c:v>
                </c:pt>
                <c:pt idx="3">
                  <c:v>0</c:v>
                </c:pt>
                <c:pt idx="4">
                  <c:v>0</c:v>
                </c:pt>
                <c:pt idx="5">
                  <c:v>6.1883759448591693</c:v>
                </c:pt>
                <c:pt idx="6">
                  <c:v>0</c:v>
                </c:pt>
                <c:pt idx="7">
                  <c:v>0</c:v>
                </c:pt>
                <c:pt idx="8">
                  <c:v>0</c:v>
                </c:pt>
                <c:pt idx="9">
                  <c:v>3.2303408936574782</c:v>
                </c:pt>
                <c:pt idx="10">
                  <c:v>0.75977203508640101</c:v>
                </c:pt>
                <c:pt idx="11">
                  <c:v>12.690047508269231</c:v>
                </c:pt>
                <c:pt idx="12">
                  <c:v>26.377462706886831</c:v>
                </c:pt>
                <c:pt idx="13">
                  <c:v>0</c:v>
                </c:pt>
                <c:pt idx="14">
                  <c:v>0</c:v>
                </c:pt>
                <c:pt idx="15">
                  <c:v>0.44383492318122381</c:v>
                </c:pt>
                <c:pt idx="16">
                  <c:v>0.14757049908878728</c:v>
                </c:pt>
                <c:pt idx="17">
                  <c:v>0.26680233363481626</c:v>
                </c:pt>
                <c:pt idx="18">
                  <c:v>0</c:v>
                </c:pt>
                <c:pt idx="19">
                  <c:v>1.8320996583101454</c:v>
                </c:pt>
                <c:pt idx="20">
                  <c:v>0.63729448480787865</c:v>
                </c:pt>
                <c:pt idx="21">
                  <c:v>0.45992957386762812</c:v>
                </c:pt>
                <c:pt idx="22">
                  <c:v>0.61441990028443283</c:v>
                </c:pt>
                <c:pt idx="23">
                  <c:v>1.3727244369081135</c:v>
                </c:pt>
                <c:pt idx="24">
                  <c:v>0.89329149954716025</c:v>
                </c:pt>
                <c:pt idx="25">
                  <c:v>0.72391042579522957</c:v>
                </c:pt>
                <c:pt idx="26">
                  <c:v>0.99281181790552675</c:v>
                </c:pt>
                <c:pt idx="27">
                  <c:v>1.0143510034663201</c:v>
                </c:pt>
                <c:pt idx="28">
                  <c:v>1.0328095738363861</c:v>
                </c:pt>
                <c:pt idx="29">
                  <c:v>1.072700877565002</c:v>
                </c:pt>
                <c:pt idx="30">
                  <c:v>1.0252041723425618</c:v>
                </c:pt>
                <c:pt idx="31">
                  <c:v>0.94848487785024149</c:v>
                </c:pt>
                <c:pt idx="32">
                  <c:v>0.96871478554336332</c:v>
                </c:pt>
                <c:pt idx="33">
                  <c:v>1.0005860149888803</c:v>
                </c:pt>
                <c:pt idx="34">
                  <c:v>0.95325970342727284</c:v>
                </c:pt>
                <c:pt idx="35">
                  <c:v>0.84376634099353243</c:v>
                </c:pt>
                <c:pt idx="36">
                  <c:v>1.0088362690286639</c:v>
                </c:pt>
                <c:pt idx="37">
                  <c:v>1.9410811496586102</c:v>
                </c:pt>
                <c:pt idx="38">
                  <c:v>2.818671403756317</c:v>
                </c:pt>
                <c:pt idx="39">
                  <c:v>1.8165779432199101</c:v>
                </c:pt>
                <c:pt idx="40">
                  <c:v>1.7848608867534055</c:v>
                </c:pt>
                <c:pt idx="41">
                  <c:v>2.3196454570180545</c:v>
                </c:pt>
                <c:pt idx="42">
                  <c:v>1.6496918927365496</c:v>
                </c:pt>
                <c:pt idx="43">
                  <c:v>0.42107055596173198</c:v>
                </c:pt>
                <c:pt idx="44">
                  <c:v>0.61854017625712865</c:v>
                </c:pt>
                <c:pt idx="45">
                  <c:v>0.29995911337983755</c:v>
                </c:pt>
                <c:pt idx="46">
                  <c:v>0.54501476436601459</c:v>
                </c:pt>
                <c:pt idx="47">
                  <c:v>0.80195448871563058</c:v>
                </c:pt>
                <c:pt idx="48">
                  <c:v>3.6466778646843796</c:v>
                </c:pt>
                <c:pt idx="49">
                  <c:v>0.6755286817778906</c:v>
                </c:pt>
                <c:pt idx="50">
                  <c:v>7.752673986925541</c:v>
                </c:pt>
                <c:pt idx="51">
                  <c:v>3.2920482425243542</c:v>
                </c:pt>
                <c:pt idx="52">
                  <c:v>0</c:v>
                </c:pt>
                <c:pt idx="53">
                  <c:v>0</c:v>
                </c:pt>
                <c:pt idx="54">
                  <c:v>0</c:v>
                </c:pt>
                <c:pt idx="55">
                  <c:v>0</c:v>
                </c:pt>
                <c:pt idx="56">
                  <c:v>0.15137615294314938</c:v>
                </c:pt>
                <c:pt idx="57">
                  <c:v>0.11125100845115152</c:v>
                </c:pt>
                <c:pt idx="58">
                  <c:v>8.6451884282929783E-2</c:v>
                </c:pt>
                <c:pt idx="59">
                  <c:v>2.3436785708496117</c:v>
                </c:pt>
                <c:pt idx="60">
                  <c:v>0.8445403751669065</c:v>
                </c:pt>
                <c:pt idx="61">
                  <c:v>0.87806815688686701</c:v>
                </c:pt>
                <c:pt idx="62">
                  <c:v>0.97007092555717533</c:v>
                </c:pt>
                <c:pt idx="63">
                  <c:v>0.86965828261720735</c:v>
                </c:pt>
                <c:pt idx="64">
                  <c:v>0.85510337583843143</c:v>
                </c:pt>
                <c:pt idx="65">
                  <c:v>0.93470578288806261</c:v>
                </c:pt>
                <c:pt idx="66">
                  <c:v>1.0890636859173375</c:v>
                </c:pt>
                <c:pt idx="67">
                  <c:v>0.99448948385793645</c:v>
                </c:pt>
                <c:pt idx="68">
                  <c:v>1.0629023187503195</c:v>
                </c:pt>
                <c:pt idx="69">
                  <c:v>1.0924643409520536</c:v>
                </c:pt>
                <c:pt idx="70">
                  <c:v>1.0582804221530961</c:v>
                </c:pt>
                <c:pt idx="71">
                  <c:v>1.0370984062737161</c:v>
                </c:pt>
                <c:pt idx="72">
                  <c:v>0.98206298864995945</c:v>
                </c:pt>
                <c:pt idx="73">
                  <c:v>0.97869118986294967</c:v>
                </c:pt>
                <c:pt idx="74">
                  <c:v>0.94324243363831894</c:v>
                </c:pt>
                <c:pt idx="75">
                  <c:v>0.96141693619837565</c:v>
                </c:pt>
                <c:pt idx="76">
                  <c:v>1.1012162820253926</c:v>
                </c:pt>
                <c:pt idx="77">
                  <c:v>0.93260054932741276</c:v>
                </c:pt>
                <c:pt idx="78">
                  <c:v>0.96206015860581462</c:v>
                </c:pt>
                <c:pt idx="79">
                  <c:v>0.93375474083438681</c:v>
                </c:pt>
                <c:pt idx="80">
                  <c:v>1.0462851361589982</c:v>
                </c:pt>
                <c:pt idx="81">
                  <c:v>1.0837926925301535</c:v>
                </c:pt>
                <c:pt idx="82">
                  <c:v>0.99862403885066786</c:v>
                </c:pt>
                <c:pt idx="83">
                  <c:v>1.0383202490215375</c:v>
                </c:pt>
                <c:pt idx="84">
                  <c:v>1.0026338799573</c:v>
                </c:pt>
                <c:pt idx="85">
                  <c:v>1.0218707490578238</c:v>
                </c:pt>
                <c:pt idx="86">
                  <c:v>1.0089552713622201</c:v>
                </c:pt>
                <c:pt idx="87">
                  <c:v>1.0197461953151068</c:v>
                </c:pt>
                <c:pt idx="88">
                  <c:v>1.0619651638402501</c:v>
                </c:pt>
                <c:pt idx="89">
                  <c:v>1.0744273046369861</c:v>
                </c:pt>
                <c:pt idx="90">
                  <c:v>0.99774213871048212</c:v>
                </c:pt>
                <c:pt idx="91">
                  <c:v>1.0464279220457233</c:v>
                </c:pt>
                <c:pt idx="92">
                  <c:v>1.0377439295382029</c:v>
                </c:pt>
                <c:pt idx="93">
                  <c:v>0.97551763367463062</c:v>
                </c:pt>
                <c:pt idx="94">
                  <c:v>0.90673911221407344</c:v>
                </c:pt>
                <c:pt idx="95">
                  <c:v>0.94094448490280669</c:v>
                </c:pt>
                <c:pt idx="96">
                  <c:v>0.91456676853051155</c:v>
                </c:pt>
                <c:pt idx="97">
                  <c:v>0.94898479031305383</c:v>
                </c:pt>
                <c:pt idx="98">
                  <c:v>0.95329716302298506</c:v>
                </c:pt>
                <c:pt idx="99">
                  <c:v>0.99499284138838373</c:v>
                </c:pt>
                <c:pt idx="100">
                  <c:v>0.96583807394618326</c:v>
                </c:pt>
                <c:pt idx="101">
                  <c:v>0.99338439216118424</c:v>
                </c:pt>
                <c:pt idx="102">
                  <c:v>1.0435065259788969</c:v>
                </c:pt>
                <c:pt idx="103">
                  <c:v>0.97672684429132861</c:v>
                </c:pt>
                <c:pt idx="104">
                  <c:v>0.98464071890605243</c:v>
                </c:pt>
                <c:pt idx="105">
                  <c:v>1.0565173980133469</c:v>
                </c:pt>
                <c:pt idx="106">
                  <c:v>1.0048043215907141</c:v>
                </c:pt>
                <c:pt idx="107">
                  <c:v>1.0374929832221038</c:v>
                </c:pt>
                <c:pt idx="108">
                  <c:v>1.0350504409393566</c:v>
                </c:pt>
                <c:pt idx="109">
                  <c:v>1.0783169919565228</c:v>
                </c:pt>
                <c:pt idx="110">
                  <c:v>0.9871151551428593</c:v>
                </c:pt>
                <c:pt idx="111">
                  <c:v>1.0244085691582707</c:v>
                </c:pt>
                <c:pt idx="112">
                  <c:v>1.0729722764257581</c:v>
                </c:pt>
                <c:pt idx="113">
                  <c:v>0.96465793667182442</c:v>
                </c:pt>
                <c:pt idx="114">
                  <c:v>1.0333132171454691</c:v>
                </c:pt>
                <c:pt idx="115">
                  <c:v>0.96273320379157878</c:v>
                </c:pt>
                <c:pt idx="116">
                  <c:v>1.0849862945958504</c:v>
                </c:pt>
                <c:pt idx="117">
                  <c:v>1.062658735322886</c:v>
                </c:pt>
                <c:pt idx="118">
                  <c:v>0.99336445121731609</c:v>
                </c:pt>
                <c:pt idx="119">
                  <c:v>1.0020218781717711</c:v>
                </c:pt>
                <c:pt idx="120">
                  <c:v>1.1112198598646832</c:v>
                </c:pt>
                <c:pt idx="121">
                  <c:v>1.0221387799745121</c:v>
                </c:pt>
                <c:pt idx="122">
                  <c:v>0.9953106737771541</c:v>
                </c:pt>
                <c:pt idx="123">
                  <c:v>1.0321522407113293</c:v>
                </c:pt>
                <c:pt idx="124">
                  <c:v>1.0766090967603519</c:v>
                </c:pt>
                <c:pt idx="125">
                  <c:v>1.0161043349701673</c:v>
                </c:pt>
                <c:pt idx="126">
                  <c:v>1.0430015777441457</c:v>
                </c:pt>
                <c:pt idx="127">
                  <c:v>1.1055309502836619</c:v>
                </c:pt>
                <c:pt idx="128">
                  <c:v>1.0342343665834193</c:v>
                </c:pt>
                <c:pt idx="129">
                  <c:v>1.056760024362086</c:v>
                </c:pt>
                <c:pt idx="130">
                  <c:v>1.0557441290605543</c:v>
                </c:pt>
                <c:pt idx="131">
                  <c:v>1.0931326540361599</c:v>
                </c:pt>
                <c:pt idx="132">
                  <c:v>1.0064417652319506</c:v>
                </c:pt>
                <c:pt idx="133">
                  <c:v>0.99782557684786866</c:v>
                </c:pt>
                <c:pt idx="134">
                  <c:v>1.0165398516264028</c:v>
                </c:pt>
                <c:pt idx="135">
                  <c:v>0.88238563651991264</c:v>
                </c:pt>
                <c:pt idx="136">
                  <c:v>0.95650378171868056</c:v>
                </c:pt>
                <c:pt idx="137">
                  <c:v>0.94840492166916401</c:v>
                </c:pt>
                <c:pt idx="138">
                  <c:v>0.9789896356111949</c:v>
                </c:pt>
                <c:pt idx="139">
                  <c:v>0.90908288608166388</c:v>
                </c:pt>
                <c:pt idx="140">
                  <c:v>0.99597671536510513</c:v>
                </c:pt>
                <c:pt idx="141">
                  <c:v>0.92309410973499806</c:v>
                </c:pt>
                <c:pt idx="142">
                  <c:v>1.0030489928356474</c:v>
                </c:pt>
                <c:pt idx="143">
                  <c:v>0.84950685029391471</c:v>
                </c:pt>
                <c:pt idx="144">
                  <c:v>0.88153263690725059</c:v>
                </c:pt>
                <c:pt idx="145">
                  <c:v>0.94743747384126176</c:v>
                </c:pt>
                <c:pt idx="146">
                  <c:v>0.97210561517162364</c:v>
                </c:pt>
                <c:pt idx="147">
                  <c:v>0.89738667054095556</c:v>
                </c:pt>
                <c:pt idx="148">
                  <c:v>0.81021238802721829</c:v>
                </c:pt>
                <c:pt idx="149">
                  <c:v>0.87641922606974865</c:v>
                </c:pt>
                <c:pt idx="150">
                  <c:v>0.96581207018670168</c:v>
                </c:pt>
                <c:pt idx="151">
                  <c:v>1.0118342311908426</c:v>
                </c:pt>
                <c:pt idx="152">
                  <c:v>0.90697613058697313</c:v>
                </c:pt>
                <c:pt idx="153">
                  <c:v>1.1014884333411801</c:v>
                </c:pt>
                <c:pt idx="154">
                  <c:v>1.0786857069718991</c:v>
                </c:pt>
                <c:pt idx="155">
                  <c:v>1.0923515614220694</c:v>
                </c:pt>
                <c:pt idx="156">
                  <c:v>0.96622757513034652</c:v>
                </c:pt>
                <c:pt idx="157">
                  <c:v>0.83998399589894857</c:v>
                </c:pt>
                <c:pt idx="158">
                  <c:v>0.98730043796441469</c:v>
                </c:pt>
                <c:pt idx="159">
                  <c:v>0.93612585897686362</c:v>
                </c:pt>
                <c:pt idx="160">
                  <c:v>0.85068873037028958</c:v>
                </c:pt>
                <c:pt idx="161">
                  <c:v>0.75201594905823188</c:v>
                </c:pt>
                <c:pt idx="162">
                  <c:v>0.71185032216454991</c:v>
                </c:pt>
                <c:pt idx="163">
                  <c:v>1.0876080691642651</c:v>
                </c:pt>
                <c:pt idx="164">
                  <c:v>0.86753264864972568</c:v>
                </c:pt>
                <c:pt idx="165">
                  <c:v>1.0075838566130071</c:v>
                </c:pt>
                <c:pt idx="166">
                  <c:v>0.91111103003947502</c:v>
                </c:pt>
                <c:pt idx="167">
                  <c:v>1.0730151081820443</c:v>
                </c:pt>
                <c:pt idx="168">
                  <c:v>0.92676418372125791</c:v>
                </c:pt>
                <c:pt idx="169">
                  <c:v>1.0116476237262901</c:v>
                </c:pt>
                <c:pt idx="170">
                  <c:v>0.9705925068200103</c:v>
                </c:pt>
                <c:pt idx="171">
                  <c:v>0.9086927275819946</c:v>
                </c:pt>
                <c:pt idx="172">
                  <c:v>0.90068437828743886</c:v>
                </c:pt>
                <c:pt idx="173">
                  <c:v>0.788342227428523</c:v>
                </c:pt>
                <c:pt idx="174">
                  <c:v>0.89629701348631063</c:v>
                </c:pt>
                <c:pt idx="175">
                  <c:v>0.91284196525337569</c:v>
                </c:pt>
                <c:pt idx="176">
                  <c:v>0.96062350885377779</c:v>
                </c:pt>
                <c:pt idx="177">
                  <c:v>1.1015938028670638</c:v>
                </c:pt>
                <c:pt idx="178">
                  <c:v>1.106236361034594</c:v>
                </c:pt>
                <c:pt idx="179">
                  <c:v>0.98974099501879964</c:v>
                </c:pt>
                <c:pt idx="180">
                  <c:v>0.89279724028219765</c:v>
                </c:pt>
                <c:pt idx="181">
                  <c:v>1.0476302369763024</c:v>
                </c:pt>
                <c:pt idx="182">
                  <c:v>0.71985193434401951</c:v>
                </c:pt>
                <c:pt idx="183">
                  <c:v>0.98703667124502159</c:v>
                </c:pt>
                <c:pt idx="184">
                  <c:v>0.98055582500727456</c:v>
                </c:pt>
                <c:pt idx="185">
                  <c:v>1.0672636892531118</c:v>
                </c:pt>
                <c:pt idx="186">
                  <c:v>1.0302851997468088</c:v>
                </c:pt>
                <c:pt idx="187">
                  <c:v>0.85928852562845892</c:v>
                </c:pt>
                <c:pt idx="188">
                  <c:v>0.78790880859185464</c:v>
                </c:pt>
                <c:pt idx="189">
                  <c:v>1.0517063751058542</c:v>
                </c:pt>
                <c:pt idx="190">
                  <c:v>1.2810725193729966</c:v>
                </c:pt>
                <c:pt idx="191">
                  <c:v>1.1850386940195978</c:v>
                </c:pt>
                <c:pt idx="192">
                  <c:v>0.87682377103838383</c:v>
                </c:pt>
                <c:pt idx="193">
                  <c:v>0.83281739842777691</c:v>
                </c:pt>
                <c:pt idx="194">
                  <c:v>1.0732756856324173</c:v>
                </c:pt>
                <c:pt idx="195">
                  <c:v>1.144526782738019</c:v>
                </c:pt>
                <c:pt idx="196">
                  <c:v>1.1714303920659908</c:v>
                </c:pt>
                <c:pt idx="197">
                  <c:v>0.98779560209835293</c:v>
                </c:pt>
                <c:pt idx="198">
                  <c:v>0.9310456684582733</c:v>
                </c:pt>
                <c:pt idx="199">
                  <c:v>1.02326621923937</c:v>
                </c:pt>
                <c:pt idx="200">
                  <c:v>1.1280492307692309</c:v>
                </c:pt>
                <c:pt idx="201">
                  <c:v>1.1941011972944078</c:v>
                </c:pt>
                <c:pt idx="202">
                  <c:v>0.9173151566789749</c:v>
                </c:pt>
                <c:pt idx="203">
                  <c:v>0.82389339739918876</c:v>
                </c:pt>
                <c:pt idx="204">
                  <c:v>0.8006285421241579</c:v>
                </c:pt>
                <c:pt idx="205">
                  <c:v>0.86917949938659511</c:v>
                </c:pt>
                <c:pt idx="206">
                  <c:v>0.89594515200701075</c:v>
                </c:pt>
                <c:pt idx="207">
                  <c:v>1.1952962922270518</c:v>
                </c:pt>
                <c:pt idx="208">
                  <c:v>0.87704428968269565</c:v>
                </c:pt>
                <c:pt idx="209">
                  <c:v>0.68098797010511192</c:v>
                </c:pt>
                <c:pt idx="210">
                  <c:v>0.79418876995947529</c:v>
                </c:pt>
                <c:pt idx="211">
                  <c:v>1.0575369961281738</c:v>
                </c:pt>
                <c:pt idx="212">
                  <c:v>0.90117951043174183</c:v>
                </c:pt>
                <c:pt idx="213">
                  <c:v>0.98618558691943659</c:v>
                </c:pt>
                <c:pt idx="214">
                  <c:v>0.85462755232442766</c:v>
                </c:pt>
                <c:pt idx="215">
                  <c:v>0.98071544524633758</c:v>
                </c:pt>
                <c:pt idx="216">
                  <c:v>1.0625740777113288</c:v>
                </c:pt>
                <c:pt idx="217">
                  <c:v>0.80664041840512657</c:v>
                </c:pt>
                <c:pt idx="218">
                  <c:v>1.5745331302280721</c:v>
                </c:pt>
                <c:pt idx="219">
                  <c:v>0.89588048890900851</c:v>
                </c:pt>
                <c:pt idx="220">
                  <c:v>1.0429846124594222</c:v>
                </c:pt>
                <c:pt idx="221">
                  <c:v>1.2363009662974311</c:v>
                </c:pt>
                <c:pt idx="222">
                  <c:v>1.0783648198744846</c:v>
                </c:pt>
                <c:pt idx="223">
                  <c:v>0.92186919144981405</c:v>
                </c:pt>
                <c:pt idx="224">
                  <c:v>0.9686908857076858</c:v>
                </c:pt>
                <c:pt idx="225">
                  <c:v>0.90995790739627169</c:v>
                </c:pt>
                <c:pt idx="226">
                  <c:v>0.86510112373713488</c:v>
                </c:pt>
                <c:pt idx="227">
                  <c:v>0.85361641486419693</c:v>
                </c:pt>
                <c:pt idx="228">
                  <c:v>0.87594208577966559</c:v>
                </c:pt>
                <c:pt idx="229">
                  <c:v>0.8026396784589217</c:v>
                </c:pt>
                <c:pt idx="230">
                  <c:v>0.9644923540513044</c:v>
                </c:pt>
                <c:pt idx="231">
                  <c:v>1.1922144773859351</c:v>
                </c:pt>
                <c:pt idx="232">
                  <c:v>4.1391723586811828</c:v>
                </c:pt>
                <c:pt idx="233">
                  <c:v>0</c:v>
                </c:pt>
                <c:pt idx="234">
                  <c:v>0</c:v>
                </c:pt>
                <c:pt idx="235">
                  <c:v>0</c:v>
                </c:pt>
                <c:pt idx="236">
                  <c:v>0.43555176065605755</c:v>
                </c:pt>
                <c:pt idx="237">
                  <c:v>0.27861344649485731</c:v>
                </c:pt>
                <c:pt idx="238">
                  <c:v>0.3914335683385825</c:v>
                </c:pt>
                <c:pt idx="239">
                  <c:v>0.16474111267322786</c:v>
                </c:pt>
              </c:numCache>
            </c:numRef>
          </c:val>
        </c:ser>
        <c:ser>
          <c:idx val="35"/>
          <c:order val="35"/>
          <c:tx>
            <c:strRef>
              <c:f>ratio_data!$A$37</c:f>
              <c:strCache>
                <c:ptCount val="1"/>
                <c:pt idx="0">
                  <c:v>350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ratio_data!$B$37:$IG$37</c:f>
              <c:numCache>
                <c:formatCode>General</c:formatCode>
                <c:ptCount val="240"/>
                <c:pt idx="0">
                  <c:v>0</c:v>
                </c:pt>
                <c:pt idx="1">
                  <c:v>0</c:v>
                </c:pt>
                <c:pt idx="2">
                  <c:v>0</c:v>
                </c:pt>
                <c:pt idx="3">
                  <c:v>0</c:v>
                </c:pt>
                <c:pt idx="4">
                  <c:v>0</c:v>
                </c:pt>
                <c:pt idx="5">
                  <c:v>0</c:v>
                </c:pt>
                <c:pt idx="6">
                  <c:v>0</c:v>
                </c:pt>
                <c:pt idx="7">
                  <c:v>0</c:v>
                </c:pt>
                <c:pt idx="8">
                  <c:v>0</c:v>
                </c:pt>
                <c:pt idx="9">
                  <c:v>0</c:v>
                </c:pt>
                <c:pt idx="10">
                  <c:v>1.5522101637136263</c:v>
                </c:pt>
                <c:pt idx="11">
                  <c:v>153.37323676931376</c:v>
                </c:pt>
                <c:pt idx="12">
                  <c:v>74.283274694193395</c:v>
                </c:pt>
                <c:pt idx="13">
                  <c:v>0</c:v>
                </c:pt>
                <c:pt idx="14">
                  <c:v>0</c:v>
                </c:pt>
                <c:pt idx="15">
                  <c:v>0.41922846912589717</c:v>
                </c:pt>
                <c:pt idx="16">
                  <c:v>0.53892562117072684</c:v>
                </c:pt>
                <c:pt idx="17">
                  <c:v>0.13285750164606538</c:v>
                </c:pt>
                <c:pt idx="18">
                  <c:v>11.350941811316559</c:v>
                </c:pt>
                <c:pt idx="19">
                  <c:v>0.98868903659058982</c:v>
                </c:pt>
                <c:pt idx="20">
                  <c:v>1.0310932711061576</c:v>
                </c:pt>
                <c:pt idx="21">
                  <c:v>0.6277498235320812</c:v>
                </c:pt>
                <c:pt idx="22">
                  <c:v>0.54431597578380708</c:v>
                </c:pt>
                <c:pt idx="23">
                  <c:v>0.64918369543561061</c:v>
                </c:pt>
                <c:pt idx="24">
                  <c:v>1.0010387297818681</c:v>
                </c:pt>
                <c:pt idx="25">
                  <c:v>2.1791420730958033</c:v>
                </c:pt>
                <c:pt idx="26">
                  <c:v>1.1382210400627859</c:v>
                </c:pt>
                <c:pt idx="27">
                  <c:v>0.92605846134315084</c:v>
                </c:pt>
                <c:pt idx="28">
                  <c:v>1.0585856355293533</c:v>
                </c:pt>
                <c:pt idx="29">
                  <c:v>1.053262760113618</c:v>
                </c:pt>
                <c:pt idx="30">
                  <c:v>1.0170792125747354</c:v>
                </c:pt>
                <c:pt idx="31">
                  <c:v>0.96385592901055361</c:v>
                </c:pt>
                <c:pt idx="32">
                  <c:v>0.90984749613640226</c:v>
                </c:pt>
                <c:pt idx="33">
                  <c:v>0.99217309649411878</c:v>
                </c:pt>
                <c:pt idx="34">
                  <c:v>1.04169862374907</c:v>
                </c:pt>
                <c:pt idx="35">
                  <c:v>1.0134930189468918</c:v>
                </c:pt>
                <c:pt idx="36">
                  <c:v>0.79818277865821452</c:v>
                </c:pt>
                <c:pt idx="37">
                  <c:v>1.0901304526054352</c:v>
                </c:pt>
                <c:pt idx="38">
                  <c:v>2.3028043952791384</c:v>
                </c:pt>
                <c:pt idx="39">
                  <c:v>2.1838344046051192</c:v>
                </c:pt>
                <c:pt idx="40">
                  <c:v>2.0447519830694874</c:v>
                </c:pt>
                <c:pt idx="41">
                  <c:v>10.504351692060718</c:v>
                </c:pt>
                <c:pt idx="42">
                  <c:v>2.4744965534292027</c:v>
                </c:pt>
                <c:pt idx="43">
                  <c:v>2.2225729720116489</c:v>
                </c:pt>
                <c:pt idx="44">
                  <c:v>0.66113862282875091</c:v>
                </c:pt>
                <c:pt idx="45">
                  <c:v>0.69865879845701961</c:v>
                </c:pt>
                <c:pt idx="46">
                  <c:v>0</c:v>
                </c:pt>
                <c:pt idx="47">
                  <c:v>0</c:v>
                </c:pt>
                <c:pt idx="48">
                  <c:v>0</c:v>
                </c:pt>
                <c:pt idx="49">
                  <c:v>10.881183881488774</c:v>
                </c:pt>
                <c:pt idx="50">
                  <c:v>0</c:v>
                </c:pt>
                <c:pt idx="51">
                  <c:v>0</c:v>
                </c:pt>
                <c:pt idx="52">
                  <c:v>0</c:v>
                </c:pt>
                <c:pt idx="53">
                  <c:v>0</c:v>
                </c:pt>
                <c:pt idx="54">
                  <c:v>0</c:v>
                </c:pt>
                <c:pt idx="55">
                  <c:v>0</c:v>
                </c:pt>
                <c:pt idx="56">
                  <c:v>1.6630327866371679</c:v>
                </c:pt>
                <c:pt idx="57">
                  <c:v>0.93054473009291749</c:v>
                </c:pt>
                <c:pt idx="58">
                  <c:v>2.2509690959219792</c:v>
                </c:pt>
                <c:pt idx="59">
                  <c:v>0.8980853241468838</c:v>
                </c:pt>
                <c:pt idx="60">
                  <c:v>1.0903188369430581</c:v>
                </c:pt>
                <c:pt idx="61">
                  <c:v>1.04237497808108</c:v>
                </c:pt>
                <c:pt idx="62">
                  <c:v>0.94914792205324761</c:v>
                </c:pt>
                <c:pt idx="63">
                  <c:v>0.97842862691387977</c:v>
                </c:pt>
                <c:pt idx="64">
                  <c:v>0.91595854467206816</c:v>
                </c:pt>
                <c:pt idx="65">
                  <c:v>1.29106788068194</c:v>
                </c:pt>
                <c:pt idx="66">
                  <c:v>1.2547983855998026</c:v>
                </c:pt>
                <c:pt idx="67">
                  <c:v>1.0024650725416444</c:v>
                </c:pt>
                <c:pt idx="68">
                  <c:v>1.0719502114014618</c:v>
                </c:pt>
                <c:pt idx="69">
                  <c:v>0.97823829449314448</c:v>
                </c:pt>
                <c:pt idx="70">
                  <c:v>0.97747969729904982</c:v>
                </c:pt>
                <c:pt idx="71">
                  <c:v>1.0050480998190299</c:v>
                </c:pt>
                <c:pt idx="72">
                  <c:v>1.0444255255684467</c:v>
                </c:pt>
                <c:pt idx="73">
                  <c:v>1.0233077629049854</c:v>
                </c:pt>
                <c:pt idx="74">
                  <c:v>0.93055628046807315</c:v>
                </c:pt>
                <c:pt idx="75">
                  <c:v>1.0014637414357053</c:v>
                </c:pt>
                <c:pt idx="76">
                  <c:v>1.0109903461682899</c:v>
                </c:pt>
                <c:pt idx="77">
                  <c:v>0.95510675929082844</c:v>
                </c:pt>
                <c:pt idx="78">
                  <c:v>0.90524526226311486</c:v>
                </c:pt>
                <c:pt idx="79">
                  <c:v>0.9694468361222377</c:v>
                </c:pt>
                <c:pt idx="80">
                  <c:v>0.95290860547393885</c:v>
                </c:pt>
                <c:pt idx="81">
                  <c:v>0.99440543615596899</c:v>
                </c:pt>
                <c:pt idx="82">
                  <c:v>1.0878619621432886</c:v>
                </c:pt>
                <c:pt idx="83">
                  <c:v>1.0244527156353409</c:v>
                </c:pt>
                <c:pt idx="84">
                  <c:v>0.99443188978944286</c:v>
                </c:pt>
                <c:pt idx="85">
                  <c:v>0.96209021646619985</c:v>
                </c:pt>
                <c:pt idx="86">
                  <c:v>0.95245400305813543</c:v>
                </c:pt>
                <c:pt idx="87">
                  <c:v>1.0329415487769302</c:v>
                </c:pt>
                <c:pt idx="88">
                  <c:v>1.0545052131943138</c:v>
                </c:pt>
                <c:pt idx="89">
                  <c:v>1.0550568653185224</c:v>
                </c:pt>
                <c:pt idx="90">
                  <c:v>0.99375141188240235</c:v>
                </c:pt>
                <c:pt idx="91">
                  <c:v>1.0446857837014729</c:v>
                </c:pt>
                <c:pt idx="92">
                  <c:v>1.0399671280136045</c:v>
                </c:pt>
                <c:pt idx="93">
                  <c:v>1.0552448321670618</c:v>
                </c:pt>
                <c:pt idx="94">
                  <c:v>0.98611637731281887</c:v>
                </c:pt>
                <c:pt idx="95">
                  <c:v>0.92979653142590002</c:v>
                </c:pt>
                <c:pt idx="96">
                  <c:v>0.9376832523740779</c:v>
                </c:pt>
                <c:pt idx="97">
                  <c:v>0.93088571216737803</c:v>
                </c:pt>
                <c:pt idx="98">
                  <c:v>0.92958178830932758</c:v>
                </c:pt>
                <c:pt idx="99">
                  <c:v>0.93040052053209943</c:v>
                </c:pt>
                <c:pt idx="100">
                  <c:v>1.0073123030539175</c:v>
                </c:pt>
                <c:pt idx="101">
                  <c:v>0.99578558090146696</c:v>
                </c:pt>
                <c:pt idx="102">
                  <c:v>0.95877263168329585</c:v>
                </c:pt>
                <c:pt idx="103">
                  <c:v>1.0192111187086559</c:v>
                </c:pt>
                <c:pt idx="104">
                  <c:v>0.99943767928721916</c:v>
                </c:pt>
                <c:pt idx="105">
                  <c:v>0.99801796941153431</c:v>
                </c:pt>
                <c:pt idx="106">
                  <c:v>0.98301353216514642</c:v>
                </c:pt>
                <c:pt idx="107">
                  <c:v>1.0747551747162301</c:v>
                </c:pt>
                <c:pt idx="108">
                  <c:v>1.0667839636062508</c:v>
                </c:pt>
                <c:pt idx="109">
                  <c:v>1.0487398416631024</c:v>
                </c:pt>
                <c:pt idx="110">
                  <c:v>1.0600349083449139</c:v>
                </c:pt>
                <c:pt idx="111">
                  <c:v>1.0080262621758538</c:v>
                </c:pt>
                <c:pt idx="112">
                  <c:v>0.92489653892211199</c:v>
                </c:pt>
                <c:pt idx="113">
                  <c:v>0.98171133758256512</c:v>
                </c:pt>
                <c:pt idx="114">
                  <c:v>1.033120694673523</c:v>
                </c:pt>
                <c:pt idx="115">
                  <c:v>0.95943457997920056</c:v>
                </c:pt>
                <c:pt idx="116">
                  <c:v>1.0119406041986678</c:v>
                </c:pt>
                <c:pt idx="117">
                  <c:v>1.0476054612434651</c:v>
                </c:pt>
                <c:pt idx="118">
                  <c:v>1.0097692643287299</c:v>
                </c:pt>
                <c:pt idx="119">
                  <c:v>0.93580520634321773</c:v>
                </c:pt>
                <c:pt idx="120">
                  <c:v>1.0711949328316202</c:v>
                </c:pt>
                <c:pt idx="121">
                  <c:v>1.0390484532755522</c:v>
                </c:pt>
                <c:pt idx="122">
                  <c:v>1.0409469635086381</c:v>
                </c:pt>
                <c:pt idx="123">
                  <c:v>0.94288558222697383</c:v>
                </c:pt>
                <c:pt idx="124">
                  <c:v>0.91917922356696002</c:v>
                </c:pt>
                <c:pt idx="125">
                  <c:v>0.98013211840535575</c:v>
                </c:pt>
                <c:pt idx="126">
                  <c:v>1.0022947944399776</c:v>
                </c:pt>
                <c:pt idx="127">
                  <c:v>1.0373334382393748</c:v>
                </c:pt>
                <c:pt idx="128">
                  <c:v>0.98431579672537706</c:v>
                </c:pt>
                <c:pt idx="129">
                  <c:v>0.97269917582417709</c:v>
                </c:pt>
                <c:pt idx="130">
                  <c:v>0.9958779845161414</c:v>
                </c:pt>
                <c:pt idx="131">
                  <c:v>1.0482202496736206</c:v>
                </c:pt>
                <c:pt idx="132">
                  <c:v>1.0147341404292578</c:v>
                </c:pt>
                <c:pt idx="133">
                  <c:v>0.8533451758825108</c:v>
                </c:pt>
                <c:pt idx="134">
                  <c:v>0.94869338938945735</c:v>
                </c:pt>
                <c:pt idx="135">
                  <c:v>0.95896696669112669</c:v>
                </c:pt>
                <c:pt idx="136">
                  <c:v>0.93621464120213116</c:v>
                </c:pt>
                <c:pt idx="137">
                  <c:v>0.95694061053605683</c:v>
                </c:pt>
                <c:pt idx="138">
                  <c:v>0.87817383917565761</c:v>
                </c:pt>
                <c:pt idx="139">
                  <c:v>0.97906609827153668</c:v>
                </c:pt>
                <c:pt idx="140">
                  <c:v>0.99657111427083522</c:v>
                </c:pt>
                <c:pt idx="141">
                  <c:v>1.0787637291426306</c:v>
                </c:pt>
                <c:pt idx="142">
                  <c:v>0.9420842865211988</c:v>
                </c:pt>
                <c:pt idx="143">
                  <c:v>0.90866417469577765</c:v>
                </c:pt>
                <c:pt idx="144">
                  <c:v>0.88999860575853684</c:v>
                </c:pt>
                <c:pt idx="145">
                  <c:v>0.91786464687167202</c:v>
                </c:pt>
                <c:pt idx="146">
                  <c:v>0.96442791787464699</c:v>
                </c:pt>
                <c:pt idx="147">
                  <c:v>0.98245219474071643</c:v>
                </c:pt>
                <c:pt idx="148">
                  <c:v>0.88300631942143859</c:v>
                </c:pt>
                <c:pt idx="149">
                  <c:v>0.85416037214181062</c:v>
                </c:pt>
                <c:pt idx="150">
                  <c:v>0.92350443831188977</c:v>
                </c:pt>
                <c:pt idx="151">
                  <c:v>0.89515296135785427</c:v>
                </c:pt>
                <c:pt idx="152">
                  <c:v>0.8755369554893575</c:v>
                </c:pt>
                <c:pt idx="153">
                  <c:v>0.9771751638565066</c:v>
                </c:pt>
                <c:pt idx="154">
                  <c:v>0.97714794837218344</c:v>
                </c:pt>
                <c:pt idx="155">
                  <c:v>1.1265752665835778</c:v>
                </c:pt>
                <c:pt idx="156">
                  <c:v>1.059372706086932</c:v>
                </c:pt>
                <c:pt idx="157">
                  <c:v>0.84124204969929472</c:v>
                </c:pt>
                <c:pt idx="158">
                  <c:v>0.89278878528234062</c:v>
                </c:pt>
                <c:pt idx="159">
                  <c:v>0.96730473158367392</c:v>
                </c:pt>
                <c:pt idx="160">
                  <c:v>0.81220629349830464</c:v>
                </c:pt>
                <c:pt idx="161">
                  <c:v>0.97835087016193367</c:v>
                </c:pt>
                <c:pt idx="162">
                  <c:v>0.83882299815388028</c:v>
                </c:pt>
                <c:pt idx="163">
                  <c:v>0.75542385538938905</c:v>
                </c:pt>
                <c:pt idx="164">
                  <c:v>0.83437928844337661</c:v>
                </c:pt>
                <c:pt idx="165">
                  <c:v>0.82109797835725029</c:v>
                </c:pt>
                <c:pt idx="166">
                  <c:v>0.85826059000719845</c:v>
                </c:pt>
                <c:pt idx="167">
                  <c:v>1.0010704474170757</c:v>
                </c:pt>
                <c:pt idx="168">
                  <c:v>1.1293362785316079</c:v>
                </c:pt>
                <c:pt idx="169">
                  <c:v>1.0951845900437764</c:v>
                </c:pt>
                <c:pt idx="170">
                  <c:v>0.99111760431763563</c:v>
                </c:pt>
                <c:pt idx="171">
                  <c:v>0.93157638681988397</c:v>
                </c:pt>
                <c:pt idx="172">
                  <c:v>1.0788766379858139</c:v>
                </c:pt>
                <c:pt idx="173">
                  <c:v>0.8348101158758352</c:v>
                </c:pt>
                <c:pt idx="174">
                  <c:v>0.77616486829023468</c:v>
                </c:pt>
                <c:pt idx="175">
                  <c:v>0.8666856282415949</c:v>
                </c:pt>
                <c:pt idx="176">
                  <c:v>0.94244705984665056</c:v>
                </c:pt>
                <c:pt idx="177">
                  <c:v>1.0374856125350398</c:v>
                </c:pt>
                <c:pt idx="178">
                  <c:v>1.0922290197939262</c:v>
                </c:pt>
                <c:pt idx="179">
                  <c:v>0.93474272370944878</c:v>
                </c:pt>
                <c:pt idx="180">
                  <c:v>1.0737845827185024</c:v>
                </c:pt>
                <c:pt idx="181">
                  <c:v>0.86766718831081269</c:v>
                </c:pt>
                <c:pt idx="182">
                  <c:v>0.74643991556020284</c:v>
                </c:pt>
                <c:pt idx="183">
                  <c:v>0.82137375658675571</c:v>
                </c:pt>
                <c:pt idx="184">
                  <c:v>1.1132234257319951</c:v>
                </c:pt>
                <c:pt idx="185">
                  <c:v>0.88371817747401393</c:v>
                </c:pt>
                <c:pt idx="186">
                  <c:v>1.0120582031998977</c:v>
                </c:pt>
                <c:pt idx="187">
                  <c:v>0.92951225248926328</c:v>
                </c:pt>
                <c:pt idx="188">
                  <c:v>0.90276056786801651</c:v>
                </c:pt>
                <c:pt idx="189">
                  <c:v>0.80279805299594664</c:v>
                </c:pt>
                <c:pt idx="190">
                  <c:v>0.78994969724402575</c:v>
                </c:pt>
                <c:pt idx="191">
                  <c:v>1.0244355501837743</c:v>
                </c:pt>
                <c:pt idx="192">
                  <c:v>1.3151253431773706</c:v>
                </c:pt>
                <c:pt idx="193">
                  <c:v>0.9641897775060676</c:v>
                </c:pt>
                <c:pt idx="194">
                  <c:v>1.0620478046410469</c:v>
                </c:pt>
                <c:pt idx="195">
                  <c:v>1.0920447994268541</c:v>
                </c:pt>
                <c:pt idx="196">
                  <c:v>0.83911265204815422</c:v>
                </c:pt>
                <c:pt idx="197">
                  <c:v>1.2236328063166027</c:v>
                </c:pt>
                <c:pt idx="198">
                  <c:v>1.142441695350394</c:v>
                </c:pt>
                <c:pt idx="199">
                  <c:v>0.88155035462304554</c:v>
                </c:pt>
                <c:pt idx="200">
                  <c:v>1.1123319196501957</c:v>
                </c:pt>
                <c:pt idx="201">
                  <c:v>1.0442748685138601</c:v>
                </c:pt>
                <c:pt idx="202">
                  <c:v>0.82317574235961244</c:v>
                </c:pt>
                <c:pt idx="203">
                  <c:v>1.0470964966262395</c:v>
                </c:pt>
                <c:pt idx="204">
                  <c:v>1.0776481683708925</c:v>
                </c:pt>
                <c:pt idx="205">
                  <c:v>0.94793156747727081</c:v>
                </c:pt>
                <c:pt idx="206">
                  <c:v>0.91921298218026637</c:v>
                </c:pt>
                <c:pt idx="207">
                  <c:v>0.91616320365759074</c:v>
                </c:pt>
                <c:pt idx="208">
                  <c:v>1.0547837359489041</c:v>
                </c:pt>
                <c:pt idx="209">
                  <c:v>0.92816998149977192</c:v>
                </c:pt>
                <c:pt idx="210">
                  <c:v>1.146589506561551</c:v>
                </c:pt>
                <c:pt idx="211">
                  <c:v>0.90573130272208369</c:v>
                </c:pt>
                <c:pt idx="212">
                  <c:v>0.83897894855341792</c:v>
                </c:pt>
                <c:pt idx="213">
                  <c:v>0.76665312643865036</c:v>
                </c:pt>
                <c:pt idx="214">
                  <c:v>0.75875197105800385</c:v>
                </c:pt>
                <c:pt idx="215">
                  <c:v>0.81818181818181923</c:v>
                </c:pt>
                <c:pt idx="216">
                  <c:v>1.0623113100983754</c:v>
                </c:pt>
                <c:pt idx="217">
                  <c:v>1.4136216859279351</c:v>
                </c:pt>
                <c:pt idx="218">
                  <c:v>0.98290526857179605</c:v>
                </c:pt>
                <c:pt idx="219">
                  <c:v>1.0204809742881307</c:v>
                </c:pt>
                <c:pt idx="220">
                  <c:v>0.942697807831123</c:v>
                </c:pt>
                <c:pt idx="221">
                  <c:v>0.85916310678424956</c:v>
                </c:pt>
                <c:pt idx="222">
                  <c:v>1.0094405618623465</c:v>
                </c:pt>
                <c:pt idx="223">
                  <c:v>0.99828218119577417</c:v>
                </c:pt>
                <c:pt idx="224">
                  <c:v>1.0852589587832089</c:v>
                </c:pt>
                <c:pt idx="225">
                  <c:v>0.94172981124612365</c:v>
                </c:pt>
                <c:pt idx="226">
                  <c:v>1.0666061442370542</c:v>
                </c:pt>
                <c:pt idx="227">
                  <c:v>0.91441006401446157</c:v>
                </c:pt>
                <c:pt idx="228">
                  <c:v>1.3363499632535194</c:v>
                </c:pt>
                <c:pt idx="229">
                  <c:v>0.95735747004477223</c:v>
                </c:pt>
                <c:pt idx="230">
                  <c:v>0.78529406188980655</c:v>
                </c:pt>
                <c:pt idx="231">
                  <c:v>0.84193715636619848</c:v>
                </c:pt>
                <c:pt idx="232">
                  <c:v>6.2989182968929756</c:v>
                </c:pt>
                <c:pt idx="233">
                  <c:v>0</c:v>
                </c:pt>
                <c:pt idx="234">
                  <c:v>0</c:v>
                </c:pt>
                <c:pt idx="235">
                  <c:v>0</c:v>
                </c:pt>
                <c:pt idx="236">
                  <c:v>0</c:v>
                </c:pt>
                <c:pt idx="237">
                  <c:v>6.4041934682787405</c:v>
                </c:pt>
                <c:pt idx="238">
                  <c:v>0</c:v>
                </c:pt>
                <c:pt idx="239">
                  <c:v>0</c:v>
                </c:pt>
              </c:numCache>
            </c:numRef>
          </c:val>
        </c:ser>
        <c:ser>
          <c:idx val="36"/>
          <c:order val="36"/>
          <c:tx>
            <c:strRef>
              <c:f>ratio_data!$A$38</c:f>
              <c:strCache>
                <c:ptCount val="1"/>
                <c:pt idx="0">
                  <c:v>360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ratio_data!$B$38:$IG$38</c:f>
              <c:numCache>
                <c:formatCode>General</c:formatCode>
                <c:ptCount val="240"/>
                <c:pt idx="0">
                  <c:v>0</c:v>
                </c:pt>
                <c:pt idx="1">
                  <c:v>0</c:v>
                </c:pt>
                <c:pt idx="2">
                  <c:v>0</c:v>
                </c:pt>
                <c:pt idx="3">
                  <c:v>0</c:v>
                </c:pt>
                <c:pt idx="4">
                  <c:v>0</c:v>
                </c:pt>
                <c:pt idx="5">
                  <c:v>0</c:v>
                </c:pt>
                <c:pt idx="6">
                  <c:v>0</c:v>
                </c:pt>
                <c:pt idx="7">
                  <c:v>0</c:v>
                </c:pt>
                <c:pt idx="8">
                  <c:v>3.2279783170181486E-2</c:v>
                </c:pt>
                <c:pt idx="9">
                  <c:v>0.11186053593179052</c:v>
                </c:pt>
                <c:pt idx="10">
                  <c:v>0.34066832418993082</c:v>
                </c:pt>
                <c:pt idx="11">
                  <c:v>1.2504943675161158</c:v>
                </c:pt>
                <c:pt idx="12">
                  <c:v>0.93977166423133562</c:v>
                </c:pt>
                <c:pt idx="13">
                  <c:v>0.3723929761844747</c:v>
                </c:pt>
                <c:pt idx="14">
                  <c:v>1.9843277300673381</c:v>
                </c:pt>
                <c:pt idx="15">
                  <c:v>0.58213390257611852</c:v>
                </c:pt>
                <c:pt idx="16">
                  <c:v>0.3524455132261739</c:v>
                </c:pt>
                <c:pt idx="17">
                  <c:v>1.1300658979441134</c:v>
                </c:pt>
                <c:pt idx="18">
                  <c:v>7.7499569141457672</c:v>
                </c:pt>
                <c:pt idx="19">
                  <c:v>1.1705905437699211</c:v>
                </c:pt>
                <c:pt idx="20">
                  <c:v>0.51295251527973651</c:v>
                </c:pt>
                <c:pt idx="21">
                  <c:v>0.58965192447660253</c:v>
                </c:pt>
                <c:pt idx="22">
                  <c:v>0.7543646919796535</c:v>
                </c:pt>
                <c:pt idx="23">
                  <c:v>0.24450674849772247</c:v>
                </c:pt>
                <c:pt idx="24">
                  <c:v>0.43950306931510214</c:v>
                </c:pt>
                <c:pt idx="25">
                  <c:v>0.89905661487066657</c:v>
                </c:pt>
                <c:pt idx="26">
                  <c:v>0.81534591500686604</c:v>
                </c:pt>
                <c:pt idx="27">
                  <c:v>0.96398028506727051</c:v>
                </c:pt>
                <c:pt idx="28">
                  <c:v>1.1217195779228162</c:v>
                </c:pt>
                <c:pt idx="29">
                  <c:v>1.0405972850208134</c:v>
                </c:pt>
                <c:pt idx="30">
                  <c:v>0.98984380543082762</c:v>
                </c:pt>
                <c:pt idx="31">
                  <c:v>0.98548626424582042</c:v>
                </c:pt>
                <c:pt idx="32">
                  <c:v>0.94672197908408884</c:v>
                </c:pt>
                <c:pt idx="33">
                  <c:v>0.96637039002388025</c:v>
                </c:pt>
                <c:pt idx="34">
                  <c:v>0.97393337065353913</c:v>
                </c:pt>
                <c:pt idx="35">
                  <c:v>1.466132703492794</c:v>
                </c:pt>
                <c:pt idx="36">
                  <c:v>1.4411487827132239</c:v>
                </c:pt>
                <c:pt idx="37">
                  <c:v>1.418894793511859</c:v>
                </c:pt>
                <c:pt idx="38">
                  <c:v>5.2470586172432485</c:v>
                </c:pt>
                <c:pt idx="39">
                  <c:v>23.155333859402727</c:v>
                </c:pt>
                <c:pt idx="40">
                  <c:v>2.3623643120252962</c:v>
                </c:pt>
                <c:pt idx="41">
                  <c:v>3.2591083730789587</c:v>
                </c:pt>
                <c:pt idx="42">
                  <c:v>0.87110491370155163</c:v>
                </c:pt>
                <c:pt idx="43">
                  <c:v>1.0518235076292008</c:v>
                </c:pt>
                <c:pt idx="44">
                  <c:v>2.3759430187595827</c:v>
                </c:pt>
                <c:pt idx="45">
                  <c:v>0</c:v>
                </c:pt>
                <c:pt idx="46">
                  <c:v>0.20092101746950139</c:v>
                </c:pt>
                <c:pt idx="47">
                  <c:v>2.469001865192765</c:v>
                </c:pt>
                <c:pt idx="48">
                  <c:v>0</c:v>
                </c:pt>
                <c:pt idx="49">
                  <c:v>0</c:v>
                </c:pt>
                <c:pt idx="50">
                  <c:v>0</c:v>
                </c:pt>
                <c:pt idx="51">
                  <c:v>0</c:v>
                </c:pt>
                <c:pt idx="52">
                  <c:v>0</c:v>
                </c:pt>
                <c:pt idx="53">
                  <c:v>0</c:v>
                </c:pt>
                <c:pt idx="54">
                  <c:v>0</c:v>
                </c:pt>
                <c:pt idx="55">
                  <c:v>0.12406235010007112</c:v>
                </c:pt>
                <c:pt idx="56">
                  <c:v>0.15045844706493136</c:v>
                </c:pt>
                <c:pt idx="57">
                  <c:v>0.28304539427501757</c:v>
                </c:pt>
                <c:pt idx="58">
                  <c:v>0.20195476090478187</c:v>
                </c:pt>
                <c:pt idx="59">
                  <c:v>0.95426917296572955</c:v>
                </c:pt>
                <c:pt idx="60">
                  <c:v>1.1358365531077015</c:v>
                </c:pt>
                <c:pt idx="61">
                  <c:v>1.3821027823312861</c:v>
                </c:pt>
                <c:pt idx="62">
                  <c:v>0.86665733796037292</c:v>
                </c:pt>
                <c:pt idx="63">
                  <c:v>0.89254752576198948</c:v>
                </c:pt>
                <c:pt idx="64">
                  <c:v>1.1117282154439116</c:v>
                </c:pt>
                <c:pt idx="65">
                  <c:v>1.0082399172897059</c:v>
                </c:pt>
                <c:pt idx="66">
                  <c:v>1.0697774050644431</c:v>
                </c:pt>
                <c:pt idx="67">
                  <c:v>1.0199707243437761</c:v>
                </c:pt>
                <c:pt idx="68">
                  <c:v>0.94807493255962494</c:v>
                </c:pt>
                <c:pt idx="69">
                  <c:v>0.94744469133417231</c:v>
                </c:pt>
                <c:pt idx="70">
                  <c:v>1.0637470942383422</c:v>
                </c:pt>
                <c:pt idx="71">
                  <c:v>1.0469050315482951</c:v>
                </c:pt>
                <c:pt idx="72">
                  <c:v>0.99308683983513846</c:v>
                </c:pt>
                <c:pt idx="73">
                  <c:v>1.0471633393097008</c:v>
                </c:pt>
                <c:pt idx="74">
                  <c:v>0.93811710677382321</c:v>
                </c:pt>
                <c:pt idx="75">
                  <c:v>0.99137067357455699</c:v>
                </c:pt>
                <c:pt idx="76">
                  <c:v>1.0177484322790316</c:v>
                </c:pt>
                <c:pt idx="77">
                  <c:v>0.98443384383630295</c:v>
                </c:pt>
                <c:pt idx="78">
                  <c:v>0.92617141764832589</c:v>
                </c:pt>
                <c:pt idx="79">
                  <c:v>0.99372662775661358</c:v>
                </c:pt>
                <c:pt idx="80">
                  <c:v>1.0373358675263047</c:v>
                </c:pt>
                <c:pt idx="81">
                  <c:v>1.0356150638111081</c:v>
                </c:pt>
                <c:pt idx="82">
                  <c:v>0.97249282683023186</c:v>
                </c:pt>
                <c:pt idx="83">
                  <c:v>1.0672978986121602</c:v>
                </c:pt>
                <c:pt idx="84">
                  <c:v>0.95832271626959042</c:v>
                </c:pt>
                <c:pt idx="85">
                  <c:v>0.96954737161145166</c:v>
                </c:pt>
                <c:pt idx="86">
                  <c:v>0.94852006312550385</c:v>
                </c:pt>
                <c:pt idx="87">
                  <c:v>1.0530221605565564</c:v>
                </c:pt>
                <c:pt idx="88">
                  <c:v>0.91116525849152785</c:v>
                </c:pt>
                <c:pt idx="89">
                  <c:v>0.99855847147981669</c:v>
                </c:pt>
                <c:pt idx="90">
                  <c:v>0.98402094579735311</c:v>
                </c:pt>
                <c:pt idx="91">
                  <c:v>1.016237285141981</c:v>
                </c:pt>
                <c:pt idx="92">
                  <c:v>1.1110421216713244</c:v>
                </c:pt>
                <c:pt idx="93">
                  <c:v>1.0495342644076386</c:v>
                </c:pt>
                <c:pt idx="94">
                  <c:v>0.94294062074826834</c:v>
                </c:pt>
                <c:pt idx="95">
                  <c:v>0.92659732326277444</c:v>
                </c:pt>
                <c:pt idx="96">
                  <c:v>0.94624477715249911</c:v>
                </c:pt>
                <c:pt idx="97">
                  <c:v>0.92472563946837083</c:v>
                </c:pt>
                <c:pt idx="98">
                  <c:v>0.99994774188972757</c:v>
                </c:pt>
                <c:pt idx="99">
                  <c:v>1.0224639967980049</c:v>
                </c:pt>
                <c:pt idx="100">
                  <c:v>1.0275761640160961</c:v>
                </c:pt>
                <c:pt idx="101">
                  <c:v>1.0517605660278051</c:v>
                </c:pt>
                <c:pt idx="102">
                  <c:v>0.97278083267871396</c:v>
                </c:pt>
                <c:pt idx="103">
                  <c:v>1.020644952073545</c:v>
                </c:pt>
                <c:pt idx="104">
                  <c:v>1.042112131707075</c:v>
                </c:pt>
                <c:pt idx="105">
                  <c:v>1.0545274859132541</c:v>
                </c:pt>
                <c:pt idx="106">
                  <c:v>0.99925276715414657</c:v>
                </c:pt>
                <c:pt idx="107">
                  <c:v>1.0290921033537261</c:v>
                </c:pt>
                <c:pt idx="108">
                  <c:v>1.1228868253192481</c:v>
                </c:pt>
                <c:pt idx="109">
                  <c:v>1.0881244109330819</c:v>
                </c:pt>
                <c:pt idx="110">
                  <c:v>1.0598223533473496</c:v>
                </c:pt>
                <c:pt idx="111">
                  <c:v>1.0133535496582742</c:v>
                </c:pt>
                <c:pt idx="112">
                  <c:v>1.001271640529481</c:v>
                </c:pt>
                <c:pt idx="113">
                  <c:v>0.97039626073888863</c:v>
                </c:pt>
                <c:pt idx="114">
                  <c:v>1.027667920774606</c:v>
                </c:pt>
                <c:pt idx="115">
                  <c:v>0.98842496408770808</c:v>
                </c:pt>
                <c:pt idx="116">
                  <c:v>0.93793467666463581</c:v>
                </c:pt>
                <c:pt idx="117">
                  <c:v>1.0154456229990618</c:v>
                </c:pt>
                <c:pt idx="118">
                  <c:v>1.0004987410809798</c:v>
                </c:pt>
                <c:pt idx="119">
                  <c:v>0.98650896705649049</c:v>
                </c:pt>
                <c:pt idx="120">
                  <c:v>1.0891904702507171</c:v>
                </c:pt>
                <c:pt idx="121">
                  <c:v>1.0904282989422576</c:v>
                </c:pt>
                <c:pt idx="122">
                  <c:v>0.94903364611017826</c:v>
                </c:pt>
                <c:pt idx="123">
                  <c:v>0.93824650223436623</c:v>
                </c:pt>
                <c:pt idx="124">
                  <c:v>0.9129116867145779</c:v>
                </c:pt>
                <c:pt idx="125">
                  <c:v>0.94309140381765699</c:v>
                </c:pt>
                <c:pt idx="126">
                  <c:v>0.9494950552585999</c:v>
                </c:pt>
                <c:pt idx="127">
                  <c:v>0.99159690972725945</c:v>
                </c:pt>
                <c:pt idx="128">
                  <c:v>0.94973394637598862</c:v>
                </c:pt>
                <c:pt idx="129">
                  <c:v>1.0517440539312226</c:v>
                </c:pt>
                <c:pt idx="130">
                  <c:v>0.91047596602861192</c:v>
                </c:pt>
                <c:pt idx="131">
                  <c:v>1.0399870818419141</c:v>
                </c:pt>
                <c:pt idx="132">
                  <c:v>0.93322195346981685</c:v>
                </c:pt>
                <c:pt idx="133">
                  <c:v>0.88775273382571751</c:v>
                </c:pt>
                <c:pt idx="134">
                  <c:v>0.92255200795582259</c:v>
                </c:pt>
                <c:pt idx="135">
                  <c:v>0.95471743010113064</c:v>
                </c:pt>
                <c:pt idx="136">
                  <c:v>0.9408544563700143</c:v>
                </c:pt>
                <c:pt idx="137">
                  <c:v>0.86752078239608865</c:v>
                </c:pt>
                <c:pt idx="138">
                  <c:v>0.9764882556176907</c:v>
                </c:pt>
                <c:pt idx="139">
                  <c:v>0.98252096426923829</c:v>
                </c:pt>
                <c:pt idx="140">
                  <c:v>0.92685738793674421</c:v>
                </c:pt>
                <c:pt idx="141">
                  <c:v>0.89197141836064364</c:v>
                </c:pt>
                <c:pt idx="142">
                  <c:v>0.89911337235498634</c:v>
                </c:pt>
                <c:pt idx="143">
                  <c:v>0.90679239445669824</c:v>
                </c:pt>
                <c:pt idx="144">
                  <c:v>0.86604882565908869</c:v>
                </c:pt>
                <c:pt idx="145">
                  <c:v>0.9594104504193337</c:v>
                </c:pt>
                <c:pt idx="146">
                  <c:v>0.92292988211479776</c:v>
                </c:pt>
                <c:pt idx="147">
                  <c:v>0.85245099637976585</c:v>
                </c:pt>
                <c:pt idx="148">
                  <c:v>0.76357436482118768</c:v>
                </c:pt>
                <c:pt idx="149">
                  <c:v>0.82445238129527376</c:v>
                </c:pt>
                <c:pt idx="150">
                  <c:v>0.96632900246227438</c:v>
                </c:pt>
                <c:pt idx="151">
                  <c:v>1.0201758643703491</c:v>
                </c:pt>
                <c:pt idx="152">
                  <c:v>0.81540869688356665</c:v>
                </c:pt>
                <c:pt idx="153">
                  <c:v>0.83362490399502664</c:v>
                </c:pt>
                <c:pt idx="154">
                  <c:v>0.79511871292287462</c:v>
                </c:pt>
                <c:pt idx="155">
                  <c:v>0.85100041007938598</c:v>
                </c:pt>
                <c:pt idx="156">
                  <c:v>0.84213948714360032</c:v>
                </c:pt>
                <c:pt idx="157">
                  <c:v>1.0859949126422672</c:v>
                </c:pt>
                <c:pt idx="158">
                  <c:v>0.80273882387060569</c:v>
                </c:pt>
                <c:pt idx="159">
                  <c:v>0.96147596456091045</c:v>
                </c:pt>
                <c:pt idx="160">
                  <c:v>0.92314487036849957</c:v>
                </c:pt>
                <c:pt idx="161">
                  <c:v>0.91037360190007677</c:v>
                </c:pt>
                <c:pt idx="162">
                  <c:v>0.92871514905467534</c:v>
                </c:pt>
                <c:pt idx="163">
                  <c:v>0.8342544908611631</c:v>
                </c:pt>
                <c:pt idx="164">
                  <c:v>0.88358527856418045</c:v>
                </c:pt>
                <c:pt idx="165">
                  <c:v>1.0126125602500944</c:v>
                </c:pt>
                <c:pt idx="166">
                  <c:v>1.2225912438005837</c:v>
                </c:pt>
                <c:pt idx="167">
                  <c:v>0.90330665534954291</c:v>
                </c:pt>
                <c:pt idx="168">
                  <c:v>0.99176012817578396</c:v>
                </c:pt>
                <c:pt idx="169">
                  <c:v>0.98948287768615151</c:v>
                </c:pt>
                <c:pt idx="170">
                  <c:v>0.93904771226575035</c:v>
                </c:pt>
                <c:pt idx="171">
                  <c:v>1.0509162677214097</c:v>
                </c:pt>
                <c:pt idx="172">
                  <c:v>1.0431157815519341</c:v>
                </c:pt>
                <c:pt idx="173">
                  <c:v>1.0404491326223362</c:v>
                </c:pt>
                <c:pt idx="174">
                  <c:v>1.0999270013788629</c:v>
                </c:pt>
                <c:pt idx="175">
                  <c:v>0.79002616557666716</c:v>
                </c:pt>
                <c:pt idx="176">
                  <c:v>0.85333356981961839</c:v>
                </c:pt>
                <c:pt idx="177">
                  <c:v>0.78076090403894149</c:v>
                </c:pt>
                <c:pt idx="178">
                  <c:v>0.87950940275585165</c:v>
                </c:pt>
                <c:pt idx="179">
                  <c:v>0.88556799848528456</c:v>
                </c:pt>
                <c:pt idx="180">
                  <c:v>0.92398593031006315</c:v>
                </c:pt>
                <c:pt idx="181">
                  <c:v>1.0363406607140377</c:v>
                </c:pt>
                <c:pt idx="182">
                  <c:v>0.85177989787885777</c:v>
                </c:pt>
                <c:pt idx="183">
                  <c:v>0.83244035621358392</c:v>
                </c:pt>
                <c:pt idx="184">
                  <c:v>1.1289833080424878</c:v>
                </c:pt>
                <c:pt idx="185">
                  <c:v>1.0516061919504638</c:v>
                </c:pt>
                <c:pt idx="186">
                  <c:v>0.99444189777675907</c:v>
                </c:pt>
                <c:pt idx="187">
                  <c:v>1.002391459331655</c:v>
                </c:pt>
                <c:pt idx="188">
                  <c:v>1.0819949632629728</c:v>
                </c:pt>
                <c:pt idx="189">
                  <c:v>1.0255484419091538</c:v>
                </c:pt>
                <c:pt idx="190">
                  <c:v>0.99059570592586166</c:v>
                </c:pt>
                <c:pt idx="191">
                  <c:v>0.92518201410740619</c:v>
                </c:pt>
                <c:pt idx="192">
                  <c:v>1.0451658433309798</c:v>
                </c:pt>
                <c:pt idx="193">
                  <c:v>0.80005268595466406</c:v>
                </c:pt>
                <c:pt idx="194">
                  <c:v>0.94842761400384412</c:v>
                </c:pt>
                <c:pt idx="195">
                  <c:v>0.85599127219831783</c:v>
                </c:pt>
                <c:pt idx="196">
                  <c:v>0.79184532816246067</c:v>
                </c:pt>
                <c:pt idx="197">
                  <c:v>1.1533975814867139</c:v>
                </c:pt>
                <c:pt idx="198">
                  <c:v>0.93066790846194758</c:v>
                </c:pt>
                <c:pt idx="199">
                  <c:v>1.0181420715766725</c:v>
                </c:pt>
                <c:pt idx="200">
                  <c:v>1.108467273555314</c:v>
                </c:pt>
                <c:pt idx="201">
                  <c:v>0.99766799492845459</c:v>
                </c:pt>
                <c:pt idx="202">
                  <c:v>0.82885437823021424</c:v>
                </c:pt>
                <c:pt idx="203">
                  <c:v>0.96661897713377842</c:v>
                </c:pt>
                <c:pt idx="204">
                  <c:v>0.77842968075927599</c:v>
                </c:pt>
                <c:pt idx="205">
                  <c:v>0.89131505572120817</c:v>
                </c:pt>
                <c:pt idx="206">
                  <c:v>1.1721631421949676</c:v>
                </c:pt>
                <c:pt idx="207">
                  <c:v>1.0775784023518162</c:v>
                </c:pt>
                <c:pt idx="208">
                  <c:v>1.045086454438408</c:v>
                </c:pt>
                <c:pt idx="209">
                  <c:v>1.1227921699658205</c:v>
                </c:pt>
                <c:pt idx="210">
                  <c:v>1.0201857016529501</c:v>
                </c:pt>
                <c:pt idx="211">
                  <c:v>1.1763293271419468</c:v>
                </c:pt>
                <c:pt idx="212">
                  <c:v>1.364109232769831</c:v>
                </c:pt>
                <c:pt idx="213">
                  <c:v>0.93294314381270849</c:v>
                </c:pt>
                <c:pt idx="214">
                  <c:v>0.81405245509493607</c:v>
                </c:pt>
                <c:pt idx="215">
                  <c:v>0.89068802713604722</c:v>
                </c:pt>
                <c:pt idx="216">
                  <c:v>1.0614422269760901</c:v>
                </c:pt>
                <c:pt idx="217">
                  <c:v>0.94536775901168557</c:v>
                </c:pt>
                <c:pt idx="218">
                  <c:v>0.75076638048761857</c:v>
                </c:pt>
                <c:pt idx="219">
                  <c:v>0.95856925346148492</c:v>
                </c:pt>
                <c:pt idx="220">
                  <c:v>1.1220903939772817</c:v>
                </c:pt>
                <c:pt idx="221">
                  <c:v>1.1610485392868846</c:v>
                </c:pt>
                <c:pt idx="222">
                  <c:v>0.95064070022370273</c:v>
                </c:pt>
                <c:pt idx="223">
                  <c:v>1.1983303425138487</c:v>
                </c:pt>
                <c:pt idx="224">
                  <c:v>0.95474096102676487</c:v>
                </c:pt>
                <c:pt idx="225">
                  <c:v>1.0052764193500316</c:v>
                </c:pt>
                <c:pt idx="226">
                  <c:v>1.0694893428659558</c:v>
                </c:pt>
                <c:pt idx="227">
                  <c:v>0.90876033597709338</c:v>
                </c:pt>
                <c:pt idx="228">
                  <c:v>0.94993903708329785</c:v>
                </c:pt>
                <c:pt idx="229">
                  <c:v>1.1404704057139521</c:v>
                </c:pt>
                <c:pt idx="230">
                  <c:v>1.0345208446128857</c:v>
                </c:pt>
                <c:pt idx="231">
                  <c:v>2.0477476169739202</c:v>
                </c:pt>
                <c:pt idx="232">
                  <c:v>0</c:v>
                </c:pt>
                <c:pt idx="233">
                  <c:v>0</c:v>
                </c:pt>
                <c:pt idx="234">
                  <c:v>0</c:v>
                </c:pt>
                <c:pt idx="235">
                  <c:v>0</c:v>
                </c:pt>
                <c:pt idx="236">
                  <c:v>0</c:v>
                </c:pt>
                <c:pt idx="237">
                  <c:v>0</c:v>
                </c:pt>
                <c:pt idx="238">
                  <c:v>0</c:v>
                </c:pt>
                <c:pt idx="239">
                  <c:v>0</c:v>
                </c:pt>
              </c:numCache>
            </c:numRef>
          </c:val>
        </c:ser>
        <c:ser>
          <c:idx val="37"/>
          <c:order val="37"/>
          <c:tx>
            <c:strRef>
              <c:f>ratio_data!$A$39</c:f>
              <c:strCache>
                <c:ptCount val="1"/>
                <c:pt idx="0">
                  <c:v>370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ratio_data!$B$39:$IG$39</c:f>
              <c:numCache>
                <c:formatCode>General</c:formatCode>
                <c:ptCount val="240"/>
                <c:pt idx="0">
                  <c:v>0</c:v>
                </c:pt>
                <c:pt idx="1">
                  <c:v>0.82020549136365861</c:v>
                </c:pt>
                <c:pt idx="2">
                  <c:v>0</c:v>
                </c:pt>
                <c:pt idx="3">
                  <c:v>0</c:v>
                </c:pt>
                <c:pt idx="4">
                  <c:v>0</c:v>
                </c:pt>
                <c:pt idx="5">
                  <c:v>0</c:v>
                </c:pt>
                <c:pt idx="6">
                  <c:v>2.6577558565186981</c:v>
                </c:pt>
                <c:pt idx="7">
                  <c:v>0</c:v>
                </c:pt>
                <c:pt idx="8">
                  <c:v>0</c:v>
                </c:pt>
                <c:pt idx="9">
                  <c:v>8.8216000976827774E-3</c:v>
                </c:pt>
                <c:pt idx="10">
                  <c:v>7.9067147784162142E-2</c:v>
                </c:pt>
                <c:pt idx="11">
                  <c:v>0.37252037504889063</c:v>
                </c:pt>
                <c:pt idx="12">
                  <c:v>0.15510217212270949</c:v>
                </c:pt>
                <c:pt idx="13">
                  <c:v>0</c:v>
                </c:pt>
                <c:pt idx="14">
                  <c:v>0</c:v>
                </c:pt>
                <c:pt idx="15">
                  <c:v>1.158364711377907</c:v>
                </c:pt>
                <c:pt idx="16">
                  <c:v>0</c:v>
                </c:pt>
                <c:pt idx="17">
                  <c:v>0.96337365340656222</c:v>
                </c:pt>
                <c:pt idx="18">
                  <c:v>0.79037216225894946</c:v>
                </c:pt>
                <c:pt idx="19">
                  <c:v>0.19511085152466484</c:v>
                </c:pt>
                <c:pt idx="20">
                  <c:v>0.27654261994654511</c:v>
                </c:pt>
                <c:pt idx="21">
                  <c:v>0.31499767856460997</c:v>
                </c:pt>
                <c:pt idx="22">
                  <c:v>0.58907026375380822</c:v>
                </c:pt>
                <c:pt idx="23">
                  <c:v>0.26475601708748658</c:v>
                </c:pt>
                <c:pt idx="24">
                  <c:v>0.43479723690302119</c:v>
                </c:pt>
                <c:pt idx="25">
                  <c:v>0.80229930524287063</c:v>
                </c:pt>
                <c:pt idx="26">
                  <c:v>0.92652853209194752</c:v>
                </c:pt>
                <c:pt idx="27">
                  <c:v>1.2230586618354469</c:v>
                </c:pt>
                <c:pt idx="28">
                  <c:v>1.0512895740538253</c:v>
                </c:pt>
                <c:pt idx="29">
                  <c:v>1.0550465448428101</c:v>
                </c:pt>
                <c:pt idx="30">
                  <c:v>1.0505999269356361</c:v>
                </c:pt>
                <c:pt idx="31">
                  <c:v>1.0460916014385444</c:v>
                </c:pt>
                <c:pt idx="32">
                  <c:v>0.96794428813531463</c:v>
                </c:pt>
                <c:pt idx="33">
                  <c:v>0.75358764279070667</c:v>
                </c:pt>
                <c:pt idx="34">
                  <c:v>0.91345812188521947</c:v>
                </c:pt>
                <c:pt idx="35">
                  <c:v>1.1433395557606394</c:v>
                </c:pt>
                <c:pt idx="36">
                  <c:v>1.6111514208561801</c:v>
                </c:pt>
                <c:pt idx="37">
                  <c:v>1.8765776165552763</c:v>
                </c:pt>
                <c:pt idx="38">
                  <c:v>5.2799938995458584</c:v>
                </c:pt>
                <c:pt idx="39">
                  <c:v>8.9554669378157961</c:v>
                </c:pt>
                <c:pt idx="40">
                  <c:v>3.3548827005553687</c:v>
                </c:pt>
                <c:pt idx="41">
                  <c:v>3.0131564925856398</c:v>
                </c:pt>
                <c:pt idx="42">
                  <c:v>1.92774501808881</c:v>
                </c:pt>
                <c:pt idx="43">
                  <c:v>9.6280938618278764</c:v>
                </c:pt>
                <c:pt idx="44">
                  <c:v>4.4620211067754445</c:v>
                </c:pt>
                <c:pt idx="45">
                  <c:v>4.9483851102792231</c:v>
                </c:pt>
                <c:pt idx="46">
                  <c:v>2.1368443469386107</c:v>
                </c:pt>
                <c:pt idx="47">
                  <c:v>2.9923952341092379</c:v>
                </c:pt>
                <c:pt idx="48">
                  <c:v>0.88036790838036338</c:v>
                </c:pt>
                <c:pt idx="49">
                  <c:v>7.9963659719757283</c:v>
                </c:pt>
                <c:pt idx="50">
                  <c:v>1.0204863339851622</c:v>
                </c:pt>
                <c:pt idx="51">
                  <c:v>0</c:v>
                </c:pt>
                <c:pt idx="52">
                  <c:v>0</c:v>
                </c:pt>
                <c:pt idx="53">
                  <c:v>0</c:v>
                </c:pt>
                <c:pt idx="54">
                  <c:v>0</c:v>
                </c:pt>
                <c:pt idx="55">
                  <c:v>0.34867086179737788</c:v>
                </c:pt>
                <c:pt idx="56">
                  <c:v>0.59398998200195863</c:v>
                </c:pt>
                <c:pt idx="57">
                  <c:v>0.63895042157582271</c:v>
                </c:pt>
                <c:pt idx="58">
                  <c:v>0.18538746046891624</c:v>
                </c:pt>
                <c:pt idx="59">
                  <c:v>0.43373177309503136</c:v>
                </c:pt>
                <c:pt idx="60">
                  <c:v>0.77455331944458794</c:v>
                </c:pt>
                <c:pt idx="61">
                  <c:v>1.0769540850161892</c:v>
                </c:pt>
                <c:pt idx="62">
                  <c:v>0.9000439627331297</c:v>
                </c:pt>
                <c:pt idx="63">
                  <c:v>1.2065015588328019</c:v>
                </c:pt>
                <c:pt idx="64">
                  <c:v>1.5044779748476966</c:v>
                </c:pt>
                <c:pt idx="65">
                  <c:v>0.89277995736022864</c:v>
                </c:pt>
                <c:pt idx="66">
                  <c:v>1.0512971351933182</c:v>
                </c:pt>
                <c:pt idx="67">
                  <c:v>1.0039323220536758</c:v>
                </c:pt>
                <c:pt idx="68">
                  <c:v>0.97265827008090822</c:v>
                </c:pt>
                <c:pt idx="69">
                  <c:v>0.89422372248995119</c:v>
                </c:pt>
                <c:pt idx="70">
                  <c:v>0.97054137977588761</c:v>
                </c:pt>
                <c:pt idx="71">
                  <c:v>0.98192281779887924</c:v>
                </c:pt>
                <c:pt idx="72">
                  <c:v>0.97232123750420474</c:v>
                </c:pt>
                <c:pt idx="73">
                  <c:v>0.92284821423897956</c:v>
                </c:pt>
                <c:pt idx="74">
                  <c:v>0.91848521100614655</c:v>
                </c:pt>
                <c:pt idx="75">
                  <c:v>1.0275872940805548</c:v>
                </c:pt>
                <c:pt idx="76">
                  <c:v>0.95278582345585472</c:v>
                </c:pt>
                <c:pt idx="77">
                  <c:v>1.0129689180678698</c:v>
                </c:pt>
                <c:pt idx="78">
                  <c:v>1.0173327428492878</c:v>
                </c:pt>
                <c:pt idx="79">
                  <c:v>0.97231862142491909</c:v>
                </c:pt>
                <c:pt idx="80">
                  <c:v>0.96467296650449075</c:v>
                </c:pt>
                <c:pt idx="81">
                  <c:v>1.1080704047455989</c:v>
                </c:pt>
                <c:pt idx="82">
                  <c:v>0.98492175111644042</c:v>
                </c:pt>
                <c:pt idx="83">
                  <c:v>0.99836802646206757</c:v>
                </c:pt>
                <c:pt idx="84">
                  <c:v>0.99217855068757455</c:v>
                </c:pt>
                <c:pt idx="85">
                  <c:v>0.92415837559425551</c:v>
                </c:pt>
                <c:pt idx="86">
                  <c:v>1.0595385542828957</c:v>
                </c:pt>
                <c:pt idx="87">
                  <c:v>1.0619372216495848</c:v>
                </c:pt>
                <c:pt idx="88">
                  <c:v>0.96524881161845677</c:v>
                </c:pt>
                <c:pt idx="89">
                  <c:v>0.92336182793971155</c:v>
                </c:pt>
                <c:pt idx="90">
                  <c:v>0.89810631367175853</c:v>
                </c:pt>
                <c:pt idx="91">
                  <c:v>0.97606520129192831</c:v>
                </c:pt>
                <c:pt idx="92">
                  <c:v>1.0397461521865676</c:v>
                </c:pt>
                <c:pt idx="93">
                  <c:v>0.96049087430085478</c:v>
                </c:pt>
                <c:pt idx="94">
                  <c:v>0.96016780861472195</c:v>
                </c:pt>
                <c:pt idx="95">
                  <c:v>0.98870453917687162</c:v>
                </c:pt>
                <c:pt idx="96">
                  <c:v>0.94730143550763102</c:v>
                </c:pt>
                <c:pt idx="97">
                  <c:v>0.94465339495200851</c:v>
                </c:pt>
                <c:pt idx="98">
                  <c:v>0.96251735652251602</c:v>
                </c:pt>
                <c:pt idx="99">
                  <c:v>1.0540380228136881</c:v>
                </c:pt>
                <c:pt idx="100">
                  <c:v>1.0442324567184753</c:v>
                </c:pt>
                <c:pt idx="101">
                  <c:v>1.0226909438330241</c:v>
                </c:pt>
                <c:pt idx="102">
                  <c:v>1.0683002528169039</c:v>
                </c:pt>
                <c:pt idx="103">
                  <c:v>1.0319759590695552</c:v>
                </c:pt>
                <c:pt idx="104">
                  <c:v>1.0328467290351415</c:v>
                </c:pt>
                <c:pt idx="105">
                  <c:v>1.0409081734111825</c:v>
                </c:pt>
                <c:pt idx="106">
                  <c:v>1.0135773556325978</c:v>
                </c:pt>
                <c:pt idx="107">
                  <c:v>1.048477629044358</c:v>
                </c:pt>
                <c:pt idx="108">
                  <c:v>1.042942112952405</c:v>
                </c:pt>
                <c:pt idx="109">
                  <c:v>1.0386562800523698</c:v>
                </c:pt>
                <c:pt idx="110">
                  <c:v>1.0836171710636104</c:v>
                </c:pt>
                <c:pt idx="111">
                  <c:v>0.96330177757587498</c:v>
                </c:pt>
                <c:pt idx="112">
                  <c:v>0.99129927395469464</c:v>
                </c:pt>
                <c:pt idx="113">
                  <c:v>1.0702349470705959</c:v>
                </c:pt>
                <c:pt idx="114">
                  <c:v>1.046247766409182</c:v>
                </c:pt>
                <c:pt idx="115">
                  <c:v>1.0022443754000838</c:v>
                </c:pt>
                <c:pt idx="116">
                  <c:v>0.98072737075469041</c:v>
                </c:pt>
                <c:pt idx="117">
                  <c:v>1.0118884018962901</c:v>
                </c:pt>
                <c:pt idx="118">
                  <c:v>0.98771078958582759</c:v>
                </c:pt>
                <c:pt idx="119">
                  <c:v>1.0531620077113739</c:v>
                </c:pt>
                <c:pt idx="120">
                  <c:v>0.97341595775887446</c:v>
                </c:pt>
                <c:pt idx="121">
                  <c:v>0.8981474456529015</c:v>
                </c:pt>
                <c:pt idx="122">
                  <c:v>0.97282552218642948</c:v>
                </c:pt>
                <c:pt idx="123">
                  <c:v>0.95312943531121164</c:v>
                </c:pt>
                <c:pt idx="124">
                  <c:v>0.94576678495603472</c:v>
                </c:pt>
                <c:pt idx="125">
                  <c:v>0.89257517919694118</c:v>
                </c:pt>
                <c:pt idx="126">
                  <c:v>0.90902429286880371</c:v>
                </c:pt>
                <c:pt idx="127">
                  <c:v>0.96069082660531935</c:v>
                </c:pt>
                <c:pt idx="128">
                  <c:v>1.0053431137173972</c:v>
                </c:pt>
                <c:pt idx="129">
                  <c:v>0.97638118257279671</c:v>
                </c:pt>
                <c:pt idx="130">
                  <c:v>0.98350978566560643</c:v>
                </c:pt>
                <c:pt idx="131">
                  <c:v>0.98457050740769159</c:v>
                </c:pt>
                <c:pt idx="132">
                  <c:v>1.0087521038711253</c:v>
                </c:pt>
                <c:pt idx="133">
                  <c:v>0.87079572015106965</c:v>
                </c:pt>
                <c:pt idx="134">
                  <c:v>0.90491710594143215</c:v>
                </c:pt>
                <c:pt idx="135">
                  <c:v>1.0001510544852401</c:v>
                </c:pt>
                <c:pt idx="136">
                  <c:v>1.0037124551025298</c:v>
                </c:pt>
                <c:pt idx="137">
                  <c:v>1.0163876596172245</c:v>
                </c:pt>
                <c:pt idx="138">
                  <c:v>0.9818602208654591</c:v>
                </c:pt>
                <c:pt idx="139">
                  <c:v>0.96118018608787981</c:v>
                </c:pt>
                <c:pt idx="140">
                  <c:v>1.0111254261095786</c:v>
                </c:pt>
                <c:pt idx="141">
                  <c:v>0.90247515844612869</c:v>
                </c:pt>
                <c:pt idx="142">
                  <c:v>0.9613872157626554</c:v>
                </c:pt>
                <c:pt idx="143">
                  <c:v>1.0642980840369241</c:v>
                </c:pt>
                <c:pt idx="144">
                  <c:v>1.0178355220800799</c:v>
                </c:pt>
                <c:pt idx="145">
                  <c:v>0.8550856903998908</c:v>
                </c:pt>
                <c:pt idx="146">
                  <c:v>0.91619536941670821</c:v>
                </c:pt>
                <c:pt idx="147">
                  <c:v>1.0316562554007358</c:v>
                </c:pt>
                <c:pt idx="148">
                  <c:v>0.82581185183083394</c:v>
                </c:pt>
                <c:pt idx="149">
                  <c:v>0.8787230743486506</c:v>
                </c:pt>
                <c:pt idx="150">
                  <c:v>0.88283132530120456</c:v>
                </c:pt>
                <c:pt idx="151">
                  <c:v>1.0328936838106866</c:v>
                </c:pt>
                <c:pt idx="152">
                  <c:v>1.1040322693988864</c:v>
                </c:pt>
                <c:pt idx="153">
                  <c:v>0.89453044897454659</c:v>
                </c:pt>
                <c:pt idx="154">
                  <c:v>0.90737954504746432</c:v>
                </c:pt>
                <c:pt idx="155">
                  <c:v>0.85444163518082006</c:v>
                </c:pt>
                <c:pt idx="156">
                  <c:v>1.1285454370641006</c:v>
                </c:pt>
                <c:pt idx="157">
                  <c:v>0.92766375525614131</c:v>
                </c:pt>
                <c:pt idx="158">
                  <c:v>0.90479489764987819</c:v>
                </c:pt>
                <c:pt idx="159">
                  <c:v>1.0892369858211139</c:v>
                </c:pt>
                <c:pt idx="160">
                  <c:v>1.0740576598329661</c:v>
                </c:pt>
                <c:pt idx="161">
                  <c:v>0.85105628976340053</c:v>
                </c:pt>
                <c:pt idx="162">
                  <c:v>1.0027175405891422</c:v>
                </c:pt>
                <c:pt idx="163">
                  <c:v>0.74065480718591026</c:v>
                </c:pt>
                <c:pt idx="164">
                  <c:v>0.79767491566690563</c:v>
                </c:pt>
                <c:pt idx="165">
                  <c:v>0.88563825666610041</c:v>
                </c:pt>
                <c:pt idx="166">
                  <c:v>1.0051453453759918</c:v>
                </c:pt>
                <c:pt idx="167">
                  <c:v>1.0347451496828302</c:v>
                </c:pt>
                <c:pt idx="168">
                  <c:v>1.0493310448023938</c:v>
                </c:pt>
                <c:pt idx="169">
                  <c:v>1.0382504828790093</c:v>
                </c:pt>
                <c:pt idx="170">
                  <c:v>1.2460106769496091</c:v>
                </c:pt>
                <c:pt idx="171">
                  <c:v>0.95830813352322664</c:v>
                </c:pt>
                <c:pt idx="172">
                  <c:v>0.8929503743017132</c:v>
                </c:pt>
                <c:pt idx="173">
                  <c:v>0.96756832045256458</c:v>
                </c:pt>
                <c:pt idx="174">
                  <c:v>0.99480000303427973</c:v>
                </c:pt>
                <c:pt idx="175">
                  <c:v>0.87291551793511579</c:v>
                </c:pt>
                <c:pt idx="176">
                  <c:v>0.98552329259764859</c:v>
                </c:pt>
                <c:pt idx="177">
                  <c:v>0.98889332557877163</c:v>
                </c:pt>
                <c:pt idx="178">
                  <c:v>0.78188376132679827</c:v>
                </c:pt>
                <c:pt idx="179">
                  <c:v>1.0287834119496855</c:v>
                </c:pt>
                <c:pt idx="180">
                  <c:v>0.92035167725626832</c:v>
                </c:pt>
                <c:pt idx="181">
                  <c:v>0.96058746127452621</c:v>
                </c:pt>
                <c:pt idx="182">
                  <c:v>0.95850578673206621</c:v>
                </c:pt>
                <c:pt idx="183">
                  <c:v>0.99767631488890651</c:v>
                </c:pt>
                <c:pt idx="184">
                  <c:v>1.0309356158765892</c:v>
                </c:pt>
                <c:pt idx="185">
                  <c:v>0.94263990562531363</c:v>
                </c:pt>
                <c:pt idx="186">
                  <c:v>0.74624425540236661</c:v>
                </c:pt>
                <c:pt idx="187">
                  <c:v>1.037214354108013</c:v>
                </c:pt>
                <c:pt idx="188">
                  <c:v>0.80677312487169051</c:v>
                </c:pt>
                <c:pt idx="189">
                  <c:v>0.87710061213275359</c:v>
                </c:pt>
                <c:pt idx="190">
                  <c:v>1.1110809248840468</c:v>
                </c:pt>
                <c:pt idx="191">
                  <c:v>1.2947680496479399</c:v>
                </c:pt>
                <c:pt idx="192">
                  <c:v>1.3197908700910599</c:v>
                </c:pt>
                <c:pt idx="193">
                  <c:v>1.3877805564829573</c:v>
                </c:pt>
                <c:pt idx="194">
                  <c:v>0.9784401269170746</c:v>
                </c:pt>
                <c:pt idx="195">
                  <c:v>1.173895744736362</c:v>
                </c:pt>
                <c:pt idx="196">
                  <c:v>1.1992393521014491</c:v>
                </c:pt>
                <c:pt idx="197">
                  <c:v>1.0855978751386059</c:v>
                </c:pt>
                <c:pt idx="198">
                  <c:v>1.0589512161658918</c:v>
                </c:pt>
                <c:pt idx="199">
                  <c:v>1.0768161014244959</c:v>
                </c:pt>
                <c:pt idx="200">
                  <c:v>1.0491262791164278</c:v>
                </c:pt>
                <c:pt idx="201">
                  <c:v>0.91265076030371861</c:v>
                </c:pt>
                <c:pt idx="202">
                  <c:v>0.92061691057849926</c:v>
                </c:pt>
                <c:pt idx="203">
                  <c:v>0.9514267232739928</c:v>
                </c:pt>
                <c:pt idx="204">
                  <c:v>0.77679608618715612</c:v>
                </c:pt>
                <c:pt idx="205">
                  <c:v>0.60703122429506795</c:v>
                </c:pt>
                <c:pt idx="206">
                  <c:v>1.0719013899253218</c:v>
                </c:pt>
                <c:pt idx="207">
                  <c:v>1.0120651417529001</c:v>
                </c:pt>
                <c:pt idx="208">
                  <c:v>0.8957363110358455</c:v>
                </c:pt>
                <c:pt idx="209">
                  <c:v>0.86654057166621345</c:v>
                </c:pt>
                <c:pt idx="210">
                  <c:v>0.96237175603479086</c:v>
                </c:pt>
                <c:pt idx="211">
                  <c:v>0.73298921468386391</c:v>
                </c:pt>
                <c:pt idx="212">
                  <c:v>0.88329118646878502</c:v>
                </c:pt>
                <c:pt idx="213">
                  <c:v>1.1848194431617185</c:v>
                </c:pt>
                <c:pt idx="214">
                  <c:v>1.1690640831268722</c:v>
                </c:pt>
                <c:pt idx="215">
                  <c:v>1.2504784197124736</c:v>
                </c:pt>
                <c:pt idx="216">
                  <c:v>0.9610013808008645</c:v>
                </c:pt>
                <c:pt idx="217">
                  <c:v>0.84999925313310953</c:v>
                </c:pt>
                <c:pt idx="218">
                  <c:v>0.8184721466158591</c:v>
                </c:pt>
                <c:pt idx="219">
                  <c:v>0.73136242847699218</c:v>
                </c:pt>
                <c:pt idx="220">
                  <c:v>0.7832603339720775</c:v>
                </c:pt>
                <c:pt idx="221">
                  <c:v>0.894756584247</c:v>
                </c:pt>
                <c:pt idx="222">
                  <c:v>0.88635965680266149</c:v>
                </c:pt>
                <c:pt idx="223">
                  <c:v>0.91729310040585843</c:v>
                </c:pt>
                <c:pt idx="224">
                  <c:v>0.85218689272537862</c:v>
                </c:pt>
                <c:pt idx="225">
                  <c:v>1.0009006498934119</c:v>
                </c:pt>
                <c:pt idx="226">
                  <c:v>1.1793663532547458</c:v>
                </c:pt>
                <c:pt idx="227">
                  <c:v>0.75012244245204762</c:v>
                </c:pt>
                <c:pt idx="228">
                  <c:v>0.79559746772827011</c:v>
                </c:pt>
                <c:pt idx="229">
                  <c:v>1.0670310920121295</c:v>
                </c:pt>
                <c:pt idx="230">
                  <c:v>1.4932971083124498</c:v>
                </c:pt>
                <c:pt idx="231">
                  <c:v>1.1894623216861004</c:v>
                </c:pt>
                <c:pt idx="232">
                  <c:v>0</c:v>
                </c:pt>
                <c:pt idx="233">
                  <c:v>0</c:v>
                </c:pt>
                <c:pt idx="234">
                  <c:v>0</c:v>
                </c:pt>
                <c:pt idx="235">
                  <c:v>0</c:v>
                </c:pt>
                <c:pt idx="236">
                  <c:v>0</c:v>
                </c:pt>
                <c:pt idx="237">
                  <c:v>0</c:v>
                </c:pt>
                <c:pt idx="238">
                  <c:v>0</c:v>
                </c:pt>
                <c:pt idx="239">
                  <c:v>0</c:v>
                </c:pt>
              </c:numCache>
            </c:numRef>
          </c:val>
        </c:ser>
        <c:ser>
          <c:idx val="38"/>
          <c:order val="38"/>
          <c:tx>
            <c:strRef>
              <c:f>ratio_data!$A$40</c:f>
              <c:strCache>
                <c:ptCount val="1"/>
                <c:pt idx="0">
                  <c:v>380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ratio_data!$B$40:$IG$40</c:f>
              <c:numCache>
                <c:formatCode>General</c:formatCode>
                <c:ptCount val="240"/>
                <c:pt idx="0">
                  <c:v>12.077417567542062</c:v>
                </c:pt>
                <c:pt idx="1">
                  <c:v>0.5664588358439907</c:v>
                </c:pt>
                <c:pt idx="2">
                  <c:v>3.082162208585125</c:v>
                </c:pt>
                <c:pt idx="3">
                  <c:v>2.6269069341870228</c:v>
                </c:pt>
                <c:pt idx="4">
                  <c:v>1.2729512347957461</c:v>
                </c:pt>
                <c:pt idx="5">
                  <c:v>0.71222527899530663</c:v>
                </c:pt>
                <c:pt idx="6">
                  <c:v>0.68038466357599314</c:v>
                </c:pt>
                <c:pt idx="7">
                  <c:v>1.1410867399221027</c:v>
                </c:pt>
                <c:pt idx="8">
                  <c:v>47.386291100215878</c:v>
                </c:pt>
                <c:pt idx="9">
                  <c:v>4.3292252328944722E-2</c:v>
                </c:pt>
                <c:pt idx="10">
                  <c:v>0.22051172365852986</c:v>
                </c:pt>
                <c:pt idx="11">
                  <c:v>0.39439188483911142</c:v>
                </c:pt>
                <c:pt idx="12">
                  <c:v>0</c:v>
                </c:pt>
                <c:pt idx="13">
                  <c:v>236.36120965797593</c:v>
                </c:pt>
                <c:pt idx="14">
                  <c:v>0</c:v>
                </c:pt>
                <c:pt idx="15">
                  <c:v>0.39957285057783698</c:v>
                </c:pt>
                <c:pt idx="16">
                  <c:v>1.1968279595422404</c:v>
                </c:pt>
                <c:pt idx="17">
                  <c:v>1.0127047206165702</c:v>
                </c:pt>
                <c:pt idx="18">
                  <c:v>1.6390399078574798</c:v>
                </c:pt>
                <c:pt idx="19">
                  <c:v>0.27989904014053929</c:v>
                </c:pt>
                <c:pt idx="20">
                  <c:v>0.22659794421267179</c:v>
                </c:pt>
                <c:pt idx="21">
                  <c:v>0.52328400523268537</c:v>
                </c:pt>
                <c:pt idx="22">
                  <c:v>0.34211879285785407</c:v>
                </c:pt>
                <c:pt idx="23">
                  <c:v>0.23155688007399058</c:v>
                </c:pt>
                <c:pt idx="24">
                  <c:v>0.27111874096090582</c:v>
                </c:pt>
                <c:pt idx="25">
                  <c:v>0.61245501623804288</c:v>
                </c:pt>
                <c:pt idx="26">
                  <c:v>0.80500321841899114</c:v>
                </c:pt>
                <c:pt idx="27">
                  <c:v>1.1683145481192205</c:v>
                </c:pt>
                <c:pt idx="28">
                  <c:v>0.96705148033583765</c:v>
                </c:pt>
                <c:pt idx="29">
                  <c:v>1.0051143168209036</c:v>
                </c:pt>
                <c:pt idx="30">
                  <c:v>1.0293486576814423</c:v>
                </c:pt>
                <c:pt idx="31">
                  <c:v>1.0747706668436241</c:v>
                </c:pt>
                <c:pt idx="32">
                  <c:v>0.94875341933929358</c:v>
                </c:pt>
                <c:pt idx="33">
                  <c:v>1.1353580967475483</c:v>
                </c:pt>
                <c:pt idx="34">
                  <c:v>0.87385403231684522</c:v>
                </c:pt>
                <c:pt idx="35">
                  <c:v>1.3305209986785413</c:v>
                </c:pt>
                <c:pt idx="36">
                  <c:v>2.237735561150537</c:v>
                </c:pt>
                <c:pt idx="37">
                  <c:v>1.6069206842923778</c:v>
                </c:pt>
                <c:pt idx="38">
                  <c:v>1.5591117866701898</c:v>
                </c:pt>
                <c:pt idx="39">
                  <c:v>27.140809026123829</c:v>
                </c:pt>
                <c:pt idx="40">
                  <c:v>13.690737109239819</c:v>
                </c:pt>
                <c:pt idx="41">
                  <c:v>0</c:v>
                </c:pt>
                <c:pt idx="42">
                  <c:v>0.6523301237245398</c:v>
                </c:pt>
                <c:pt idx="43">
                  <c:v>17.516750434270531</c:v>
                </c:pt>
                <c:pt idx="44">
                  <c:v>1.0237738974763178</c:v>
                </c:pt>
                <c:pt idx="45">
                  <c:v>0.37793563873677893</c:v>
                </c:pt>
                <c:pt idx="46">
                  <c:v>0.3687722330526364</c:v>
                </c:pt>
                <c:pt idx="47">
                  <c:v>1.1911570221276069</c:v>
                </c:pt>
                <c:pt idx="48">
                  <c:v>1.3193864710576393</c:v>
                </c:pt>
                <c:pt idx="49">
                  <c:v>1.5620392070699642</c:v>
                </c:pt>
                <c:pt idx="50">
                  <c:v>0.32412622638292687</c:v>
                </c:pt>
                <c:pt idx="51">
                  <c:v>76.859629438699699</c:v>
                </c:pt>
                <c:pt idx="52">
                  <c:v>0</c:v>
                </c:pt>
                <c:pt idx="53">
                  <c:v>0.83291277063761227</c:v>
                </c:pt>
                <c:pt idx="54">
                  <c:v>1.9387602637386741</c:v>
                </c:pt>
                <c:pt idx="55">
                  <c:v>0.813934913060398</c:v>
                </c:pt>
                <c:pt idx="56">
                  <c:v>0.72570483109255779</c:v>
                </c:pt>
                <c:pt idx="57">
                  <c:v>1.1246265330714249</c:v>
                </c:pt>
                <c:pt idx="58">
                  <c:v>2.1421910826398252</c:v>
                </c:pt>
                <c:pt idx="59">
                  <c:v>0.36730012393729305</c:v>
                </c:pt>
                <c:pt idx="60">
                  <c:v>0.58951883730774657</c:v>
                </c:pt>
                <c:pt idx="61">
                  <c:v>1.9106750800867776</c:v>
                </c:pt>
                <c:pt idx="62">
                  <c:v>1.9419280464239828</c:v>
                </c:pt>
                <c:pt idx="63">
                  <c:v>2.699409158050222</c:v>
                </c:pt>
                <c:pt idx="64">
                  <c:v>1.9191858724932676</c:v>
                </c:pt>
                <c:pt idx="65">
                  <c:v>1.0528122749518702</c:v>
                </c:pt>
                <c:pt idx="66">
                  <c:v>1.1150145276642061</c:v>
                </c:pt>
                <c:pt idx="67">
                  <c:v>0.93880130025350528</c:v>
                </c:pt>
                <c:pt idx="68">
                  <c:v>0.94313130799685951</c:v>
                </c:pt>
                <c:pt idx="69">
                  <c:v>0.85374553267379893</c:v>
                </c:pt>
                <c:pt idx="70">
                  <c:v>0.94503433214899513</c:v>
                </c:pt>
                <c:pt idx="71">
                  <c:v>0.95385741294139292</c:v>
                </c:pt>
                <c:pt idx="72">
                  <c:v>1.0204496427547158</c:v>
                </c:pt>
                <c:pt idx="73">
                  <c:v>0.95931664415128048</c:v>
                </c:pt>
                <c:pt idx="74">
                  <c:v>0.90439306711149992</c:v>
                </c:pt>
                <c:pt idx="75">
                  <c:v>1.0173950636245215</c:v>
                </c:pt>
                <c:pt idx="76">
                  <c:v>1.025636198355107</c:v>
                </c:pt>
                <c:pt idx="77">
                  <c:v>0.97526555228614964</c:v>
                </c:pt>
                <c:pt idx="78">
                  <c:v>1.004918662738568</c:v>
                </c:pt>
                <c:pt idx="79">
                  <c:v>0.92851673276685975</c:v>
                </c:pt>
                <c:pt idx="80">
                  <c:v>0.94369287020109804</c:v>
                </c:pt>
                <c:pt idx="81">
                  <c:v>0.98758815725158844</c:v>
                </c:pt>
                <c:pt idx="82">
                  <c:v>0.93413569633646365</c:v>
                </c:pt>
                <c:pt idx="83">
                  <c:v>0.90246660396075107</c:v>
                </c:pt>
                <c:pt idx="84">
                  <c:v>1.008056448351462</c:v>
                </c:pt>
                <c:pt idx="85">
                  <c:v>0.99606328260044696</c:v>
                </c:pt>
                <c:pt idx="86">
                  <c:v>0.99579903180811324</c:v>
                </c:pt>
                <c:pt idx="87">
                  <c:v>1.0672205400759678</c:v>
                </c:pt>
                <c:pt idx="88">
                  <c:v>0.97454510181150911</c:v>
                </c:pt>
                <c:pt idx="89">
                  <c:v>1.0374031467852287</c:v>
                </c:pt>
                <c:pt idx="90">
                  <c:v>0.94190988393727992</c:v>
                </c:pt>
                <c:pt idx="91">
                  <c:v>0.97960123423749812</c:v>
                </c:pt>
                <c:pt idx="92">
                  <c:v>0.98325153235473761</c:v>
                </c:pt>
                <c:pt idx="93">
                  <c:v>0.98676584758156261</c:v>
                </c:pt>
                <c:pt idx="94">
                  <c:v>0.99433253745095673</c:v>
                </c:pt>
                <c:pt idx="95">
                  <c:v>1.0342076753882021</c:v>
                </c:pt>
                <c:pt idx="96">
                  <c:v>0.94565194543123188</c:v>
                </c:pt>
                <c:pt idx="97">
                  <c:v>1.0007675990032561</c:v>
                </c:pt>
                <c:pt idx="98">
                  <c:v>0.95370878488658262</c:v>
                </c:pt>
                <c:pt idx="99">
                  <c:v>1.0446437415707239</c:v>
                </c:pt>
                <c:pt idx="100">
                  <c:v>1.0473589449454181</c:v>
                </c:pt>
                <c:pt idx="101">
                  <c:v>1.0040056380974298</c:v>
                </c:pt>
                <c:pt idx="102">
                  <c:v>1.1240857645672258</c:v>
                </c:pt>
                <c:pt idx="103">
                  <c:v>0.97296076590417668</c:v>
                </c:pt>
                <c:pt idx="104">
                  <c:v>0.98310674097475981</c:v>
                </c:pt>
                <c:pt idx="105">
                  <c:v>1.1218416836137302</c:v>
                </c:pt>
                <c:pt idx="106">
                  <c:v>1.0002930689200411</c:v>
                </c:pt>
                <c:pt idx="107">
                  <c:v>1.0449144090199578</c:v>
                </c:pt>
                <c:pt idx="108">
                  <c:v>1.0215417368801154</c:v>
                </c:pt>
                <c:pt idx="109">
                  <c:v>0.99977756770282944</c:v>
                </c:pt>
                <c:pt idx="110">
                  <c:v>1.0094394973523322</c:v>
                </c:pt>
                <c:pt idx="111">
                  <c:v>0.98259277895673203</c:v>
                </c:pt>
                <c:pt idx="112">
                  <c:v>0.98941158228175119</c:v>
                </c:pt>
                <c:pt idx="113">
                  <c:v>0.99921572787651658</c:v>
                </c:pt>
                <c:pt idx="114">
                  <c:v>1.0649037497091218</c:v>
                </c:pt>
                <c:pt idx="115">
                  <c:v>1.0012271365610501</c:v>
                </c:pt>
                <c:pt idx="116">
                  <c:v>1.095415319385854</c:v>
                </c:pt>
                <c:pt idx="117">
                  <c:v>1.0314943188810022</c:v>
                </c:pt>
                <c:pt idx="118">
                  <c:v>1.000304791403235</c:v>
                </c:pt>
                <c:pt idx="119">
                  <c:v>0.90696028064180612</c:v>
                </c:pt>
                <c:pt idx="120">
                  <c:v>0.98903149070050744</c:v>
                </c:pt>
                <c:pt idx="121">
                  <c:v>0.98689123970165249</c:v>
                </c:pt>
                <c:pt idx="122">
                  <c:v>0.96167409739900056</c:v>
                </c:pt>
                <c:pt idx="123">
                  <c:v>0.97680806077957383</c:v>
                </c:pt>
                <c:pt idx="124">
                  <c:v>0.92721593048220852</c:v>
                </c:pt>
                <c:pt idx="125">
                  <c:v>1.051833323858792</c:v>
                </c:pt>
                <c:pt idx="126">
                  <c:v>0.96631904918616518</c:v>
                </c:pt>
                <c:pt idx="127">
                  <c:v>0.89773317711782352</c:v>
                </c:pt>
                <c:pt idx="128">
                  <c:v>0.94734432234432264</c:v>
                </c:pt>
                <c:pt idx="129">
                  <c:v>1.0364200435217321</c:v>
                </c:pt>
                <c:pt idx="130">
                  <c:v>1.0940672821285771</c:v>
                </c:pt>
                <c:pt idx="131">
                  <c:v>1.0261630899427325</c:v>
                </c:pt>
                <c:pt idx="132">
                  <c:v>0.9760725804881536</c:v>
                </c:pt>
                <c:pt idx="133">
                  <c:v>0.89231989554889601</c:v>
                </c:pt>
                <c:pt idx="134">
                  <c:v>0.93185607616654265</c:v>
                </c:pt>
                <c:pt idx="135">
                  <c:v>1.0365215636099636</c:v>
                </c:pt>
                <c:pt idx="136">
                  <c:v>0.97600939789112262</c:v>
                </c:pt>
                <c:pt idx="137">
                  <c:v>0.89485325429052465</c:v>
                </c:pt>
                <c:pt idx="138">
                  <c:v>0.973836061959098</c:v>
                </c:pt>
                <c:pt idx="139">
                  <c:v>0.94823060470542453</c:v>
                </c:pt>
                <c:pt idx="140">
                  <c:v>0.99820083544013005</c:v>
                </c:pt>
                <c:pt idx="141">
                  <c:v>0.89987027944226339</c:v>
                </c:pt>
                <c:pt idx="142">
                  <c:v>0.98774783657116283</c:v>
                </c:pt>
                <c:pt idx="143">
                  <c:v>0.92886097529343825</c:v>
                </c:pt>
                <c:pt idx="144">
                  <c:v>0.93684093970481863</c:v>
                </c:pt>
                <c:pt idx="145">
                  <c:v>0.92429271120252887</c:v>
                </c:pt>
                <c:pt idx="146">
                  <c:v>0.93360970448539182</c:v>
                </c:pt>
                <c:pt idx="147">
                  <c:v>0.88679586819048584</c:v>
                </c:pt>
                <c:pt idx="148">
                  <c:v>0.90634054664721941</c:v>
                </c:pt>
                <c:pt idx="149">
                  <c:v>0.8347094996336778</c:v>
                </c:pt>
                <c:pt idx="150">
                  <c:v>1.0344227050529058</c:v>
                </c:pt>
                <c:pt idx="151">
                  <c:v>0.99032728956244742</c:v>
                </c:pt>
                <c:pt idx="152">
                  <c:v>0.85551381635953772</c:v>
                </c:pt>
                <c:pt idx="153">
                  <c:v>0.77613182126981894</c:v>
                </c:pt>
                <c:pt idx="154">
                  <c:v>1.0025603786105095</c:v>
                </c:pt>
                <c:pt idx="155">
                  <c:v>0.96816250331735798</c:v>
                </c:pt>
                <c:pt idx="156">
                  <c:v>0.9210421470740926</c:v>
                </c:pt>
                <c:pt idx="157">
                  <c:v>0.90955078915418852</c:v>
                </c:pt>
                <c:pt idx="158">
                  <c:v>0.77826869898755613</c:v>
                </c:pt>
                <c:pt idx="159">
                  <c:v>0.79038240564886308</c:v>
                </c:pt>
                <c:pt idx="160">
                  <c:v>0.88714342253478429</c:v>
                </c:pt>
                <c:pt idx="161">
                  <c:v>0.99641634967027326</c:v>
                </c:pt>
                <c:pt idx="162">
                  <c:v>1.0779761004386628</c:v>
                </c:pt>
                <c:pt idx="163">
                  <c:v>0.97295476695522543</c:v>
                </c:pt>
                <c:pt idx="164">
                  <c:v>0.97749566183606229</c:v>
                </c:pt>
                <c:pt idx="165">
                  <c:v>1.2231528419541517</c:v>
                </c:pt>
                <c:pt idx="166">
                  <c:v>1.0856437454279424</c:v>
                </c:pt>
                <c:pt idx="167">
                  <c:v>1.0002375478927203</c:v>
                </c:pt>
                <c:pt idx="168">
                  <c:v>1.1805508717683728</c:v>
                </c:pt>
                <c:pt idx="169">
                  <c:v>1.0996761866112041</c:v>
                </c:pt>
                <c:pt idx="170">
                  <c:v>1.2597343764292814</c:v>
                </c:pt>
                <c:pt idx="171">
                  <c:v>0.92002528790622951</c:v>
                </c:pt>
                <c:pt idx="172">
                  <c:v>1.0892425971529818</c:v>
                </c:pt>
                <c:pt idx="173">
                  <c:v>1.1432278740061481</c:v>
                </c:pt>
                <c:pt idx="174">
                  <c:v>0.94359823859532244</c:v>
                </c:pt>
                <c:pt idx="175">
                  <c:v>1.0602377025969061</c:v>
                </c:pt>
                <c:pt idx="176">
                  <c:v>0.93969906994622576</c:v>
                </c:pt>
                <c:pt idx="177">
                  <c:v>1.1236760570495203</c:v>
                </c:pt>
                <c:pt idx="178">
                  <c:v>1.1618941879354019</c:v>
                </c:pt>
                <c:pt idx="179">
                  <c:v>1.0320989743047499</c:v>
                </c:pt>
                <c:pt idx="180">
                  <c:v>1.0901039758442521</c:v>
                </c:pt>
                <c:pt idx="181">
                  <c:v>1.0897919176479194</c:v>
                </c:pt>
                <c:pt idx="182">
                  <c:v>0.95220113911702697</c:v>
                </c:pt>
                <c:pt idx="183">
                  <c:v>1.0829562110663247</c:v>
                </c:pt>
                <c:pt idx="184">
                  <c:v>0.95889853143362691</c:v>
                </c:pt>
                <c:pt idx="185">
                  <c:v>0.81059432269409115</c:v>
                </c:pt>
                <c:pt idx="186">
                  <c:v>0.89379716766008854</c:v>
                </c:pt>
                <c:pt idx="187">
                  <c:v>0.80467675872046052</c:v>
                </c:pt>
                <c:pt idx="188">
                  <c:v>0.95840157697157791</c:v>
                </c:pt>
                <c:pt idx="189">
                  <c:v>0.9784029492514621</c:v>
                </c:pt>
                <c:pt idx="190">
                  <c:v>1.0664619026425319</c:v>
                </c:pt>
                <c:pt idx="191">
                  <c:v>1.1731189717181649</c:v>
                </c:pt>
                <c:pt idx="192">
                  <c:v>1.171969678854107</c:v>
                </c:pt>
                <c:pt idx="193">
                  <c:v>1.016973985431842</c:v>
                </c:pt>
                <c:pt idx="194">
                  <c:v>1.0207304595400151</c:v>
                </c:pt>
                <c:pt idx="195">
                  <c:v>0.89186727334036953</c:v>
                </c:pt>
                <c:pt idx="196">
                  <c:v>0.79924748769402565</c:v>
                </c:pt>
                <c:pt idx="197">
                  <c:v>0.86457604009286149</c:v>
                </c:pt>
                <c:pt idx="198">
                  <c:v>1.0263124940517663</c:v>
                </c:pt>
                <c:pt idx="199">
                  <c:v>1.1821836298932429</c:v>
                </c:pt>
                <c:pt idx="200">
                  <c:v>0.85460856492228787</c:v>
                </c:pt>
                <c:pt idx="201">
                  <c:v>1.2251888714772781</c:v>
                </c:pt>
                <c:pt idx="202">
                  <c:v>0.90606740988608958</c:v>
                </c:pt>
                <c:pt idx="203">
                  <c:v>0.78775859619741162</c:v>
                </c:pt>
                <c:pt idx="204">
                  <c:v>0.76526792096865726</c:v>
                </c:pt>
                <c:pt idx="205">
                  <c:v>0.74194611887386164</c:v>
                </c:pt>
                <c:pt idx="206">
                  <c:v>0.92892550591403833</c:v>
                </c:pt>
                <c:pt idx="207">
                  <c:v>1.1964602636442641</c:v>
                </c:pt>
                <c:pt idx="208">
                  <c:v>1.0760373756656283</c:v>
                </c:pt>
                <c:pt idx="209">
                  <c:v>0.83192615261307756</c:v>
                </c:pt>
                <c:pt idx="210">
                  <c:v>0.89225928128796639</c:v>
                </c:pt>
                <c:pt idx="211">
                  <c:v>0.70032108590950271</c:v>
                </c:pt>
                <c:pt idx="212">
                  <c:v>0.73449996408850404</c:v>
                </c:pt>
                <c:pt idx="213">
                  <c:v>0.77698747191065398</c:v>
                </c:pt>
                <c:pt idx="214">
                  <c:v>0.89682912154031313</c:v>
                </c:pt>
                <c:pt idx="215">
                  <c:v>0.98655432810814359</c:v>
                </c:pt>
                <c:pt idx="216">
                  <c:v>1.0885728391054141</c:v>
                </c:pt>
                <c:pt idx="217">
                  <c:v>0.7870080375247368</c:v>
                </c:pt>
                <c:pt idx="218">
                  <c:v>0.86887646150918818</c:v>
                </c:pt>
                <c:pt idx="219">
                  <c:v>0.69574238249556364</c:v>
                </c:pt>
                <c:pt idx="220">
                  <c:v>0.78059932134265708</c:v>
                </c:pt>
                <c:pt idx="221">
                  <c:v>1.0369194860046798</c:v>
                </c:pt>
                <c:pt idx="222">
                  <c:v>1.1220980282776527</c:v>
                </c:pt>
                <c:pt idx="223">
                  <c:v>0.8584127816805035</c:v>
                </c:pt>
                <c:pt idx="224">
                  <c:v>0.75954032011862704</c:v>
                </c:pt>
                <c:pt idx="225">
                  <c:v>0.83755112256332365</c:v>
                </c:pt>
                <c:pt idx="226">
                  <c:v>1.0090100800270299</c:v>
                </c:pt>
                <c:pt idx="227">
                  <c:v>0.84258129653779934</c:v>
                </c:pt>
                <c:pt idx="228">
                  <c:v>0.83695421842362971</c:v>
                </c:pt>
                <c:pt idx="229">
                  <c:v>0.9248436123845466</c:v>
                </c:pt>
                <c:pt idx="230">
                  <c:v>0.9806778564497014</c:v>
                </c:pt>
                <c:pt idx="231">
                  <c:v>0.71296132765376663</c:v>
                </c:pt>
                <c:pt idx="232">
                  <c:v>1.4764130420451698</c:v>
                </c:pt>
                <c:pt idx="233">
                  <c:v>2.2558653759406777</c:v>
                </c:pt>
                <c:pt idx="234">
                  <c:v>0</c:v>
                </c:pt>
                <c:pt idx="235">
                  <c:v>0</c:v>
                </c:pt>
                <c:pt idx="236">
                  <c:v>0</c:v>
                </c:pt>
                <c:pt idx="237">
                  <c:v>0</c:v>
                </c:pt>
                <c:pt idx="238">
                  <c:v>0</c:v>
                </c:pt>
                <c:pt idx="239">
                  <c:v>0</c:v>
                </c:pt>
              </c:numCache>
            </c:numRef>
          </c:val>
        </c:ser>
        <c:ser>
          <c:idx val="39"/>
          <c:order val="39"/>
          <c:tx>
            <c:strRef>
              <c:f>ratio_data!$A$41</c:f>
              <c:strCache>
                <c:ptCount val="1"/>
                <c:pt idx="0">
                  <c:v>390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ratio_data!$B$41:$IG$41</c:f>
              <c:numCache>
                <c:formatCode>General</c:formatCode>
                <c:ptCount val="240"/>
                <c:pt idx="0">
                  <c:v>10.966299653263597</c:v>
                </c:pt>
                <c:pt idx="1">
                  <c:v>1.4012323936190496</c:v>
                </c:pt>
                <c:pt idx="2">
                  <c:v>0.85539171855440677</c:v>
                </c:pt>
                <c:pt idx="3">
                  <c:v>1.3501164064262983</c:v>
                </c:pt>
                <c:pt idx="4">
                  <c:v>0.65030955774127974</c:v>
                </c:pt>
                <c:pt idx="5">
                  <c:v>0.67339500196048774</c:v>
                </c:pt>
                <c:pt idx="6">
                  <c:v>1.5477788915560948</c:v>
                </c:pt>
                <c:pt idx="7">
                  <c:v>1.52715253814493</c:v>
                </c:pt>
                <c:pt idx="8">
                  <c:v>1.5168783221492652</c:v>
                </c:pt>
                <c:pt idx="9">
                  <c:v>1.0181536936840414</c:v>
                </c:pt>
                <c:pt idx="10">
                  <c:v>2.220364592383302</c:v>
                </c:pt>
                <c:pt idx="11">
                  <c:v>0.9470598724978847</c:v>
                </c:pt>
                <c:pt idx="12">
                  <c:v>2.6316101383616997</c:v>
                </c:pt>
                <c:pt idx="13">
                  <c:v>0.91750783245135981</c:v>
                </c:pt>
                <c:pt idx="14">
                  <c:v>1.3305215733205191</c:v>
                </c:pt>
                <c:pt idx="15">
                  <c:v>0.6361844082751319</c:v>
                </c:pt>
                <c:pt idx="16">
                  <c:v>0.99174056184365456</c:v>
                </c:pt>
                <c:pt idx="17">
                  <c:v>2.2905929861849099</c:v>
                </c:pt>
                <c:pt idx="18">
                  <c:v>0.88712092689666378</c:v>
                </c:pt>
                <c:pt idx="19">
                  <c:v>0.51012486690543024</c:v>
                </c:pt>
                <c:pt idx="20">
                  <c:v>0.5375510204081636</c:v>
                </c:pt>
                <c:pt idx="21">
                  <c:v>0.48135126198611317</c:v>
                </c:pt>
                <c:pt idx="22">
                  <c:v>0.37209095577795398</c:v>
                </c:pt>
                <c:pt idx="23">
                  <c:v>0.24214621034883471</c:v>
                </c:pt>
                <c:pt idx="24">
                  <c:v>0.44411736714809397</c:v>
                </c:pt>
                <c:pt idx="25">
                  <c:v>0.77919976992486661</c:v>
                </c:pt>
                <c:pt idx="26">
                  <c:v>0.89929698563625216</c:v>
                </c:pt>
                <c:pt idx="27">
                  <c:v>1.0089517120233558</c:v>
                </c:pt>
                <c:pt idx="28">
                  <c:v>0.90910922685661699</c:v>
                </c:pt>
                <c:pt idx="29">
                  <c:v>0.91124818089067738</c:v>
                </c:pt>
                <c:pt idx="30">
                  <c:v>0.97844587700584473</c:v>
                </c:pt>
                <c:pt idx="31">
                  <c:v>0.83780354997698459</c:v>
                </c:pt>
                <c:pt idx="32">
                  <c:v>0.88803483598979371</c:v>
                </c:pt>
                <c:pt idx="33">
                  <c:v>1.0852087980006966</c:v>
                </c:pt>
                <c:pt idx="34">
                  <c:v>0.67638855875128767</c:v>
                </c:pt>
                <c:pt idx="35">
                  <c:v>1.124169495110718</c:v>
                </c:pt>
                <c:pt idx="36">
                  <c:v>1.3538679954346775</c:v>
                </c:pt>
                <c:pt idx="37">
                  <c:v>1.4730367793240535</c:v>
                </c:pt>
                <c:pt idx="38">
                  <c:v>2.8732961966227948</c:v>
                </c:pt>
                <c:pt idx="39">
                  <c:v>3.8764590986099368</c:v>
                </c:pt>
                <c:pt idx="40">
                  <c:v>3.2070612236401144</c:v>
                </c:pt>
                <c:pt idx="41">
                  <c:v>3.3278739343838724</c:v>
                </c:pt>
                <c:pt idx="42">
                  <c:v>2.5064119659896837</c:v>
                </c:pt>
                <c:pt idx="43">
                  <c:v>2.4766924184889327</c:v>
                </c:pt>
                <c:pt idx="44">
                  <c:v>0.89943303101426519</c:v>
                </c:pt>
                <c:pt idx="45">
                  <c:v>1.3732570250988414</c:v>
                </c:pt>
                <c:pt idx="46">
                  <c:v>3.3028357243604227</c:v>
                </c:pt>
                <c:pt idx="47">
                  <c:v>1.9482163894409481</c:v>
                </c:pt>
                <c:pt idx="48">
                  <c:v>3.5098473904021428</c:v>
                </c:pt>
                <c:pt idx="49">
                  <c:v>2.2829255377270492</c:v>
                </c:pt>
                <c:pt idx="50">
                  <c:v>1.1700646542201958</c:v>
                </c:pt>
                <c:pt idx="51">
                  <c:v>3.834655157678823</c:v>
                </c:pt>
                <c:pt idx="52">
                  <c:v>7.0323749528035764</c:v>
                </c:pt>
                <c:pt idx="53">
                  <c:v>0.89733468491541257</c:v>
                </c:pt>
                <c:pt idx="54">
                  <c:v>0.72667857450602791</c:v>
                </c:pt>
                <c:pt idx="55">
                  <c:v>1.2320524053502406</c:v>
                </c:pt>
                <c:pt idx="56">
                  <c:v>2.1466951775143581</c:v>
                </c:pt>
                <c:pt idx="57">
                  <c:v>1.0087524076139085</c:v>
                </c:pt>
                <c:pt idx="58">
                  <c:v>0.81710762820722838</c:v>
                </c:pt>
                <c:pt idx="59">
                  <c:v>0.73616794409507069</c:v>
                </c:pt>
                <c:pt idx="60">
                  <c:v>3.3584654591203034</c:v>
                </c:pt>
                <c:pt idx="61">
                  <c:v>3.8713735778294658</c:v>
                </c:pt>
                <c:pt idx="62">
                  <c:v>0.61692800964621464</c:v>
                </c:pt>
                <c:pt idx="63">
                  <c:v>1.2163097065894917</c:v>
                </c:pt>
                <c:pt idx="64">
                  <c:v>1.9375707074608008</c:v>
                </c:pt>
                <c:pt idx="65">
                  <c:v>1.9120398445805169</c:v>
                </c:pt>
                <c:pt idx="66">
                  <c:v>1.0790154416761941</c:v>
                </c:pt>
                <c:pt idx="67">
                  <c:v>1.0134687464506116</c:v>
                </c:pt>
                <c:pt idx="68">
                  <c:v>1.0129141845210501</c:v>
                </c:pt>
                <c:pt idx="69">
                  <c:v>0.97021543891659945</c:v>
                </c:pt>
                <c:pt idx="70">
                  <c:v>0.99078908650457664</c:v>
                </c:pt>
                <c:pt idx="71">
                  <c:v>0.99466705745178374</c:v>
                </c:pt>
                <c:pt idx="72">
                  <c:v>0.9866614311891676</c:v>
                </c:pt>
                <c:pt idx="73">
                  <c:v>0.8681487892755797</c:v>
                </c:pt>
                <c:pt idx="74">
                  <c:v>0.91046279755722526</c:v>
                </c:pt>
                <c:pt idx="75">
                  <c:v>0.91979709707155355</c:v>
                </c:pt>
                <c:pt idx="76">
                  <c:v>0.94178819318484164</c:v>
                </c:pt>
                <c:pt idx="77">
                  <c:v>0.95229593622788522</c:v>
                </c:pt>
                <c:pt idx="78">
                  <c:v>0.9822146190365324</c:v>
                </c:pt>
                <c:pt idx="79">
                  <c:v>1.0594645135870981</c:v>
                </c:pt>
                <c:pt idx="80">
                  <c:v>1.0005956060010115</c:v>
                </c:pt>
                <c:pt idx="81">
                  <c:v>0.9136239739250086</c:v>
                </c:pt>
                <c:pt idx="82">
                  <c:v>0.95257918552036158</c:v>
                </c:pt>
                <c:pt idx="83">
                  <c:v>0.89540037132419015</c:v>
                </c:pt>
                <c:pt idx="84">
                  <c:v>0.98246420253376088</c:v>
                </c:pt>
                <c:pt idx="85">
                  <c:v>1.0066869165637504</c:v>
                </c:pt>
                <c:pt idx="86">
                  <c:v>1.0321058272814769</c:v>
                </c:pt>
                <c:pt idx="87">
                  <c:v>0.96167197059001863</c:v>
                </c:pt>
                <c:pt idx="88">
                  <c:v>1.083692305085751</c:v>
                </c:pt>
                <c:pt idx="89">
                  <c:v>1.022784188558802</c:v>
                </c:pt>
                <c:pt idx="90">
                  <c:v>0.94214050592080478</c:v>
                </c:pt>
                <c:pt idx="91">
                  <c:v>0.94065207287245789</c:v>
                </c:pt>
                <c:pt idx="92">
                  <c:v>0.95567026457956294</c:v>
                </c:pt>
                <c:pt idx="93">
                  <c:v>1.0050009553625232</c:v>
                </c:pt>
                <c:pt idx="94">
                  <c:v>0.94550251324181178</c:v>
                </c:pt>
                <c:pt idx="95">
                  <c:v>0.99411420789573057</c:v>
                </c:pt>
                <c:pt idx="96">
                  <c:v>0.98891896405360646</c:v>
                </c:pt>
                <c:pt idx="97">
                  <c:v>1.050539712877091</c:v>
                </c:pt>
                <c:pt idx="98">
                  <c:v>1.0122035905382882</c:v>
                </c:pt>
                <c:pt idx="99">
                  <c:v>0.96123139899205756</c:v>
                </c:pt>
                <c:pt idx="100">
                  <c:v>1.0517847799546538</c:v>
                </c:pt>
                <c:pt idx="101">
                  <c:v>1.0379958216676377</c:v>
                </c:pt>
                <c:pt idx="102">
                  <c:v>1.0370298593691694</c:v>
                </c:pt>
                <c:pt idx="103">
                  <c:v>0.97716125730370751</c:v>
                </c:pt>
                <c:pt idx="104">
                  <c:v>0.99065450090049612</c:v>
                </c:pt>
                <c:pt idx="105">
                  <c:v>1.0686266146947878</c:v>
                </c:pt>
                <c:pt idx="106">
                  <c:v>0.99419961654950384</c:v>
                </c:pt>
                <c:pt idx="107">
                  <c:v>1.0098609364179818</c:v>
                </c:pt>
                <c:pt idx="108">
                  <c:v>1.0043913774563908</c:v>
                </c:pt>
                <c:pt idx="109">
                  <c:v>1.0027487650345575</c:v>
                </c:pt>
                <c:pt idx="110">
                  <c:v>1.0427638741774399</c:v>
                </c:pt>
                <c:pt idx="111">
                  <c:v>1.0121119389112156</c:v>
                </c:pt>
                <c:pt idx="112">
                  <c:v>1.0257004554974556</c:v>
                </c:pt>
                <c:pt idx="113">
                  <c:v>1.0714872072756976</c:v>
                </c:pt>
                <c:pt idx="114">
                  <c:v>1.0704280796468373</c:v>
                </c:pt>
                <c:pt idx="115">
                  <c:v>0.9929684553232887</c:v>
                </c:pt>
                <c:pt idx="116">
                  <c:v>1.0254121347557319</c:v>
                </c:pt>
                <c:pt idx="117">
                  <c:v>1.0483206781151118</c:v>
                </c:pt>
                <c:pt idx="118">
                  <c:v>1.031253287992355</c:v>
                </c:pt>
                <c:pt idx="119">
                  <c:v>0.94438208064950413</c:v>
                </c:pt>
                <c:pt idx="120">
                  <c:v>0.96552439470122675</c:v>
                </c:pt>
                <c:pt idx="121">
                  <c:v>1.0097090358487477</c:v>
                </c:pt>
                <c:pt idx="122">
                  <c:v>0.95772665875742768</c:v>
                </c:pt>
                <c:pt idx="123">
                  <c:v>1.0036474420467842</c:v>
                </c:pt>
                <c:pt idx="124">
                  <c:v>0.95110189516323473</c:v>
                </c:pt>
                <c:pt idx="125">
                  <c:v>0.9529077937520265</c:v>
                </c:pt>
                <c:pt idx="126">
                  <c:v>0.92444292223225399</c:v>
                </c:pt>
                <c:pt idx="127">
                  <c:v>0.94148769749927375</c:v>
                </c:pt>
                <c:pt idx="128">
                  <c:v>0.99973592506485354</c:v>
                </c:pt>
                <c:pt idx="129">
                  <c:v>1.0518485589390236</c:v>
                </c:pt>
                <c:pt idx="130">
                  <c:v>1.040346333536462</c:v>
                </c:pt>
                <c:pt idx="131">
                  <c:v>1.0285373427212781</c:v>
                </c:pt>
                <c:pt idx="132">
                  <c:v>1.0682635781345968</c:v>
                </c:pt>
                <c:pt idx="133">
                  <c:v>0.94908830681378464</c:v>
                </c:pt>
                <c:pt idx="134">
                  <c:v>1.0168628297880022</c:v>
                </c:pt>
                <c:pt idx="135">
                  <c:v>0.86708065141161261</c:v>
                </c:pt>
                <c:pt idx="136">
                  <c:v>0.96763704969535214</c:v>
                </c:pt>
                <c:pt idx="137">
                  <c:v>0.93680779319613361</c:v>
                </c:pt>
                <c:pt idx="138">
                  <c:v>0.99722744870500557</c:v>
                </c:pt>
                <c:pt idx="139">
                  <c:v>1.041810878795616</c:v>
                </c:pt>
                <c:pt idx="140">
                  <c:v>0.9611124225766926</c:v>
                </c:pt>
                <c:pt idx="141">
                  <c:v>0.92733707800768039</c:v>
                </c:pt>
                <c:pt idx="142">
                  <c:v>0.90572708869104468</c:v>
                </c:pt>
                <c:pt idx="143">
                  <c:v>1.0118413033640044</c:v>
                </c:pt>
                <c:pt idx="144">
                  <c:v>0.98455112268382261</c:v>
                </c:pt>
                <c:pt idx="145">
                  <c:v>0.94722196242528056</c:v>
                </c:pt>
                <c:pt idx="146">
                  <c:v>0.89992017014829762</c:v>
                </c:pt>
                <c:pt idx="147">
                  <c:v>0.84354405446393177</c:v>
                </c:pt>
                <c:pt idx="148">
                  <c:v>0.88611153983919322</c:v>
                </c:pt>
                <c:pt idx="149">
                  <c:v>0.83092596894174153</c:v>
                </c:pt>
                <c:pt idx="150">
                  <c:v>0.90191888843932133</c:v>
                </c:pt>
                <c:pt idx="151">
                  <c:v>0.86523441735005091</c:v>
                </c:pt>
                <c:pt idx="152">
                  <c:v>0.95530178864106041</c:v>
                </c:pt>
                <c:pt idx="153">
                  <c:v>0.79231246785981657</c:v>
                </c:pt>
                <c:pt idx="154">
                  <c:v>0.9589593246448036</c:v>
                </c:pt>
                <c:pt idx="155">
                  <c:v>0.93925195846011333</c:v>
                </c:pt>
                <c:pt idx="156">
                  <c:v>0.67108407560286765</c:v>
                </c:pt>
                <c:pt idx="157">
                  <c:v>0.88013213780084865</c:v>
                </c:pt>
                <c:pt idx="158">
                  <c:v>0.90661222957435816</c:v>
                </c:pt>
                <c:pt idx="159">
                  <c:v>1.0519450549866269</c:v>
                </c:pt>
                <c:pt idx="160">
                  <c:v>1.2289465553428676</c:v>
                </c:pt>
                <c:pt idx="161">
                  <c:v>1.147002483150054</c:v>
                </c:pt>
                <c:pt idx="162">
                  <c:v>1.1850377644736652</c:v>
                </c:pt>
                <c:pt idx="163">
                  <c:v>1.184130392348234</c:v>
                </c:pt>
                <c:pt idx="164">
                  <c:v>0.90335425840906969</c:v>
                </c:pt>
                <c:pt idx="165">
                  <c:v>1.0036387488273897</c:v>
                </c:pt>
                <c:pt idx="166">
                  <c:v>1.2285809790064095</c:v>
                </c:pt>
                <c:pt idx="167">
                  <c:v>1.0370053276310505</c:v>
                </c:pt>
                <c:pt idx="168">
                  <c:v>1.173085150940594</c:v>
                </c:pt>
                <c:pt idx="169">
                  <c:v>1.0703891416236468</c:v>
                </c:pt>
                <c:pt idx="170">
                  <c:v>1.0612525281826901</c:v>
                </c:pt>
                <c:pt idx="171">
                  <c:v>0.90530258375913097</c:v>
                </c:pt>
                <c:pt idx="172">
                  <c:v>1.3099371268140301</c:v>
                </c:pt>
                <c:pt idx="173">
                  <c:v>0.74232055297009458</c:v>
                </c:pt>
                <c:pt idx="174">
                  <c:v>0.9309161997369183</c:v>
                </c:pt>
                <c:pt idx="175">
                  <c:v>1.0367616735987557</c:v>
                </c:pt>
                <c:pt idx="176">
                  <c:v>0.85695539053196079</c:v>
                </c:pt>
                <c:pt idx="177">
                  <c:v>0.95247743212859715</c:v>
                </c:pt>
                <c:pt idx="178">
                  <c:v>0.77028226174785519</c:v>
                </c:pt>
                <c:pt idx="179">
                  <c:v>0.87873270474332577</c:v>
                </c:pt>
                <c:pt idx="180">
                  <c:v>1.3314538288121629</c:v>
                </c:pt>
                <c:pt idx="181">
                  <c:v>1.1091690611348612</c:v>
                </c:pt>
                <c:pt idx="182">
                  <c:v>1.0868704825618121</c:v>
                </c:pt>
                <c:pt idx="183">
                  <c:v>0.94228648877151144</c:v>
                </c:pt>
                <c:pt idx="184">
                  <c:v>0.98288749187079949</c:v>
                </c:pt>
                <c:pt idx="185">
                  <c:v>0.83136752687275617</c:v>
                </c:pt>
                <c:pt idx="186">
                  <c:v>0.83344966517162977</c:v>
                </c:pt>
                <c:pt idx="187">
                  <c:v>0.85641904153540171</c:v>
                </c:pt>
                <c:pt idx="188">
                  <c:v>0.84839153645109466</c:v>
                </c:pt>
                <c:pt idx="189">
                  <c:v>0.87428578197742146</c:v>
                </c:pt>
                <c:pt idx="190">
                  <c:v>0.753439968208236</c:v>
                </c:pt>
                <c:pt idx="191">
                  <c:v>0.7907105572209544</c:v>
                </c:pt>
                <c:pt idx="192">
                  <c:v>1.0781892047673061</c:v>
                </c:pt>
                <c:pt idx="193">
                  <c:v>0.98065849048309961</c:v>
                </c:pt>
                <c:pt idx="194">
                  <c:v>1.0294843028538578</c:v>
                </c:pt>
                <c:pt idx="195">
                  <c:v>1.0434336064392882</c:v>
                </c:pt>
                <c:pt idx="196">
                  <c:v>0.80984351834285462</c:v>
                </c:pt>
                <c:pt idx="197">
                  <c:v>0.71849892386836167</c:v>
                </c:pt>
                <c:pt idx="198">
                  <c:v>0.84480096193837173</c:v>
                </c:pt>
                <c:pt idx="199">
                  <c:v>0.85904017350931794</c:v>
                </c:pt>
                <c:pt idx="200">
                  <c:v>0.85511840387842664</c:v>
                </c:pt>
                <c:pt idx="201">
                  <c:v>0.95299547946715979</c:v>
                </c:pt>
                <c:pt idx="202">
                  <c:v>0.86549327069578619</c:v>
                </c:pt>
                <c:pt idx="203">
                  <c:v>1.1503203064465102</c:v>
                </c:pt>
                <c:pt idx="204">
                  <c:v>1.0726491534401916</c:v>
                </c:pt>
                <c:pt idx="205">
                  <c:v>0.79577586365222563</c:v>
                </c:pt>
                <c:pt idx="206">
                  <c:v>1.0775749081201933</c:v>
                </c:pt>
                <c:pt idx="207">
                  <c:v>1.0204005598574175</c:v>
                </c:pt>
                <c:pt idx="208">
                  <c:v>0.88219362644010135</c:v>
                </c:pt>
                <c:pt idx="209">
                  <c:v>0.74343595163260545</c:v>
                </c:pt>
                <c:pt idx="210">
                  <c:v>0.77953049310644662</c:v>
                </c:pt>
                <c:pt idx="211">
                  <c:v>0.93890870044920804</c:v>
                </c:pt>
                <c:pt idx="212">
                  <c:v>0.79984101102534433</c:v>
                </c:pt>
                <c:pt idx="213">
                  <c:v>0.65719077691507211</c:v>
                </c:pt>
                <c:pt idx="214">
                  <c:v>0.8458389158120706</c:v>
                </c:pt>
                <c:pt idx="215">
                  <c:v>1.1627658109816401</c:v>
                </c:pt>
                <c:pt idx="216">
                  <c:v>1.0673527722494558</c:v>
                </c:pt>
                <c:pt idx="217">
                  <c:v>1.3389626813501008</c:v>
                </c:pt>
                <c:pt idx="218">
                  <c:v>0.76948343220952276</c:v>
                </c:pt>
                <c:pt idx="219">
                  <c:v>0.89390322655042864</c:v>
                </c:pt>
                <c:pt idx="220">
                  <c:v>0.79952311616225757</c:v>
                </c:pt>
                <c:pt idx="221">
                  <c:v>1.1379440571562998</c:v>
                </c:pt>
                <c:pt idx="222">
                  <c:v>0.95096282023994849</c:v>
                </c:pt>
                <c:pt idx="223">
                  <c:v>0.86681223829218912</c:v>
                </c:pt>
                <c:pt idx="224">
                  <c:v>0.70719585168704768</c:v>
                </c:pt>
                <c:pt idx="225">
                  <c:v>0.80083999244950799</c:v>
                </c:pt>
                <c:pt idx="226">
                  <c:v>0.81463266895497422</c:v>
                </c:pt>
                <c:pt idx="227">
                  <c:v>0.87063569414548692</c:v>
                </c:pt>
                <c:pt idx="228">
                  <c:v>1.0781413122697816</c:v>
                </c:pt>
                <c:pt idx="229">
                  <c:v>0.72034135963639989</c:v>
                </c:pt>
                <c:pt idx="230">
                  <c:v>1.0473677850727032</c:v>
                </c:pt>
                <c:pt idx="231">
                  <c:v>0.54479141624385052</c:v>
                </c:pt>
                <c:pt idx="232">
                  <c:v>0.38033166580260408</c:v>
                </c:pt>
                <c:pt idx="233">
                  <c:v>0.1392515056820407</c:v>
                </c:pt>
                <c:pt idx="234">
                  <c:v>5.3468508748397845</c:v>
                </c:pt>
                <c:pt idx="235">
                  <c:v>0</c:v>
                </c:pt>
                <c:pt idx="236">
                  <c:v>0</c:v>
                </c:pt>
                <c:pt idx="237">
                  <c:v>0</c:v>
                </c:pt>
                <c:pt idx="238">
                  <c:v>0</c:v>
                </c:pt>
                <c:pt idx="239">
                  <c:v>0</c:v>
                </c:pt>
              </c:numCache>
            </c:numRef>
          </c:val>
        </c:ser>
        <c:ser>
          <c:idx val="40"/>
          <c:order val="40"/>
          <c:tx>
            <c:strRef>
              <c:f>ratio_data!$A$42</c:f>
              <c:strCache>
                <c:ptCount val="1"/>
                <c:pt idx="0">
                  <c:v>400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ratio_data!$B$42:$IG$42</c:f>
              <c:numCache>
                <c:formatCode>General</c:formatCode>
                <c:ptCount val="240"/>
                <c:pt idx="0">
                  <c:v>0</c:v>
                </c:pt>
                <c:pt idx="1">
                  <c:v>2.4528915070033257</c:v>
                </c:pt>
                <c:pt idx="2">
                  <c:v>0.8886637849719885</c:v>
                </c:pt>
                <c:pt idx="3">
                  <c:v>2.1146116659310885</c:v>
                </c:pt>
                <c:pt idx="4">
                  <c:v>3.4425065203724952</c:v>
                </c:pt>
                <c:pt idx="5">
                  <c:v>0.9285755505811828</c:v>
                </c:pt>
                <c:pt idx="6">
                  <c:v>0.77278394645569648</c:v>
                </c:pt>
                <c:pt idx="7">
                  <c:v>0.79284503909434989</c:v>
                </c:pt>
                <c:pt idx="8">
                  <c:v>3.6731217211184233</c:v>
                </c:pt>
                <c:pt idx="9">
                  <c:v>3.5069579812620804</c:v>
                </c:pt>
                <c:pt idx="10">
                  <c:v>2.1808895234503392</c:v>
                </c:pt>
                <c:pt idx="11">
                  <c:v>2.6250078345346277</c:v>
                </c:pt>
                <c:pt idx="12">
                  <c:v>1.1157487800756878</c:v>
                </c:pt>
                <c:pt idx="13">
                  <c:v>0.9584268673797266</c:v>
                </c:pt>
                <c:pt idx="14">
                  <c:v>1.0939108538858688</c:v>
                </c:pt>
                <c:pt idx="15">
                  <c:v>2.1235481014636179</c:v>
                </c:pt>
                <c:pt idx="16">
                  <c:v>1.0098038618690668</c:v>
                </c:pt>
                <c:pt idx="17">
                  <c:v>1.4162075763717465</c:v>
                </c:pt>
                <c:pt idx="18">
                  <c:v>0.74339925238020921</c:v>
                </c:pt>
                <c:pt idx="19">
                  <c:v>1.0600773669251287</c:v>
                </c:pt>
                <c:pt idx="20">
                  <c:v>0.54310627821091451</c:v>
                </c:pt>
                <c:pt idx="21">
                  <c:v>0.62206460764717431</c:v>
                </c:pt>
                <c:pt idx="22">
                  <c:v>0.3870316549201967</c:v>
                </c:pt>
                <c:pt idx="23">
                  <c:v>0.45634924736517518</c:v>
                </c:pt>
                <c:pt idx="24">
                  <c:v>0.67886205527456134</c:v>
                </c:pt>
                <c:pt idx="25">
                  <c:v>0.97442623632514158</c:v>
                </c:pt>
                <c:pt idx="26">
                  <c:v>0.9884387989569593</c:v>
                </c:pt>
                <c:pt idx="27">
                  <c:v>0.79364149055233335</c:v>
                </c:pt>
                <c:pt idx="28">
                  <c:v>0.78384418171515957</c:v>
                </c:pt>
                <c:pt idx="29">
                  <c:v>0.8618226159802691</c:v>
                </c:pt>
                <c:pt idx="30">
                  <c:v>1.0184114844112311</c:v>
                </c:pt>
                <c:pt idx="31">
                  <c:v>0.90120097851194558</c:v>
                </c:pt>
                <c:pt idx="32">
                  <c:v>1.1754437576736378</c:v>
                </c:pt>
                <c:pt idx="33">
                  <c:v>1.0053724784408649</c:v>
                </c:pt>
                <c:pt idx="34">
                  <c:v>0.7824450625502577</c:v>
                </c:pt>
                <c:pt idx="35">
                  <c:v>0.70772930943595169</c:v>
                </c:pt>
                <c:pt idx="36">
                  <c:v>0.81808924750586465</c:v>
                </c:pt>
                <c:pt idx="37">
                  <c:v>1.0787263098068161</c:v>
                </c:pt>
                <c:pt idx="38">
                  <c:v>2.6124843023558233</c:v>
                </c:pt>
                <c:pt idx="39">
                  <c:v>1.8707587178183587</c:v>
                </c:pt>
                <c:pt idx="40">
                  <c:v>2.2851241649412812</c:v>
                </c:pt>
                <c:pt idx="41">
                  <c:v>3.0395821808878427</c:v>
                </c:pt>
                <c:pt idx="42">
                  <c:v>2.6024864324244561</c:v>
                </c:pt>
                <c:pt idx="43">
                  <c:v>1.8841354886408241</c:v>
                </c:pt>
                <c:pt idx="44">
                  <c:v>2.0883570740345312</c:v>
                </c:pt>
                <c:pt idx="45">
                  <c:v>0.8581227729364278</c:v>
                </c:pt>
                <c:pt idx="46">
                  <c:v>3.1516215617548582</c:v>
                </c:pt>
                <c:pt idx="47">
                  <c:v>5.2027443252317394</c:v>
                </c:pt>
                <c:pt idx="48">
                  <c:v>2.3883622974141536</c:v>
                </c:pt>
                <c:pt idx="49">
                  <c:v>1.0668550966557113</c:v>
                </c:pt>
                <c:pt idx="50">
                  <c:v>1.578156269786174</c:v>
                </c:pt>
                <c:pt idx="51">
                  <c:v>1.7535407383831958</c:v>
                </c:pt>
                <c:pt idx="52">
                  <c:v>1.4266287750682698</c:v>
                </c:pt>
                <c:pt idx="53">
                  <c:v>1.029349835041895</c:v>
                </c:pt>
                <c:pt idx="54">
                  <c:v>0.99327333676435758</c:v>
                </c:pt>
                <c:pt idx="55">
                  <c:v>1.7696206500156721</c:v>
                </c:pt>
                <c:pt idx="56">
                  <c:v>1.0265304406323579</c:v>
                </c:pt>
                <c:pt idx="57">
                  <c:v>1.5502284944915627</c:v>
                </c:pt>
                <c:pt idx="58">
                  <c:v>1.5830746204662389</c:v>
                </c:pt>
                <c:pt idx="59">
                  <c:v>1.0348966641358028</c:v>
                </c:pt>
                <c:pt idx="60">
                  <c:v>3.0224076778635514</c:v>
                </c:pt>
                <c:pt idx="61">
                  <c:v>1.7275144311868402</c:v>
                </c:pt>
                <c:pt idx="62">
                  <c:v>2.4938949729364812</c:v>
                </c:pt>
                <c:pt idx="63">
                  <c:v>1.4357423323200638</c:v>
                </c:pt>
                <c:pt idx="64">
                  <c:v>0.81406823423050789</c:v>
                </c:pt>
                <c:pt idx="65">
                  <c:v>1.3839125401693164</c:v>
                </c:pt>
                <c:pt idx="66">
                  <c:v>0.89355510971421237</c:v>
                </c:pt>
                <c:pt idx="67">
                  <c:v>0.98073418821259528</c:v>
                </c:pt>
                <c:pt idx="68">
                  <c:v>1.0483105202202547</c:v>
                </c:pt>
                <c:pt idx="69">
                  <c:v>1.0073490079250778</c:v>
                </c:pt>
                <c:pt idx="70">
                  <c:v>0.91184078217590103</c:v>
                </c:pt>
                <c:pt idx="71">
                  <c:v>0.9391800431426115</c:v>
                </c:pt>
                <c:pt idx="72">
                  <c:v>1.0329578056119255</c:v>
                </c:pt>
                <c:pt idx="73">
                  <c:v>0.99860344172729032</c:v>
                </c:pt>
                <c:pt idx="74">
                  <c:v>0.95982632969773207</c:v>
                </c:pt>
                <c:pt idx="75">
                  <c:v>0.98374847518986364</c:v>
                </c:pt>
                <c:pt idx="76">
                  <c:v>0.95047159880416021</c:v>
                </c:pt>
                <c:pt idx="77">
                  <c:v>1.0487191487682082</c:v>
                </c:pt>
                <c:pt idx="78">
                  <c:v>0.94794420328732465</c:v>
                </c:pt>
                <c:pt idx="79">
                  <c:v>1.0626978558839131</c:v>
                </c:pt>
                <c:pt idx="80">
                  <c:v>0.93094101222778336</c:v>
                </c:pt>
                <c:pt idx="81">
                  <c:v>0.9275000000000001</c:v>
                </c:pt>
                <c:pt idx="82">
                  <c:v>0.91488454370281447</c:v>
                </c:pt>
                <c:pt idx="83">
                  <c:v>0.95972857120260668</c:v>
                </c:pt>
                <c:pt idx="84">
                  <c:v>1.0848910925558835</c:v>
                </c:pt>
                <c:pt idx="85">
                  <c:v>1.055530041668534</c:v>
                </c:pt>
                <c:pt idx="86">
                  <c:v>0.99083714675978329</c:v>
                </c:pt>
                <c:pt idx="87">
                  <c:v>0.98943148688046556</c:v>
                </c:pt>
                <c:pt idx="88">
                  <c:v>0.98153500821705397</c:v>
                </c:pt>
                <c:pt idx="89">
                  <c:v>1.0486147839716899</c:v>
                </c:pt>
                <c:pt idx="90">
                  <c:v>0.96017247896758762</c:v>
                </c:pt>
                <c:pt idx="91">
                  <c:v>0.9714028205317996</c:v>
                </c:pt>
                <c:pt idx="92">
                  <c:v>0.9621759177812057</c:v>
                </c:pt>
                <c:pt idx="93">
                  <c:v>1.0164318159771555</c:v>
                </c:pt>
                <c:pt idx="94">
                  <c:v>0.98792617952717621</c:v>
                </c:pt>
                <c:pt idx="95">
                  <c:v>1.0601285955432653</c:v>
                </c:pt>
                <c:pt idx="96">
                  <c:v>1.0757940149343932</c:v>
                </c:pt>
                <c:pt idx="97">
                  <c:v>0.98640638105684009</c:v>
                </c:pt>
                <c:pt idx="98">
                  <c:v>1.0261179006446124</c:v>
                </c:pt>
                <c:pt idx="99">
                  <c:v>0.98133020293956841</c:v>
                </c:pt>
                <c:pt idx="100">
                  <c:v>1.0046933376416178</c:v>
                </c:pt>
                <c:pt idx="101">
                  <c:v>1.0480774408403521</c:v>
                </c:pt>
                <c:pt idx="102">
                  <c:v>1.0844861702771129</c:v>
                </c:pt>
                <c:pt idx="103">
                  <c:v>1.0485623825153838</c:v>
                </c:pt>
                <c:pt idx="104">
                  <c:v>1.0180265963507331</c:v>
                </c:pt>
                <c:pt idx="105">
                  <c:v>0.98860262465502124</c:v>
                </c:pt>
                <c:pt idx="106">
                  <c:v>1.0044589856700987</c:v>
                </c:pt>
                <c:pt idx="107">
                  <c:v>0.97142925083524567</c:v>
                </c:pt>
                <c:pt idx="108">
                  <c:v>0.99541774233801517</c:v>
                </c:pt>
                <c:pt idx="109">
                  <c:v>1.0942900662429145</c:v>
                </c:pt>
                <c:pt idx="110">
                  <c:v>0.99020379321974017</c:v>
                </c:pt>
                <c:pt idx="111">
                  <c:v>1.0058069856802199</c:v>
                </c:pt>
                <c:pt idx="112">
                  <c:v>1.0120112138956279</c:v>
                </c:pt>
                <c:pt idx="113">
                  <c:v>1.0123483083371314</c:v>
                </c:pt>
                <c:pt idx="114">
                  <c:v>0.99122543904489613</c:v>
                </c:pt>
                <c:pt idx="115">
                  <c:v>0.97254600700405169</c:v>
                </c:pt>
                <c:pt idx="116">
                  <c:v>0.98314001564420594</c:v>
                </c:pt>
                <c:pt idx="117">
                  <c:v>1.0504672897196259</c:v>
                </c:pt>
                <c:pt idx="118">
                  <c:v>1.002419747429911</c:v>
                </c:pt>
                <c:pt idx="119">
                  <c:v>1.0273921739474818</c:v>
                </c:pt>
                <c:pt idx="120">
                  <c:v>0.97069776855740564</c:v>
                </c:pt>
                <c:pt idx="121">
                  <c:v>1.0150862867824197</c:v>
                </c:pt>
                <c:pt idx="122">
                  <c:v>1.0207626900283413</c:v>
                </c:pt>
                <c:pt idx="123">
                  <c:v>0.93662600560909248</c:v>
                </c:pt>
                <c:pt idx="124">
                  <c:v>0.92528420652793231</c:v>
                </c:pt>
                <c:pt idx="125">
                  <c:v>0.9768505496236457</c:v>
                </c:pt>
                <c:pt idx="126">
                  <c:v>0.92547925876114778</c:v>
                </c:pt>
                <c:pt idx="127">
                  <c:v>0.92709739106679412</c:v>
                </c:pt>
                <c:pt idx="128">
                  <c:v>0.97605548665464759</c:v>
                </c:pt>
                <c:pt idx="129">
                  <c:v>1.0778273647545442</c:v>
                </c:pt>
                <c:pt idx="130">
                  <c:v>0.98118264727878679</c:v>
                </c:pt>
                <c:pt idx="131">
                  <c:v>1.0124028577913726</c:v>
                </c:pt>
                <c:pt idx="132">
                  <c:v>0.99201828974811457</c:v>
                </c:pt>
                <c:pt idx="133">
                  <c:v>0.9490807155195139</c:v>
                </c:pt>
                <c:pt idx="134">
                  <c:v>0.91741469082146287</c:v>
                </c:pt>
                <c:pt idx="135">
                  <c:v>1.0390825056175561</c:v>
                </c:pt>
                <c:pt idx="136">
                  <c:v>0.9641726549048838</c:v>
                </c:pt>
                <c:pt idx="137">
                  <c:v>0.85816653740903404</c:v>
                </c:pt>
                <c:pt idx="138">
                  <c:v>0.9092241322879473</c:v>
                </c:pt>
                <c:pt idx="139">
                  <c:v>1.0982190467417547</c:v>
                </c:pt>
                <c:pt idx="140">
                  <c:v>1.0511403630582703</c:v>
                </c:pt>
                <c:pt idx="141">
                  <c:v>0.83674572421516513</c:v>
                </c:pt>
                <c:pt idx="142">
                  <c:v>0.84171666796540168</c:v>
                </c:pt>
                <c:pt idx="143">
                  <c:v>1.0164319335486849</c:v>
                </c:pt>
                <c:pt idx="144">
                  <c:v>0.9604560134202148</c:v>
                </c:pt>
                <c:pt idx="145">
                  <c:v>0.92641117670775486</c:v>
                </c:pt>
                <c:pt idx="146">
                  <c:v>0.820453532713044</c:v>
                </c:pt>
                <c:pt idx="147">
                  <c:v>0.89787799402132251</c:v>
                </c:pt>
                <c:pt idx="148">
                  <c:v>0.86864613745101871</c:v>
                </c:pt>
                <c:pt idx="149">
                  <c:v>0.86612072579196242</c:v>
                </c:pt>
                <c:pt idx="150">
                  <c:v>0.89667570009033482</c:v>
                </c:pt>
                <c:pt idx="151">
                  <c:v>0.88808367050785852</c:v>
                </c:pt>
                <c:pt idx="152">
                  <c:v>0.94244191985109693</c:v>
                </c:pt>
                <c:pt idx="153">
                  <c:v>0.89526707914843151</c:v>
                </c:pt>
                <c:pt idx="154">
                  <c:v>0.98967609074411267</c:v>
                </c:pt>
                <c:pt idx="155">
                  <c:v>1.0512493793898399</c:v>
                </c:pt>
                <c:pt idx="156">
                  <c:v>0.93461120528534791</c:v>
                </c:pt>
                <c:pt idx="157">
                  <c:v>0.8440721137841416</c:v>
                </c:pt>
                <c:pt idx="158">
                  <c:v>1.0235094490721575</c:v>
                </c:pt>
                <c:pt idx="159">
                  <c:v>1.1141359623787606</c:v>
                </c:pt>
                <c:pt idx="160">
                  <c:v>1.0129925586568509</c:v>
                </c:pt>
                <c:pt idx="161">
                  <c:v>1.3030516291922625</c:v>
                </c:pt>
                <c:pt idx="162">
                  <c:v>1.1968426618324661</c:v>
                </c:pt>
                <c:pt idx="163">
                  <c:v>1.0555789883520974</c:v>
                </c:pt>
                <c:pt idx="164">
                  <c:v>1.015710372454012</c:v>
                </c:pt>
                <c:pt idx="165">
                  <c:v>0.86803963377943583</c:v>
                </c:pt>
                <c:pt idx="166">
                  <c:v>0.94504220869083966</c:v>
                </c:pt>
                <c:pt idx="167">
                  <c:v>1.0981286315367682</c:v>
                </c:pt>
                <c:pt idx="168">
                  <c:v>1.1893581747848765</c:v>
                </c:pt>
                <c:pt idx="169">
                  <c:v>1.0786902016756112</c:v>
                </c:pt>
                <c:pt idx="170">
                  <c:v>0.93300268997982516</c:v>
                </c:pt>
                <c:pt idx="171">
                  <c:v>0.84320967388925372</c:v>
                </c:pt>
                <c:pt idx="172">
                  <c:v>0.94259144312241561</c:v>
                </c:pt>
                <c:pt idx="173">
                  <c:v>1.0843064512113141</c:v>
                </c:pt>
                <c:pt idx="174">
                  <c:v>0.77074729188875291</c:v>
                </c:pt>
                <c:pt idx="175">
                  <c:v>0.80159784362385356</c:v>
                </c:pt>
                <c:pt idx="176">
                  <c:v>0.8441879525119621</c:v>
                </c:pt>
                <c:pt idx="177">
                  <c:v>0.83512218062112253</c:v>
                </c:pt>
                <c:pt idx="178">
                  <c:v>0.8755650699005475</c:v>
                </c:pt>
                <c:pt idx="179">
                  <c:v>0.8543529920069125</c:v>
                </c:pt>
                <c:pt idx="180">
                  <c:v>0.95270036063808761</c:v>
                </c:pt>
                <c:pt idx="181">
                  <c:v>1.1755518306292201</c:v>
                </c:pt>
                <c:pt idx="182">
                  <c:v>1.1693855711636363</c:v>
                </c:pt>
                <c:pt idx="183">
                  <c:v>1.2815972275781911</c:v>
                </c:pt>
                <c:pt idx="184">
                  <c:v>1.0005117052577714</c:v>
                </c:pt>
                <c:pt idx="185">
                  <c:v>1.1250636780438104</c:v>
                </c:pt>
                <c:pt idx="186">
                  <c:v>1.040380554996986</c:v>
                </c:pt>
                <c:pt idx="187">
                  <c:v>0.98394709048322404</c:v>
                </c:pt>
                <c:pt idx="188">
                  <c:v>0.87062428414117399</c:v>
                </c:pt>
                <c:pt idx="189">
                  <c:v>1.0393091625650588</c:v>
                </c:pt>
                <c:pt idx="190">
                  <c:v>1.0996047975736376</c:v>
                </c:pt>
                <c:pt idx="191">
                  <c:v>0.86029477846679392</c:v>
                </c:pt>
                <c:pt idx="192">
                  <c:v>0.80320171860754463</c:v>
                </c:pt>
                <c:pt idx="193">
                  <c:v>0.86103745506551765</c:v>
                </c:pt>
                <c:pt idx="194">
                  <c:v>1.0124208254742235</c:v>
                </c:pt>
                <c:pt idx="195">
                  <c:v>0.79918305946835577</c:v>
                </c:pt>
                <c:pt idx="196">
                  <c:v>0.82500451671183372</c:v>
                </c:pt>
                <c:pt idx="197">
                  <c:v>1.0627413689378797</c:v>
                </c:pt>
                <c:pt idx="198">
                  <c:v>0.89726217674156228</c:v>
                </c:pt>
                <c:pt idx="199">
                  <c:v>0.83810350772963516</c:v>
                </c:pt>
                <c:pt idx="200">
                  <c:v>0.74799328551808508</c:v>
                </c:pt>
                <c:pt idx="201">
                  <c:v>1.0099773335448186</c:v>
                </c:pt>
                <c:pt idx="202">
                  <c:v>0.86784689633698986</c:v>
                </c:pt>
                <c:pt idx="203">
                  <c:v>0.96735332924494888</c:v>
                </c:pt>
                <c:pt idx="204">
                  <c:v>1.1424999191627421</c:v>
                </c:pt>
                <c:pt idx="205">
                  <c:v>0.76823716553500154</c:v>
                </c:pt>
                <c:pt idx="206">
                  <c:v>0.81748064219121841</c:v>
                </c:pt>
                <c:pt idx="207">
                  <c:v>0.96774321320176582</c:v>
                </c:pt>
                <c:pt idx="208">
                  <c:v>0.96037323063273772</c:v>
                </c:pt>
                <c:pt idx="209">
                  <c:v>0.83939314154566058</c:v>
                </c:pt>
                <c:pt idx="210">
                  <c:v>0.74459117213103465</c:v>
                </c:pt>
                <c:pt idx="211">
                  <c:v>0.8837780403713269</c:v>
                </c:pt>
                <c:pt idx="212">
                  <c:v>0.91416826750062097</c:v>
                </c:pt>
                <c:pt idx="213">
                  <c:v>1.0078064136604268</c:v>
                </c:pt>
                <c:pt idx="214">
                  <c:v>0.94353353308138976</c:v>
                </c:pt>
                <c:pt idx="215">
                  <c:v>0.92391537122555778</c:v>
                </c:pt>
                <c:pt idx="216">
                  <c:v>0.92647576763396911</c:v>
                </c:pt>
                <c:pt idx="217">
                  <c:v>1.1899597398160513</c:v>
                </c:pt>
                <c:pt idx="218">
                  <c:v>0.97457358908568859</c:v>
                </c:pt>
                <c:pt idx="219">
                  <c:v>1.0190575696199595</c:v>
                </c:pt>
                <c:pt idx="220">
                  <c:v>1.1848825201749158</c:v>
                </c:pt>
                <c:pt idx="221">
                  <c:v>0.90858852608299656</c:v>
                </c:pt>
                <c:pt idx="222">
                  <c:v>0.89978918644432981</c:v>
                </c:pt>
                <c:pt idx="223">
                  <c:v>0.81306735667961261</c:v>
                </c:pt>
                <c:pt idx="224">
                  <c:v>0.93675619884304251</c:v>
                </c:pt>
                <c:pt idx="225">
                  <c:v>1.0036561021016979</c:v>
                </c:pt>
                <c:pt idx="226">
                  <c:v>0.77121963023041273</c:v>
                </c:pt>
                <c:pt idx="227">
                  <c:v>1.0366314477523138</c:v>
                </c:pt>
                <c:pt idx="228">
                  <c:v>0.801844474562041</c:v>
                </c:pt>
                <c:pt idx="229">
                  <c:v>0.71720086114967563</c:v>
                </c:pt>
                <c:pt idx="230">
                  <c:v>0.8321658861060206</c:v>
                </c:pt>
                <c:pt idx="231">
                  <c:v>1.2671931823590157</c:v>
                </c:pt>
                <c:pt idx="232">
                  <c:v>1.3031492383889356</c:v>
                </c:pt>
                <c:pt idx="233">
                  <c:v>0.67807154094560051</c:v>
                </c:pt>
                <c:pt idx="234">
                  <c:v>2.1978074948877953</c:v>
                </c:pt>
                <c:pt idx="235">
                  <c:v>0</c:v>
                </c:pt>
                <c:pt idx="236">
                  <c:v>0</c:v>
                </c:pt>
                <c:pt idx="237">
                  <c:v>0</c:v>
                </c:pt>
                <c:pt idx="238">
                  <c:v>0</c:v>
                </c:pt>
                <c:pt idx="239">
                  <c:v>298.91133278899844</c:v>
                </c:pt>
              </c:numCache>
            </c:numRef>
          </c:val>
        </c:ser>
        <c:ser>
          <c:idx val="41"/>
          <c:order val="41"/>
          <c:tx>
            <c:strRef>
              <c:f>ratio_data!$A$43</c:f>
              <c:strCache>
                <c:ptCount val="1"/>
                <c:pt idx="0">
                  <c:v>410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ratio_data!$B$43:$IG$43</c:f>
              <c:numCache>
                <c:formatCode>General</c:formatCode>
                <c:ptCount val="240"/>
                <c:pt idx="0">
                  <c:v>4.4238346328983349</c:v>
                </c:pt>
                <c:pt idx="1">
                  <c:v>2.6166515982267837</c:v>
                </c:pt>
                <c:pt idx="2">
                  <c:v>0.81823995471782318</c:v>
                </c:pt>
                <c:pt idx="3">
                  <c:v>1.660892263882298</c:v>
                </c:pt>
                <c:pt idx="4">
                  <c:v>2.6359837393751597</c:v>
                </c:pt>
                <c:pt idx="5">
                  <c:v>2.3622660457423041</c:v>
                </c:pt>
                <c:pt idx="6">
                  <c:v>0.78502328962601953</c:v>
                </c:pt>
                <c:pt idx="7">
                  <c:v>1.547442896358834</c:v>
                </c:pt>
                <c:pt idx="8">
                  <c:v>1.0511373323596858</c:v>
                </c:pt>
                <c:pt idx="9">
                  <c:v>5.7395190135998453</c:v>
                </c:pt>
                <c:pt idx="10">
                  <c:v>1.2795391324554239</c:v>
                </c:pt>
                <c:pt idx="11">
                  <c:v>2.3899977026691275</c:v>
                </c:pt>
                <c:pt idx="12">
                  <c:v>0.9710357395970437</c:v>
                </c:pt>
                <c:pt idx="13">
                  <c:v>1.0044979609812583</c:v>
                </c:pt>
                <c:pt idx="14">
                  <c:v>0.76433819322057306</c:v>
                </c:pt>
                <c:pt idx="15">
                  <c:v>1.3382944292400571</c:v>
                </c:pt>
                <c:pt idx="16">
                  <c:v>0.78644017772883579</c:v>
                </c:pt>
                <c:pt idx="17">
                  <c:v>2.2543045344601782</c:v>
                </c:pt>
                <c:pt idx="18">
                  <c:v>0.96899023125859129</c:v>
                </c:pt>
                <c:pt idx="19">
                  <c:v>1.162218545889308</c:v>
                </c:pt>
                <c:pt idx="20">
                  <c:v>0.76284119601329115</c:v>
                </c:pt>
                <c:pt idx="21">
                  <c:v>0.71385073752917128</c:v>
                </c:pt>
                <c:pt idx="22">
                  <c:v>0.54613091631728183</c:v>
                </c:pt>
                <c:pt idx="23">
                  <c:v>0.81586964450451738</c:v>
                </c:pt>
                <c:pt idx="24">
                  <c:v>0.82693418013856812</c:v>
                </c:pt>
                <c:pt idx="25">
                  <c:v>1.2398818179719759</c:v>
                </c:pt>
                <c:pt idx="26">
                  <c:v>0.877387080704085</c:v>
                </c:pt>
                <c:pt idx="27">
                  <c:v>0.78786430162431398</c:v>
                </c:pt>
                <c:pt idx="28">
                  <c:v>0.76609206667521201</c:v>
                </c:pt>
                <c:pt idx="29">
                  <c:v>0.7360048834139119</c:v>
                </c:pt>
                <c:pt idx="30">
                  <c:v>0.74026317529590657</c:v>
                </c:pt>
                <c:pt idx="31">
                  <c:v>0.79471515079376898</c:v>
                </c:pt>
                <c:pt idx="32">
                  <c:v>1.1503306116442285</c:v>
                </c:pt>
                <c:pt idx="33">
                  <c:v>1.494881447724721</c:v>
                </c:pt>
                <c:pt idx="34">
                  <c:v>0.54464171329812527</c:v>
                </c:pt>
                <c:pt idx="35">
                  <c:v>0.64959419812098262</c:v>
                </c:pt>
                <c:pt idx="36">
                  <c:v>0.75764150943396358</c:v>
                </c:pt>
                <c:pt idx="37">
                  <c:v>0.91572006940428063</c:v>
                </c:pt>
                <c:pt idx="38">
                  <c:v>1.2470956521739096</c:v>
                </c:pt>
                <c:pt idx="39">
                  <c:v>1.464674082495093</c:v>
                </c:pt>
                <c:pt idx="40">
                  <c:v>1.8379315957598303</c:v>
                </c:pt>
                <c:pt idx="41">
                  <c:v>1.1372833899979999</c:v>
                </c:pt>
                <c:pt idx="42">
                  <c:v>1.6871919784996559</c:v>
                </c:pt>
                <c:pt idx="43">
                  <c:v>1.3967169334591341</c:v>
                </c:pt>
                <c:pt idx="44">
                  <c:v>1.9675210031793378</c:v>
                </c:pt>
                <c:pt idx="45">
                  <c:v>2.6693865536324091</c:v>
                </c:pt>
                <c:pt idx="46">
                  <c:v>5.8220485968627065</c:v>
                </c:pt>
                <c:pt idx="47">
                  <c:v>3.2466181061394379</c:v>
                </c:pt>
                <c:pt idx="48">
                  <c:v>1.8623207735911971</c:v>
                </c:pt>
                <c:pt idx="49">
                  <c:v>0.73408387165661204</c:v>
                </c:pt>
                <c:pt idx="50">
                  <c:v>1.0274932869433635</c:v>
                </c:pt>
                <c:pt idx="51">
                  <c:v>1.6786432253483461</c:v>
                </c:pt>
                <c:pt idx="52">
                  <c:v>1.0312670671764064</c:v>
                </c:pt>
                <c:pt idx="53">
                  <c:v>2.8265462563180197</c:v>
                </c:pt>
                <c:pt idx="54">
                  <c:v>1.1367063319947157</c:v>
                </c:pt>
                <c:pt idx="55">
                  <c:v>0.89781498129356951</c:v>
                </c:pt>
                <c:pt idx="56">
                  <c:v>0.95541369273898324</c:v>
                </c:pt>
                <c:pt idx="57">
                  <c:v>1.5620399380921819</c:v>
                </c:pt>
                <c:pt idx="58">
                  <c:v>1.5651433390925542</c:v>
                </c:pt>
                <c:pt idx="59">
                  <c:v>1.6217131713741209</c:v>
                </c:pt>
                <c:pt idx="60">
                  <c:v>1.4085519914252267</c:v>
                </c:pt>
                <c:pt idx="61">
                  <c:v>2.1680286849802237</c:v>
                </c:pt>
                <c:pt idx="62">
                  <c:v>1.981599551273328</c:v>
                </c:pt>
                <c:pt idx="63">
                  <c:v>1.1060653770643538</c:v>
                </c:pt>
                <c:pt idx="64">
                  <c:v>0.94866024745476363</c:v>
                </c:pt>
                <c:pt idx="65">
                  <c:v>0.92543720578550659</c:v>
                </c:pt>
                <c:pt idx="66">
                  <c:v>0.75825368316607944</c:v>
                </c:pt>
                <c:pt idx="67">
                  <c:v>0.91545904054078864</c:v>
                </c:pt>
                <c:pt idx="68">
                  <c:v>1.0410771831962911</c:v>
                </c:pt>
                <c:pt idx="69">
                  <c:v>0.86065437153520064</c:v>
                </c:pt>
                <c:pt idx="70">
                  <c:v>0.90749230632844069</c:v>
                </c:pt>
                <c:pt idx="71">
                  <c:v>0.99000673629686786</c:v>
                </c:pt>
                <c:pt idx="72">
                  <c:v>0.95911235366066738</c:v>
                </c:pt>
                <c:pt idx="73">
                  <c:v>1.0154775162129812</c:v>
                </c:pt>
                <c:pt idx="74">
                  <c:v>0.93790672895664162</c:v>
                </c:pt>
                <c:pt idx="75">
                  <c:v>0.96939088025055964</c:v>
                </c:pt>
                <c:pt idx="76">
                  <c:v>0.99202112809746557</c:v>
                </c:pt>
                <c:pt idx="77">
                  <c:v>1.0506818106778486</c:v>
                </c:pt>
                <c:pt idx="78">
                  <c:v>0.960678159281949</c:v>
                </c:pt>
                <c:pt idx="79">
                  <c:v>1.1316596776388219</c:v>
                </c:pt>
                <c:pt idx="80">
                  <c:v>0.94722797429712013</c:v>
                </c:pt>
                <c:pt idx="81">
                  <c:v>0.99083924004811064</c:v>
                </c:pt>
                <c:pt idx="82">
                  <c:v>0.96784392831037691</c:v>
                </c:pt>
                <c:pt idx="83">
                  <c:v>0.9739380910525367</c:v>
                </c:pt>
                <c:pt idx="84">
                  <c:v>0.97199082715588703</c:v>
                </c:pt>
                <c:pt idx="85">
                  <c:v>1.0897296526651532</c:v>
                </c:pt>
                <c:pt idx="86">
                  <c:v>0.91870076005635926</c:v>
                </c:pt>
                <c:pt idx="87">
                  <c:v>1.0438951044428637</c:v>
                </c:pt>
                <c:pt idx="88">
                  <c:v>1.0073206442166898</c:v>
                </c:pt>
                <c:pt idx="89">
                  <c:v>0.95083201174047871</c:v>
                </c:pt>
                <c:pt idx="90">
                  <c:v>1.0486553825048419</c:v>
                </c:pt>
                <c:pt idx="91">
                  <c:v>1.0258369024526071</c:v>
                </c:pt>
                <c:pt idx="92">
                  <c:v>0.99879417536266357</c:v>
                </c:pt>
                <c:pt idx="93">
                  <c:v>0.98833320783632683</c:v>
                </c:pt>
                <c:pt idx="94">
                  <c:v>1.0134771483058873</c:v>
                </c:pt>
                <c:pt idx="95">
                  <c:v>1.0259651398891898</c:v>
                </c:pt>
                <c:pt idx="96">
                  <c:v>1.0043127035830621</c:v>
                </c:pt>
                <c:pt idx="97">
                  <c:v>0.99955536369522957</c:v>
                </c:pt>
                <c:pt idx="98">
                  <c:v>1.0749887720777613</c:v>
                </c:pt>
                <c:pt idx="99">
                  <c:v>1.0790671660607642</c:v>
                </c:pt>
                <c:pt idx="100">
                  <c:v>1.0270582419557801</c:v>
                </c:pt>
                <c:pt idx="101">
                  <c:v>1.1016433900356457</c:v>
                </c:pt>
                <c:pt idx="102">
                  <c:v>1.0973210519870997</c:v>
                </c:pt>
                <c:pt idx="103">
                  <c:v>1.0237842632530958</c:v>
                </c:pt>
                <c:pt idx="104">
                  <c:v>1.0198084660377997</c:v>
                </c:pt>
                <c:pt idx="105">
                  <c:v>1.0627885297305535</c:v>
                </c:pt>
                <c:pt idx="106">
                  <c:v>1.0117184266814201</c:v>
                </c:pt>
                <c:pt idx="107">
                  <c:v>1.0511563126970478</c:v>
                </c:pt>
                <c:pt idx="108">
                  <c:v>0.97331202419618168</c:v>
                </c:pt>
                <c:pt idx="109">
                  <c:v>1.0532977826351158</c:v>
                </c:pt>
                <c:pt idx="110">
                  <c:v>1.0428994849611484</c:v>
                </c:pt>
                <c:pt idx="111">
                  <c:v>1.015238104116946</c:v>
                </c:pt>
                <c:pt idx="112">
                  <c:v>0.99084829603772862</c:v>
                </c:pt>
                <c:pt idx="113">
                  <c:v>1.0374871750616081</c:v>
                </c:pt>
                <c:pt idx="114">
                  <c:v>1.0381057693190061</c:v>
                </c:pt>
                <c:pt idx="115">
                  <c:v>1.0601242143070915</c:v>
                </c:pt>
                <c:pt idx="116">
                  <c:v>1.0426423441111421</c:v>
                </c:pt>
                <c:pt idx="117">
                  <c:v>1.0629841818902461</c:v>
                </c:pt>
                <c:pt idx="118">
                  <c:v>1.0374303269126071</c:v>
                </c:pt>
                <c:pt idx="119">
                  <c:v>1.0899311722912968</c:v>
                </c:pt>
                <c:pt idx="120">
                  <c:v>1.1441132834204994</c:v>
                </c:pt>
                <c:pt idx="121">
                  <c:v>1.0231254720034504</c:v>
                </c:pt>
                <c:pt idx="122">
                  <c:v>1.1577398812610333</c:v>
                </c:pt>
                <c:pt idx="123">
                  <c:v>1.0510263089484357</c:v>
                </c:pt>
                <c:pt idx="124">
                  <c:v>0.97693407037886049</c:v>
                </c:pt>
                <c:pt idx="125">
                  <c:v>0.96226919113999254</c:v>
                </c:pt>
                <c:pt idx="126">
                  <c:v>0.96561399617378918</c:v>
                </c:pt>
                <c:pt idx="127">
                  <c:v>0.97039150542500463</c:v>
                </c:pt>
                <c:pt idx="128">
                  <c:v>1.0007217514501832</c:v>
                </c:pt>
                <c:pt idx="129">
                  <c:v>1.0854060229450611</c:v>
                </c:pt>
                <c:pt idx="130">
                  <c:v>1.0688125611248602</c:v>
                </c:pt>
                <c:pt idx="131">
                  <c:v>1.0019137758962942</c:v>
                </c:pt>
                <c:pt idx="132">
                  <c:v>1.0422963293587557</c:v>
                </c:pt>
                <c:pt idx="133">
                  <c:v>1.1084272909999038</c:v>
                </c:pt>
                <c:pt idx="134">
                  <c:v>0.86643514873231398</c:v>
                </c:pt>
                <c:pt idx="135">
                  <c:v>0.92441678469925548</c:v>
                </c:pt>
                <c:pt idx="136">
                  <c:v>0.88875188726723731</c:v>
                </c:pt>
                <c:pt idx="137">
                  <c:v>0.940193023786002</c:v>
                </c:pt>
                <c:pt idx="138">
                  <c:v>0.97378879573961641</c:v>
                </c:pt>
                <c:pt idx="139">
                  <c:v>1.1006354602669801</c:v>
                </c:pt>
                <c:pt idx="140">
                  <c:v>0.94331261815162259</c:v>
                </c:pt>
                <c:pt idx="141">
                  <c:v>0.90493822873167051</c:v>
                </c:pt>
                <c:pt idx="142">
                  <c:v>0.8354337135266664</c:v>
                </c:pt>
                <c:pt idx="143">
                  <c:v>0.97727711144807661</c:v>
                </c:pt>
                <c:pt idx="144">
                  <c:v>1.1016703601618181</c:v>
                </c:pt>
                <c:pt idx="145">
                  <c:v>1.0529173247127404</c:v>
                </c:pt>
                <c:pt idx="146">
                  <c:v>0.87431987150468482</c:v>
                </c:pt>
                <c:pt idx="147">
                  <c:v>0.94688900295870604</c:v>
                </c:pt>
                <c:pt idx="148">
                  <c:v>0.86807317398851769</c:v>
                </c:pt>
                <c:pt idx="149">
                  <c:v>0.81368840855602764</c:v>
                </c:pt>
                <c:pt idx="150">
                  <c:v>0.82281625870607999</c:v>
                </c:pt>
                <c:pt idx="151">
                  <c:v>0.74180478953832762</c:v>
                </c:pt>
                <c:pt idx="152">
                  <c:v>0.79922896253944165</c:v>
                </c:pt>
                <c:pt idx="153">
                  <c:v>0.95473143454640674</c:v>
                </c:pt>
                <c:pt idx="154">
                  <c:v>0.7721644506974995</c:v>
                </c:pt>
                <c:pt idx="155">
                  <c:v>0.81110744749480435</c:v>
                </c:pt>
                <c:pt idx="156">
                  <c:v>1.0923180522457581</c:v>
                </c:pt>
                <c:pt idx="157">
                  <c:v>0.89219420429539464</c:v>
                </c:pt>
                <c:pt idx="158">
                  <c:v>0.94813748759582461</c:v>
                </c:pt>
                <c:pt idx="159">
                  <c:v>0.98021812621695426</c:v>
                </c:pt>
                <c:pt idx="160">
                  <c:v>0.98037287226334768</c:v>
                </c:pt>
                <c:pt idx="161">
                  <c:v>0.9213348586136636</c:v>
                </c:pt>
                <c:pt idx="162">
                  <c:v>1.1229563553479458</c:v>
                </c:pt>
                <c:pt idx="163">
                  <c:v>0.97964531374292263</c:v>
                </c:pt>
                <c:pt idx="164">
                  <c:v>0.92701791498644759</c:v>
                </c:pt>
                <c:pt idx="165">
                  <c:v>0.85545450087327868</c:v>
                </c:pt>
                <c:pt idx="166">
                  <c:v>0.92692990120045105</c:v>
                </c:pt>
                <c:pt idx="167">
                  <c:v>1.2139582315688442</c:v>
                </c:pt>
                <c:pt idx="168">
                  <c:v>0.96687390268703233</c:v>
                </c:pt>
                <c:pt idx="169">
                  <c:v>1.135650755880224</c:v>
                </c:pt>
                <c:pt idx="170">
                  <c:v>0.88198236182846546</c:v>
                </c:pt>
                <c:pt idx="171">
                  <c:v>0.97178298948373687</c:v>
                </c:pt>
                <c:pt idx="172">
                  <c:v>0.97340846696315664</c:v>
                </c:pt>
                <c:pt idx="173">
                  <c:v>0.94700285003425011</c:v>
                </c:pt>
                <c:pt idx="174">
                  <c:v>0.93482382906466677</c:v>
                </c:pt>
                <c:pt idx="175">
                  <c:v>0.88178846026898494</c:v>
                </c:pt>
                <c:pt idx="176">
                  <c:v>0.7281884002743696</c:v>
                </c:pt>
                <c:pt idx="177">
                  <c:v>0.96894089583031162</c:v>
                </c:pt>
                <c:pt idx="178">
                  <c:v>1.1288295469642617</c:v>
                </c:pt>
                <c:pt idx="179">
                  <c:v>0.82828625666486533</c:v>
                </c:pt>
                <c:pt idx="180">
                  <c:v>0.75087751180392204</c:v>
                </c:pt>
                <c:pt idx="181">
                  <c:v>0.80368374799635256</c:v>
                </c:pt>
                <c:pt idx="182">
                  <c:v>0.99983099043828461</c:v>
                </c:pt>
                <c:pt idx="183">
                  <c:v>0.95589458862683663</c:v>
                </c:pt>
                <c:pt idx="184">
                  <c:v>0.98423519223178968</c:v>
                </c:pt>
                <c:pt idx="185">
                  <c:v>0.95038914149169651</c:v>
                </c:pt>
                <c:pt idx="186">
                  <c:v>0.94271116548849065</c:v>
                </c:pt>
                <c:pt idx="187">
                  <c:v>0.92229628182391887</c:v>
                </c:pt>
                <c:pt idx="188">
                  <c:v>0.8589455923377689</c:v>
                </c:pt>
                <c:pt idx="189">
                  <c:v>0.83299326907291449</c:v>
                </c:pt>
                <c:pt idx="190">
                  <c:v>0.9199143522681188</c:v>
                </c:pt>
                <c:pt idx="191">
                  <c:v>1.0340426913249334</c:v>
                </c:pt>
                <c:pt idx="192">
                  <c:v>0.76203560821013283</c:v>
                </c:pt>
                <c:pt idx="193">
                  <c:v>0.90144055746791241</c:v>
                </c:pt>
                <c:pt idx="194">
                  <c:v>0.82562933108359737</c:v>
                </c:pt>
                <c:pt idx="195">
                  <c:v>0.76644362046141701</c:v>
                </c:pt>
                <c:pt idx="196">
                  <c:v>0.95591773445301675</c:v>
                </c:pt>
                <c:pt idx="197">
                  <c:v>1.1353839093407623</c:v>
                </c:pt>
                <c:pt idx="198">
                  <c:v>1.0065599283171025</c:v>
                </c:pt>
                <c:pt idx="199">
                  <c:v>0.8275631165292987</c:v>
                </c:pt>
                <c:pt idx="200">
                  <c:v>0.93985644065859308</c:v>
                </c:pt>
                <c:pt idx="201">
                  <c:v>0.86139723833519066</c:v>
                </c:pt>
                <c:pt idx="202">
                  <c:v>0.75660089974797662</c:v>
                </c:pt>
                <c:pt idx="203">
                  <c:v>0.77199497951687246</c:v>
                </c:pt>
                <c:pt idx="204">
                  <c:v>0.92774349700675962</c:v>
                </c:pt>
                <c:pt idx="205">
                  <c:v>0.83626133114187762</c:v>
                </c:pt>
                <c:pt idx="206">
                  <c:v>0.83206943309394565</c:v>
                </c:pt>
                <c:pt idx="207">
                  <c:v>0.80822153878784653</c:v>
                </c:pt>
                <c:pt idx="208">
                  <c:v>0.78975607946888993</c:v>
                </c:pt>
                <c:pt idx="209">
                  <c:v>0.79894737298459784</c:v>
                </c:pt>
                <c:pt idx="210">
                  <c:v>0.82893679928903452</c:v>
                </c:pt>
                <c:pt idx="211">
                  <c:v>1.1282341480993479</c:v>
                </c:pt>
                <c:pt idx="212">
                  <c:v>1.0187557735450665</c:v>
                </c:pt>
                <c:pt idx="213">
                  <c:v>1.0021936819995378</c:v>
                </c:pt>
                <c:pt idx="214">
                  <c:v>0.81531020423862466</c:v>
                </c:pt>
                <c:pt idx="215">
                  <c:v>1.0329713002851748</c:v>
                </c:pt>
                <c:pt idx="216">
                  <c:v>1.1141496824898218</c:v>
                </c:pt>
                <c:pt idx="217">
                  <c:v>0.86020081650667779</c:v>
                </c:pt>
                <c:pt idx="218">
                  <c:v>1.1987016799869521</c:v>
                </c:pt>
                <c:pt idx="219">
                  <c:v>1.1697256106565852</c:v>
                </c:pt>
                <c:pt idx="220">
                  <c:v>1.2876881622399154</c:v>
                </c:pt>
                <c:pt idx="221">
                  <c:v>1.0312003974264192</c:v>
                </c:pt>
                <c:pt idx="222">
                  <c:v>0.97331115039340144</c:v>
                </c:pt>
                <c:pt idx="223">
                  <c:v>0.76113612117094798</c:v>
                </c:pt>
                <c:pt idx="224">
                  <c:v>0.84914437695151823</c:v>
                </c:pt>
                <c:pt idx="225">
                  <c:v>0.81743912089493076</c:v>
                </c:pt>
                <c:pt idx="226">
                  <c:v>0.8563500832412595</c:v>
                </c:pt>
                <c:pt idx="227">
                  <c:v>0.71917064424072563</c:v>
                </c:pt>
                <c:pt idx="228">
                  <c:v>0.75855878297992951</c:v>
                </c:pt>
                <c:pt idx="229">
                  <c:v>0.96163740388264896</c:v>
                </c:pt>
                <c:pt idx="230">
                  <c:v>1.3584631799525173</c:v>
                </c:pt>
                <c:pt idx="231">
                  <c:v>1.9790189901787747</c:v>
                </c:pt>
                <c:pt idx="232">
                  <c:v>0.58651803692931259</c:v>
                </c:pt>
                <c:pt idx="233">
                  <c:v>3.0361995024403172</c:v>
                </c:pt>
                <c:pt idx="234">
                  <c:v>0.83657710590203238</c:v>
                </c:pt>
                <c:pt idx="235">
                  <c:v>1.9827180140499481</c:v>
                </c:pt>
                <c:pt idx="236">
                  <c:v>0.74911889097744366</c:v>
                </c:pt>
                <c:pt idx="237">
                  <c:v>0.72052328693790146</c:v>
                </c:pt>
                <c:pt idx="238">
                  <c:v>1.7783685103929798</c:v>
                </c:pt>
                <c:pt idx="239">
                  <c:v>1.4039952432719316</c:v>
                </c:pt>
              </c:numCache>
            </c:numRef>
          </c:val>
        </c:ser>
        <c:ser>
          <c:idx val="42"/>
          <c:order val="42"/>
          <c:tx>
            <c:strRef>
              <c:f>ratio_data!$A$44</c:f>
              <c:strCache>
                <c:ptCount val="1"/>
                <c:pt idx="0">
                  <c:v>420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ratio_data!$B$44:$IG$44</c:f>
              <c:numCache>
                <c:formatCode>General</c:formatCode>
                <c:ptCount val="240"/>
                <c:pt idx="0">
                  <c:v>1.2674661105318039</c:v>
                </c:pt>
                <c:pt idx="1">
                  <c:v>0.97937341028880698</c:v>
                </c:pt>
                <c:pt idx="2">
                  <c:v>1.6172244109345038</c:v>
                </c:pt>
                <c:pt idx="3">
                  <c:v>1.4735648966418196</c:v>
                </c:pt>
                <c:pt idx="4">
                  <c:v>1.5867038078852262</c:v>
                </c:pt>
                <c:pt idx="5">
                  <c:v>1.1232187815918784</c:v>
                </c:pt>
                <c:pt idx="6">
                  <c:v>0.99468473702678961</c:v>
                </c:pt>
                <c:pt idx="7">
                  <c:v>0.78886467346148792</c:v>
                </c:pt>
                <c:pt idx="8">
                  <c:v>0.81002517939771579</c:v>
                </c:pt>
                <c:pt idx="9">
                  <c:v>1.9220540245252409</c:v>
                </c:pt>
                <c:pt idx="10">
                  <c:v>1.123755691418258</c:v>
                </c:pt>
                <c:pt idx="11">
                  <c:v>1.4532896416716317</c:v>
                </c:pt>
                <c:pt idx="12">
                  <c:v>0.97529402890679862</c:v>
                </c:pt>
                <c:pt idx="13">
                  <c:v>0.75601263836287291</c:v>
                </c:pt>
                <c:pt idx="14">
                  <c:v>0.85896808302330163</c:v>
                </c:pt>
                <c:pt idx="15">
                  <c:v>0.7686084211333567</c:v>
                </c:pt>
                <c:pt idx="16">
                  <c:v>0.83468243010010479</c:v>
                </c:pt>
                <c:pt idx="17">
                  <c:v>0.79641549982388882</c:v>
                </c:pt>
                <c:pt idx="18">
                  <c:v>0.90154462917108824</c:v>
                </c:pt>
                <c:pt idx="19">
                  <c:v>0.97397388524799022</c:v>
                </c:pt>
                <c:pt idx="20">
                  <c:v>1.1082632191735682</c:v>
                </c:pt>
                <c:pt idx="21">
                  <c:v>1.0874488639851769</c:v>
                </c:pt>
                <c:pt idx="22">
                  <c:v>0.94024123304965568</c:v>
                </c:pt>
                <c:pt idx="23">
                  <c:v>1.0998198815570752</c:v>
                </c:pt>
                <c:pt idx="24">
                  <c:v>1.0640452083823875</c:v>
                </c:pt>
                <c:pt idx="25">
                  <c:v>0.96918258560969039</c:v>
                </c:pt>
                <c:pt idx="26">
                  <c:v>1.3411750782976959</c:v>
                </c:pt>
                <c:pt idx="27">
                  <c:v>1.1581688213777159</c:v>
                </c:pt>
                <c:pt idx="28">
                  <c:v>1.0620676590840918</c:v>
                </c:pt>
                <c:pt idx="29">
                  <c:v>1.0837672613395966</c:v>
                </c:pt>
                <c:pt idx="30">
                  <c:v>0.92221293807067251</c:v>
                </c:pt>
                <c:pt idx="31">
                  <c:v>0.99058076254009797</c:v>
                </c:pt>
                <c:pt idx="32">
                  <c:v>1.0534523504884619</c:v>
                </c:pt>
                <c:pt idx="33">
                  <c:v>1.0717843490229138</c:v>
                </c:pt>
                <c:pt idx="34">
                  <c:v>0.90660662363222566</c:v>
                </c:pt>
                <c:pt idx="35">
                  <c:v>0.90638464083156867</c:v>
                </c:pt>
                <c:pt idx="36">
                  <c:v>0.86598434824150561</c:v>
                </c:pt>
                <c:pt idx="37">
                  <c:v>1.0123483103897248</c:v>
                </c:pt>
                <c:pt idx="38">
                  <c:v>0.92146523207038944</c:v>
                </c:pt>
                <c:pt idx="39">
                  <c:v>0.82219958428515572</c:v>
                </c:pt>
                <c:pt idx="40">
                  <c:v>0.80961041477217788</c:v>
                </c:pt>
                <c:pt idx="41">
                  <c:v>0.83066664217352293</c:v>
                </c:pt>
                <c:pt idx="42">
                  <c:v>0.85167134836107738</c:v>
                </c:pt>
                <c:pt idx="43">
                  <c:v>1.0200254549973644</c:v>
                </c:pt>
                <c:pt idx="44">
                  <c:v>1.1610899904343774</c:v>
                </c:pt>
                <c:pt idx="45">
                  <c:v>1.2831520849186568</c:v>
                </c:pt>
                <c:pt idx="46">
                  <c:v>1.0864375139152944</c:v>
                </c:pt>
                <c:pt idx="47">
                  <c:v>1.0444417373163646</c:v>
                </c:pt>
                <c:pt idx="48">
                  <c:v>1.1609030841978329</c:v>
                </c:pt>
                <c:pt idx="49">
                  <c:v>0.9348579837213935</c:v>
                </c:pt>
                <c:pt idx="50">
                  <c:v>1.311699539388214</c:v>
                </c:pt>
                <c:pt idx="51">
                  <c:v>1.0630928632124839</c:v>
                </c:pt>
                <c:pt idx="52">
                  <c:v>1.0072535307394159</c:v>
                </c:pt>
                <c:pt idx="53">
                  <c:v>0.90457545444425014</c:v>
                </c:pt>
                <c:pt idx="54">
                  <c:v>0.93856603273474248</c:v>
                </c:pt>
                <c:pt idx="55">
                  <c:v>1.014253604705996</c:v>
                </c:pt>
                <c:pt idx="56">
                  <c:v>0.78601122816005453</c:v>
                </c:pt>
                <c:pt idx="57">
                  <c:v>0.82027669214175325</c:v>
                </c:pt>
                <c:pt idx="58">
                  <c:v>0.92748375604048483</c:v>
                </c:pt>
                <c:pt idx="59">
                  <c:v>0.82365603008351984</c:v>
                </c:pt>
                <c:pt idx="60">
                  <c:v>0.99454845340179365</c:v>
                </c:pt>
                <c:pt idx="61">
                  <c:v>0.9681520240807947</c:v>
                </c:pt>
                <c:pt idx="62">
                  <c:v>0.72955973473958335</c:v>
                </c:pt>
                <c:pt idx="63">
                  <c:v>0.82140317035542509</c:v>
                </c:pt>
                <c:pt idx="64">
                  <c:v>0.81116614534492038</c:v>
                </c:pt>
                <c:pt idx="65">
                  <c:v>0.87077481786397637</c:v>
                </c:pt>
                <c:pt idx="66">
                  <c:v>0.9467839320124517</c:v>
                </c:pt>
                <c:pt idx="67">
                  <c:v>0.9744176531369404</c:v>
                </c:pt>
                <c:pt idx="68">
                  <c:v>0.99189237348538861</c:v>
                </c:pt>
                <c:pt idx="69">
                  <c:v>0.89137363420249471</c:v>
                </c:pt>
                <c:pt idx="70">
                  <c:v>0.9428959843837158</c:v>
                </c:pt>
                <c:pt idx="71">
                  <c:v>1.0285739252009787</c:v>
                </c:pt>
                <c:pt idx="72">
                  <c:v>0.97355794272828089</c:v>
                </c:pt>
                <c:pt idx="73">
                  <c:v>0.93824635743581664</c:v>
                </c:pt>
                <c:pt idx="74">
                  <c:v>0.93772237934495029</c:v>
                </c:pt>
                <c:pt idx="75">
                  <c:v>1.0987112103103174</c:v>
                </c:pt>
                <c:pt idx="76">
                  <c:v>1.0276401657695424</c:v>
                </c:pt>
                <c:pt idx="77">
                  <c:v>1.0047748205910607</c:v>
                </c:pt>
                <c:pt idx="78">
                  <c:v>0.9832792984321026</c:v>
                </c:pt>
                <c:pt idx="79">
                  <c:v>1.0125010932625851</c:v>
                </c:pt>
                <c:pt idx="80">
                  <c:v>0.93930382108289612</c:v>
                </c:pt>
                <c:pt idx="81">
                  <c:v>0.99201289106583956</c:v>
                </c:pt>
                <c:pt idx="82">
                  <c:v>0.99162510320180064</c:v>
                </c:pt>
                <c:pt idx="83">
                  <c:v>0.90143248124965447</c:v>
                </c:pt>
                <c:pt idx="84">
                  <c:v>0.9918691894515792</c:v>
                </c:pt>
                <c:pt idx="85">
                  <c:v>0.95534760416254494</c:v>
                </c:pt>
                <c:pt idx="86">
                  <c:v>0.93605470209972563</c:v>
                </c:pt>
                <c:pt idx="87">
                  <c:v>0.96619922509686362</c:v>
                </c:pt>
                <c:pt idx="88">
                  <c:v>1.0001672043433785</c:v>
                </c:pt>
                <c:pt idx="89">
                  <c:v>1.0682137131744238</c:v>
                </c:pt>
                <c:pt idx="90">
                  <c:v>1.0687043963455758</c:v>
                </c:pt>
                <c:pt idx="91">
                  <c:v>0.99949188176228343</c:v>
                </c:pt>
                <c:pt idx="92">
                  <c:v>0.95113724061982463</c:v>
                </c:pt>
                <c:pt idx="93">
                  <c:v>1.0743411873366477</c:v>
                </c:pt>
                <c:pt idx="94">
                  <c:v>0.99894171723411374</c:v>
                </c:pt>
                <c:pt idx="95">
                  <c:v>0.96296391830137062</c:v>
                </c:pt>
                <c:pt idx="96">
                  <c:v>1.0147933021736153</c:v>
                </c:pt>
                <c:pt idx="97">
                  <c:v>0.96548425634299373</c:v>
                </c:pt>
                <c:pt idx="98">
                  <c:v>1.0794655125975228</c:v>
                </c:pt>
                <c:pt idx="99">
                  <c:v>1.0378974218821171</c:v>
                </c:pt>
                <c:pt idx="100">
                  <c:v>1.0346256355125536</c:v>
                </c:pt>
                <c:pt idx="101">
                  <c:v>1.0456323569243338</c:v>
                </c:pt>
                <c:pt idx="102">
                  <c:v>1.0686575878067905</c:v>
                </c:pt>
                <c:pt idx="103">
                  <c:v>0.99587299163570353</c:v>
                </c:pt>
                <c:pt idx="104">
                  <c:v>0.9772469462574187</c:v>
                </c:pt>
                <c:pt idx="105">
                  <c:v>0.99389386068427465</c:v>
                </c:pt>
                <c:pt idx="106">
                  <c:v>0.95640361851205002</c:v>
                </c:pt>
                <c:pt idx="107">
                  <c:v>0.9927014071439616</c:v>
                </c:pt>
                <c:pt idx="108">
                  <c:v>1.0112749077242518</c:v>
                </c:pt>
                <c:pt idx="109">
                  <c:v>1.0061451161175661</c:v>
                </c:pt>
                <c:pt idx="110">
                  <c:v>1.0721731519057871</c:v>
                </c:pt>
                <c:pt idx="111">
                  <c:v>1.0076190910958436</c:v>
                </c:pt>
                <c:pt idx="112">
                  <c:v>1.0329783168257562</c:v>
                </c:pt>
                <c:pt idx="113">
                  <c:v>1.0938963925457319</c:v>
                </c:pt>
                <c:pt idx="114">
                  <c:v>1.0574423722365882</c:v>
                </c:pt>
                <c:pt idx="115">
                  <c:v>1.1165667374323638</c:v>
                </c:pt>
                <c:pt idx="116">
                  <c:v>1.0653243296529948</c:v>
                </c:pt>
                <c:pt idx="117">
                  <c:v>0.97607183311537937</c:v>
                </c:pt>
                <c:pt idx="118">
                  <c:v>1.0767997357795038</c:v>
                </c:pt>
                <c:pt idx="119">
                  <c:v>1.0982771316570326</c:v>
                </c:pt>
                <c:pt idx="120">
                  <c:v>1.1216204843948978</c:v>
                </c:pt>
                <c:pt idx="121">
                  <c:v>1.0380579241712273</c:v>
                </c:pt>
                <c:pt idx="122">
                  <c:v>0.98706485300021352</c:v>
                </c:pt>
                <c:pt idx="123">
                  <c:v>0.97206911625055992</c:v>
                </c:pt>
                <c:pt idx="124">
                  <c:v>1.0855634508195737</c:v>
                </c:pt>
                <c:pt idx="125">
                  <c:v>0.98562180275763023</c:v>
                </c:pt>
                <c:pt idx="126">
                  <c:v>0.95950150388479605</c:v>
                </c:pt>
                <c:pt idx="127">
                  <c:v>0.92545589918543791</c:v>
                </c:pt>
                <c:pt idx="128">
                  <c:v>0.99290633936453054</c:v>
                </c:pt>
                <c:pt idx="129">
                  <c:v>1.0664043658987323</c:v>
                </c:pt>
                <c:pt idx="130">
                  <c:v>1.0947669191875813</c:v>
                </c:pt>
                <c:pt idx="131">
                  <c:v>1.0135078490757641</c:v>
                </c:pt>
                <c:pt idx="132">
                  <c:v>0.98506070424039549</c:v>
                </c:pt>
                <c:pt idx="133">
                  <c:v>1.0864343513673298</c:v>
                </c:pt>
                <c:pt idx="134">
                  <c:v>0.89226123716676753</c:v>
                </c:pt>
                <c:pt idx="135">
                  <c:v>0.94906598832604949</c:v>
                </c:pt>
                <c:pt idx="136">
                  <c:v>0.88144972289213019</c:v>
                </c:pt>
                <c:pt idx="137">
                  <c:v>1.0110175314470777</c:v>
                </c:pt>
                <c:pt idx="138">
                  <c:v>0.94660785717612761</c:v>
                </c:pt>
                <c:pt idx="139">
                  <c:v>0.90044345438532869</c:v>
                </c:pt>
                <c:pt idx="140">
                  <c:v>0.97245615920570849</c:v>
                </c:pt>
                <c:pt idx="141">
                  <c:v>0.93145090291766275</c:v>
                </c:pt>
                <c:pt idx="142">
                  <c:v>1.0128679334142421</c:v>
                </c:pt>
                <c:pt idx="143">
                  <c:v>0.98828192195746078</c:v>
                </c:pt>
                <c:pt idx="144">
                  <c:v>1.0324211589965724</c:v>
                </c:pt>
                <c:pt idx="145">
                  <c:v>1.0969419282490793</c:v>
                </c:pt>
                <c:pt idx="146">
                  <c:v>1.010437551135636</c:v>
                </c:pt>
                <c:pt idx="147">
                  <c:v>0.92925070687366906</c:v>
                </c:pt>
                <c:pt idx="148">
                  <c:v>0.86049120321171446</c:v>
                </c:pt>
                <c:pt idx="149">
                  <c:v>0.80398671558774859</c:v>
                </c:pt>
                <c:pt idx="150">
                  <c:v>0.85189432169689983</c:v>
                </c:pt>
                <c:pt idx="151">
                  <c:v>0.78837891364812196</c:v>
                </c:pt>
                <c:pt idx="152">
                  <c:v>0.78416029072884097</c:v>
                </c:pt>
                <c:pt idx="153">
                  <c:v>0.88414211967865752</c:v>
                </c:pt>
                <c:pt idx="154">
                  <c:v>0.95259698176094587</c:v>
                </c:pt>
                <c:pt idx="155">
                  <c:v>0.92722942117341722</c:v>
                </c:pt>
                <c:pt idx="156">
                  <c:v>1.0459509509826928</c:v>
                </c:pt>
                <c:pt idx="157">
                  <c:v>1.1011631233730241</c:v>
                </c:pt>
                <c:pt idx="158">
                  <c:v>1.1524112074235575</c:v>
                </c:pt>
                <c:pt idx="159">
                  <c:v>1.139578142942524</c:v>
                </c:pt>
                <c:pt idx="160">
                  <c:v>0.988927189835487</c:v>
                </c:pt>
                <c:pt idx="161">
                  <c:v>1.1139261903795932</c:v>
                </c:pt>
                <c:pt idx="162">
                  <c:v>1.0829493087557605</c:v>
                </c:pt>
                <c:pt idx="163">
                  <c:v>1.1269869783265416</c:v>
                </c:pt>
                <c:pt idx="164">
                  <c:v>0.92181306222765458</c:v>
                </c:pt>
                <c:pt idx="165">
                  <c:v>1.2205023988602794</c:v>
                </c:pt>
                <c:pt idx="166">
                  <c:v>0.99368627420711797</c:v>
                </c:pt>
                <c:pt idx="167">
                  <c:v>0.9252012124317518</c:v>
                </c:pt>
                <c:pt idx="168">
                  <c:v>0.96348201051071281</c:v>
                </c:pt>
                <c:pt idx="169">
                  <c:v>1.0259924215733507</c:v>
                </c:pt>
                <c:pt idx="170">
                  <c:v>0.82945419443066459</c:v>
                </c:pt>
                <c:pt idx="171">
                  <c:v>0.98630186847852463</c:v>
                </c:pt>
                <c:pt idx="172">
                  <c:v>1.0390793945010812</c:v>
                </c:pt>
                <c:pt idx="173">
                  <c:v>1.0708676918505313</c:v>
                </c:pt>
                <c:pt idx="174">
                  <c:v>1.0577767471781074</c:v>
                </c:pt>
                <c:pt idx="175">
                  <c:v>1.1129743038838225</c:v>
                </c:pt>
                <c:pt idx="176">
                  <c:v>0.95869550649053936</c:v>
                </c:pt>
                <c:pt idx="177">
                  <c:v>1.1257682982473374</c:v>
                </c:pt>
                <c:pt idx="178">
                  <c:v>0.99130135068180369</c:v>
                </c:pt>
                <c:pt idx="179">
                  <c:v>1.199910405991728</c:v>
                </c:pt>
                <c:pt idx="180">
                  <c:v>1.0937350446880887</c:v>
                </c:pt>
                <c:pt idx="181">
                  <c:v>0.95190586219032725</c:v>
                </c:pt>
                <c:pt idx="182">
                  <c:v>0.80385259971076639</c:v>
                </c:pt>
                <c:pt idx="183">
                  <c:v>0.84423029726661969</c:v>
                </c:pt>
                <c:pt idx="184">
                  <c:v>0.97739107129183023</c:v>
                </c:pt>
                <c:pt idx="185">
                  <c:v>1.0191485452784179</c:v>
                </c:pt>
                <c:pt idx="186">
                  <c:v>1.3560786042161621</c:v>
                </c:pt>
                <c:pt idx="187">
                  <c:v>1.0179108499504528</c:v>
                </c:pt>
                <c:pt idx="188">
                  <c:v>1.0500192648198421</c:v>
                </c:pt>
                <c:pt idx="189">
                  <c:v>0.90830271133295037</c:v>
                </c:pt>
                <c:pt idx="190">
                  <c:v>0.96378363875627671</c:v>
                </c:pt>
                <c:pt idx="191">
                  <c:v>0.9719631553750957</c:v>
                </c:pt>
                <c:pt idx="192">
                  <c:v>0.87176975319636663</c:v>
                </c:pt>
                <c:pt idx="193">
                  <c:v>0.76865371330458587</c:v>
                </c:pt>
                <c:pt idx="194">
                  <c:v>0.88982259211563253</c:v>
                </c:pt>
                <c:pt idx="195">
                  <c:v>1.0356380343997131</c:v>
                </c:pt>
                <c:pt idx="196">
                  <c:v>1.1906888576388361</c:v>
                </c:pt>
                <c:pt idx="197">
                  <c:v>0.97163964243537237</c:v>
                </c:pt>
                <c:pt idx="198">
                  <c:v>0.63627030054134781</c:v>
                </c:pt>
                <c:pt idx="199">
                  <c:v>0.68646843271782254</c:v>
                </c:pt>
                <c:pt idx="200">
                  <c:v>0.98406476582622471</c:v>
                </c:pt>
                <c:pt idx="201">
                  <c:v>1.0418366836342436</c:v>
                </c:pt>
                <c:pt idx="202">
                  <c:v>0.85233421772053963</c:v>
                </c:pt>
                <c:pt idx="203">
                  <c:v>0.73152068578653229</c:v>
                </c:pt>
                <c:pt idx="204">
                  <c:v>0.72533485881170767</c:v>
                </c:pt>
                <c:pt idx="205">
                  <c:v>0.81115927577198521</c:v>
                </c:pt>
                <c:pt idx="206">
                  <c:v>0.82816149925674232</c:v>
                </c:pt>
                <c:pt idx="207">
                  <c:v>0.82570059390447881</c:v>
                </c:pt>
                <c:pt idx="208">
                  <c:v>0.92819781499501663</c:v>
                </c:pt>
                <c:pt idx="209">
                  <c:v>0.91641754564085098</c:v>
                </c:pt>
                <c:pt idx="210">
                  <c:v>0.94994283581044814</c:v>
                </c:pt>
                <c:pt idx="211">
                  <c:v>0.88179027074508853</c:v>
                </c:pt>
                <c:pt idx="212">
                  <c:v>0.83682317560836461</c:v>
                </c:pt>
                <c:pt idx="213">
                  <c:v>0.93059243812580061</c:v>
                </c:pt>
                <c:pt idx="214">
                  <c:v>0.98968295958650443</c:v>
                </c:pt>
                <c:pt idx="215">
                  <c:v>0.80950634224100049</c:v>
                </c:pt>
                <c:pt idx="216">
                  <c:v>0.65760454678076263</c:v>
                </c:pt>
                <c:pt idx="217">
                  <c:v>0.57570411124633669</c:v>
                </c:pt>
                <c:pt idx="218">
                  <c:v>0.793679444154757</c:v>
                </c:pt>
                <c:pt idx="219">
                  <c:v>0.99133044864025643</c:v>
                </c:pt>
                <c:pt idx="220">
                  <c:v>1.0693838974540708</c:v>
                </c:pt>
                <c:pt idx="221">
                  <c:v>0.71684583188151585</c:v>
                </c:pt>
                <c:pt idx="222">
                  <c:v>1.1853363462099937</c:v>
                </c:pt>
                <c:pt idx="223">
                  <c:v>0.91083544542921469</c:v>
                </c:pt>
                <c:pt idx="224">
                  <c:v>0.8126417714850479</c:v>
                </c:pt>
                <c:pt idx="225">
                  <c:v>0.74796562749800355</c:v>
                </c:pt>
                <c:pt idx="226">
                  <c:v>0.80163086992046839</c:v>
                </c:pt>
                <c:pt idx="227">
                  <c:v>0.84000699270136758</c:v>
                </c:pt>
                <c:pt idx="228">
                  <c:v>0.6939664966790976</c:v>
                </c:pt>
                <c:pt idx="229">
                  <c:v>0.72974976981430362</c:v>
                </c:pt>
                <c:pt idx="230">
                  <c:v>0.71645236334782059</c:v>
                </c:pt>
                <c:pt idx="231">
                  <c:v>1.9280880683284325</c:v>
                </c:pt>
                <c:pt idx="232">
                  <c:v>3.0530487314910189</c:v>
                </c:pt>
                <c:pt idx="233">
                  <c:v>1.6153078627698947</c:v>
                </c:pt>
                <c:pt idx="234">
                  <c:v>0.88253735774369058</c:v>
                </c:pt>
                <c:pt idx="235">
                  <c:v>0.45050247734936083</c:v>
                </c:pt>
                <c:pt idx="236">
                  <c:v>1.693556701030928</c:v>
                </c:pt>
                <c:pt idx="237">
                  <c:v>1.5409018644312782</c:v>
                </c:pt>
                <c:pt idx="238">
                  <c:v>0.7744731973822786</c:v>
                </c:pt>
                <c:pt idx="239">
                  <c:v>0.63854583728897774</c:v>
                </c:pt>
              </c:numCache>
            </c:numRef>
          </c:val>
        </c:ser>
        <c:ser>
          <c:idx val="43"/>
          <c:order val="43"/>
          <c:tx>
            <c:strRef>
              <c:f>ratio_data!$A$45</c:f>
              <c:strCache>
                <c:ptCount val="1"/>
                <c:pt idx="0">
                  <c:v>430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ratio_data!$B$45:$IG$45</c:f>
              <c:numCache>
                <c:formatCode>General</c:formatCode>
                <c:ptCount val="240"/>
                <c:pt idx="0">
                  <c:v>1.2291989371214118</c:v>
                </c:pt>
                <c:pt idx="1">
                  <c:v>1.3541164107885209</c:v>
                </c:pt>
                <c:pt idx="2">
                  <c:v>1.4187204898043873</c:v>
                </c:pt>
                <c:pt idx="3">
                  <c:v>1.1683807509932105</c:v>
                </c:pt>
                <c:pt idx="4">
                  <c:v>0.94979842862607977</c:v>
                </c:pt>
                <c:pt idx="5">
                  <c:v>0.93345627164880962</c:v>
                </c:pt>
                <c:pt idx="6">
                  <c:v>1.3329851397663324</c:v>
                </c:pt>
                <c:pt idx="7">
                  <c:v>1.0461619732618161</c:v>
                </c:pt>
                <c:pt idx="8">
                  <c:v>0.96814983697384482</c:v>
                </c:pt>
                <c:pt idx="9">
                  <c:v>1.3052654532099957</c:v>
                </c:pt>
                <c:pt idx="10">
                  <c:v>1.2492407320621028</c:v>
                </c:pt>
                <c:pt idx="11">
                  <c:v>1.2021134471612021</c:v>
                </c:pt>
                <c:pt idx="12">
                  <c:v>0.91520833513019362</c:v>
                </c:pt>
                <c:pt idx="13">
                  <c:v>0.85891827184677361</c:v>
                </c:pt>
                <c:pt idx="14">
                  <c:v>0.96269520551484855</c:v>
                </c:pt>
                <c:pt idx="15">
                  <c:v>0.99423376221640059</c:v>
                </c:pt>
                <c:pt idx="16">
                  <c:v>1.0571267833613798</c:v>
                </c:pt>
                <c:pt idx="17">
                  <c:v>1.1003771229420813</c:v>
                </c:pt>
                <c:pt idx="18">
                  <c:v>1.0964370570384958</c:v>
                </c:pt>
                <c:pt idx="19">
                  <c:v>1.2500479197358145</c:v>
                </c:pt>
                <c:pt idx="20">
                  <c:v>0.90295692808512851</c:v>
                </c:pt>
                <c:pt idx="21">
                  <c:v>1.0973145249306981</c:v>
                </c:pt>
                <c:pt idx="22">
                  <c:v>1.0721696643107765</c:v>
                </c:pt>
                <c:pt idx="23">
                  <c:v>1.0194581828056979</c:v>
                </c:pt>
                <c:pt idx="24">
                  <c:v>0.83581501873568664</c:v>
                </c:pt>
                <c:pt idx="25">
                  <c:v>0.99462324876940555</c:v>
                </c:pt>
                <c:pt idx="26">
                  <c:v>1.0411946126127964</c:v>
                </c:pt>
                <c:pt idx="27">
                  <c:v>1.3076712250315998</c:v>
                </c:pt>
                <c:pt idx="28">
                  <c:v>1.0505257360621378</c:v>
                </c:pt>
                <c:pt idx="29">
                  <c:v>1.2620954844946088</c:v>
                </c:pt>
                <c:pt idx="30">
                  <c:v>0.93113420417578863</c:v>
                </c:pt>
                <c:pt idx="31">
                  <c:v>1.2469793450958984</c:v>
                </c:pt>
                <c:pt idx="32">
                  <c:v>1.205850771382289</c:v>
                </c:pt>
                <c:pt idx="33">
                  <c:v>0.9812928287414332</c:v>
                </c:pt>
                <c:pt idx="34">
                  <c:v>0.89155821597498752</c:v>
                </c:pt>
                <c:pt idx="35">
                  <c:v>0.96523240836220459</c:v>
                </c:pt>
                <c:pt idx="36">
                  <c:v>0.99530221887956216</c:v>
                </c:pt>
                <c:pt idx="37">
                  <c:v>0.91199548247892115</c:v>
                </c:pt>
                <c:pt idx="38">
                  <c:v>1.0441230345393533</c:v>
                </c:pt>
                <c:pt idx="39">
                  <c:v>1.1883294612569681</c:v>
                </c:pt>
                <c:pt idx="40">
                  <c:v>1.0753003054732539</c:v>
                </c:pt>
                <c:pt idx="41">
                  <c:v>1.0249622846717901</c:v>
                </c:pt>
                <c:pt idx="42">
                  <c:v>0.9660223443873025</c:v>
                </c:pt>
                <c:pt idx="43">
                  <c:v>1.2202669851153658</c:v>
                </c:pt>
                <c:pt idx="44">
                  <c:v>1.2122033468100151</c:v>
                </c:pt>
                <c:pt idx="45">
                  <c:v>1.0642169357122648</c:v>
                </c:pt>
                <c:pt idx="46">
                  <c:v>1.0067216020240854</c:v>
                </c:pt>
                <c:pt idx="47">
                  <c:v>0.98509389348236376</c:v>
                </c:pt>
                <c:pt idx="48">
                  <c:v>0.92920759621465754</c:v>
                </c:pt>
                <c:pt idx="49">
                  <c:v>0.94283341486444983</c:v>
                </c:pt>
                <c:pt idx="50">
                  <c:v>1.0361755691768864</c:v>
                </c:pt>
                <c:pt idx="51">
                  <c:v>1.1943081291339139</c:v>
                </c:pt>
                <c:pt idx="52">
                  <c:v>1.0962218931941352</c:v>
                </c:pt>
                <c:pt idx="53">
                  <c:v>1.0283151628610745</c:v>
                </c:pt>
                <c:pt idx="54">
                  <c:v>1.086407790076926</c:v>
                </c:pt>
                <c:pt idx="55">
                  <c:v>0.96472325891149935</c:v>
                </c:pt>
                <c:pt idx="56">
                  <c:v>0.8226306276282338</c:v>
                </c:pt>
                <c:pt idx="57">
                  <c:v>0.87539494657021422</c:v>
                </c:pt>
                <c:pt idx="58">
                  <c:v>0.93566469567999144</c:v>
                </c:pt>
                <c:pt idx="59">
                  <c:v>0.74751077164120638</c:v>
                </c:pt>
                <c:pt idx="60">
                  <c:v>0.88475390979627133</c:v>
                </c:pt>
                <c:pt idx="61">
                  <c:v>0.98432082546390742</c:v>
                </c:pt>
                <c:pt idx="62">
                  <c:v>0.88156991347437363</c:v>
                </c:pt>
                <c:pt idx="63">
                  <c:v>0.9971818470879813</c:v>
                </c:pt>
                <c:pt idx="64">
                  <c:v>0.95724591299027173</c:v>
                </c:pt>
                <c:pt idx="65">
                  <c:v>0.95276248854503254</c:v>
                </c:pt>
                <c:pt idx="66">
                  <c:v>0.92929346536631652</c:v>
                </c:pt>
                <c:pt idx="67">
                  <c:v>0.94706385753290689</c:v>
                </c:pt>
                <c:pt idx="68">
                  <c:v>0.99822312776895805</c:v>
                </c:pt>
                <c:pt idx="69">
                  <c:v>0.92239076176749757</c:v>
                </c:pt>
                <c:pt idx="70">
                  <c:v>0.92697755406631344</c:v>
                </c:pt>
                <c:pt idx="71">
                  <c:v>1.0317156914799455</c:v>
                </c:pt>
                <c:pt idx="72">
                  <c:v>0.95814308842522689</c:v>
                </c:pt>
                <c:pt idx="73">
                  <c:v>0.89313734036525161</c:v>
                </c:pt>
                <c:pt idx="74">
                  <c:v>0.95642896794189769</c:v>
                </c:pt>
                <c:pt idx="75">
                  <c:v>1.0454391256345255</c:v>
                </c:pt>
                <c:pt idx="76">
                  <c:v>1.0777807544618367</c:v>
                </c:pt>
                <c:pt idx="77">
                  <c:v>0.99462729720039045</c:v>
                </c:pt>
                <c:pt idx="78">
                  <c:v>0.94389009778989741</c:v>
                </c:pt>
                <c:pt idx="79">
                  <c:v>0.96829394254147616</c:v>
                </c:pt>
                <c:pt idx="80">
                  <c:v>0.99905099440555334</c:v>
                </c:pt>
                <c:pt idx="81">
                  <c:v>0.95628937863048535</c:v>
                </c:pt>
                <c:pt idx="82">
                  <c:v>0.94152670496715019</c:v>
                </c:pt>
                <c:pt idx="83">
                  <c:v>0.99402886990414452</c:v>
                </c:pt>
                <c:pt idx="84">
                  <c:v>0.99813251185136487</c:v>
                </c:pt>
                <c:pt idx="85">
                  <c:v>0.9300189886019824</c:v>
                </c:pt>
                <c:pt idx="86">
                  <c:v>1.0152052038763568</c:v>
                </c:pt>
                <c:pt idx="87">
                  <c:v>0.98655421951134348</c:v>
                </c:pt>
                <c:pt idx="88">
                  <c:v>0.98649744902945757</c:v>
                </c:pt>
                <c:pt idx="89">
                  <c:v>1.0391787758142532</c:v>
                </c:pt>
                <c:pt idx="90">
                  <c:v>1.0288305512660243</c:v>
                </c:pt>
                <c:pt idx="91">
                  <c:v>0.99660245445793449</c:v>
                </c:pt>
                <c:pt idx="92">
                  <c:v>1.0122330052538602</c:v>
                </c:pt>
                <c:pt idx="93">
                  <c:v>1.002565980736946</c:v>
                </c:pt>
                <c:pt idx="94">
                  <c:v>1.0304742982185278</c:v>
                </c:pt>
                <c:pt idx="95">
                  <c:v>1.0426422283236862</c:v>
                </c:pt>
                <c:pt idx="96">
                  <c:v>0.95588722480606758</c:v>
                </c:pt>
                <c:pt idx="97">
                  <c:v>1.0326283933166598</c:v>
                </c:pt>
                <c:pt idx="98">
                  <c:v>1.0875449179237529</c:v>
                </c:pt>
                <c:pt idx="99">
                  <c:v>1.0514044968893073</c:v>
                </c:pt>
                <c:pt idx="100">
                  <c:v>1.0520911754301618</c:v>
                </c:pt>
                <c:pt idx="101">
                  <c:v>1.036346898750784</c:v>
                </c:pt>
                <c:pt idx="102">
                  <c:v>1.0272569602131423</c:v>
                </c:pt>
                <c:pt idx="103">
                  <c:v>1.0314926308333559</c:v>
                </c:pt>
                <c:pt idx="104">
                  <c:v>0.96802137074573291</c:v>
                </c:pt>
                <c:pt idx="105">
                  <c:v>1.008701417447033</c:v>
                </c:pt>
                <c:pt idx="106">
                  <c:v>0.96612670844445614</c:v>
                </c:pt>
                <c:pt idx="107">
                  <c:v>0.92157845178344666</c:v>
                </c:pt>
                <c:pt idx="108">
                  <c:v>0.99520568295383971</c:v>
                </c:pt>
                <c:pt idx="109">
                  <c:v>1.0302149621686625</c:v>
                </c:pt>
                <c:pt idx="110">
                  <c:v>1.0171118722509418</c:v>
                </c:pt>
                <c:pt idx="111">
                  <c:v>1.0460332169078337</c:v>
                </c:pt>
                <c:pt idx="112">
                  <c:v>1.0264327893222727</c:v>
                </c:pt>
                <c:pt idx="113">
                  <c:v>1.1019146263374748</c:v>
                </c:pt>
                <c:pt idx="114">
                  <c:v>1.1022856299102386</c:v>
                </c:pt>
                <c:pt idx="115">
                  <c:v>1.1311960594673718</c:v>
                </c:pt>
                <c:pt idx="116">
                  <c:v>1.1015228163826898</c:v>
                </c:pt>
                <c:pt idx="117">
                  <c:v>0.89790230372002156</c:v>
                </c:pt>
                <c:pt idx="118">
                  <c:v>1.0428588953292237</c:v>
                </c:pt>
                <c:pt idx="119">
                  <c:v>1.0117739800094974</c:v>
                </c:pt>
                <c:pt idx="120">
                  <c:v>1.100844565027131</c:v>
                </c:pt>
                <c:pt idx="121">
                  <c:v>1.0234149913248332</c:v>
                </c:pt>
                <c:pt idx="122">
                  <c:v>1.066628327308577</c:v>
                </c:pt>
                <c:pt idx="123">
                  <c:v>1.0565598545471391</c:v>
                </c:pt>
                <c:pt idx="124">
                  <c:v>0.9553969108167214</c:v>
                </c:pt>
                <c:pt idx="125">
                  <c:v>0.9416864695224173</c:v>
                </c:pt>
                <c:pt idx="126">
                  <c:v>1.005562311268335</c:v>
                </c:pt>
                <c:pt idx="127">
                  <c:v>1.0019338959212376</c:v>
                </c:pt>
                <c:pt idx="128">
                  <c:v>1.0227132219022741</c:v>
                </c:pt>
                <c:pt idx="129">
                  <c:v>1.0144016259388049</c:v>
                </c:pt>
                <c:pt idx="130">
                  <c:v>1.0435091806050958</c:v>
                </c:pt>
                <c:pt idx="131">
                  <c:v>1.0550296322698709</c:v>
                </c:pt>
                <c:pt idx="132">
                  <c:v>1.0207679430843273</c:v>
                </c:pt>
                <c:pt idx="133">
                  <c:v>1.0066855835536261</c:v>
                </c:pt>
                <c:pt idx="134">
                  <c:v>0.96753202869307564</c:v>
                </c:pt>
                <c:pt idx="135">
                  <c:v>1.0126679445135875</c:v>
                </c:pt>
                <c:pt idx="136">
                  <c:v>0.9985610017641553</c:v>
                </c:pt>
                <c:pt idx="137">
                  <c:v>0.96779668522967666</c:v>
                </c:pt>
                <c:pt idx="138">
                  <c:v>0.89539465886575653</c:v>
                </c:pt>
                <c:pt idx="139">
                  <c:v>0.97842555067732362</c:v>
                </c:pt>
                <c:pt idx="140">
                  <c:v>0.96578712865167871</c:v>
                </c:pt>
                <c:pt idx="141">
                  <c:v>1.114503465962138</c:v>
                </c:pt>
                <c:pt idx="142">
                  <c:v>0.95143021892080704</c:v>
                </c:pt>
                <c:pt idx="143">
                  <c:v>0.98078664828991957</c:v>
                </c:pt>
                <c:pt idx="144">
                  <c:v>1.026573414583966</c:v>
                </c:pt>
                <c:pt idx="145">
                  <c:v>1.1228150293454509</c:v>
                </c:pt>
                <c:pt idx="146">
                  <c:v>1.0059371104237842</c:v>
                </c:pt>
                <c:pt idx="147">
                  <c:v>0.97244790838693196</c:v>
                </c:pt>
                <c:pt idx="148">
                  <c:v>0.74050542976635936</c:v>
                </c:pt>
                <c:pt idx="149">
                  <c:v>0.82570831462418393</c:v>
                </c:pt>
                <c:pt idx="150">
                  <c:v>0.82297716249986075</c:v>
                </c:pt>
                <c:pt idx="151">
                  <c:v>0.84084969705818269</c:v>
                </c:pt>
                <c:pt idx="152">
                  <c:v>1.0342290014507103</c:v>
                </c:pt>
                <c:pt idx="153">
                  <c:v>1.0875026729799886</c:v>
                </c:pt>
                <c:pt idx="154">
                  <c:v>1.2250907006469198</c:v>
                </c:pt>
                <c:pt idx="155">
                  <c:v>0.73087481836419976</c:v>
                </c:pt>
                <c:pt idx="156">
                  <c:v>0.78519595558920685</c:v>
                </c:pt>
                <c:pt idx="157">
                  <c:v>1.028592052571518</c:v>
                </c:pt>
                <c:pt idx="158">
                  <c:v>1.3068136721374577</c:v>
                </c:pt>
                <c:pt idx="159">
                  <c:v>1.173111309041474</c:v>
                </c:pt>
                <c:pt idx="160">
                  <c:v>1.2303211548669344</c:v>
                </c:pt>
                <c:pt idx="161">
                  <c:v>1.2537915311880998</c:v>
                </c:pt>
                <c:pt idx="162">
                  <c:v>1.0731550065572109</c:v>
                </c:pt>
                <c:pt idx="163">
                  <c:v>1.1395820386570423</c:v>
                </c:pt>
                <c:pt idx="164">
                  <c:v>1.0037314465147784</c:v>
                </c:pt>
                <c:pt idx="165">
                  <c:v>1.1601761058255085</c:v>
                </c:pt>
                <c:pt idx="166">
                  <c:v>1.0618047640206318</c:v>
                </c:pt>
                <c:pt idx="167">
                  <c:v>0.9390035339701106</c:v>
                </c:pt>
                <c:pt idx="168">
                  <c:v>1.0441230217181841</c:v>
                </c:pt>
                <c:pt idx="169">
                  <c:v>0.96614002008336763</c:v>
                </c:pt>
                <c:pt idx="170">
                  <c:v>0.86929421130151585</c:v>
                </c:pt>
                <c:pt idx="171">
                  <c:v>0.82658692224608621</c:v>
                </c:pt>
                <c:pt idx="172">
                  <c:v>0.90993256560516256</c:v>
                </c:pt>
                <c:pt idx="173">
                  <c:v>0.97554908687173469</c:v>
                </c:pt>
                <c:pt idx="174">
                  <c:v>1.036309978041146</c:v>
                </c:pt>
                <c:pt idx="175">
                  <c:v>1.0387565712871021</c:v>
                </c:pt>
                <c:pt idx="176">
                  <c:v>1.148837209302326</c:v>
                </c:pt>
                <c:pt idx="177">
                  <c:v>0.94866983265016813</c:v>
                </c:pt>
                <c:pt idx="178">
                  <c:v>1.0946862843109557</c:v>
                </c:pt>
                <c:pt idx="179">
                  <c:v>0.99726017520458554</c:v>
                </c:pt>
                <c:pt idx="180">
                  <c:v>0.77159277334681564</c:v>
                </c:pt>
                <c:pt idx="181">
                  <c:v>0.93067003135843385</c:v>
                </c:pt>
                <c:pt idx="182">
                  <c:v>0.88976909062249165</c:v>
                </c:pt>
                <c:pt idx="183">
                  <c:v>0.87894162354463345</c:v>
                </c:pt>
                <c:pt idx="184">
                  <c:v>1.1683727790421681</c:v>
                </c:pt>
                <c:pt idx="185">
                  <c:v>1.1585866549263348</c:v>
                </c:pt>
                <c:pt idx="186">
                  <c:v>0.91089718656813279</c:v>
                </c:pt>
                <c:pt idx="187">
                  <c:v>1.1389569588438602</c:v>
                </c:pt>
                <c:pt idx="188">
                  <c:v>1.0982580692380919</c:v>
                </c:pt>
                <c:pt idx="189">
                  <c:v>0.99875269982705039</c:v>
                </c:pt>
                <c:pt idx="190">
                  <c:v>0.94992089347666064</c:v>
                </c:pt>
                <c:pt idx="191">
                  <c:v>0.9665805722961277</c:v>
                </c:pt>
                <c:pt idx="192">
                  <c:v>0.92334926303259579</c:v>
                </c:pt>
                <c:pt idx="193">
                  <c:v>1.037678672483979</c:v>
                </c:pt>
                <c:pt idx="194">
                  <c:v>0.93047973181085708</c:v>
                </c:pt>
                <c:pt idx="195">
                  <c:v>1.1056838650832581</c:v>
                </c:pt>
                <c:pt idx="196">
                  <c:v>1.1009211835868444</c:v>
                </c:pt>
                <c:pt idx="197">
                  <c:v>1.0187684584208754</c:v>
                </c:pt>
                <c:pt idx="198">
                  <c:v>0.8309190505173466</c:v>
                </c:pt>
                <c:pt idx="199">
                  <c:v>0.98722314808105538</c:v>
                </c:pt>
                <c:pt idx="200">
                  <c:v>0.70511505947411479</c:v>
                </c:pt>
                <c:pt idx="201">
                  <c:v>0.7428432103723267</c:v>
                </c:pt>
                <c:pt idx="202">
                  <c:v>0.78210031601977281</c:v>
                </c:pt>
                <c:pt idx="203">
                  <c:v>0.76816814897942054</c:v>
                </c:pt>
                <c:pt idx="204">
                  <c:v>0.69297484497834583</c:v>
                </c:pt>
                <c:pt idx="205">
                  <c:v>0.65799119146198781</c:v>
                </c:pt>
                <c:pt idx="206">
                  <c:v>0.84820442573560251</c:v>
                </c:pt>
                <c:pt idx="207">
                  <c:v>1.0723225781496073</c:v>
                </c:pt>
                <c:pt idx="208">
                  <c:v>0.88147163278782192</c:v>
                </c:pt>
                <c:pt idx="209">
                  <c:v>1.1701306746113707</c:v>
                </c:pt>
                <c:pt idx="210">
                  <c:v>1.0966961138624898</c:v>
                </c:pt>
                <c:pt idx="211">
                  <c:v>1.097243167590674</c:v>
                </c:pt>
                <c:pt idx="212">
                  <c:v>1.085746923340968</c:v>
                </c:pt>
                <c:pt idx="213">
                  <c:v>1.0911807457768461</c:v>
                </c:pt>
                <c:pt idx="214">
                  <c:v>0.97947107837217873</c:v>
                </c:pt>
                <c:pt idx="215">
                  <c:v>0.77213478175630457</c:v>
                </c:pt>
                <c:pt idx="216">
                  <c:v>0.77193578656387363</c:v>
                </c:pt>
                <c:pt idx="217">
                  <c:v>0.73899063633796203</c:v>
                </c:pt>
                <c:pt idx="218">
                  <c:v>0.80612415561729378</c:v>
                </c:pt>
                <c:pt idx="219">
                  <c:v>0.85873298070870929</c:v>
                </c:pt>
                <c:pt idx="220">
                  <c:v>0.9520830371107637</c:v>
                </c:pt>
                <c:pt idx="221">
                  <c:v>1.0563995121421046</c:v>
                </c:pt>
                <c:pt idx="222">
                  <c:v>0.92242618631690376</c:v>
                </c:pt>
                <c:pt idx="223">
                  <c:v>0.66426946289602762</c:v>
                </c:pt>
                <c:pt idx="224">
                  <c:v>0.77094654659297424</c:v>
                </c:pt>
                <c:pt idx="225">
                  <c:v>1.0886343684704978</c:v>
                </c:pt>
                <c:pt idx="226">
                  <c:v>0.881255097634699</c:v>
                </c:pt>
                <c:pt idx="227">
                  <c:v>0.83268007059617155</c:v>
                </c:pt>
                <c:pt idx="228">
                  <c:v>0.93712916101858013</c:v>
                </c:pt>
                <c:pt idx="229">
                  <c:v>0.86779398975746458</c:v>
                </c:pt>
                <c:pt idx="230">
                  <c:v>0.65198119418763167</c:v>
                </c:pt>
                <c:pt idx="231">
                  <c:v>1.6690782953419219</c:v>
                </c:pt>
                <c:pt idx="232">
                  <c:v>1.5390957117775419</c:v>
                </c:pt>
                <c:pt idx="233">
                  <c:v>0.95572767102607581</c:v>
                </c:pt>
                <c:pt idx="234">
                  <c:v>0.52637535093530152</c:v>
                </c:pt>
                <c:pt idx="235">
                  <c:v>0.44999872590040696</c:v>
                </c:pt>
                <c:pt idx="236">
                  <c:v>1.5032823141632801</c:v>
                </c:pt>
                <c:pt idx="237">
                  <c:v>0.83767074648063922</c:v>
                </c:pt>
                <c:pt idx="238">
                  <c:v>0.58641648858217765</c:v>
                </c:pt>
                <c:pt idx="239">
                  <c:v>0.4427327423248314</c:v>
                </c:pt>
              </c:numCache>
            </c:numRef>
          </c:val>
        </c:ser>
        <c:ser>
          <c:idx val="44"/>
          <c:order val="44"/>
          <c:tx>
            <c:strRef>
              <c:f>ratio_data!$A$46</c:f>
              <c:strCache>
                <c:ptCount val="1"/>
                <c:pt idx="0">
                  <c:v>440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ratio_data!$B$46:$IG$46</c:f>
              <c:numCache>
                <c:formatCode>General</c:formatCode>
                <c:ptCount val="240"/>
                <c:pt idx="0">
                  <c:v>1.1462407503273546</c:v>
                </c:pt>
                <c:pt idx="1">
                  <c:v>1.152871522869078</c:v>
                </c:pt>
                <c:pt idx="2">
                  <c:v>1.0581497562664819</c:v>
                </c:pt>
                <c:pt idx="3">
                  <c:v>1.072080633100698</c:v>
                </c:pt>
                <c:pt idx="4">
                  <c:v>1.048542474106064</c:v>
                </c:pt>
                <c:pt idx="5">
                  <c:v>1.0230781946027965</c:v>
                </c:pt>
                <c:pt idx="6">
                  <c:v>0.8600181300402796</c:v>
                </c:pt>
                <c:pt idx="7">
                  <c:v>1.105414804731282</c:v>
                </c:pt>
                <c:pt idx="8">
                  <c:v>0.93404644413423221</c:v>
                </c:pt>
                <c:pt idx="9">
                  <c:v>1.0298517494334978</c:v>
                </c:pt>
                <c:pt idx="10">
                  <c:v>1.0941464029230201</c:v>
                </c:pt>
                <c:pt idx="11">
                  <c:v>0.96637933897235651</c:v>
                </c:pt>
                <c:pt idx="12">
                  <c:v>1.2014472815320274</c:v>
                </c:pt>
                <c:pt idx="13">
                  <c:v>1.0256628049459731</c:v>
                </c:pt>
                <c:pt idx="14">
                  <c:v>0.91987312094883467</c:v>
                </c:pt>
                <c:pt idx="15">
                  <c:v>0.91011015218454061</c:v>
                </c:pt>
                <c:pt idx="16">
                  <c:v>1.0713353217522241</c:v>
                </c:pt>
                <c:pt idx="17">
                  <c:v>0.96125227054172468</c:v>
                </c:pt>
                <c:pt idx="18">
                  <c:v>0.9635125516655777</c:v>
                </c:pt>
                <c:pt idx="19">
                  <c:v>0.88779368391871205</c:v>
                </c:pt>
                <c:pt idx="20">
                  <c:v>0.93428573687414562</c:v>
                </c:pt>
                <c:pt idx="21">
                  <c:v>1.4224593956727458</c:v>
                </c:pt>
                <c:pt idx="22">
                  <c:v>1.1373641008256858</c:v>
                </c:pt>
                <c:pt idx="23">
                  <c:v>0.89285779499895856</c:v>
                </c:pt>
                <c:pt idx="24">
                  <c:v>0.92522506217279765</c:v>
                </c:pt>
                <c:pt idx="25">
                  <c:v>1.0095504708890255</c:v>
                </c:pt>
                <c:pt idx="26">
                  <c:v>1.0136130218237185</c:v>
                </c:pt>
                <c:pt idx="27">
                  <c:v>1.0591904391037361</c:v>
                </c:pt>
                <c:pt idx="28">
                  <c:v>1.1303788748564894</c:v>
                </c:pt>
                <c:pt idx="29">
                  <c:v>0.99273473076789376</c:v>
                </c:pt>
                <c:pt idx="30">
                  <c:v>0.94736276881680193</c:v>
                </c:pt>
                <c:pt idx="31">
                  <c:v>0.967037222797138</c:v>
                </c:pt>
                <c:pt idx="32">
                  <c:v>1.2185459722154042</c:v>
                </c:pt>
                <c:pt idx="33">
                  <c:v>0.90493019461378488</c:v>
                </c:pt>
                <c:pt idx="34">
                  <c:v>1.1141350617640937</c:v>
                </c:pt>
                <c:pt idx="35">
                  <c:v>0.88727714608106856</c:v>
                </c:pt>
                <c:pt idx="36">
                  <c:v>0.92329512712888506</c:v>
                </c:pt>
                <c:pt idx="37">
                  <c:v>1.0515285336188183</c:v>
                </c:pt>
                <c:pt idx="38">
                  <c:v>0.75787810736709993</c:v>
                </c:pt>
                <c:pt idx="39">
                  <c:v>1.0377305757406372</c:v>
                </c:pt>
                <c:pt idx="40">
                  <c:v>1.033262230983119</c:v>
                </c:pt>
                <c:pt idx="41">
                  <c:v>0.88661292966014549</c:v>
                </c:pt>
                <c:pt idx="42">
                  <c:v>0.93810398965940833</c:v>
                </c:pt>
                <c:pt idx="43">
                  <c:v>1.1585653719227871</c:v>
                </c:pt>
                <c:pt idx="44">
                  <c:v>0.98636130765289853</c:v>
                </c:pt>
                <c:pt idx="45">
                  <c:v>1.0088716012292758</c:v>
                </c:pt>
                <c:pt idx="46">
                  <c:v>1.0054451487816087</c:v>
                </c:pt>
                <c:pt idx="47">
                  <c:v>0.99475935508958879</c:v>
                </c:pt>
                <c:pt idx="48">
                  <c:v>1.155744706308558</c:v>
                </c:pt>
                <c:pt idx="49">
                  <c:v>1.1978675587830521</c:v>
                </c:pt>
                <c:pt idx="50">
                  <c:v>0.96538316039775041</c:v>
                </c:pt>
                <c:pt idx="51">
                  <c:v>1.0424037445622982</c:v>
                </c:pt>
                <c:pt idx="52">
                  <c:v>1.1935413158151118</c:v>
                </c:pt>
                <c:pt idx="53">
                  <c:v>1.3192161537888383</c:v>
                </c:pt>
                <c:pt idx="54">
                  <c:v>1.17976957020771</c:v>
                </c:pt>
                <c:pt idx="55">
                  <c:v>1.0140671484313324</c:v>
                </c:pt>
                <c:pt idx="56">
                  <c:v>1.0161448079708424</c:v>
                </c:pt>
                <c:pt idx="57">
                  <c:v>0.97730293281987546</c:v>
                </c:pt>
                <c:pt idx="58">
                  <c:v>0.88009305504442492</c:v>
                </c:pt>
                <c:pt idx="59">
                  <c:v>0.92160384553817942</c:v>
                </c:pt>
                <c:pt idx="60">
                  <c:v>0.92895612949937467</c:v>
                </c:pt>
                <c:pt idx="61">
                  <c:v>0.72911144912587744</c:v>
                </c:pt>
                <c:pt idx="62">
                  <c:v>0.9817046639782987</c:v>
                </c:pt>
                <c:pt idx="63">
                  <c:v>1.0165454960053739</c:v>
                </c:pt>
                <c:pt idx="64">
                  <c:v>0.93346327339377744</c:v>
                </c:pt>
                <c:pt idx="65">
                  <c:v>1.0271282238422175</c:v>
                </c:pt>
                <c:pt idx="66">
                  <c:v>0.88976880735010189</c:v>
                </c:pt>
                <c:pt idx="67">
                  <c:v>0.95761702479224931</c:v>
                </c:pt>
                <c:pt idx="68">
                  <c:v>1.0273967554340178</c:v>
                </c:pt>
                <c:pt idx="69">
                  <c:v>1.0037415084784238</c:v>
                </c:pt>
                <c:pt idx="70">
                  <c:v>0.98019550186759918</c:v>
                </c:pt>
                <c:pt idx="71">
                  <c:v>1.0100095100608233</c:v>
                </c:pt>
                <c:pt idx="72">
                  <c:v>0.97574839453318185</c:v>
                </c:pt>
                <c:pt idx="73">
                  <c:v>0.9615108264120612</c:v>
                </c:pt>
                <c:pt idx="74">
                  <c:v>1.022530932565425</c:v>
                </c:pt>
                <c:pt idx="75">
                  <c:v>1.0587751902702975</c:v>
                </c:pt>
                <c:pt idx="76">
                  <c:v>1.0533193809013919</c:v>
                </c:pt>
                <c:pt idx="77">
                  <c:v>1.0422370698524521</c:v>
                </c:pt>
                <c:pt idx="78">
                  <c:v>1.0598431006357827</c:v>
                </c:pt>
                <c:pt idx="79">
                  <c:v>0.97465920797297712</c:v>
                </c:pt>
                <c:pt idx="80">
                  <c:v>0.99538574594258855</c:v>
                </c:pt>
                <c:pt idx="81">
                  <c:v>1.0815173143322381</c:v>
                </c:pt>
                <c:pt idx="82">
                  <c:v>1.0627879120158761</c:v>
                </c:pt>
                <c:pt idx="83">
                  <c:v>0.9494834488512035</c:v>
                </c:pt>
                <c:pt idx="84">
                  <c:v>1.0251869676523435</c:v>
                </c:pt>
                <c:pt idx="85">
                  <c:v>0.96344548312548284</c:v>
                </c:pt>
                <c:pt idx="86">
                  <c:v>1.0571149191286089</c:v>
                </c:pt>
                <c:pt idx="87">
                  <c:v>0.99252798399815356</c:v>
                </c:pt>
                <c:pt idx="88">
                  <c:v>0.99242725994461956</c:v>
                </c:pt>
                <c:pt idx="89">
                  <c:v>1.0230629534104192</c:v>
                </c:pt>
                <c:pt idx="90">
                  <c:v>1.0145688031721098</c:v>
                </c:pt>
                <c:pt idx="91">
                  <c:v>0.94000240846709993</c:v>
                </c:pt>
                <c:pt idx="92">
                  <c:v>1.0248447204968945</c:v>
                </c:pt>
                <c:pt idx="93">
                  <c:v>1.0726792729659538</c:v>
                </c:pt>
                <c:pt idx="94">
                  <c:v>0.96803580059380168</c:v>
                </c:pt>
                <c:pt idx="95">
                  <c:v>0.99342851864558979</c:v>
                </c:pt>
                <c:pt idx="96">
                  <c:v>1.0032634390862381</c:v>
                </c:pt>
                <c:pt idx="97">
                  <c:v>1.0360588591531721</c:v>
                </c:pt>
                <c:pt idx="98">
                  <c:v>1.1038110446409419</c:v>
                </c:pt>
                <c:pt idx="99">
                  <c:v>1.096342330209678</c:v>
                </c:pt>
                <c:pt idx="100">
                  <c:v>1.0708874285896961</c:v>
                </c:pt>
                <c:pt idx="101">
                  <c:v>1.0623578604301371</c:v>
                </c:pt>
                <c:pt idx="102">
                  <c:v>0.97946498652920067</c:v>
                </c:pt>
                <c:pt idx="103">
                  <c:v>1.046301112398103</c:v>
                </c:pt>
                <c:pt idx="104">
                  <c:v>1.0666617757485262</c:v>
                </c:pt>
                <c:pt idx="105">
                  <c:v>1.0363447099732028</c:v>
                </c:pt>
                <c:pt idx="106">
                  <c:v>1.0083918402458858</c:v>
                </c:pt>
                <c:pt idx="107">
                  <c:v>1.0160421792618668</c:v>
                </c:pt>
                <c:pt idx="108">
                  <c:v>1.0212203704311076</c:v>
                </c:pt>
                <c:pt idx="109">
                  <c:v>0.98893471844905545</c:v>
                </c:pt>
                <c:pt idx="110">
                  <c:v>0.93745445557634222</c:v>
                </c:pt>
                <c:pt idx="111">
                  <c:v>0.98450921140660852</c:v>
                </c:pt>
                <c:pt idx="112">
                  <c:v>1.0857699234249398</c:v>
                </c:pt>
                <c:pt idx="113">
                  <c:v>1.0552501139471284</c:v>
                </c:pt>
                <c:pt idx="114">
                  <c:v>1.1039334635047922</c:v>
                </c:pt>
                <c:pt idx="115">
                  <c:v>1.0174186466756459</c:v>
                </c:pt>
                <c:pt idx="116">
                  <c:v>1.0399726411681034</c:v>
                </c:pt>
                <c:pt idx="117">
                  <c:v>0.97495442473372063</c:v>
                </c:pt>
                <c:pt idx="118">
                  <c:v>0.99562862163614463</c:v>
                </c:pt>
                <c:pt idx="119">
                  <c:v>0.95046936758893252</c:v>
                </c:pt>
                <c:pt idx="120">
                  <c:v>1.0015715193897012</c:v>
                </c:pt>
                <c:pt idx="121">
                  <c:v>1.0014932979970395</c:v>
                </c:pt>
                <c:pt idx="122">
                  <c:v>1.0237761264348124</c:v>
                </c:pt>
                <c:pt idx="123">
                  <c:v>1.0104991850813019</c:v>
                </c:pt>
                <c:pt idx="124">
                  <c:v>1.071974701775259</c:v>
                </c:pt>
                <c:pt idx="125">
                  <c:v>1.0517089127136139</c:v>
                </c:pt>
                <c:pt idx="126">
                  <c:v>0.91330638407164444</c:v>
                </c:pt>
                <c:pt idx="127">
                  <c:v>1.0255163956414526</c:v>
                </c:pt>
                <c:pt idx="128">
                  <c:v>1.0168560038712375</c:v>
                </c:pt>
                <c:pt idx="129">
                  <c:v>1.0727992350966118</c:v>
                </c:pt>
                <c:pt idx="130">
                  <c:v>1.0643103300959813</c:v>
                </c:pt>
                <c:pt idx="131">
                  <c:v>1.050952279699888</c:v>
                </c:pt>
                <c:pt idx="132">
                  <c:v>1.1116516442359139</c:v>
                </c:pt>
                <c:pt idx="133">
                  <c:v>0.98864218334407172</c:v>
                </c:pt>
                <c:pt idx="134">
                  <c:v>1.0770731183195619</c:v>
                </c:pt>
                <c:pt idx="135">
                  <c:v>0.94555347477561758</c:v>
                </c:pt>
                <c:pt idx="136">
                  <c:v>0.93242839449501569</c:v>
                </c:pt>
                <c:pt idx="137">
                  <c:v>1.0206213355941423</c:v>
                </c:pt>
                <c:pt idx="138">
                  <c:v>1.0862405444454275</c:v>
                </c:pt>
                <c:pt idx="139">
                  <c:v>0.935923409133672</c:v>
                </c:pt>
                <c:pt idx="140">
                  <c:v>0.94803124180104537</c:v>
                </c:pt>
                <c:pt idx="141">
                  <c:v>0.95079361798642736</c:v>
                </c:pt>
                <c:pt idx="142">
                  <c:v>1.0067774022559324</c:v>
                </c:pt>
                <c:pt idx="143">
                  <c:v>0.90523919765937821</c:v>
                </c:pt>
                <c:pt idx="144">
                  <c:v>0.96882099558613943</c:v>
                </c:pt>
                <c:pt idx="145">
                  <c:v>0.97643127947477215</c:v>
                </c:pt>
                <c:pt idx="146">
                  <c:v>1.0253558349169787</c:v>
                </c:pt>
                <c:pt idx="147">
                  <c:v>0.9321245439171737</c:v>
                </c:pt>
                <c:pt idx="148">
                  <c:v>0.83057663274162152</c:v>
                </c:pt>
                <c:pt idx="149">
                  <c:v>0.92921477856367463</c:v>
                </c:pt>
                <c:pt idx="150">
                  <c:v>0.94117597608503512</c:v>
                </c:pt>
                <c:pt idx="151">
                  <c:v>0.95145033688727176</c:v>
                </c:pt>
                <c:pt idx="152">
                  <c:v>1.1059996815609276</c:v>
                </c:pt>
                <c:pt idx="153">
                  <c:v>1.0078459889773419</c:v>
                </c:pt>
                <c:pt idx="154">
                  <c:v>0.94430482611247502</c:v>
                </c:pt>
                <c:pt idx="155">
                  <c:v>1.0512458492654457</c:v>
                </c:pt>
                <c:pt idx="156">
                  <c:v>0.83053015233034722</c:v>
                </c:pt>
                <c:pt idx="157">
                  <c:v>1.2261270368910764</c:v>
                </c:pt>
                <c:pt idx="158">
                  <c:v>1.2801826268641321</c:v>
                </c:pt>
                <c:pt idx="159">
                  <c:v>0.93334699523541154</c:v>
                </c:pt>
                <c:pt idx="160">
                  <c:v>1.324541455651647</c:v>
                </c:pt>
                <c:pt idx="161">
                  <c:v>1.3915769778594358</c:v>
                </c:pt>
                <c:pt idx="162">
                  <c:v>1.1414709697403851</c:v>
                </c:pt>
                <c:pt idx="163">
                  <c:v>0.97893241803763731</c:v>
                </c:pt>
                <c:pt idx="164">
                  <c:v>1.0575220003768502</c:v>
                </c:pt>
                <c:pt idx="165">
                  <c:v>1.0680158986094546</c:v>
                </c:pt>
                <c:pt idx="166">
                  <c:v>1.0174649685224384</c:v>
                </c:pt>
                <c:pt idx="167">
                  <c:v>1.0503066174900777</c:v>
                </c:pt>
                <c:pt idx="168">
                  <c:v>1.0464079121221674</c:v>
                </c:pt>
                <c:pt idx="169">
                  <c:v>0.88818974343681367</c:v>
                </c:pt>
                <c:pt idx="170">
                  <c:v>0.83407916126321968</c:v>
                </c:pt>
                <c:pt idx="171">
                  <c:v>0.95681804623153766</c:v>
                </c:pt>
                <c:pt idx="172">
                  <c:v>1.0492675988695348</c:v>
                </c:pt>
                <c:pt idx="173">
                  <c:v>1.0268801784576163</c:v>
                </c:pt>
                <c:pt idx="174">
                  <c:v>1.0515673492620652</c:v>
                </c:pt>
                <c:pt idx="175">
                  <c:v>0.88451565202933391</c:v>
                </c:pt>
                <c:pt idx="176">
                  <c:v>1.0296630533454343</c:v>
                </c:pt>
                <c:pt idx="177">
                  <c:v>1.1226788873975728</c:v>
                </c:pt>
                <c:pt idx="178">
                  <c:v>1.0084091524721532</c:v>
                </c:pt>
                <c:pt idx="179">
                  <c:v>0.94439266974704239</c:v>
                </c:pt>
                <c:pt idx="180">
                  <c:v>0.84410910726700195</c:v>
                </c:pt>
                <c:pt idx="181">
                  <c:v>0.93011252953816659</c:v>
                </c:pt>
                <c:pt idx="182">
                  <c:v>1.0578077216747321</c:v>
                </c:pt>
                <c:pt idx="183">
                  <c:v>0.90302660640478383</c:v>
                </c:pt>
                <c:pt idx="184">
                  <c:v>1.0551835687241906</c:v>
                </c:pt>
                <c:pt idx="185">
                  <c:v>1.2921574384720194</c:v>
                </c:pt>
                <c:pt idx="186">
                  <c:v>1.0410056574097959</c:v>
                </c:pt>
                <c:pt idx="187">
                  <c:v>0.9737602921534495</c:v>
                </c:pt>
                <c:pt idx="188">
                  <c:v>1.0551858792837303</c:v>
                </c:pt>
                <c:pt idx="189">
                  <c:v>1.1609914707129718</c:v>
                </c:pt>
                <c:pt idx="190">
                  <c:v>1.1734807442453363</c:v>
                </c:pt>
                <c:pt idx="191">
                  <c:v>0.80712436085510908</c:v>
                </c:pt>
                <c:pt idx="192">
                  <c:v>0.80921420831398361</c:v>
                </c:pt>
                <c:pt idx="193">
                  <c:v>0.85968505405846685</c:v>
                </c:pt>
                <c:pt idx="194">
                  <c:v>0.89581020533667732</c:v>
                </c:pt>
                <c:pt idx="195">
                  <c:v>1.0552062464224357</c:v>
                </c:pt>
                <c:pt idx="196">
                  <c:v>0.81785676497093796</c:v>
                </c:pt>
                <c:pt idx="197">
                  <c:v>1.0208420415399473</c:v>
                </c:pt>
                <c:pt idx="198">
                  <c:v>0.90259382998572657</c:v>
                </c:pt>
                <c:pt idx="199">
                  <c:v>1.1529524816220653</c:v>
                </c:pt>
                <c:pt idx="200">
                  <c:v>0.99671029729165217</c:v>
                </c:pt>
                <c:pt idx="201">
                  <c:v>1.0716577540106953</c:v>
                </c:pt>
                <c:pt idx="202">
                  <c:v>0.98808721150585466</c:v>
                </c:pt>
                <c:pt idx="203">
                  <c:v>1.0414782652783732</c:v>
                </c:pt>
                <c:pt idx="204">
                  <c:v>0.84785607469666902</c:v>
                </c:pt>
                <c:pt idx="205">
                  <c:v>0.81165459988886968</c:v>
                </c:pt>
                <c:pt idx="206">
                  <c:v>0.90591314557818681</c:v>
                </c:pt>
                <c:pt idx="207">
                  <c:v>0.78678119834632598</c:v>
                </c:pt>
                <c:pt idx="208">
                  <c:v>0.8219239132940438</c:v>
                </c:pt>
                <c:pt idx="209">
                  <c:v>0.82460339949333261</c:v>
                </c:pt>
                <c:pt idx="210">
                  <c:v>0.98458113793244173</c:v>
                </c:pt>
                <c:pt idx="211">
                  <c:v>1.0905761374841518</c:v>
                </c:pt>
                <c:pt idx="212">
                  <c:v>0.78822477717886763</c:v>
                </c:pt>
                <c:pt idx="213">
                  <c:v>0.81282896404847771</c:v>
                </c:pt>
                <c:pt idx="214">
                  <c:v>0.716546762589928</c:v>
                </c:pt>
                <c:pt idx="215">
                  <c:v>0.97759187175623619</c:v>
                </c:pt>
                <c:pt idx="216">
                  <c:v>0.98452238111914048</c:v>
                </c:pt>
                <c:pt idx="217">
                  <c:v>1.0527938832551798</c:v>
                </c:pt>
                <c:pt idx="218">
                  <c:v>0.89175732617790249</c:v>
                </c:pt>
                <c:pt idx="219">
                  <c:v>0.96604075109868293</c:v>
                </c:pt>
                <c:pt idx="220">
                  <c:v>0.76698828336034575</c:v>
                </c:pt>
                <c:pt idx="221">
                  <c:v>0.86422917721940096</c:v>
                </c:pt>
                <c:pt idx="222">
                  <c:v>0.89010729634838515</c:v>
                </c:pt>
                <c:pt idx="223">
                  <c:v>0.79476566905952195</c:v>
                </c:pt>
                <c:pt idx="224">
                  <c:v>0.96532139444498233</c:v>
                </c:pt>
                <c:pt idx="225">
                  <c:v>0.83291833979203556</c:v>
                </c:pt>
                <c:pt idx="226">
                  <c:v>0.77726192244837511</c:v>
                </c:pt>
                <c:pt idx="227">
                  <c:v>1.0280199104506051</c:v>
                </c:pt>
                <c:pt idx="228">
                  <c:v>0.85163881658129925</c:v>
                </c:pt>
                <c:pt idx="229">
                  <c:v>1.1932652439592957</c:v>
                </c:pt>
                <c:pt idx="230">
                  <c:v>0.83277679565245855</c:v>
                </c:pt>
                <c:pt idx="231">
                  <c:v>1.0939218777369049</c:v>
                </c:pt>
                <c:pt idx="232">
                  <c:v>1.2683323292779001</c:v>
                </c:pt>
                <c:pt idx="233">
                  <c:v>1.6202114595501245</c:v>
                </c:pt>
                <c:pt idx="234">
                  <c:v>0.75994649109001922</c:v>
                </c:pt>
                <c:pt idx="235">
                  <c:v>0.55209762698273479</c:v>
                </c:pt>
                <c:pt idx="236">
                  <c:v>0.95916900294730789</c:v>
                </c:pt>
                <c:pt idx="237">
                  <c:v>0.51023703761177863</c:v>
                </c:pt>
                <c:pt idx="238">
                  <c:v>0.8052390817742705</c:v>
                </c:pt>
                <c:pt idx="239">
                  <c:v>0.62304918372754814</c:v>
                </c:pt>
              </c:numCache>
            </c:numRef>
          </c:val>
        </c:ser>
        <c:ser>
          <c:idx val="45"/>
          <c:order val="45"/>
          <c:tx>
            <c:strRef>
              <c:f>ratio_data!$A$47</c:f>
              <c:strCache>
                <c:ptCount val="1"/>
                <c:pt idx="0">
                  <c:v>450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ratio_data!$B$47:$IG$47</c:f>
              <c:numCache>
                <c:formatCode>General</c:formatCode>
                <c:ptCount val="240"/>
                <c:pt idx="0">
                  <c:v>1.3799083081471135</c:v>
                </c:pt>
                <c:pt idx="1">
                  <c:v>1.03640607188397</c:v>
                </c:pt>
                <c:pt idx="2">
                  <c:v>1.1237209204093055</c:v>
                </c:pt>
                <c:pt idx="3">
                  <c:v>0.99598717763271449</c:v>
                </c:pt>
                <c:pt idx="4">
                  <c:v>1.0285043863157615</c:v>
                </c:pt>
                <c:pt idx="5">
                  <c:v>1.0897916527694333</c:v>
                </c:pt>
                <c:pt idx="6">
                  <c:v>1.308034087633716</c:v>
                </c:pt>
                <c:pt idx="7">
                  <c:v>1.089361947617397</c:v>
                </c:pt>
                <c:pt idx="8">
                  <c:v>1.2565841957884698</c:v>
                </c:pt>
                <c:pt idx="9">
                  <c:v>1.1956994074340077</c:v>
                </c:pt>
                <c:pt idx="10">
                  <c:v>1.1529727353561201</c:v>
                </c:pt>
                <c:pt idx="11">
                  <c:v>0.9622579111634747</c:v>
                </c:pt>
                <c:pt idx="12">
                  <c:v>0.87301650692225641</c:v>
                </c:pt>
                <c:pt idx="13">
                  <c:v>1.0201346836500298</c:v>
                </c:pt>
                <c:pt idx="14">
                  <c:v>0.97712973796331148</c:v>
                </c:pt>
                <c:pt idx="15">
                  <c:v>1.0008605774021413</c:v>
                </c:pt>
                <c:pt idx="16">
                  <c:v>1.0629536477877455</c:v>
                </c:pt>
                <c:pt idx="17">
                  <c:v>0.89489568298123634</c:v>
                </c:pt>
                <c:pt idx="18">
                  <c:v>0.89525478511591239</c:v>
                </c:pt>
                <c:pt idx="19">
                  <c:v>0.97971205979274156</c:v>
                </c:pt>
                <c:pt idx="20">
                  <c:v>1.046796694807083</c:v>
                </c:pt>
                <c:pt idx="21">
                  <c:v>1.2370107043480842</c:v>
                </c:pt>
                <c:pt idx="22">
                  <c:v>1.1537353996805044</c:v>
                </c:pt>
                <c:pt idx="23">
                  <c:v>1.0478396761579531</c:v>
                </c:pt>
                <c:pt idx="24">
                  <c:v>0.91703795149274558</c:v>
                </c:pt>
                <c:pt idx="25">
                  <c:v>1.0311280869839938</c:v>
                </c:pt>
                <c:pt idx="26">
                  <c:v>1.0470657310007321</c:v>
                </c:pt>
                <c:pt idx="27">
                  <c:v>1.1139762364515355</c:v>
                </c:pt>
                <c:pt idx="28">
                  <c:v>1.0421887459179384</c:v>
                </c:pt>
                <c:pt idx="29">
                  <c:v>1.0576806164286718</c:v>
                </c:pt>
                <c:pt idx="30">
                  <c:v>0.97870613390942363</c:v>
                </c:pt>
                <c:pt idx="31">
                  <c:v>0.96354829628904481</c:v>
                </c:pt>
                <c:pt idx="32">
                  <c:v>1.0623849436931145</c:v>
                </c:pt>
                <c:pt idx="33">
                  <c:v>1.1644753772371037</c:v>
                </c:pt>
                <c:pt idx="34">
                  <c:v>0.98566136511264291</c:v>
                </c:pt>
                <c:pt idx="35">
                  <c:v>0.85082024645473975</c:v>
                </c:pt>
                <c:pt idx="36">
                  <c:v>0.94562298094459962</c:v>
                </c:pt>
                <c:pt idx="37">
                  <c:v>0.8752469809715816</c:v>
                </c:pt>
                <c:pt idx="38">
                  <c:v>0.71591529250623365</c:v>
                </c:pt>
                <c:pt idx="39">
                  <c:v>1.0453140713661755</c:v>
                </c:pt>
                <c:pt idx="40">
                  <c:v>0.99986885589886176</c:v>
                </c:pt>
                <c:pt idx="41">
                  <c:v>0.86695858690812055</c:v>
                </c:pt>
                <c:pt idx="42">
                  <c:v>0.87080158262588625</c:v>
                </c:pt>
                <c:pt idx="43">
                  <c:v>1.073497905712504</c:v>
                </c:pt>
                <c:pt idx="44">
                  <c:v>0.9667132295322135</c:v>
                </c:pt>
                <c:pt idx="45">
                  <c:v>1.0417057050166658</c:v>
                </c:pt>
                <c:pt idx="46">
                  <c:v>0.95156091247762342</c:v>
                </c:pt>
                <c:pt idx="47">
                  <c:v>0.94199499641123963</c:v>
                </c:pt>
                <c:pt idx="48">
                  <c:v>1.0395616686819811</c:v>
                </c:pt>
                <c:pt idx="49">
                  <c:v>1.0916790614399376</c:v>
                </c:pt>
                <c:pt idx="50">
                  <c:v>1.056330393933919</c:v>
                </c:pt>
                <c:pt idx="51">
                  <c:v>1.0065180348525873</c:v>
                </c:pt>
                <c:pt idx="52">
                  <c:v>0.99658595528861826</c:v>
                </c:pt>
                <c:pt idx="53">
                  <c:v>1.0234080082689196</c:v>
                </c:pt>
                <c:pt idx="54">
                  <c:v>1.0979890969708799</c:v>
                </c:pt>
                <c:pt idx="55">
                  <c:v>1.0520108537144286</c:v>
                </c:pt>
                <c:pt idx="56">
                  <c:v>1.0739495663261207</c:v>
                </c:pt>
                <c:pt idx="57">
                  <c:v>1.173530501104268</c:v>
                </c:pt>
                <c:pt idx="58">
                  <c:v>0.9945663466231135</c:v>
                </c:pt>
                <c:pt idx="59">
                  <c:v>1.0156762329313052</c:v>
                </c:pt>
                <c:pt idx="60">
                  <c:v>0.81724205609311062</c:v>
                </c:pt>
                <c:pt idx="61">
                  <c:v>1.0298440252349752</c:v>
                </c:pt>
                <c:pt idx="62">
                  <c:v>1.0131012777694273</c:v>
                </c:pt>
                <c:pt idx="63">
                  <c:v>0.94123598424095556</c:v>
                </c:pt>
                <c:pt idx="64">
                  <c:v>0.91980299026658263</c:v>
                </c:pt>
                <c:pt idx="65">
                  <c:v>1.0418009203598526</c:v>
                </c:pt>
                <c:pt idx="66">
                  <c:v>1.0717228188906858</c:v>
                </c:pt>
                <c:pt idx="67">
                  <c:v>0.98410721779991606</c:v>
                </c:pt>
                <c:pt idx="68">
                  <c:v>0.94249854248413212</c:v>
                </c:pt>
                <c:pt idx="69">
                  <c:v>0.8882517608813425</c:v>
                </c:pt>
                <c:pt idx="70">
                  <c:v>0.87392892627427099</c:v>
                </c:pt>
                <c:pt idx="71">
                  <c:v>0.90526391987312349</c:v>
                </c:pt>
                <c:pt idx="72">
                  <c:v>0.92545777267328888</c:v>
                </c:pt>
                <c:pt idx="73">
                  <c:v>0.93013067007425643</c:v>
                </c:pt>
                <c:pt idx="74">
                  <c:v>1.001776605754465</c:v>
                </c:pt>
                <c:pt idx="75">
                  <c:v>1.106601738762224</c:v>
                </c:pt>
                <c:pt idx="76">
                  <c:v>1.0022181278285625</c:v>
                </c:pt>
                <c:pt idx="77">
                  <c:v>1.0632356796025613</c:v>
                </c:pt>
                <c:pt idx="78">
                  <c:v>1.0200138574949738</c:v>
                </c:pt>
                <c:pt idx="79">
                  <c:v>1.0132142682269978</c:v>
                </c:pt>
                <c:pt idx="80">
                  <c:v>0.98217991465945464</c:v>
                </c:pt>
                <c:pt idx="81">
                  <c:v>1.1038477891156462</c:v>
                </c:pt>
                <c:pt idx="82">
                  <c:v>1.1113696808510638</c:v>
                </c:pt>
                <c:pt idx="83">
                  <c:v>1.0680035596433723</c:v>
                </c:pt>
                <c:pt idx="84">
                  <c:v>0.99736755685971246</c:v>
                </c:pt>
                <c:pt idx="85">
                  <c:v>0.95154145599355777</c:v>
                </c:pt>
                <c:pt idx="86">
                  <c:v>1.0059337695419808</c:v>
                </c:pt>
                <c:pt idx="87">
                  <c:v>1.0368726408499918</c:v>
                </c:pt>
                <c:pt idx="88">
                  <c:v>0.91762362472093351</c:v>
                </c:pt>
                <c:pt idx="89">
                  <c:v>1.0135314544896152</c:v>
                </c:pt>
                <c:pt idx="90">
                  <c:v>1.0042582497526531</c:v>
                </c:pt>
                <c:pt idx="91">
                  <c:v>1.0290567767777441</c:v>
                </c:pt>
                <c:pt idx="92">
                  <c:v>1.0276713179444121</c:v>
                </c:pt>
                <c:pt idx="93">
                  <c:v>1.0594679941864675</c:v>
                </c:pt>
                <c:pt idx="94">
                  <c:v>1.0333325781090696</c:v>
                </c:pt>
                <c:pt idx="95">
                  <c:v>1.0587168420542166</c:v>
                </c:pt>
                <c:pt idx="96">
                  <c:v>1.030922843090222</c:v>
                </c:pt>
                <c:pt idx="97">
                  <c:v>1.0129694843420938</c:v>
                </c:pt>
                <c:pt idx="98">
                  <c:v>1.0674924782479058</c:v>
                </c:pt>
                <c:pt idx="99">
                  <c:v>1.0821420488835269</c:v>
                </c:pt>
                <c:pt idx="100">
                  <c:v>0.99154458177974647</c:v>
                </c:pt>
                <c:pt idx="101">
                  <c:v>0.96713738466330368</c:v>
                </c:pt>
                <c:pt idx="102">
                  <c:v>0.92559514324866943</c:v>
                </c:pt>
                <c:pt idx="103">
                  <c:v>1.0114397102490682</c:v>
                </c:pt>
                <c:pt idx="104">
                  <c:v>1.0439486884023566</c:v>
                </c:pt>
                <c:pt idx="105">
                  <c:v>1.0083364498986753</c:v>
                </c:pt>
                <c:pt idx="106">
                  <c:v>1.0108041618004271</c:v>
                </c:pt>
                <c:pt idx="107">
                  <c:v>0.97141091817163727</c:v>
                </c:pt>
                <c:pt idx="108">
                  <c:v>1.0013220081303498</c:v>
                </c:pt>
                <c:pt idx="109">
                  <c:v>1.0166442990162838</c:v>
                </c:pt>
                <c:pt idx="110">
                  <c:v>0.95604023152937234</c:v>
                </c:pt>
                <c:pt idx="111">
                  <c:v>0.94032784307559403</c:v>
                </c:pt>
                <c:pt idx="112">
                  <c:v>1.0258968480048143</c:v>
                </c:pt>
                <c:pt idx="113">
                  <c:v>1.0256588519125582</c:v>
                </c:pt>
                <c:pt idx="114">
                  <c:v>0.95823713756506934</c:v>
                </c:pt>
                <c:pt idx="115">
                  <c:v>1.0323251426889695</c:v>
                </c:pt>
                <c:pt idx="116">
                  <c:v>0.98558417611890259</c:v>
                </c:pt>
                <c:pt idx="117">
                  <c:v>1.0975281316266041</c:v>
                </c:pt>
                <c:pt idx="118">
                  <c:v>0.97313725207772173</c:v>
                </c:pt>
                <c:pt idx="119">
                  <c:v>1.0179521244000864</c:v>
                </c:pt>
                <c:pt idx="120">
                  <c:v>0.94992610954855305</c:v>
                </c:pt>
                <c:pt idx="121">
                  <c:v>1.0035516930553354</c:v>
                </c:pt>
                <c:pt idx="122">
                  <c:v>1.002754661937393</c:v>
                </c:pt>
                <c:pt idx="123">
                  <c:v>1.0693697222446206</c:v>
                </c:pt>
                <c:pt idx="124">
                  <c:v>0.9813590470534187</c:v>
                </c:pt>
                <c:pt idx="125">
                  <c:v>1.0939821082866221</c:v>
                </c:pt>
                <c:pt idx="126">
                  <c:v>0.98125724357736044</c:v>
                </c:pt>
                <c:pt idx="127">
                  <c:v>0.97158467279689764</c:v>
                </c:pt>
                <c:pt idx="128">
                  <c:v>1.0426803268980245</c:v>
                </c:pt>
                <c:pt idx="129">
                  <c:v>1.0854314278507715</c:v>
                </c:pt>
                <c:pt idx="130">
                  <c:v>1.0781226942442432</c:v>
                </c:pt>
                <c:pt idx="131">
                  <c:v>1.0280811512374846</c:v>
                </c:pt>
                <c:pt idx="132">
                  <c:v>1.0791317779042338</c:v>
                </c:pt>
                <c:pt idx="133">
                  <c:v>0.94796270277174499</c:v>
                </c:pt>
                <c:pt idx="134">
                  <c:v>0.88816135554402453</c:v>
                </c:pt>
                <c:pt idx="135">
                  <c:v>1.0049471431949386</c:v>
                </c:pt>
                <c:pt idx="136">
                  <c:v>0.9445231953771912</c:v>
                </c:pt>
                <c:pt idx="137">
                  <c:v>1.0256235571526362</c:v>
                </c:pt>
                <c:pt idx="138">
                  <c:v>1.1414928762457186</c:v>
                </c:pt>
                <c:pt idx="139">
                  <c:v>1.0326870465383535</c:v>
                </c:pt>
                <c:pt idx="140">
                  <c:v>1.0469865291808673</c:v>
                </c:pt>
                <c:pt idx="141">
                  <c:v>0.9837718591116249</c:v>
                </c:pt>
                <c:pt idx="142">
                  <c:v>0.98470717920739836</c:v>
                </c:pt>
                <c:pt idx="143">
                  <c:v>0.92674182233902802</c:v>
                </c:pt>
                <c:pt idx="144">
                  <c:v>0.87805789757860375</c:v>
                </c:pt>
                <c:pt idx="145">
                  <c:v>1.0107469539751979</c:v>
                </c:pt>
                <c:pt idx="146">
                  <c:v>0.96154133535155362</c:v>
                </c:pt>
                <c:pt idx="147">
                  <c:v>1.0287499964457041</c:v>
                </c:pt>
                <c:pt idx="148">
                  <c:v>0.88073014040419861</c:v>
                </c:pt>
                <c:pt idx="149">
                  <c:v>0.93846970972286448</c:v>
                </c:pt>
                <c:pt idx="150">
                  <c:v>0.99208877523061456</c:v>
                </c:pt>
                <c:pt idx="151">
                  <c:v>0.79103544666037429</c:v>
                </c:pt>
                <c:pt idx="152">
                  <c:v>0.88200875590190375</c:v>
                </c:pt>
                <c:pt idx="153">
                  <c:v>0.93574890149853995</c:v>
                </c:pt>
                <c:pt idx="154">
                  <c:v>0.91653189400821855</c:v>
                </c:pt>
                <c:pt idx="155">
                  <c:v>1.1907643985162404</c:v>
                </c:pt>
                <c:pt idx="156">
                  <c:v>0.96266413128176487</c:v>
                </c:pt>
                <c:pt idx="157">
                  <c:v>1.0071549443621632</c:v>
                </c:pt>
                <c:pt idx="158">
                  <c:v>1.0616907686725754</c:v>
                </c:pt>
                <c:pt idx="159">
                  <c:v>1.0381944087524693</c:v>
                </c:pt>
                <c:pt idx="160">
                  <c:v>1.3239540099507621</c:v>
                </c:pt>
                <c:pt idx="161">
                  <c:v>1.2059215191868256</c:v>
                </c:pt>
                <c:pt idx="162">
                  <c:v>1.0891568767828601</c:v>
                </c:pt>
                <c:pt idx="163">
                  <c:v>1.1973072762063184</c:v>
                </c:pt>
                <c:pt idx="164">
                  <c:v>0.81304997235525123</c:v>
                </c:pt>
                <c:pt idx="165">
                  <c:v>1.0586063242122263</c:v>
                </c:pt>
                <c:pt idx="166">
                  <c:v>1.1184165151420151</c:v>
                </c:pt>
                <c:pt idx="167">
                  <c:v>0.81780848262496864</c:v>
                </c:pt>
                <c:pt idx="168">
                  <c:v>0.95711318460164119</c:v>
                </c:pt>
                <c:pt idx="169">
                  <c:v>0.97179168807444338</c:v>
                </c:pt>
                <c:pt idx="170">
                  <c:v>0.90951548932721082</c:v>
                </c:pt>
                <c:pt idx="171">
                  <c:v>0.89791896305046059</c:v>
                </c:pt>
                <c:pt idx="172">
                  <c:v>0.94074838642243064</c:v>
                </c:pt>
                <c:pt idx="173">
                  <c:v>1.1295610132872798</c:v>
                </c:pt>
                <c:pt idx="174">
                  <c:v>1.0682548639564291</c:v>
                </c:pt>
                <c:pt idx="175">
                  <c:v>1.0004515664961657</c:v>
                </c:pt>
                <c:pt idx="176">
                  <c:v>0.85994197640539705</c:v>
                </c:pt>
                <c:pt idx="177">
                  <c:v>0.81621815105268258</c:v>
                </c:pt>
                <c:pt idx="178">
                  <c:v>0.6913914149209438</c:v>
                </c:pt>
                <c:pt idx="179">
                  <c:v>0.85374647086304012</c:v>
                </c:pt>
                <c:pt idx="180">
                  <c:v>1.1580645551598554</c:v>
                </c:pt>
                <c:pt idx="181">
                  <c:v>1.3722177607249457</c:v>
                </c:pt>
                <c:pt idx="182">
                  <c:v>1.1802924935451651</c:v>
                </c:pt>
                <c:pt idx="183">
                  <c:v>1.1185929069978464</c:v>
                </c:pt>
                <c:pt idx="184">
                  <c:v>0.91975829787234042</c:v>
                </c:pt>
                <c:pt idx="185">
                  <c:v>0.87653739034061851</c:v>
                </c:pt>
                <c:pt idx="186">
                  <c:v>0.96834573206575836</c:v>
                </c:pt>
                <c:pt idx="187">
                  <c:v>1.162721817688023</c:v>
                </c:pt>
                <c:pt idx="188">
                  <c:v>1.1755467157861734</c:v>
                </c:pt>
                <c:pt idx="189">
                  <c:v>1.1304564197355347</c:v>
                </c:pt>
                <c:pt idx="190">
                  <c:v>0.88661842491918963</c:v>
                </c:pt>
                <c:pt idx="191">
                  <c:v>0.9939753227206215</c:v>
                </c:pt>
                <c:pt idx="192">
                  <c:v>0.86403874448259055</c:v>
                </c:pt>
                <c:pt idx="193">
                  <c:v>0.79737408399474952</c:v>
                </c:pt>
                <c:pt idx="194">
                  <c:v>0.78768516514862397</c:v>
                </c:pt>
                <c:pt idx="195">
                  <c:v>0.84270489450265562</c:v>
                </c:pt>
                <c:pt idx="196">
                  <c:v>0.83431802802521549</c:v>
                </c:pt>
                <c:pt idx="197">
                  <c:v>0.86911466026588002</c:v>
                </c:pt>
                <c:pt idx="198">
                  <c:v>1.1412980181299355</c:v>
                </c:pt>
                <c:pt idx="199">
                  <c:v>1.2019728414040478</c:v>
                </c:pt>
                <c:pt idx="200">
                  <c:v>1.3273852799042041</c:v>
                </c:pt>
                <c:pt idx="201">
                  <c:v>1.0991230474102496</c:v>
                </c:pt>
                <c:pt idx="202">
                  <c:v>0.73262349638624735</c:v>
                </c:pt>
                <c:pt idx="203">
                  <c:v>0.77928133086377371</c:v>
                </c:pt>
                <c:pt idx="204">
                  <c:v>0.83054458269843334</c:v>
                </c:pt>
                <c:pt idx="205">
                  <c:v>0.72534149477836263</c:v>
                </c:pt>
                <c:pt idx="206">
                  <c:v>0.86550450159618364</c:v>
                </c:pt>
                <c:pt idx="207">
                  <c:v>0.81328147008472962</c:v>
                </c:pt>
                <c:pt idx="208">
                  <c:v>0.85317429904845665</c:v>
                </c:pt>
                <c:pt idx="209">
                  <c:v>0.83257588884863187</c:v>
                </c:pt>
                <c:pt idx="210">
                  <c:v>0.65228001371637179</c:v>
                </c:pt>
                <c:pt idx="211">
                  <c:v>0.86660791019194672</c:v>
                </c:pt>
                <c:pt idx="212">
                  <c:v>0.77824645327300712</c:v>
                </c:pt>
                <c:pt idx="213">
                  <c:v>1.1158264933052449</c:v>
                </c:pt>
                <c:pt idx="214">
                  <c:v>1.125098784000816</c:v>
                </c:pt>
                <c:pt idx="215">
                  <c:v>0.80763549649248934</c:v>
                </c:pt>
                <c:pt idx="216">
                  <c:v>1.0135493691601436</c:v>
                </c:pt>
                <c:pt idx="217">
                  <c:v>0.99776394059999152</c:v>
                </c:pt>
                <c:pt idx="218">
                  <c:v>0.8837344045733726</c:v>
                </c:pt>
                <c:pt idx="219">
                  <c:v>0.91066460773062352</c:v>
                </c:pt>
                <c:pt idx="220">
                  <c:v>1.0768082161847186</c:v>
                </c:pt>
                <c:pt idx="221">
                  <c:v>0.70952767369149772</c:v>
                </c:pt>
                <c:pt idx="222">
                  <c:v>1.0500678551958522</c:v>
                </c:pt>
                <c:pt idx="223">
                  <c:v>0.93445229863241352</c:v>
                </c:pt>
                <c:pt idx="224">
                  <c:v>0.9257584604970106</c:v>
                </c:pt>
                <c:pt idx="225">
                  <c:v>0.80544656723061059</c:v>
                </c:pt>
                <c:pt idx="226">
                  <c:v>0.85959250948229637</c:v>
                </c:pt>
                <c:pt idx="227">
                  <c:v>0.77110316819759961</c:v>
                </c:pt>
                <c:pt idx="228">
                  <c:v>0.75636954002067069</c:v>
                </c:pt>
                <c:pt idx="229">
                  <c:v>0.93143178707514451</c:v>
                </c:pt>
                <c:pt idx="230">
                  <c:v>0.91859318226651132</c:v>
                </c:pt>
                <c:pt idx="231">
                  <c:v>1.1350420910267125</c:v>
                </c:pt>
                <c:pt idx="232">
                  <c:v>0.98560307134478065</c:v>
                </c:pt>
                <c:pt idx="233">
                  <c:v>0.68115519367403365</c:v>
                </c:pt>
                <c:pt idx="234">
                  <c:v>0.80073852911338361</c:v>
                </c:pt>
                <c:pt idx="235">
                  <c:v>0.49970138521307561</c:v>
                </c:pt>
                <c:pt idx="236">
                  <c:v>0.55683602637609964</c:v>
                </c:pt>
                <c:pt idx="237">
                  <c:v>0.78943531027938263</c:v>
                </c:pt>
                <c:pt idx="238">
                  <c:v>0.98261811708195257</c:v>
                </c:pt>
                <c:pt idx="239">
                  <c:v>1.1930358361774742</c:v>
                </c:pt>
              </c:numCache>
            </c:numRef>
          </c:val>
        </c:ser>
        <c:ser>
          <c:idx val="46"/>
          <c:order val="46"/>
          <c:tx>
            <c:strRef>
              <c:f>ratio_data!$A$48</c:f>
              <c:strCache>
                <c:ptCount val="1"/>
                <c:pt idx="0">
                  <c:v>460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ratio_data!$B$48:$IG$48</c:f>
              <c:numCache>
                <c:formatCode>General</c:formatCode>
                <c:ptCount val="240"/>
                <c:pt idx="0">
                  <c:v>1.3774858036186421</c:v>
                </c:pt>
                <c:pt idx="1">
                  <c:v>1.4329245015823739</c:v>
                </c:pt>
                <c:pt idx="2">
                  <c:v>1.2672163882581879</c:v>
                </c:pt>
                <c:pt idx="3">
                  <c:v>1.1411595596660684</c:v>
                </c:pt>
                <c:pt idx="4">
                  <c:v>1.1895311405296238</c:v>
                </c:pt>
                <c:pt idx="5">
                  <c:v>0.96240303277625638</c:v>
                </c:pt>
                <c:pt idx="6">
                  <c:v>0.907256427219016</c:v>
                </c:pt>
                <c:pt idx="7">
                  <c:v>1.1074977835508546</c:v>
                </c:pt>
                <c:pt idx="8">
                  <c:v>1.2645827638511491</c:v>
                </c:pt>
                <c:pt idx="9">
                  <c:v>0.87057999562267463</c:v>
                </c:pt>
                <c:pt idx="10">
                  <c:v>1.0436320754716979</c:v>
                </c:pt>
                <c:pt idx="11">
                  <c:v>1.1436360070602078</c:v>
                </c:pt>
                <c:pt idx="12">
                  <c:v>0.96692485877258172</c:v>
                </c:pt>
                <c:pt idx="13">
                  <c:v>1.0718699789889998</c:v>
                </c:pt>
                <c:pt idx="14">
                  <c:v>1.0505156758772705</c:v>
                </c:pt>
                <c:pt idx="15">
                  <c:v>1.2234131443224698</c:v>
                </c:pt>
                <c:pt idx="16">
                  <c:v>0.86462613610326244</c:v>
                </c:pt>
                <c:pt idx="17">
                  <c:v>0.80956874366372922</c:v>
                </c:pt>
                <c:pt idx="18">
                  <c:v>1.2292195860772295</c:v>
                </c:pt>
                <c:pt idx="19">
                  <c:v>1.03714302169046</c:v>
                </c:pt>
                <c:pt idx="20">
                  <c:v>0.83211082000947234</c:v>
                </c:pt>
                <c:pt idx="21">
                  <c:v>1.0405461026505241</c:v>
                </c:pt>
                <c:pt idx="22">
                  <c:v>1.0874092662734378</c:v>
                </c:pt>
                <c:pt idx="23">
                  <c:v>0.83667414827842079</c:v>
                </c:pt>
                <c:pt idx="24">
                  <c:v>0.90740421754195355</c:v>
                </c:pt>
                <c:pt idx="25">
                  <c:v>0.99115538146883952</c:v>
                </c:pt>
                <c:pt idx="26">
                  <c:v>1.2135993265458458</c:v>
                </c:pt>
                <c:pt idx="27">
                  <c:v>1.0665447351237562</c:v>
                </c:pt>
                <c:pt idx="28">
                  <c:v>1.061618657971797</c:v>
                </c:pt>
                <c:pt idx="29">
                  <c:v>0.95942727648621884</c:v>
                </c:pt>
                <c:pt idx="30">
                  <c:v>0.94212131742538485</c:v>
                </c:pt>
                <c:pt idx="31">
                  <c:v>1.1142246402386624</c:v>
                </c:pt>
                <c:pt idx="32">
                  <c:v>1.1538256878699826</c:v>
                </c:pt>
                <c:pt idx="33">
                  <c:v>0.93827363118755769</c:v>
                </c:pt>
                <c:pt idx="34">
                  <c:v>1.0025762565791474</c:v>
                </c:pt>
                <c:pt idx="35">
                  <c:v>0.89959346970381349</c:v>
                </c:pt>
                <c:pt idx="36">
                  <c:v>0.9802775384185437</c:v>
                </c:pt>
                <c:pt idx="37">
                  <c:v>1.1010115458533221</c:v>
                </c:pt>
                <c:pt idx="38">
                  <c:v>0.96293039057417684</c:v>
                </c:pt>
                <c:pt idx="39">
                  <c:v>0.9130894531826631</c:v>
                </c:pt>
                <c:pt idx="40">
                  <c:v>0.90261786656958398</c:v>
                </c:pt>
                <c:pt idx="41">
                  <c:v>0.9526422550691388</c:v>
                </c:pt>
                <c:pt idx="42">
                  <c:v>0.82146076396070555</c:v>
                </c:pt>
                <c:pt idx="43">
                  <c:v>0.93566724164967863</c:v>
                </c:pt>
                <c:pt idx="44">
                  <c:v>0.93615364574947968</c:v>
                </c:pt>
                <c:pt idx="45">
                  <c:v>1.1843372427226786</c:v>
                </c:pt>
                <c:pt idx="46">
                  <c:v>0.9631532367079475</c:v>
                </c:pt>
                <c:pt idx="47">
                  <c:v>1.0233162365959938</c:v>
                </c:pt>
                <c:pt idx="48">
                  <c:v>1.1153582885676339</c:v>
                </c:pt>
                <c:pt idx="49">
                  <c:v>1.1569303569868201</c:v>
                </c:pt>
                <c:pt idx="50">
                  <c:v>0.98644070420609098</c:v>
                </c:pt>
                <c:pt idx="51">
                  <c:v>0.93250250609507079</c:v>
                </c:pt>
                <c:pt idx="52">
                  <c:v>0.87760041591729465</c:v>
                </c:pt>
                <c:pt idx="53">
                  <c:v>0.98158909861673349</c:v>
                </c:pt>
                <c:pt idx="54">
                  <c:v>0.82346097707564159</c:v>
                </c:pt>
                <c:pt idx="55">
                  <c:v>0.87774147061529206</c:v>
                </c:pt>
                <c:pt idx="56">
                  <c:v>1.0885416371357779</c:v>
                </c:pt>
                <c:pt idx="57">
                  <c:v>1.046149730126432</c:v>
                </c:pt>
                <c:pt idx="58">
                  <c:v>0.87957907415458092</c:v>
                </c:pt>
                <c:pt idx="59">
                  <c:v>0.97774065531510956</c:v>
                </c:pt>
                <c:pt idx="60">
                  <c:v>0.82258504435911162</c:v>
                </c:pt>
                <c:pt idx="61">
                  <c:v>0.98877707500507483</c:v>
                </c:pt>
                <c:pt idx="62">
                  <c:v>0.9971751001356971</c:v>
                </c:pt>
                <c:pt idx="63">
                  <c:v>1.0070336878534014</c:v>
                </c:pt>
                <c:pt idx="64">
                  <c:v>0.98777802833776018</c:v>
                </c:pt>
                <c:pt idx="65">
                  <c:v>1.1252886010592584</c:v>
                </c:pt>
                <c:pt idx="66">
                  <c:v>1.1931665725715881</c:v>
                </c:pt>
                <c:pt idx="67">
                  <c:v>0.97792599864180796</c:v>
                </c:pt>
                <c:pt idx="68">
                  <c:v>1.0601768674193437</c:v>
                </c:pt>
                <c:pt idx="69">
                  <c:v>1.1850342235910101</c:v>
                </c:pt>
                <c:pt idx="70">
                  <c:v>0.98904584882280067</c:v>
                </c:pt>
                <c:pt idx="71">
                  <c:v>0.88922797264036435</c:v>
                </c:pt>
                <c:pt idx="72">
                  <c:v>1.0005505471061868</c:v>
                </c:pt>
                <c:pt idx="73">
                  <c:v>0.89242518447262442</c:v>
                </c:pt>
                <c:pt idx="74">
                  <c:v>1.0458643866883546</c:v>
                </c:pt>
                <c:pt idx="75">
                  <c:v>1.0305091502535162</c:v>
                </c:pt>
                <c:pt idx="76">
                  <c:v>1.0544407541641938</c:v>
                </c:pt>
                <c:pt idx="77">
                  <c:v>1.0596318126666771</c:v>
                </c:pt>
                <c:pt idx="78">
                  <c:v>0.98273727105917863</c:v>
                </c:pt>
                <c:pt idx="79">
                  <c:v>1.0158596285363306</c:v>
                </c:pt>
                <c:pt idx="80">
                  <c:v>1.021404723251754</c:v>
                </c:pt>
                <c:pt idx="81">
                  <c:v>1.0242303753238147</c:v>
                </c:pt>
                <c:pt idx="82">
                  <c:v>1.0045150250320851</c:v>
                </c:pt>
                <c:pt idx="83">
                  <c:v>0.94901321802163141</c:v>
                </c:pt>
                <c:pt idx="84">
                  <c:v>0.92751129690935896</c:v>
                </c:pt>
                <c:pt idx="85">
                  <c:v>0.86083084691301492</c:v>
                </c:pt>
                <c:pt idx="86">
                  <c:v>1.0387235907601278</c:v>
                </c:pt>
                <c:pt idx="87">
                  <c:v>1.0387583809287328</c:v>
                </c:pt>
                <c:pt idx="88">
                  <c:v>0.9663435817600815</c:v>
                </c:pt>
                <c:pt idx="89">
                  <c:v>1.020080743915508</c:v>
                </c:pt>
                <c:pt idx="90">
                  <c:v>1.0048999708676194</c:v>
                </c:pt>
                <c:pt idx="91">
                  <c:v>1.0552115031256379</c:v>
                </c:pt>
                <c:pt idx="92">
                  <c:v>1.0213180483397333</c:v>
                </c:pt>
                <c:pt idx="93">
                  <c:v>1.0543667692484959</c:v>
                </c:pt>
                <c:pt idx="94">
                  <c:v>1.0464679420633745</c:v>
                </c:pt>
                <c:pt idx="95">
                  <c:v>1.0712671558989759</c:v>
                </c:pt>
                <c:pt idx="96">
                  <c:v>0.98490865429490282</c:v>
                </c:pt>
                <c:pt idx="97">
                  <c:v>0.94791330736854362</c:v>
                </c:pt>
                <c:pt idx="98">
                  <c:v>1.0152401752424376</c:v>
                </c:pt>
                <c:pt idx="99">
                  <c:v>1.0505762265393479</c:v>
                </c:pt>
                <c:pt idx="100">
                  <c:v>0.99787309464728824</c:v>
                </c:pt>
                <c:pt idx="101">
                  <c:v>1.0207733711686147</c:v>
                </c:pt>
                <c:pt idx="102">
                  <c:v>0.98370842576633388</c:v>
                </c:pt>
                <c:pt idx="103">
                  <c:v>1.0655677922835678</c:v>
                </c:pt>
                <c:pt idx="104">
                  <c:v>1.0426626232516465</c:v>
                </c:pt>
                <c:pt idx="105">
                  <c:v>0.95861999062424763</c:v>
                </c:pt>
                <c:pt idx="106">
                  <c:v>1.0109318602274338</c:v>
                </c:pt>
                <c:pt idx="107">
                  <c:v>1.0355037209818949</c:v>
                </c:pt>
                <c:pt idx="108">
                  <c:v>1.0867661936142654</c:v>
                </c:pt>
                <c:pt idx="109">
                  <c:v>1.1195082885414718</c:v>
                </c:pt>
                <c:pt idx="110">
                  <c:v>1.0717014098644038</c:v>
                </c:pt>
                <c:pt idx="111">
                  <c:v>0.98478230113535725</c:v>
                </c:pt>
                <c:pt idx="112">
                  <c:v>0.98344392615465459</c:v>
                </c:pt>
                <c:pt idx="113">
                  <c:v>1.0738267254616318</c:v>
                </c:pt>
                <c:pt idx="114">
                  <c:v>1.025187661000674</c:v>
                </c:pt>
                <c:pt idx="115">
                  <c:v>0.96967120946341234</c:v>
                </c:pt>
                <c:pt idx="116">
                  <c:v>0.95128039837500378</c:v>
                </c:pt>
                <c:pt idx="117">
                  <c:v>1.0230141658802061</c:v>
                </c:pt>
                <c:pt idx="118">
                  <c:v>1.0352672809676724</c:v>
                </c:pt>
                <c:pt idx="119">
                  <c:v>1.0342355354601021</c:v>
                </c:pt>
                <c:pt idx="120">
                  <c:v>0.99841011048213146</c:v>
                </c:pt>
                <c:pt idx="121">
                  <c:v>0.9815592302367997</c:v>
                </c:pt>
                <c:pt idx="122">
                  <c:v>1.032520368411822</c:v>
                </c:pt>
                <c:pt idx="123">
                  <c:v>0.96535737619234252</c:v>
                </c:pt>
                <c:pt idx="124">
                  <c:v>0.99616083936928068</c:v>
                </c:pt>
                <c:pt idx="125">
                  <c:v>0.98276667725836908</c:v>
                </c:pt>
                <c:pt idx="126">
                  <c:v>0.93835417624150363</c:v>
                </c:pt>
                <c:pt idx="127">
                  <c:v>1.0007311921139554</c:v>
                </c:pt>
                <c:pt idx="128">
                  <c:v>1.0697150488648135</c:v>
                </c:pt>
                <c:pt idx="129">
                  <c:v>1.0150514323137201</c:v>
                </c:pt>
                <c:pt idx="130">
                  <c:v>1.0363420220940009</c:v>
                </c:pt>
                <c:pt idx="131">
                  <c:v>1.0163583493163417</c:v>
                </c:pt>
                <c:pt idx="132">
                  <c:v>1.2183710717964473</c:v>
                </c:pt>
                <c:pt idx="133">
                  <c:v>1.1121185938819713</c:v>
                </c:pt>
                <c:pt idx="134">
                  <c:v>1.0476616254685118</c:v>
                </c:pt>
                <c:pt idx="135">
                  <c:v>0.9389248609056452</c:v>
                </c:pt>
                <c:pt idx="136">
                  <c:v>0.95770546313259308</c:v>
                </c:pt>
                <c:pt idx="137">
                  <c:v>0.89354372732344933</c:v>
                </c:pt>
                <c:pt idx="138">
                  <c:v>1.0305337978555298</c:v>
                </c:pt>
                <c:pt idx="139">
                  <c:v>1.0724407922427448</c:v>
                </c:pt>
                <c:pt idx="140">
                  <c:v>1.0354370553965968</c:v>
                </c:pt>
                <c:pt idx="141">
                  <c:v>1.0018093109560515</c:v>
                </c:pt>
                <c:pt idx="142">
                  <c:v>0.97814593869985977</c:v>
                </c:pt>
                <c:pt idx="143">
                  <c:v>0.94668170067162305</c:v>
                </c:pt>
                <c:pt idx="144">
                  <c:v>0.93045566954454895</c:v>
                </c:pt>
                <c:pt idx="145">
                  <c:v>0.95785803154748694</c:v>
                </c:pt>
                <c:pt idx="146">
                  <c:v>1.0545002267279913</c:v>
                </c:pt>
                <c:pt idx="147">
                  <c:v>1.0083240730208438</c:v>
                </c:pt>
                <c:pt idx="148">
                  <c:v>0.82311876532251249</c:v>
                </c:pt>
                <c:pt idx="149">
                  <c:v>0.87075444376582578</c:v>
                </c:pt>
                <c:pt idx="150">
                  <c:v>1.0829890209151851</c:v>
                </c:pt>
                <c:pt idx="151">
                  <c:v>0.85038133087067969</c:v>
                </c:pt>
                <c:pt idx="152">
                  <c:v>0.91975691640814372</c:v>
                </c:pt>
                <c:pt idx="153">
                  <c:v>1.0328278955929777</c:v>
                </c:pt>
                <c:pt idx="154">
                  <c:v>0.987132842054118</c:v>
                </c:pt>
                <c:pt idx="155">
                  <c:v>1.1575308230589803</c:v>
                </c:pt>
                <c:pt idx="156">
                  <c:v>1.0619655366397125</c:v>
                </c:pt>
                <c:pt idx="157">
                  <c:v>1.0803864387898501</c:v>
                </c:pt>
                <c:pt idx="158">
                  <c:v>0.99403444015863851</c:v>
                </c:pt>
                <c:pt idx="159">
                  <c:v>0.94151451716221857</c:v>
                </c:pt>
                <c:pt idx="160">
                  <c:v>1.0598341212180686</c:v>
                </c:pt>
                <c:pt idx="161">
                  <c:v>1.1589438270349897</c:v>
                </c:pt>
                <c:pt idx="162">
                  <c:v>1.0979547707647879</c:v>
                </c:pt>
                <c:pt idx="163">
                  <c:v>1.0836039368329</c:v>
                </c:pt>
                <c:pt idx="164">
                  <c:v>0.89820156195561929</c:v>
                </c:pt>
                <c:pt idx="165">
                  <c:v>1.0500123982613261</c:v>
                </c:pt>
                <c:pt idx="166">
                  <c:v>1.1972418242036635</c:v>
                </c:pt>
                <c:pt idx="167">
                  <c:v>1.0343595507993502</c:v>
                </c:pt>
                <c:pt idx="168">
                  <c:v>0.95699907877349422</c:v>
                </c:pt>
                <c:pt idx="169">
                  <c:v>0.88927051742407526</c:v>
                </c:pt>
                <c:pt idx="170">
                  <c:v>0.9542323066497066</c:v>
                </c:pt>
                <c:pt idx="171">
                  <c:v>0.91273764664819612</c:v>
                </c:pt>
                <c:pt idx="172">
                  <c:v>1.0837464035526638</c:v>
                </c:pt>
                <c:pt idx="173">
                  <c:v>1.0606077879240436</c:v>
                </c:pt>
                <c:pt idx="174">
                  <c:v>1.1840642093039477</c:v>
                </c:pt>
                <c:pt idx="175">
                  <c:v>1.2234523893833162</c:v>
                </c:pt>
                <c:pt idx="176">
                  <c:v>1.0168597349225041</c:v>
                </c:pt>
                <c:pt idx="177">
                  <c:v>0.86150184504238092</c:v>
                </c:pt>
                <c:pt idx="178">
                  <c:v>0.72340231938723076</c:v>
                </c:pt>
                <c:pt idx="179">
                  <c:v>0.86115321858148886</c:v>
                </c:pt>
                <c:pt idx="180">
                  <c:v>1.0460459082585671</c:v>
                </c:pt>
                <c:pt idx="181">
                  <c:v>1.1852856826787024</c:v>
                </c:pt>
                <c:pt idx="182">
                  <c:v>1.1219927357132111</c:v>
                </c:pt>
                <c:pt idx="183">
                  <c:v>0.97874008923301803</c:v>
                </c:pt>
                <c:pt idx="184">
                  <c:v>0.96764624157107815</c:v>
                </c:pt>
                <c:pt idx="185">
                  <c:v>0.95614737102489045</c:v>
                </c:pt>
                <c:pt idx="186">
                  <c:v>0.97170945720114332</c:v>
                </c:pt>
                <c:pt idx="187">
                  <c:v>0.84303410475869145</c:v>
                </c:pt>
                <c:pt idx="188">
                  <c:v>0.94709588644264264</c:v>
                </c:pt>
                <c:pt idx="189">
                  <c:v>1.1171841583812709</c:v>
                </c:pt>
                <c:pt idx="190">
                  <c:v>1.0895799593552469</c:v>
                </c:pt>
                <c:pt idx="191">
                  <c:v>1.0833445578872696</c:v>
                </c:pt>
                <c:pt idx="192">
                  <c:v>1.1754767998678997</c:v>
                </c:pt>
                <c:pt idx="193">
                  <c:v>0.96036462427651492</c:v>
                </c:pt>
                <c:pt idx="194">
                  <c:v>0.84719129027606532</c:v>
                </c:pt>
                <c:pt idx="195">
                  <c:v>0.84291235197938852</c:v>
                </c:pt>
                <c:pt idx="196">
                  <c:v>0.85007407725506301</c:v>
                </c:pt>
                <c:pt idx="197">
                  <c:v>1.0107743383869914</c:v>
                </c:pt>
                <c:pt idx="198">
                  <c:v>1.1064032160592758</c:v>
                </c:pt>
                <c:pt idx="199">
                  <c:v>0.81029758491046855</c:v>
                </c:pt>
                <c:pt idx="200">
                  <c:v>1.0605664176738738</c:v>
                </c:pt>
                <c:pt idx="201">
                  <c:v>0.93169928421347192</c:v>
                </c:pt>
                <c:pt idx="202">
                  <c:v>0.88614235969023358</c:v>
                </c:pt>
                <c:pt idx="203">
                  <c:v>0.90525035817050115</c:v>
                </c:pt>
                <c:pt idx="204">
                  <c:v>0.85089256927278867</c:v>
                </c:pt>
                <c:pt idx="205">
                  <c:v>0.84497563325736214</c:v>
                </c:pt>
                <c:pt idx="206">
                  <c:v>0.920754306493346</c:v>
                </c:pt>
                <c:pt idx="207">
                  <c:v>0.90516067294825842</c:v>
                </c:pt>
                <c:pt idx="208">
                  <c:v>1.0113221296979282</c:v>
                </c:pt>
                <c:pt idx="209">
                  <c:v>1.0652978324110749</c:v>
                </c:pt>
                <c:pt idx="210">
                  <c:v>1.0468688804825119</c:v>
                </c:pt>
                <c:pt idx="211">
                  <c:v>0.99813174424222773</c:v>
                </c:pt>
                <c:pt idx="212">
                  <c:v>0.92852812089950687</c:v>
                </c:pt>
                <c:pt idx="213">
                  <c:v>0.94935113014418349</c:v>
                </c:pt>
                <c:pt idx="214">
                  <c:v>1.2305982124947044</c:v>
                </c:pt>
                <c:pt idx="215">
                  <c:v>1.1591157354987727</c:v>
                </c:pt>
                <c:pt idx="216">
                  <c:v>1.2342831561015601</c:v>
                </c:pt>
                <c:pt idx="217">
                  <c:v>0.97330459457589014</c:v>
                </c:pt>
                <c:pt idx="218">
                  <c:v>0.92849340483809872</c:v>
                </c:pt>
                <c:pt idx="219">
                  <c:v>0.78868127364942375</c:v>
                </c:pt>
                <c:pt idx="220">
                  <c:v>0.86172399460219806</c:v>
                </c:pt>
                <c:pt idx="221">
                  <c:v>0.81162296826874125</c:v>
                </c:pt>
                <c:pt idx="222">
                  <c:v>0.86328253309488789</c:v>
                </c:pt>
                <c:pt idx="223">
                  <c:v>0.7130856011023079</c:v>
                </c:pt>
                <c:pt idx="224">
                  <c:v>0.75369865703107386</c:v>
                </c:pt>
                <c:pt idx="225">
                  <c:v>0.73543430409752797</c:v>
                </c:pt>
                <c:pt idx="226">
                  <c:v>0.99132534472842349</c:v>
                </c:pt>
                <c:pt idx="227">
                  <c:v>0.63797467365576055</c:v>
                </c:pt>
                <c:pt idx="228">
                  <c:v>0.91230400596731143</c:v>
                </c:pt>
                <c:pt idx="229">
                  <c:v>0.78395604095438842</c:v>
                </c:pt>
                <c:pt idx="230">
                  <c:v>0.7187932118164676</c:v>
                </c:pt>
                <c:pt idx="231">
                  <c:v>0.63918915106980279</c:v>
                </c:pt>
                <c:pt idx="232">
                  <c:v>0.72383295803480063</c:v>
                </c:pt>
                <c:pt idx="233">
                  <c:v>0.62882135212617407</c:v>
                </c:pt>
                <c:pt idx="234">
                  <c:v>0.72059568012137265</c:v>
                </c:pt>
                <c:pt idx="235">
                  <c:v>0.70215953249681273</c:v>
                </c:pt>
                <c:pt idx="236">
                  <c:v>0.83300250594636016</c:v>
                </c:pt>
                <c:pt idx="237">
                  <c:v>0.58717383023300163</c:v>
                </c:pt>
                <c:pt idx="238">
                  <c:v>1.0131959408314524</c:v>
                </c:pt>
                <c:pt idx="239">
                  <c:v>1.1418739611886051</c:v>
                </c:pt>
              </c:numCache>
            </c:numRef>
          </c:val>
        </c:ser>
        <c:ser>
          <c:idx val="47"/>
          <c:order val="47"/>
          <c:tx>
            <c:strRef>
              <c:f>ratio_data!$A$49</c:f>
              <c:strCache>
                <c:ptCount val="1"/>
                <c:pt idx="0">
                  <c:v>470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ratio_data!$B$49:$IG$49</c:f>
              <c:numCache>
                <c:formatCode>General</c:formatCode>
                <c:ptCount val="240"/>
                <c:pt idx="0">
                  <c:v>1.0497140818223638</c:v>
                </c:pt>
                <c:pt idx="1">
                  <c:v>1.1023192863086273</c:v>
                </c:pt>
                <c:pt idx="2">
                  <c:v>0.96344293216452181</c:v>
                </c:pt>
                <c:pt idx="3">
                  <c:v>1.0282886714301551</c:v>
                </c:pt>
                <c:pt idx="4">
                  <c:v>1.046180407612556</c:v>
                </c:pt>
                <c:pt idx="5">
                  <c:v>0.84948788921651552</c:v>
                </c:pt>
                <c:pt idx="6">
                  <c:v>0.92048863935432934</c:v>
                </c:pt>
                <c:pt idx="7">
                  <c:v>0.93474685670834279</c:v>
                </c:pt>
                <c:pt idx="8">
                  <c:v>0.88284701993257675</c:v>
                </c:pt>
                <c:pt idx="9">
                  <c:v>1.0465098456218</c:v>
                </c:pt>
                <c:pt idx="10">
                  <c:v>0.8954696846946375</c:v>
                </c:pt>
                <c:pt idx="11">
                  <c:v>1.0343211266644488</c:v>
                </c:pt>
                <c:pt idx="12">
                  <c:v>1.0484660513433728</c:v>
                </c:pt>
                <c:pt idx="13">
                  <c:v>1.1559985773744843</c:v>
                </c:pt>
                <c:pt idx="14">
                  <c:v>0.9814692542897796</c:v>
                </c:pt>
                <c:pt idx="15">
                  <c:v>0.90182530153573304</c:v>
                </c:pt>
                <c:pt idx="16">
                  <c:v>0.91273146097280067</c:v>
                </c:pt>
                <c:pt idx="17">
                  <c:v>0.99591321080458961</c:v>
                </c:pt>
                <c:pt idx="18">
                  <c:v>0.9552666614456885</c:v>
                </c:pt>
                <c:pt idx="19">
                  <c:v>1.1928619164889089</c:v>
                </c:pt>
                <c:pt idx="20">
                  <c:v>1.0375224499581497</c:v>
                </c:pt>
                <c:pt idx="21">
                  <c:v>1.0342020229058739</c:v>
                </c:pt>
                <c:pt idx="22">
                  <c:v>1.2871428178794881</c:v>
                </c:pt>
                <c:pt idx="23">
                  <c:v>1.0329219314493199</c:v>
                </c:pt>
                <c:pt idx="24">
                  <c:v>1.2799416899255118</c:v>
                </c:pt>
                <c:pt idx="25">
                  <c:v>0.93237306867051883</c:v>
                </c:pt>
                <c:pt idx="26">
                  <c:v>1.123180960033566</c:v>
                </c:pt>
                <c:pt idx="27">
                  <c:v>1.2047032157529369</c:v>
                </c:pt>
                <c:pt idx="28">
                  <c:v>0.91642793305664649</c:v>
                </c:pt>
                <c:pt idx="29">
                  <c:v>1.0002844545583842</c:v>
                </c:pt>
                <c:pt idx="30">
                  <c:v>0.98849888130817964</c:v>
                </c:pt>
                <c:pt idx="31">
                  <c:v>0.99594897486205558</c:v>
                </c:pt>
                <c:pt idx="32">
                  <c:v>0.82125322852888583</c:v>
                </c:pt>
                <c:pt idx="33">
                  <c:v>0.99529998516760498</c:v>
                </c:pt>
                <c:pt idx="34">
                  <c:v>1.0136933376402091</c:v>
                </c:pt>
                <c:pt idx="35">
                  <c:v>1.1062204005054448</c:v>
                </c:pt>
                <c:pt idx="36">
                  <c:v>1.2029117586748963</c:v>
                </c:pt>
                <c:pt idx="37">
                  <c:v>1.0036360847420398</c:v>
                </c:pt>
                <c:pt idx="38">
                  <c:v>1.0343360543118081</c:v>
                </c:pt>
                <c:pt idx="39">
                  <c:v>0.98205370312085349</c:v>
                </c:pt>
                <c:pt idx="40">
                  <c:v>1.277316863702298</c:v>
                </c:pt>
                <c:pt idx="41">
                  <c:v>0.91501526636566177</c:v>
                </c:pt>
                <c:pt idx="42">
                  <c:v>1.0968022336034937</c:v>
                </c:pt>
                <c:pt idx="43">
                  <c:v>0.75863778075676558</c:v>
                </c:pt>
                <c:pt idx="44">
                  <c:v>1.1291270069123915</c:v>
                </c:pt>
                <c:pt idx="45">
                  <c:v>1.0370123560539413</c:v>
                </c:pt>
                <c:pt idx="46">
                  <c:v>1.0715858630878687</c:v>
                </c:pt>
                <c:pt idx="47">
                  <c:v>1.1776658775878819</c:v>
                </c:pt>
                <c:pt idx="48">
                  <c:v>1.1949185672069043</c:v>
                </c:pt>
                <c:pt idx="49">
                  <c:v>1.187096392335462</c:v>
                </c:pt>
                <c:pt idx="50">
                  <c:v>1.0621611521545398</c:v>
                </c:pt>
                <c:pt idx="51">
                  <c:v>1.0368863143047662</c:v>
                </c:pt>
                <c:pt idx="52">
                  <c:v>1.2240988410655926</c:v>
                </c:pt>
                <c:pt idx="53">
                  <c:v>0.96641995147404969</c:v>
                </c:pt>
                <c:pt idx="54">
                  <c:v>0.87479763928496124</c:v>
                </c:pt>
                <c:pt idx="55">
                  <c:v>0.89557529085775656</c:v>
                </c:pt>
                <c:pt idx="56">
                  <c:v>1.0334187212893979</c:v>
                </c:pt>
                <c:pt idx="57">
                  <c:v>0.9263557404569005</c:v>
                </c:pt>
                <c:pt idx="58">
                  <c:v>0.93447098550314811</c:v>
                </c:pt>
                <c:pt idx="59">
                  <c:v>0.87139534287275655</c:v>
                </c:pt>
                <c:pt idx="60">
                  <c:v>0.83115867763257612</c:v>
                </c:pt>
                <c:pt idx="61">
                  <c:v>1.0812297221605738</c:v>
                </c:pt>
                <c:pt idx="62">
                  <c:v>0.87662223080457535</c:v>
                </c:pt>
                <c:pt idx="63">
                  <c:v>1.0231103330908786</c:v>
                </c:pt>
                <c:pt idx="64">
                  <c:v>0.98423815124368141</c:v>
                </c:pt>
                <c:pt idx="65">
                  <c:v>1.0164189578759164</c:v>
                </c:pt>
                <c:pt idx="66">
                  <c:v>0.93762467024644935</c:v>
                </c:pt>
                <c:pt idx="67">
                  <c:v>0.9980527633973223</c:v>
                </c:pt>
                <c:pt idx="68">
                  <c:v>1.0634421196348993</c:v>
                </c:pt>
                <c:pt idx="69">
                  <c:v>0.95661769644862094</c:v>
                </c:pt>
                <c:pt idx="70">
                  <c:v>0.98301194922215618</c:v>
                </c:pt>
                <c:pt idx="71">
                  <c:v>0.95855500630590162</c:v>
                </c:pt>
                <c:pt idx="72">
                  <c:v>0.97517192284962162</c:v>
                </c:pt>
                <c:pt idx="73">
                  <c:v>0.95127114261482482</c:v>
                </c:pt>
                <c:pt idx="74">
                  <c:v>1.0442942280796776</c:v>
                </c:pt>
                <c:pt idx="75">
                  <c:v>0.96795524848574754</c:v>
                </c:pt>
                <c:pt idx="76">
                  <c:v>0.9515191366977217</c:v>
                </c:pt>
                <c:pt idx="77">
                  <c:v>0.95232353380092516</c:v>
                </c:pt>
                <c:pt idx="78">
                  <c:v>0.9653560112656222</c:v>
                </c:pt>
                <c:pt idx="79">
                  <c:v>1.0634605433376456</c:v>
                </c:pt>
                <c:pt idx="80">
                  <c:v>1.0147669033847946</c:v>
                </c:pt>
                <c:pt idx="81">
                  <c:v>0.90441955634656268</c:v>
                </c:pt>
                <c:pt idx="82">
                  <c:v>0.86604800176761398</c:v>
                </c:pt>
                <c:pt idx="83">
                  <c:v>1.0053944896329023</c:v>
                </c:pt>
                <c:pt idx="84">
                  <c:v>0.90928542442911464</c:v>
                </c:pt>
                <c:pt idx="85">
                  <c:v>0.98475372686676488</c:v>
                </c:pt>
                <c:pt idx="86">
                  <c:v>1.0600484795063929</c:v>
                </c:pt>
                <c:pt idx="87">
                  <c:v>0.9520352909414147</c:v>
                </c:pt>
                <c:pt idx="88">
                  <c:v>0.9734736757040684</c:v>
                </c:pt>
                <c:pt idx="89">
                  <c:v>0.99921357657359933</c:v>
                </c:pt>
                <c:pt idx="90">
                  <c:v>1.0266473900471758</c:v>
                </c:pt>
                <c:pt idx="91">
                  <c:v>0.98406752054490143</c:v>
                </c:pt>
                <c:pt idx="92">
                  <c:v>0.94292401959599115</c:v>
                </c:pt>
                <c:pt idx="93">
                  <c:v>0.97442195553578592</c:v>
                </c:pt>
                <c:pt idx="94">
                  <c:v>0.99885504045683404</c:v>
                </c:pt>
                <c:pt idx="95">
                  <c:v>1.0666011157041357</c:v>
                </c:pt>
                <c:pt idx="96">
                  <c:v>1.0217783779941689</c:v>
                </c:pt>
                <c:pt idx="97">
                  <c:v>1.008568905806086</c:v>
                </c:pt>
                <c:pt idx="98">
                  <c:v>1.0115553053341741</c:v>
                </c:pt>
                <c:pt idx="99">
                  <c:v>1.0746536004700797</c:v>
                </c:pt>
                <c:pt idx="100">
                  <c:v>1.0124272035004698</c:v>
                </c:pt>
                <c:pt idx="101">
                  <c:v>0.95600037100670887</c:v>
                </c:pt>
                <c:pt idx="102">
                  <c:v>0.94625552608311359</c:v>
                </c:pt>
                <c:pt idx="103">
                  <c:v>0.95097123848649434</c:v>
                </c:pt>
                <c:pt idx="104">
                  <c:v>1.0232287198013097</c:v>
                </c:pt>
                <c:pt idx="105">
                  <c:v>0.96868696529178555</c:v>
                </c:pt>
                <c:pt idx="106">
                  <c:v>1.0394234323025728</c:v>
                </c:pt>
                <c:pt idx="107">
                  <c:v>1.0962258658206241</c:v>
                </c:pt>
                <c:pt idx="108">
                  <c:v>0.9862945684147415</c:v>
                </c:pt>
                <c:pt idx="109">
                  <c:v>1.0861646602145458</c:v>
                </c:pt>
                <c:pt idx="110">
                  <c:v>1.0949569875856384</c:v>
                </c:pt>
                <c:pt idx="111">
                  <c:v>1.0831556832576388</c:v>
                </c:pt>
                <c:pt idx="112">
                  <c:v>1.0168355607774024</c:v>
                </c:pt>
                <c:pt idx="113">
                  <c:v>1.018756821239118</c:v>
                </c:pt>
                <c:pt idx="114">
                  <c:v>1.0445344129554632</c:v>
                </c:pt>
                <c:pt idx="115">
                  <c:v>1.0121769446479549</c:v>
                </c:pt>
                <c:pt idx="116">
                  <c:v>1.0269686068164858</c:v>
                </c:pt>
                <c:pt idx="117">
                  <c:v>0.95911563170230452</c:v>
                </c:pt>
                <c:pt idx="118">
                  <c:v>1.1138205251648752</c:v>
                </c:pt>
                <c:pt idx="119">
                  <c:v>1.057440012821687</c:v>
                </c:pt>
                <c:pt idx="120">
                  <c:v>1.0954235981569638</c:v>
                </c:pt>
                <c:pt idx="121">
                  <c:v>1.1466780607884901</c:v>
                </c:pt>
                <c:pt idx="122">
                  <c:v>1.1547293807215269</c:v>
                </c:pt>
                <c:pt idx="123">
                  <c:v>1.1330887584779779</c:v>
                </c:pt>
                <c:pt idx="124">
                  <c:v>0.97028039876779748</c:v>
                </c:pt>
                <c:pt idx="125">
                  <c:v>1.041232578275564</c:v>
                </c:pt>
                <c:pt idx="126">
                  <c:v>1.0193895621375744</c:v>
                </c:pt>
                <c:pt idx="127">
                  <c:v>1.081148516664632</c:v>
                </c:pt>
                <c:pt idx="128">
                  <c:v>0.94714014009370562</c:v>
                </c:pt>
                <c:pt idx="129">
                  <c:v>0.99454316896177242</c:v>
                </c:pt>
                <c:pt idx="130">
                  <c:v>1.0092929725613382</c:v>
                </c:pt>
                <c:pt idx="131">
                  <c:v>1.0736683891648857</c:v>
                </c:pt>
                <c:pt idx="132">
                  <c:v>1.1641489312375428</c:v>
                </c:pt>
                <c:pt idx="133">
                  <c:v>0.98184421689676604</c:v>
                </c:pt>
                <c:pt idx="134">
                  <c:v>1.0253858038677961</c:v>
                </c:pt>
                <c:pt idx="135">
                  <c:v>1.0281205895392984</c:v>
                </c:pt>
                <c:pt idx="136">
                  <c:v>0.97168683308757287</c:v>
                </c:pt>
                <c:pt idx="137">
                  <c:v>0.86663368132173391</c:v>
                </c:pt>
                <c:pt idx="138">
                  <c:v>1.0695491497522385</c:v>
                </c:pt>
                <c:pt idx="139">
                  <c:v>0.94992933932824863</c:v>
                </c:pt>
                <c:pt idx="140">
                  <c:v>0.95834997445516801</c:v>
                </c:pt>
                <c:pt idx="141">
                  <c:v>1.1424926087796932</c:v>
                </c:pt>
                <c:pt idx="142">
                  <c:v>1.1210058328912453</c:v>
                </c:pt>
                <c:pt idx="143">
                  <c:v>1.0269866430452919</c:v>
                </c:pt>
                <c:pt idx="144">
                  <c:v>0.97991382780397163</c:v>
                </c:pt>
                <c:pt idx="145">
                  <c:v>0.9584190944093427</c:v>
                </c:pt>
                <c:pt idx="146">
                  <c:v>0.99590444229898478</c:v>
                </c:pt>
                <c:pt idx="147">
                  <c:v>0.91040091947806101</c:v>
                </c:pt>
                <c:pt idx="148">
                  <c:v>0.7349280273101173</c:v>
                </c:pt>
                <c:pt idx="149">
                  <c:v>0.83465597304091965</c:v>
                </c:pt>
                <c:pt idx="150">
                  <c:v>1.0291825203807143</c:v>
                </c:pt>
                <c:pt idx="151">
                  <c:v>1.0558214861633681</c:v>
                </c:pt>
                <c:pt idx="152">
                  <c:v>1.0850487829243116</c:v>
                </c:pt>
                <c:pt idx="153">
                  <c:v>0.8802518863769605</c:v>
                </c:pt>
                <c:pt idx="154">
                  <c:v>1.1337980355768795</c:v>
                </c:pt>
                <c:pt idx="155">
                  <c:v>1.100374279130756</c:v>
                </c:pt>
                <c:pt idx="156">
                  <c:v>0.97205620321300645</c:v>
                </c:pt>
                <c:pt idx="157">
                  <c:v>0.91479424315573965</c:v>
                </c:pt>
                <c:pt idx="158">
                  <c:v>1.0885000516155681</c:v>
                </c:pt>
                <c:pt idx="159">
                  <c:v>1.2303760482531978</c:v>
                </c:pt>
                <c:pt idx="160">
                  <c:v>0.96092871563907656</c:v>
                </c:pt>
                <c:pt idx="161">
                  <c:v>0.97362330749063863</c:v>
                </c:pt>
                <c:pt idx="162">
                  <c:v>1.0360463813578311</c:v>
                </c:pt>
                <c:pt idx="163">
                  <c:v>0.97920651515331503</c:v>
                </c:pt>
                <c:pt idx="164">
                  <c:v>0.97754682111760949</c:v>
                </c:pt>
                <c:pt idx="165">
                  <c:v>0.82658789518799258</c:v>
                </c:pt>
                <c:pt idx="166">
                  <c:v>0.91952259669490022</c:v>
                </c:pt>
                <c:pt idx="167">
                  <c:v>0.97303757101682642</c:v>
                </c:pt>
                <c:pt idx="168">
                  <c:v>0.97164979045497479</c:v>
                </c:pt>
                <c:pt idx="169">
                  <c:v>0.96668163117621064</c:v>
                </c:pt>
                <c:pt idx="170">
                  <c:v>1.0798317432392788</c:v>
                </c:pt>
                <c:pt idx="171">
                  <c:v>1.1091524158743551</c:v>
                </c:pt>
                <c:pt idx="172">
                  <c:v>1.0364338211893505</c:v>
                </c:pt>
                <c:pt idx="173">
                  <c:v>0.80211967632548786</c:v>
                </c:pt>
                <c:pt idx="174">
                  <c:v>1.055795707523721</c:v>
                </c:pt>
                <c:pt idx="175">
                  <c:v>1.1101031621936481</c:v>
                </c:pt>
                <c:pt idx="176">
                  <c:v>0.90053619759306858</c:v>
                </c:pt>
                <c:pt idx="177">
                  <c:v>0.924085762533567</c:v>
                </c:pt>
                <c:pt idx="178">
                  <c:v>0.96158468790806051</c:v>
                </c:pt>
                <c:pt idx="179">
                  <c:v>0.84405315045006424</c:v>
                </c:pt>
                <c:pt idx="180">
                  <c:v>0.96291083534869093</c:v>
                </c:pt>
                <c:pt idx="181">
                  <c:v>1.0290862877722731</c:v>
                </c:pt>
                <c:pt idx="182">
                  <c:v>0.90542490055063152</c:v>
                </c:pt>
                <c:pt idx="183">
                  <c:v>1.0032442790449876</c:v>
                </c:pt>
                <c:pt idx="184">
                  <c:v>0.81842978862906479</c:v>
                </c:pt>
                <c:pt idx="185">
                  <c:v>0.76559492499749282</c:v>
                </c:pt>
                <c:pt idx="186">
                  <c:v>0.97910581981107392</c:v>
                </c:pt>
                <c:pt idx="187">
                  <c:v>0.86692603953313074</c:v>
                </c:pt>
                <c:pt idx="188">
                  <c:v>0.7814387555198482</c:v>
                </c:pt>
                <c:pt idx="189">
                  <c:v>1.096260034337154</c:v>
                </c:pt>
                <c:pt idx="190">
                  <c:v>1.179039363567671</c:v>
                </c:pt>
                <c:pt idx="191">
                  <c:v>1.0858768389303646</c:v>
                </c:pt>
                <c:pt idx="192">
                  <c:v>1.0761814845349857</c:v>
                </c:pt>
                <c:pt idx="193">
                  <c:v>0.83575888236678975</c:v>
                </c:pt>
                <c:pt idx="194">
                  <c:v>0.89578856016954533</c:v>
                </c:pt>
                <c:pt idx="195">
                  <c:v>1.0098555552833779</c:v>
                </c:pt>
                <c:pt idx="196">
                  <c:v>0.95736821485396251</c:v>
                </c:pt>
                <c:pt idx="197">
                  <c:v>0.90779301253020406</c:v>
                </c:pt>
                <c:pt idx="198">
                  <c:v>0.92639675422085455</c:v>
                </c:pt>
                <c:pt idx="199">
                  <c:v>1.1213473479076612</c:v>
                </c:pt>
                <c:pt idx="200">
                  <c:v>1.116967612232098</c:v>
                </c:pt>
                <c:pt idx="201">
                  <c:v>0.91268947436441983</c:v>
                </c:pt>
                <c:pt idx="202">
                  <c:v>1.0068595337517428</c:v>
                </c:pt>
                <c:pt idx="203">
                  <c:v>0.92263723622245464</c:v>
                </c:pt>
                <c:pt idx="204">
                  <c:v>0.95790159747808834</c:v>
                </c:pt>
                <c:pt idx="205">
                  <c:v>0.8083114247497809</c:v>
                </c:pt>
                <c:pt idx="206">
                  <c:v>0.86621383319182388</c:v>
                </c:pt>
                <c:pt idx="207">
                  <c:v>1.0042983590861398</c:v>
                </c:pt>
                <c:pt idx="208">
                  <c:v>0.87159958855842379</c:v>
                </c:pt>
                <c:pt idx="209">
                  <c:v>0.97607848081623128</c:v>
                </c:pt>
                <c:pt idx="210">
                  <c:v>1.1151742342125335</c:v>
                </c:pt>
                <c:pt idx="211">
                  <c:v>1.3307033460782409</c:v>
                </c:pt>
                <c:pt idx="212">
                  <c:v>1.1336056600713591</c:v>
                </c:pt>
                <c:pt idx="213">
                  <c:v>1.1368772896221622</c:v>
                </c:pt>
                <c:pt idx="214">
                  <c:v>0.96894796505812564</c:v>
                </c:pt>
                <c:pt idx="215">
                  <c:v>1.1552065416878861</c:v>
                </c:pt>
                <c:pt idx="216">
                  <c:v>1.237614934522151</c:v>
                </c:pt>
                <c:pt idx="217">
                  <c:v>1.036130629004814</c:v>
                </c:pt>
                <c:pt idx="218">
                  <c:v>1.1497912052612878</c:v>
                </c:pt>
                <c:pt idx="219">
                  <c:v>1.0463666269576717</c:v>
                </c:pt>
                <c:pt idx="220">
                  <c:v>1.4435608906222503</c:v>
                </c:pt>
                <c:pt idx="221">
                  <c:v>0.93530159204723817</c:v>
                </c:pt>
                <c:pt idx="222">
                  <c:v>1.0043183036512024</c:v>
                </c:pt>
                <c:pt idx="223">
                  <c:v>0.92347820781386669</c:v>
                </c:pt>
                <c:pt idx="224">
                  <c:v>1.1088730399468569</c:v>
                </c:pt>
                <c:pt idx="225">
                  <c:v>1.161535251359413</c:v>
                </c:pt>
                <c:pt idx="226">
                  <c:v>1.115899146607565</c:v>
                </c:pt>
                <c:pt idx="227">
                  <c:v>1.1770001259921885</c:v>
                </c:pt>
                <c:pt idx="228">
                  <c:v>0.96781420592597267</c:v>
                </c:pt>
                <c:pt idx="229">
                  <c:v>1.1096653698429539</c:v>
                </c:pt>
                <c:pt idx="230">
                  <c:v>0.96828642728407144</c:v>
                </c:pt>
                <c:pt idx="231">
                  <c:v>1.1895742647404919</c:v>
                </c:pt>
                <c:pt idx="232">
                  <c:v>0.82742795547897663</c:v>
                </c:pt>
                <c:pt idx="233">
                  <c:v>0.85952220299038762</c:v>
                </c:pt>
                <c:pt idx="234">
                  <c:v>0.73345721961724897</c:v>
                </c:pt>
                <c:pt idx="235">
                  <c:v>0.832460577209164</c:v>
                </c:pt>
                <c:pt idx="236">
                  <c:v>1.0450113334375488</c:v>
                </c:pt>
                <c:pt idx="237">
                  <c:v>0.83183487296020064</c:v>
                </c:pt>
                <c:pt idx="238">
                  <c:v>0.89179977570535951</c:v>
                </c:pt>
                <c:pt idx="239">
                  <c:v>0.73299271753835671</c:v>
                </c:pt>
              </c:numCache>
            </c:numRef>
          </c:val>
        </c:ser>
        <c:ser>
          <c:idx val="48"/>
          <c:order val="48"/>
          <c:tx>
            <c:strRef>
              <c:f>ratio_data!$A$50</c:f>
              <c:strCache>
                <c:ptCount val="1"/>
                <c:pt idx="0">
                  <c:v>480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ratio_data!$B$50:$IG$50</c:f>
              <c:numCache>
                <c:formatCode>General</c:formatCode>
                <c:ptCount val="240"/>
                <c:pt idx="0">
                  <c:v>1.1134663826724596</c:v>
                </c:pt>
                <c:pt idx="1">
                  <c:v>1.3767135878985262</c:v>
                </c:pt>
                <c:pt idx="2">
                  <c:v>0.97563681109434564</c:v>
                </c:pt>
                <c:pt idx="3">
                  <c:v>1.1513992929192769</c:v>
                </c:pt>
                <c:pt idx="4">
                  <c:v>0.85111297692792731</c:v>
                </c:pt>
                <c:pt idx="5">
                  <c:v>0.8988239479769925</c:v>
                </c:pt>
                <c:pt idx="6">
                  <c:v>1.1927098597446097</c:v>
                </c:pt>
                <c:pt idx="7">
                  <c:v>1.0492557720259994</c:v>
                </c:pt>
                <c:pt idx="8">
                  <c:v>1.1062211899549717</c:v>
                </c:pt>
                <c:pt idx="9">
                  <c:v>1.1951288638586941</c:v>
                </c:pt>
                <c:pt idx="10">
                  <c:v>1.1282853723630661</c:v>
                </c:pt>
                <c:pt idx="11">
                  <c:v>1.1855946020271821</c:v>
                </c:pt>
                <c:pt idx="12">
                  <c:v>1.270196156169763</c:v>
                </c:pt>
                <c:pt idx="13">
                  <c:v>0.88588004697878564</c:v>
                </c:pt>
                <c:pt idx="14">
                  <c:v>1.2844346195350396</c:v>
                </c:pt>
                <c:pt idx="15">
                  <c:v>0.99592272594893538</c:v>
                </c:pt>
                <c:pt idx="16">
                  <c:v>0.87374262654329493</c:v>
                </c:pt>
                <c:pt idx="17">
                  <c:v>1.0946384177062021</c:v>
                </c:pt>
                <c:pt idx="18">
                  <c:v>0.93160621761658247</c:v>
                </c:pt>
                <c:pt idx="19">
                  <c:v>1.2115045019012107</c:v>
                </c:pt>
                <c:pt idx="20">
                  <c:v>1.1240496249327616</c:v>
                </c:pt>
                <c:pt idx="21">
                  <c:v>1.141392068950509</c:v>
                </c:pt>
                <c:pt idx="22">
                  <c:v>1.0853383692090777</c:v>
                </c:pt>
                <c:pt idx="23">
                  <c:v>1.2056237498921079</c:v>
                </c:pt>
                <c:pt idx="24">
                  <c:v>1.0406993792638075</c:v>
                </c:pt>
                <c:pt idx="25">
                  <c:v>1.2036348714063618</c:v>
                </c:pt>
                <c:pt idx="26">
                  <c:v>1.1407666971372168</c:v>
                </c:pt>
                <c:pt idx="27">
                  <c:v>1.053395529294024</c:v>
                </c:pt>
                <c:pt idx="28">
                  <c:v>0.98464629022828365</c:v>
                </c:pt>
                <c:pt idx="29">
                  <c:v>0.92599612613494453</c:v>
                </c:pt>
                <c:pt idx="30">
                  <c:v>0.99045238756429987</c:v>
                </c:pt>
                <c:pt idx="31">
                  <c:v>0.93114012646313926</c:v>
                </c:pt>
                <c:pt idx="32">
                  <c:v>0.7982776564098496</c:v>
                </c:pt>
                <c:pt idx="33">
                  <c:v>0.87100615092538225</c:v>
                </c:pt>
                <c:pt idx="34">
                  <c:v>0.9091177127540766</c:v>
                </c:pt>
                <c:pt idx="35">
                  <c:v>1.0373185590186227</c:v>
                </c:pt>
                <c:pt idx="36">
                  <c:v>0.95457985123207834</c:v>
                </c:pt>
                <c:pt idx="37">
                  <c:v>0.91588084778276257</c:v>
                </c:pt>
                <c:pt idx="38">
                  <c:v>1.0992860130784379</c:v>
                </c:pt>
                <c:pt idx="39">
                  <c:v>1.2032074170616958</c:v>
                </c:pt>
                <c:pt idx="40">
                  <c:v>1.1714633112464579</c:v>
                </c:pt>
                <c:pt idx="41">
                  <c:v>0.84631673136829355</c:v>
                </c:pt>
                <c:pt idx="42">
                  <c:v>1.008704482358127</c:v>
                </c:pt>
                <c:pt idx="43">
                  <c:v>0.78197697518723674</c:v>
                </c:pt>
                <c:pt idx="44">
                  <c:v>0.84795318430116451</c:v>
                </c:pt>
                <c:pt idx="45">
                  <c:v>1.0546595359413842</c:v>
                </c:pt>
                <c:pt idx="46">
                  <c:v>1.135562622988576</c:v>
                </c:pt>
                <c:pt idx="47">
                  <c:v>1.0471270059263</c:v>
                </c:pt>
                <c:pt idx="48">
                  <c:v>0.94165410582722897</c:v>
                </c:pt>
                <c:pt idx="49">
                  <c:v>1.2702695141611209</c:v>
                </c:pt>
                <c:pt idx="50">
                  <c:v>1.2293787658425099</c:v>
                </c:pt>
                <c:pt idx="51">
                  <c:v>1.2463834008431842</c:v>
                </c:pt>
                <c:pt idx="52">
                  <c:v>1.1201793928110715</c:v>
                </c:pt>
                <c:pt idx="53">
                  <c:v>1.0458155685635693</c:v>
                </c:pt>
                <c:pt idx="54">
                  <c:v>0.9865275243088748</c:v>
                </c:pt>
                <c:pt idx="55">
                  <c:v>1.0595998585434463</c:v>
                </c:pt>
                <c:pt idx="56">
                  <c:v>1.1263768041104025</c:v>
                </c:pt>
                <c:pt idx="57">
                  <c:v>1.0636676988910978</c:v>
                </c:pt>
                <c:pt idx="58">
                  <c:v>1.0471783615379169</c:v>
                </c:pt>
                <c:pt idx="59">
                  <c:v>0.97048626384612247</c:v>
                </c:pt>
                <c:pt idx="60">
                  <c:v>0.85509686327679968</c:v>
                </c:pt>
                <c:pt idx="61">
                  <c:v>0.94007384569349384</c:v>
                </c:pt>
                <c:pt idx="62">
                  <c:v>0.94484030484813963</c:v>
                </c:pt>
                <c:pt idx="63">
                  <c:v>1.0678623782012591</c:v>
                </c:pt>
                <c:pt idx="64">
                  <c:v>1.0188889767037539</c:v>
                </c:pt>
                <c:pt idx="65">
                  <c:v>1.0945509642790683</c:v>
                </c:pt>
                <c:pt idx="66">
                  <c:v>1.1111951364574615</c:v>
                </c:pt>
                <c:pt idx="67">
                  <c:v>0.94851377939758852</c:v>
                </c:pt>
                <c:pt idx="68">
                  <c:v>0.99750448613639142</c:v>
                </c:pt>
                <c:pt idx="69">
                  <c:v>0.92181413728048478</c:v>
                </c:pt>
                <c:pt idx="70">
                  <c:v>0.95743792142254358</c:v>
                </c:pt>
                <c:pt idx="71">
                  <c:v>0.94864764559301495</c:v>
                </c:pt>
                <c:pt idx="72">
                  <c:v>1.0539916345690874</c:v>
                </c:pt>
                <c:pt idx="73">
                  <c:v>1.0985896489598959</c:v>
                </c:pt>
                <c:pt idx="74">
                  <c:v>1.0374473037805942</c:v>
                </c:pt>
                <c:pt idx="75">
                  <c:v>0.99205945835341136</c:v>
                </c:pt>
                <c:pt idx="76">
                  <c:v>1.0010713465806178</c:v>
                </c:pt>
                <c:pt idx="77">
                  <c:v>0.94063289931797589</c:v>
                </c:pt>
                <c:pt idx="78">
                  <c:v>0.91977808787992243</c:v>
                </c:pt>
                <c:pt idx="79">
                  <c:v>0.99227248522960543</c:v>
                </c:pt>
                <c:pt idx="80">
                  <c:v>1.0175769326239938</c:v>
                </c:pt>
                <c:pt idx="81">
                  <c:v>1.0285011134730235</c:v>
                </c:pt>
                <c:pt idx="82">
                  <c:v>0.937035262382651</c:v>
                </c:pt>
                <c:pt idx="83">
                  <c:v>0.96021830687024556</c:v>
                </c:pt>
                <c:pt idx="84">
                  <c:v>0.92077615162519288</c:v>
                </c:pt>
                <c:pt idx="85">
                  <c:v>0.98800016099448551</c:v>
                </c:pt>
                <c:pt idx="86">
                  <c:v>0.9917017390613837</c:v>
                </c:pt>
                <c:pt idx="87">
                  <c:v>0.9929870855071905</c:v>
                </c:pt>
                <c:pt idx="88">
                  <c:v>0.97485912218946946</c:v>
                </c:pt>
                <c:pt idx="89">
                  <c:v>1.03868306718307</c:v>
                </c:pt>
                <c:pt idx="90">
                  <c:v>1.0149471831891779</c:v>
                </c:pt>
                <c:pt idx="91">
                  <c:v>0.9215058202715336</c:v>
                </c:pt>
                <c:pt idx="92">
                  <c:v>1.0038170806846698</c:v>
                </c:pt>
                <c:pt idx="93">
                  <c:v>1.0590431089247181</c:v>
                </c:pt>
                <c:pt idx="94">
                  <c:v>1.064429980048909</c:v>
                </c:pt>
                <c:pt idx="95">
                  <c:v>0.9952949265753156</c:v>
                </c:pt>
                <c:pt idx="96">
                  <c:v>1.1775020110594199</c:v>
                </c:pt>
                <c:pt idx="97">
                  <c:v>1.0592244212521758</c:v>
                </c:pt>
                <c:pt idx="98">
                  <c:v>1.057380055006621</c:v>
                </c:pt>
                <c:pt idx="99">
                  <c:v>0.99764430421312722</c:v>
                </c:pt>
                <c:pt idx="100">
                  <c:v>0.92548929127639468</c:v>
                </c:pt>
                <c:pt idx="101">
                  <c:v>0.92826121013786367</c:v>
                </c:pt>
                <c:pt idx="102">
                  <c:v>0.93592953817066693</c:v>
                </c:pt>
                <c:pt idx="103">
                  <c:v>0.93992886432115275</c:v>
                </c:pt>
                <c:pt idx="104">
                  <c:v>1.0355394774946673</c:v>
                </c:pt>
                <c:pt idx="105">
                  <c:v>1.0835255714947727</c:v>
                </c:pt>
                <c:pt idx="106">
                  <c:v>1.1430361759138363</c:v>
                </c:pt>
                <c:pt idx="107">
                  <c:v>1.1472240025201752</c:v>
                </c:pt>
                <c:pt idx="108">
                  <c:v>1.0147795206561641</c:v>
                </c:pt>
                <c:pt idx="109">
                  <c:v>1.0656588401465681</c:v>
                </c:pt>
                <c:pt idx="110">
                  <c:v>1.0979645014282289</c:v>
                </c:pt>
                <c:pt idx="111">
                  <c:v>1.1005104997378521</c:v>
                </c:pt>
                <c:pt idx="112">
                  <c:v>1.0707290058217889</c:v>
                </c:pt>
                <c:pt idx="113">
                  <c:v>1.0445605589150473</c:v>
                </c:pt>
                <c:pt idx="114">
                  <c:v>0.9907901951625675</c:v>
                </c:pt>
                <c:pt idx="115">
                  <c:v>0.9985811899284176</c:v>
                </c:pt>
                <c:pt idx="116">
                  <c:v>1.0966560965404857</c:v>
                </c:pt>
                <c:pt idx="117">
                  <c:v>0.97660566031912766</c:v>
                </c:pt>
                <c:pt idx="118">
                  <c:v>1.0353713152558965</c:v>
                </c:pt>
                <c:pt idx="119">
                  <c:v>1.1299436374685716</c:v>
                </c:pt>
                <c:pt idx="120">
                  <c:v>1.1264873635559083</c:v>
                </c:pt>
                <c:pt idx="121">
                  <c:v>1.1611111111111121</c:v>
                </c:pt>
                <c:pt idx="122">
                  <c:v>1.0635573249987644</c:v>
                </c:pt>
                <c:pt idx="123">
                  <c:v>1.0553998586327054</c:v>
                </c:pt>
                <c:pt idx="124">
                  <c:v>1.0585582036635821</c:v>
                </c:pt>
                <c:pt idx="125">
                  <c:v>1.0169757702662281</c:v>
                </c:pt>
                <c:pt idx="126">
                  <c:v>1.026207294422244</c:v>
                </c:pt>
                <c:pt idx="127">
                  <c:v>1.0504744886699358</c:v>
                </c:pt>
                <c:pt idx="128">
                  <c:v>0.99837480893432151</c:v>
                </c:pt>
                <c:pt idx="129">
                  <c:v>0.98677951587455204</c:v>
                </c:pt>
                <c:pt idx="130">
                  <c:v>1.039180545684887</c:v>
                </c:pt>
                <c:pt idx="131">
                  <c:v>0.88214488911308164</c:v>
                </c:pt>
                <c:pt idx="132">
                  <c:v>0.90548247808317261</c:v>
                </c:pt>
                <c:pt idx="133">
                  <c:v>1.0837547502917502</c:v>
                </c:pt>
                <c:pt idx="134">
                  <c:v>1.1827562385043888</c:v>
                </c:pt>
                <c:pt idx="135">
                  <c:v>1.069189423180982</c:v>
                </c:pt>
                <c:pt idx="136">
                  <c:v>0.98940092495811849</c:v>
                </c:pt>
                <c:pt idx="137">
                  <c:v>0.95690485867862696</c:v>
                </c:pt>
                <c:pt idx="138">
                  <c:v>0.90621771805378604</c:v>
                </c:pt>
                <c:pt idx="139">
                  <c:v>0.90243124660756291</c:v>
                </c:pt>
                <c:pt idx="140">
                  <c:v>1.0475939196471458</c:v>
                </c:pt>
                <c:pt idx="141">
                  <c:v>1.0424349735059097</c:v>
                </c:pt>
                <c:pt idx="142">
                  <c:v>0.99549511775833699</c:v>
                </c:pt>
                <c:pt idx="143">
                  <c:v>1.0334817067366702</c:v>
                </c:pt>
                <c:pt idx="144">
                  <c:v>0.8875422291316446</c:v>
                </c:pt>
                <c:pt idx="145">
                  <c:v>0.92907708662394362</c:v>
                </c:pt>
                <c:pt idx="146">
                  <c:v>0.92487086314321065</c:v>
                </c:pt>
                <c:pt idx="147">
                  <c:v>0.94596571949966002</c:v>
                </c:pt>
                <c:pt idx="148">
                  <c:v>0.77917769376181556</c:v>
                </c:pt>
                <c:pt idx="149">
                  <c:v>0.77585105119848474</c:v>
                </c:pt>
                <c:pt idx="150">
                  <c:v>0.86099256951386394</c:v>
                </c:pt>
                <c:pt idx="151">
                  <c:v>0.96397485109499448</c:v>
                </c:pt>
                <c:pt idx="152">
                  <c:v>0.85395877025189693</c:v>
                </c:pt>
                <c:pt idx="153">
                  <c:v>0.86882327272727378</c:v>
                </c:pt>
                <c:pt idx="154">
                  <c:v>1.0893851514047221</c:v>
                </c:pt>
                <c:pt idx="155">
                  <c:v>1.1390830734507587</c:v>
                </c:pt>
                <c:pt idx="156">
                  <c:v>1.1251156185135283</c:v>
                </c:pt>
                <c:pt idx="157">
                  <c:v>1.0534211903544943</c:v>
                </c:pt>
                <c:pt idx="158">
                  <c:v>0.9209721149770963</c:v>
                </c:pt>
                <c:pt idx="159">
                  <c:v>1.3757336636149644</c:v>
                </c:pt>
                <c:pt idx="160">
                  <c:v>1.1331728744620484</c:v>
                </c:pt>
                <c:pt idx="161">
                  <c:v>1.1601693995004878</c:v>
                </c:pt>
                <c:pt idx="162">
                  <c:v>1.1040729751431027</c:v>
                </c:pt>
                <c:pt idx="163">
                  <c:v>0.76191768713038821</c:v>
                </c:pt>
                <c:pt idx="164">
                  <c:v>0.86456107273090066</c:v>
                </c:pt>
                <c:pt idx="165">
                  <c:v>0.985363581069712</c:v>
                </c:pt>
                <c:pt idx="166">
                  <c:v>0.93023248523455426</c:v>
                </c:pt>
                <c:pt idx="167">
                  <c:v>0.79671559962083371</c:v>
                </c:pt>
                <c:pt idx="168">
                  <c:v>0.81389347196712669</c:v>
                </c:pt>
                <c:pt idx="169">
                  <c:v>0.9401017985248068</c:v>
                </c:pt>
                <c:pt idx="170">
                  <c:v>0.89007015022821967</c:v>
                </c:pt>
                <c:pt idx="171">
                  <c:v>0.9227594956355688</c:v>
                </c:pt>
                <c:pt idx="172">
                  <c:v>0.7466084439319981</c:v>
                </c:pt>
                <c:pt idx="173">
                  <c:v>0.78059061515603589</c:v>
                </c:pt>
                <c:pt idx="174">
                  <c:v>0.88914118738131354</c:v>
                </c:pt>
                <c:pt idx="175">
                  <c:v>0.99405510099213357</c:v>
                </c:pt>
                <c:pt idx="176">
                  <c:v>0.98282912401644651</c:v>
                </c:pt>
                <c:pt idx="177">
                  <c:v>0.79664296898676557</c:v>
                </c:pt>
                <c:pt idx="178">
                  <c:v>0.83858497691360367</c:v>
                </c:pt>
                <c:pt idx="179">
                  <c:v>0.73524426640279761</c:v>
                </c:pt>
                <c:pt idx="180">
                  <c:v>0.70040549489427184</c:v>
                </c:pt>
                <c:pt idx="181">
                  <c:v>0.88904725653210792</c:v>
                </c:pt>
                <c:pt idx="182">
                  <c:v>0.97546116563799856</c:v>
                </c:pt>
                <c:pt idx="183">
                  <c:v>0.7397885265837667</c:v>
                </c:pt>
                <c:pt idx="184">
                  <c:v>0.8453116077712709</c:v>
                </c:pt>
                <c:pt idx="185">
                  <c:v>0.92271965720724713</c:v>
                </c:pt>
                <c:pt idx="186">
                  <c:v>0.86891241015781062</c:v>
                </c:pt>
                <c:pt idx="187">
                  <c:v>1.0292467542227979</c:v>
                </c:pt>
                <c:pt idx="188">
                  <c:v>0.88309426047388151</c:v>
                </c:pt>
                <c:pt idx="189">
                  <c:v>0.86147255574919723</c:v>
                </c:pt>
                <c:pt idx="190">
                  <c:v>1.0796123769624799</c:v>
                </c:pt>
                <c:pt idx="191">
                  <c:v>1.2978806241327341</c:v>
                </c:pt>
                <c:pt idx="192">
                  <c:v>0.9966846057764962</c:v>
                </c:pt>
                <c:pt idx="193">
                  <c:v>0.85194376140837969</c:v>
                </c:pt>
                <c:pt idx="194">
                  <c:v>0.9312047247727574</c:v>
                </c:pt>
                <c:pt idx="195">
                  <c:v>0.85032144317861547</c:v>
                </c:pt>
                <c:pt idx="196">
                  <c:v>0.76304165538733892</c:v>
                </c:pt>
                <c:pt idx="197">
                  <c:v>0.95434664176200457</c:v>
                </c:pt>
                <c:pt idx="198">
                  <c:v>0.90971656779496546</c:v>
                </c:pt>
                <c:pt idx="199">
                  <c:v>1.1217166499235849</c:v>
                </c:pt>
                <c:pt idx="200">
                  <c:v>0.8964462938286335</c:v>
                </c:pt>
                <c:pt idx="201">
                  <c:v>0.91918293174886156</c:v>
                </c:pt>
                <c:pt idx="202">
                  <c:v>0.8571763265491219</c:v>
                </c:pt>
                <c:pt idx="203">
                  <c:v>1.119329461069039</c:v>
                </c:pt>
                <c:pt idx="204">
                  <c:v>0.99805227688831766</c:v>
                </c:pt>
                <c:pt idx="205">
                  <c:v>0.90771716248633316</c:v>
                </c:pt>
                <c:pt idx="206">
                  <c:v>0.71848018241910272</c:v>
                </c:pt>
                <c:pt idx="207">
                  <c:v>0.79873435447915164</c:v>
                </c:pt>
                <c:pt idx="208">
                  <c:v>0.99852095697329368</c:v>
                </c:pt>
                <c:pt idx="209">
                  <c:v>0.93943566972064407</c:v>
                </c:pt>
                <c:pt idx="210">
                  <c:v>1.0553015057100599</c:v>
                </c:pt>
                <c:pt idx="211">
                  <c:v>0.89244593512214654</c:v>
                </c:pt>
                <c:pt idx="212">
                  <c:v>0.99385244944387163</c:v>
                </c:pt>
                <c:pt idx="213">
                  <c:v>1.0094055311812302</c:v>
                </c:pt>
                <c:pt idx="214">
                  <c:v>1.1049973100603738</c:v>
                </c:pt>
                <c:pt idx="215">
                  <c:v>0.87244640283936381</c:v>
                </c:pt>
                <c:pt idx="216">
                  <c:v>1.0362408462164361</c:v>
                </c:pt>
                <c:pt idx="217">
                  <c:v>0.81780828402366867</c:v>
                </c:pt>
                <c:pt idx="218">
                  <c:v>0.99075734668519377</c:v>
                </c:pt>
                <c:pt idx="219">
                  <c:v>0.93474399443582579</c:v>
                </c:pt>
                <c:pt idx="220">
                  <c:v>0.9153814428514061</c:v>
                </c:pt>
                <c:pt idx="221">
                  <c:v>0.89681971824035955</c:v>
                </c:pt>
                <c:pt idx="222">
                  <c:v>1.0921636034547684</c:v>
                </c:pt>
                <c:pt idx="223">
                  <c:v>1.4285120994356317</c:v>
                </c:pt>
                <c:pt idx="224">
                  <c:v>1.6424579060089533</c:v>
                </c:pt>
                <c:pt idx="225">
                  <c:v>1.2182200190407406</c:v>
                </c:pt>
                <c:pt idx="226">
                  <c:v>1.0994103288445187</c:v>
                </c:pt>
                <c:pt idx="227">
                  <c:v>1.0160892494091658</c:v>
                </c:pt>
                <c:pt idx="228">
                  <c:v>1.440310891226662</c:v>
                </c:pt>
                <c:pt idx="229">
                  <c:v>1.3419005452083868</c:v>
                </c:pt>
                <c:pt idx="230">
                  <c:v>1.3741005248065845</c:v>
                </c:pt>
                <c:pt idx="231">
                  <c:v>1.3942171241938572</c:v>
                </c:pt>
                <c:pt idx="232">
                  <c:v>1.1280522733671861</c:v>
                </c:pt>
                <c:pt idx="233">
                  <c:v>0.9314114939114938</c:v>
                </c:pt>
                <c:pt idx="234">
                  <c:v>0.87689880813274235</c:v>
                </c:pt>
                <c:pt idx="235">
                  <c:v>0.98374792103550512</c:v>
                </c:pt>
                <c:pt idx="236">
                  <c:v>0.82034156031360972</c:v>
                </c:pt>
                <c:pt idx="237">
                  <c:v>0.87588973932510006</c:v>
                </c:pt>
                <c:pt idx="238">
                  <c:v>0.99290832669839202</c:v>
                </c:pt>
                <c:pt idx="239">
                  <c:v>0.8417030910340888</c:v>
                </c:pt>
              </c:numCache>
            </c:numRef>
          </c:val>
        </c:ser>
        <c:ser>
          <c:idx val="49"/>
          <c:order val="49"/>
          <c:tx>
            <c:strRef>
              <c:f>ratio_data!$A$51</c:f>
              <c:strCache>
                <c:ptCount val="1"/>
                <c:pt idx="0">
                  <c:v>490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ratio_data!$B$51:$IG$51</c:f>
              <c:numCache>
                <c:formatCode>General</c:formatCode>
                <c:ptCount val="240"/>
                <c:pt idx="0">
                  <c:v>0.91322692599052158</c:v>
                </c:pt>
                <c:pt idx="1">
                  <c:v>0.82527558090074749</c:v>
                </c:pt>
                <c:pt idx="2">
                  <c:v>1.0284562039901846</c:v>
                </c:pt>
                <c:pt idx="3">
                  <c:v>1.1250504736760392</c:v>
                </c:pt>
                <c:pt idx="4">
                  <c:v>1.0934670872028498</c:v>
                </c:pt>
                <c:pt idx="5">
                  <c:v>0.8671790426505096</c:v>
                </c:pt>
                <c:pt idx="6">
                  <c:v>0.90849276942733048</c:v>
                </c:pt>
                <c:pt idx="7">
                  <c:v>1.0505948446794438</c:v>
                </c:pt>
                <c:pt idx="8">
                  <c:v>1.0354133867658986</c:v>
                </c:pt>
                <c:pt idx="9">
                  <c:v>1.0196773114569397</c:v>
                </c:pt>
                <c:pt idx="10">
                  <c:v>1.2266297677776414</c:v>
                </c:pt>
                <c:pt idx="11">
                  <c:v>1.3358679099651627</c:v>
                </c:pt>
                <c:pt idx="12">
                  <c:v>1.1795811156424958</c:v>
                </c:pt>
                <c:pt idx="13">
                  <c:v>1.0963809092965437</c:v>
                </c:pt>
                <c:pt idx="14">
                  <c:v>0.92594097627876393</c:v>
                </c:pt>
                <c:pt idx="15">
                  <c:v>1.0586950367794619</c:v>
                </c:pt>
                <c:pt idx="16">
                  <c:v>1.0240448751948819</c:v>
                </c:pt>
                <c:pt idx="17">
                  <c:v>0.95164249420540536</c:v>
                </c:pt>
                <c:pt idx="18">
                  <c:v>1.0302559849702708</c:v>
                </c:pt>
                <c:pt idx="19">
                  <c:v>0.91848075335555079</c:v>
                </c:pt>
                <c:pt idx="20">
                  <c:v>1.244541655084292</c:v>
                </c:pt>
                <c:pt idx="21">
                  <c:v>1.2094315816617855</c:v>
                </c:pt>
                <c:pt idx="22">
                  <c:v>1.2074191586926388</c:v>
                </c:pt>
                <c:pt idx="23">
                  <c:v>1.2162237902635498</c:v>
                </c:pt>
                <c:pt idx="24">
                  <c:v>1.0271360580701496</c:v>
                </c:pt>
                <c:pt idx="25">
                  <c:v>0.96870629590898194</c:v>
                </c:pt>
                <c:pt idx="26">
                  <c:v>1.021622066798439</c:v>
                </c:pt>
                <c:pt idx="27">
                  <c:v>0.71139515682319565</c:v>
                </c:pt>
                <c:pt idx="28">
                  <c:v>0.87495080000749836</c:v>
                </c:pt>
                <c:pt idx="29">
                  <c:v>0.98245038121260475</c:v>
                </c:pt>
                <c:pt idx="30">
                  <c:v>0.91696350094832757</c:v>
                </c:pt>
                <c:pt idx="31">
                  <c:v>0.94606611835045651</c:v>
                </c:pt>
                <c:pt idx="32">
                  <c:v>1.0572055827933857</c:v>
                </c:pt>
                <c:pt idx="33">
                  <c:v>0.80945235696195506</c:v>
                </c:pt>
                <c:pt idx="34">
                  <c:v>0.87008347672748565</c:v>
                </c:pt>
                <c:pt idx="35">
                  <c:v>0.95299364109340279</c:v>
                </c:pt>
                <c:pt idx="36">
                  <c:v>0.97049904508843365</c:v>
                </c:pt>
                <c:pt idx="37">
                  <c:v>0.70795094855696916</c:v>
                </c:pt>
                <c:pt idx="38">
                  <c:v>1.0906215497427281</c:v>
                </c:pt>
                <c:pt idx="39">
                  <c:v>1.2034461910519938</c:v>
                </c:pt>
                <c:pt idx="40">
                  <c:v>0.97253611695286757</c:v>
                </c:pt>
                <c:pt idx="41">
                  <c:v>0.91543339785720534</c:v>
                </c:pt>
                <c:pt idx="42">
                  <c:v>0.84260029673670522</c:v>
                </c:pt>
                <c:pt idx="43">
                  <c:v>0.91830905037164212</c:v>
                </c:pt>
                <c:pt idx="44">
                  <c:v>0.92224349490905921</c:v>
                </c:pt>
                <c:pt idx="45">
                  <c:v>1.2185318637840892</c:v>
                </c:pt>
                <c:pt idx="46">
                  <c:v>1.1367066376748196</c:v>
                </c:pt>
                <c:pt idx="47">
                  <c:v>0.992399315609372</c:v>
                </c:pt>
                <c:pt idx="48">
                  <c:v>0.87459797625789493</c:v>
                </c:pt>
                <c:pt idx="49">
                  <c:v>0.95290932354221114</c:v>
                </c:pt>
                <c:pt idx="50">
                  <c:v>0.9499800342637813</c:v>
                </c:pt>
                <c:pt idx="51">
                  <c:v>1.2370125994999372</c:v>
                </c:pt>
                <c:pt idx="52">
                  <c:v>1.1304347826086958</c:v>
                </c:pt>
                <c:pt idx="53">
                  <c:v>1.1751411294949181</c:v>
                </c:pt>
                <c:pt idx="54">
                  <c:v>1.1930587219484847</c:v>
                </c:pt>
                <c:pt idx="55">
                  <c:v>0.90218010903677226</c:v>
                </c:pt>
                <c:pt idx="56">
                  <c:v>1.0463169803361361</c:v>
                </c:pt>
                <c:pt idx="57">
                  <c:v>0.89911587479336652</c:v>
                </c:pt>
                <c:pt idx="58">
                  <c:v>0.82070233644355506</c:v>
                </c:pt>
                <c:pt idx="59">
                  <c:v>0.90716154683857064</c:v>
                </c:pt>
                <c:pt idx="60">
                  <c:v>0.86097675256803208</c:v>
                </c:pt>
                <c:pt idx="61">
                  <c:v>0.93933007561901161</c:v>
                </c:pt>
                <c:pt idx="62">
                  <c:v>1.0483899848611753</c:v>
                </c:pt>
                <c:pt idx="63">
                  <c:v>0.97281179786881034</c:v>
                </c:pt>
                <c:pt idx="64">
                  <c:v>1.0079120801142458</c:v>
                </c:pt>
                <c:pt idx="65">
                  <c:v>1.0038448793066772</c:v>
                </c:pt>
                <c:pt idx="66">
                  <c:v>1.0665386268050365</c:v>
                </c:pt>
                <c:pt idx="67">
                  <c:v>0.90200507580488765</c:v>
                </c:pt>
                <c:pt idx="68">
                  <c:v>0.94787152938416763</c:v>
                </c:pt>
                <c:pt idx="69">
                  <c:v>0.95903152307268591</c:v>
                </c:pt>
                <c:pt idx="70">
                  <c:v>0.95063161488562664</c:v>
                </c:pt>
                <c:pt idx="71">
                  <c:v>1.0135119118169966</c:v>
                </c:pt>
                <c:pt idx="72">
                  <c:v>1.07877279546302</c:v>
                </c:pt>
                <c:pt idx="73">
                  <c:v>1.1673888358995321</c:v>
                </c:pt>
                <c:pt idx="74">
                  <c:v>1.0566698801421579</c:v>
                </c:pt>
                <c:pt idx="75">
                  <c:v>1.0413092103400412</c:v>
                </c:pt>
                <c:pt idx="76">
                  <c:v>0.92783709342989062</c:v>
                </c:pt>
                <c:pt idx="77">
                  <c:v>1.0589889494738809</c:v>
                </c:pt>
                <c:pt idx="78">
                  <c:v>0.94451307146844676</c:v>
                </c:pt>
                <c:pt idx="79">
                  <c:v>1.0606391659417234</c:v>
                </c:pt>
                <c:pt idx="80">
                  <c:v>0.95222892738952825</c:v>
                </c:pt>
                <c:pt idx="81">
                  <c:v>0.9456825713616932</c:v>
                </c:pt>
                <c:pt idx="82">
                  <c:v>0.9604661024995097</c:v>
                </c:pt>
                <c:pt idx="83">
                  <c:v>1.0170910998603118</c:v>
                </c:pt>
                <c:pt idx="84">
                  <c:v>0.96733905386585195</c:v>
                </c:pt>
                <c:pt idx="85">
                  <c:v>1.0185547491322182</c:v>
                </c:pt>
                <c:pt idx="86">
                  <c:v>1.0363848176934698</c:v>
                </c:pt>
                <c:pt idx="87">
                  <c:v>0.93665219457404525</c:v>
                </c:pt>
                <c:pt idx="88">
                  <c:v>0.97469340502994262</c:v>
                </c:pt>
                <c:pt idx="89">
                  <c:v>1.0301872083328822</c:v>
                </c:pt>
                <c:pt idx="90">
                  <c:v>1.1561990091079004</c:v>
                </c:pt>
                <c:pt idx="91">
                  <c:v>0.99489447172767709</c:v>
                </c:pt>
                <c:pt idx="92">
                  <c:v>0.97987562265386308</c:v>
                </c:pt>
                <c:pt idx="93">
                  <c:v>1.0496253020863358</c:v>
                </c:pt>
                <c:pt idx="94">
                  <c:v>1.0411795181302042</c:v>
                </c:pt>
                <c:pt idx="95">
                  <c:v>0.98620058086291928</c:v>
                </c:pt>
                <c:pt idx="96">
                  <c:v>1.088809946714032</c:v>
                </c:pt>
                <c:pt idx="97">
                  <c:v>1.0541196850058978</c:v>
                </c:pt>
                <c:pt idx="98">
                  <c:v>1.1048207435420938</c:v>
                </c:pt>
                <c:pt idx="99">
                  <c:v>1.0331510356685647</c:v>
                </c:pt>
                <c:pt idx="100">
                  <c:v>0.98762930207621169</c:v>
                </c:pt>
                <c:pt idx="101">
                  <c:v>0.96049762667387284</c:v>
                </c:pt>
                <c:pt idx="102">
                  <c:v>0.9595002134036249</c:v>
                </c:pt>
                <c:pt idx="103">
                  <c:v>0.93232166384340365</c:v>
                </c:pt>
                <c:pt idx="104">
                  <c:v>0.94996775629206431</c:v>
                </c:pt>
                <c:pt idx="105">
                  <c:v>1.0446546127018899</c:v>
                </c:pt>
                <c:pt idx="106">
                  <c:v>1.0982432425066635</c:v>
                </c:pt>
                <c:pt idx="107">
                  <c:v>1.1110111550917601</c:v>
                </c:pt>
                <c:pt idx="108">
                  <c:v>1.0375604293851008</c:v>
                </c:pt>
                <c:pt idx="109">
                  <c:v>1.0110730502668686</c:v>
                </c:pt>
                <c:pt idx="110">
                  <c:v>1.1147188312987828</c:v>
                </c:pt>
                <c:pt idx="111">
                  <c:v>0.99024127184954369</c:v>
                </c:pt>
                <c:pt idx="112">
                  <c:v>1.022193010818232</c:v>
                </c:pt>
                <c:pt idx="113">
                  <c:v>0.96892532787429264</c:v>
                </c:pt>
                <c:pt idx="114">
                  <c:v>0.92505413663196001</c:v>
                </c:pt>
                <c:pt idx="115">
                  <c:v>0.97607482890052</c:v>
                </c:pt>
                <c:pt idx="116">
                  <c:v>1.0990408169288441</c:v>
                </c:pt>
                <c:pt idx="117">
                  <c:v>1.0610863399106001</c:v>
                </c:pt>
                <c:pt idx="118">
                  <c:v>1.1396683331446378</c:v>
                </c:pt>
                <c:pt idx="119">
                  <c:v>1.1841346883057788</c:v>
                </c:pt>
                <c:pt idx="120">
                  <c:v>1.0963016564103798</c:v>
                </c:pt>
                <c:pt idx="121">
                  <c:v>1.1245910212828381</c:v>
                </c:pt>
                <c:pt idx="122">
                  <c:v>1.028093274787915</c:v>
                </c:pt>
                <c:pt idx="123">
                  <c:v>1.0916757162584294</c:v>
                </c:pt>
                <c:pt idx="124">
                  <c:v>1.0075349278688313</c:v>
                </c:pt>
                <c:pt idx="125">
                  <c:v>1.0011627585061318</c:v>
                </c:pt>
                <c:pt idx="126">
                  <c:v>1.0540358598324997</c:v>
                </c:pt>
                <c:pt idx="127">
                  <c:v>1.1290662298151182</c:v>
                </c:pt>
                <c:pt idx="128">
                  <c:v>1.0175449704629058</c:v>
                </c:pt>
                <c:pt idx="129">
                  <c:v>1.0088688494320719</c:v>
                </c:pt>
                <c:pt idx="130">
                  <c:v>1.10703944493007</c:v>
                </c:pt>
                <c:pt idx="131">
                  <c:v>0.96887434955616769</c:v>
                </c:pt>
                <c:pt idx="132">
                  <c:v>0.9166420129860029</c:v>
                </c:pt>
                <c:pt idx="133">
                  <c:v>0.99194536033914271</c:v>
                </c:pt>
                <c:pt idx="134">
                  <c:v>1.0126326553652678</c:v>
                </c:pt>
                <c:pt idx="135">
                  <c:v>0.99010972561468202</c:v>
                </c:pt>
                <c:pt idx="136">
                  <c:v>0.94209547826567308</c:v>
                </c:pt>
                <c:pt idx="137">
                  <c:v>0.90292304096722209</c:v>
                </c:pt>
                <c:pt idx="138">
                  <c:v>0.9471442226595469</c:v>
                </c:pt>
                <c:pt idx="139">
                  <c:v>0.8999455687521094</c:v>
                </c:pt>
                <c:pt idx="140">
                  <c:v>0.96541951648548474</c:v>
                </c:pt>
                <c:pt idx="141">
                  <c:v>0.95926623517459464</c:v>
                </c:pt>
                <c:pt idx="142">
                  <c:v>1.0621069616900154</c:v>
                </c:pt>
                <c:pt idx="143">
                  <c:v>0.9521903435335578</c:v>
                </c:pt>
                <c:pt idx="144">
                  <c:v>0.86418160670768074</c:v>
                </c:pt>
                <c:pt idx="145">
                  <c:v>0.92105392986421342</c:v>
                </c:pt>
                <c:pt idx="146">
                  <c:v>0.96073406033084363</c:v>
                </c:pt>
                <c:pt idx="147">
                  <c:v>0.96078856213472363</c:v>
                </c:pt>
                <c:pt idx="148">
                  <c:v>0.79893796798603256</c:v>
                </c:pt>
                <c:pt idx="149">
                  <c:v>0.82018613078570246</c:v>
                </c:pt>
                <c:pt idx="150">
                  <c:v>0.89321991392557665</c:v>
                </c:pt>
                <c:pt idx="151">
                  <c:v>0.91742825669539019</c:v>
                </c:pt>
                <c:pt idx="152">
                  <c:v>1.1156841074074983</c:v>
                </c:pt>
                <c:pt idx="153">
                  <c:v>0.86943837840864535</c:v>
                </c:pt>
                <c:pt idx="154">
                  <c:v>1.0867760215612783</c:v>
                </c:pt>
                <c:pt idx="155">
                  <c:v>1.124079003536488</c:v>
                </c:pt>
                <c:pt idx="156">
                  <c:v>1.0979716096373542</c:v>
                </c:pt>
                <c:pt idx="157">
                  <c:v>0.93743041517010861</c:v>
                </c:pt>
                <c:pt idx="158">
                  <c:v>0.92493157371733359</c:v>
                </c:pt>
                <c:pt idx="159">
                  <c:v>1.1911251711879987</c:v>
                </c:pt>
                <c:pt idx="160">
                  <c:v>1.1481747590981382</c:v>
                </c:pt>
                <c:pt idx="161">
                  <c:v>1.1018184602960241</c:v>
                </c:pt>
                <c:pt idx="162">
                  <c:v>0.89284536094407474</c:v>
                </c:pt>
                <c:pt idx="163">
                  <c:v>0.9618645516924047</c:v>
                </c:pt>
                <c:pt idx="164">
                  <c:v>0.88364731741065705</c:v>
                </c:pt>
                <c:pt idx="165">
                  <c:v>0.9721671496111024</c:v>
                </c:pt>
                <c:pt idx="166">
                  <c:v>0.89473447910493353</c:v>
                </c:pt>
                <c:pt idx="167">
                  <c:v>0.8537573779140698</c:v>
                </c:pt>
                <c:pt idx="168">
                  <c:v>0.81084086383826015</c:v>
                </c:pt>
                <c:pt idx="169">
                  <c:v>0.96226225044111302</c:v>
                </c:pt>
                <c:pt idx="170">
                  <c:v>0.83397681190897477</c:v>
                </c:pt>
                <c:pt idx="171">
                  <c:v>0.77497904275278573</c:v>
                </c:pt>
                <c:pt idx="172">
                  <c:v>0.81003270368318681</c:v>
                </c:pt>
                <c:pt idx="173">
                  <c:v>0.80740339614764356</c:v>
                </c:pt>
                <c:pt idx="174">
                  <c:v>0.98125102159085842</c:v>
                </c:pt>
                <c:pt idx="175">
                  <c:v>1.0436681553825038</c:v>
                </c:pt>
                <c:pt idx="176">
                  <c:v>1.3313484003289504</c:v>
                </c:pt>
                <c:pt idx="177">
                  <c:v>1.0480474584622965</c:v>
                </c:pt>
                <c:pt idx="178">
                  <c:v>0.96279141811203173</c:v>
                </c:pt>
                <c:pt idx="179">
                  <c:v>1.056086786120614</c:v>
                </c:pt>
                <c:pt idx="180">
                  <c:v>0.8545484152147067</c:v>
                </c:pt>
                <c:pt idx="181">
                  <c:v>1.1007094970020372</c:v>
                </c:pt>
                <c:pt idx="182">
                  <c:v>1.0634055136888301</c:v>
                </c:pt>
                <c:pt idx="183">
                  <c:v>0.79244543080474561</c:v>
                </c:pt>
                <c:pt idx="184">
                  <c:v>0.89958764165635408</c:v>
                </c:pt>
                <c:pt idx="185">
                  <c:v>1.0772772862195399</c:v>
                </c:pt>
                <c:pt idx="186">
                  <c:v>1.0029405137449299</c:v>
                </c:pt>
                <c:pt idx="187">
                  <c:v>0.98490592046316083</c:v>
                </c:pt>
                <c:pt idx="188">
                  <c:v>0.95103639369086168</c:v>
                </c:pt>
                <c:pt idx="189">
                  <c:v>0.84386318164267538</c:v>
                </c:pt>
                <c:pt idx="190">
                  <c:v>1.0425385146010597</c:v>
                </c:pt>
                <c:pt idx="191">
                  <c:v>1.1853144145209085</c:v>
                </c:pt>
                <c:pt idx="192">
                  <c:v>1.0382820400297661</c:v>
                </c:pt>
                <c:pt idx="193">
                  <c:v>1.1372006720302497</c:v>
                </c:pt>
                <c:pt idx="194">
                  <c:v>0.97082391537895862</c:v>
                </c:pt>
                <c:pt idx="195">
                  <c:v>0.98960636568134075</c:v>
                </c:pt>
                <c:pt idx="196">
                  <c:v>0.97002222629870372</c:v>
                </c:pt>
                <c:pt idx="197">
                  <c:v>0.87269657632564901</c:v>
                </c:pt>
                <c:pt idx="198">
                  <c:v>0.94064353089378572</c:v>
                </c:pt>
                <c:pt idx="199">
                  <c:v>1.0465872535871739</c:v>
                </c:pt>
                <c:pt idx="200">
                  <c:v>0.97833495313692653</c:v>
                </c:pt>
                <c:pt idx="201">
                  <c:v>0.9156297937617186</c:v>
                </c:pt>
                <c:pt idx="202">
                  <c:v>0.93260564249776323</c:v>
                </c:pt>
                <c:pt idx="203">
                  <c:v>1.110083559374488</c:v>
                </c:pt>
                <c:pt idx="204">
                  <c:v>1.0428611991426824</c:v>
                </c:pt>
                <c:pt idx="205">
                  <c:v>1.152856353696402</c:v>
                </c:pt>
                <c:pt idx="206">
                  <c:v>0.95787568045527272</c:v>
                </c:pt>
                <c:pt idx="207">
                  <c:v>0.86171299532232859</c:v>
                </c:pt>
                <c:pt idx="208">
                  <c:v>1.0456656827026181</c:v>
                </c:pt>
                <c:pt idx="209">
                  <c:v>1.0824824913440361</c:v>
                </c:pt>
                <c:pt idx="210">
                  <c:v>1.1008120974516942</c:v>
                </c:pt>
                <c:pt idx="211">
                  <c:v>1.1251478152540475</c:v>
                </c:pt>
                <c:pt idx="212">
                  <c:v>0.98597803225052705</c:v>
                </c:pt>
                <c:pt idx="213">
                  <c:v>0.91820694938642422</c:v>
                </c:pt>
                <c:pt idx="214">
                  <c:v>1.2623122126330799</c:v>
                </c:pt>
                <c:pt idx="215">
                  <c:v>1.2383769421408828</c:v>
                </c:pt>
                <c:pt idx="216">
                  <c:v>1.0414999999999976</c:v>
                </c:pt>
                <c:pt idx="217">
                  <c:v>0.79665035083865554</c:v>
                </c:pt>
                <c:pt idx="218">
                  <c:v>1.1784371713985324</c:v>
                </c:pt>
                <c:pt idx="219">
                  <c:v>0.87553448326012973</c:v>
                </c:pt>
                <c:pt idx="220">
                  <c:v>0.74627025178472195</c:v>
                </c:pt>
                <c:pt idx="221">
                  <c:v>0.85307609016635499</c:v>
                </c:pt>
                <c:pt idx="222">
                  <c:v>0.8831611482767372</c:v>
                </c:pt>
                <c:pt idx="223">
                  <c:v>1.0152360336358337</c:v>
                </c:pt>
                <c:pt idx="224">
                  <c:v>1.4116185588418524</c:v>
                </c:pt>
                <c:pt idx="225">
                  <c:v>0.98126069720153897</c:v>
                </c:pt>
                <c:pt idx="226">
                  <c:v>1.1633180270712424</c:v>
                </c:pt>
                <c:pt idx="227">
                  <c:v>1.0143249619079555</c:v>
                </c:pt>
                <c:pt idx="228">
                  <c:v>1.2345485352713041</c:v>
                </c:pt>
                <c:pt idx="229">
                  <c:v>1.3498633568663174</c:v>
                </c:pt>
                <c:pt idx="230">
                  <c:v>1.471355900166829</c:v>
                </c:pt>
                <c:pt idx="231">
                  <c:v>1.3051780887409659</c:v>
                </c:pt>
                <c:pt idx="232">
                  <c:v>1.4051515532526413</c:v>
                </c:pt>
                <c:pt idx="233">
                  <c:v>0.95625654964631857</c:v>
                </c:pt>
                <c:pt idx="234">
                  <c:v>1.0451790348585581</c:v>
                </c:pt>
                <c:pt idx="235">
                  <c:v>1.0045324868648835</c:v>
                </c:pt>
                <c:pt idx="236">
                  <c:v>0.98477674994537057</c:v>
                </c:pt>
                <c:pt idx="237">
                  <c:v>0.71804693923312779</c:v>
                </c:pt>
                <c:pt idx="238">
                  <c:v>0.91981289181327652</c:v>
                </c:pt>
                <c:pt idx="239">
                  <c:v>0.81719991241515422</c:v>
                </c:pt>
              </c:numCache>
            </c:numRef>
          </c:val>
        </c:ser>
        <c:ser>
          <c:idx val="50"/>
          <c:order val="50"/>
          <c:tx>
            <c:strRef>
              <c:f>ratio_data!$A$52</c:f>
              <c:strCache>
                <c:ptCount val="1"/>
                <c:pt idx="0">
                  <c:v>500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ratio_data!$B$52:$IG$52</c:f>
              <c:numCache>
                <c:formatCode>General</c:formatCode>
                <c:ptCount val="240"/>
                <c:pt idx="0">
                  <c:v>1.0384476603259369</c:v>
                </c:pt>
                <c:pt idx="1">
                  <c:v>0.94436738164981548</c:v>
                </c:pt>
                <c:pt idx="2">
                  <c:v>0.92128433904672458</c:v>
                </c:pt>
                <c:pt idx="3">
                  <c:v>1.4478815376050258</c:v>
                </c:pt>
                <c:pt idx="4">
                  <c:v>1.1232542846763327</c:v>
                </c:pt>
                <c:pt idx="5">
                  <c:v>0.7864656562161858</c:v>
                </c:pt>
                <c:pt idx="6">
                  <c:v>0.83304764286975463</c:v>
                </c:pt>
                <c:pt idx="7">
                  <c:v>0.85022000814127063</c:v>
                </c:pt>
                <c:pt idx="8">
                  <c:v>1.113582477676438</c:v>
                </c:pt>
                <c:pt idx="9">
                  <c:v>0.98960571211929871</c:v>
                </c:pt>
                <c:pt idx="10">
                  <c:v>1.2216817948278798</c:v>
                </c:pt>
                <c:pt idx="11">
                  <c:v>1.0760909379502341</c:v>
                </c:pt>
                <c:pt idx="12">
                  <c:v>1.0274938726511809</c:v>
                </c:pt>
                <c:pt idx="13">
                  <c:v>0.9790013476516497</c:v>
                </c:pt>
                <c:pt idx="14">
                  <c:v>0.90669731878627768</c:v>
                </c:pt>
                <c:pt idx="15">
                  <c:v>0.92890499577620744</c:v>
                </c:pt>
                <c:pt idx="16">
                  <c:v>0.96208011212080224</c:v>
                </c:pt>
                <c:pt idx="17">
                  <c:v>0.97396763279116261</c:v>
                </c:pt>
                <c:pt idx="18">
                  <c:v>0.90429035196300545</c:v>
                </c:pt>
                <c:pt idx="19">
                  <c:v>1.048531322555222</c:v>
                </c:pt>
                <c:pt idx="20">
                  <c:v>1.1757619563907962</c:v>
                </c:pt>
                <c:pt idx="21">
                  <c:v>1.310545262393078</c:v>
                </c:pt>
                <c:pt idx="22">
                  <c:v>1.1824998250157501</c:v>
                </c:pt>
                <c:pt idx="23">
                  <c:v>1.1065055670788628</c:v>
                </c:pt>
                <c:pt idx="24">
                  <c:v>0.9112734731317047</c:v>
                </c:pt>
                <c:pt idx="25">
                  <c:v>1.0632797485521797</c:v>
                </c:pt>
                <c:pt idx="26">
                  <c:v>0.76030496968878358</c:v>
                </c:pt>
                <c:pt idx="27">
                  <c:v>0.72689354913755855</c:v>
                </c:pt>
                <c:pt idx="28">
                  <c:v>1.0761866858845419</c:v>
                </c:pt>
                <c:pt idx="29">
                  <c:v>1.181221240656247</c:v>
                </c:pt>
                <c:pt idx="30">
                  <c:v>0.91388708391384166</c:v>
                </c:pt>
                <c:pt idx="31">
                  <c:v>0.95806452592239422</c:v>
                </c:pt>
                <c:pt idx="32">
                  <c:v>1.2374835980733339</c:v>
                </c:pt>
                <c:pt idx="33">
                  <c:v>1.2877216214227898</c:v>
                </c:pt>
                <c:pt idx="34">
                  <c:v>1.1737848405204578</c:v>
                </c:pt>
                <c:pt idx="35">
                  <c:v>1.1961436369635006</c:v>
                </c:pt>
                <c:pt idx="36">
                  <c:v>1.2362567342765163</c:v>
                </c:pt>
                <c:pt idx="37">
                  <c:v>1.1384460305331101</c:v>
                </c:pt>
                <c:pt idx="38">
                  <c:v>1.1397318497529279</c:v>
                </c:pt>
                <c:pt idx="39">
                  <c:v>1.2058712336017539</c:v>
                </c:pt>
                <c:pt idx="40">
                  <c:v>1.0735138961454838</c:v>
                </c:pt>
                <c:pt idx="41">
                  <c:v>0.75190840601471776</c:v>
                </c:pt>
                <c:pt idx="42">
                  <c:v>0.9416351497820723</c:v>
                </c:pt>
                <c:pt idx="43">
                  <c:v>0.82312426689857676</c:v>
                </c:pt>
                <c:pt idx="44">
                  <c:v>0.9462924821212485</c:v>
                </c:pt>
                <c:pt idx="45">
                  <c:v>1.0108639306124514</c:v>
                </c:pt>
                <c:pt idx="46">
                  <c:v>0.8432483627420907</c:v>
                </c:pt>
                <c:pt idx="47">
                  <c:v>0.83716127432750764</c:v>
                </c:pt>
                <c:pt idx="48">
                  <c:v>0.78107571472871085</c:v>
                </c:pt>
                <c:pt idx="49">
                  <c:v>1.0067411996486979</c:v>
                </c:pt>
                <c:pt idx="50">
                  <c:v>1.1169365327090648</c:v>
                </c:pt>
                <c:pt idx="51">
                  <c:v>1.1791319463686241</c:v>
                </c:pt>
                <c:pt idx="52">
                  <c:v>1.0037478259941739</c:v>
                </c:pt>
                <c:pt idx="53">
                  <c:v>0.97132499316913323</c:v>
                </c:pt>
                <c:pt idx="54">
                  <c:v>0.85496886715340092</c:v>
                </c:pt>
                <c:pt idx="55">
                  <c:v>0.86420054680518088</c:v>
                </c:pt>
                <c:pt idx="56">
                  <c:v>0.83725777574047089</c:v>
                </c:pt>
                <c:pt idx="57">
                  <c:v>0.81570356830351465</c:v>
                </c:pt>
                <c:pt idx="58">
                  <c:v>0.81118196306942991</c:v>
                </c:pt>
                <c:pt idx="59">
                  <c:v>0.87479965642737911</c:v>
                </c:pt>
                <c:pt idx="60">
                  <c:v>0.82403279240833271</c:v>
                </c:pt>
                <c:pt idx="61">
                  <c:v>0.99595288397756043</c:v>
                </c:pt>
                <c:pt idx="62">
                  <c:v>0.94407836267236322</c:v>
                </c:pt>
                <c:pt idx="63">
                  <c:v>0.9468175332361557</c:v>
                </c:pt>
                <c:pt idx="64">
                  <c:v>0.88040583682431961</c:v>
                </c:pt>
                <c:pt idx="65">
                  <c:v>0.95074637924692551</c:v>
                </c:pt>
                <c:pt idx="66">
                  <c:v>0.89294009441280164</c:v>
                </c:pt>
                <c:pt idx="67">
                  <c:v>0.96740313333089989</c:v>
                </c:pt>
                <c:pt idx="68">
                  <c:v>0.95358439140231699</c:v>
                </c:pt>
                <c:pt idx="69">
                  <c:v>0.92620489152858065</c:v>
                </c:pt>
                <c:pt idx="70">
                  <c:v>1.0708673018367572</c:v>
                </c:pt>
                <c:pt idx="71">
                  <c:v>1.0184735564235201</c:v>
                </c:pt>
                <c:pt idx="72">
                  <c:v>1.1464634458545149</c:v>
                </c:pt>
                <c:pt idx="73">
                  <c:v>1.0252530398750106</c:v>
                </c:pt>
                <c:pt idx="74">
                  <c:v>1.012670306569762</c:v>
                </c:pt>
                <c:pt idx="75">
                  <c:v>0.94733334230971211</c:v>
                </c:pt>
                <c:pt idx="76">
                  <c:v>0.92700302527569045</c:v>
                </c:pt>
                <c:pt idx="77">
                  <c:v>1.0546920212150301</c:v>
                </c:pt>
                <c:pt idx="78">
                  <c:v>0.91860791307185463</c:v>
                </c:pt>
                <c:pt idx="79">
                  <c:v>1.0032428339797581</c:v>
                </c:pt>
                <c:pt idx="80">
                  <c:v>0.93917874914072008</c:v>
                </c:pt>
                <c:pt idx="81">
                  <c:v>0.97910538267017777</c:v>
                </c:pt>
                <c:pt idx="82">
                  <c:v>1.0692064987721981</c:v>
                </c:pt>
                <c:pt idx="83">
                  <c:v>1.0236704322707109</c:v>
                </c:pt>
                <c:pt idx="84">
                  <c:v>0.92641841463483665</c:v>
                </c:pt>
                <c:pt idx="85">
                  <c:v>1.012386981764458</c:v>
                </c:pt>
                <c:pt idx="86">
                  <c:v>1.0707902426212286</c:v>
                </c:pt>
                <c:pt idx="87">
                  <c:v>0.96916512862578885</c:v>
                </c:pt>
                <c:pt idx="88">
                  <c:v>0.91068837746147779</c:v>
                </c:pt>
                <c:pt idx="89">
                  <c:v>1.0721981750116987</c:v>
                </c:pt>
                <c:pt idx="90">
                  <c:v>1.0897023975673898</c:v>
                </c:pt>
                <c:pt idx="91">
                  <c:v>0.9710252434548865</c:v>
                </c:pt>
                <c:pt idx="92">
                  <c:v>1.0572837200828913</c:v>
                </c:pt>
                <c:pt idx="93">
                  <c:v>1.034979302536766</c:v>
                </c:pt>
                <c:pt idx="94">
                  <c:v>0.97091949291195601</c:v>
                </c:pt>
                <c:pt idx="95">
                  <c:v>0.94438402828469425</c:v>
                </c:pt>
                <c:pt idx="96">
                  <c:v>0.95932374463790049</c:v>
                </c:pt>
                <c:pt idx="97">
                  <c:v>0.9851836372717917</c:v>
                </c:pt>
                <c:pt idx="98">
                  <c:v>1.0352229123826078</c:v>
                </c:pt>
                <c:pt idx="99">
                  <c:v>0.99106164581050649</c:v>
                </c:pt>
                <c:pt idx="100">
                  <c:v>0.87409713748755402</c:v>
                </c:pt>
                <c:pt idx="101">
                  <c:v>0.95546114637668922</c:v>
                </c:pt>
                <c:pt idx="102">
                  <c:v>0.93732716673893057</c:v>
                </c:pt>
                <c:pt idx="103">
                  <c:v>0.97469757410245761</c:v>
                </c:pt>
                <c:pt idx="104">
                  <c:v>0.99573854988940458</c:v>
                </c:pt>
                <c:pt idx="105">
                  <c:v>1.0547375343838603</c:v>
                </c:pt>
                <c:pt idx="106">
                  <c:v>1.0398513318191198</c:v>
                </c:pt>
                <c:pt idx="107">
                  <c:v>1.0946217349499039</c:v>
                </c:pt>
                <c:pt idx="108">
                  <c:v>1.0834520835617016</c:v>
                </c:pt>
                <c:pt idx="109">
                  <c:v>0.98043048668111921</c:v>
                </c:pt>
                <c:pt idx="110">
                  <c:v>1.1395437991182673</c:v>
                </c:pt>
                <c:pt idx="111">
                  <c:v>1.095815077261499</c:v>
                </c:pt>
                <c:pt idx="112">
                  <c:v>1.0314277178783826</c:v>
                </c:pt>
                <c:pt idx="113">
                  <c:v>0.98825521278413964</c:v>
                </c:pt>
                <c:pt idx="114">
                  <c:v>0.88196997165436353</c:v>
                </c:pt>
                <c:pt idx="115">
                  <c:v>0.9140445048238246</c:v>
                </c:pt>
                <c:pt idx="116">
                  <c:v>0.93114652889473759</c:v>
                </c:pt>
                <c:pt idx="117">
                  <c:v>0.99299626544096409</c:v>
                </c:pt>
                <c:pt idx="118">
                  <c:v>1.0468900996614712</c:v>
                </c:pt>
                <c:pt idx="119">
                  <c:v>1.1323545165254105</c:v>
                </c:pt>
                <c:pt idx="120">
                  <c:v>1.1208468952441122</c:v>
                </c:pt>
                <c:pt idx="121">
                  <c:v>1.0402482476098194</c:v>
                </c:pt>
                <c:pt idx="122">
                  <c:v>1.0656753809808148</c:v>
                </c:pt>
                <c:pt idx="123">
                  <c:v>1.0128297444695598</c:v>
                </c:pt>
                <c:pt idx="124">
                  <c:v>0.9319414920843313</c:v>
                </c:pt>
                <c:pt idx="125">
                  <c:v>0.98650511353321269</c:v>
                </c:pt>
                <c:pt idx="126">
                  <c:v>1.10379213700624</c:v>
                </c:pt>
                <c:pt idx="127">
                  <c:v>0.96873317625343591</c:v>
                </c:pt>
                <c:pt idx="128">
                  <c:v>1.0295531847606507</c:v>
                </c:pt>
                <c:pt idx="129">
                  <c:v>1.077243330101858</c:v>
                </c:pt>
                <c:pt idx="130">
                  <c:v>1.0756754850088184</c:v>
                </c:pt>
                <c:pt idx="131">
                  <c:v>1.1041138823391574</c:v>
                </c:pt>
                <c:pt idx="132">
                  <c:v>0.9485891488761885</c:v>
                </c:pt>
                <c:pt idx="133">
                  <c:v>0.90666252653239032</c:v>
                </c:pt>
                <c:pt idx="134">
                  <c:v>0.93323379519031657</c:v>
                </c:pt>
                <c:pt idx="135">
                  <c:v>0.98728706855234916</c:v>
                </c:pt>
                <c:pt idx="136">
                  <c:v>1.0486351480705562</c:v>
                </c:pt>
                <c:pt idx="137">
                  <c:v>0.9289069442681227</c:v>
                </c:pt>
                <c:pt idx="138">
                  <c:v>0.91285967370285881</c:v>
                </c:pt>
                <c:pt idx="139">
                  <c:v>0.97683197000681665</c:v>
                </c:pt>
                <c:pt idx="140">
                  <c:v>0.94165354221608555</c:v>
                </c:pt>
                <c:pt idx="141">
                  <c:v>0.8529067043042351</c:v>
                </c:pt>
                <c:pt idx="142">
                  <c:v>0.94021869477037279</c:v>
                </c:pt>
                <c:pt idx="143">
                  <c:v>0.89211294867292845</c:v>
                </c:pt>
                <c:pt idx="144">
                  <c:v>0.92075906032345756</c:v>
                </c:pt>
                <c:pt idx="145">
                  <c:v>0.79841226406423504</c:v>
                </c:pt>
                <c:pt idx="146">
                  <c:v>0.88345734322133818</c:v>
                </c:pt>
                <c:pt idx="147">
                  <c:v>0.90532885808992025</c:v>
                </c:pt>
                <c:pt idx="148">
                  <c:v>0.92699819898849056</c:v>
                </c:pt>
                <c:pt idx="149">
                  <c:v>0.97727760480978954</c:v>
                </c:pt>
                <c:pt idx="150">
                  <c:v>0.87520861237850645</c:v>
                </c:pt>
                <c:pt idx="151">
                  <c:v>0.85362977143272356</c:v>
                </c:pt>
                <c:pt idx="152">
                  <c:v>0.83471742949957795</c:v>
                </c:pt>
                <c:pt idx="153">
                  <c:v>0.85480103337854185</c:v>
                </c:pt>
                <c:pt idx="154">
                  <c:v>0.86910840781708265</c:v>
                </c:pt>
                <c:pt idx="155">
                  <c:v>0.98677131330321965</c:v>
                </c:pt>
                <c:pt idx="156">
                  <c:v>1.0249208668127587</c:v>
                </c:pt>
                <c:pt idx="157">
                  <c:v>1.0830475080838384</c:v>
                </c:pt>
                <c:pt idx="158">
                  <c:v>0.94719364262321204</c:v>
                </c:pt>
                <c:pt idx="159">
                  <c:v>0.90989748215222621</c:v>
                </c:pt>
                <c:pt idx="160">
                  <c:v>0.97744994795439544</c:v>
                </c:pt>
                <c:pt idx="161">
                  <c:v>0.95224989846208108</c:v>
                </c:pt>
                <c:pt idx="162">
                  <c:v>0.90147762932032849</c:v>
                </c:pt>
                <c:pt idx="163">
                  <c:v>0.8891727242940185</c:v>
                </c:pt>
                <c:pt idx="164">
                  <c:v>1.0454723232323233</c:v>
                </c:pt>
                <c:pt idx="165">
                  <c:v>0.85554465218239784</c:v>
                </c:pt>
                <c:pt idx="166">
                  <c:v>0.93566428922848566</c:v>
                </c:pt>
                <c:pt idx="167">
                  <c:v>1.348759427057276</c:v>
                </c:pt>
                <c:pt idx="168">
                  <c:v>1.1489968325652709</c:v>
                </c:pt>
                <c:pt idx="169">
                  <c:v>0.7734348744353845</c:v>
                </c:pt>
                <c:pt idx="170">
                  <c:v>0.85552607979702244</c:v>
                </c:pt>
                <c:pt idx="171">
                  <c:v>0.87273427185429564</c:v>
                </c:pt>
                <c:pt idx="172">
                  <c:v>0.80336359200135776</c:v>
                </c:pt>
                <c:pt idx="173">
                  <c:v>0.76298361994901565</c:v>
                </c:pt>
                <c:pt idx="174">
                  <c:v>1.0225316059102134</c:v>
                </c:pt>
                <c:pt idx="175">
                  <c:v>0.84565958484796111</c:v>
                </c:pt>
                <c:pt idx="176">
                  <c:v>1.0023657630867735</c:v>
                </c:pt>
                <c:pt idx="177">
                  <c:v>1.0451700557380874</c:v>
                </c:pt>
                <c:pt idx="178">
                  <c:v>1.1264287341798371</c:v>
                </c:pt>
                <c:pt idx="179">
                  <c:v>1.1341506795049041</c:v>
                </c:pt>
                <c:pt idx="180">
                  <c:v>0.99850650811053832</c:v>
                </c:pt>
                <c:pt idx="181">
                  <c:v>1.0165405012402722</c:v>
                </c:pt>
                <c:pt idx="182">
                  <c:v>0.80628734173296301</c:v>
                </c:pt>
                <c:pt idx="183">
                  <c:v>0.85762495083630863</c:v>
                </c:pt>
                <c:pt idx="184">
                  <c:v>0.95634167219086663</c:v>
                </c:pt>
                <c:pt idx="185">
                  <c:v>0.93587366557175133</c:v>
                </c:pt>
                <c:pt idx="186">
                  <c:v>1.0981977922040993</c:v>
                </c:pt>
                <c:pt idx="187">
                  <c:v>0.82567191022233466</c:v>
                </c:pt>
                <c:pt idx="188">
                  <c:v>1.0487212453422814</c:v>
                </c:pt>
                <c:pt idx="189">
                  <c:v>1.120169294016228</c:v>
                </c:pt>
                <c:pt idx="190">
                  <c:v>1.0963539429053093</c:v>
                </c:pt>
                <c:pt idx="191">
                  <c:v>1.1151107377876082</c:v>
                </c:pt>
                <c:pt idx="192">
                  <c:v>0.95380325729261561</c:v>
                </c:pt>
                <c:pt idx="193">
                  <c:v>0.92559902606386035</c:v>
                </c:pt>
                <c:pt idx="194">
                  <c:v>1.1901789662114919</c:v>
                </c:pt>
                <c:pt idx="195">
                  <c:v>0.93972731362845185</c:v>
                </c:pt>
                <c:pt idx="196">
                  <c:v>0.99830110515287851</c:v>
                </c:pt>
                <c:pt idx="197">
                  <c:v>0.9713409198175047</c:v>
                </c:pt>
                <c:pt idx="198">
                  <c:v>0.89670394000403453</c:v>
                </c:pt>
                <c:pt idx="199">
                  <c:v>0.80065097479966452</c:v>
                </c:pt>
                <c:pt idx="200">
                  <c:v>0.90529773264991664</c:v>
                </c:pt>
                <c:pt idx="201">
                  <c:v>0.92076417778862307</c:v>
                </c:pt>
                <c:pt idx="202">
                  <c:v>0.96950999252345993</c:v>
                </c:pt>
                <c:pt idx="203">
                  <c:v>0.88023829698672518</c:v>
                </c:pt>
                <c:pt idx="204">
                  <c:v>0.90765388046387296</c:v>
                </c:pt>
                <c:pt idx="205">
                  <c:v>0.96514861886064662</c:v>
                </c:pt>
                <c:pt idx="206">
                  <c:v>1.4079265489842554</c:v>
                </c:pt>
                <c:pt idx="207">
                  <c:v>1.0099465766905664</c:v>
                </c:pt>
                <c:pt idx="208">
                  <c:v>0.93591961456379957</c:v>
                </c:pt>
                <c:pt idx="209">
                  <c:v>1.1866223989172731</c:v>
                </c:pt>
                <c:pt idx="210">
                  <c:v>0.89975241005109885</c:v>
                </c:pt>
                <c:pt idx="211">
                  <c:v>0.91619429820902565</c:v>
                </c:pt>
                <c:pt idx="212">
                  <c:v>1.1325281722732421</c:v>
                </c:pt>
                <c:pt idx="213">
                  <c:v>0.95086247002019064</c:v>
                </c:pt>
                <c:pt idx="214">
                  <c:v>1.1179058349158741</c:v>
                </c:pt>
                <c:pt idx="215">
                  <c:v>1.0895319372991215</c:v>
                </c:pt>
                <c:pt idx="216">
                  <c:v>0.78689368673570892</c:v>
                </c:pt>
                <c:pt idx="217">
                  <c:v>1.0244666704030734</c:v>
                </c:pt>
                <c:pt idx="218">
                  <c:v>0.97358231527463357</c:v>
                </c:pt>
                <c:pt idx="219">
                  <c:v>0.93625219466551712</c:v>
                </c:pt>
                <c:pt idx="220">
                  <c:v>0.8613601372454146</c:v>
                </c:pt>
                <c:pt idx="221">
                  <c:v>0.87099113215095481</c:v>
                </c:pt>
                <c:pt idx="222">
                  <c:v>0.95872809995237473</c:v>
                </c:pt>
                <c:pt idx="223">
                  <c:v>0.85677640912350994</c:v>
                </c:pt>
                <c:pt idx="224">
                  <c:v>1.2692290072838857</c:v>
                </c:pt>
                <c:pt idx="225">
                  <c:v>1.1017090797805975</c:v>
                </c:pt>
                <c:pt idx="226">
                  <c:v>0.94218731603940264</c:v>
                </c:pt>
                <c:pt idx="227">
                  <c:v>1.0809333578484608</c:v>
                </c:pt>
                <c:pt idx="228">
                  <c:v>1.308987611255034</c:v>
                </c:pt>
                <c:pt idx="229">
                  <c:v>1.2777110000492038</c:v>
                </c:pt>
                <c:pt idx="230">
                  <c:v>1.4079675016066708</c:v>
                </c:pt>
                <c:pt idx="231">
                  <c:v>1.5928658819238126</c:v>
                </c:pt>
                <c:pt idx="232">
                  <c:v>1.308842770779413</c:v>
                </c:pt>
                <c:pt idx="233">
                  <c:v>1.3679686489084404</c:v>
                </c:pt>
                <c:pt idx="234">
                  <c:v>1.095611396074055</c:v>
                </c:pt>
                <c:pt idx="235">
                  <c:v>0.9364627173151846</c:v>
                </c:pt>
                <c:pt idx="236">
                  <c:v>0.92311584273215952</c:v>
                </c:pt>
                <c:pt idx="237">
                  <c:v>0.72022625943262231</c:v>
                </c:pt>
                <c:pt idx="238">
                  <c:v>1.1165555704108363</c:v>
                </c:pt>
                <c:pt idx="239">
                  <c:v>1.1523190357616921</c:v>
                </c:pt>
              </c:numCache>
            </c:numRef>
          </c:val>
        </c:ser>
        <c:ser>
          <c:idx val="51"/>
          <c:order val="51"/>
          <c:tx>
            <c:strRef>
              <c:f>ratio_data!$A$53</c:f>
              <c:strCache>
                <c:ptCount val="1"/>
                <c:pt idx="0">
                  <c:v>510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ratio_data!$B$53:$IG$53</c:f>
              <c:numCache>
                <c:formatCode>General</c:formatCode>
                <c:ptCount val="240"/>
                <c:pt idx="0">
                  <c:v>1.1460320295570703</c:v>
                </c:pt>
                <c:pt idx="1">
                  <c:v>0.93206150764933915</c:v>
                </c:pt>
                <c:pt idx="2">
                  <c:v>1.2000017653964639</c:v>
                </c:pt>
                <c:pt idx="3">
                  <c:v>0.98225260077371757</c:v>
                </c:pt>
                <c:pt idx="4">
                  <c:v>1.0619074091824019</c:v>
                </c:pt>
                <c:pt idx="5">
                  <c:v>1.2218186911103468</c:v>
                </c:pt>
                <c:pt idx="6">
                  <c:v>1.0308318575929687</c:v>
                </c:pt>
                <c:pt idx="7">
                  <c:v>1.0164132260432213</c:v>
                </c:pt>
                <c:pt idx="8">
                  <c:v>1.1121072525938207</c:v>
                </c:pt>
                <c:pt idx="9">
                  <c:v>1.2663826823125972</c:v>
                </c:pt>
                <c:pt idx="10">
                  <c:v>1.0392478721167921</c:v>
                </c:pt>
                <c:pt idx="11">
                  <c:v>1.1606577008106143</c:v>
                </c:pt>
                <c:pt idx="12">
                  <c:v>1.2211527174550998</c:v>
                </c:pt>
                <c:pt idx="13">
                  <c:v>1.1007499068561781</c:v>
                </c:pt>
                <c:pt idx="14">
                  <c:v>1.1801496945886265</c:v>
                </c:pt>
                <c:pt idx="15">
                  <c:v>1.0346638115970084</c:v>
                </c:pt>
                <c:pt idx="16">
                  <c:v>0.92524839743589882</c:v>
                </c:pt>
                <c:pt idx="17">
                  <c:v>0.83513383637370908</c:v>
                </c:pt>
                <c:pt idx="18">
                  <c:v>0.92696951644775072</c:v>
                </c:pt>
                <c:pt idx="19">
                  <c:v>1.0204109167269211</c:v>
                </c:pt>
                <c:pt idx="20">
                  <c:v>1.0801590370764247</c:v>
                </c:pt>
                <c:pt idx="21">
                  <c:v>1.097604269858278</c:v>
                </c:pt>
                <c:pt idx="22">
                  <c:v>0.98687007717973285</c:v>
                </c:pt>
                <c:pt idx="23">
                  <c:v>1.2101156024637101</c:v>
                </c:pt>
                <c:pt idx="24">
                  <c:v>1.0938464657437841</c:v>
                </c:pt>
                <c:pt idx="25">
                  <c:v>1.1146798334288903</c:v>
                </c:pt>
                <c:pt idx="26">
                  <c:v>0.83322546844181566</c:v>
                </c:pt>
                <c:pt idx="27">
                  <c:v>1.1280540634205538</c:v>
                </c:pt>
                <c:pt idx="28">
                  <c:v>0.92006851760312092</c:v>
                </c:pt>
                <c:pt idx="29">
                  <c:v>1.1495319768271453</c:v>
                </c:pt>
                <c:pt idx="30">
                  <c:v>0.91105488925326517</c:v>
                </c:pt>
                <c:pt idx="31">
                  <c:v>1.1985294975783392</c:v>
                </c:pt>
                <c:pt idx="32">
                  <c:v>1.1000758395364827</c:v>
                </c:pt>
                <c:pt idx="33">
                  <c:v>1.227603719483549</c:v>
                </c:pt>
                <c:pt idx="34">
                  <c:v>1.098515298170782</c:v>
                </c:pt>
                <c:pt idx="35">
                  <c:v>1.0837287781923082</c:v>
                </c:pt>
                <c:pt idx="36">
                  <c:v>0.96352541048965956</c:v>
                </c:pt>
                <c:pt idx="37">
                  <c:v>1.1289614428884098</c:v>
                </c:pt>
                <c:pt idx="38">
                  <c:v>1.3290300435387423</c:v>
                </c:pt>
                <c:pt idx="39">
                  <c:v>1.037040000738646</c:v>
                </c:pt>
                <c:pt idx="40">
                  <c:v>0.9949628193672464</c:v>
                </c:pt>
                <c:pt idx="41">
                  <c:v>0.75056962025316465</c:v>
                </c:pt>
                <c:pt idx="42">
                  <c:v>0.85060538885953774</c:v>
                </c:pt>
                <c:pt idx="43">
                  <c:v>1.0706758009191579</c:v>
                </c:pt>
                <c:pt idx="44">
                  <c:v>1.0477114114469968</c:v>
                </c:pt>
                <c:pt idx="45">
                  <c:v>1.0002584849015237</c:v>
                </c:pt>
                <c:pt idx="46">
                  <c:v>1.1400142765700041</c:v>
                </c:pt>
                <c:pt idx="47">
                  <c:v>0.95531125530001282</c:v>
                </c:pt>
                <c:pt idx="48">
                  <c:v>1.1736241462877286</c:v>
                </c:pt>
                <c:pt idx="49">
                  <c:v>0.98506039172598847</c:v>
                </c:pt>
                <c:pt idx="50">
                  <c:v>0.93807172656638871</c:v>
                </c:pt>
                <c:pt idx="51">
                  <c:v>1.0614656843336516</c:v>
                </c:pt>
                <c:pt idx="52">
                  <c:v>1.133268507448135</c:v>
                </c:pt>
                <c:pt idx="53">
                  <c:v>1.0369203332227717</c:v>
                </c:pt>
                <c:pt idx="54">
                  <c:v>0.92044012662932762</c:v>
                </c:pt>
                <c:pt idx="55">
                  <c:v>0.84873789805958644</c:v>
                </c:pt>
                <c:pt idx="56">
                  <c:v>0.8479261807553401</c:v>
                </c:pt>
                <c:pt idx="57">
                  <c:v>0.90276236159756396</c:v>
                </c:pt>
                <c:pt idx="58">
                  <c:v>0.79247054165130559</c:v>
                </c:pt>
                <c:pt idx="59">
                  <c:v>0.69774815591418138</c:v>
                </c:pt>
                <c:pt idx="60">
                  <c:v>0.6735357798668018</c:v>
                </c:pt>
                <c:pt idx="61">
                  <c:v>0.80320399364647244</c:v>
                </c:pt>
                <c:pt idx="62">
                  <c:v>0.97009086437170022</c:v>
                </c:pt>
                <c:pt idx="63">
                  <c:v>0.96386981715189579</c:v>
                </c:pt>
                <c:pt idx="64">
                  <c:v>1.0757509815613624</c:v>
                </c:pt>
                <c:pt idx="65">
                  <c:v>1.0124739218614729</c:v>
                </c:pt>
                <c:pt idx="66">
                  <c:v>1.0418447633830599</c:v>
                </c:pt>
                <c:pt idx="67">
                  <c:v>0.97037206465385772</c:v>
                </c:pt>
                <c:pt idx="68">
                  <c:v>1.0012533234806171</c:v>
                </c:pt>
                <c:pt idx="69">
                  <c:v>0.94168740190636557</c:v>
                </c:pt>
                <c:pt idx="70">
                  <c:v>1.0374469345443775</c:v>
                </c:pt>
                <c:pt idx="71">
                  <c:v>0.95346196526421656</c:v>
                </c:pt>
                <c:pt idx="72">
                  <c:v>1.0017341842397336</c:v>
                </c:pt>
                <c:pt idx="73">
                  <c:v>0.92908416557215856</c:v>
                </c:pt>
                <c:pt idx="74">
                  <c:v>0.91490474977452518</c:v>
                </c:pt>
                <c:pt idx="75">
                  <c:v>0.96095737385803082</c:v>
                </c:pt>
                <c:pt idx="76">
                  <c:v>0.94168965825667683</c:v>
                </c:pt>
                <c:pt idx="77">
                  <c:v>0.97389315670892262</c:v>
                </c:pt>
                <c:pt idx="78">
                  <c:v>0.95725385094344762</c:v>
                </c:pt>
                <c:pt idx="79">
                  <c:v>0.90956267461096385</c:v>
                </c:pt>
                <c:pt idx="80">
                  <c:v>0.9201302224633765</c:v>
                </c:pt>
                <c:pt idx="81">
                  <c:v>0.99075956510800889</c:v>
                </c:pt>
                <c:pt idx="82">
                  <c:v>0.95586488893687083</c:v>
                </c:pt>
                <c:pt idx="83">
                  <c:v>1.0138287646259398</c:v>
                </c:pt>
                <c:pt idx="84">
                  <c:v>0.96398668790322051</c:v>
                </c:pt>
                <c:pt idx="85">
                  <c:v>0.96491593677023124</c:v>
                </c:pt>
                <c:pt idx="86">
                  <c:v>0.97762092066742201</c:v>
                </c:pt>
                <c:pt idx="87">
                  <c:v>1.0232726004078259</c:v>
                </c:pt>
                <c:pt idx="88">
                  <c:v>0.98433184587508848</c:v>
                </c:pt>
                <c:pt idx="89">
                  <c:v>1.0479964639920558</c:v>
                </c:pt>
                <c:pt idx="90">
                  <c:v>1.0888305575669806</c:v>
                </c:pt>
                <c:pt idx="91">
                  <c:v>1.0386649677240978</c:v>
                </c:pt>
                <c:pt idx="92">
                  <c:v>0.92597160260810141</c:v>
                </c:pt>
                <c:pt idx="93">
                  <c:v>0.96537885181804084</c:v>
                </c:pt>
                <c:pt idx="94">
                  <c:v>1.0022252289525768</c:v>
                </c:pt>
                <c:pt idx="95">
                  <c:v>0.94220213109460749</c:v>
                </c:pt>
                <c:pt idx="96">
                  <c:v>0.98947909208663753</c:v>
                </c:pt>
                <c:pt idx="97">
                  <c:v>0.9633647329610846</c:v>
                </c:pt>
                <c:pt idx="98">
                  <c:v>0.9777600557715056</c:v>
                </c:pt>
                <c:pt idx="99">
                  <c:v>0.9896128980336395</c:v>
                </c:pt>
                <c:pt idx="100">
                  <c:v>0.91811837434498089</c:v>
                </c:pt>
                <c:pt idx="101">
                  <c:v>1.0138193052772198</c:v>
                </c:pt>
                <c:pt idx="102">
                  <c:v>1.0151075794229321</c:v>
                </c:pt>
                <c:pt idx="103">
                  <c:v>0.93932205599883667</c:v>
                </c:pt>
                <c:pt idx="104">
                  <c:v>0.90450031269543463</c:v>
                </c:pt>
                <c:pt idx="105">
                  <c:v>1.0641233098379088</c:v>
                </c:pt>
                <c:pt idx="106">
                  <c:v>1.1005697758496018</c:v>
                </c:pt>
                <c:pt idx="107">
                  <c:v>1.0277398116288099</c:v>
                </c:pt>
                <c:pt idx="108">
                  <c:v>1.0651607200796598</c:v>
                </c:pt>
                <c:pt idx="109">
                  <c:v>1.0641584761191147</c:v>
                </c:pt>
                <c:pt idx="110">
                  <c:v>1.0334346504559235</c:v>
                </c:pt>
                <c:pt idx="111">
                  <c:v>1.0662700102562881</c:v>
                </c:pt>
                <c:pt idx="112">
                  <c:v>0.9720597515126127</c:v>
                </c:pt>
                <c:pt idx="113">
                  <c:v>1.0164859002169222</c:v>
                </c:pt>
                <c:pt idx="114">
                  <c:v>0.97211604058605017</c:v>
                </c:pt>
                <c:pt idx="115">
                  <c:v>0.9967657972637336</c:v>
                </c:pt>
                <c:pt idx="116">
                  <c:v>1.0003600246874071</c:v>
                </c:pt>
                <c:pt idx="117">
                  <c:v>1.0653546999957364</c:v>
                </c:pt>
                <c:pt idx="118">
                  <c:v>1.028443185349877</c:v>
                </c:pt>
                <c:pt idx="119">
                  <c:v>0.95830877352074373</c:v>
                </c:pt>
                <c:pt idx="120">
                  <c:v>1.0533493661401618</c:v>
                </c:pt>
                <c:pt idx="121">
                  <c:v>1.0378207254198428</c:v>
                </c:pt>
                <c:pt idx="122">
                  <c:v>0.98840110795386649</c:v>
                </c:pt>
                <c:pt idx="123">
                  <c:v>1.0660413688669581</c:v>
                </c:pt>
                <c:pt idx="124">
                  <c:v>1.0230823419425781</c:v>
                </c:pt>
                <c:pt idx="125">
                  <c:v>0.9386683313090749</c:v>
                </c:pt>
                <c:pt idx="126">
                  <c:v>1.0336908741836728</c:v>
                </c:pt>
                <c:pt idx="127">
                  <c:v>1.0656810112420656</c:v>
                </c:pt>
                <c:pt idx="128">
                  <c:v>1.0099687391455359</c:v>
                </c:pt>
                <c:pt idx="129">
                  <c:v>1.0065658769809993</c:v>
                </c:pt>
                <c:pt idx="130">
                  <c:v>0.96381089670084863</c:v>
                </c:pt>
                <c:pt idx="131">
                  <c:v>1.0161281154972006</c:v>
                </c:pt>
                <c:pt idx="132">
                  <c:v>1.0843229171579214</c:v>
                </c:pt>
                <c:pt idx="133">
                  <c:v>0.98793506167596457</c:v>
                </c:pt>
                <c:pt idx="134">
                  <c:v>0.98689382035773476</c:v>
                </c:pt>
                <c:pt idx="135">
                  <c:v>0.97925243682163576</c:v>
                </c:pt>
                <c:pt idx="136">
                  <c:v>0.99886531506137999</c:v>
                </c:pt>
                <c:pt idx="137">
                  <c:v>0.86124331515286512</c:v>
                </c:pt>
                <c:pt idx="138">
                  <c:v>0.86253315693805477</c:v>
                </c:pt>
                <c:pt idx="139">
                  <c:v>0.88372412287562019</c:v>
                </c:pt>
                <c:pt idx="140">
                  <c:v>0.87768316904916777</c:v>
                </c:pt>
                <c:pt idx="141">
                  <c:v>0.92957034698909891</c:v>
                </c:pt>
                <c:pt idx="142">
                  <c:v>0.97139555109904463</c:v>
                </c:pt>
                <c:pt idx="143">
                  <c:v>1.029042885514502</c:v>
                </c:pt>
                <c:pt idx="144">
                  <c:v>1.0022270603655061</c:v>
                </c:pt>
                <c:pt idx="145">
                  <c:v>0.9582698426062406</c:v>
                </c:pt>
                <c:pt idx="146">
                  <c:v>0.91385387065887547</c:v>
                </c:pt>
                <c:pt idx="147">
                  <c:v>0.8447537712339227</c:v>
                </c:pt>
                <c:pt idx="148">
                  <c:v>0.93167431997821282</c:v>
                </c:pt>
                <c:pt idx="149">
                  <c:v>0.85954562498747811</c:v>
                </c:pt>
                <c:pt idx="150">
                  <c:v>0.96110300598765841</c:v>
                </c:pt>
                <c:pt idx="151">
                  <c:v>1.1066886668956304</c:v>
                </c:pt>
                <c:pt idx="152">
                  <c:v>0.87098568715181579</c:v>
                </c:pt>
                <c:pt idx="153">
                  <c:v>0.75043886547997163</c:v>
                </c:pt>
                <c:pt idx="154">
                  <c:v>0.80299568798703669</c:v>
                </c:pt>
                <c:pt idx="155">
                  <c:v>0.93576610157038176</c:v>
                </c:pt>
                <c:pt idx="156">
                  <c:v>0.97934736105168951</c:v>
                </c:pt>
                <c:pt idx="157">
                  <c:v>1.094835575377576</c:v>
                </c:pt>
                <c:pt idx="158">
                  <c:v>0.93100190725950782</c:v>
                </c:pt>
                <c:pt idx="159">
                  <c:v>1.079131495486704</c:v>
                </c:pt>
                <c:pt idx="160">
                  <c:v>1.0018243299273013</c:v>
                </c:pt>
                <c:pt idx="161">
                  <c:v>1.3499574399092082</c:v>
                </c:pt>
                <c:pt idx="162">
                  <c:v>1.1448669945233041</c:v>
                </c:pt>
                <c:pt idx="163">
                  <c:v>1.0171073305063281</c:v>
                </c:pt>
                <c:pt idx="164">
                  <c:v>0.79286999884414067</c:v>
                </c:pt>
                <c:pt idx="165">
                  <c:v>0.8698382397267157</c:v>
                </c:pt>
                <c:pt idx="166">
                  <c:v>0.87908113969000701</c:v>
                </c:pt>
                <c:pt idx="167">
                  <c:v>1.1078783376666252</c:v>
                </c:pt>
                <c:pt idx="168">
                  <c:v>1.0728206414571078</c:v>
                </c:pt>
                <c:pt idx="169">
                  <c:v>0.96654122877142368</c:v>
                </c:pt>
                <c:pt idx="170">
                  <c:v>0.85769691694043282</c:v>
                </c:pt>
                <c:pt idx="171">
                  <c:v>0.77337880166776063</c:v>
                </c:pt>
                <c:pt idx="172">
                  <c:v>0.7453251819440847</c:v>
                </c:pt>
                <c:pt idx="173">
                  <c:v>0.87029989488481796</c:v>
                </c:pt>
                <c:pt idx="174">
                  <c:v>0.83886481710975924</c:v>
                </c:pt>
                <c:pt idx="175">
                  <c:v>1.1436268508026777</c:v>
                </c:pt>
                <c:pt idx="176">
                  <c:v>0.99098539766223859</c:v>
                </c:pt>
                <c:pt idx="177">
                  <c:v>0.9134038853084917</c:v>
                </c:pt>
                <c:pt idx="178">
                  <c:v>0.99126516890154348</c:v>
                </c:pt>
                <c:pt idx="179">
                  <c:v>0.86665415990115369</c:v>
                </c:pt>
                <c:pt idx="180">
                  <c:v>0.9414847945047482</c:v>
                </c:pt>
                <c:pt idx="181">
                  <c:v>0.94235291339273353</c:v>
                </c:pt>
                <c:pt idx="182">
                  <c:v>0.90306740796560658</c:v>
                </c:pt>
                <c:pt idx="183">
                  <c:v>0.80463083922699263</c:v>
                </c:pt>
                <c:pt idx="184">
                  <c:v>0.81538761367127333</c:v>
                </c:pt>
                <c:pt idx="185">
                  <c:v>0.95523013619747765</c:v>
                </c:pt>
                <c:pt idx="186">
                  <c:v>1.116411008886705</c:v>
                </c:pt>
                <c:pt idx="187">
                  <c:v>1.0008097726125931</c:v>
                </c:pt>
                <c:pt idx="188">
                  <c:v>1.0142241946568793</c:v>
                </c:pt>
                <c:pt idx="189">
                  <c:v>1.0665626582588659</c:v>
                </c:pt>
                <c:pt idx="190">
                  <c:v>1.2078580251398678</c:v>
                </c:pt>
                <c:pt idx="191">
                  <c:v>1.2201026191804718</c:v>
                </c:pt>
                <c:pt idx="192">
                  <c:v>0.97327723932261168</c:v>
                </c:pt>
                <c:pt idx="193">
                  <c:v>1.2402471307212628</c:v>
                </c:pt>
                <c:pt idx="194">
                  <c:v>1.0815307624835537</c:v>
                </c:pt>
                <c:pt idx="195">
                  <c:v>1.0017209588199114</c:v>
                </c:pt>
                <c:pt idx="196">
                  <c:v>0.85791630906451277</c:v>
                </c:pt>
                <c:pt idx="197">
                  <c:v>0.95479848132032163</c:v>
                </c:pt>
                <c:pt idx="198">
                  <c:v>1.0427063707896778</c:v>
                </c:pt>
                <c:pt idx="199">
                  <c:v>1.1438148937633226</c:v>
                </c:pt>
                <c:pt idx="200">
                  <c:v>0.81369855524118195</c:v>
                </c:pt>
                <c:pt idx="201">
                  <c:v>0.98921939430963657</c:v>
                </c:pt>
                <c:pt idx="202">
                  <c:v>0.90358041605515971</c:v>
                </c:pt>
                <c:pt idx="203">
                  <c:v>0.9100856757532505</c:v>
                </c:pt>
                <c:pt idx="204">
                  <c:v>1.1103819324079833</c:v>
                </c:pt>
                <c:pt idx="205">
                  <c:v>0.96356380827408961</c:v>
                </c:pt>
                <c:pt idx="206">
                  <c:v>1.2645518138929559</c:v>
                </c:pt>
                <c:pt idx="207">
                  <c:v>1.132788309132756</c:v>
                </c:pt>
                <c:pt idx="208">
                  <c:v>1.246140830637426</c:v>
                </c:pt>
                <c:pt idx="209">
                  <c:v>1.1255618881518159</c:v>
                </c:pt>
                <c:pt idx="210">
                  <c:v>1.0059802473323156</c:v>
                </c:pt>
                <c:pt idx="211">
                  <c:v>1.0970956392046158</c:v>
                </c:pt>
                <c:pt idx="212">
                  <c:v>0.95785882639242681</c:v>
                </c:pt>
                <c:pt idx="213">
                  <c:v>1.0752751495891506</c:v>
                </c:pt>
                <c:pt idx="214">
                  <c:v>1.2004657754985619</c:v>
                </c:pt>
                <c:pt idx="215">
                  <c:v>1.2927681713848507</c:v>
                </c:pt>
                <c:pt idx="216">
                  <c:v>0.96552337027854762</c:v>
                </c:pt>
                <c:pt idx="217">
                  <c:v>1.0013905350293486</c:v>
                </c:pt>
                <c:pt idx="218">
                  <c:v>1.0194210532019787</c:v>
                </c:pt>
                <c:pt idx="219">
                  <c:v>0.88538602191304738</c:v>
                </c:pt>
                <c:pt idx="220">
                  <c:v>1.0127113175893634</c:v>
                </c:pt>
                <c:pt idx="221">
                  <c:v>1.0705312150055968</c:v>
                </c:pt>
                <c:pt idx="222">
                  <c:v>1.0732098284824476</c:v>
                </c:pt>
                <c:pt idx="223">
                  <c:v>1.0892535758264661</c:v>
                </c:pt>
                <c:pt idx="224">
                  <c:v>1.2220224344471171</c:v>
                </c:pt>
                <c:pt idx="225">
                  <c:v>1.259014886136274</c:v>
                </c:pt>
                <c:pt idx="226">
                  <c:v>1.0482467159071238</c:v>
                </c:pt>
                <c:pt idx="227">
                  <c:v>1.2257177989548098</c:v>
                </c:pt>
                <c:pt idx="228">
                  <c:v>0.91766147605062465</c:v>
                </c:pt>
                <c:pt idx="229">
                  <c:v>1.2111136639642892</c:v>
                </c:pt>
                <c:pt idx="230">
                  <c:v>1.2454717278311538</c:v>
                </c:pt>
                <c:pt idx="231">
                  <c:v>1.0317507834195299</c:v>
                </c:pt>
                <c:pt idx="232">
                  <c:v>0.97600000000000064</c:v>
                </c:pt>
                <c:pt idx="233">
                  <c:v>0.82973698722098332</c:v>
                </c:pt>
                <c:pt idx="234">
                  <c:v>0.89368792858831914</c:v>
                </c:pt>
                <c:pt idx="235">
                  <c:v>1.1259795105658679</c:v>
                </c:pt>
                <c:pt idx="236">
                  <c:v>0.89275492812811574</c:v>
                </c:pt>
                <c:pt idx="237">
                  <c:v>1.2092701019778809</c:v>
                </c:pt>
                <c:pt idx="238">
                  <c:v>1.0713606006373038</c:v>
                </c:pt>
                <c:pt idx="239">
                  <c:v>1.392085282694967</c:v>
                </c:pt>
              </c:numCache>
            </c:numRef>
          </c:val>
        </c:ser>
        <c:ser>
          <c:idx val="52"/>
          <c:order val="52"/>
          <c:tx>
            <c:strRef>
              <c:f>ratio_data!$A$54</c:f>
              <c:strCache>
                <c:ptCount val="1"/>
                <c:pt idx="0">
                  <c:v>520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ratio_data!$B$54:$IG$54</c:f>
              <c:numCache>
                <c:formatCode>General</c:formatCode>
                <c:ptCount val="240"/>
                <c:pt idx="0">
                  <c:v>1.297792325728153</c:v>
                </c:pt>
                <c:pt idx="1">
                  <c:v>1.1708579352938695</c:v>
                </c:pt>
                <c:pt idx="2">
                  <c:v>1.0813632590807396</c:v>
                </c:pt>
                <c:pt idx="3">
                  <c:v>0.96017371159554765</c:v>
                </c:pt>
                <c:pt idx="4">
                  <c:v>1.0182316521058148</c:v>
                </c:pt>
                <c:pt idx="5">
                  <c:v>1.1852466484446178</c:v>
                </c:pt>
                <c:pt idx="6">
                  <c:v>0.98310794251977274</c:v>
                </c:pt>
                <c:pt idx="7">
                  <c:v>1.0108590832849638</c:v>
                </c:pt>
                <c:pt idx="8">
                  <c:v>0.92316091004685596</c:v>
                </c:pt>
                <c:pt idx="9">
                  <c:v>0.76546437759227182</c:v>
                </c:pt>
                <c:pt idx="10">
                  <c:v>0.9108507775327036</c:v>
                </c:pt>
                <c:pt idx="11">
                  <c:v>1.1288253945633975</c:v>
                </c:pt>
                <c:pt idx="12">
                  <c:v>1.0725103911632421</c:v>
                </c:pt>
                <c:pt idx="13">
                  <c:v>1.1216701231641764</c:v>
                </c:pt>
                <c:pt idx="14">
                  <c:v>1.2055968949027498</c:v>
                </c:pt>
                <c:pt idx="15">
                  <c:v>1.1517390558514518</c:v>
                </c:pt>
                <c:pt idx="16">
                  <c:v>1.3699822625248554</c:v>
                </c:pt>
                <c:pt idx="17">
                  <c:v>1.0193042045588276</c:v>
                </c:pt>
                <c:pt idx="18">
                  <c:v>1.054909424120674</c:v>
                </c:pt>
                <c:pt idx="19">
                  <c:v>1.0907671116991855</c:v>
                </c:pt>
                <c:pt idx="20">
                  <c:v>0.91771451947844862</c:v>
                </c:pt>
                <c:pt idx="21">
                  <c:v>1.0263682702682593</c:v>
                </c:pt>
                <c:pt idx="22">
                  <c:v>0.90560380102911464</c:v>
                </c:pt>
                <c:pt idx="23">
                  <c:v>1.2003868471953578</c:v>
                </c:pt>
                <c:pt idx="24">
                  <c:v>1.256362235166983</c:v>
                </c:pt>
                <c:pt idx="25">
                  <c:v>1.0313560334108423</c:v>
                </c:pt>
                <c:pt idx="26">
                  <c:v>0.93852383052429189</c:v>
                </c:pt>
                <c:pt idx="27">
                  <c:v>0.91255806633988379</c:v>
                </c:pt>
                <c:pt idx="28">
                  <c:v>1.0509658428454218</c:v>
                </c:pt>
                <c:pt idx="29">
                  <c:v>0.86289724491546871</c:v>
                </c:pt>
                <c:pt idx="30">
                  <c:v>0.92028662448590348</c:v>
                </c:pt>
                <c:pt idx="31">
                  <c:v>1.1407688729887311</c:v>
                </c:pt>
                <c:pt idx="32">
                  <c:v>1.2775339132689836</c:v>
                </c:pt>
                <c:pt idx="33">
                  <c:v>1.2969725860271959</c:v>
                </c:pt>
                <c:pt idx="34">
                  <c:v>1.103136178118151</c:v>
                </c:pt>
                <c:pt idx="35">
                  <c:v>1.120745755234005</c:v>
                </c:pt>
                <c:pt idx="36">
                  <c:v>1.2924337917973237</c:v>
                </c:pt>
                <c:pt idx="37">
                  <c:v>1.2863329777763521</c:v>
                </c:pt>
                <c:pt idx="38">
                  <c:v>1.2386969303452067</c:v>
                </c:pt>
                <c:pt idx="39">
                  <c:v>1.0428941655637081</c:v>
                </c:pt>
                <c:pt idx="40">
                  <c:v>1.1150469047946061</c:v>
                </c:pt>
                <c:pt idx="41">
                  <c:v>0.95051789038376411</c:v>
                </c:pt>
                <c:pt idx="42">
                  <c:v>0.75101021034022464</c:v>
                </c:pt>
                <c:pt idx="43">
                  <c:v>0.99708153481738349</c:v>
                </c:pt>
                <c:pt idx="44">
                  <c:v>0.93005842991751231</c:v>
                </c:pt>
                <c:pt idx="45">
                  <c:v>1.0380516374305726</c:v>
                </c:pt>
                <c:pt idx="46">
                  <c:v>0.89612371183957262</c:v>
                </c:pt>
                <c:pt idx="47">
                  <c:v>1.027932843375712</c:v>
                </c:pt>
                <c:pt idx="48">
                  <c:v>0.97647967723936746</c:v>
                </c:pt>
                <c:pt idx="49">
                  <c:v>0.87770956288371005</c:v>
                </c:pt>
                <c:pt idx="50">
                  <c:v>1.1463817158470886</c:v>
                </c:pt>
                <c:pt idx="51">
                  <c:v>1.3043768946852647</c:v>
                </c:pt>
                <c:pt idx="52">
                  <c:v>1.2183402119608089</c:v>
                </c:pt>
                <c:pt idx="53">
                  <c:v>1.1787049176629254</c:v>
                </c:pt>
                <c:pt idx="54">
                  <c:v>1.0095372946936358</c:v>
                </c:pt>
                <c:pt idx="55">
                  <c:v>1.0345113751455635</c:v>
                </c:pt>
                <c:pt idx="56">
                  <c:v>0.98973908813046652</c:v>
                </c:pt>
                <c:pt idx="57">
                  <c:v>1.0216263709161515</c:v>
                </c:pt>
                <c:pt idx="58">
                  <c:v>0.97112280742254153</c:v>
                </c:pt>
                <c:pt idx="59">
                  <c:v>0.82541778533572929</c:v>
                </c:pt>
                <c:pt idx="60">
                  <c:v>0.8443707549916335</c:v>
                </c:pt>
                <c:pt idx="61">
                  <c:v>1.0400782332608125</c:v>
                </c:pt>
                <c:pt idx="62">
                  <c:v>1.044442180089876</c:v>
                </c:pt>
                <c:pt idx="63">
                  <c:v>0.95042086011298832</c:v>
                </c:pt>
                <c:pt idx="64">
                  <c:v>0.90521344971792406</c:v>
                </c:pt>
                <c:pt idx="65">
                  <c:v>1.0321900805955257</c:v>
                </c:pt>
                <c:pt idx="66">
                  <c:v>1.0617964829172819</c:v>
                </c:pt>
                <c:pt idx="67">
                  <c:v>0.90116714611051152</c:v>
                </c:pt>
                <c:pt idx="68">
                  <c:v>0.95875612814958489</c:v>
                </c:pt>
                <c:pt idx="69">
                  <c:v>0.81938455187360759</c:v>
                </c:pt>
                <c:pt idx="70">
                  <c:v>0.92656889432068568</c:v>
                </c:pt>
                <c:pt idx="71">
                  <c:v>0.9644947996067007</c:v>
                </c:pt>
                <c:pt idx="72">
                  <c:v>0.97963699911671653</c:v>
                </c:pt>
                <c:pt idx="73">
                  <c:v>0.91063385453998547</c:v>
                </c:pt>
                <c:pt idx="74">
                  <c:v>0.94207086128399964</c:v>
                </c:pt>
                <c:pt idx="75">
                  <c:v>0.91524713554363735</c:v>
                </c:pt>
                <c:pt idx="76">
                  <c:v>0.90380537648180692</c:v>
                </c:pt>
                <c:pt idx="77">
                  <c:v>0.96369536558158575</c:v>
                </c:pt>
                <c:pt idx="78">
                  <c:v>0.9057263939936957</c:v>
                </c:pt>
                <c:pt idx="79">
                  <c:v>0.91695068903240329</c:v>
                </c:pt>
                <c:pt idx="80">
                  <c:v>0.96871686108165356</c:v>
                </c:pt>
                <c:pt idx="81">
                  <c:v>0.96845230546583017</c:v>
                </c:pt>
                <c:pt idx="82">
                  <c:v>0.90510649076806149</c:v>
                </c:pt>
                <c:pt idx="83">
                  <c:v>0.86808359443134453</c:v>
                </c:pt>
                <c:pt idx="84">
                  <c:v>0.91435910972618351</c:v>
                </c:pt>
                <c:pt idx="85">
                  <c:v>0.97541104546358581</c:v>
                </c:pt>
                <c:pt idx="86">
                  <c:v>0.90520183835367973</c:v>
                </c:pt>
                <c:pt idx="87">
                  <c:v>1.1050561489250721</c:v>
                </c:pt>
                <c:pt idx="88">
                  <c:v>1.0063238933186678</c:v>
                </c:pt>
                <c:pt idx="89">
                  <c:v>0.99679709833092545</c:v>
                </c:pt>
                <c:pt idx="90">
                  <c:v>1.0417898767791958</c:v>
                </c:pt>
                <c:pt idx="91">
                  <c:v>1.0643635981007249</c:v>
                </c:pt>
                <c:pt idx="92">
                  <c:v>1.032269666265673</c:v>
                </c:pt>
                <c:pt idx="93">
                  <c:v>0.95460808419152254</c:v>
                </c:pt>
                <c:pt idx="94">
                  <c:v>0.98075722413975897</c:v>
                </c:pt>
                <c:pt idx="95">
                  <c:v>1.0019861628653548</c:v>
                </c:pt>
                <c:pt idx="96">
                  <c:v>0.99896379806496538</c:v>
                </c:pt>
                <c:pt idx="97">
                  <c:v>0.83864317649345921</c:v>
                </c:pt>
                <c:pt idx="98">
                  <c:v>0.99464162249366372</c:v>
                </c:pt>
                <c:pt idx="99">
                  <c:v>1.0327607235392988</c:v>
                </c:pt>
                <c:pt idx="100">
                  <c:v>1.0466620032095559</c:v>
                </c:pt>
                <c:pt idx="101">
                  <c:v>0.98643860860238353</c:v>
                </c:pt>
                <c:pt idx="102">
                  <c:v>1.0380537278404101</c:v>
                </c:pt>
                <c:pt idx="103">
                  <c:v>0.9976399975038448</c:v>
                </c:pt>
                <c:pt idx="104">
                  <c:v>0.99217410010872542</c:v>
                </c:pt>
                <c:pt idx="105">
                  <c:v>1.019627924774628</c:v>
                </c:pt>
                <c:pt idx="106">
                  <c:v>1.0016839177236638</c:v>
                </c:pt>
                <c:pt idx="107">
                  <c:v>1.0515870816785222</c:v>
                </c:pt>
                <c:pt idx="108">
                  <c:v>1.0881951655357303</c:v>
                </c:pt>
                <c:pt idx="109">
                  <c:v>1.113006018371872</c:v>
                </c:pt>
                <c:pt idx="110">
                  <c:v>1.034421735244182</c:v>
                </c:pt>
                <c:pt idx="111">
                  <c:v>0.98021448815871637</c:v>
                </c:pt>
                <c:pt idx="112">
                  <c:v>1.0831294264999258</c:v>
                </c:pt>
                <c:pt idx="113">
                  <c:v>1.0598480353690978</c:v>
                </c:pt>
                <c:pt idx="114">
                  <c:v>0.95223737133899</c:v>
                </c:pt>
                <c:pt idx="115">
                  <c:v>0.93711257388822844</c:v>
                </c:pt>
                <c:pt idx="116">
                  <c:v>0.96102811087084761</c:v>
                </c:pt>
                <c:pt idx="117">
                  <c:v>1.0138236877949833</c:v>
                </c:pt>
                <c:pt idx="118">
                  <c:v>1.1045970518614161</c:v>
                </c:pt>
                <c:pt idx="119">
                  <c:v>1.0321073871229778</c:v>
                </c:pt>
                <c:pt idx="120">
                  <c:v>1.0046432078453298</c:v>
                </c:pt>
                <c:pt idx="121">
                  <c:v>1.0422781366882046</c:v>
                </c:pt>
                <c:pt idx="122">
                  <c:v>0.99689858634734552</c:v>
                </c:pt>
                <c:pt idx="123">
                  <c:v>0.95457828629870034</c:v>
                </c:pt>
                <c:pt idx="124">
                  <c:v>0.92253305621788462</c:v>
                </c:pt>
                <c:pt idx="125">
                  <c:v>0.92484432336261535</c:v>
                </c:pt>
                <c:pt idx="126">
                  <c:v>0.97683297884910769</c:v>
                </c:pt>
                <c:pt idx="127">
                  <c:v>1.0079707388915413</c:v>
                </c:pt>
                <c:pt idx="128">
                  <c:v>1.0255053991856946</c:v>
                </c:pt>
                <c:pt idx="129">
                  <c:v>1.1278891607909201</c:v>
                </c:pt>
                <c:pt idx="130">
                  <c:v>1.0689652650287811</c:v>
                </c:pt>
                <c:pt idx="131">
                  <c:v>1.0844892906710679</c:v>
                </c:pt>
                <c:pt idx="132">
                  <c:v>1.1136122734456233</c:v>
                </c:pt>
                <c:pt idx="133">
                  <c:v>0.94514738921599006</c:v>
                </c:pt>
                <c:pt idx="134">
                  <c:v>1.0252855704600603</c:v>
                </c:pt>
                <c:pt idx="135">
                  <c:v>0.96437487548737899</c:v>
                </c:pt>
                <c:pt idx="136">
                  <c:v>0.85736160618760071</c:v>
                </c:pt>
                <c:pt idx="137">
                  <c:v>0.87133373949547754</c:v>
                </c:pt>
                <c:pt idx="138">
                  <c:v>0.91960871182516168</c:v>
                </c:pt>
                <c:pt idx="139">
                  <c:v>0.88303714073951989</c:v>
                </c:pt>
                <c:pt idx="140">
                  <c:v>0.86484765802637731</c:v>
                </c:pt>
                <c:pt idx="141">
                  <c:v>0.87765422856528175</c:v>
                </c:pt>
                <c:pt idx="142">
                  <c:v>0.90086302980244948</c:v>
                </c:pt>
                <c:pt idx="143">
                  <c:v>0.93925077678901603</c:v>
                </c:pt>
                <c:pt idx="144">
                  <c:v>1.0421681494196462</c:v>
                </c:pt>
                <c:pt idx="145">
                  <c:v>0.8249950898609405</c:v>
                </c:pt>
                <c:pt idx="146">
                  <c:v>0.92293636131550716</c:v>
                </c:pt>
                <c:pt idx="147">
                  <c:v>0.8377496848059427</c:v>
                </c:pt>
                <c:pt idx="148">
                  <c:v>0.72616528400632097</c:v>
                </c:pt>
                <c:pt idx="149">
                  <c:v>0.91526795174395215</c:v>
                </c:pt>
                <c:pt idx="150">
                  <c:v>0.95877833168329996</c:v>
                </c:pt>
                <c:pt idx="151">
                  <c:v>1.1075971043458281</c:v>
                </c:pt>
                <c:pt idx="152">
                  <c:v>0.95305786430274353</c:v>
                </c:pt>
                <c:pt idx="153">
                  <c:v>1.1133888292327128</c:v>
                </c:pt>
                <c:pt idx="154">
                  <c:v>1.1284674542244506</c:v>
                </c:pt>
                <c:pt idx="155">
                  <c:v>0.98547167024924931</c:v>
                </c:pt>
                <c:pt idx="156">
                  <c:v>1.0290093904494428</c:v>
                </c:pt>
                <c:pt idx="157">
                  <c:v>1.0944745281530941</c:v>
                </c:pt>
                <c:pt idx="158">
                  <c:v>1.2839762391334253</c:v>
                </c:pt>
                <c:pt idx="159">
                  <c:v>0.98865131332504264</c:v>
                </c:pt>
                <c:pt idx="160">
                  <c:v>1.1689268413611968</c:v>
                </c:pt>
                <c:pt idx="161">
                  <c:v>1.0356281228568629</c:v>
                </c:pt>
                <c:pt idx="162">
                  <c:v>0.98351920614184651</c:v>
                </c:pt>
                <c:pt idx="163">
                  <c:v>0.87547782816906561</c:v>
                </c:pt>
                <c:pt idx="164">
                  <c:v>0.7777432684257447</c:v>
                </c:pt>
                <c:pt idx="165">
                  <c:v>0.88882611689644042</c:v>
                </c:pt>
                <c:pt idx="166">
                  <c:v>0.87089425249591856</c:v>
                </c:pt>
                <c:pt idx="167">
                  <c:v>0.89374295705108164</c:v>
                </c:pt>
                <c:pt idx="168">
                  <c:v>1.1031793681968203</c:v>
                </c:pt>
                <c:pt idx="169">
                  <c:v>1.1033790331326458</c:v>
                </c:pt>
                <c:pt idx="170">
                  <c:v>0.86752950695262654</c:v>
                </c:pt>
                <c:pt idx="171">
                  <c:v>0.84801263210186162</c:v>
                </c:pt>
                <c:pt idx="172">
                  <c:v>0.92382068464661804</c:v>
                </c:pt>
                <c:pt idx="173">
                  <c:v>1.1211091904241335</c:v>
                </c:pt>
                <c:pt idx="174">
                  <c:v>1.0391788183922479</c:v>
                </c:pt>
                <c:pt idx="175">
                  <c:v>1.1201215552206254</c:v>
                </c:pt>
                <c:pt idx="176">
                  <c:v>0.93596767472521458</c:v>
                </c:pt>
                <c:pt idx="177">
                  <c:v>1.151913494738148</c:v>
                </c:pt>
                <c:pt idx="178">
                  <c:v>1.4813112182335371</c:v>
                </c:pt>
                <c:pt idx="179">
                  <c:v>0.90352581376985064</c:v>
                </c:pt>
                <c:pt idx="180">
                  <c:v>0.89265156393295375</c:v>
                </c:pt>
                <c:pt idx="181">
                  <c:v>0.89814875123935289</c:v>
                </c:pt>
                <c:pt idx="182">
                  <c:v>0.99629187207931547</c:v>
                </c:pt>
                <c:pt idx="183">
                  <c:v>0.85219337971260256</c:v>
                </c:pt>
                <c:pt idx="184">
                  <c:v>0.8357196815417447</c:v>
                </c:pt>
                <c:pt idx="185">
                  <c:v>0.8861328512835267</c:v>
                </c:pt>
                <c:pt idx="186">
                  <c:v>1.0397149933542018</c:v>
                </c:pt>
                <c:pt idx="187">
                  <c:v>0.93268231024851789</c:v>
                </c:pt>
                <c:pt idx="188">
                  <c:v>0.93816238460420764</c:v>
                </c:pt>
                <c:pt idx="189">
                  <c:v>0.99955097473023746</c:v>
                </c:pt>
                <c:pt idx="190">
                  <c:v>0.94449331319767715</c:v>
                </c:pt>
                <c:pt idx="191">
                  <c:v>1.192358409396981</c:v>
                </c:pt>
                <c:pt idx="192">
                  <c:v>1.108873114102632</c:v>
                </c:pt>
                <c:pt idx="193">
                  <c:v>1.0276643507023775</c:v>
                </c:pt>
                <c:pt idx="194">
                  <c:v>1.004546156817304</c:v>
                </c:pt>
                <c:pt idx="195">
                  <c:v>1.1263071191741481</c:v>
                </c:pt>
                <c:pt idx="196">
                  <c:v>1.0045269712179936</c:v>
                </c:pt>
                <c:pt idx="197">
                  <c:v>1.1587588565844125</c:v>
                </c:pt>
                <c:pt idx="198">
                  <c:v>0.94380906778862761</c:v>
                </c:pt>
                <c:pt idx="199">
                  <c:v>0.89604064066088196</c:v>
                </c:pt>
                <c:pt idx="200">
                  <c:v>0.91075408234210875</c:v>
                </c:pt>
                <c:pt idx="201">
                  <c:v>0.87739332446133378</c:v>
                </c:pt>
                <c:pt idx="202">
                  <c:v>0.96971576186563857</c:v>
                </c:pt>
                <c:pt idx="203">
                  <c:v>0.9357050954258298</c:v>
                </c:pt>
                <c:pt idx="204">
                  <c:v>1.1308360371310664</c:v>
                </c:pt>
                <c:pt idx="205">
                  <c:v>1.0972182036126152</c:v>
                </c:pt>
                <c:pt idx="206">
                  <c:v>1.0526387697990183</c:v>
                </c:pt>
                <c:pt idx="207">
                  <c:v>0.86416861826697999</c:v>
                </c:pt>
                <c:pt idx="208">
                  <c:v>0.93649179231322621</c:v>
                </c:pt>
                <c:pt idx="209">
                  <c:v>1.1735877588139501</c:v>
                </c:pt>
                <c:pt idx="210">
                  <c:v>1.253461500149414</c:v>
                </c:pt>
                <c:pt idx="211">
                  <c:v>0.96447143388276113</c:v>
                </c:pt>
                <c:pt idx="212">
                  <c:v>1.0421780260312354</c:v>
                </c:pt>
                <c:pt idx="213">
                  <c:v>0.93128039304156007</c:v>
                </c:pt>
                <c:pt idx="214">
                  <c:v>1.096482896608252</c:v>
                </c:pt>
                <c:pt idx="215">
                  <c:v>1.1469170005943601</c:v>
                </c:pt>
                <c:pt idx="216">
                  <c:v>0.9789501417254155</c:v>
                </c:pt>
                <c:pt idx="217">
                  <c:v>1.1287913070792337</c:v>
                </c:pt>
                <c:pt idx="218">
                  <c:v>0.94380910709135934</c:v>
                </c:pt>
                <c:pt idx="219">
                  <c:v>0.98287108076632757</c:v>
                </c:pt>
                <c:pt idx="220">
                  <c:v>0.94135994719373761</c:v>
                </c:pt>
                <c:pt idx="221">
                  <c:v>1.0398864972064414</c:v>
                </c:pt>
                <c:pt idx="222">
                  <c:v>0.82918342988022542</c:v>
                </c:pt>
                <c:pt idx="223">
                  <c:v>1.2077684369848458</c:v>
                </c:pt>
                <c:pt idx="224">
                  <c:v>1.1153393771601228</c:v>
                </c:pt>
                <c:pt idx="225">
                  <c:v>1.0331699264669101</c:v>
                </c:pt>
                <c:pt idx="226">
                  <c:v>1.1064908354001572</c:v>
                </c:pt>
                <c:pt idx="227">
                  <c:v>1.2623745853568826</c:v>
                </c:pt>
                <c:pt idx="228">
                  <c:v>1.0477483298458183</c:v>
                </c:pt>
                <c:pt idx="229">
                  <c:v>1.0883759966428881</c:v>
                </c:pt>
                <c:pt idx="230">
                  <c:v>0.99011896715692871</c:v>
                </c:pt>
                <c:pt idx="231">
                  <c:v>1.1133600511905164</c:v>
                </c:pt>
                <c:pt idx="232">
                  <c:v>0.87120033476754044</c:v>
                </c:pt>
                <c:pt idx="233">
                  <c:v>0.93679927906915272</c:v>
                </c:pt>
                <c:pt idx="234">
                  <c:v>0.94603506313115504</c:v>
                </c:pt>
                <c:pt idx="235">
                  <c:v>0.90273006462471805</c:v>
                </c:pt>
                <c:pt idx="236">
                  <c:v>1.053869489610703</c:v>
                </c:pt>
                <c:pt idx="237">
                  <c:v>0.96320630749014469</c:v>
                </c:pt>
                <c:pt idx="238">
                  <c:v>0.93872452060213663</c:v>
                </c:pt>
                <c:pt idx="239">
                  <c:v>0.97029863865682886</c:v>
                </c:pt>
              </c:numCache>
            </c:numRef>
          </c:val>
        </c:ser>
        <c:ser>
          <c:idx val="53"/>
          <c:order val="53"/>
          <c:tx>
            <c:strRef>
              <c:f>ratio_data!$A$55</c:f>
              <c:strCache>
                <c:ptCount val="1"/>
                <c:pt idx="0">
                  <c:v>530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ratio_data!$B$55:$IG$55</c:f>
              <c:numCache>
                <c:formatCode>General</c:formatCode>
                <c:ptCount val="240"/>
                <c:pt idx="0">
                  <c:v>0.73605148694407996</c:v>
                </c:pt>
                <c:pt idx="1">
                  <c:v>0.97986180910184961</c:v>
                </c:pt>
                <c:pt idx="2">
                  <c:v>0.83155817430587964</c:v>
                </c:pt>
                <c:pt idx="3">
                  <c:v>1.1280228836544079</c:v>
                </c:pt>
                <c:pt idx="4">
                  <c:v>1.1234650190991358</c:v>
                </c:pt>
                <c:pt idx="5">
                  <c:v>1.0255189851900639</c:v>
                </c:pt>
                <c:pt idx="6">
                  <c:v>1.0642257910391206</c:v>
                </c:pt>
                <c:pt idx="7">
                  <c:v>1.1199536148057041</c:v>
                </c:pt>
                <c:pt idx="8">
                  <c:v>1.0651898192139702</c:v>
                </c:pt>
                <c:pt idx="9">
                  <c:v>1.0487772600036895</c:v>
                </c:pt>
                <c:pt idx="10">
                  <c:v>1.161075714859388</c:v>
                </c:pt>
                <c:pt idx="11">
                  <c:v>1.0381351952158804</c:v>
                </c:pt>
                <c:pt idx="12">
                  <c:v>1.1311992389140413</c:v>
                </c:pt>
                <c:pt idx="13">
                  <c:v>1.2077336649415724</c:v>
                </c:pt>
                <c:pt idx="14">
                  <c:v>1.088746979347456</c:v>
                </c:pt>
                <c:pt idx="15">
                  <c:v>1.0204456206248933</c:v>
                </c:pt>
                <c:pt idx="16">
                  <c:v>0.82267567744898884</c:v>
                </c:pt>
                <c:pt idx="17">
                  <c:v>1.1631561954691858</c:v>
                </c:pt>
                <c:pt idx="18">
                  <c:v>1.0808645912850698</c:v>
                </c:pt>
                <c:pt idx="19">
                  <c:v>1.0747056722136512</c:v>
                </c:pt>
                <c:pt idx="20">
                  <c:v>1.2251552126477856</c:v>
                </c:pt>
                <c:pt idx="21">
                  <c:v>1.199850845479159</c:v>
                </c:pt>
                <c:pt idx="22">
                  <c:v>1.052588688470782</c:v>
                </c:pt>
                <c:pt idx="23">
                  <c:v>0.96229991293282546</c:v>
                </c:pt>
                <c:pt idx="24">
                  <c:v>1.0571967338902322</c:v>
                </c:pt>
                <c:pt idx="25">
                  <c:v>0.7767036197119046</c:v>
                </c:pt>
                <c:pt idx="26">
                  <c:v>0.76164727156065104</c:v>
                </c:pt>
                <c:pt idx="27">
                  <c:v>0.89966246840475339</c:v>
                </c:pt>
                <c:pt idx="28">
                  <c:v>0.94825325482071376</c:v>
                </c:pt>
                <c:pt idx="29">
                  <c:v>0.97004900619418677</c:v>
                </c:pt>
                <c:pt idx="30">
                  <c:v>1.1802038975477755</c:v>
                </c:pt>
                <c:pt idx="31">
                  <c:v>1.1773171786448593</c:v>
                </c:pt>
                <c:pt idx="32">
                  <c:v>1.2203141792239269</c:v>
                </c:pt>
                <c:pt idx="33">
                  <c:v>1.076763603721699</c:v>
                </c:pt>
                <c:pt idx="34">
                  <c:v>1.0923800328347701</c:v>
                </c:pt>
                <c:pt idx="35">
                  <c:v>1.0559375187516382</c:v>
                </c:pt>
                <c:pt idx="36">
                  <c:v>1.2338861870599287</c:v>
                </c:pt>
                <c:pt idx="37">
                  <c:v>1.1959755479799017</c:v>
                </c:pt>
                <c:pt idx="38">
                  <c:v>1.2050028349631461</c:v>
                </c:pt>
                <c:pt idx="39">
                  <c:v>1.0693638313080771</c:v>
                </c:pt>
                <c:pt idx="40">
                  <c:v>0.98000682267858519</c:v>
                </c:pt>
                <c:pt idx="41">
                  <c:v>0.80278866724904285</c:v>
                </c:pt>
                <c:pt idx="42">
                  <c:v>0.7171156876548852</c:v>
                </c:pt>
                <c:pt idx="43">
                  <c:v>1.0488327119050651</c:v>
                </c:pt>
                <c:pt idx="44">
                  <c:v>0.98566294707056357</c:v>
                </c:pt>
                <c:pt idx="45">
                  <c:v>0.89464796557387594</c:v>
                </c:pt>
                <c:pt idx="46">
                  <c:v>1.1597545334122321</c:v>
                </c:pt>
                <c:pt idx="47">
                  <c:v>1.179427464459438</c:v>
                </c:pt>
                <c:pt idx="48">
                  <c:v>0.99493046175583033</c:v>
                </c:pt>
                <c:pt idx="49">
                  <c:v>1.0364175338695307</c:v>
                </c:pt>
                <c:pt idx="50">
                  <c:v>1.1359661149610121</c:v>
                </c:pt>
                <c:pt idx="51">
                  <c:v>1.0940983703938381</c:v>
                </c:pt>
                <c:pt idx="52">
                  <c:v>1.3395206198046936</c:v>
                </c:pt>
                <c:pt idx="53">
                  <c:v>1.129907053818876</c:v>
                </c:pt>
                <c:pt idx="54">
                  <c:v>0.95206767122987979</c:v>
                </c:pt>
                <c:pt idx="55">
                  <c:v>0.99596887060520001</c:v>
                </c:pt>
                <c:pt idx="56">
                  <c:v>0.90221483630491361</c:v>
                </c:pt>
                <c:pt idx="57">
                  <c:v>1.0467139388052475</c:v>
                </c:pt>
                <c:pt idx="58">
                  <c:v>0.90150660498107649</c:v>
                </c:pt>
                <c:pt idx="59">
                  <c:v>0.89301825849072802</c:v>
                </c:pt>
                <c:pt idx="60">
                  <c:v>0.83763814385077762</c:v>
                </c:pt>
                <c:pt idx="61">
                  <c:v>0.83269006756785779</c:v>
                </c:pt>
                <c:pt idx="62">
                  <c:v>0.92547247917730058</c:v>
                </c:pt>
                <c:pt idx="63">
                  <c:v>1.0321000400653373</c:v>
                </c:pt>
                <c:pt idx="64">
                  <c:v>0.98492390076462133</c:v>
                </c:pt>
                <c:pt idx="65">
                  <c:v>0.94400246346978134</c:v>
                </c:pt>
                <c:pt idx="66">
                  <c:v>0.94633207145900577</c:v>
                </c:pt>
                <c:pt idx="67">
                  <c:v>0.88067185124546954</c:v>
                </c:pt>
                <c:pt idx="68">
                  <c:v>1.0822491354846715</c:v>
                </c:pt>
                <c:pt idx="69">
                  <c:v>0.9726399405746825</c:v>
                </c:pt>
                <c:pt idx="70">
                  <c:v>0.97075330388123049</c:v>
                </c:pt>
                <c:pt idx="71">
                  <c:v>0.94738305028212477</c:v>
                </c:pt>
                <c:pt idx="72">
                  <c:v>0.98174375646520018</c:v>
                </c:pt>
                <c:pt idx="73">
                  <c:v>0.95280641892205953</c:v>
                </c:pt>
                <c:pt idx="74">
                  <c:v>0.97001206643829563</c:v>
                </c:pt>
                <c:pt idx="75">
                  <c:v>1.0388222652052439</c:v>
                </c:pt>
                <c:pt idx="76">
                  <c:v>0.94818608884809119</c:v>
                </c:pt>
                <c:pt idx="77">
                  <c:v>0.94189255978405506</c:v>
                </c:pt>
                <c:pt idx="78">
                  <c:v>0.94519886799903463</c:v>
                </c:pt>
                <c:pt idx="79">
                  <c:v>0.8792252303241862</c:v>
                </c:pt>
                <c:pt idx="80">
                  <c:v>0.94312791765874993</c:v>
                </c:pt>
                <c:pt idx="81">
                  <c:v>1.0569382044612601</c:v>
                </c:pt>
                <c:pt idx="82">
                  <c:v>1.0180747052165309</c:v>
                </c:pt>
                <c:pt idx="83">
                  <c:v>0.97115441120914858</c:v>
                </c:pt>
                <c:pt idx="84">
                  <c:v>1.0429577828685601</c:v>
                </c:pt>
                <c:pt idx="85">
                  <c:v>1.0253651424118253</c:v>
                </c:pt>
                <c:pt idx="86">
                  <c:v>0.94108984906199045</c:v>
                </c:pt>
                <c:pt idx="87">
                  <c:v>0.94716930346622008</c:v>
                </c:pt>
                <c:pt idx="88">
                  <c:v>1.0051915589097706</c:v>
                </c:pt>
                <c:pt idx="89">
                  <c:v>1.063058031261723</c:v>
                </c:pt>
                <c:pt idx="90">
                  <c:v>1.0307439470779138</c:v>
                </c:pt>
                <c:pt idx="91">
                  <c:v>1.0513148914298234</c:v>
                </c:pt>
                <c:pt idx="92">
                  <c:v>1.0205462078295418</c:v>
                </c:pt>
                <c:pt idx="93">
                  <c:v>0.93926587610069234</c:v>
                </c:pt>
                <c:pt idx="94">
                  <c:v>0.92859737983800306</c:v>
                </c:pt>
                <c:pt idx="95">
                  <c:v>0.91487321161457691</c:v>
                </c:pt>
                <c:pt idx="96">
                  <c:v>0.96852076897172656</c:v>
                </c:pt>
                <c:pt idx="97">
                  <c:v>0.92520988280369665</c:v>
                </c:pt>
                <c:pt idx="98">
                  <c:v>0.96085379109787261</c:v>
                </c:pt>
                <c:pt idx="99">
                  <c:v>1.0064206178160899</c:v>
                </c:pt>
                <c:pt idx="100">
                  <c:v>0.94858726140794825</c:v>
                </c:pt>
                <c:pt idx="101">
                  <c:v>1.1325425643508478</c:v>
                </c:pt>
                <c:pt idx="102">
                  <c:v>1.1077866177704543</c:v>
                </c:pt>
                <c:pt idx="103">
                  <c:v>1.0195645630580916</c:v>
                </c:pt>
                <c:pt idx="104">
                  <c:v>1.0064544134809712</c:v>
                </c:pt>
                <c:pt idx="105">
                  <c:v>0.94730902599667599</c:v>
                </c:pt>
                <c:pt idx="106">
                  <c:v>0.88878242594970258</c:v>
                </c:pt>
                <c:pt idx="107">
                  <c:v>1.0660407700672361</c:v>
                </c:pt>
                <c:pt idx="108">
                  <c:v>0.98262149795759413</c:v>
                </c:pt>
                <c:pt idx="109">
                  <c:v>1.0757099540024218</c:v>
                </c:pt>
                <c:pt idx="110">
                  <c:v>1.0365796634854918</c:v>
                </c:pt>
                <c:pt idx="111">
                  <c:v>0.94656271063951025</c:v>
                </c:pt>
                <c:pt idx="112">
                  <c:v>0.98432423405095149</c:v>
                </c:pt>
                <c:pt idx="113">
                  <c:v>0.99369815634434544</c:v>
                </c:pt>
                <c:pt idx="114">
                  <c:v>0.97966321438801363</c:v>
                </c:pt>
                <c:pt idx="115">
                  <c:v>0.92034252713332654</c:v>
                </c:pt>
                <c:pt idx="116">
                  <c:v>1.0161269457979378</c:v>
                </c:pt>
                <c:pt idx="117">
                  <c:v>1.0062409038210145</c:v>
                </c:pt>
                <c:pt idx="118">
                  <c:v>1.0942122635742861</c:v>
                </c:pt>
                <c:pt idx="119">
                  <c:v>1.0051116033395788</c:v>
                </c:pt>
                <c:pt idx="120">
                  <c:v>1.0530073674815821</c:v>
                </c:pt>
                <c:pt idx="121">
                  <c:v>0.97164231036882565</c:v>
                </c:pt>
                <c:pt idx="122">
                  <c:v>1.0089081585995159</c:v>
                </c:pt>
                <c:pt idx="123">
                  <c:v>0.95181652349306101</c:v>
                </c:pt>
                <c:pt idx="124">
                  <c:v>0.98622016936104551</c:v>
                </c:pt>
                <c:pt idx="125">
                  <c:v>1.0126947889102198</c:v>
                </c:pt>
                <c:pt idx="126">
                  <c:v>0.95380976754858415</c:v>
                </c:pt>
                <c:pt idx="127">
                  <c:v>0.98483829665724043</c:v>
                </c:pt>
                <c:pt idx="128">
                  <c:v>1.056395765042764</c:v>
                </c:pt>
                <c:pt idx="129">
                  <c:v>1.1744262345702841</c:v>
                </c:pt>
                <c:pt idx="130">
                  <c:v>1.0640506494165063</c:v>
                </c:pt>
                <c:pt idx="131">
                  <c:v>1.2225758030621436</c:v>
                </c:pt>
                <c:pt idx="132">
                  <c:v>1.3040785861278161</c:v>
                </c:pt>
                <c:pt idx="133">
                  <c:v>1.0846907258481731</c:v>
                </c:pt>
                <c:pt idx="134">
                  <c:v>1.022034834771629</c:v>
                </c:pt>
                <c:pt idx="135">
                  <c:v>0.9041460846852285</c:v>
                </c:pt>
                <c:pt idx="136">
                  <c:v>0.86609327588627261</c:v>
                </c:pt>
                <c:pt idx="137">
                  <c:v>0.85473759884974831</c:v>
                </c:pt>
                <c:pt idx="138">
                  <c:v>0.82757309623885589</c:v>
                </c:pt>
                <c:pt idx="139">
                  <c:v>1.0335009620836779</c:v>
                </c:pt>
                <c:pt idx="140">
                  <c:v>0.91214645656554416</c:v>
                </c:pt>
                <c:pt idx="141">
                  <c:v>0.98063008231543014</c:v>
                </c:pt>
                <c:pt idx="142">
                  <c:v>0.82321179961737645</c:v>
                </c:pt>
                <c:pt idx="143">
                  <c:v>0.90458655329621529</c:v>
                </c:pt>
                <c:pt idx="144">
                  <c:v>0.95309216153562049</c:v>
                </c:pt>
                <c:pt idx="145">
                  <c:v>0.94281941993150264</c:v>
                </c:pt>
                <c:pt idx="146">
                  <c:v>0.87813677572949067</c:v>
                </c:pt>
                <c:pt idx="147">
                  <c:v>0.90672669563677588</c:v>
                </c:pt>
                <c:pt idx="148">
                  <c:v>0.83172196480375804</c:v>
                </c:pt>
                <c:pt idx="149">
                  <c:v>0.94135084522299939</c:v>
                </c:pt>
                <c:pt idx="150">
                  <c:v>1.0158042010222712</c:v>
                </c:pt>
                <c:pt idx="151">
                  <c:v>0.94713764320232507</c:v>
                </c:pt>
                <c:pt idx="152">
                  <c:v>0.89709474275636558</c:v>
                </c:pt>
                <c:pt idx="153">
                  <c:v>0.91850389910464958</c:v>
                </c:pt>
                <c:pt idx="154">
                  <c:v>0.96933163037773462</c:v>
                </c:pt>
                <c:pt idx="155">
                  <c:v>0.97355917480998899</c:v>
                </c:pt>
                <c:pt idx="156">
                  <c:v>0.9331195802667055</c:v>
                </c:pt>
                <c:pt idx="157">
                  <c:v>0.9765279613508957</c:v>
                </c:pt>
                <c:pt idx="158">
                  <c:v>1.1116006974432493</c:v>
                </c:pt>
                <c:pt idx="159">
                  <c:v>0.87162592020358387</c:v>
                </c:pt>
                <c:pt idx="160">
                  <c:v>1.0449225936312507</c:v>
                </c:pt>
                <c:pt idx="161">
                  <c:v>1.1092370744010116</c:v>
                </c:pt>
                <c:pt idx="162">
                  <c:v>0.82171108052022768</c:v>
                </c:pt>
                <c:pt idx="163">
                  <c:v>0.75943554625799403</c:v>
                </c:pt>
                <c:pt idx="164">
                  <c:v>0.92579817602135395</c:v>
                </c:pt>
                <c:pt idx="165">
                  <c:v>0.69883135895117221</c:v>
                </c:pt>
                <c:pt idx="166">
                  <c:v>0.69635115780569667</c:v>
                </c:pt>
                <c:pt idx="167">
                  <c:v>0.88819634716421558</c:v>
                </c:pt>
                <c:pt idx="168">
                  <c:v>1.0860273207836861</c:v>
                </c:pt>
                <c:pt idx="169">
                  <c:v>0.88532942616476473</c:v>
                </c:pt>
                <c:pt idx="170">
                  <c:v>1.0938757037600246</c:v>
                </c:pt>
                <c:pt idx="171">
                  <c:v>0.82276738593455856</c:v>
                </c:pt>
                <c:pt idx="172">
                  <c:v>1.049046271656094</c:v>
                </c:pt>
                <c:pt idx="173">
                  <c:v>0.93693309145235248</c:v>
                </c:pt>
                <c:pt idx="174">
                  <c:v>0.94765458916402323</c:v>
                </c:pt>
                <c:pt idx="175">
                  <c:v>1.0114315327399077</c:v>
                </c:pt>
                <c:pt idx="176">
                  <c:v>1.0127409999455381</c:v>
                </c:pt>
                <c:pt idx="177">
                  <c:v>0.909648602435707</c:v>
                </c:pt>
                <c:pt idx="178">
                  <c:v>1.0235018879731466</c:v>
                </c:pt>
                <c:pt idx="179">
                  <c:v>0.93905940461530324</c:v>
                </c:pt>
                <c:pt idx="180">
                  <c:v>0.84725283696628295</c:v>
                </c:pt>
                <c:pt idx="181">
                  <c:v>0.97640149336303572</c:v>
                </c:pt>
                <c:pt idx="182">
                  <c:v>1.0415488890915181</c:v>
                </c:pt>
                <c:pt idx="183">
                  <c:v>1.0425248242343439</c:v>
                </c:pt>
                <c:pt idx="184">
                  <c:v>1.0917203297311837</c:v>
                </c:pt>
                <c:pt idx="185">
                  <c:v>1.0355557198421206</c:v>
                </c:pt>
                <c:pt idx="186">
                  <c:v>0.79893474943771359</c:v>
                </c:pt>
                <c:pt idx="187">
                  <c:v>0.9730785497327844</c:v>
                </c:pt>
                <c:pt idx="188">
                  <c:v>1.326240794722308</c:v>
                </c:pt>
                <c:pt idx="189">
                  <c:v>0.84919951857960563</c:v>
                </c:pt>
                <c:pt idx="190">
                  <c:v>0.93783154049662254</c:v>
                </c:pt>
                <c:pt idx="191">
                  <c:v>1.1196074294599809</c:v>
                </c:pt>
                <c:pt idx="192">
                  <c:v>1.2661566215508882</c:v>
                </c:pt>
                <c:pt idx="193">
                  <c:v>1.0800823543453446</c:v>
                </c:pt>
                <c:pt idx="194">
                  <c:v>1.0696132643977263</c:v>
                </c:pt>
                <c:pt idx="195">
                  <c:v>1.1679372810616688</c:v>
                </c:pt>
                <c:pt idx="196">
                  <c:v>1.1871185388411365</c:v>
                </c:pt>
                <c:pt idx="197">
                  <c:v>0.90069011303876978</c:v>
                </c:pt>
                <c:pt idx="198">
                  <c:v>0.86397806250295495</c:v>
                </c:pt>
                <c:pt idx="199">
                  <c:v>0.77808201795833365</c:v>
                </c:pt>
                <c:pt idx="200">
                  <c:v>0.81441252134143838</c:v>
                </c:pt>
                <c:pt idx="201">
                  <c:v>0.93540755052169255</c:v>
                </c:pt>
                <c:pt idx="202">
                  <c:v>1.1601169923982981</c:v>
                </c:pt>
                <c:pt idx="203">
                  <c:v>0.92826081675290917</c:v>
                </c:pt>
                <c:pt idx="204">
                  <c:v>0.94222158571566828</c:v>
                </c:pt>
                <c:pt idx="205">
                  <c:v>1.2016928937714171</c:v>
                </c:pt>
                <c:pt idx="206">
                  <c:v>0.94374346316362079</c:v>
                </c:pt>
                <c:pt idx="207">
                  <c:v>1.0001054673349319</c:v>
                </c:pt>
                <c:pt idx="208">
                  <c:v>1.0591433727465835</c:v>
                </c:pt>
                <c:pt idx="209">
                  <c:v>0.84911254190556629</c:v>
                </c:pt>
                <c:pt idx="210">
                  <c:v>0.84364169654779519</c:v>
                </c:pt>
                <c:pt idx="211">
                  <c:v>1.0462345244179247</c:v>
                </c:pt>
                <c:pt idx="212">
                  <c:v>1.1630621785881261</c:v>
                </c:pt>
                <c:pt idx="213">
                  <c:v>1.0822172305676447</c:v>
                </c:pt>
                <c:pt idx="214">
                  <c:v>0.96675874692482822</c:v>
                </c:pt>
                <c:pt idx="215">
                  <c:v>1.0362721505141108</c:v>
                </c:pt>
                <c:pt idx="216">
                  <c:v>0.97859866908859361</c:v>
                </c:pt>
                <c:pt idx="217">
                  <c:v>1.259773562711366</c:v>
                </c:pt>
                <c:pt idx="218">
                  <c:v>1.1584797379010101</c:v>
                </c:pt>
                <c:pt idx="219">
                  <c:v>0.80263333318009111</c:v>
                </c:pt>
                <c:pt idx="220">
                  <c:v>1.3857526232640927</c:v>
                </c:pt>
                <c:pt idx="221">
                  <c:v>1.3481385085436255</c:v>
                </c:pt>
                <c:pt idx="222">
                  <c:v>0.88523586857932901</c:v>
                </c:pt>
                <c:pt idx="223">
                  <c:v>0.98673503402027563</c:v>
                </c:pt>
                <c:pt idx="224">
                  <c:v>0.97643277693806141</c:v>
                </c:pt>
                <c:pt idx="225">
                  <c:v>1.4323473118893904</c:v>
                </c:pt>
                <c:pt idx="226">
                  <c:v>1.0778050483682147</c:v>
                </c:pt>
                <c:pt idx="227">
                  <c:v>1.1424247866137081</c:v>
                </c:pt>
                <c:pt idx="228">
                  <c:v>0.99448159449457962</c:v>
                </c:pt>
                <c:pt idx="229">
                  <c:v>1.1665970495607521</c:v>
                </c:pt>
                <c:pt idx="230">
                  <c:v>0.9817928688284816</c:v>
                </c:pt>
                <c:pt idx="231">
                  <c:v>0.87823177824099163</c:v>
                </c:pt>
                <c:pt idx="232">
                  <c:v>0.68969793718432471</c:v>
                </c:pt>
                <c:pt idx="233">
                  <c:v>0.98923254890046741</c:v>
                </c:pt>
                <c:pt idx="234">
                  <c:v>0.95134066982385623</c:v>
                </c:pt>
                <c:pt idx="235">
                  <c:v>1.160276212974741</c:v>
                </c:pt>
                <c:pt idx="236">
                  <c:v>1.1433118986453066</c:v>
                </c:pt>
                <c:pt idx="237">
                  <c:v>0.82167358376786859</c:v>
                </c:pt>
                <c:pt idx="238">
                  <c:v>0.58908903166590199</c:v>
                </c:pt>
                <c:pt idx="239">
                  <c:v>0.99872129989403069</c:v>
                </c:pt>
              </c:numCache>
            </c:numRef>
          </c:val>
        </c:ser>
        <c:ser>
          <c:idx val="54"/>
          <c:order val="54"/>
          <c:tx>
            <c:strRef>
              <c:f>ratio_data!$A$56</c:f>
              <c:strCache>
                <c:ptCount val="1"/>
                <c:pt idx="0">
                  <c:v>540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ratio_data!$B$56:$IG$56</c:f>
              <c:numCache>
                <c:formatCode>General</c:formatCode>
                <c:ptCount val="240"/>
                <c:pt idx="0">
                  <c:v>0.88501944305067781</c:v>
                </c:pt>
                <c:pt idx="1">
                  <c:v>1.0790873274929353</c:v>
                </c:pt>
                <c:pt idx="2">
                  <c:v>0.89744361819311558</c:v>
                </c:pt>
                <c:pt idx="3">
                  <c:v>1.1717029150108282</c:v>
                </c:pt>
                <c:pt idx="4">
                  <c:v>1.2349088071058916</c:v>
                </c:pt>
                <c:pt idx="5">
                  <c:v>1.3616196610720526</c:v>
                </c:pt>
                <c:pt idx="6">
                  <c:v>0.93568201749537683</c:v>
                </c:pt>
                <c:pt idx="7">
                  <c:v>1.0279785901561436</c:v>
                </c:pt>
                <c:pt idx="8">
                  <c:v>1.2027098381581698</c:v>
                </c:pt>
                <c:pt idx="9">
                  <c:v>1.0010264953597334</c:v>
                </c:pt>
                <c:pt idx="10">
                  <c:v>0.96624066867552094</c:v>
                </c:pt>
                <c:pt idx="11">
                  <c:v>0.83568487007077674</c:v>
                </c:pt>
                <c:pt idx="12">
                  <c:v>0.94478037355644584</c:v>
                </c:pt>
                <c:pt idx="13">
                  <c:v>1.0340593968264926</c:v>
                </c:pt>
                <c:pt idx="14">
                  <c:v>0.91260301916246611</c:v>
                </c:pt>
                <c:pt idx="15">
                  <c:v>1.1949217568213408</c:v>
                </c:pt>
                <c:pt idx="16">
                  <c:v>1.0378180939106518</c:v>
                </c:pt>
                <c:pt idx="17">
                  <c:v>1.1693390408474198</c:v>
                </c:pt>
                <c:pt idx="18">
                  <c:v>0.91219790218880414</c:v>
                </c:pt>
                <c:pt idx="19">
                  <c:v>1.0218689450876934</c:v>
                </c:pt>
                <c:pt idx="20">
                  <c:v>1.3493105345506462</c:v>
                </c:pt>
                <c:pt idx="21">
                  <c:v>1.0683330954811738</c:v>
                </c:pt>
                <c:pt idx="22">
                  <c:v>0.83965737936945661</c:v>
                </c:pt>
                <c:pt idx="23">
                  <c:v>1.0268614481763618</c:v>
                </c:pt>
                <c:pt idx="24">
                  <c:v>0.92115446299999315</c:v>
                </c:pt>
                <c:pt idx="25">
                  <c:v>0.95967733338071592</c:v>
                </c:pt>
                <c:pt idx="26">
                  <c:v>0.81621650110991117</c:v>
                </c:pt>
                <c:pt idx="27">
                  <c:v>0.78948863550509374</c:v>
                </c:pt>
                <c:pt idx="28">
                  <c:v>0.9441232953144667</c:v>
                </c:pt>
                <c:pt idx="29">
                  <c:v>0.86910951980290918</c:v>
                </c:pt>
                <c:pt idx="30">
                  <c:v>1.0832772490389326</c:v>
                </c:pt>
                <c:pt idx="31">
                  <c:v>1.0807870072171653</c:v>
                </c:pt>
                <c:pt idx="32">
                  <c:v>1.1545825331504369</c:v>
                </c:pt>
                <c:pt idx="33">
                  <c:v>1.2638758782201398</c:v>
                </c:pt>
                <c:pt idx="34">
                  <c:v>1.287591639369831</c:v>
                </c:pt>
                <c:pt idx="35">
                  <c:v>1.0378758321721608</c:v>
                </c:pt>
                <c:pt idx="36">
                  <c:v>1.1342983828899318</c:v>
                </c:pt>
                <c:pt idx="37">
                  <c:v>1.2484848286300241</c:v>
                </c:pt>
                <c:pt idx="38">
                  <c:v>1.4050721552681098</c:v>
                </c:pt>
                <c:pt idx="39">
                  <c:v>1.1694633510042298</c:v>
                </c:pt>
                <c:pt idx="40">
                  <c:v>0.92323803347958844</c:v>
                </c:pt>
                <c:pt idx="41">
                  <c:v>0.76662530732290279</c:v>
                </c:pt>
                <c:pt idx="42">
                  <c:v>0.85503758925482054</c:v>
                </c:pt>
                <c:pt idx="43">
                  <c:v>1.0365154286388605</c:v>
                </c:pt>
                <c:pt idx="44">
                  <c:v>0.87695292762293586</c:v>
                </c:pt>
                <c:pt idx="45">
                  <c:v>0.91479710131323277</c:v>
                </c:pt>
                <c:pt idx="46">
                  <c:v>0.89635720409643749</c:v>
                </c:pt>
                <c:pt idx="47">
                  <c:v>0.98283091541202439</c:v>
                </c:pt>
                <c:pt idx="48">
                  <c:v>0.89909540423510492</c:v>
                </c:pt>
                <c:pt idx="49">
                  <c:v>0.90246605105920541</c:v>
                </c:pt>
                <c:pt idx="50">
                  <c:v>1.084580716154814</c:v>
                </c:pt>
                <c:pt idx="51">
                  <c:v>1.0812061942094595</c:v>
                </c:pt>
                <c:pt idx="52">
                  <c:v>1.309204944351096</c:v>
                </c:pt>
                <c:pt idx="53">
                  <c:v>1.1902687759024042</c:v>
                </c:pt>
                <c:pt idx="54">
                  <c:v>0.89637712266270031</c:v>
                </c:pt>
                <c:pt idx="55">
                  <c:v>0.99377392684417665</c:v>
                </c:pt>
                <c:pt idx="56">
                  <c:v>0.97095126622685768</c:v>
                </c:pt>
                <c:pt idx="57">
                  <c:v>0.9029982604182859</c:v>
                </c:pt>
                <c:pt idx="58">
                  <c:v>0.88975639372667759</c:v>
                </c:pt>
                <c:pt idx="59">
                  <c:v>0.88968019176234747</c:v>
                </c:pt>
                <c:pt idx="60">
                  <c:v>0.94177452404095441</c:v>
                </c:pt>
                <c:pt idx="61">
                  <c:v>0.88927433965312364</c:v>
                </c:pt>
                <c:pt idx="62">
                  <c:v>0.85372575687211272</c:v>
                </c:pt>
                <c:pt idx="63">
                  <c:v>1.0567479304558325</c:v>
                </c:pt>
                <c:pt idx="64">
                  <c:v>0.9657626469241547</c:v>
                </c:pt>
                <c:pt idx="65">
                  <c:v>0.9527258614645896</c:v>
                </c:pt>
                <c:pt idx="66">
                  <c:v>1.0004357885810304</c:v>
                </c:pt>
                <c:pt idx="67">
                  <c:v>0.85657175073401814</c:v>
                </c:pt>
                <c:pt idx="68">
                  <c:v>1.016079223989601</c:v>
                </c:pt>
                <c:pt idx="69">
                  <c:v>0.87682085093231765</c:v>
                </c:pt>
                <c:pt idx="70">
                  <c:v>0.87223580158159786</c:v>
                </c:pt>
                <c:pt idx="71">
                  <c:v>1.0011521985326699</c:v>
                </c:pt>
                <c:pt idx="72">
                  <c:v>0.93147917489443144</c:v>
                </c:pt>
                <c:pt idx="73">
                  <c:v>0.96764783377874974</c:v>
                </c:pt>
                <c:pt idx="74">
                  <c:v>0.94875209588524556</c:v>
                </c:pt>
                <c:pt idx="75">
                  <c:v>0.97237061485589948</c:v>
                </c:pt>
                <c:pt idx="76">
                  <c:v>0.89802798654408278</c:v>
                </c:pt>
                <c:pt idx="77">
                  <c:v>0.85556724929956052</c:v>
                </c:pt>
                <c:pt idx="78">
                  <c:v>0.98468118136781058</c:v>
                </c:pt>
                <c:pt idx="79">
                  <c:v>0.94346451100099749</c:v>
                </c:pt>
                <c:pt idx="80">
                  <c:v>0.883749093855274</c:v>
                </c:pt>
                <c:pt idx="81">
                  <c:v>1.0652745601720786</c:v>
                </c:pt>
                <c:pt idx="82">
                  <c:v>1.1823569878816764</c:v>
                </c:pt>
                <c:pt idx="83">
                  <c:v>1.0650728797554161</c:v>
                </c:pt>
                <c:pt idx="84">
                  <c:v>1.0899941902959172</c:v>
                </c:pt>
                <c:pt idx="85">
                  <c:v>1.0327385459631366</c:v>
                </c:pt>
                <c:pt idx="86">
                  <c:v>1.0253604671620888</c:v>
                </c:pt>
                <c:pt idx="87">
                  <c:v>0.94257909429280395</c:v>
                </c:pt>
                <c:pt idx="88">
                  <c:v>0.9826059254539663</c:v>
                </c:pt>
                <c:pt idx="89">
                  <c:v>1.0204536657118541</c:v>
                </c:pt>
                <c:pt idx="90">
                  <c:v>1.0651321019206281</c:v>
                </c:pt>
                <c:pt idx="91">
                  <c:v>0.93840448077505256</c:v>
                </c:pt>
                <c:pt idx="92">
                  <c:v>1.0038327021693216</c:v>
                </c:pt>
                <c:pt idx="93">
                  <c:v>1.0144383574771176</c:v>
                </c:pt>
                <c:pt idx="94">
                  <c:v>0.96980716671727907</c:v>
                </c:pt>
                <c:pt idx="95">
                  <c:v>0.94482605169282874</c:v>
                </c:pt>
                <c:pt idx="96">
                  <c:v>0.9744520939628214</c:v>
                </c:pt>
                <c:pt idx="97">
                  <c:v>1.0059663150214291</c:v>
                </c:pt>
                <c:pt idx="98">
                  <c:v>1.0151122428872417</c:v>
                </c:pt>
                <c:pt idx="99">
                  <c:v>0.97412817416007802</c:v>
                </c:pt>
                <c:pt idx="100">
                  <c:v>1.0264831312318861</c:v>
                </c:pt>
                <c:pt idx="101">
                  <c:v>1.041839500441756</c:v>
                </c:pt>
                <c:pt idx="102">
                  <c:v>1.0506760282038667</c:v>
                </c:pt>
                <c:pt idx="103">
                  <c:v>1.015262988532647</c:v>
                </c:pt>
                <c:pt idx="104">
                  <c:v>0.92875487623728148</c:v>
                </c:pt>
                <c:pt idx="105">
                  <c:v>1.0179126055493313</c:v>
                </c:pt>
                <c:pt idx="106">
                  <c:v>1.0273369167647339</c:v>
                </c:pt>
                <c:pt idx="107">
                  <c:v>1.1520051058398064</c:v>
                </c:pt>
                <c:pt idx="108">
                  <c:v>1.0992740486237007</c:v>
                </c:pt>
                <c:pt idx="109">
                  <c:v>0.97889273611859873</c:v>
                </c:pt>
                <c:pt idx="110">
                  <c:v>1.0472828223664681</c:v>
                </c:pt>
                <c:pt idx="111">
                  <c:v>1.040847411760158</c:v>
                </c:pt>
                <c:pt idx="112">
                  <c:v>1.0742151372984243</c:v>
                </c:pt>
                <c:pt idx="113">
                  <c:v>1.0550573094711462</c:v>
                </c:pt>
                <c:pt idx="114">
                  <c:v>1.0512121261457839</c:v>
                </c:pt>
                <c:pt idx="115">
                  <c:v>1.0097058334718301</c:v>
                </c:pt>
                <c:pt idx="116">
                  <c:v>1.038018917498686</c:v>
                </c:pt>
                <c:pt idx="117">
                  <c:v>1.0631567415576473</c:v>
                </c:pt>
                <c:pt idx="118">
                  <c:v>1.1184713837675169</c:v>
                </c:pt>
                <c:pt idx="119">
                  <c:v>0.98203117667636508</c:v>
                </c:pt>
                <c:pt idx="120">
                  <c:v>1.0228843219958721</c:v>
                </c:pt>
                <c:pt idx="121">
                  <c:v>1.0363865388566806</c:v>
                </c:pt>
                <c:pt idx="122">
                  <c:v>0.98139679438795713</c:v>
                </c:pt>
                <c:pt idx="123">
                  <c:v>0.97473834093010681</c:v>
                </c:pt>
                <c:pt idx="124">
                  <c:v>0.95762612074621056</c:v>
                </c:pt>
                <c:pt idx="125">
                  <c:v>0.97993597149585132</c:v>
                </c:pt>
                <c:pt idx="126">
                  <c:v>0.97922349687978882</c:v>
                </c:pt>
                <c:pt idx="127">
                  <c:v>1.0828846490888415</c:v>
                </c:pt>
                <c:pt idx="128">
                  <c:v>1.0005342435260072</c:v>
                </c:pt>
                <c:pt idx="129">
                  <c:v>0.9755219729657888</c:v>
                </c:pt>
                <c:pt idx="130">
                  <c:v>1.0342632839528076</c:v>
                </c:pt>
                <c:pt idx="131">
                  <c:v>1.1159763215356131</c:v>
                </c:pt>
                <c:pt idx="132">
                  <c:v>1.2978631472341133</c:v>
                </c:pt>
                <c:pt idx="133">
                  <c:v>1.0240814696485645</c:v>
                </c:pt>
                <c:pt idx="134">
                  <c:v>0.9882403523117127</c:v>
                </c:pt>
                <c:pt idx="135">
                  <c:v>0.89786512411827168</c:v>
                </c:pt>
                <c:pt idx="136">
                  <c:v>0.8706832141772457</c:v>
                </c:pt>
                <c:pt idx="137">
                  <c:v>0.90266055621821861</c:v>
                </c:pt>
                <c:pt idx="138">
                  <c:v>0.96910070209041277</c:v>
                </c:pt>
                <c:pt idx="139">
                  <c:v>0.94702999862930681</c:v>
                </c:pt>
                <c:pt idx="140">
                  <c:v>0.86730750600114104</c:v>
                </c:pt>
                <c:pt idx="141">
                  <c:v>1.00863613942782</c:v>
                </c:pt>
                <c:pt idx="142">
                  <c:v>0.8962135467308342</c:v>
                </c:pt>
                <c:pt idx="143">
                  <c:v>0.95028027402383963</c:v>
                </c:pt>
                <c:pt idx="144">
                  <c:v>0.84121616277929456</c:v>
                </c:pt>
                <c:pt idx="145">
                  <c:v>0.93880134927993353</c:v>
                </c:pt>
                <c:pt idx="146">
                  <c:v>0.91661754938060636</c:v>
                </c:pt>
                <c:pt idx="147">
                  <c:v>0.7796908582582176</c:v>
                </c:pt>
                <c:pt idx="148">
                  <c:v>0.79995739096114749</c:v>
                </c:pt>
                <c:pt idx="149">
                  <c:v>0.8186946525576797</c:v>
                </c:pt>
                <c:pt idx="150">
                  <c:v>0.91814646803434352</c:v>
                </c:pt>
                <c:pt idx="151">
                  <c:v>0.97287400922950362</c:v>
                </c:pt>
                <c:pt idx="152">
                  <c:v>1.0305367284422475</c:v>
                </c:pt>
                <c:pt idx="153">
                  <c:v>0.82248279418264325</c:v>
                </c:pt>
                <c:pt idx="154">
                  <c:v>0.86000781003429072</c:v>
                </c:pt>
                <c:pt idx="155">
                  <c:v>1.0562696533493667</c:v>
                </c:pt>
                <c:pt idx="156">
                  <c:v>1.1533089511370502</c:v>
                </c:pt>
                <c:pt idx="157">
                  <c:v>1.1015169890848362</c:v>
                </c:pt>
                <c:pt idx="158">
                  <c:v>1.051460219193793</c:v>
                </c:pt>
                <c:pt idx="159">
                  <c:v>0.9407734970981726</c:v>
                </c:pt>
                <c:pt idx="160">
                  <c:v>1.1129256071802094</c:v>
                </c:pt>
                <c:pt idx="161">
                  <c:v>1.0650768596619984</c:v>
                </c:pt>
                <c:pt idx="162">
                  <c:v>0.83892971483567325</c:v>
                </c:pt>
                <c:pt idx="163">
                  <c:v>0.94963947655531189</c:v>
                </c:pt>
                <c:pt idx="164">
                  <c:v>0.84042033377736147</c:v>
                </c:pt>
                <c:pt idx="165">
                  <c:v>1.2146662105366026</c:v>
                </c:pt>
                <c:pt idx="166">
                  <c:v>1.1161255871148734</c:v>
                </c:pt>
                <c:pt idx="167">
                  <c:v>1.0197465389714839</c:v>
                </c:pt>
                <c:pt idx="168">
                  <c:v>0.83714601860579618</c:v>
                </c:pt>
                <c:pt idx="169">
                  <c:v>0.99638383818496157</c:v>
                </c:pt>
                <c:pt idx="170">
                  <c:v>1.0308575147730745</c:v>
                </c:pt>
                <c:pt idx="171">
                  <c:v>0.79795018169668153</c:v>
                </c:pt>
                <c:pt idx="172">
                  <c:v>0.7402302062231767</c:v>
                </c:pt>
                <c:pt idx="173">
                  <c:v>1.0229237128898878</c:v>
                </c:pt>
                <c:pt idx="174">
                  <c:v>1.0232080568934279</c:v>
                </c:pt>
                <c:pt idx="175">
                  <c:v>1.0932857946798504</c:v>
                </c:pt>
                <c:pt idx="176">
                  <c:v>1.0049052318979819</c:v>
                </c:pt>
                <c:pt idx="177">
                  <c:v>0.8851956586485985</c:v>
                </c:pt>
                <c:pt idx="178">
                  <c:v>0.95240817624291452</c:v>
                </c:pt>
                <c:pt idx="179">
                  <c:v>0.9278115921556106</c:v>
                </c:pt>
                <c:pt idx="180">
                  <c:v>0.71859545630468924</c:v>
                </c:pt>
                <c:pt idx="181">
                  <c:v>1.1054448471686198</c:v>
                </c:pt>
                <c:pt idx="182">
                  <c:v>0.98843005069380763</c:v>
                </c:pt>
                <c:pt idx="183">
                  <c:v>1.3047449330926282</c:v>
                </c:pt>
                <c:pt idx="184">
                  <c:v>1.1253871114764211</c:v>
                </c:pt>
                <c:pt idx="185">
                  <c:v>0.89432655881607448</c:v>
                </c:pt>
                <c:pt idx="186">
                  <c:v>0.87646378062415398</c:v>
                </c:pt>
                <c:pt idx="187">
                  <c:v>0.94286823371203987</c:v>
                </c:pt>
                <c:pt idx="188">
                  <c:v>1.0229088174440726</c:v>
                </c:pt>
                <c:pt idx="189">
                  <c:v>0.98569222774294463</c:v>
                </c:pt>
                <c:pt idx="190">
                  <c:v>0.89209288935802722</c:v>
                </c:pt>
                <c:pt idx="191">
                  <c:v>1.1758694672613998</c:v>
                </c:pt>
                <c:pt idx="192">
                  <c:v>1.1854853354167134</c:v>
                </c:pt>
                <c:pt idx="193">
                  <c:v>1.1957431574281638</c:v>
                </c:pt>
                <c:pt idx="194">
                  <c:v>1.1260781970887601</c:v>
                </c:pt>
                <c:pt idx="195">
                  <c:v>1.3153251773941408</c:v>
                </c:pt>
                <c:pt idx="196">
                  <c:v>1.2199141200089219</c:v>
                </c:pt>
                <c:pt idx="197">
                  <c:v>1.045174179840487</c:v>
                </c:pt>
                <c:pt idx="198">
                  <c:v>1.0190572093426713</c:v>
                </c:pt>
                <c:pt idx="199">
                  <c:v>0.9332333961402085</c:v>
                </c:pt>
                <c:pt idx="200">
                  <c:v>0.9241017958075125</c:v>
                </c:pt>
                <c:pt idx="201">
                  <c:v>0.84567414944449892</c:v>
                </c:pt>
                <c:pt idx="202">
                  <c:v>0.94886507303600265</c:v>
                </c:pt>
                <c:pt idx="203">
                  <c:v>1.230830918146262</c:v>
                </c:pt>
                <c:pt idx="204">
                  <c:v>1.0036094319350608</c:v>
                </c:pt>
                <c:pt idx="205">
                  <c:v>0.87146246187324827</c:v>
                </c:pt>
                <c:pt idx="206">
                  <c:v>0.95638178891950132</c:v>
                </c:pt>
                <c:pt idx="207">
                  <c:v>1.1104137537259415</c:v>
                </c:pt>
                <c:pt idx="208">
                  <c:v>1.3783058277872222</c:v>
                </c:pt>
                <c:pt idx="209">
                  <c:v>1.1491525423728821</c:v>
                </c:pt>
                <c:pt idx="210">
                  <c:v>1.0044436833392612</c:v>
                </c:pt>
                <c:pt idx="211">
                  <c:v>1.1247908675426428</c:v>
                </c:pt>
                <c:pt idx="212">
                  <c:v>0.96606613682293008</c:v>
                </c:pt>
                <c:pt idx="213">
                  <c:v>1.0605825223002403</c:v>
                </c:pt>
                <c:pt idx="214">
                  <c:v>1.0745162408970059</c:v>
                </c:pt>
                <c:pt idx="215">
                  <c:v>1.2628091708509339</c:v>
                </c:pt>
                <c:pt idx="216">
                  <c:v>0.7771085686974446</c:v>
                </c:pt>
                <c:pt idx="217">
                  <c:v>1.3019597066451398</c:v>
                </c:pt>
                <c:pt idx="218">
                  <c:v>0.94768307902894644</c:v>
                </c:pt>
                <c:pt idx="219">
                  <c:v>0.93482073851935266</c:v>
                </c:pt>
                <c:pt idx="220">
                  <c:v>0.93187456086264386</c:v>
                </c:pt>
                <c:pt idx="221">
                  <c:v>0.9247832451300525</c:v>
                </c:pt>
                <c:pt idx="222">
                  <c:v>0.98874106473887891</c:v>
                </c:pt>
                <c:pt idx="223">
                  <c:v>1.1334762568335299</c:v>
                </c:pt>
                <c:pt idx="224">
                  <c:v>1.2659594682252115</c:v>
                </c:pt>
                <c:pt idx="225">
                  <c:v>1.2109969009849324</c:v>
                </c:pt>
                <c:pt idx="226">
                  <c:v>1.2925208443108203</c:v>
                </c:pt>
                <c:pt idx="227">
                  <c:v>1.2014346378973901</c:v>
                </c:pt>
                <c:pt idx="228">
                  <c:v>1.0649033217649977</c:v>
                </c:pt>
                <c:pt idx="229">
                  <c:v>0.98793222802099256</c:v>
                </c:pt>
                <c:pt idx="230">
                  <c:v>0.71166118434026659</c:v>
                </c:pt>
                <c:pt idx="231">
                  <c:v>1.2077409004311639</c:v>
                </c:pt>
                <c:pt idx="232">
                  <c:v>1.1895929133636141</c:v>
                </c:pt>
                <c:pt idx="233">
                  <c:v>0.9249692979018056</c:v>
                </c:pt>
                <c:pt idx="234">
                  <c:v>0.96554513426969035</c:v>
                </c:pt>
                <c:pt idx="235">
                  <c:v>0.86610966495927555</c:v>
                </c:pt>
                <c:pt idx="236">
                  <c:v>1.1001180256003174</c:v>
                </c:pt>
                <c:pt idx="237">
                  <c:v>0.74727959259178889</c:v>
                </c:pt>
                <c:pt idx="238">
                  <c:v>0.93348939987310486</c:v>
                </c:pt>
                <c:pt idx="239">
                  <c:v>0.99506347492647329</c:v>
                </c:pt>
              </c:numCache>
            </c:numRef>
          </c:val>
        </c:ser>
        <c:ser>
          <c:idx val="55"/>
          <c:order val="55"/>
          <c:tx>
            <c:strRef>
              <c:f>ratio_data!$A$57</c:f>
              <c:strCache>
                <c:ptCount val="1"/>
                <c:pt idx="0">
                  <c:v>550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ratio_data!$B$57:$IG$57</c:f>
              <c:numCache>
                <c:formatCode>General</c:formatCode>
                <c:ptCount val="240"/>
                <c:pt idx="0">
                  <c:v>0.9691817084375377</c:v>
                </c:pt>
                <c:pt idx="1">
                  <c:v>1.148268191625456</c:v>
                </c:pt>
                <c:pt idx="2">
                  <c:v>0.99458434876793644</c:v>
                </c:pt>
                <c:pt idx="3">
                  <c:v>1.0580435098952305</c:v>
                </c:pt>
                <c:pt idx="4">
                  <c:v>0.91604856688200453</c:v>
                </c:pt>
                <c:pt idx="5">
                  <c:v>0.99762162690493861</c:v>
                </c:pt>
                <c:pt idx="6">
                  <c:v>0.92998574734486861</c:v>
                </c:pt>
                <c:pt idx="7">
                  <c:v>1.0178441301220118</c:v>
                </c:pt>
                <c:pt idx="8">
                  <c:v>1.1603689942556001</c:v>
                </c:pt>
                <c:pt idx="9">
                  <c:v>1.0089311490942998</c:v>
                </c:pt>
                <c:pt idx="10">
                  <c:v>0.91825779914730477</c:v>
                </c:pt>
                <c:pt idx="11">
                  <c:v>1.0674367917905594</c:v>
                </c:pt>
                <c:pt idx="12">
                  <c:v>0.83572917605172292</c:v>
                </c:pt>
                <c:pt idx="13">
                  <c:v>1.0478951978085458</c:v>
                </c:pt>
                <c:pt idx="14">
                  <c:v>1.1393200491924498</c:v>
                </c:pt>
                <c:pt idx="15">
                  <c:v>0.91527073858244468</c:v>
                </c:pt>
                <c:pt idx="16">
                  <c:v>0.94527306185869653</c:v>
                </c:pt>
                <c:pt idx="17">
                  <c:v>0.90037810850454869</c:v>
                </c:pt>
                <c:pt idx="18">
                  <c:v>1.1519839956247031</c:v>
                </c:pt>
                <c:pt idx="19">
                  <c:v>1.0292123625317402</c:v>
                </c:pt>
                <c:pt idx="20">
                  <c:v>0.82159008738494721</c:v>
                </c:pt>
                <c:pt idx="21">
                  <c:v>1.2206581708134523</c:v>
                </c:pt>
                <c:pt idx="22">
                  <c:v>1.0402082374138537</c:v>
                </c:pt>
                <c:pt idx="23">
                  <c:v>1.0956953162628762</c:v>
                </c:pt>
                <c:pt idx="24">
                  <c:v>1.0345610302118782</c:v>
                </c:pt>
                <c:pt idx="25">
                  <c:v>0.90022555684345762</c:v>
                </c:pt>
                <c:pt idx="26">
                  <c:v>0.87288078558536519</c:v>
                </c:pt>
                <c:pt idx="27">
                  <c:v>0.97006591445988322</c:v>
                </c:pt>
                <c:pt idx="28">
                  <c:v>0.96349837713994768</c:v>
                </c:pt>
                <c:pt idx="29">
                  <c:v>1.1041627821040034</c:v>
                </c:pt>
                <c:pt idx="30">
                  <c:v>0.99169720846529963</c:v>
                </c:pt>
                <c:pt idx="31">
                  <c:v>1.1200744235497395</c:v>
                </c:pt>
                <c:pt idx="32">
                  <c:v>1.1633732343130121</c:v>
                </c:pt>
                <c:pt idx="33">
                  <c:v>1.1292082469862461</c:v>
                </c:pt>
                <c:pt idx="34">
                  <c:v>1.1571043413106539</c:v>
                </c:pt>
                <c:pt idx="35">
                  <c:v>1.0900157927984839</c:v>
                </c:pt>
                <c:pt idx="36">
                  <c:v>1.0322858754092941</c:v>
                </c:pt>
                <c:pt idx="37">
                  <c:v>1.1707953624327581</c:v>
                </c:pt>
                <c:pt idx="38">
                  <c:v>1.1969465243657713</c:v>
                </c:pt>
                <c:pt idx="39">
                  <c:v>0.98136079465366455</c:v>
                </c:pt>
                <c:pt idx="40">
                  <c:v>0.92767180027116691</c:v>
                </c:pt>
                <c:pt idx="41">
                  <c:v>1.0039224497309238</c:v>
                </c:pt>
                <c:pt idx="42">
                  <c:v>0.82352814050321044</c:v>
                </c:pt>
                <c:pt idx="43">
                  <c:v>0.97449443998779162</c:v>
                </c:pt>
                <c:pt idx="44">
                  <c:v>0.89630841017444862</c:v>
                </c:pt>
                <c:pt idx="45">
                  <c:v>1.0697960212870432</c:v>
                </c:pt>
                <c:pt idx="46">
                  <c:v>0.90877186942043964</c:v>
                </c:pt>
                <c:pt idx="47">
                  <c:v>0.9333455826206476</c:v>
                </c:pt>
                <c:pt idx="48">
                  <c:v>0.98839726836268649</c:v>
                </c:pt>
                <c:pt idx="49">
                  <c:v>0.977684346701164</c:v>
                </c:pt>
                <c:pt idx="50">
                  <c:v>0.95456104852655976</c:v>
                </c:pt>
                <c:pt idx="51">
                  <c:v>0.87985401940373609</c:v>
                </c:pt>
                <c:pt idx="52">
                  <c:v>0.86617721086173982</c:v>
                </c:pt>
                <c:pt idx="53">
                  <c:v>0.98534243639337493</c:v>
                </c:pt>
                <c:pt idx="54">
                  <c:v>0.93633742957518662</c:v>
                </c:pt>
                <c:pt idx="55">
                  <c:v>0.95286514017581381</c:v>
                </c:pt>
                <c:pt idx="56">
                  <c:v>0.87943743633395299</c:v>
                </c:pt>
                <c:pt idx="57">
                  <c:v>0.99966088115371809</c:v>
                </c:pt>
                <c:pt idx="58">
                  <c:v>1.0078468840423076</c:v>
                </c:pt>
                <c:pt idx="59">
                  <c:v>1.0882996758626742</c:v>
                </c:pt>
                <c:pt idx="60">
                  <c:v>1.0789222912248313</c:v>
                </c:pt>
                <c:pt idx="61">
                  <c:v>1.1284632889938393</c:v>
                </c:pt>
                <c:pt idx="62">
                  <c:v>1.0280227355816443</c:v>
                </c:pt>
                <c:pt idx="63">
                  <c:v>1.0667406869056693</c:v>
                </c:pt>
                <c:pt idx="64">
                  <c:v>0.94133579951850332</c:v>
                </c:pt>
                <c:pt idx="65">
                  <c:v>1.1388799325190593</c:v>
                </c:pt>
                <c:pt idx="66">
                  <c:v>1.0109259507595318</c:v>
                </c:pt>
                <c:pt idx="67">
                  <c:v>0.90239262570177958</c:v>
                </c:pt>
                <c:pt idx="68">
                  <c:v>0.99165793119625756</c:v>
                </c:pt>
                <c:pt idx="69">
                  <c:v>0.88998621033076053</c:v>
                </c:pt>
                <c:pt idx="70">
                  <c:v>0.81793970072376898</c:v>
                </c:pt>
                <c:pt idx="71">
                  <c:v>0.88912154440446189</c:v>
                </c:pt>
                <c:pt idx="72">
                  <c:v>0.99316801193634563</c:v>
                </c:pt>
                <c:pt idx="73">
                  <c:v>0.95382553520493785</c:v>
                </c:pt>
                <c:pt idx="74">
                  <c:v>1.0007492790367409</c:v>
                </c:pt>
                <c:pt idx="75">
                  <c:v>0.96093030900723098</c:v>
                </c:pt>
                <c:pt idx="76">
                  <c:v>0.94844374004534959</c:v>
                </c:pt>
                <c:pt idx="77">
                  <c:v>0.96109649851009871</c:v>
                </c:pt>
                <c:pt idx="78">
                  <c:v>0.9861373097437216</c:v>
                </c:pt>
                <c:pt idx="79">
                  <c:v>1.0821579592250388</c:v>
                </c:pt>
                <c:pt idx="80">
                  <c:v>0.92095356492505842</c:v>
                </c:pt>
                <c:pt idx="81">
                  <c:v>0.96867778961962514</c:v>
                </c:pt>
                <c:pt idx="82">
                  <c:v>1.1080450223536948</c:v>
                </c:pt>
                <c:pt idx="83">
                  <c:v>1.0843976442596033</c:v>
                </c:pt>
                <c:pt idx="84">
                  <c:v>1.0021981650100786</c:v>
                </c:pt>
                <c:pt idx="85">
                  <c:v>0.91346774381662332</c:v>
                </c:pt>
                <c:pt idx="86">
                  <c:v>1.0918704325147095</c:v>
                </c:pt>
                <c:pt idx="87">
                  <c:v>1.0064606251091297</c:v>
                </c:pt>
                <c:pt idx="88">
                  <c:v>0.97547983018289386</c:v>
                </c:pt>
                <c:pt idx="89">
                  <c:v>1.0709324625511845</c:v>
                </c:pt>
                <c:pt idx="90">
                  <c:v>1.0899106608983151</c:v>
                </c:pt>
                <c:pt idx="91">
                  <c:v>1.0418134245748221</c:v>
                </c:pt>
                <c:pt idx="92">
                  <c:v>1.0514612184274663</c:v>
                </c:pt>
                <c:pt idx="93">
                  <c:v>0.94624114820435001</c:v>
                </c:pt>
                <c:pt idx="94">
                  <c:v>0.95259917816170969</c:v>
                </c:pt>
                <c:pt idx="95">
                  <c:v>0.93279026859097425</c:v>
                </c:pt>
                <c:pt idx="96">
                  <c:v>0.89753238741517549</c:v>
                </c:pt>
                <c:pt idx="97">
                  <c:v>0.94001676002293277</c:v>
                </c:pt>
                <c:pt idx="98">
                  <c:v>0.96967553116226424</c:v>
                </c:pt>
                <c:pt idx="99">
                  <c:v>1.11356746147743</c:v>
                </c:pt>
                <c:pt idx="100">
                  <c:v>1.0051373381738475</c:v>
                </c:pt>
                <c:pt idx="101">
                  <c:v>0.98905238464025347</c:v>
                </c:pt>
                <c:pt idx="102">
                  <c:v>0.97119905202330137</c:v>
                </c:pt>
                <c:pt idx="103">
                  <c:v>1.0773014872596576</c:v>
                </c:pt>
                <c:pt idx="104">
                  <c:v>1.0582550925163345</c:v>
                </c:pt>
                <c:pt idx="105">
                  <c:v>1.0630776949175602</c:v>
                </c:pt>
                <c:pt idx="106">
                  <c:v>0.94256534634659561</c:v>
                </c:pt>
                <c:pt idx="107">
                  <c:v>1.0092861513201206</c:v>
                </c:pt>
                <c:pt idx="108">
                  <c:v>1.0784100607056042</c:v>
                </c:pt>
                <c:pt idx="109">
                  <c:v>0.91624119657410275</c:v>
                </c:pt>
                <c:pt idx="110">
                  <c:v>1.0960548885077201</c:v>
                </c:pt>
                <c:pt idx="111">
                  <c:v>1.1042310960067969</c:v>
                </c:pt>
                <c:pt idx="112">
                  <c:v>1.0862792350768911</c:v>
                </c:pt>
                <c:pt idx="113">
                  <c:v>1.0728172832727023</c:v>
                </c:pt>
                <c:pt idx="114">
                  <c:v>1.0132984181449496</c:v>
                </c:pt>
                <c:pt idx="115">
                  <c:v>1.0237538039518241</c:v>
                </c:pt>
                <c:pt idx="116">
                  <c:v>1.0194364843457986</c:v>
                </c:pt>
                <c:pt idx="117">
                  <c:v>1.0897492674009905</c:v>
                </c:pt>
                <c:pt idx="118">
                  <c:v>1.0905489530277321</c:v>
                </c:pt>
                <c:pt idx="119">
                  <c:v>0.98885357251708961</c:v>
                </c:pt>
                <c:pt idx="120">
                  <c:v>1.0126090424847518</c:v>
                </c:pt>
                <c:pt idx="121">
                  <c:v>1.0394906202930299</c:v>
                </c:pt>
                <c:pt idx="122">
                  <c:v>0.97670894014354492</c:v>
                </c:pt>
                <c:pt idx="123">
                  <c:v>1.0156687840699172</c:v>
                </c:pt>
                <c:pt idx="124">
                  <c:v>1.0228551184232149</c:v>
                </c:pt>
                <c:pt idx="125">
                  <c:v>1.0699082118304728</c:v>
                </c:pt>
                <c:pt idx="126">
                  <c:v>0.98428740909790535</c:v>
                </c:pt>
                <c:pt idx="127">
                  <c:v>0.9533865135870575</c:v>
                </c:pt>
                <c:pt idx="128">
                  <c:v>1.0613255969649618</c:v>
                </c:pt>
                <c:pt idx="129">
                  <c:v>0.9958909691097555</c:v>
                </c:pt>
                <c:pt idx="130">
                  <c:v>1.094579791091294</c:v>
                </c:pt>
                <c:pt idx="131">
                  <c:v>1.0768188263311709</c:v>
                </c:pt>
                <c:pt idx="132">
                  <c:v>0.9825171520913254</c:v>
                </c:pt>
                <c:pt idx="133">
                  <c:v>1.0100898785737913</c:v>
                </c:pt>
                <c:pt idx="134">
                  <c:v>1.0497813936100358</c:v>
                </c:pt>
                <c:pt idx="135">
                  <c:v>0.88551395400346922</c:v>
                </c:pt>
                <c:pt idx="136">
                  <c:v>0.86051001942267002</c:v>
                </c:pt>
                <c:pt idx="137">
                  <c:v>0.93186735870818904</c:v>
                </c:pt>
                <c:pt idx="138">
                  <c:v>1.0145691758709419</c:v>
                </c:pt>
                <c:pt idx="139">
                  <c:v>0.95597587126093064</c:v>
                </c:pt>
                <c:pt idx="140">
                  <c:v>0.98143805348247881</c:v>
                </c:pt>
                <c:pt idx="141">
                  <c:v>0.9336368983560106</c:v>
                </c:pt>
                <c:pt idx="142">
                  <c:v>1.0270900445267721</c:v>
                </c:pt>
                <c:pt idx="143">
                  <c:v>0.94522449456051572</c:v>
                </c:pt>
                <c:pt idx="144">
                  <c:v>0.90853960999644257</c:v>
                </c:pt>
                <c:pt idx="145">
                  <c:v>0.92595970524811388</c:v>
                </c:pt>
                <c:pt idx="146">
                  <c:v>0.74126489582553345</c:v>
                </c:pt>
                <c:pt idx="147">
                  <c:v>0.74554527544743965</c:v>
                </c:pt>
                <c:pt idx="148">
                  <c:v>0.7960703998955585</c:v>
                </c:pt>
                <c:pt idx="149">
                  <c:v>0.75008589163666683</c:v>
                </c:pt>
                <c:pt idx="150">
                  <c:v>0.94345937969872162</c:v>
                </c:pt>
                <c:pt idx="151">
                  <c:v>1.0771551488631861</c:v>
                </c:pt>
                <c:pt idx="152">
                  <c:v>1.0039799449022642</c:v>
                </c:pt>
                <c:pt idx="153">
                  <c:v>0.9161676302901206</c:v>
                </c:pt>
                <c:pt idx="154">
                  <c:v>0.96351005102489662</c:v>
                </c:pt>
                <c:pt idx="155">
                  <c:v>0.9598693707968029</c:v>
                </c:pt>
                <c:pt idx="156">
                  <c:v>0.92557765647199663</c:v>
                </c:pt>
                <c:pt idx="157">
                  <c:v>0.92459333149595258</c:v>
                </c:pt>
                <c:pt idx="158">
                  <c:v>0.99868512548201538</c:v>
                </c:pt>
                <c:pt idx="159">
                  <c:v>0.85922229705007525</c:v>
                </c:pt>
                <c:pt idx="160">
                  <c:v>0.84702101854283274</c:v>
                </c:pt>
                <c:pt idx="161">
                  <c:v>0.78585715822729096</c:v>
                </c:pt>
                <c:pt idx="162">
                  <c:v>0.9088966295271107</c:v>
                </c:pt>
                <c:pt idx="163">
                  <c:v>1.0297668690870234</c:v>
                </c:pt>
                <c:pt idx="164">
                  <c:v>0.95735032673457665</c:v>
                </c:pt>
                <c:pt idx="165">
                  <c:v>1.0080475498463715</c:v>
                </c:pt>
                <c:pt idx="166">
                  <c:v>0.84954618770741641</c:v>
                </c:pt>
                <c:pt idx="167">
                  <c:v>0.97355594966860004</c:v>
                </c:pt>
                <c:pt idx="168">
                  <c:v>0.94744631389203859</c:v>
                </c:pt>
                <c:pt idx="169">
                  <c:v>0.93136358613206727</c:v>
                </c:pt>
                <c:pt idx="170">
                  <c:v>0.91425881647784002</c:v>
                </c:pt>
                <c:pt idx="171">
                  <c:v>0.90006371064191248</c:v>
                </c:pt>
                <c:pt idx="172">
                  <c:v>0.91897846860468368</c:v>
                </c:pt>
                <c:pt idx="173">
                  <c:v>1.005422181652214</c:v>
                </c:pt>
                <c:pt idx="174">
                  <c:v>0.86849689776415961</c:v>
                </c:pt>
                <c:pt idx="175">
                  <c:v>0.78735862084082253</c:v>
                </c:pt>
                <c:pt idx="176">
                  <c:v>0.82627038227360561</c:v>
                </c:pt>
                <c:pt idx="177">
                  <c:v>0.7938291426750127</c:v>
                </c:pt>
                <c:pt idx="178">
                  <c:v>0.86182544634488534</c:v>
                </c:pt>
                <c:pt idx="179">
                  <c:v>1.1017275368147401</c:v>
                </c:pt>
                <c:pt idx="180">
                  <c:v>0.80779000122583011</c:v>
                </c:pt>
                <c:pt idx="181">
                  <c:v>0.9149894672724046</c:v>
                </c:pt>
                <c:pt idx="182">
                  <c:v>0.97356771325298153</c:v>
                </c:pt>
                <c:pt idx="183">
                  <c:v>0.90907577365715664</c:v>
                </c:pt>
                <c:pt idx="184">
                  <c:v>1.0874212042921025</c:v>
                </c:pt>
                <c:pt idx="185">
                  <c:v>1.1578319806784299</c:v>
                </c:pt>
                <c:pt idx="186">
                  <c:v>1.0862163667294769</c:v>
                </c:pt>
                <c:pt idx="187">
                  <c:v>0.9816507725557666</c:v>
                </c:pt>
                <c:pt idx="188">
                  <c:v>0.85906302934683576</c:v>
                </c:pt>
                <c:pt idx="189">
                  <c:v>1.0097818525726674</c:v>
                </c:pt>
                <c:pt idx="190">
                  <c:v>1.070322294443266</c:v>
                </c:pt>
                <c:pt idx="191">
                  <c:v>1.1178388817653671</c:v>
                </c:pt>
                <c:pt idx="192">
                  <c:v>1.1505561842133383</c:v>
                </c:pt>
                <c:pt idx="193">
                  <c:v>1.0026636706572118</c:v>
                </c:pt>
                <c:pt idx="194">
                  <c:v>1.1222191583062333</c:v>
                </c:pt>
                <c:pt idx="195">
                  <c:v>1.3440018807092959</c:v>
                </c:pt>
                <c:pt idx="196">
                  <c:v>1.2953177081589808</c:v>
                </c:pt>
                <c:pt idx="197">
                  <c:v>1.1617553709846133</c:v>
                </c:pt>
                <c:pt idx="198">
                  <c:v>0.95728743823815765</c:v>
                </c:pt>
                <c:pt idx="199">
                  <c:v>1.067519506057979</c:v>
                </c:pt>
                <c:pt idx="200">
                  <c:v>1.3251695404013286</c:v>
                </c:pt>
                <c:pt idx="201">
                  <c:v>0.93344587642616128</c:v>
                </c:pt>
                <c:pt idx="202">
                  <c:v>1.2863601348098221</c:v>
                </c:pt>
                <c:pt idx="203">
                  <c:v>1.1176255661203023</c:v>
                </c:pt>
                <c:pt idx="204">
                  <c:v>1.2575540225684132</c:v>
                </c:pt>
                <c:pt idx="205">
                  <c:v>1.1734238070902656</c:v>
                </c:pt>
                <c:pt idx="206">
                  <c:v>1.0214099407538015</c:v>
                </c:pt>
                <c:pt idx="207">
                  <c:v>0.9723738548440688</c:v>
                </c:pt>
                <c:pt idx="208">
                  <c:v>1.1398267005950058</c:v>
                </c:pt>
                <c:pt idx="209">
                  <c:v>1.1049681504900999</c:v>
                </c:pt>
                <c:pt idx="210">
                  <c:v>0.87716691988820739</c:v>
                </c:pt>
                <c:pt idx="211">
                  <c:v>1.2303639114940434</c:v>
                </c:pt>
                <c:pt idx="212">
                  <c:v>1.079010467100106</c:v>
                </c:pt>
                <c:pt idx="213">
                  <c:v>1.0264182774278074</c:v>
                </c:pt>
                <c:pt idx="214">
                  <c:v>1.0652184458954679</c:v>
                </c:pt>
                <c:pt idx="215">
                  <c:v>1.0772212212594894</c:v>
                </c:pt>
                <c:pt idx="216">
                  <c:v>1.0140680529765491</c:v>
                </c:pt>
                <c:pt idx="217">
                  <c:v>1.2230319248930144</c:v>
                </c:pt>
                <c:pt idx="218">
                  <c:v>1.147318877122206</c:v>
                </c:pt>
                <c:pt idx="219">
                  <c:v>1.1814110631850341</c:v>
                </c:pt>
                <c:pt idx="220">
                  <c:v>1.1898380974011218</c:v>
                </c:pt>
                <c:pt idx="221">
                  <c:v>0.88352520983925309</c:v>
                </c:pt>
                <c:pt idx="222">
                  <c:v>1.0385804806315921</c:v>
                </c:pt>
                <c:pt idx="223">
                  <c:v>1.0964175874245361</c:v>
                </c:pt>
                <c:pt idx="224">
                  <c:v>1.1537748368448799</c:v>
                </c:pt>
                <c:pt idx="225">
                  <c:v>1.2549621839839515</c:v>
                </c:pt>
                <c:pt idx="226">
                  <c:v>0.90623320532739238</c:v>
                </c:pt>
                <c:pt idx="227">
                  <c:v>0.87186733522053361</c:v>
                </c:pt>
                <c:pt idx="228">
                  <c:v>0.92972985539591879</c:v>
                </c:pt>
                <c:pt idx="229">
                  <c:v>0.86910894099551073</c:v>
                </c:pt>
                <c:pt idx="230">
                  <c:v>0.7542059226385035</c:v>
                </c:pt>
                <c:pt idx="231">
                  <c:v>0.95007447905583564</c:v>
                </c:pt>
                <c:pt idx="232">
                  <c:v>1.0385757751376412</c:v>
                </c:pt>
                <c:pt idx="233">
                  <c:v>0.65146960362716533</c:v>
                </c:pt>
                <c:pt idx="234">
                  <c:v>0.74183503650331417</c:v>
                </c:pt>
                <c:pt idx="235">
                  <c:v>0.94355439765194749</c:v>
                </c:pt>
                <c:pt idx="236">
                  <c:v>0.90879779164286167</c:v>
                </c:pt>
                <c:pt idx="237">
                  <c:v>0.96497393383288965</c:v>
                </c:pt>
                <c:pt idx="238">
                  <c:v>0.99849515368391162</c:v>
                </c:pt>
                <c:pt idx="239">
                  <c:v>1.1709605638875333</c:v>
                </c:pt>
              </c:numCache>
            </c:numRef>
          </c:val>
        </c:ser>
        <c:ser>
          <c:idx val="56"/>
          <c:order val="56"/>
          <c:tx>
            <c:strRef>
              <c:f>ratio_data!$A$58</c:f>
              <c:strCache>
                <c:ptCount val="1"/>
                <c:pt idx="0">
                  <c:v>560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ratio_data!$B$58:$IG$58</c:f>
              <c:numCache>
                <c:formatCode>General</c:formatCode>
                <c:ptCount val="240"/>
                <c:pt idx="0">
                  <c:v>0.93244427330344593</c:v>
                </c:pt>
                <c:pt idx="1">
                  <c:v>0.95966540165709735</c:v>
                </c:pt>
                <c:pt idx="2">
                  <c:v>1.3058075706666541</c:v>
                </c:pt>
                <c:pt idx="3">
                  <c:v>0.95314447222878607</c:v>
                </c:pt>
                <c:pt idx="4">
                  <c:v>1.1814399349141991</c:v>
                </c:pt>
                <c:pt idx="5">
                  <c:v>0.89870582793401765</c:v>
                </c:pt>
                <c:pt idx="6">
                  <c:v>1.2349156455935146</c:v>
                </c:pt>
                <c:pt idx="7">
                  <c:v>1.2097270743263988</c:v>
                </c:pt>
                <c:pt idx="8">
                  <c:v>1.0715426649852899</c:v>
                </c:pt>
                <c:pt idx="9">
                  <c:v>0.88259301616067964</c:v>
                </c:pt>
                <c:pt idx="10">
                  <c:v>0.92823781223336965</c:v>
                </c:pt>
                <c:pt idx="11">
                  <c:v>1.1329727482274676</c:v>
                </c:pt>
                <c:pt idx="12">
                  <c:v>1.2333027307281199</c:v>
                </c:pt>
                <c:pt idx="13">
                  <c:v>1.0244773268242418</c:v>
                </c:pt>
                <c:pt idx="14">
                  <c:v>0.96743137700277815</c:v>
                </c:pt>
                <c:pt idx="15">
                  <c:v>1.0997567427341752</c:v>
                </c:pt>
                <c:pt idx="16">
                  <c:v>0.95459427294233767</c:v>
                </c:pt>
                <c:pt idx="17">
                  <c:v>0.90736935263809082</c:v>
                </c:pt>
                <c:pt idx="18">
                  <c:v>0.78731169848048665</c:v>
                </c:pt>
                <c:pt idx="19">
                  <c:v>0.9334707784596511</c:v>
                </c:pt>
                <c:pt idx="20">
                  <c:v>0.80231522981335757</c:v>
                </c:pt>
                <c:pt idx="21">
                  <c:v>0.97923272805489803</c:v>
                </c:pt>
                <c:pt idx="22">
                  <c:v>1.0370159453302961</c:v>
                </c:pt>
                <c:pt idx="23">
                  <c:v>0.8685968889432375</c:v>
                </c:pt>
                <c:pt idx="24">
                  <c:v>0.85691429034348843</c:v>
                </c:pt>
                <c:pt idx="25">
                  <c:v>1.0678068655273438</c:v>
                </c:pt>
                <c:pt idx="26">
                  <c:v>1.1990082945395546</c:v>
                </c:pt>
                <c:pt idx="27">
                  <c:v>0.94493714695375952</c:v>
                </c:pt>
                <c:pt idx="28">
                  <c:v>1.0238057900263178</c:v>
                </c:pt>
                <c:pt idx="29">
                  <c:v>1.0109800968525966</c:v>
                </c:pt>
                <c:pt idx="30">
                  <c:v>0.92657902431539663</c:v>
                </c:pt>
                <c:pt idx="31">
                  <c:v>0.98846866674388978</c:v>
                </c:pt>
                <c:pt idx="32">
                  <c:v>0.97746844720362969</c:v>
                </c:pt>
                <c:pt idx="33">
                  <c:v>1.2452754803062485</c:v>
                </c:pt>
                <c:pt idx="34">
                  <c:v>1.0768532648908637</c:v>
                </c:pt>
                <c:pt idx="35">
                  <c:v>1.0896315282516775</c:v>
                </c:pt>
                <c:pt idx="36">
                  <c:v>0.94968539114419681</c:v>
                </c:pt>
                <c:pt idx="37">
                  <c:v>1.1517786915122874</c:v>
                </c:pt>
                <c:pt idx="38">
                  <c:v>1.0941579047424104</c:v>
                </c:pt>
                <c:pt idx="39">
                  <c:v>1.1684142754898252</c:v>
                </c:pt>
                <c:pt idx="40">
                  <c:v>1.1430075652308194</c:v>
                </c:pt>
                <c:pt idx="41">
                  <c:v>0.96650914777015351</c:v>
                </c:pt>
                <c:pt idx="42">
                  <c:v>0.90495256133259849</c:v>
                </c:pt>
                <c:pt idx="43">
                  <c:v>1.0159871645907181</c:v>
                </c:pt>
                <c:pt idx="44">
                  <c:v>0.99431757318547453</c:v>
                </c:pt>
                <c:pt idx="45">
                  <c:v>1.023719966418696</c:v>
                </c:pt>
                <c:pt idx="46">
                  <c:v>0.87489926056722023</c:v>
                </c:pt>
                <c:pt idx="47">
                  <c:v>0.8941489885627768</c:v>
                </c:pt>
                <c:pt idx="48">
                  <c:v>0.90559914042017264</c:v>
                </c:pt>
                <c:pt idx="49">
                  <c:v>0.84992391618453511</c:v>
                </c:pt>
                <c:pt idx="50">
                  <c:v>0.89282409003261132</c:v>
                </c:pt>
                <c:pt idx="51">
                  <c:v>0.92890171264922572</c:v>
                </c:pt>
                <c:pt idx="52">
                  <c:v>1.0086508001789545</c:v>
                </c:pt>
                <c:pt idx="53">
                  <c:v>0.95493467369593088</c:v>
                </c:pt>
                <c:pt idx="54">
                  <c:v>0.77623584402914259</c:v>
                </c:pt>
                <c:pt idx="55">
                  <c:v>0.78861292798080951</c:v>
                </c:pt>
                <c:pt idx="56">
                  <c:v>1.0021762611192715</c:v>
                </c:pt>
                <c:pt idx="57">
                  <c:v>0.92170963508593684</c:v>
                </c:pt>
                <c:pt idx="58">
                  <c:v>1.1242621465120404</c:v>
                </c:pt>
                <c:pt idx="59">
                  <c:v>1.1169616132856914</c:v>
                </c:pt>
                <c:pt idx="60">
                  <c:v>0.84287778732506924</c:v>
                </c:pt>
                <c:pt idx="61">
                  <c:v>0.96544087249247224</c:v>
                </c:pt>
                <c:pt idx="62">
                  <c:v>1.0555102630866753</c:v>
                </c:pt>
                <c:pt idx="63">
                  <c:v>1.2311768755592478</c:v>
                </c:pt>
                <c:pt idx="64">
                  <c:v>1.0016547929278441</c:v>
                </c:pt>
                <c:pt idx="65">
                  <c:v>0.96889655073562853</c:v>
                </c:pt>
                <c:pt idx="66">
                  <c:v>0.97582358477880871</c:v>
                </c:pt>
                <c:pt idx="67">
                  <c:v>0.89780571428571465</c:v>
                </c:pt>
                <c:pt idx="68">
                  <c:v>0.9018847379246373</c:v>
                </c:pt>
                <c:pt idx="69">
                  <c:v>0.84656772145990744</c:v>
                </c:pt>
                <c:pt idx="70">
                  <c:v>0.86180404209742123</c:v>
                </c:pt>
                <c:pt idx="71">
                  <c:v>0.90058379518175147</c:v>
                </c:pt>
                <c:pt idx="72">
                  <c:v>0.86080904697553096</c:v>
                </c:pt>
                <c:pt idx="73">
                  <c:v>1.0075260929775074</c:v>
                </c:pt>
                <c:pt idx="74">
                  <c:v>1.0184536156212001</c:v>
                </c:pt>
                <c:pt idx="75">
                  <c:v>0.93686038252084924</c:v>
                </c:pt>
                <c:pt idx="76">
                  <c:v>1.0442801132456305</c:v>
                </c:pt>
                <c:pt idx="77">
                  <c:v>0.96844701050363691</c:v>
                </c:pt>
                <c:pt idx="78">
                  <c:v>0.93758309371424942</c:v>
                </c:pt>
                <c:pt idx="79">
                  <c:v>1.1052260237898859</c:v>
                </c:pt>
                <c:pt idx="80">
                  <c:v>1.0064689767673953</c:v>
                </c:pt>
                <c:pt idx="81">
                  <c:v>1.121165002466638</c:v>
                </c:pt>
                <c:pt idx="82">
                  <c:v>1.2498555991966871</c:v>
                </c:pt>
                <c:pt idx="83">
                  <c:v>1.1043412250320253</c:v>
                </c:pt>
                <c:pt idx="84">
                  <c:v>1.0454621515698619</c:v>
                </c:pt>
                <c:pt idx="85">
                  <c:v>1.1384357211643901</c:v>
                </c:pt>
                <c:pt idx="86">
                  <c:v>1.1312154301653641</c:v>
                </c:pt>
                <c:pt idx="87">
                  <c:v>1.0661814311912687</c:v>
                </c:pt>
                <c:pt idx="88">
                  <c:v>1.0960413772936619</c:v>
                </c:pt>
                <c:pt idx="89">
                  <c:v>1.0674587065753747</c:v>
                </c:pt>
                <c:pt idx="90">
                  <c:v>0.97245405583192757</c:v>
                </c:pt>
                <c:pt idx="91">
                  <c:v>0.96553092848977562</c:v>
                </c:pt>
                <c:pt idx="92">
                  <c:v>0.91738834982142148</c:v>
                </c:pt>
                <c:pt idx="93">
                  <c:v>0.92268502037102962</c:v>
                </c:pt>
                <c:pt idx="94">
                  <c:v>0.9808672965173737</c:v>
                </c:pt>
                <c:pt idx="95">
                  <c:v>0.93027270376735616</c:v>
                </c:pt>
                <c:pt idx="96">
                  <c:v>0.92180426548031069</c:v>
                </c:pt>
                <c:pt idx="97">
                  <c:v>0.9564020781022603</c:v>
                </c:pt>
                <c:pt idx="98">
                  <c:v>0.98656368538914918</c:v>
                </c:pt>
                <c:pt idx="99">
                  <c:v>1.0483895166575861</c:v>
                </c:pt>
                <c:pt idx="100">
                  <c:v>0.97152875175315567</c:v>
                </c:pt>
                <c:pt idx="101">
                  <c:v>1.0230721378343688</c:v>
                </c:pt>
                <c:pt idx="102">
                  <c:v>1.1510889413441421</c:v>
                </c:pt>
                <c:pt idx="103">
                  <c:v>1.0553173880658775</c:v>
                </c:pt>
                <c:pt idx="104">
                  <c:v>1.0994428415083097</c:v>
                </c:pt>
                <c:pt idx="105">
                  <c:v>1.0388679488418564</c:v>
                </c:pt>
                <c:pt idx="106">
                  <c:v>1.0654373697303841</c:v>
                </c:pt>
                <c:pt idx="107">
                  <c:v>0.92563203262300375</c:v>
                </c:pt>
                <c:pt idx="108">
                  <c:v>0.98943871332163957</c:v>
                </c:pt>
                <c:pt idx="109">
                  <c:v>0.99305279426217818</c:v>
                </c:pt>
                <c:pt idx="110">
                  <c:v>1.2098261400877608</c:v>
                </c:pt>
                <c:pt idx="111">
                  <c:v>1.013895743630763</c:v>
                </c:pt>
                <c:pt idx="112">
                  <c:v>1.033487513205906</c:v>
                </c:pt>
                <c:pt idx="113">
                  <c:v>1.094089955392564</c:v>
                </c:pt>
                <c:pt idx="114">
                  <c:v>0.9699276836345847</c:v>
                </c:pt>
                <c:pt idx="115">
                  <c:v>0.88935761325552565</c:v>
                </c:pt>
                <c:pt idx="116">
                  <c:v>1.075049451188768</c:v>
                </c:pt>
                <c:pt idx="117">
                  <c:v>1.0448795044535881</c:v>
                </c:pt>
                <c:pt idx="118">
                  <c:v>1.0961120941131481</c:v>
                </c:pt>
                <c:pt idx="119">
                  <c:v>0.95582179887880281</c:v>
                </c:pt>
                <c:pt idx="120">
                  <c:v>0.99992926863771403</c:v>
                </c:pt>
                <c:pt idx="121">
                  <c:v>0.95216759298845666</c:v>
                </c:pt>
                <c:pt idx="122">
                  <c:v>0.91108584901688361</c:v>
                </c:pt>
                <c:pt idx="123">
                  <c:v>0.94020856025570054</c:v>
                </c:pt>
                <c:pt idx="124">
                  <c:v>1.0786276507083978</c:v>
                </c:pt>
                <c:pt idx="125">
                  <c:v>0.98683680792592099</c:v>
                </c:pt>
                <c:pt idx="126">
                  <c:v>1.0489077243227345</c:v>
                </c:pt>
                <c:pt idx="127">
                  <c:v>1.1061630958286</c:v>
                </c:pt>
                <c:pt idx="128">
                  <c:v>1.0282535425651433</c:v>
                </c:pt>
                <c:pt idx="129">
                  <c:v>1.115622827776346</c:v>
                </c:pt>
                <c:pt idx="130">
                  <c:v>1.1652471549786902</c:v>
                </c:pt>
                <c:pt idx="131">
                  <c:v>1.0228081268235483</c:v>
                </c:pt>
                <c:pt idx="132">
                  <c:v>1.0027715140016091</c:v>
                </c:pt>
                <c:pt idx="133">
                  <c:v>1.0389764653397242</c:v>
                </c:pt>
                <c:pt idx="134">
                  <c:v>1.0193330059945378</c:v>
                </c:pt>
                <c:pt idx="135">
                  <c:v>0.88364133997527095</c:v>
                </c:pt>
                <c:pt idx="136">
                  <c:v>0.98428645979489959</c:v>
                </c:pt>
                <c:pt idx="137">
                  <c:v>0.91034622876305649</c:v>
                </c:pt>
                <c:pt idx="138">
                  <c:v>0.81825311315845461</c:v>
                </c:pt>
                <c:pt idx="139">
                  <c:v>0.9946724486990427</c:v>
                </c:pt>
                <c:pt idx="140">
                  <c:v>0.96468931623011556</c:v>
                </c:pt>
                <c:pt idx="141">
                  <c:v>0.98022487195802255</c:v>
                </c:pt>
                <c:pt idx="142">
                  <c:v>1.0887628060952341</c:v>
                </c:pt>
                <c:pt idx="143">
                  <c:v>1.0114814978617102</c:v>
                </c:pt>
                <c:pt idx="144">
                  <c:v>1.0278237740378617</c:v>
                </c:pt>
                <c:pt idx="145">
                  <c:v>0.94558422095980121</c:v>
                </c:pt>
                <c:pt idx="146">
                  <c:v>0.83136892201552615</c:v>
                </c:pt>
                <c:pt idx="147">
                  <c:v>0.87495387019978899</c:v>
                </c:pt>
                <c:pt idx="148">
                  <c:v>0.83350537097743849</c:v>
                </c:pt>
                <c:pt idx="149">
                  <c:v>0.81377399674601569</c:v>
                </c:pt>
                <c:pt idx="150">
                  <c:v>1.0064737342791439</c:v>
                </c:pt>
                <c:pt idx="151">
                  <c:v>0.99409218948843459</c:v>
                </c:pt>
                <c:pt idx="152">
                  <c:v>1.0417422532131322</c:v>
                </c:pt>
                <c:pt idx="153">
                  <c:v>0.93608936006935051</c:v>
                </c:pt>
                <c:pt idx="154">
                  <c:v>1.0558621512343354</c:v>
                </c:pt>
                <c:pt idx="155">
                  <c:v>0.89331663505112657</c:v>
                </c:pt>
                <c:pt idx="156">
                  <c:v>0.9351476956659508</c:v>
                </c:pt>
                <c:pt idx="157">
                  <c:v>0.80734006533120528</c:v>
                </c:pt>
                <c:pt idx="158">
                  <c:v>0.87153302461613469</c:v>
                </c:pt>
                <c:pt idx="159">
                  <c:v>0.88979304690789074</c:v>
                </c:pt>
                <c:pt idx="160">
                  <c:v>0.83474664532538256</c:v>
                </c:pt>
                <c:pt idx="161">
                  <c:v>1.041925445954077</c:v>
                </c:pt>
                <c:pt idx="162">
                  <c:v>1.1196656061211079</c:v>
                </c:pt>
                <c:pt idx="163">
                  <c:v>1.2007389610862387</c:v>
                </c:pt>
                <c:pt idx="164">
                  <c:v>1.2389196395361255</c:v>
                </c:pt>
                <c:pt idx="165">
                  <c:v>0.91886319572516073</c:v>
                </c:pt>
                <c:pt idx="166">
                  <c:v>0.81675949442290863</c:v>
                </c:pt>
                <c:pt idx="167">
                  <c:v>0.9069844230093097</c:v>
                </c:pt>
                <c:pt idx="168">
                  <c:v>1.0077156547744759</c:v>
                </c:pt>
                <c:pt idx="169">
                  <c:v>1.0454767872283974</c:v>
                </c:pt>
                <c:pt idx="170">
                  <c:v>0.84921059176316849</c:v>
                </c:pt>
                <c:pt idx="171">
                  <c:v>1.0047848129131676</c:v>
                </c:pt>
                <c:pt idx="172">
                  <c:v>0.86078319929523439</c:v>
                </c:pt>
                <c:pt idx="173">
                  <c:v>0.89737617237831035</c:v>
                </c:pt>
                <c:pt idx="174">
                  <c:v>0.97765999320936003</c:v>
                </c:pt>
                <c:pt idx="175">
                  <c:v>1.4278942747640475</c:v>
                </c:pt>
                <c:pt idx="176">
                  <c:v>0.98428658753844889</c:v>
                </c:pt>
                <c:pt idx="177">
                  <c:v>0.8361417285585907</c:v>
                </c:pt>
                <c:pt idx="178">
                  <c:v>0.92003637330020449</c:v>
                </c:pt>
                <c:pt idx="179">
                  <c:v>0.90100409029657746</c:v>
                </c:pt>
                <c:pt idx="180">
                  <c:v>1.050680437904278</c:v>
                </c:pt>
                <c:pt idx="181">
                  <c:v>1.062747862871247</c:v>
                </c:pt>
                <c:pt idx="182">
                  <c:v>1.036560127946202</c:v>
                </c:pt>
                <c:pt idx="183">
                  <c:v>0.9818380445172743</c:v>
                </c:pt>
                <c:pt idx="184">
                  <c:v>0.84240831456868615</c:v>
                </c:pt>
                <c:pt idx="185">
                  <c:v>1.0816118357325575</c:v>
                </c:pt>
                <c:pt idx="186">
                  <c:v>0.92525368156718468</c:v>
                </c:pt>
                <c:pt idx="187">
                  <c:v>0.93796383051502863</c:v>
                </c:pt>
                <c:pt idx="188">
                  <c:v>0.96059433601634825</c:v>
                </c:pt>
                <c:pt idx="189">
                  <c:v>0.92697900153964863</c:v>
                </c:pt>
                <c:pt idx="190">
                  <c:v>1.2171689768000131</c:v>
                </c:pt>
                <c:pt idx="191">
                  <c:v>1.2314867778413339</c:v>
                </c:pt>
                <c:pt idx="192">
                  <c:v>1.1717697543131496</c:v>
                </c:pt>
                <c:pt idx="193">
                  <c:v>1.2207684585976357</c:v>
                </c:pt>
                <c:pt idx="194">
                  <c:v>1.052720636406177</c:v>
                </c:pt>
                <c:pt idx="195">
                  <c:v>1.1492709132770529</c:v>
                </c:pt>
                <c:pt idx="196">
                  <c:v>1.6238966200374378</c:v>
                </c:pt>
                <c:pt idx="197">
                  <c:v>1.4646870655139621</c:v>
                </c:pt>
                <c:pt idx="198">
                  <c:v>1.2844930131632266</c:v>
                </c:pt>
                <c:pt idx="199">
                  <c:v>0.95831230219988761</c:v>
                </c:pt>
                <c:pt idx="200">
                  <c:v>1.1043036661853523</c:v>
                </c:pt>
                <c:pt idx="201">
                  <c:v>0.96527650550984045</c:v>
                </c:pt>
                <c:pt idx="202">
                  <c:v>0.85231715618662696</c:v>
                </c:pt>
                <c:pt idx="203">
                  <c:v>1.1754680486113647</c:v>
                </c:pt>
                <c:pt idx="204">
                  <c:v>1.5231034121198388</c:v>
                </c:pt>
                <c:pt idx="205">
                  <c:v>0.94857631092654049</c:v>
                </c:pt>
                <c:pt idx="206">
                  <c:v>0.88084354833266376</c:v>
                </c:pt>
                <c:pt idx="207">
                  <c:v>0.81457034683002627</c:v>
                </c:pt>
                <c:pt idx="208">
                  <c:v>0.96633622808454855</c:v>
                </c:pt>
                <c:pt idx="209">
                  <c:v>1.0558405801811672</c:v>
                </c:pt>
                <c:pt idx="210">
                  <c:v>0.93084234933469934</c:v>
                </c:pt>
                <c:pt idx="211">
                  <c:v>1.2223307961324803</c:v>
                </c:pt>
                <c:pt idx="212">
                  <c:v>0.9573661193445604</c:v>
                </c:pt>
                <c:pt idx="213">
                  <c:v>0.97211316889988886</c:v>
                </c:pt>
                <c:pt idx="214">
                  <c:v>1.0474334675644217</c:v>
                </c:pt>
                <c:pt idx="215">
                  <c:v>1.1609638656894494</c:v>
                </c:pt>
                <c:pt idx="216">
                  <c:v>1.0461243743941058</c:v>
                </c:pt>
                <c:pt idx="217">
                  <c:v>1.0824598539131722</c:v>
                </c:pt>
                <c:pt idx="218">
                  <c:v>0.95893223819301865</c:v>
                </c:pt>
                <c:pt idx="219">
                  <c:v>1.1645723863767965</c:v>
                </c:pt>
                <c:pt idx="220">
                  <c:v>1.229880948327716</c:v>
                </c:pt>
                <c:pt idx="221">
                  <c:v>1.3805037055260001</c:v>
                </c:pt>
                <c:pt idx="222">
                  <c:v>1.184306100327422</c:v>
                </c:pt>
                <c:pt idx="223">
                  <c:v>1.066260436654048</c:v>
                </c:pt>
                <c:pt idx="224">
                  <c:v>1.2740916331352898</c:v>
                </c:pt>
                <c:pt idx="225">
                  <c:v>1.105823514040728</c:v>
                </c:pt>
                <c:pt idx="226">
                  <c:v>1.0838558669541121</c:v>
                </c:pt>
                <c:pt idx="227">
                  <c:v>0.98469733341280885</c:v>
                </c:pt>
                <c:pt idx="228">
                  <c:v>0.81314725789863962</c:v>
                </c:pt>
                <c:pt idx="229">
                  <c:v>0.69272929785286663</c:v>
                </c:pt>
                <c:pt idx="230">
                  <c:v>0.80380317644720944</c:v>
                </c:pt>
                <c:pt idx="231">
                  <c:v>0.97287609033337474</c:v>
                </c:pt>
                <c:pt idx="232">
                  <c:v>0.87909226740831814</c:v>
                </c:pt>
                <c:pt idx="233">
                  <c:v>0.92689929208080435</c:v>
                </c:pt>
                <c:pt idx="234">
                  <c:v>1.0654487745507502</c:v>
                </c:pt>
                <c:pt idx="235">
                  <c:v>0.99743187825714752</c:v>
                </c:pt>
                <c:pt idx="236">
                  <c:v>1.0361875326189387</c:v>
                </c:pt>
                <c:pt idx="237">
                  <c:v>0.93444103612815466</c:v>
                </c:pt>
                <c:pt idx="238">
                  <c:v>1.3376178506577441</c:v>
                </c:pt>
                <c:pt idx="239">
                  <c:v>0.97064413938754046</c:v>
                </c:pt>
              </c:numCache>
            </c:numRef>
          </c:val>
        </c:ser>
        <c:ser>
          <c:idx val="57"/>
          <c:order val="57"/>
          <c:tx>
            <c:strRef>
              <c:f>ratio_data!$A$59</c:f>
              <c:strCache>
                <c:ptCount val="1"/>
                <c:pt idx="0">
                  <c:v>570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ratio_data!$B$59:$IG$59</c:f>
              <c:numCache>
                <c:formatCode>General</c:formatCode>
                <c:ptCount val="240"/>
                <c:pt idx="0">
                  <c:v>1.1046048839816121</c:v>
                </c:pt>
                <c:pt idx="1">
                  <c:v>1.1414365392463621</c:v>
                </c:pt>
                <c:pt idx="2">
                  <c:v>1.4168164579978162</c:v>
                </c:pt>
                <c:pt idx="3">
                  <c:v>1.1639045660353293</c:v>
                </c:pt>
                <c:pt idx="4">
                  <c:v>1.0161585137167775</c:v>
                </c:pt>
                <c:pt idx="5">
                  <c:v>1.0921377852694818</c:v>
                </c:pt>
                <c:pt idx="6">
                  <c:v>0.9077871410237125</c:v>
                </c:pt>
                <c:pt idx="7">
                  <c:v>0.8566697951712936</c:v>
                </c:pt>
                <c:pt idx="8">
                  <c:v>1.0526345241292865</c:v>
                </c:pt>
                <c:pt idx="9">
                  <c:v>1.1322119351751001</c:v>
                </c:pt>
                <c:pt idx="10">
                  <c:v>1.0877469915317208</c:v>
                </c:pt>
                <c:pt idx="11">
                  <c:v>1.0706590896218422</c:v>
                </c:pt>
                <c:pt idx="12">
                  <c:v>1.0000750809802001</c:v>
                </c:pt>
                <c:pt idx="13">
                  <c:v>1.0525108945291799</c:v>
                </c:pt>
                <c:pt idx="14">
                  <c:v>1.1042828185148681</c:v>
                </c:pt>
                <c:pt idx="15">
                  <c:v>1.0414029066025765</c:v>
                </c:pt>
                <c:pt idx="16">
                  <c:v>1.4248767638248172</c:v>
                </c:pt>
                <c:pt idx="17">
                  <c:v>0.91522936248141562</c:v>
                </c:pt>
                <c:pt idx="18">
                  <c:v>0.78344785589509514</c:v>
                </c:pt>
                <c:pt idx="19">
                  <c:v>0.91258711396556436</c:v>
                </c:pt>
                <c:pt idx="20">
                  <c:v>0.99855519846639607</c:v>
                </c:pt>
                <c:pt idx="21">
                  <c:v>1.0439101987931978</c:v>
                </c:pt>
                <c:pt idx="22">
                  <c:v>0.85496999350070313</c:v>
                </c:pt>
                <c:pt idx="23">
                  <c:v>1.020305550183719</c:v>
                </c:pt>
                <c:pt idx="24">
                  <c:v>0.86331733966484769</c:v>
                </c:pt>
                <c:pt idx="25">
                  <c:v>0.87495358941583601</c:v>
                </c:pt>
                <c:pt idx="26">
                  <c:v>0.82021875516650278</c:v>
                </c:pt>
                <c:pt idx="27">
                  <c:v>0.94355926322617745</c:v>
                </c:pt>
                <c:pt idx="28">
                  <c:v>0.9447559827890516</c:v>
                </c:pt>
                <c:pt idx="29">
                  <c:v>0.92124559023066488</c:v>
                </c:pt>
                <c:pt idx="30">
                  <c:v>0.89624297239269202</c:v>
                </c:pt>
                <c:pt idx="31">
                  <c:v>0.95530494531092658</c:v>
                </c:pt>
                <c:pt idx="32">
                  <c:v>1.0426768464649059</c:v>
                </c:pt>
                <c:pt idx="33">
                  <c:v>1.1115072961924388</c:v>
                </c:pt>
                <c:pt idx="34">
                  <c:v>1.1709432165604139</c:v>
                </c:pt>
                <c:pt idx="35">
                  <c:v>1.0071236750796106</c:v>
                </c:pt>
                <c:pt idx="36">
                  <c:v>0.9911812485495477</c:v>
                </c:pt>
                <c:pt idx="37">
                  <c:v>1.0673501268123495</c:v>
                </c:pt>
                <c:pt idx="38">
                  <c:v>0.90824139861683961</c:v>
                </c:pt>
                <c:pt idx="39">
                  <c:v>1.0736830116975715</c:v>
                </c:pt>
                <c:pt idx="40">
                  <c:v>0.95192496521813685</c:v>
                </c:pt>
                <c:pt idx="41">
                  <c:v>1.0003573526532221</c:v>
                </c:pt>
                <c:pt idx="42">
                  <c:v>1.0535993729753419</c:v>
                </c:pt>
                <c:pt idx="43">
                  <c:v>1.0933243816215039</c:v>
                </c:pt>
                <c:pt idx="44">
                  <c:v>1.0653126514279159</c:v>
                </c:pt>
                <c:pt idx="45">
                  <c:v>1.0962856853236023</c:v>
                </c:pt>
                <c:pt idx="46">
                  <c:v>1.0076292303263126</c:v>
                </c:pt>
                <c:pt idx="47">
                  <c:v>0.87903130086814973</c:v>
                </c:pt>
                <c:pt idx="48">
                  <c:v>0.89278347011223458</c:v>
                </c:pt>
                <c:pt idx="49">
                  <c:v>1.1650991199217728</c:v>
                </c:pt>
                <c:pt idx="50">
                  <c:v>0.87377392153097888</c:v>
                </c:pt>
                <c:pt idx="51">
                  <c:v>0.8981536549727045</c:v>
                </c:pt>
                <c:pt idx="52">
                  <c:v>1.0253304454178158</c:v>
                </c:pt>
                <c:pt idx="53">
                  <c:v>0.91108221967626357</c:v>
                </c:pt>
                <c:pt idx="54">
                  <c:v>0.91040662256605742</c:v>
                </c:pt>
                <c:pt idx="55">
                  <c:v>0.95601201769207378</c:v>
                </c:pt>
                <c:pt idx="56">
                  <c:v>0.87257715897766863</c:v>
                </c:pt>
                <c:pt idx="57">
                  <c:v>0.84184323317256671</c:v>
                </c:pt>
                <c:pt idx="58">
                  <c:v>0.82506576656737263</c:v>
                </c:pt>
                <c:pt idx="59">
                  <c:v>0.9753914567986709</c:v>
                </c:pt>
                <c:pt idx="60">
                  <c:v>0.84322587574059948</c:v>
                </c:pt>
                <c:pt idx="61">
                  <c:v>0.91192613119682919</c:v>
                </c:pt>
                <c:pt idx="62">
                  <c:v>1.1382286136035873</c:v>
                </c:pt>
                <c:pt idx="63">
                  <c:v>0.90856557359862555</c:v>
                </c:pt>
                <c:pt idx="64">
                  <c:v>0.97180236771106021</c:v>
                </c:pt>
                <c:pt idx="65">
                  <c:v>1.0317380898902513</c:v>
                </c:pt>
                <c:pt idx="66">
                  <c:v>0.98908892660192549</c:v>
                </c:pt>
                <c:pt idx="67">
                  <c:v>0.89253265831939632</c:v>
                </c:pt>
                <c:pt idx="68">
                  <c:v>0.99461074248656445</c:v>
                </c:pt>
                <c:pt idx="69">
                  <c:v>0.89181433874400018</c:v>
                </c:pt>
                <c:pt idx="70">
                  <c:v>0.84829411481641881</c:v>
                </c:pt>
                <c:pt idx="71">
                  <c:v>0.88763769188921648</c:v>
                </c:pt>
                <c:pt idx="72">
                  <c:v>0.85792887357716152</c:v>
                </c:pt>
                <c:pt idx="73">
                  <c:v>0.98712770450972909</c:v>
                </c:pt>
                <c:pt idx="74">
                  <c:v>1.0132599538706777</c:v>
                </c:pt>
                <c:pt idx="75">
                  <c:v>0.89568878609974523</c:v>
                </c:pt>
                <c:pt idx="76">
                  <c:v>1.0514859034441717</c:v>
                </c:pt>
                <c:pt idx="77">
                  <c:v>1.0391274176616074</c:v>
                </c:pt>
                <c:pt idx="78">
                  <c:v>1.0711550704446269</c:v>
                </c:pt>
                <c:pt idx="79">
                  <c:v>0.92870544090056284</c:v>
                </c:pt>
                <c:pt idx="80">
                  <c:v>0.95507407272594913</c:v>
                </c:pt>
                <c:pt idx="81">
                  <c:v>1.0835328137268045</c:v>
                </c:pt>
                <c:pt idx="82">
                  <c:v>1.1444472116324069</c:v>
                </c:pt>
                <c:pt idx="83">
                  <c:v>1.0350696235172758</c:v>
                </c:pt>
                <c:pt idx="84">
                  <c:v>1.069263172432843</c:v>
                </c:pt>
                <c:pt idx="85">
                  <c:v>1.0335798016230839</c:v>
                </c:pt>
                <c:pt idx="86">
                  <c:v>1.1447387706047321</c:v>
                </c:pt>
                <c:pt idx="87">
                  <c:v>1.0204638356094518</c:v>
                </c:pt>
                <c:pt idx="88">
                  <c:v>1.0164455856352121</c:v>
                </c:pt>
                <c:pt idx="89">
                  <c:v>1.059043909676824</c:v>
                </c:pt>
                <c:pt idx="90">
                  <c:v>1.056433769626532</c:v>
                </c:pt>
                <c:pt idx="91">
                  <c:v>0.98578260940535056</c:v>
                </c:pt>
                <c:pt idx="92">
                  <c:v>0.92875830479098731</c:v>
                </c:pt>
                <c:pt idx="93">
                  <c:v>0.9828739584937296</c:v>
                </c:pt>
                <c:pt idx="94">
                  <c:v>0.96768527978789065</c:v>
                </c:pt>
                <c:pt idx="95">
                  <c:v>0.9636566841517038</c:v>
                </c:pt>
                <c:pt idx="96">
                  <c:v>0.91208432546305551</c:v>
                </c:pt>
                <c:pt idx="97">
                  <c:v>0.98958167139985331</c:v>
                </c:pt>
                <c:pt idx="98">
                  <c:v>0.95603651284959423</c:v>
                </c:pt>
                <c:pt idx="99">
                  <c:v>0.96482458936109061</c:v>
                </c:pt>
                <c:pt idx="100">
                  <c:v>1.076324568021306</c:v>
                </c:pt>
                <c:pt idx="101">
                  <c:v>1.0140487032937453</c:v>
                </c:pt>
                <c:pt idx="102">
                  <c:v>1.1144333220076144</c:v>
                </c:pt>
                <c:pt idx="103">
                  <c:v>1.056232257212647</c:v>
                </c:pt>
                <c:pt idx="104">
                  <c:v>1.0199176481853858</c:v>
                </c:pt>
                <c:pt idx="105">
                  <c:v>1.076306036864862</c:v>
                </c:pt>
                <c:pt idx="106">
                  <c:v>1.0724204726443116</c:v>
                </c:pt>
                <c:pt idx="107">
                  <c:v>0.9410736764161437</c:v>
                </c:pt>
                <c:pt idx="108">
                  <c:v>0.96047681930118967</c:v>
                </c:pt>
                <c:pt idx="109">
                  <c:v>1.0382369213745621</c:v>
                </c:pt>
                <c:pt idx="110">
                  <c:v>1.0565636902242888</c:v>
                </c:pt>
                <c:pt idx="111">
                  <c:v>1.0360552683932762</c:v>
                </c:pt>
                <c:pt idx="112">
                  <c:v>0.98753095835939952</c:v>
                </c:pt>
                <c:pt idx="113">
                  <c:v>0.98989122724048384</c:v>
                </c:pt>
                <c:pt idx="114">
                  <c:v>0.9802449487960132</c:v>
                </c:pt>
                <c:pt idx="115">
                  <c:v>0.89811274112184758</c:v>
                </c:pt>
                <c:pt idx="116">
                  <c:v>1.0032502510727654</c:v>
                </c:pt>
                <c:pt idx="117">
                  <c:v>1.0828327489709053</c:v>
                </c:pt>
                <c:pt idx="118">
                  <c:v>0.99266091802263556</c:v>
                </c:pt>
                <c:pt idx="119">
                  <c:v>1.0943885459823581</c:v>
                </c:pt>
                <c:pt idx="120">
                  <c:v>0.95663866751530813</c:v>
                </c:pt>
                <c:pt idx="121">
                  <c:v>0.97249096631309151</c:v>
                </c:pt>
                <c:pt idx="122">
                  <c:v>0.95916860847756102</c:v>
                </c:pt>
                <c:pt idx="123">
                  <c:v>0.86654927005818683</c:v>
                </c:pt>
                <c:pt idx="124">
                  <c:v>1.0519017432646562</c:v>
                </c:pt>
                <c:pt idx="125">
                  <c:v>0.97182039371820372</c:v>
                </c:pt>
                <c:pt idx="126">
                  <c:v>0.98593622978953921</c:v>
                </c:pt>
                <c:pt idx="127">
                  <c:v>1.1101437972215451</c:v>
                </c:pt>
                <c:pt idx="128">
                  <c:v>1.0066479407688511</c:v>
                </c:pt>
                <c:pt idx="129">
                  <c:v>1.026542815070429</c:v>
                </c:pt>
                <c:pt idx="130">
                  <c:v>1.0585240954674271</c:v>
                </c:pt>
                <c:pt idx="131">
                  <c:v>0.96235474268704568</c:v>
                </c:pt>
                <c:pt idx="132">
                  <c:v>1.0292607545983898</c:v>
                </c:pt>
                <c:pt idx="133">
                  <c:v>0.96060957897578181</c:v>
                </c:pt>
                <c:pt idx="134">
                  <c:v>1.0169315343299818</c:v>
                </c:pt>
                <c:pt idx="135">
                  <c:v>1.043810538430648</c:v>
                </c:pt>
                <c:pt idx="136">
                  <c:v>1.094131487656381</c:v>
                </c:pt>
                <c:pt idx="137">
                  <c:v>0.95516820983365658</c:v>
                </c:pt>
                <c:pt idx="138">
                  <c:v>0.91703672392489843</c:v>
                </c:pt>
                <c:pt idx="139">
                  <c:v>0.98717615816615156</c:v>
                </c:pt>
                <c:pt idx="140">
                  <c:v>0.88700061778634054</c:v>
                </c:pt>
                <c:pt idx="141">
                  <c:v>1.0013338586367346</c:v>
                </c:pt>
                <c:pt idx="142">
                  <c:v>1.0905853115527657</c:v>
                </c:pt>
                <c:pt idx="143">
                  <c:v>0.99278990181419724</c:v>
                </c:pt>
                <c:pt idx="144">
                  <c:v>1.0451098873733498</c:v>
                </c:pt>
                <c:pt idx="145">
                  <c:v>1.0262007695386341</c:v>
                </c:pt>
                <c:pt idx="146">
                  <c:v>0.80975231805209902</c:v>
                </c:pt>
                <c:pt idx="147">
                  <c:v>0.89564093743660433</c:v>
                </c:pt>
                <c:pt idx="148">
                  <c:v>0.93920965279965163</c:v>
                </c:pt>
                <c:pt idx="149">
                  <c:v>0.85640706953407764</c:v>
                </c:pt>
                <c:pt idx="150">
                  <c:v>0.95200553430880031</c:v>
                </c:pt>
                <c:pt idx="151">
                  <c:v>0.9082386580163565</c:v>
                </c:pt>
                <c:pt idx="152">
                  <c:v>1.0011233289410124</c:v>
                </c:pt>
                <c:pt idx="153">
                  <c:v>0.94848964314812811</c:v>
                </c:pt>
                <c:pt idx="154">
                  <c:v>0.97041456599902898</c:v>
                </c:pt>
                <c:pt idx="155">
                  <c:v>0.93244311040638073</c:v>
                </c:pt>
                <c:pt idx="156">
                  <c:v>0.94280241467378889</c:v>
                </c:pt>
                <c:pt idx="157">
                  <c:v>0.94242298544609149</c:v>
                </c:pt>
                <c:pt idx="158">
                  <c:v>1.0072887761636302</c:v>
                </c:pt>
                <c:pt idx="159">
                  <c:v>0.95926633259744654</c:v>
                </c:pt>
                <c:pt idx="160">
                  <c:v>0.96021716146432456</c:v>
                </c:pt>
                <c:pt idx="161">
                  <c:v>1.1316197244244373</c:v>
                </c:pt>
                <c:pt idx="162">
                  <c:v>1.2194831363643632</c:v>
                </c:pt>
                <c:pt idx="163">
                  <c:v>0.85520590058417512</c:v>
                </c:pt>
                <c:pt idx="164">
                  <c:v>0.94531836358043686</c:v>
                </c:pt>
                <c:pt idx="165">
                  <c:v>1.0755986873324868</c:v>
                </c:pt>
                <c:pt idx="166">
                  <c:v>0.94940443276368036</c:v>
                </c:pt>
                <c:pt idx="167">
                  <c:v>0.97875945673784592</c:v>
                </c:pt>
                <c:pt idx="168">
                  <c:v>0.84950214465694995</c:v>
                </c:pt>
                <c:pt idx="169">
                  <c:v>0.9400545961822816</c:v>
                </c:pt>
                <c:pt idx="170">
                  <c:v>0.77976958106133942</c:v>
                </c:pt>
                <c:pt idx="171">
                  <c:v>0.91023888605007663</c:v>
                </c:pt>
                <c:pt idx="172">
                  <c:v>0.95513629379274656</c:v>
                </c:pt>
                <c:pt idx="173">
                  <c:v>0.9723063794781126</c:v>
                </c:pt>
                <c:pt idx="174">
                  <c:v>0.7978594447565267</c:v>
                </c:pt>
                <c:pt idx="175">
                  <c:v>0.85398924583589464</c:v>
                </c:pt>
                <c:pt idx="176">
                  <c:v>1.0043596823708978</c:v>
                </c:pt>
                <c:pt idx="177">
                  <c:v>0.76203807390817702</c:v>
                </c:pt>
                <c:pt idx="178">
                  <c:v>0.98579396463612112</c:v>
                </c:pt>
                <c:pt idx="179">
                  <c:v>0.98885224463988064</c:v>
                </c:pt>
                <c:pt idx="180">
                  <c:v>1.3555297616273898</c:v>
                </c:pt>
                <c:pt idx="181">
                  <c:v>0.95641147514284097</c:v>
                </c:pt>
                <c:pt idx="182">
                  <c:v>0.98869465419148195</c:v>
                </c:pt>
                <c:pt idx="183">
                  <c:v>1.0621140703737113</c:v>
                </c:pt>
                <c:pt idx="184">
                  <c:v>1.0460789986170302</c:v>
                </c:pt>
                <c:pt idx="185">
                  <c:v>1.0376260724464306</c:v>
                </c:pt>
                <c:pt idx="186">
                  <c:v>1.019804452640271</c:v>
                </c:pt>
                <c:pt idx="187">
                  <c:v>0.81502430717843322</c:v>
                </c:pt>
                <c:pt idx="188">
                  <c:v>0.9838602022505839</c:v>
                </c:pt>
                <c:pt idx="189">
                  <c:v>0.89963262590517712</c:v>
                </c:pt>
                <c:pt idx="190">
                  <c:v>0.98496891972440548</c:v>
                </c:pt>
                <c:pt idx="191">
                  <c:v>0.938185040221586</c:v>
                </c:pt>
                <c:pt idx="192">
                  <c:v>1.1445098314127773</c:v>
                </c:pt>
                <c:pt idx="193">
                  <c:v>1.2104548598362281</c:v>
                </c:pt>
                <c:pt idx="194">
                  <c:v>1.2621140107642808</c:v>
                </c:pt>
                <c:pt idx="195">
                  <c:v>0.9833453178134316</c:v>
                </c:pt>
                <c:pt idx="196">
                  <c:v>1.105654768242665</c:v>
                </c:pt>
                <c:pt idx="197">
                  <c:v>0.98339523472080292</c:v>
                </c:pt>
                <c:pt idx="198">
                  <c:v>1.0912545888111449</c:v>
                </c:pt>
                <c:pt idx="199">
                  <c:v>1.0784086583134458</c:v>
                </c:pt>
                <c:pt idx="200">
                  <c:v>1.1345282580699614</c:v>
                </c:pt>
                <c:pt idx="201">
                  <c:v>1.2062207236117384</c:v>
                </c:pt>
                <c:pt idx="202">
                  <c:v>1.0990978172424046</c:v>
                </c:pt>
                <c:pt idx="203">
                  <c:v>1.0750506760286711</c:v>
                </c:pt>
                <c:pt idx="204">
                  <c:v>0.9024731923266105</c:v>
                </c:pt>
                <c:pt idx="205">
                  <c:v>0.95848922211808973</c:v>
                </c:pt>
                <c:pt idx="206">
                  <c:v>0.99703494189889252</c:v>
                </c:pt>
                <c:pt idx="207">
                  <c:v>0.97661689740409197</c:v>
                </c:pt>
                <c:pt idx="208">
                  <c:v>0.79145661157024749</c:v>
                </c:pt>
                <c:pt idx="209">
                  <c:v>0.81385802965729093</c:v>
                </c:pt>
                <c:pt idx="210">
                  <c:v>1.0582455764266665</c:v>
                </c:pt>
                <c:pt idx="211">
                  <c:v>1.1701139073896307</c:v>
                </c:pt>
                <c:pt idx="212">
                  <c:v>1.2208608091249318</c:v>
                </c:pt>
                <c:pt idx="213">
                  <c:v>1.1987028582613453</c:v>
                </c:pt>
                <c:pt idx="214">
                  <c:v>1.020492557405309</c:v>
                </c:pt>
                <c:pt idx="215">
                  <c:v>0.96880678120800845</c:v>
                </c:pt>
                <c:pt idx="216">
                  <c:v>1.0670120016050781</c:v>
                </c:pt>
                <c:pt idx="217">
                  <c:v>1.009366428963248</c:v>
                </c:pt>
                <c:pt idx="218">
                  <c:v>1.0615261972259877</c:v>
                </c:pt>
                <c:pt idx="219">
                  <c:v>0.81467862793163992</c:v>
                </c:pt>
                <c:pt idx="220">
                  <c:v>0.96809863137654273</c:v>
                </c:pt>
                <c:pt idx="221">
                  <c:v>1.0734213799110806</c:v>
                </c:pt>
                <c:pt idx="222">
                  <c:v>1.1137945340758357</c:v>
                </c:pt>
                <c:pt idx="223">
                  <c:v>1.0150148495484526</c:v>
                </c:pt>
                <c:pt idx="224">
                  <c:v>0.79440478665650183</c:v>
                </c:pt>
                <c:pt idx="225">
                  <c:v>0.91812481846135363</c:v>
                </c:pt>
                <c:pt idx="226">
                  <c:v>1.0317373532245038</c:v>
                </c:pt>
                <c:pt idx="227">
                  <c:v>1.0978003107367733</c:v>
                </c:pt>
                <c:pt idx="228">
                  <c:v>0.90194954949793016</c:v>
                </c:pt>
                <c:pt idx="229">
                  <c:v>0.85670515488766419</c:v>
                </c:pt>
                <c:pt idx="230">
                  <c:v>0.83169673733915273</c:v>
                </c:pt>
                <c:pt idx="231">
                  <c:v>0.74553834629230153</c:v>
                </c:pt>
                <c:pt idx="232">
                  <c:v>0.87760516208886397</c:v>
                </c:pt>
                <c:pt idx="233">
                  <c:v>1.0486619871376854</c:v>
                </c:pt>
                <c:pt idx="234">
                  <c:v>0.81548889785237155</c:v>
                </c:pt>
                <c:pt idx="235">
                  <c:v>1.1215936616875251</c:v>
                </c:pt>
                <c:pt idx="236">
                  <c:v>1.1663898905024976</c:v>
                </c:pt>
                <c:pt idx="237">
                  <c:v>1.0231634145736739</c:v>
                </c:pt>
                <c:pt idx="238">
                  <c:v>0.9255798769608321</c:v>
                </c:pt>
                <c:pt idx="239">
                  <c:v>0.70020130927087565</c:v>
                </c:pt>
              </c:numCache>
            </c:numRef>
          </c:val>
        </c:ser>
        <c:ser>
          <c:idx val="58"/>
          <c:order val="58"/>
          <c:tx>
            <c:strRef>
              <c:f>ratio_data!$A$60</c:f>
              <c:strCache>
                <c:ptCount val="1"/>
                <c:pt idx="0">
                  <c:v>580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ratio_data!$B$60:$IG$60</c:f>
              <c:numCache>
                <c:formatCode>General</c:formatCode>
                <c:ptCount val="240"/>
                <c:pt idx="0">
                  <c:v>1.2211599436322</c:v>
                </c:pt>
                <c:pt idx="1">
                  <c:v>1.2919732528944017</c:v>
                </c:pt>
                <c:pt idx="2">
                  <c:v>0.97324474106739867</c:v>
                </c:pt>
                <c:pt idx="3">
                  <c:v>1.1029651638118438</c:v>
                </c:pt>
                <c:pt idx="4">
                  <c:v>1.1188664877254337</c:v>
                </c:pt>
                <c:pt idx="5">
                  <c:v>0.94774768237151175</c:v>
                </c:pt>
                <c:pt idx="6">
                  <c:v>1.0015228676336114</c:v>
                </c:pt>
                <c:pt idx="7">
                  <c:v>0.93621555640045662</c:v>
                </c:pt>
                <c:pt idx="8">
                  <c:v>0.90932826726409</c:v>
                </c:pt>
                <c:pt idx="9">
                  <c:v>1.0864581700955942</c:v>
                </c:pt>
                <c:pt idx="10">
                  <c:v>1.093307051584776</c:v>
                </c:pt>
                <c:pt idx="11">
                  <c:v>1.0350456141861375</c:v>
                </c:pt>
                <c:pt idx="12">
                  <c:v>0.87383426305117851</c:v>
                </c:pt>
                <c:pt idx="13">
                  <c:v>0.92290259905194982</c:v>
                </c:pt>
                <c:pt idx="14">
                  <c:v>1.00210343630684</c:v>
                </c:pt>
                <c:pt idx="15">
                  <c:v>1.2718993224943791</c:v>
                </c:pt>
                <c:pt idx="16">
                  <c:v>1.5219104919404136</c:v>
                </c:pt>
                <c:pt idx="17">
                  <c:v>1.2821364921543117</c:v>
                </c:pt>
                <c:pt idx="18">
                  <c:v>0.8577988512148188</c:v>
                </c:pt>
                <c:pt idx="19">
                  <c:v>0.88781431334622851</c:v>
                </c:pt>
                <c:pt idx="20">
                  <c:v>0.92637370489460458</c:v>
                </c:pt>
                <c:pt idx="21">
                  <c:v>0.95718481804168065</c:v>
                </c:pt>
                <c:pt idx="22">
                  <c:v>0.97589931048500289</c:v>
                </c:pt>
                <c:pt idx="23">
                  <c:v>0.89228221813786357</c:v>
                </c:pt>
                <c:pt idx="24">
                  <c:v>0.8435363758977239</c:v>
                </c:pt>
                <c:pt idx="25">
                  <c:v>1.1749455402261397</c:v>
                </c:pt>
                <c:pt idx="26">
                  <c:v>1.1591167607561221</c:v>
                </c:pt>
                <c:pt idx="27">
                  <c:v>1.1345282204716547</c:v>
                </c:pt>
                <c:pt idx="28">
                  <c:v>0.9702770925545956</c:v>
                </c:pt>
                <c:pt idx="29">
                  <c:v>1.1374612859676494</c:v>
                </c:pt>
                <c:pt idx="30">
                  <c:v>0.91971529202919655</c:v>
                </c:pt>
                <c:pt idx="31">
                  <c:v>1.0214017926586609</c:v>
                </c:pt>
                <c:pt idx="32">
                  <c:v>1.0446900693501109</c:v>
                </c:pt>
                <c:pt idx="33">
                  <c:v>1.0887136263411501</c:v>
                </c:pt>
                <c:pt idx="34">
                  <c:v>1.1448737615164009</c:v>
                </c:pt>
                <c:pt idx="35">
                  <c:v>0.86111735045581661</c:v>
                </c:pt>
                <c:pt idx="36">
                  <c:v>0.89498906285977475</c:v>
                </c:pt>
                <c:pt idx="37">
                  <c:v>0.88493377690665098</c:v>
                </c:pt>
                <c:pt idx="38">
                  <c:v>0.99622934545920327</c:v>
                </c:pt>
                <c:pt idx="39">
                  <c:v>1.002523628221937</c:v>
                </c:pt>
                <c:pt idx="40">
                  <c:v>1.1950887725905461</c:v>
                </c:pt>
                <c:pt idx="41">
                  <c:v>1.1738716242931482</c:v>
                </c:pt>
                <c:pt idx="42">
                  <c:v>1.2975259159340278</c:v>
                </c:pt>
                <c:pt idx="43">
                  <c:v>1.2414900623415519</c:v>
                </c:pt>
                <c:pt idx="44">
                  <c:v>1.0240476657170401</c:v>
                </c:pt>
                <c:pt idx="45">
                  <c:v>0.9529538748990567</c:v>
                </c:pt>
                <c:pt idx="46">
                  <c:v>1.0048238637845168</c:v>
                </c:pt>
                <c:pt idx="47">
                  <c:v>0.97642091637064321</c:v>
                </c:pt>
                <c:pt idx="48">
                  <c:v>1.0873948500610018</c:v>
                </c:pt>
                <c:pt idx="49">
                  <c:v>1.0281711406535763</c:v>
                </c:pt>
                <c:pt idx="50">
                  <c:v>0.94690661929404563</c:v>
                </c:pt>
                <c:pt idx="51">
                  <c:v>0.91177013651942929</c:v>
                </c:pt>
                <c:pt idx="52">
                  <c:v>1.03988557561669</c:v>
                </c:pt>
                <c:pt idx="53">
                  <c:v>1.0613449382296938</c:v>
                </c:pt>
                <c:pt idx="54">
                  <c:v>0.9828907541377756</c:v>
                </c:pt>
                <c:pt idx="55">
                  <c:v>0.87463586191776088</c:v>
                </c:pt>
                <c:pt idx="56">
                  <c:v>0.82695744397920368</c:v>
                </c:pt>
                <c:pt idx="57">
                  <c:v>1.0139304130124343</c:v>
                </c:pt>
                <c:pt idx="58">
                  <c:v>1.0049420405671137</c:v>
                </c:pt>
                <c:pt idx="59">
                  <c:v>0.99816528398213056</c:v>
                </c:pt>
                <c:pt idx="60">
                  <c:v>0.9474196827946707</c:v>
                </c:pt>
                <c:pt idx="61">
                  <c:v>1.0862270266080389</c:v>
                </c:pt>
                <c:pt idx="62">
                  <c:v>0.96370190446016946</c:v>
                </c:pt>
                <c:pt idx="63">
                  <c:v>0.90858970730234057</c:v>
                </c:pt>
                <c:pt idx="64">
                  <c:v>1.0002311047228505</c:v>
                </c:pt>
                <c:pt idx="65">
                  <c:v>0.97816761188854262</c:v>
                </c:pt>
                <c:pt idx="66">
                  <c:v>1.1383471887340209</c:v>
                </c:pt>
                <c:pt idx="67">
                  <c:v>0.92413677291410101</c:v>
                </c:pt>
                <c:pt idx="68">
                  <c:v>1.002904192782339</c:v>
                </c:pt>
                <c:pt idx="69">
                  <c:v>0.93946812877499442</c:v>
                </c:pt>
                <c:pt idx="70">
                  <c:v>0.92234604068408166</c:v>
                </c:pt>
                <c:pt idx="71">
                  <c:v>0.84038417492789352</c:v>
                </c:pt>
                <c:pt idx="72">
                  <c:v>0.95934542680746593</c:v>
                </c:pt>
                <c:pt idx="73">
                  <c:v>0.9799002321020539</c:v>
                </c:pt>
                <c:pt idx="74">
                  <c:v>1.0969409559705681</c:v>
                </c:pt>
                <c:pt idx="75">
                  <c:v>1.1645326825062661</c:v>
                </c:pt>
                <c:pt idx="76">
                  <c:v>1.1805521299183606</c:v>
                </c:pt>
                <c:pt idx="77">
                  <c:v>1.1261645924541275</c:v>
                </c:pt>
                <c:pt idx="78">
                  <c:v>0.95741907824222938</c:v>
                </c:pt>
                <c:pt idx="79">
                  <c:v>1.0579216994877072</c:v>
                </c:pt>
                <c:pt idx="80">
                  <c:v>1.0206448018137473</c:v>
                </c:pt>
                <c:pt idx="81">
                  <c:v>0.98320121153198969</c:v>
                </c:pt>
                <c:pt idx="82">
                  <c:v>1.1085308775320712</c:v>
                </c:pt>
                <c:pt idx="83">
                  <c:v>1.0023224678269897</c:v>
                </c:pt>
                <c:pt idx="84">
                  <c:v>0.95989370788649564</c:v>
                </c:pt>
                <c:pt idx="85">
                  <c:v>1.0238392594769297</c:v>
                </c:pt>
                <c:pt idx="86">
                  <c:v>1.0368311022100418</c:v>
                </c:pt>
                <c:pt idx="87">
                  <c:v>1.0226503656806025</c:v>
                </c:pt>
                <c:pt idx="88">
                  <c:v>1.0222077304052049</c:v>
                </c:pt>
                <c:pt idx="89">
                  <c:v>1.10904276578737</c:v>
                </c:pt>
                <c:pt idx="90">
                  <c:v>1.0136394675464018</c:v>
                </c:pt>
                <c:pt idx="91">
                  <c:v>1.0342669392784121</c:v>
                </c:pt>
                <c:pt idx="92">
                  <c:v>0.9649532109068778</c:v>
                </c:pt>
                <c:pt idx="93">
                  <c:v>0.96630912730674068</c:v>
                </c:pt>
                <c:pt idx="94">
                  <c:v>0.99238605062106877</c:v>
                </c:pt>
                <c:pt idx="95">
                  <c:v>1.1029933549819939</c:v>
                </c:pt>
                <c:pt idx="96">
                  <c:v>1.0776394718354259</c:v>
                </c:pt>
                <c:pt idx="97">
                  <c:v>1.0094050575654356</c:v>
                </c:pt>
                <c:pt idx="98">
                  <c:v>1.0125723234871884</c:v>
                </c:pt>
                <c:pt idx="99">
                  <c:v>1.0093996698569094</c:v>
                </c:pt>
                <c:pt idx="100">
                  <c:v>0.99867946046527678</c:v>
                </c:pt>
                <c:pt idx="101">
                  <c:v>1.048342640965592</c:v>
                </c:pt>
                <c:pt idx="102">
                  <c:v>1.2366214581235755</c:v>
                </c:pt>
                <c:pt idx="103">
                  <c:v>1.1464090480678604</c:v>
                </c:pt>
                <c:pt idx="104">
                  <c:v>1.0167188659775168</c:v>
                </c:pt>
                <c:pt idx="105">
                  <c:v>0.92627107588950863</c:v>
                </c:pt>
                <c:pt idx="106">
                  <c:v>1.0221246425368458</c:v>
                </c:pt>
                <c:pt idx="107">
                  <c:v>0.95793899537190341</c:v>
                </c:pt>
                <c:pt idx="108">
                  <c:v>0.92816040345117534</c:v>
                </c:pt>
                <c:pt idx="109">
                  <c:v>0.96454495571059062</c:v>
                </c:pt>
                <c:pt idx="110">
                  <c:v>1.0854606094202959</c:v>
                </c:pt>
                <c:pt idx="111">
                  <c:v>1.1232215042064884</c:v>
                </c:pt>
                <c:pt idx="112">
                  <c:v>0.99491689027036057</c:v>
                </c:pt>
                <c:pt idx="113">
                  <c:v>1.0342125509341489</c:v>
                </c:pt>
                <c:pt idx="114">
                  <c:v>1.0548805839146302</c:v>
                </c:pt>
                <c:pt idx="115">
                  <c:v>0.96594339622641634</c:v>
                </c:pt>
                <c:pt idx="116">
                  <c:v>1.0642168075584286</c:v>
                </c:pt>
                <c:pt idx="117">
                  <c:v>0.99337754239173959</c:v>
                </c:pt>
                <c:pt idx="118">
                  <c:v>0.99828933813452803</c:v>
                </c:pt>
                <c:pt idx="119">
                  <c:v>0.98354527797119562</c:v>
                </c:pt>
                <c:pt idx="120">
                  <c:v>1.0098280098280097</c:v>
                </c:pt>
                <c:pt idx="121">
                  <c:v>0.96547051762394964</c:v>
                </c:pt>
                <c:pt idx="122">
                  <c:v>0.91881417659322362</c:v>
                </c:pt>
                <c:pt idx="123">
                  <c:v>1.0073269696704319</c:v>
                </c:pt>
                <c:pt idx="124">
                  <c:v>1.0219358351010908</c:v>
                </c:pt>
                <c:pt idx="125">
                  <c:v>1.0179340791829901</c:v>
                </c:pt>
                <c:pt idx="126">
                  <c:v>0.98957584471603077</c:v>
                </c:pt>
                <c:pt idx="127">
                  <c:v>1.0677023197228928</c:v>
                </c:pt>
                <c:pt idx="128">
                  <c:v>0.93483762574168949</c:v>
                </c:pt>
                <c:pt idx="129">
                  <c:v>0.97557177684145269</c:v>
                </c:pt>
                <c:pt idx="130">
                  <c:v>1.0593860748302981</c:v>
                </c:pt>
                <c:pt idx="131">
                  <c:v>1.0760426770126092</c:v>
                </c:pt>
                <c:pt idx="132">
                  <c:v>1.1479531749171601</c:v>
                </c:pt>
                <c:pt idx="133">
                  <c:v>1.3253564373136333</c:v>
                </c:pt>
                <c:pt idx="134">
                  <c:v>1.0276743405005337</c:v>
                </c:pt>
                <c:pt idx="135">
                  <c:v>0.94563620743972265</c:v>
                </c:pt>
                <c:pt idx="136">
                  <c:v>1.0032691473385598</c:v>
                </c:pt>
                <c:pt idx="137">
                  <c:v>0.99630718407322916</c:v>
                </c:pt>
                <c:pt idx="138">
                  <c:v>0.95231014271151859</c:v>
                </c:pt>
                <c:pt idx="139">
                  <c:v>0.84659436712786129</c:v>
                </c:pt>
                <c:pt idx="140">
                  <c:v>0.87799152491175381</c:v>
                </c:pt>
                <c:pt idx="141">
                  <c:v>0.89341015785598776</c:v>
                </c:pt>
                <c:pt idx="142">
                  <c:v>1.0182964568059878</c:v>
                </c:pt>
                <c:pt idx="143">
                  <c:v>1.0126863567546758</c:v>
                </c:pt>
                <c:pt idx="144">
                  <c:v>0.93493813597849762</c:v>
                </c:pt>
                <c:pt idx="145">
                  <c:v>0.95244944435883094</c:v>
                </c:pt>
                <c:pt idx="146">
                  <c:v>0.97670751878971962</c:v>
                </c:pt>
                <c:pt idx="147">
                  <c:v>0.85529865205990918</c:v>
                </c:pt>
                <c:pt idx="148">
                  <c:v>0.79571236939942458</c:v>
                </c:pt>
                <c:pt idx="149">
                  <c:v>0.96497723223124232</c:v>
                </c:pt>
                <c:pt idx="150">
                  <c:v>1.1116923151609277</c:v>
                </c:pt>
                <c:pt idx="151">
                  <c:v>1.102463278994736</c:v>
                </c:pt>
                <c:pt idx="152">
                  <c:v>0.73108445466999672</c:v>
                </c:pt>
                <c:pt idx="153">
                  <c:v>0.79177806989260646</c:v>
                </c:pt>
                <c:pt idx="154">
                  <c:v>0.96213039574597958</c:v>
                </c:pt>
                <c:pt idx="155">
                  <c:v>0.88150856050071558</c:v>
                </c:pt>
                <c:pt idx="156">
                  <c:v>0.84411356250089564</c:v>
                </c:pt>
                <c:pt idx="157">
                  <c:v>0.95047025502898563</c:v>
                </c:pt>
                <c:pt idx="158">
                  <c:v>0.76725011861765713</c:v>
                </c:pt>
                <c:pt idx="159">
                  <c:v>0.86499544039834153</c:v>
                </c:pt>
                <c:pt idx="160">
                  <c:v>0.96927436260313604</c:v>
                </c:pt>
                <c:pt idx="161">
                  <c:v>1.3330796268602485</c:v>
                </c:pt>
                <c:pt idx="162">
                  <c:v>1.1453732256442533</c:v>
                </c:pt>
                <c:pt idx="163">
                  <c:v>1.0084817265420321</c:v>
                </c:pt>
                <c:pt idx="164">
                  <c:v>1.1223917474375698</c:v>
                </c:pt>
                <c:pt idx="165">
                  <c:v>0.97766256115867001</c:v>
                </c:pt>
                <c:pt idx="166">
                  <c:v>0.98600286921794245</c:v>
                </c:pt>
                <c:pt idx="167">
                  <c:v>0.86803395550951878</c:v>
                </c:pt>
                <c:pt idx="168">
                  <c:v>1.1107143891769751</c:v>
                </c:pt>
                <c:pt idx="169">
                  <c:v>0.96771208023735056</c:v>
                </c:pt>
                <c:pt idx="170">
                  <c:v>0.79478401354002515</c:v>
                </c:pt>
                <c:pt idx="171">
                  <c:v>0.69297170656954965</c:v>
                </c:pt>
                <c:pt idx="172">
                  <c:v>0.9991692274135725</c:v>
                </c:pt>
                <c:pt idx="173">
                  <c:v>0.84467167176517499</c:v>
                </c:pt>
                <c:pt idx="174">
                  <c:v>1.0085083830491217</c:v>
                </c:pt>
                <c:pt idx="175">
                  <c:v>0.92558031436148702</c:v>
                </c:pt>
                <c:pt idx="176">
                  <c:v>0.88927911797078163</c:v>
                </c:pt>
                <c:pt idx="177">
                  <c:v>0.94350278727565307</c:v>
                </c:pt>
                <c:pt idx="178">
                  <c:v>0.84082663032001803</c:v>
                </c:pt>
                <c:pt idx="179">
                  <c:v>0.86019575006027715</c:v>
                </c:pt>
                <c:pt idx="180">
                  <c:v>1.0643069629935475</c:v>
                </c:pt>
                <c:pt idx="181">
                  <c:v>1.0223886894350853</c:v>
                </c:pt>
                <c:pt idx="182">
                  <c:v>1.0353844429905259</c:v>
                </c:pt>
                <c:pt idx="183">
                  <c:v>0.91907193605683934</c:v>
                </c:pt>
                <c:pt idx="184">
                  <c:v>0.88577669672036452</c:v>
                </c:pt>
                <c:pt idx="185">
                  <c:v>1.172514372504704</c:v>
                </c:pt>
                <c:pt idx="186">
                  <c:v>1.2080839459225441</c:v>
                </c:pt>
                <c:pt idx="187">
                  <c:v>0.79959609073533056</c:v>
                </c:pt>
                <c:pt idx="188">
                  <c:v>0.86572600303994962</c:v>
                </c:pt>
                <c:pt idx="189">
                  <c:v>0.92742714239730606</c:v>
                </c:pt>
                <c:pt idx="190">
                  <c:v>0.76414156027342894</c:v>
                </c:pt>
                <c:pt idx="191">
                  <c:v>0.78379103959067176</c:v>
                </c:pt>
                <c:pt idx="192">
                  <c:v>1.1080940803671409</c:v>
                </c:pt>
                <c:pt idx="193">
                  <c:v>1.0283015537415721</c:v>
                </c:pt>
                <c:pt idx="194">
                  <c:v>0.90808208170693105</c:v>
                </c:pt>
                <c:pt idx="195">
                  <c:v>1.140386598719932</c:v>
                </c:pt>
                <c:pt idx="196">
                  <c:v>0.95145126488361942</c:v>
                </c:pt>
                <c:pt idx="197">
                  <c:v>1.0254256857332658</c:v>
                </c:pt>
                <c:pt idx="198">
                  <c:v>1.0723343911388135</c:v>
                </c:pt>
                <c:pt idx="199">
                  <c:v>0.96871611212260667</c:v>
                </c:pt>
                <c:pt idx="200">
                  <c:v>0.96634735076040479</c:v>
                </c:pt>
                <c:pt idx="201">
                  <c:v>1.1549574311188617</c:v>
                </c:pt>
                <c:pt idx="202">
                  <c:v>1.1710164449682912</c:v>
                </c:pt>
                <c:pt idx="203">
                  <c:v>1.02678955702627</c:v>
                </c:pt>
                <c:pt idx="204">
                  <c:v>0.91976923495582463</c:v>
                </c:pt>
                <c:pt idx="205">
                  <c:v>0.9182572535677157</c:v>
                </c:pt>
                <c:pt idx="206">
                  <c:v>1.0807520075578649</c:v>
                </c:pt>
                <c:pt idx="207">
                  <c:v>1.0798153207340702</c:v>
                </c:pt>
                <c:pt idx="208">
                  <c:v>1.0098373176506505</c:v>
                </c:pt>
                <c:pt idx="209">
                  <c:v>1.0838001229592185</c:v>
                </c:pt>
                <c:pt idx="210">
                  <c:v>0.87268697696835162</c:v>
                </c:pt>
                <c:pt idx="211">
                  <c:v>1.161501198629362</c:v>
                </c:pt>
                <c:pt idx="212">
                  <c:v>1.0572051927359636</c:v>
                </c:pt>
                <c:pt idx="213">
                  <c:v>1.0247942618468875</c:v>
                </c:pt>
                <c:pt idx="214">
                  <c:v>1.1321620834367243</c:v>
                </c:pt>
                <c:pt idx="215">
                  <c:v>0.9817846646310967</c:v>
                </c:pt>
                <c:pt idx="216">
                  <c:v>0.86254821280467853</c:v>
                </c:pt>
                <c:pt idx="217">
                  <c:v>1.0820932341567269</c:v>
                </c:pt>
                <c:pt idx="218">
                  <c:v>0.96269003460899027</c:v>
                </c:pt>
                <c:pt idx="219">
                  <c:v>1.0326969401539758</c:v>
                </c:pt>
                <c:pt idx="220">
                  <c:v>1.0440255780388261</c:v>
                </c:pt>
                <c:pt idx="221">
                  <c:v>0.92050407181677696</c:v>
                </c:pt>
                <c:pt idx="222">
                  <c:v>0.73309288311611764</c:v>
                </c:pt>
                <c:pt idx="223">
                  <c:v>0.8181992697092727</c:v>
                </c:pt>
                <c:pt idx="224">
                  <c:v>0.9600117512315377</c:v>
                </c:pt>
                <c:pt idx="225">
                  <c:v>1.1050726579207608</c:v>
                </c:pt>
                <c:pt idx="226">
                  <c:v>1.0516570297207946</c:v>
                </c:pt>
                <c:pt idx="227">
                  <c:v>0.79594014442762451</c:v>
                </c:pt>
                <c:pt idx="228">
                  <c:v>0.9309413069574467</c:v>
                </c:pt>
                <c:pt idx="229">
                  <c:v>1.0612469225117933</c:v>
                </c:pt>
                <c:pt idx="230">
                  <c:v>0.79611183476787661</c:v>
                </c:pt>
                <c:pt idx="231">
                  <c:v>0.86922349113604669</c:v>
                </c:pt>
                <c:pt idx="232">
                  <c:v>0.87116858237548001</c:v>
                </c:pt>
                <c:pt idx="233">
                  <c:v>0.85543098440114751</c:v>
                </c:pt>
                <c:pt idx="234">
                  <c:v>0.7191896714749868</c:v>
                </c:pt>
                <c:pt idx="235">
                  <c:v>0.89370958259847366</c:v>
                </c:pt>
                <c:pt idx="236">
                  <c:v>0.94518925231021544</c:v>
                </c:pt>
                <c:pt idx="237">
                  <c:v>0.81485826001955064</c:v>
                </c:pt>
                <c:pt idx="238">
                  <c:v>0.71225396543297637</c:v>
                </c:pt>
                <c:pt idx="239">
                  <c:v>0.9016369925243477</c:v>
                </c:pt>
              </c:numCache>
            </c:numRef>
          </c:val>
        </c:ser>
        <c:ser>
          <c:idx val="59"/>
          <c:order val="59"/>
          <c:tx>
            <c:strRef>
              <c:f>ratio_data!$A$61</c:f>
              <c:strCache>
                <c:ptCount val="1"/>
                <c:pt idx="0">
                  <c:v>590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ratio_data!$B$61:$IG$61</c:f>
              <c:numCache>
                <c:formatCode>General</c:formatCode>
                <c:ptCount val="240"/>
                <c:pt idx="0">
                  <c:v>0.98743684662069853</c:v>
                </c:pt>
                <c:pt idx="1">
                  <c:v>1.0623307798983046</c:v>
                </c:pt>
                <c:pt idx="2">
                  <c:v>1.2621897001588851</c:v>
                </c:pt>
                <c:pt idx="3">
                  <c:v>1.4857455626843998</c:v>
                </c:pt>
                <c:pt idx="4">
                  <c:v>1.2199606690757234</c:v>
                </c:pt>
                <c:pt idx="5">
                  <c:v>1.3720304886678401</c:v>
                </c:pt>
                <c:pt idx="6">
                  <c:v>1.2487558447648179</c:v>
                </c:pt>
                <c:pt idx="7">
                  <c:v>1.1334594767613841</c:v>
                </c:pt>
                <c:pt idx="8">
                  <c:v>1.2996223354371002</c:v>
                </c:pt>
                <c:pt idx="9">
                  <c:v>1.4345269587285199</c:v>
                </c:pt>
                <c:pt idx="10">
                  <c:v>1.1266490962727804</c:v>
                </c:pt>
                <c:pt idx="11">
                  <c:v>0.9973606400706575</c:v>
                </c:pt>
                <c:pt idx="12">
                  <c:v>1.0889939873348677</c:v>
                </c:pt>
                <c:pt idx="13">
                  <c:v>0.84829275279289662</c:v>
                </c:pt>
                <c:pt idx="14">
                  <c:v>0.92445426504690942</c:v>
                </c:pt>
                <c:pt idx="15">
                  <c:v>1.2074029683785783</c:v>
                </c:pt>
                <c:pt idx="16">
                  <c:v>1.1761614051124678</c:v>
                </c:pt>
                <c:pt idx="17">
                  <c:v>0.93075720872079393</c:v>
                </c:pt>
                <c:pt idx="18">
                  <c:v>1.0806766917293218</c:v>
                </c:pt>
                <c:pt idx="19">
                  <c:v>0.92614670621717565</c:v>
                </c:pt>
                <c:pt idx="20">
                  <c:v>1.0347944879590782</c:v>
                </c:pt>
                <c:pt idx="21">
                  <c:v>1.0077200721876844</c:v>
                </c:pt>
                <c:pt idx="22">
                  <c:v>0.98359645025688924</c:v>
                </c:pt>
                <c:pt idx="23">
                  <c:v>0.74863351497500763</c:v>
                </c:pt>
                <c:pt idx="24">
                  <c:v>0.87508674531575259</c:v>
                </c:pt>
                <c:pt idx="25">
                  <c:v>1.1896294968492738</c:v>
                </c:pt>
                <c:pt idx="26">
                  <c:v>1.2101811785400181</c:v>
                </c:pt>
                <c:pt idx="27">
                  <c:v>1.1383479223829664</c:v>
                </c:pt>
                <c:pt idx="28">
                  <c:v>1.2002187022252422</c:v>
                </c:pt>
                <c:pt idx="29">
                  <c:v>1.1529912501384441</c:v>
                </c:pt>
                <c:pt idx="30">
                  <c:v>0.95177107484774193</c:v>
                </c:pt>
                <c:pt idx="31">
                  <c:v>1.0118950947235039</c:v>
                </c:pt>
                <c:pt idx="32">
                  <c:v>1.1448492970567412</c:v>
                </c:pt>
                <c:pt idx="33">
                  <c:v>1.1273738273574256</c:v>
                </c:pt>
                <c:pt idx="34">
                  <c:v>1.0283186398345621</c:v>
                </c:pt>
                <c:pt idx="35">
                  <c:v>1.1032288035873739</c:v>
                </c:pt>
                <c:pt idx="36">
                  <c:v>1.0888791799106261</c:v>
                </c:pt>
                <c:pt idx="37">
                  <c:v>1.0338443044976791</c:v>
                </c:pt>
                <c:pt idx="38">
                  <c:v>0.9206092542380836</c:v>
                </c:pt>
                <c:pt idx="39">
                  <c:v>1.1455666492137142</c:v>
                </c:pt>
                <c:pt idx="40">
                  <c:v>1.0304700390641526</c:v>
                </c:pt>
                <c:pt idx="41">
                  <c:v>0.95012784830176722</c:v>
                </c:pt>
                <c:pt idx="42">
                  <c:v>1.0371560050401578</c:v>
                </c:pt>
                <c:pt idx="43">
                  <c:v>1.2310148331006512</c:v>
                </c:pt>
                <c:pt idx="44">
                  <c:v>0.93784329166256564</c:v>
                </c:pt>
                <c:pt idx="45">
                  <c:v>0.90890678877312658</c:v>
                </c:pt>
                <c:pt idx="46">
                  <c:v>0.94385872366373913</c:v>
                </c:pt>
                <c:pt idx="47">
                  <c:v>1.1749043827923678</c:v>
                </c:pt>
                <c:pt idx="48">
                  <c:v>1.3215862912764818</c:v>
                </c:pt>
                <c:pt idx="49">
                  <c:v>1.0260285412881673</c:v>
                </c:pt>
                <c:pt idx="50">
                  <c:v>0.97292363788975933</c:v>
                </c:pt>
                <c:pt idx="51">
                  <c:v>1.0918524288414713</c:v>
                </c:pt>
                <c:pt idx="52">
                  <c:v>0.9565135414095195</c:v>
                </c:pt>
                <c:pt idx="53">
                  <c:v>0.86176990583790736</c:v>
                </c:pt>
                <c:pt idx="54">
                  <c:v>0.9265432109960301</c:v>
                </c:pt>
                <c:pt idx="55">
                  <c:v>0.84173138066467834</c:v>
                </c:pt>
                <c:pt idx="56">
                  <c:v>0.89513792137958514</c:v>
                </c:pt>
                <c:pt idx="57">
                  <c:v>0.964990846106904</c:v>
                </c:pt>
                <c:pt idx="58">
                  <c:v>1.0819568457712869</c:v>
                </c:pt>
                <c:pt idx="59">
                  <c:v>1.1781855982771441</c:v>
                </c:pt>
                <c:pt idx="60">
                  <c:v>0.9646407288384149</c:v>
                </c:pt>
                <c:pt idx="61">
                  <c:v>0.98654884160955969</c:v>
                </c:pt>
                <c:pt idx="62">
                  <c:v>0.87821146118604598</c:v>
                </c:pt>
                <c:pt idx="63">
                  <c:v>0.89758616948171555</c:v>
                </c:pt>
                <c:pt idx="64">
                  <c:v>0.82111385540760551</c:v>
                </c:pt>
                <c:pt idx="65">
                  <c:v>0.89451954312061122</c:v>
                </c:pt>
                <c:pt idx="66">
                  <c:v>1.0161990011274078</c:v>
                </c:pt>
                <c:pt idx="67">
                  <c:v>1.0022763655880149</c:v>
                </c:pt>
                <c:pt idx="68">
                  <c:v>0.93895148918161142</c:v>
                </c:pt>
                <c:pt idx="69">
                  <c:v>0.88766627860373704</c:v>
                </c:pt>
                <c:pt idx="70">
                  <c:v>0.9105813494534345</c:v>
                </c:pt>
                <c:pt idx="71">
                  <c:v>0.93574112753302086</c:v>
                </c:pt>
                <c:pt idx="72">
                  <c:v>0.97971445939880974</c:v>
                </c:pt>
                <c:pt idx="73">
                  <c:v>0.9815796438002895</c:v>
                </c:pt>
                <c:pt idx="74">
                  <c:v>1.1639028813899612</c:v>
                </c:pt>
                <c:pt idx="75">
                  <c:v>1.1793616192722758</c:v>
                </c:pt>
                <c:pt idx="76">
                  <c:v>1.031597453656746</c:v>
                </c:pt>
                <c:pt idx="77">
                  <c:v>1.0170067085605659</c:v>
                </c:pt>
                <c:pt idx="78">
                  <c:v>1.1039709588035953</c:v>
                </c:pt>
                <c:pt idx="79">
                  <c:v>1.1137416801805686</c:v>
                </c:pt>
                <c:pt idx="80">
                  <c:v>0.9633762407694455</c:v>
                </c:pt>
                <c:pt idx="81">
                  <c:v>0.91308361579999653</c:v>
                </c:pt>
                <c:pt idx="82">
                  <c:v>1.0720610043780161</c:v>
                </c:pt>
                <c:pt idx="83">
                  <c:v>0.98665680416530588</c:v>
                </c:pt>
                <c:pt idx="84">
                  <c:v>1.05300729040097</c:v>
                </c:pt>
                <c:pt idx="85">
                  <c:v>1.0082893253979339</c:v>
                </c:pt>
                <c:pt idx="86">
                  <c:v>0.99744297570384433</c:v>
                </c:pt>
                <c:pt idx="87">
                  <c:v>1.1488541897450242</c:v>
                </c:pt>
                <c:pt idx="88">
                  <c:v>0.91842641566288963</c:v>
                </c:pt>
                <c:pt idx="89">
                  <c:v>1.0791142992648779</c:v>
                </c:pt>
                <c:pt idx="90">
                  <c:v>1.0937280243276635</c:v>
                </c:pt>
                <c:pt idx="91">
                  <c:v>1.0657642413987578</c:v>
                </c:pt>
                <c:pt idx="92">
                  <c:v>0.97878201179265956</c:v>
                </c:pt>
                <c:pt idx="93">
                  <c:v>0.97307645557311406</c:v>
                </c:pt>
                <c:pt idx="94">
                  <c:v>1.0972871204065944</c:v>
                </c:pt>
                <c:pt idx="95">
                  <c:v>1.0861988486074372</c:v>
                </c:pt>
                <c:pt idx="96">
                  <c:v>1.0873708452083679</c:v>
                </c:pt>
                <c:pt idx="97">
                  <c:v>1.0405474260072078</c:v>
                </c:pt>
                <c:pt idx="98">
                  <c:v>0.93464073748758625</c:v>
                </c:pt>
                <c:pt idx="99">
                  <c:v>1.024193618747653</c:v>
                </c:pt>
                <c:pt idx="100">
                  <c:v>0.98235541842496532</c:v>
                </c:pt>
                <c:pt idx="101">
                  <c:v>1.0621808490812215</c:v>
                </c:pt>
                <c:pt idx="102">
                  <c:v>1.1033096082149336</c:v>
                </c:pt>
                <c:pt idx="103">
                  <c:v>1.1733718625833471</c:v>
                </c:pt>
                <c:pt idx="104">
                  <c:v>1.0471169866979868</c:v>
                </c:pt>
                <c:pt idx="105">
                  <c:v>0.98559229745380383</c:v>
                </c:pt>
                <c:pt idx="106">
                  <c:v>1.0776377278397349</c:v>
                </c:pt>
                <c:pt idx="107">
                  <c:v>1.1051598480580143</c:v>
                </c:pt>
                <c:pt idx="108">
                  <c:v>1.0182781064056261</c:v>
                </c:pt>
                <c:pt idx="109">
                  <c:v>0.99253597811916849</c:v>
                </c:pt>
                <c:pt idx="110">
                  <c:v>1.0859535074321052</c:v>
                </c:pt>
                <c:pt idx="111">
                  <c:v>1.0034725857676334</c:v>
                </c:pt>
                <c:pt idx="112">
                  <c:v>0.90629326568342161</c:v>
                </c:pt>
                <c:pt idx="113">
                  <c:v>1.0051429266057648</c:v>
                </c:pt>
                <c:pt idx="114">
                  <c:v>1.1078257860241432</c:v>
                </c:pt>
                <c:pt idx="115">
                  <c:v>0.96186962952528565</c:v>
                </c:pt>
                <c:pt idx="116">
                  <c:v>0.99871127823887673</c:v>
                </c:pt>
                <c:pt idx="117">
                  <c:v>1.072364090774673</c:v>
                </c:pt>
                <c:pt idx="118">
                  <c:v>0.9453587716500137</c:v>
                </c:pt>
                <c:pt idx="119">
                  <c:v>1.0060511348149241</c:v>
                </c:pt>
                <c:pt idx="120">
                  <c:v>0.95506624197941159</c:v>
                </c:pt>
                <c:pt idx="121">
                  <c:v>0.95535291331122696</c:v>
                </c:pt>
                <c:pt idx="122">
                  <c:v>0.94324847839458237</c:v>
                </c:pt>
                <c:pt idx="123">
                  <c:v>0.91144691165111469</c:v>
                </c:pt>
                <c:pt idx="124">
                  <c:v>0.95057030816337562</c:v>
                </c:pt>
                <c:pt idx="125">
                  <c:v>0.87997728839680533</c:v>
                </c:pt>
                <c:pt idx="126">
                  <c:v>0.97260999853822661</c:v>
                </c:pt>
                <c:pt idx="127">
                  <c:v>0.92857266525849269</c:v>
                </c:pt>
                <c:pt idx="128">
                  <c:v>0.97383492662685334</c:v>
                </c:pt>
                <c:pt idx="129">
                  <c:v>1.0303514495165835</c:v>
                </c:pt>
                <c:pt idx="130">
                  <c:v>1.080318456208176</c:v>
                </c:pt>
                <c:pt idx="131">
                  <c:v>1.149188791821246</c:v>
                </c:pt>
                <c:pt idx="132">
                  <c:v>1.1098469662207182</c:v>
                </c:pt>
                <c:pt idx="133">
                  <c:v>1.1360977299364425</c:v>
                </c:pt>
                <c:pt idx="134">
                  <c:v>1.016736745597671</c:v>
                </c:pt>
                <c:pt idx="135">
                  <c:v>0.85159955549291999</c:v>
                </c:pt>
                <c:pt idx="136">
                  <c:v>0.8973122041864261</c:v>
                </c:pt>
                <c:pt idx="137">
                  <c:v>1.0103932704442855</c:v>
                </c:pt>
                <c:pt idx="138">
                  <c:v>0.93458926898601258</c:v>
                </c:pt>
                <c:pt idx="139">
                  <c:v>0.82837619666183482</c:v>
                </c:pt>
                <c:pt idx="140">
                  <c:v>0.91557334574975235</c:v>
                </c:pt>
                <c:pt idx="141">
                  <c:v>0.9455445730395724</c:v>
                </c:pt>
                <c:pt idx="142">
                  <c:v>1.009988823877457</c:v>
                </c:pt>
                <c:pt idx="143">
                  <c:v>0.87328609231449106</c:v>
                </c:pt>
                <c:pt idx="144">
                  <c:v>0.94046026665719085</c:v>
                </c:pt>
                <c:pt idx="145">
                  <c:v>0.93818074958295139</c:v>
                </c:pt>
                <c:pt idx="146">
                  <c:v>0.97501246277652154</c:v>
                </c:pt>
                <c:pt idx="147">
                  <c:v>0.97766378147629196</c:v>
                </c:pt>
                <c:pt idx="148">
                  <c:v>0.95012010762716981</c:v>
                </c:pt>
                <c:pt idx="149">
                  <c:v>0.92725342847871295</c:v>
                </c:pt>
                <c:pt idx="150">
                  <c:v>1.0026178709763613</c:v>
                </c:pt>
                <c:pt idx="151">
                  <c:v>0.89754500961561623</c:v>
                </c:pt>
                <c:pt idx="152">
                  <c:v>0.79122955701131525</c:v>
                </c:pt>
                <c:pt idx="153">
                  <c:v>0.80646000221444591</c:v>
                </c:pt>
                <c:pt idx="154">
                  <c:v>0.99448953385445849</c:v>
                </c:pt>
                <c:pt idx="155">
                  <c:v>1.01835420681358</c:v>
                </c:pt>
                <c:pt idx="156">
                  <c:v>1.0273314371758386</c:v>
                </c:pt>
                <c:pt idx="157">
                  <c:v>0.91351363605449964</c:v>
                </c:pt>
                <c:pt idx="158">
                  <c:v>0.7243524380690648</c:v>
                </c:pt>
                <c:pt idx="159">
                  <c:v>0.88581403841940065</c:v>
                </c:pt>
                <c:pt idx="160">
                  <c:v>1.0158086594256783</c:v>
                </c:pt>
                <c:pt idx="161">
                  <c:v>1.2487282256821317</c:v>
                </c:pt>
                <c:pt idx="162">
                  <c:v>1.257966817852761</c:v>
                </c:pt>
                <c:pt idx="163">
                  <c:v>1.0489159723085861</c:v>
                </c:pt>
                <c:pt idx="164">
                  <c:v>1.003367952566752</c:v>
                </c:pt>
                <c:pt idx="165">
                  <c:v>1.1871848663507822</c:v>
                </c:pt>
                <c:pt idx="166">
                  <c:v>1.0776638554097726</c:v>
                </c:pt>
                <c:pt idx="167">
                  <c:v>1.0315706993963119</c:v>
                </c:pt>
                <c:pt idx="168">
                  <c:v>1.1724084902330165</c:v>
                </c:pt>
                <c:pt idx="169">
                  <c:v>0.89466815701684166</c:v>
                </c:pt>
                <c:pt idx="170">
                  <c:v>0.87894936073689234</c:v>
                </c:pt>
                <c:pt idx="171">
                  <c:v>0.9207991163048298</c:v>
                </c:pt>
                <c:pt idx="172">
                  <c:v>0.79602946067409508</c:v>
                </c:pt>
                <c:pt idx="173">
                  <c:v>1.2876215359764138</c:v>
                </c:pt>
                <c:pt idx="174">
                  <c:v>1.2091955124748857</c:v>
                </c:pt>
                <c:pt idx="175">
                  <c:v>0.90892809535011365</c:v>
                </c:pt>
                <c:pt idx="176">
                  <c:v>0.87806077000765659</c:v>
                </c:pt>
                <c:pt idx="177">
                  <c:v>1.0284646178180816</c:v>
                </c:pt>
                <c:pt idx="178">
                  <c:v>0.97088500172631298</c:v>
                </c:pt>
                <c:pt idx="179">
                  <c:v>0.92413712859243258</c:v>
                </c:pt>
                <c:pt idx="180">
                  <c:v>0.90163612410294136</c:v>
                </c:pt>
                <c:pt idx="181">
                  <c:v>1.0146465351847633</c:v>
                </c:pt>
                <c:pt idx="182">
                  <c:v>1.0646976345460901</c:v>
                </c:pt>
                <c:pt idx="183">
                  <c:v>0.92632649893949071</c:v>
                </c:pt>
                <c:pt idx="184">
                  <c:v>0.92201505916098969</c:v>
                </c:pt>
                <c:pt idx="185">
                  <c:v>0.91301862592014249</c:v>
                </c:pt>
                <c:pt idx="186">
                  <c:v>0.97542585212463773</c:v>
                </c:pt>
                <c:pt idx="187">
                  <c:v>0.99171230107684816</c:v>
                </c:pt>
                <c:pt idx="188">
                  <c:v>0.8937932212072055</c:v>
                </c:pt>
                <c:pt idx="189">
                  <c:v>0.9915448970590327</c:v>
                </c:pt>
                <c:pt idx="190">
                  <c:v>0.93744231399053202</c:v>
                </c:pt>
                <c:pt idx="191">
                  <c:v>0.8332967095060807</c:v>
                </c:pt>
                <c:pt idx="192">
                  <c:v>0.85892631438898492</c:v>
                </c:pt>
                <c:pt idx="193">
                  <c:v>0.84924533048235962</c:v>
                </c:pt>
                <c:pt idx="194">
                  <c:v>0.81830011643038281</c:v>
                </c:pt>
                <c:pt idx="195">
                  <c:v>0.83451138275068448</c:v>
                </c:pt>
                <c:pt idx="196">
                  <c:v>0.94525295019430278</c:v>
                </c:pt>
                <c:pt idx="197">
                  <c:v>0.73412642927054772</c:v>
                </c:pt>
                <c:pt idx="198">
                  <c:v>0.9346159472326393</c:v>
                </c:pt>
                <c:pt idx="199">
                  <c:v>1.0406464123148838</c:v>
                </c:pt>
                <c:pt idx="200">
                  <c:v>1.0132361738899218</c:v>
                </c:pt>
                <c:pt idx="201">
                  <c:v>0.96186671303085769</c:v>
                </c:pt>
                <c:pt idx="202">
                  <c:v>1.000567301608082</c:v>
                </c:pt>
                <c:pt idx="203">
                  <c:v>1.0255132666632667</c:v>
                </c:pt>
                <c:pt idx="204">
                  <c:v>0.85401509877687665</c:v>
                </c:pt>
                <c:pt idx="205">
                  <c:v>0.86300015897262217</c:v>
                </c:pt>
                <c:pt idx="206">
                  <c:v>0.72996626826570021</c:v>
                </c:pt>
                <c:pt idx="207">
                  <c:v>0.85210232759428084</c:v>
                </c:pt>
                <c:pt idx="208">
                  <c:v>0.70389036477686551</c:v>
                </c:pt>
                <c:pt idx="209">
                  <c:v>0.92931330409142143</c:v>
                </c:pt>
                <c:pt idx="210">
                  <c:v>1.103220029496454</c:v>
                </c:pt>
                <c:pt idx="211">
                  <c:v>0.97045705683583461</c:v>
                </c:pt>
                <c:pt idx="212">
                  <c:v>1.0365054890022281</c:v>
                </c:pt>
                <c:pt idx="213">
                  <c:v>0.98492379339542768</c:v>
                </c:pt>
                <c:pt idx="214">
                  <c:v>0.8529411764705912</c:v>
                </c:pt>
                <c:pt idx="215">
                  <c:v>0.81673910889596257</c:v>
                </c:pt>
                <c:pt idx="216">
                  <c:v>0.84005300922885962</c:v>
                </c:pt>
                <c:pt idx="217">
                  <c:v>0.98528926337734546</c:v>
                </c:pt>
                <c:pt idx="218">
                  <c:v>0.82235400071555154</c:v>
                </c:pt>
                <c:pt idx="219">
                  <c:v>1.0608959642176121</c:v>
                </c:pt>
                <c:pt idx="220">
                  <c:v>1.3367881169652991</c:v>
                </c:pt>
                <c:pt idx="221">
                  <c:v>1.0357290754787198</c:v>
                </c:pt>
                <c:pt idx="222">
                  <c:v>1.1492564674926942</c:v>
                </c:pt>
                <c:pt idx="223">
                  <c:v>1.1281974135382054</c:v>
                </c:pt>
                <c:pt idx="224">
                  <c:v>1.0598767967145768</c:v>
                </c:pt>
                <c:pt idx="225">
                  <c:v>1.0730246895342745</c:v>
                </c:pt>
                <c:pt idx="226">
                  <c:v>0.86361039017687835</c:v>
                </c:pt>
                <c:pt idx="227">
                  <c:v>0.85932749060990965</c:v>
                </c:pt>
                <c:pt idx="228">
                  <c:v>0.86774981262542372</c:v>
                </c:pt>
                <c:pt idx="229">
                  <c:v>0.95752328664273478</c:v>
                </c:pt>
                <c:pt idx="230">
                  <c:v>0.82948599295198089</c:v>
                </c:pt>
                <c:pt idx="231">
                  <c:v>0.91640512385372686</c:v>
                </c:pt>
                <c:pt idx="232">
                  <c:v>0.78460121383417891</c:v>
                </c:pt>
                <c:pt idx="233">
                  <c:v>0.9146019197200006</c:v>
                </c:pt>
                <c:pt idx="234">
                  <c:v>0.60209134291740862</c:v>
                </c:pt>
                <c:pt idx="235">
                  <c:v>0.80178152507368761</c:v>
                </c:pt>
                <c:pt idx="236">
                  <c:v>1.082575680185242</c:v>
                </c:pt>
                <c:pt idx="237">
                  <c:v>1.433580040236722</c:v>
                </c:pt>
                <c:pt idx="238">
                  <c:v>1.1360517570350899</c:v>
                </c:pt>
                <c:pt idx="239">
                  <c:v>0.8438754257696397</c:v>
                </c:pt>
              </c:numCache>
            </c:numRef>
          </c:val>
        </c:ser>
        <c:ser>
          <c:idx val="60"/>
          <c:order val="60"/>
          <c:tx>
            <c:strRef>
              <c:f>ratio_data!$A$62</c:f>
              <c:strCache>
                <c:ptCount val="1"/>
                <c:pt idx="0">
                  <c:v>600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ratio_data!$B$62:$IG$62</c:f>
              <c:numCache>
                <c:formatCode>General</c:formatCode>
                <c:ptCount val="240"/>
                <c:pt idx="0">
                  <c:v>1.1377017963311662</c:v>
                </c:pt>
                <c:pt idx="1">
                  <c:v>0.92487114015774552</c:v>
                </c:pt>
                <c:pt idx="2">
                  <c:v>1.0449755207036779</c:v>
                </c:pt>
                <c:pt idx="3">
                  <c:v>0.99024180363135761</c:v>
                </c:pt>
                <c:pt idx="4">
                  <c:v>1.3127933796914104</c:v>
                </c:pt>
                <c:pt idx="5">
                  <c:v>1.0871400752181475</c:v>
                </c:pt>
                <c:pt idx="6">
                  <c:v>1.2169320837033653</c:v>
                </c:pt>
                <c:pt idx="7">
                  <c:v>1.0549747822099913</c:v>
                </c:pt>
                <c:pt idx="8">
                  <c:v>1.3982395850077984</c:v>
                </c:pt>
                <c:pt idx="9">
                  <c:v>1.3468202895199906</c:v>
                </c:pt>
                <c:pt idx="10">
                  <c:v>1.1238819544403147</c:v>
                </c:pt>
                <c:pt idx="11">
                  <c:v>1.2916132855735958</c:v>
                </c:pt>
                <c:pt idx="12">
                  <c:v>1.3197102120758988</c:v>
                </c:pt>
                <c:pt idx="13">
                  <c:v>0.94169712448808995</c:v>
                </c:pt>
                <c:pt idx="14">
                  <c:v>1.2665622086398012</c:v>
                </c:pt>
                <c:pt idx="15">
                  <c:v>1.0991098038451799</c:v>
                </c:pt>
                <c:pt idx="16">
                  <c:v>1.0525325901867459</c:v>
                </c:pt>
                <c:pt idx="17">
                  <c:v>0.95892103366622194</c:v>
                </c:pt>
                <c:pt idx="18">
                  <c:v>0.96014007469863993</c:v>
                </c:pt>
                <c:pt idx="19">
                  <c:v>1.0048150172357466</c:v>
                </c:pt>
                <c:pt idx="20">
                  <c:v>0.86573542732274611</c:v>
                </c:pt>
                <c:pt idx="21">
                  <c:v>1.0036810999058454</c:v>
                </c:pt>
                <c:pt idx="22">
                  <c:v>1.0663934745366765</c:v>
                </c:pt>
                <c:pt idx="23">
                  <c:v>0.81256538955621027</c:v>
                </c:pt>
                <c:pt idx="24">
                  <c:v>0.8914862398259864</c:v>
                </c:pt>
                <c:pt idx="25">
                  <c:v>0.92098221312765627</c:v>
                </c:pt>
                <c:pt idx="26">
                  <c:v>0.92980408668450876</c:v>
                </c:pt>
                <c:pt idx="27">
                  <c:v>1.1448335234640161</c:v>
                </c:pt>
                <c:pt idx="28">
                  <c:v>1.2473996469606727</c:v>
                </c:pt>
                <c:pt idx="29">
                  <c:v>0.99935215232665542</c:v>
                </c:pt>
                <c:pt idx="30">
                  <c:v>1.2958880366116021</c:v>
                </c:pt>
                <c:pt idx="31">
                  <c:v>1.1115915577495474</c:v>
                </c:pt>
                <c:pt idx="32">
                  <c:v>1.446421675394284</c:v>
                </c:pt>
                <c:pt idx="33">
                  <c:v>1.3868872784165569</c:v>
                </c:pt>
                <c:pt idx="34">
                  <c:v>1.0886447446941978</c:v>
                </c:pt>
                <c:pt idx="35">
                  <c:v>1.1564521999352997</c:v>
                </c:pt>
                <c:pt idx="36">
                  <c:v>1.2072848324013938</c:v>
                </c:pt>
                <c:pt idx="37">
                  <c:v>1.2208934041779878</c:v>
                </c:pt>
                <c:pt idx="38">
                  <c:v>1.0000135186652221</c:v>
                </c:pt>
                <c:pt idx="39">
                  <c:v>0.81784222438952703</c:v>
                </c:pt>
                <c:pt idx="40">
                  <c:v>0.93691396851166719</c:v>
                </c:pt>
                <c:pt idx="41">
                  <c:v>0.86561713947186969</c:v>
                </c:pt>
                <c:pt idx="42">
                  <c:v>0.97911921737073404</c:v>
                </c:pt>
                <c:pt idx="43">
                  <c:v>1.3184956920948339</c:v>
                </c:pt>
                <c:pt idx="44">
                  <c:v>1.3033031281193692</c:v>
                </c:pt>
                <c:pt idx="45">
                  <c:v>1.1767381266013384</c:v>
                </c:pt>
                <c:pt idx="46">
                  <c:v>1.1065170633182635</c:v>
                </c:pt>
                <c:pt idx="47">
                  <c:v>1.1454850048530671</c:v>
                </c:pt>
                <c:pt idx="48">
                  <c:v>0.90760891677704891</c:v>
                </c:pt>
                <c:pt idx="49">
                  <c:v>1.0023209742511381</c:v>
                </c:pt>
                <c:pt idx="50">
                  <c:v>1.0160267721626739</c:v>
                </c:pt>
                <c:pt idx="51">
                  <c:v>1.0268716174771677</c:v>
                </c:pt>
                <c:pt idx="52">
                  <c:v>0.86992705593795849</c:v>
                </c:pt>
                <c:pt idx="53">
                  <c:v>0.89814640254118361</c:v>
                </c:pt>
                <c:pt idx="54">
                  <c:v>0.91114369603726997</c:v>
                </c:pt>
                <c:pt idx="55">
                  <c:v>0.9597522901156208</c:v>
                </c:pt>
                <c:pt idx="56">
                  <c:v>0.94759082253199478</c:v>
                </c:pt>
                <c:pt idx="57">
                  <c:v>0.99049290942743129</c:v>
                </c:pt>
                <c:pt idx="58">
                  <c:v>1.0315240833932418</c:v>
                </c:pt>
                <c:pt idx="59">
                  <c:v>1.0834994075191173</c:v>
                </c:pt>
                <c:pt idx="60">
                  <c:v>0.9820300094231007</c:v>
                </c:pt>
                <c:pt idx="61">
                  <c:v>0.99429710732422449</c:v>
                </c:pt>
                <c:pt idx="62">
                  <c:v>0.91890880710619183</c:v>
                </c:pt>
                <c:pt idx="63">
                  <c:v>0.80456725740414214</c:v>
                </c:pt>
                <c:pt idx="64">
                  <c:v>0.80491245652447718</c:v>
                </c:pt>
                <c:pt idx="65">
                  <c:v>0.86403231661439395</c:v>
                </c:pt>
                <c:pt idx="66">
                  <c:v>1.0005779997988422</c:v>
                </c:pt>
                <c:pt idx="67">
                  <c:v>0.93254220465448456</c:v>
                </c:pt>
                <c:pt idx="68">
                  <c:v>0.93483813438926333</c:v>
                </c:pt>
                <c:pt idx="69">
                  <c:v>0.90349625847786386</c:v>
                </c:pt>
                <c:pt idx="70">
                  <c:v>0.96102688245754464</c:v>
                </c:pt>
                <c:pt idx="71">
                  <c:v>0.89333670390672537</c:v>
                </c:pt>
                <c:pt idx="72">
                  <c:v>0.90763768493234043</c:v>
                </c:pt>
                <c:pt idx="73">
                  <c:v>0.99674216149426076</c:v>
                </c:pt>
                <c:pt idx="74">
                  <c:v>1.1294796109296403</c:v>
                </c:pt>
                <c:pt idx="75">
                  <c:v>1.0960525957984459</c:v>
                </c:pt>
                <c:pt idx="76">
                  <c:v>0.99356256869210058</c:v>
                </c:pt>
                <c:pt idx="77">
                  <c:v>0.95388049733310343</c:v>
                </c:pt>
                <c:pt idx="78">
                  <c:v>1.0002492683512283</c:v>
                </c:pt>
                <c:pt idx="79">
                  <c:v>1.0495454839806377</c:v>
                </c:pt>
                <c:pt idx="80">
                  <c:v>0.93289332757098065</c:v>
                </c:pt>
                <c:pt idx="81">
                  <c:v>0.89293153326904573</c:v>
                </c:pt>
                <c:pt idx="82">
                  <c:v>0.83213924856718424</c:v>
                </c:pt>
                <c:pt idx="83">
                  <c:v>1.0102593460916345</c:v>
                </c:pt>
                <c:pt idx="84">
                  <c:v>1.096298190904351</c:v>
                </c:pt>
                <c:pt idx="85">
                  <c:v>1.0532277399684729</c:v>
                </c:pt>
                <c:pt idx="86">
                  <c:v>1.0493003428783239</c:v>
                </c:pt>
                <c:pt idx="87">
                  <c:v>1.0520521794463928</c:v>
                </c:pt>
                <c:pt idx="88">
                  <c:v>1.020910717979618</c:v>
                </c:pt>
                <c:pt idx="89">
                  <c:v>1.0872541374231002</c:v>
                </c:pt>
                <c:pt idx="90">
                  <c:v>1.0163819031164021</c:v>
                </c:pt>
                <c:pt idx="91">
                  <c:v>1.0543293718166384</c:v>
                </c:pt>
                <c:pt idx="92">
                  <c:v>1.040364145162145</c:v>
                </c:pt>
                <c:pt idx="93">
                  <c:v>1.0372722530816179</c:v>
                </c:pt>
                <c:pt idx="94">
                  <c:v>1.0408945747096117</c:v>
                </c:pt>
                <c:pt idx="95">
                  <c:v>1.0130794400229108</c:v>
                </c:pt>
                <c:pt idx="96">
                  <c:v>0.99822979811063328</c:v>
                </c:pt>
                <c:pt idx="97">
                  <c:v>1.021881613664118</c:v>
                </c:pt>
                <c:pt idx="98">
                  <c:v>0.94586408776075259</c:v>
                </c:pt>
                <c:pt idx="99">
                  <c:v>0.99950011839301212</c:v>
                </c:pt>
                <c:pt idx="100">
                  <c:v>1.0393146355015894</c:v>
                </c:pt>
                <c:pt idx="101">
                  <c:v>1.0562288782926719</c:v>
                </c:pt>
                <c:pt idx="102">
                  <c:v>1.014297505258394</c:v>
                </c:pt>
                <c:pt idx="103">
                  <c:v>1.0232676125330198</c:v>
                </c:pt>
                <c:pt idx="104">
                  <c:v>0.95925910782189161</c:v>
                </c:pt>
                <c:pt idx="105">
                  <c:v>1.0386162809064976</c:v>
                </c:pt>
                <c:pt idx="106">
                  <c:v>1.0270615477918879</c:v>
                </c:pt>
                <c:pt idx="107">
                  <c:v>1.0324989353144358</c:v>
                </c:pt>
                <c:pt idx="108">
                  <c:v>1.0969517639332671</c:v>
                </c:pt>
                <c:pt idx="109">
                  <c:v>0.96306040459345199</c:v>
                </c:pt>
                <c:pt idx="110">
                  <c:v>0.95266356176535683</c:v>
                </c:pt>
                <c:pt idx="111">
                  <c:v>1.0388151549942601</c:v>
                </c:pt>
                <c:pt idx="112">
                  <c:v>1.0122608773022512</c:v>
                </c:pt>
                <c:pt idx="113">
                  <c:v>0.96004151530877235</c:v>
                </c:pt>
                <c:pt idx="114">
                  <c:v>1.0946302467167641</c:v>
                </c:pt>
                <c:pt idx="115">
                  <c:v>0.90639242126824249</c:v>
                </c:pt>
                <c:pt idx="116">
                  <c:v>1.036511782821506</c:v>
                </c:pt>
                <c:pt idx="117">
                  <c:v>1.0603021845828142</c:v>
                </c:pt>
                <c:pt idx="118">
                  <c:v>0.99356838659211311</c:v>
                </c:pt>
                <c:pt idx="119">
                  <c:v>0.9649730887367205</c:v>
                </c:pt>
                <c:pt idx="120">
                  <c:v>0.98066266561846849</c:v>
                </c:pt>
                <c:pt idx="121">
                  <c:v>1.0429445407624398</c:v>
                </c:pt>
                <c:pt idx="122">
                  <c:v>0.94795964293751522</c:v>
                </c:pt>
                <c:pt idx="123">
                  <c:v>0.94156767799046659</c:v>
                </c:pt>
                <c:pt idx="124">
                  <c:v>0.9785357082654379</c:v>
                </c:pt>
                <c:pt idx="125">
                  <c:v>0.95117810474328623</c:v>
                </c:pt>
                <c:pt idx="126">
                  <c:v>1.0968604371629758</c:v>
                </c:pt>
                <c:pt idx="127">
                  <c:v>0.91973654247026448</c:v>
                </c:pt>
                <c:pt idx="128">
                  <c:v>0.95850586673364668</c:v>
                </c:pt>
                <c:pt idx="129">
                  <c:v>1.0360911729631213</c:v>
                </c:pt>
                <c:pt idx="130">
                  <c:v>1.0705083495674899</c:v>
                </c:pt>
                <c:pt idx="131">
                  <c:v>0.99925241059440983</c:v>
                </c:pt>
                <c:pt idx="132">
                  <c:v>1.0906159267958249</c:v>
                </c:pt>
                <c:pt idx="133">
                  <c:v>1.0848891597057437</c:v>
                </c:pt>
                <c:pt idx="134">
                  <c:v>0.97098635456260729</c:v>
                </c:pt>
                <c:pt idx="135">
                  <c:v>0.9338474544614519</c:v>
                </c:pt>
                <c:pt idx="136">
                  <c:v>0.79018929880070887</c:v>
                </c:pt>
                <c:pt idx="137">
                  <c:v>0.91015600464553181</c:v>
                </c:pt>
                <c:pt idx="138">
                  <c:v>1.0244163288594612</c:v>
                </c:pt>
                <c:pt idx="139">
                  <c:v>0.86036152690733936</c:v>
                </c:pt>
                <c:pt idx="140">
                  <c:v>0.96832003048318482</c:v>
                </c:pt>
                <c:pt idx="141">
                  <c:v>0.99076284407734361</c:v>
                </c:pt>
                <c:pt idx="142">
                  <c:v>0.93666426996221475</c:v>
                </c:pt>
                <c:pt idx="143">
                  <c:v>0.88774898547228331</c:v>
                </c:pt>
                <c:pt idx="144">
                  <c:v>0.92189888732522762</c:v>
                </c:pt>
                <c:pt idx="145">
                  <c:v>0.86784661876638081</c:v>
                </c:pt>
                <c:pt idx="146">
                  <c:v>0.98384934455268869</c:v>
                </c:pt>
                <c:pt idx="147">
                  <c:v>0.94365301050369543</c:v>
                </c:pt>
                <c:pt idx="148">
                  <c:v>0.88568612837256377</c:v>
                </c:pt>
                <c:pt idx="149">
                  <c:v>0.89772069922745468</c:v>
                </c:pt>
                <c:pt idx="150">
                  <c:v>0.99874560559262571</c:v>
                </c:pt>
                <c:pt idx="151">
                  <c:v>1.1505014475062021</c:v>
                </c:pt>
                <c:pt idx="152">
                  <c:v>1.0024755260492861</c:v>
                </c:pt>
                <c:pt idx="153">
                  <c:v>0.97153621266463763</c:v>
                </c:pt>
                <c:pt idx="154">
                  <c:v>0.94078249009018544</c:v>
                </c:pt>
                <c:pt idx="155">
                  <c:v>0.95684974030497272</c:v>
                </c:pt>
                <c:pt idx="156">
                  <c:v>1.0625278155978335</c:v>
                </c:pt>
                <c:pt idx="157">
                  <c:v>0.99413480683449362</c:v>
                </c:pt>
                <c:pt idx="158">
                  <c:v>0.98810680930445949</c:v>
                </c:pt>
                <c:pt idx="159">
                  <c:v>0.98847782594690603</c:v>
                </c:pt>
                <c:pt idx="160">
                  <c:v>1.0276181185005753</c:v>
                </c:pt>
                <c:pt idx="161">
                  <c:v>1.2184591108191818</c:v>
                </c:pt>
                <c:pt idx="162">
                  <c:v>1.1650606561896864</c:v>
                </c:pt>
                <c:pt idx="163">
                  <c:v>1.0460547144160761</c:v>
                </c:pt>
                <c:pt idx="164">
                  <c:v>0.9558788229428905</c:v>
                </c:pt>
                <c:pt idx="165">
                  <c:v>1.0192681892454878</c:v>
                </c:pt>
                <c:pt idx="166">
                  <c:v>1.171073273938888</c:v>
                </c:pt>
                <c:pt idx="167">
                  <c:v>1.3783780277377775</c:v>
                </c:pt>
                <c:pt idx="168">
                  <c:v>1.2633680582270277</c:v>
                </c:pt>
                <c:pt idx="169">
                  <c:v>1.0155790401548301</c:v>
                </c:pt>
                <c:pt idx="170">
                  <c:v>0.93233160307197271</c:v>
                </c:pt>
                <c:pt idx="171">
                  <c:v>0.83511691725650761</c:v>
                </c:pt>
                <c:pt idx="172">
                  <c:v>1.046399221567653</c:v>
                </c:pt>
                <c:pt idx="173">
                  <c:v>0.84235683626628333</c:v>
                </c:pt>
                <c:pt idx="174">
                  <c:v>0.86026324114104247</c:v>
                </c:pt>
                <c:pt idx="175">
                  <c:v>1.1080670397785441</c:v>
                </c:pt>
                <c:pt idx="176">
                  <c:v>0.97518230362423752</c:v>
                </c:pt>
                <c:pt idx="177">
                  <c:v>1.189941089247786</c:v>
                </c:pt>
                <c:pt idx="178">
                  <c:v>1.3598743748241338</c:v>
                </c:pt>
                <c:pt idx="179">
                  <c:v>1.0542598886938341</c:v>
                </c:pt>
                <c:pt idx="180">
                  <c:v>1.0281645249811506</c:v>
                </c:pt>
                <c:pt idx="181">
                  <c:v>1.2273762429923256</c:v>
                </c:pt>
                <c:pt idx="182">
                  <c:v>0.900519127655525</c:v>
                </c:pt>
                <c:pt idx="183">
                  <c:v>1.0225508276692901</c:v>
                </c:pt>
                <c:pt idx="184">
                  <c:v>0.84946334592966388</c:v>
                </c:pt>
                <c:pt idx="185">
                  <c:v>0.84841448771044159</c:v>
                </c:pt>
                <c:pt idx="186">
                  <c:v>0.80506853538724843</c:v>
                </c:pt>
                <c:pt idx="187">
                  <c:v>0.79748505758600463</c:v>
                </c:pt>
                <c:pt idx="188">
                  <c:v>0.87166674523484022</c:v>
                </c:pt>
                <c:pt idx="189">
                  <c:v>0.96533175776287261</c:v>
                </c:pt>
                <c:pt idx="190">
                  <c:v>1.0695807314897421</c:v>
                </c:pt>
                <c:pt idx="191">
                  <c:v>1.1098970743772405</c:v>
                </c:pt>
                <c:pt idx="192">
                  <c:v>0.94723048859126058</c:v>
                </c:pt>
                <c:pt idx="193">
                  <c:v>0.94538214233523221</c:v>
                </c:pt>
                <c:pt idx="194">
                  <c:v>0.86826627456222416</c:v>
                </c:pt>
                <c:pt idx="195">
                  <c:v>1.0884553328158082</c:v>
                </c:pt>
                <c:pt idx="196">
                  <c:v>1.0731106979350855</c:v>
                </c:pt>
                <c:pt idx="197">
                  <c:v>0.78153754823389732</c:v>
                </c:pt>
                <c:pt idx="198">
                  <c:v>1.0821106790870327</c:v>
                </c:pt>
                <c:pt idx="199">
                  <c:v>1.1649157279020521</c:v>
                </c:pt>
                <c:pt idx="200">
                  <c:v>0.82156687813904306</c:v>
                </c:pt>
                <c:pt idx="201">
                  <c:v>0.90645438898450936</c:v>
                </c:pt>
                <c:pt idx="202">
                  <c:v>0.86448936842811164</c:v>
                </c:pt>
                <c:pt idx="203">
                  <c:v>0.90503378224069542</c:v>
                </c:pt>
                <c:pt idx="204">
                  <c:v>0.85773984173557505</c:v>
                </c:pt>
                <c:pt idx="205">
                  <c:v>0.96303421138922285</c:v>
                </c:pt>
                <c:pt idx="206">
                  <c:v>0.96575691800400965</c:v>
                </c:pt>
                <c:pt idx="207">
                  <c:v>0.87290550392635669</c:v>
                </c:pt>
                <c:pt idx="208">
                  <c:v>0.75342653029431161</c:v>
                </c:pt>
                <c:pt idx="209">
                  <c:v>0.95392816542231229</c:v>
                </c:pt>
                <c:pt idx="210">
                  <c:v>0.97638919530947565</c:v>
                </c:pt>
                <c:pt idx="211">
                  <c:v>0.79773828970169658</c:v>
                </c:pt>
                <c:pt idx="212">
                  <c:v>1.1042070794255343</c:v>
                </c:pt>
                <c:pt idx="213">
                  <c:v>0.92346799234197252</c:v>
                </c:pt>
                <c:pt idx="214">
                  <c:v>0.87614162719493482</c:v>
                </c:pt>
                <c:pt idx="215">
                  <c:v>0.85611016721809885</c:v>
                </c:pt>
                <c:pt idx="216">
                  <c:v>0.84914466437144265</c:v>
                </c:pt>
                <c:pt idx="217">
                  <c:v>0.75139502634741773</c:v>
                </c:pt>
                <c:pt idx="218">
                  <c:v>0.95757161656038292</c:v>
                </c:pt>
                <c:pt idx="219">
                  <c:v>1.0176839799961621</c:v>
                </c:pt>
                <c:pt idx="220">
                  <c:v>1.2282153612614177</c:v>
                </c:pt>
                <c:pt idx="221">
                  <c:v>1.0142491964263121</c:v>
                </c:pt>
                <c:pt idx="222">
                  <c:v>0.93148965099718661</c:v>
                </c:pt>
                <c:pt idx="223">
                  <c:v>1.1318709272369081</c:v>
                </c:pt>
                <c:pt idx="224">
                  <c:v>1.0279333864914122</c:v>
                </c:pt>
                <c:pt idx="225">
                  <c:v>1.0121372712476677</c:v>
                </c:pt>
                <c:pt idx="226">
                  <c:v>0.76081105133728411</c:v>
                </c:pt>
                <c:pt idx="227">
                  <c:v>0.70192195045754624</c:v>
                </c:pt>
                <c:pt idx="228">
                  <c:v>0.82352811631481948</c:v>
                </c:pt>
                <c:pt idx="229">
                  <c:v>0.77732977905538758</c:v>
                </c:pt>
                <c:pt idx="230">
                  <c:v>0.75861186867957819</c:v>
                </c:pt>
                <c:pt idx="231">
                  <c:v>0.94971581938743399</c:v>
                </c:pt>
                <c:pt idx="232">
                  <c:v>1.0105577395452467</c:v>
                </c:pt>
                <c:pt idx="233">
                  <c:v>0.85712097540054633</c:v>
                </c:pt>
                <c:pt idx="234">
                  <c:v>0.83360277961378504</c:v>
                </c:pt>
                <c:pt idx="235">
                  <c:v>1.0184651105951359</c:v>
                </c:pt>
                <c:pt idx="236">
                  <c:v>0.80316839354981984</c:v>
                </c:pt>
                <c:pt idx="237">
                  <c:v>0.96317033650004569</c:v>
                </c:pt>
                <c:pt idx="238">
                  <c:v>1.0148770675967753</c:v>
                </c:pt>
                <c:pt idx="239">
                  <c:v>0.92974905681370135</c:v>
                </c:pt>
              </c:numCache>
            </c:numRef>
          </c:val>
        </c:ser>
        <c:ser>
          <c:idx val="61"/>
          <c:order val="61"/>
          <c:tx>
            <c:strRef>
              <c:f>ratio_data!$A$63</c:f>
              <c:strCache>
                <c:ptCount val="1"/>
                <c:pt idx="0">
                  <c:v>610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ratio_data!$B$63:$IG$63</c:f>
              <c:numCache>
                <c:formatCode>General</c:formatCode>
                <c:ptCount val="240"/>
                <c:pt idx="0">
                  <c:v>1.2738978201121938</c:v>
                </c:pt>
                <c:pt idx="1">
                  <c:v>1.1868503668038493</c:v>
                </c:pt>
                <c:pt idx="2">
                  <c:v>1.1246210750613115</c:v>
                </c:pt>
                <c:pt idx="3">
                  <c:v>1.4278506664438224</c:v>
                </c:pt>
                <c:pt idx="4">
                  <c:v>1.2243430542628135</c:v>
                </c:pt>
                <c:pt idx="5">
                  <c:v>1.1281997746665324</c:v>
                </c:pt>
                <c:pt idx="6">
                  <c:v>1.1410879306665833</c:v>
                </c:pt>
                <c:pt idx="7">
                  <c:v>1.1053602907735038</c:v>
                </c:pt>
                <c:pt idx="8">
                  <c:v>1.3055470167888541</c:v>
                </c:pt>
                <c:pt idx="9">
                  <c:v>1.0433669633590417</c:v>
                </c:pt>
                <c:pt idx="10">
                  <c:v>1.252955272527305</c:v>
                </c:pt>
                <c:pt idx="11">
                  <c:v>1.1148137484254093</c:v>
                </c:pt>
                <c:pt idx="12">
                  <c:v>1.1894586737119064</c:v>
                </c:pt>
                <c:pt idx="13">
                  <c:v>1.0935919516164856</c:v>
                </c:pt>
                <c:pt idx="14">
                  <c:v>1.1671579303816506</c:v>
                </c:pt>
                <c:pt idx="15">
                  <c:v>1.0707031102733269</c:v>
                </c:pt>
                <c:pt idx="16">
                  <c:v>0.86041515693189763</c:v>
                </c:pt>
                <c:pt idx="17">
                  <c:v>1.0115068358137504</c:v>
                </c:pt>
                <c:pt idx="18">
                  <c:v>1.0276718580113609</c:v>
                </c:pt>
                <c:pt idx="19">
                  <c:v>0.87808355600058918</c:v>
                </c:pt>
                <c:pt idx="20">
                  <c:v>0.97792930507368458</c:v>
                </c:pt>
                <c:pt idx="21">
                  <c:v>0.8353711900211247</c:v>
                </c:pt>
                <c:pt idx="22">
                  <c:v>0.89799171632358576</c:v>
                </c:pt>
                <c:pt idx="23">
                  <c:v>0.92864993743447821</c:v>
                </c:pt>
                <c:pt idx="24">
                  <c:v>0.93607460788469765</c:v>
                </c:pt>
                <c:pt idx="25">
                  <c:v>1.0755843277155859</c:v>
                </c:pt>
                <c:pt idx="26">
                  <c:v>1.0149818059416513</c:v>
                </c:pt>
                <c:pt idx="27">
                  <c:v>1.0538518162906059</c:v>
                </c:pt>
                <c:pt idx="28">
                  <c:v>1.1022051520599438</c:v>
                </c:pt>
                <c:pt idx="29">
                  <c:v>1.2640359502064085</c:v>
                </c:pt>
                <c:pt idx="30">
                  <c:v>1.1940134904467463</c:v>
                </c:pt>
                <c:pt idx="31">
                  <c:v>1.2106556688778509</c:v>
                </c:pt>
                <c:pt idx="32">
                  <c:v>1.5010385883763757</c:v>
                </c:pt>
                <c:pt idx="33">
                  <c:v>1.435320766928242</c:v>
                </c:pt>
                <c:pt idx="34">
                  <c:v>1.2020950743464833</c:v>
                </c:pt>
                <c:pt idx="35">
                  <c:v>1.2489242990994154</c:v>
                </c:pt>
                <c:pt idx="36">
                  <c:v>0.99803810314213959</c:v>
                </c:pt>
                <c:pt idx="37">
                  <c:v>0.94285135008681764</c:v>
                </c:pt>
                <c:pt idx="38">
                  <c:v>1.033370227377705</c:v>
                </c:pt>
                <c:pt idx="39">
                  <c:v>0.9156394947789066</c:v>
                </c:pt>
                <c:pt idx="40">
                  <c:v>0.7138366026297629</c:v>
                </c:pt>
                <c:pt idx="41">
                  <c:v>0.98772597675220108</c:v>
                </c:pt>
                <c:pt idx="42">
                  <c:v>1.4212372577799874</c:v>
                </c:pt>
                <c:pt idx="43">
                  <c:v>1.1588743048664041</c:v>
                </c:pt>
                <c:pt idx="44">
                  <c:v>1.0927844664144419</c:v>
                </c:pt>
                <c:pt idx="45">
                  <c:v>1.1090457114809127</c:v>
                </c:pt>
                <c:pt idx="46">
                  <c:v>0.9887674362330201</c:v>
                </c:pt>
                <c:pt idx="47">
                  <c:v>1.066805784774238</c:v>
                </c:pt>
                <c:pt idx="48">
                  <c:v>1.062106316280931</c:v>
                </c:pt>
                <c:pt idx="49">
                  <c:v>1.1498412485466416</c:v>
                </c:pt>
                <c:pt idx="50">
                  <c:v>1.0872679124913485</c:v>
                </c:pt>
                <c:pt idx="51">
                  <c:v>0.8442989854960028</c:v>
                </c:pt>
                <c:pt idx="52">
                  <c:v>0.89167989642814782</c:v>
                </c:pt>
                <c:pt idx="53">
                  <c:v>0.87052504844140965</c:v>
                </c:pt>
                <c:pt idx="54">
                  <c:v>0.84751381725668062</c:v>
                </c:pt>
                <c:pt idx="55">
                  <c:v>0.91697988984370782</c:v>
                </c:pt>
                <c:pt idx="56">
                  <c:v>0.86132767759742401</c:v>
                </c:pt>
                <c:pt idx="57">
                  <c:v>1.0307831989848817</c:v>
                </c:pt>
                <c:pt idx="58">
                  <c:v>1.0261233775395018</c:v>
                </c:pt>
                <c:pt idx="59">
                  <c:v>0.96727525685940008</c:v>
                </c:pt>
                <c:pt idx="60">
                  <c:v>0.94792804569436662</c:v>
                </c:pt>
                <c:pt idx="61">
                  <c:v>0.97813343258583896</c:v>
                </c:pt>
                <c:pt idx="62">
                  <c:v>0.96485771125455766</c:v>
                </c:pt>
                <c:pt idx="63">
                  <c:v>0.96680176412774244</c:v>
                </c:pt>
                <c:pt idx="64">
                  <c:v>0.86847503929639391</c:v>
                </c:pt>
                <c:pt idx="65">
                  <c:v>0.83105187757971311</c:v>
                </c:pt>
                <c:pt idx="66">
                  <c:v>0.89019165435398595</c:v>
                </c:pt>
                <c:pt idx="67">
                  <c:v>0.83154212055781929</c:v>
                </c:pt>
                <c:pt idx="68">
                  <c:v>0.92753971532654822</c:v>
                </c:pt>
                <c:pt idx="69">
                  <c:v>0.91932315270935949</c:v>
                </c:pt>
                <c:pt idx="70">
                  <c:v>1.0007233343759774</c:v>
                </c:pt>
                <c:pt idx="71">
                  <c:v>0.8854566556557445</c:v>
                </c:pt>
                <c:pt idx="72">
                  <c:v>0.93982473858113058</c:v>
                </c:pt>
                <c:pt idx="73">
                  <c:v>1.0314840996855812</c:v>
                </c:pt>
                <c:pt idx="74">
                  <c:v>1.0597766564969098</c:v>
                </c:pt>
                <c:pt idx="75">
                  <c:v>1.0032130744362266</c:v>
                </c:pt>
                <c:pt idx="76">
                  <c:v>0.89844662410762022</c:v>
                </c:pt>
                <c:pt idx="77">
                  <c:v>1.023383244938026</c:v>
                </c:pt>
                <c:pt idx="78">
                  <c:v>0.98561904494749719</c:v>
                </c:pt>
                <c:pt idx="79">
                  <c:v>1.112252830899632</c:v>
                </c:pt>
                <c:pt idx="80">
                  <c:v>1.0341015212500195</c:v>
                </c:pt>
                <c:pt idx="81">
                  <c:v>1.2071596901226227</c:v>
                </c:pt>
                <c:pt idx="82">
                  <c:v>1.0075877938790754</c:v>
                </c:pt>
                <c:pt idx="83">
                  <c:v>1.0632889280683475</c:v>
                </c:pt>
                <c:pt idx="84">
                  <c:v>0.9718620260804357</c:v>
                </c:pt>
                <c:pt idx="85">
                  <c:v>0.96746036614756326</c:v>
                </c:pt>
                <c:pt idx="86">
                  <c:v>0.96039361225473374</c:v>
                </c:pt>
                <c:pt idx="87">
                  <c:v>0.99513179246524253</c:v>
                </c:pt>
                <c:pt idx="88">
                  <c:v>1.1012776474938453</c:v>
                </c:pt>
                <c:pt idx="89">
                  <c:v>1.0771045359574036</c:v>
                </c:pt>
                <c:pt idx="90">
                  <c:v>0.97671877185620337</c:v>
                </c:pt>
                <c:pt idx="91">
                  <c:v>0.99647595163290237</c:v>
                </c:pt>
                <c:pt idx="92">
                  <c:v>1.0190829775385206</c:v>
                </c:pt>
                <c:pt idx="93">
                  <c:v>1.0456531706449832</c:v>
                </c:pt>
                <c:pt idx="94">
                  <c:v>1.0417484436471496</c:v>
                </c:pt>
                <c:pt idx="95">
                  <c:v>1.0005686762767221</c:v>
                </c:pt>
                <c:pt idx="96">
                  <c:v>1.0450990424676529</c:v>
                </c:pt>
                <c:pt idx="97">
                  <c:v>0.9823664349379212</c:v>
                </c:pt>
                <c:pt idx="98">
                  <c:v>1.0306540118326275</c:v>
                </c:pt>
                <c:pt idx="99">
                  <c:v>1.0452205383397422</c:v>
                </c:pt>
                <c:pt idx="100">
                  <c:v>1.0798970013514009</c:v>
                </c:pt>
                <c:pt idx="101">
                  <c:v>1.181858291391594</c:v>
                </c:pt>
                <c:pt idx="102">
                  <c:v>1.0852159869312623</c:v>
                </c:pt>
                <c:pt idx="103">
                  <c:v>1.0101165781055401</c:v>
                </c:pt>
                <c:pt idx="104">
                  <c:v>1.0033766233766233</c:v>
                </c:pt>
                <c:pt idx="105">
                  <c:v>1.1735922674287387</c:v>
                </c:pt>
                <c:pt idx="106">
                  <c:v>1.0138426966292136</c:v>
                </c:pt>
                <c:pt idx="107">
                  <c:v>1.0826753612971449</c:v>
                </c:pt>
                <c:pt idx="108">
                  <c:v>1.0207587438569241</c:v>
                </c:pt>
                <c:pt idx="109">
                  <c:v>0.95163221517653662</c:v>
                </c:pt>
                <c:pt idx="110">
                  <c:v>1.028301829447438</c:v>
                </c:pt>
                <c:pt idx="111">
                  <c:v>0.99936836434230758</c:v>
                </c:pt>
                <c:pt idx="112">
                  <c:v>0.96197775117317696</c:v>
                </c:pt>
                <c:pt idx="113">
                  <c:v>1.0221369511723719</c:v>
                </c:pt>
                <c:pt idx="114">
                  <c:v>0.99686174563021857</c:v>
                </c:pt>
                <c:pt idx="115">
                  <c:v>0.92447050027808464</c:v>
                </c:pt>
                <c:pt idx="116">
                  <c:v>1.0224382501735938</c:v>
                </c:pt>
                <c:pt idx="117">
                  <c:v>1.039662388669587</c:v>
                </c:pt>
                <c:pt idx="118">
                  <c:v>0.97940940231514395</c:v>
                </c:pt>
                <c:pt idx="119">
                  <c:v>0.88955508631547864</c:v>
                </c:pt>
                <c:pt idx="120">
                  <c:v>0.96987832181446509</c:v>
                </c:pt>
                <c:pt idx="121">
                  <c:v>0.95675941513609808</c:v>
                </c:pt>
                <c:pt idx="122">
                  <c:v>1.0939322304324408</c:v>
                </c:pt>
                <c:pt idx="123">
                  <c:v>0.90695187650782838</c:v>
                </c:pt>
                <c:pt idx="124">
                  <c:v>0.98178649567630549</c:v>
                </c:pt>
                <c:pt idx="125">
                  <c:v>1.0451870115925321</c:v>
                </c:pt>
                <c:pt idx="126">
                  <c:v>0.98453726785204865</c:v>
                </c:pt>
                <c:pt idx="127">
                  <c:v>0.9214802159382125</c:v>
                </c:pt>
                <c:pt idx="128">
                  <c:v>0.96605938889685838</c:v>
                </c:pt>
                <c:pt idx="129">
                  <c:v>1.0483927670696838</c:v>
                </c:pt>
                <c:pt idx="130">
                  <c:v>1.089028644425883</c:v>
                </c:pt>
                <c:pt idx="131">
                  <c:v>1.1428035229524367</c:v>
                </c:pt>
                <c:pt idx="132">
                  <c:v>1.0712598051049356</c:v>
                </c:pt>
                <c:pt idx="133">
                  <c:v>1.0046016292378679</c:v>
                </c:pt>
                <c:pt idx="134">
                  <c:v>0.99694340578947882</c:v>
                </c:pt>
                <c:pt idx="135">
                  <c:v>0.99566134266841999</c:v>
                </c:pt>
                <c:pt idx="136">
                  <c:v>0.89695422641644473</c:v>
                </c:pt>
                <c:pt idx="137">
                  <c:v>0.92988484723481712</c:v>
                </c:pt>
                <c:pt idx="138">
                  <c:v>0.8757661786180938</c:v>
                </c:pt>
                <c:pt idx="139">
                  <c:v>0.89854118422963059</c:v>
                </c:pt>
                <c:pt idx="140">
                  <c:v>0.82808553505642801</c:v>
                </c:pt>
                <c:pt idx="141">
                  <c:v>0.95666156430534455</c:v>
                </c:pt>
                <c:pt idx="142">
                  <c:v>0.94626362329809033</c:v>
                </c:pt>
                <c:pt idx="143">
                  <c:v>0.84254861271232062</c:v>
                </c:pt>
                <c:pt idx="144">
                  <c:v>0.86879326205213081</c:v>
                </c:pt>
                <c:pt idx="145">
                  <c:v>0.96741844975370406</c:v>
                </c:pt>
                <c:pt idx="146">
                  <c:v>1.1114941844140596</c:v>
                </c:pt>
                <c:pt idx="147">
                  <c:v>0.87928000749928292</c:v>
                </c:pt>
                <c:pt idx="148">
                  <c:v>0.80576782384320067</c:v>
                </c:pt>
                <c:pt idx="149">
                  <c:v>1.0229865445069881</c:v>
                </c:pt>
                <c:pt idx="150">
                  <c:v>1.1661863239173906</c:v>
                </c:pt>
                <c:pt idx="151">
                  <c:v>1.0036425684343007</c:v>
                </c:pt>
                <c:pt idx="152">
                  <c:v>0.94632669928495106</c:v>
                </c:pt>
                <c:pt idx="153">
                  <c:v>1.0072203018593879</c:v>
                </c:pt>
                <c:pt idx="154">
                  <c:v>1.0487711275440934</c:v>
                </c:pt>
                <c:pt idx="155">
                  <c:v>1.0868571540672323</c:v>
                </c:pt>
                <c:pt idx="156">
                  <c:v>1.003910765980387</c:v>
                </c:pt>
                <c:pt idx="157">
                  <c:v>1.0784236022166698</c:v>
                </c:pt>
                <c:pt idx="158">
                  <c:v>1.1143910230158081</c:v>
                </c:pt>
                <c:pt idx="159">
                  <c:v>1.0043888580478726</c:v>
                </c:pt>
                <c:pt idx="160">
                  <c:v>0.93645671419882404</c:v>
                </c:pt>
                <c:pt idx="161">
                  <c:v>1.1403829058824413</c:v>
                </c:pt>
                <c:pt idx="162">
                  <c:v>1.1431817212100541</c:v>
                </c:pt>
                <c:pt idx="163">
                  <c:v>1.2505459520139766</c:v>
                </c:pt>
                <c:pt idx="164">
                  <c:v>1.0161553901348128</c:v>
                </c:pt>
                <c:pt idx="165">
                  <c:v>1.0284800064263289</c:v>
                </c:pt>
                <c:pt idx="166">
                  <c:v>1.0669714882699866</c:v>
                </c:pt>
                <c:pt idx="167">
                  <c:v>1.2916952857922208</c:v>
                </c:pt>
                <c:pt idx="168">
                  <c:v>1.1493297018145798</c:v>
                </c:pt>
                <c:pt idx="169">
                  <c:v>1.0705239148224888</c:v>
                </c:pt>
                <c:pt idx="170">
                  <c:v>1.0034800025455264</c:v>
                </c:pt>
                <c:pt idx="171">
                  <c:v>0.86781310683909563</c:v>
                </c:pt>
                <c:pt idx="172">
                  <c:v>1.0295919363057786</c:v>
                </c:pt>
                <c:pt idx="173">
                  <c:v>0.9411738256728106</c:v>
                </c:pt>
                <c:pt idx="174">
                  <c:v>1.0711493799238001</c:v>
                </c:pt>
                <c:pt idx="175">
                  <c:v>1.2667667709303874</c:v>
                </c:pt>
                <c:pt idx="176">
                  <c:v>1.1283725706461822</c:v>
                </c:pt>
                <c:pt idx="177">
                  <c:v>0.91708469870944509</c:v>
                </c:pt>
                <c:pt idx="178">
                  <c:v>0.99045085506995956</c:v>
                </c:pt>
                <c:pt idx="179">
                  <c:v>0.97506941464291363</c:v>
                </c:pt>
                <c:pt idx="180">
                  <c:v>0.88759233975162988</c:v>
                </c:pt>
                <c:pt idx="181">
                  <c:v>0.97924062410535362</c:v>
                </c:pt>
                <c:pt idx="182">
                  <c:v>1.0191125829357226</c:v>
                </c:pt>
                <c:pt idx="183">
                  <c:v>1.1073200347642393</c:v>
                </c:pt>
                <c:pt idx="184">
                  <c:v>0.84825458546404753</c:v>
                </c:pt>
                <c:pt idx="185">
                  <c:v>0.92687233787948864</c:v>
                </c:pt>
                <c:pt idx="186">
                  <c:v>0.99951068450545533</c:v>
                </c:pt>
                <c:pt idx="187">
                  <c:v>1.1482472275593101</c:v>
                </c:pt>
                <c:pt idx="188">
                  <c:v>1.1567889102435907</c:v>
                </c:pt>
                <c:pt idx="189">
                  <c:v>0.84107770277803462</c:v>
                </c:pt>
                <c:pt idx="190">
                  <c:v>1.1195563063148939</c:v>
                </c:pt>
                <c:pt idx="191">
                  <c:v>1.0019176206517206</c:v>
                </c:pt>
                <c:pt idx="192">
                  <c:v>0.77271380228104791</c:v>
                </c:pt>
                <c:pt idx="193">
                  <c:v>0.9559533927937427</c:v>
                </c:pt>
                <c:pt idx="194">
                  <c:v>1.0040351093208582</c:v>
                </c:pt>
                <c:pt idx="195">
                  <c:v>1.2816711647396273</c:v>
                </c:pt>
                <c:pt idx="196">
                  <c:v>1.0507109605801102</c:v>
                </c:pt>
                <c:pt idx="197">
                  <c:v>1.0041602470525937</c:v>
                </c:pt>
                <c:pt idx="198">
                  <c:v>0.91979524374980082</c:v>
                </c:pt>
                <c:pt idx="199">
                  <c:v>1.0270951322675459</c:v>
                </c:pt>
                <c:pt idx="200">
                  <c:v>1.1156813547556719</c:v>
                </c:pt>
                <c:pt idx="201">
                  <c:v>0.89544402113636357</c:v>
                </c:pt>
                <c:pt idx="202">
                  <c:v>0.88448721766798888</c:v>
                </c:pt>
                <c:pt idx="203">
                  <c:v>0.8319486748192948</c:v>
                </c:pt>
                <c:pt idx="204">
                  <c:v>0.95943604859064158</c:v>
                </c:pt>
                <c:pt idx="205">
                  <c:v>0.93535080902556123</c:v>
                </c:pt>
                <c:pt idx="206">
                  <c:v>0.8404011765956696</c:v>
                </c:pt>
                <c:pt idx="207">
                  <c:v>0.90763867048165503</c:v>
                </c:pt>
                <c:pt idx="208">
                  <c:v>0.78569869212296861</c:v>
                </c:pt>
                <c:pt idx="209">
                  <c:v>0.91093587154768163</c:v>
                </c:pt>
                <c:pt idx="210">
                  <c:v>0.91781064529840561</c:v>
                </c:pt>
                <c:pt idx="211">
                  <c:v>0.97251329618842663</c:v>
                </c:pt>
                <c:pt idx="212">
                  <c:v>1.0310075946078701</c:v>
                </c:pt>
                <c:pt idx="213">
                  <c:v>1.0220907427314718</c:v>
                </c:pt>
                <c:pt idx="214">
                  <c:v>1.0367246335914198</c:v>
                </c:pt>
                <c:pt idx="215">
                  <c:v>0.92956860998146129</c:v>
                </c:pt>
                <c:pt idx="216">
                  <c:v>1.0149006091696056</c:v>
                </c:pt>
                <c:pt idx="217">
                  <c:v>1.0944580007976581</c:v>
                </c:pt>
                <c:pt idx="218">
                  <c:v>0.89939455095862753</c:v>
                </c:pt>
                <c:pt idx="219">
                  <c:v>1.3382717650300682</c:v>
                </c:pt>
                <c:pt idx="220">
                  <c:v>1.1518192357189199</c:v>
                </c:pt>
                <c:pt idx="221">
                  <c:v>1.0083535544171833</c:v>
                </c:pt>
                <c:pt idx="222">
                  <c:v>0.96709442077337526</c:v>
                </c:pt>
                <c:pt idx="223">
                  <c:v>0.96209143539552133</c:v>
                </c:pt>
                <c:pt idx="224">
                  <c:v>0.85107299728090369</c:v>
                </c:pt>
                <c:pt idx="225">
                  <c:v>0.80407339709106851</c:v>
                </c:pt>
                <c:pt idx="226">
                  <c:v>0.91729377468178563</c:v>
                </c:pt>
                <c:pt idx="227">
                  <c:v>0.84943685155430571</c:v>
                </c:pt>
                <c:pt idx="228">
                  <c:v>0.7864522111165464</c:v>
                </c:pt>
                <c:pt idx="229">
                  <c:v>0.81177702394659079</c:v>
                </c:pt>
                <c:pt idx="230">
                  <c:v>0.77265941565365948</c:v>
                </c:pt>
                <c:pt idx="231">
                  <c:v>0.96983471825735967</c:v>
                </c:pt>
                <c:pt idx="232">
                  <c:v>0.92634627861710994</c:v>
                </c:pt>
                <c:pt idx="233">
                  <c:v>0.88608886510607066</c:v>
                </c:pt>
                <c:pt idx="234">
                  <c:v>0.79960533643253351</c:v>
                </c:pt>
                <c:pt idx="235">
                  <c:v>0.76837955870944374</c:v>
                </c:pt>
                <c:pt idx="236">
                  <c:v>0.92197189695550519</c:v>
                </c:pt>
                <c:pt idx="237">
                  <c:v>0.77203091167704063</c:v>
                </c:pt>
                <c:pt idx="238">
                  <c:v>0.74199066136792791</c:v>
                </c:pt>
                <c:pt idx="239">
                  <c:v>1.0406836739115641</c:v>
                </c:pt>
              </c:numCache>
            </c:numRef>
          </c:val>
        </c:ser>
        <c:ser>
          <c:idx val="62"/>
          <c:order val="62"/>
          <c:tx>
            <c:strRef>
              <c:f>ratio_data!$A$64</c:f>
              <c:strCache>
                <c:ptCount val="1"/>
                <c:pt idx="0">
                  <c:v>620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ratio_data!$B$64:$IG$64</c:f>
              <c:numCache>
                <c:formatCode>General</c:formatCode>
                <c:ptCount val="240"/>
                <c:pt idx="0">
                  <c:v>1.3269583097180686</c:v>
                </c:pt>
                <c:pt idx="1">
                  <c:v>1.1770745487480667</c:v>
                </c:pt>
                <c:pt idx="2">
                  <c:v>0.97763923851479151</c:v>
                </c:pt>
                <c:pt idx="3">
                  <c:v>1.1934857196572111</c:v>
                </c:pt>
                <c:pt idx="4">
                  <c:v>1.0427182900960246</c:v>
                </c:pt>
                <c:pt idx="5">
                  <c:v>1.1357311742654035</c:v>
                </c:pt>
                <c:pt idx="6">
                  <c:v>1.4938488576449875</c:v>
                </c:pt>
                <c:pt idx="7">
                  <c:v>1.2893429865519481</c:v>
                </c:pt>
                <c:pt idx="8">
                  <c:v>1.5728106200832961</c:v>
                </c:pt>
                <c:pt idx="9">
                  <c:v>1.305231988155497</c:v>
                </c:pt>
                <c:pt idx="10">
                  <c:v>1.3239733727436938</c:v>
                </c:pt>
                <c:pt idx="11">
                  <c:v>1.1365828214981466</c:v>
                </c:pt>
                <c:pt idx="12">
                  <c:v>1.1148603416644638</c:v>
                </c:pt>
                <c:pt idx="13">
                  <c:v>1.0401597497968653</c:v>
                </c:pt>
                <c:pt idx="14">
                  <c:v>0.89557986311008864</c:v>
                </c:pt>
                <c:pt idx="15">
                  <c:v>0.82659579158537622</c:v>
                </c:pt>
                <c:pt idx="16">
                  <c:v>0.82227886747890311</c:v>
                </c:pt>
                <c:pt idx="17">
                  <c:v>1.1561939633621421</c:v>
                </c:pt>
                <c:pt idx="18">
                  <c:v>1.1518959875409034</c:v>
                </c:pt>
                <c:pt idx="19">
                  <c:v>0.9152804854608857</c:v>
                </c:pt>
                <c:pt idx="20">
                  <c:v>1.016659386526888</c:v>
                </c:pt>
                <c:pt idx="21">
                  <c:v>0.92429335474476348</c:v>
                </c:pt>
                <c:pt idx="22">
                  <c:v>0.75309026463016648</c:v>
                </c:pt>
                <c:pt idx="23">
                  <c:v>0.83976719113922749</c:v>
                </c:pt>
                <c:pt idx="24">
                  <c:v>0.98981393685094965</c:v>
                </c:pt>
                <c:pt idx="25">
                  <c:v>0.94886779757899864</c:v>
                </c:pt>
                <c:pt idx="26">
                  <c:v>1.162747079448198</c:v>
                </c:pt>
                <c:pt idx="27">
                  <c:v>1.0636162584741133</c:v>
                </c:pt>
                <c:pt idx="28">
                  <c:v>1.0862259706115884</c:v>
                </c:pt>
                <c:pt idx="29">
                  <c:v>1.1729840777153395</c:v>
                </c:pt>
                <c:pt idx="30">
                  <c:v>1.1735596300126614</c:v>
                </c:pt>
                <c:pt idx="31">
                  <c:v>1.1783817154779939</c:v>
                </c:pt>
                <c:pt idx="32">
                  <c:v>1.3752709531277225</c:v>
                </c:pt>
                <c:pt idx="33">
                  <c:v>1.0944729306599981</c:v>
                </c:pt>
                <c:pt idx="34">
                  <c:v>1.1840733642039989</c:v>
                </c:pt>
                <c:pt idx="35">
                  <c:v>1.0587251302700142</c:v>
                </c:pt>
                <c:pt idx="36">
                  <c:v>0.98532091489492257</c:v>
                </c:pt>
                <c:pt idx="37">
                  <c:v>1.1203129631459368</c:v>
                </c:pt>
                <c:pt idx="38">
                  <c:v>1.0572500014357031</c:v>
                </c:pt>
                <c:pt idx="39">
                  <c:v>0.92869076837137865</c:v>
                </c:pt>
                <c:pt idx="40">
                  <c:v>0.86144364053880673</c:v>
                </c:pt>
                <c:pt idx="41">
                  <c:v>0.99128389240717663</c:v>
                </c:pt>
                <c:pt idx="42">
                  <c:v>1.042539924481245</c:v>
                </c:pt>
                <c:pt idx="43">
                  <c:v>1.1905522093631313</c:v>
                </c:pt>
                <c:pt idx="44">
                  <c:v>1.1655229199213701</c:v>
                </c:pt>
                <c:pt idx="45">
                  <c:v>0.98667282022152791</c:v>
                </c:pt>
                <c:pt idx="46">
                  <c:v>1.1016360331246198</c:v>
                </c:pt>
                <c:pt idx="47">
                  <c:v>1.2942486517816643</c:v>
                </c:pt>
                <c:pt idx="48">
                  <c:v>1.2484393083356593</c:v>
                </c:pt>
                <c:pt idx="49">
                  <c:v>1.0560385335127063</c:v>
                </c:pt>
                <c:pt idx="50">
                  <c:v>1.1502707063011701</c:v>
                </c:pt>
                <c:pt idx="51">
                  <c:v>0.80988294909283265</c:v>
                </c:pt>
                <c:pt idx="52">
                  <c:v>1.074689660757463</c:v>
                </c:pt>
                <c:pt idx="53">
                  <c:v>0.85692745901463663</c:v>
                </c:pt>
                <c:pt idx="54">
                  <c:v>0.90182593112801002</c:v>
                </c:pt>
                <c:pt idx="55">
                  <c:v>1.0227061462761673</c:v>
                </c:pt>
                <c:pt idx="56">
                  <c:v>1.1141589319427909</c:v>
                </c:pt>
                <c:pt idx="57">
                  <c:v>0.9581140314875316</c:v>
                </c:pt>
                <c:pt idx="58">
                  <c:v>1.0095755928107537</c:v>
                </c:pt>
                <c:pt idx="59">
                  <c:v>1.0277435673327773</c:v>
                </c:pt>
                <c:pt idx="60">
                  <c:v>0.97942211014921043</c:v>
                </c:pt>
                <c:pt idx="61">
                  <c:v>0.9152502845064644</c:v>
                </c:pt>
                <c:pt idx="62">
                  <c:v>0.98446671406518449</c:v>
                </c:pt>
                <c:pt idx="63">
                  <c:v>0.96275629929375661</c:v>
                </c:pt>
                <c:pt idx="64">
                  <c:v>0.98062964864584401</c:v>
                </c:pt>
                <c:pt idx="65">
                  <c:v>0.77783873547238158</c:v>
                </c:pt>
                <c:pt idx="66">
                  <c:v>0.84837780248385009</c:v>
                </c:pt>
                <c:pt idx="67">
                  <c:v>0.85913619635906679</c:v>
                </c:pt>
                <c:pt idx="68">
                  <c:v>0.89859498186836451</c:v>
                </c:pt>
                <c:pt idx="69">
                  <c:v>0.92101176515094063</c:v>
                </c:pt>
                <c:pt idx="70">
                  <c:v>0.94775586976261517</c:v>
                </c:pt>
                <c:pt idx="71">
                  <c:v>0.9709460617947947</c:v>
                </c:pt>
                <c:pt idx="72">
                  <c:v>0.93672655626964463</c:v>
                </c:pt>
                <c:pt idx="73">
                  <c:v>0.86126239944726668</c:v>
                </c:pt>
                <c:pt idx="74">
                  <c:v>1.0827549755344112</c:v>
                </c:pt>
                <c:pt idx="75">
                  <c:v>0.99876124786934617</c:v>
                </c:pt>
                <c:pt idx="76">
                  <c:v>1.0604665501170218</c:v>
                </c:pt>
                <c:pt idx="77">
                  <c:v>1.015517860087094</c:v>
                </c:pt>
                <c:pt idx="78">
                  <c:v>1.023698916043897</c:v>
                </c:pt>
                <c:pt idx="79">
                  <c:v>0.93442668086121627</c:v>
                </c:pt>
                <c:pt idx="80">
                  <c:v>0.96809314956091941</c:v>
                </c:pt>
                <c:pt idx="81">
                  <c:v>1.0075450296197601</c:v>
                </c:pt>
                <c:pt idx="82">
                  <c:v>1.0139860456021472</c:v>
                </c:pt>
                <c:pt idx="83">
                  <c:v>0.96142841922767763</c:v>
                </c:pt>
                <c:pt idx="84">
                  <c:v>0.96037531828804756</c:v>
                </c:pt>
                <c:pt idx="85">
                  <c:v>0.92808109699671915</c:v>
                </c:pt>
                <c:pt idx="86">
                  <c:v>0.99859399859399867</c:v>
                </c:pt>
                <c:pt idx="87">
                  <c:v>1.0242337026910346</c:v>
                </c:pt>
                <c:pt idx="88">
                  <c:v>0.95212801891572363</c:v>
                </c:pt>
                <c:pt idx="89">
                  <c:v>1.0040172553248854</c:v>
                </c:pt>
                <c:pt idx="90">
                  <c:v>0.91853481302059004</c:v>
                </c:pt>
                <c:pt idx="91">
                  <c:v>0.94194223071652661</c:v>
                </c:pt>
                <c:pt idx="92">
                  <c:v>0.95919686290949546</c:v>
                </c:pt>
                <c:pt idx="93">
                  <c:v>0.92787959149623733</c:v>
                </c:pt>
                <c:pt idx="94">
                  <c:v>0.95747880059445878</c:v>
                </c:pt>
                <c:pt idx="95">
                  <c:v>1.0782020506522265</c:v>
                </c:pt>
                <c:pt idx="96">
                  <c:v>1.0068183284038663</c:v>
                </c:pt>
                <c:pt idx="97">
                  <c:v>0.9291076034936101</c:v>
                </c:pt>
                <c:pt idx="98">
                  <c:v>1.0203806424352486</c:v>
                </c:pt>
                <c:pt idx="99">
                  <c:v>1.097907634307258</c:v>
                </c:pt>
                <c:pt idx="100">
                  <c:v>1.0473001958407162</c:v>
                </c:pt>
                <c:pt idx="101">
                  <c:v>1.1831037308273373</c:v>
                </c:pt>
                <c:pt idx="102">
                  <c:v>1.040275917370584</c:v>
                </c:pt>
                <c:pt idx="103">
                  <c:v>1.0867790845968541</c:v>
                </c:pt>
                <c:pt idx="104">
                  <c:v>1.1389979769130105</c:v>
                </c:pt>
                <c:pt idx="105">
                  <c:v>1.0314800734380505</c:v>
                </c:pt>
                <c:pt idx="106">
                  <c:v>1.028458072100314</c:v>
                </c:pt>
                <c:pt idx="107">
                  <c:v>0.97072553298990139</c:v>
                </c:pt>
                <c:pt idx="108">
                  <c:v>0.87156958119303296</c:v>
                </c:pt>
                <c:pt idx="109">
                  <c:v>0.94218684586701706</c:v>
                </c:pt>
                <c:pt idx="110">
                  <c:v>1.076870627758314</c:v>
                </c:pt>
                <c:pt idx="111">
                  <c:v>0.99678684813781049</c:v>
                </c:pt>
                <c:pt idx="112">
                  <c:v>1.0025720491870325</c:v>
                </c:pt>
                <c:pt idx="113">
                  <c:v>1.0243220765154153</c:v>
                </c:pt>
                <c:pt idx="114">
                  <c:v>0.94059081858105364</c:v>
                </c:pt>
                <c:pt idx="115">
                  <c:v>0.9159548599701447</c:v>
                </c:pt>
                <c:pt idx="116">
                  <c:v>0.97699675691982901</c:v>
                </c:pt>
                <c:pt idx="117">
                  <c:v>0.89476026635170092</c:v>
                </c:pt>
                <c:pt idx="118">
                  <c:v>0.888376751714824</c:v>
                </c:pt>
                <c:pt idx="119">
                  <c:v>1.1225530322773201</c:v>
                </c:pt>
                <c:pt idx="120">
                  <c:v>1.1104989640075673</c:v>
                </c:pt>
                <c:pt idx="121">
                  <c:v>1.05611636880886</c:v>
                </c:pt>
                <c:pt idx="122">
                  <c:v>1.0739834628843938</c:v>
                </c:pt>
                <c:pt idx="123">
                  <c:v>0.94879115080935461</c:v>
                </c:pt>
                <c:pt idx="124">
                  <c:v>0.96882475605917784</c:v>
                </c:pt>
                <c:pt idx="125">
                  <c:v>1.0332951877355319</c:v>
                </c:pt>
                <c:pt idx="126">
                  <c:v>1.1102422642332586</c:v>
                </c:pt>
                <c:pt idx="127">
                  <c:v>0.94351083757024345</c:v>
                </c:pt>
                <c:pt idx="128">
                  <c:v>1.03349551491331</c:v>
                </c:pt>
                <c:pt idx="129">
                  <c:v>1.0195070687234875</c:v>
                </c:pt>
                <c:pt idx="130">
                  <c:v>1.1259337857148948</c:v>
                </c:pt>
                <c:pt idx="131">
                  <c:v>1.0959363791228998</c:v>
                </c:pt>
                <c:pt idx="132">
                  <c:v>1.0576080628174058</c:v>
                </c:pt>
                <c:pt idx="133">
                  <c:v>0.99921442328344967</c:v>
                </c:pt>
                <c:pt idx="134">
                  <c:v>0.85763716401187962</c:v>
                </c:pt>
                <c:pt idx="135">
                  <c:v>1.1075741456485939</c:v>
                </c:pt>
                <c:pt idx="136">
                  <c:v>0.90162412384674329</c:v>
                </c:pt>
                <c:pt idx="137">
                  <c:v>0.90994442727620362</c:v>
                </c:pt>
                <c:pt idx="138">
                  <c:v>0.85429851094918496</c:v>
                </c:pt>
                <c:pt idx="139">
                  <c:v>1.1675545175427087</c:v>
                </c:pt>
                <c:pt idx="140">
                  <c:v>1.0825291935004884</c:v>
                </c:pt>
                <c:pt idx="141">
                  <c:v>0.92714271400773052</c:v>
                </c:pt>
                <c:pt idx="142">
                  <c:v>0.91350310209055341</c:v>
                </c:pt>
                <c:pt idx="143">
                  <c:v>0.87745177603181401</c:v>
                </c:pt>
                <c:pt idx="144">
                  <c:v>0.94174046715004911</c:v>
                </c:pt>
                <c:pt idx="145">
                  <c:v>0.97142414134133437</c:v>
                </c:pt>
                <c:pt idx="146">
                  <c:v>0.8260074823059157</c:v>
                </c:pt>
                <c:pt idx="147">
                  <c:v>0.76876612681084067</c:v>
                </c:pt>
                <c:pt idx="148">
                  <c:v>0.84009019291918008</c:v>
                </c:pt>
                <c:pt idx="149">
                  <c:v>0.92051463546654455</c:v>
                </c:pt>
                <c:pt idx="150">
                  <c:v>1.050989513406074</c:v>
                </c:pt>
                <c:pt idx="151">
                  <c:v>1.0838876570583869</c:v>
                </c:pt>
                <c:pt idx="152">
                  <c:v>0.78261414888116321</c:v>
                </c:pt>
                <c:pt idx="153">
                  <c:v>0.91862853961616864</c:v>
                </c:pt>
                <c:pt idx="154">
                  <c:v>0.95002899095795457</c:v>
                </c:pt>
                <c:pt idx="155">
                  <c:v>0.95688131019401779</c:v>
                </c:pt>
                <c:pt idx="156">
                  <c:v>0.97808753390924352</c:v>
                </c:pt>
                <c:pt idx="157">
                  <c:v>0.93388959631172663</c:v>
                </c:pt>
                <c:pt idx="158">
                  <c:v>1.0858481170355399</c:v>
                </c:pt>
                <c:pt idx="159">
                  <c:v>1.0413877603662884</c:v>
                </c:pt>
                <c:pt idx="160">
                  <c:v>0.82183795615806865</c:v>
                </c:pt>
                <c:pt idx="161">
                  <c:v>1.0925217559155178</c:v>
                </c:pt>
                <c:pt idx="162">
                  <c:v>1.2143751426909113</c:v>
                </c:pt>
                <c:pt idx="163">
                  <c:v>1.5979772090278799</c:v>
                </c:pt>
                <c:pt idx="164">
                  <c:v>1.1897948807575578</c:v>
                </c:pt>
                <c:pt idx="165">
                  <c:v>1.0100963057291621</c:v>
                </c:pt>
                <c:pt idx="166">
                  <c:v>1.0865242318646218</c:v>
                </c:pt>
                <c:pt idx="167">
                  <c:v>0.9468214175177988</c:v>
                </c:pt>
                <c:pt idx="168">
                  <c:v>1.0399925028699928</c:v>
                </c:pt>
                <c:pt idx="169">
                  <c:v>0.92099340648646133</c:v>
                </c:pt>
                <c:pt idx="170">
                  <c:v>0.9663793642487859</c:v>
                </c:pt>
                <c:pt idx="171">
                  <c:v>0.93759114972759139</c:v>
                </c:pt>
                <c:pt idx="172">
                  <c:v>0.90564605148408706</c:v>
                </c:pt>
                <c:pt idx="173">
                  <c:v>1.1886733958473412</c:v>
                </c:pt>
                <c:pt idx="174">
                  <c:v>1.0438803331888742</c:v>
                </c:pt>
                <c:pt idx="175">
                  <c:v>0.8867052654226435</c:v>
                </c:pt>
                <c:pt idx="176">
                  <c:v>1.0711749114020439</c:v>
                </c:pt>
                <c:pt idx="177">
                  <c:v>0.85660787074097688</c:v>
                </c:pt>
                <c:pt idx="178">
                  <c:v>0.84997123705282984</c:v>
                </c:pt>
                <c:pt idx="179">
                  <c:v>0.82970728032071761</c:v>
                </c:pt>
                <c:pt idx="180">
                  <c:v>0.94192379877416554</c:v>
                </c:pt>
                <c:pt idx="181">
                  <c:v>0.84132635173461556</c:v>
                </c:pt>
                <c:pt idx="182">
                  <c:v>0.89169263464546378</c:v>
                </c:pt>
                <c:pt idx="183">
                  <c:v>0.98159381632535991</c:v>
                </c:pt>
                <c:pt idx="184">
                  <c:v>1.0579149656477147</c:v>
                </c:pt>
                <c:pt idx="185">
                  <c:v>0.90061557161919581</c:v>
                </c:pt>
                <c:pt idx="186">
                  <c:v>0.98008358009880259</c:v>
                </c:pt>
                <c:pt idx="187">
                  <c:v>1.0171599295217222</c:v>
                </c:pt>
                <c:pt idx="188">
                  <c:v>1.1886799123241178</c:v>
                </c:pt>
                <c:pt idx="189">
                  <c:v>1.1060117397872713</c:v>
                </c:pt>
                <c:pt idx="190">
                  <c:v>1.0084124365659661</c:v>
                </c:pt>
                <c:pt idx="191">
                  <c:v>0.90319581280788375</c:v>
                </c:pt>
                <c:pt idx="192">
                  <c:v>0.90316414354875907</c:v>
                </c:pt>
                <c:pt idx="193">
                  <c:v>0.97498561478693979</c:v>
                </c:pt>
                <c:pt idx="194">
                  <c:v>1.0683599057464161</c:v>
                </c:pt>
                <c:pt idx="195">
                  <c:v>0.9397133220910624</c:v>
                </c:pt>
                <c:pt idx="196">
                  <c:v>1.0526660112349278</c:v>
                </c:pt>
                <c:pt idx="197">
                  <c:v>1.1015821492293481</c:v>
                </c:pt>
                <c:pt idx="198">
                  <c:v>1.0937943417543805</c:v>
                </c:pt>
                <c:pt idx="199">
                  <c:v>1.1241929401547281</c:v>
                </c:pt>
                <c:pt idx="200">
                  <c:v>0.72725965320918506</c:v>
                </c:pt>
                <c:pt idx="201">
                  <c:v>0.79336252194545287</c:v>
                </c:pt>
                <c:pt idx="202">
                  <c:v>0.90851970952989702</c:v>
                </c:pt>
                <c:pt idx="203">
                  <c:v>0.94955811348196051</c:v>
                </c:pt>
                <c:pt idx="204">
                  <c:v>0.84196275349060834</c:v>
                </c:pt>
                <c:pt idx="205">
                  <c:v>0.89957315666855064</c:v>
                </c:pt>
                <c:pt idx="206">
                  <c:v>0.70572934952176569</c:v>
                </c:pt>
                <c:pt idx="207">
                  <c:v>0.71489913935538096</c:v>
                </c:pt>
                <c:pt idx="208">
                  <c:v>0.82648632936066713</c:v>
                </c:pt>
                <c:pt idx="209">
                  <c:v>0.86556026821069676</c:v>
                </c:pt>
                <c:pt idx="210">
                  <c:v>0.93196035030314694</c:v>
                </c:pt>
                <c:pt idx="211">
                  <c:v>1.1193171930183761</c:v>
                </c:pt>
                <c:pt idx="212">
                  <c:v>0.94766367605694579</c:v>
                </c:pt>
                <c:pt idx="213">
                  <c:v>0.87336126549807724</c:v>
                </c:pt>
                <c:pt idx="214">
                  <c:v>0.86511058658973694</c:v>
                </c:pt>
                <c:pt idx="215">
                  <c:v>0.71336132740317981</c:v>
                </c:pt>
                <c:pt idx="216">
                  <c:v>0.86864261068802817</c:v>
                </c:pt>
                <c:pt idx="217">
                  <c:v>1.0123119767727322</c:v>
                </c:pt>
                <c:pt idx="218">
                  <c:v>0.9637964466799549</c:v>
                </c:pt>
                <c:pt idx="219">
                  <c:v>1.071106210689365</c:v>
                </c:pt>
                <c:pt idx="220">
                  <c:v>1.2728690007700556</c:v>
                </c:pt>
                <c:pt idx="221">
                  <c:v>1.0515494139469999</c:v>
                </c:pt>
                <c:pt idx="222">
                  <c:v>0.97099257421999063</c:v>
                </c:pt>
                <c:pt idx="223">
                  <c:v>1.1735869665132861</c:v>
                </c:pt>
                <c:pt idx="224">
                  <c:v>1.0836345966958212</c:v>
                </c:pt>
                <c:pt idx="225">
                  <c:v>0.86503476521573452</c:v>
                </c:pt>
                <c:pt idx="226">
                  <c:v>0.88902367776172952</c:v>
                </c:pt>
                <c:pt idx="227">
                  <c:v>1.2022157849265662</c:v>
                </c:pt>
                <c:pt idx="228">
                  <c:v>0.69665773123472463</c:v>
                </c:pt>
                <c:pt idx="229">
                  <c:v>0.76802901648072053</c:v>
                </c:pt>
                <c:pt idx="230">
                  <c:v>0.85493301274012179</c:v>
                </c:pt>
                <c:pt idx="231">
                  <c:v>0.85878173151063075</c:v>
                </c:pt>
                <c:pt idx="232">
                  <c:v>1.0111533526588414</c:v>
                </c:pt>
                <c:pt idx="233">
                  <c:v>0.90858256998859477</c:v>
                </c:pt>
                <c:pt idx="234">
                  <c:v>0.91657527039920161</c:v>
                </c:pt>
                <c:pt idx="235">
                  <c:v>0.78208001605673383</c:v>
                </c:pt>
                <c:pt idx="236">
                  <c:v>0.73174269957439153</c:v>
                </c:pt>
                <c:pt idx="237">
                  <c:v>0.98044465966871364</c:v>
                </c:pt>
                <c:pt idx="238">
                  <c:v>1.0270778652668435</c:v>
                </c:pt>
                <c:pt idx="239">
                  <c:v>0.8587103011138798</c:v>
                </c:pt>
              </c:numCache>
            </c:numRef>
          </c:val>
        </c:ser>
        <c:ser>
          <c:idx val="63"/>
          <c:order val="63"/>
          <c:tx>
            <c:strRef>
              <c:f>ratio_data!$A$65</c:f>
              <c:strCache>
                <c:ptCount val="1"/>
                <c:pt idx="0">
                  <c:v>630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ratio_data!$B$65:$IG$65</c:f>
              <c:numCache>
                <c:formatCode>General</c:formatCode>
                <c:ptCount val="240"/>
                <c:pt idx="0">
                  <c:v>1.0840024128073613</c:v>
                </c:pt>
                <c:pt idx="1">
                  <c:v>1.16146356388244</c:v>
                </c:pt>
                <c:pt idx="2">
                  <c:v>1.044549241381928</c:v>
                </c:pt>
                <c:pt idx="3">
                  <c:v>1.2159789680064164</c:v>
                </c:pt>
                <c:pt idx="4">
                  <c:v>0.95159337528811561</c:v>
                </c:pt>
                <c:pt idx="5">
                  <c:v>1.1325697528471117</c:v>
                </c:pt>
                <c:pt idx="6">
                  <c:v>1.40096643458381</c:v>
                </c:pt>
                <c:pt idx="7">
                  <c:v>1.2964736677722088</c:v>
                </c:pt>
                <c:pt idx="8">
                  <c:v>1.2637594367159237</c:v>
                </c:pt>
                <c:pt idx="9">
                  <c:v>1.1029437427010482</c:v>
                </c:pt>
                <c:pt idx="10">
                  <c:v>1.2014661065810066</c:v>
                </c:pt>
                <c:pt idx="11">
                  <c:v>0.98378402760549488</c:v>
                </c:pt>
                <c:pt idx="12">
                  <c:v>1.1582746332646459</c:v>
                </c:pt>
                <c:pt idx="13">
                  <c:v>1.059010325270995</c:v>
                </c:pt>
                <c:pt idx="14">
                  <c:v>1.1262731848635787</c:v>
                </c:pt>
                <c:pt idx="15">
                  <c:v>0.7544235617395475</c:v>
                </c:pt>
                <c:pt idx="16">
                  <c:v>0.79711620891693302</c:v>
                </c:pt>
                <c:pt idx="17">
                  <c:v>1.153763534298476</c:v>
                </c:pt>
                <c:pt idx="18">
                  <c:v>1.133666699673235</c:v>
                </c:pt>
                <c:pt idx="19">
                  <c:v>1.0227368816648656</c:v>
                </c:pt>
                <c:pt idx="20">
                  <c:v>0.86254294653524111</c:v>
                </c:pt>
                <c:pt idx="21">
                  <c:v>0.80851118758535556</c:v>
                </c:pt>
                <c:pt idx="22">
                  <c:v>0.83228904374304624</c:v>
                </c:pt>
                <c:pt idx="23">
                  <c:v>0.84754870940025828</c:v>
                </c:pt>
                <c:pt idx="24">
                  <c:v>0.90312101738116668</c:v>
                </c:pt>
                <c:pt idx="25">
                  <c:v>0.78643525886418064</c:v>
                </c:pt>
                <c:pt idx="26">
                  <c:v>0.93793804587254859</c:v>
                </c:pt>
                <c:pt idx="27">
                  <c:v>1.0135664150920705</c:v>
                </c:pt>
                <c:pt idx="28">
                  <c:v>0.83060374688437721</c:v>
                </c:pt>
                <c:pt idx="29">
                  <c:v>1.074091542501876</c:v>
                </c:pt>
                <c:pt idx="30">
                  <c:v>1.06890789252572</c:v>
                </c:pt>
                <c:pt idx="31">
                  <c:v>1.2111865989687467</c:v>
                </c:pt>
                <c:pt idx="32">
                  <c:v>1.102203799076052</c:v>
                </c:pt>
                <c:pt idx="33">
                  <c:v>1.1096102165052468</c:v>
                </c:pt>
                <c:pt idx="34">
                  <c:v>1.098015716014336</c:v>
                </c:pt>
                <c:pt idx="35">
                  <c:v>1.0512147520021498</c:v>
                </c:pt>
                <c:pt idx="36">
                  <c:v>0.98628719659803654</c:v>
                </c:pt>
                <c:pt idx="37">
                  <c:v>1.1919015515803357</c:v>
                </c:pt>
                <c:pt idx="38">
                  <c:v>0.99956588150172732</c:v>
                </c:pt>
                <c:pt idx="39">
                  <c:v>0.85852031972264919</c:v>
                </c:pt>
                <c:pt idx="40">
                  <c:v>1.0322572299944521</c:v>
                </c:pt>
                <c:pt idx="41">
                  <c:v>1.1149134790528241</c:v>
                </c:pt>
                <c:pt idx="42">
                  <c:v>0.85198405164230162</c:v>
                </c:pt>
                <c:pt idx="43">
                  <c:v>1.1252466763262261</c:v>
                </c:pt>
                <c:pt idx="44">
                  <c:v>1.0914809362659101</c:v>
                </c:pt>
                <c:pt idx="45">
                  <c:v>0.85827335766573265</c:v>
                </c:pt>
                <c:pt idx="46">
                  <c:v>0.98007667110698848</c:v>
                </c:pt>
                <c:pt idx="47">
                  <c:v>1.1812126962080345</c:v>
                </c:pt>
                <c:pt idx="48">
                  <c:v>1.0986969210119581</c:v>
                </c:pt>
                <c:pt idx="49">
                  <c:v>1.0900466736187768</c:v>
                </c:pt>
                <c:pt idx="50">
                  <c:v>1.2931633427357514</c:v>
                </c:pt>
                <c:pt idx="51">
                  <c:v>0.89771201251815014</c:v>
                </c:pt>
                <c:pt idx="52">
                  <c:v>1.1045903359971314</c:v>
                </c:pt>
                <c:pt idx="53">
                  <c:v>0.82824534253913595</c:v>
                </c:pt>
                <c:pt idx="54">
                  <c:v>0.99680292673119442</c:v>
                </c:pt>
                <c:pt idx="55">
                  <c:v>1.047106651013517</c:v>
                </c:pt>
                <c:pt idx="56">
                  <c:v>0.99253686848295997</c:v>
                </c:pt>
                <c:pt idx="57">
                  <c:v>1.0449892439911979</c:v>
                </c:pt>
                <c:pt idx="58">
                  <c:v>1.0088781699305223</c:v>
                </c:pt>
                <c:pt idx="59">
                  <c:v>0.9837540500616182</c:v>
                </c:pt>
                <c:pt idx="60">
                  <c:v>1.0915285079814718</c:v>
                </c:pt>
                <c:pt idx="61">
                  <c:v>0.90230635885246591</c:v>
                </c:pt>
                <c:pt idx="62">
                  <c:v>1.0653574288276257</c:v>
                </c:pt>
                <c:pt idx="63">
                  <c:v>0.8041086526540695</c:v>
                </c:pt>
                <c:pt idx="64">
                  <c:v>0.85120219259997565</c:v>
                </c:pt>
                <c:pt idx="65">
                  <c:v>0.78483660621211815</c:v>
                </c:pt>
                <c:pt idx="66">
                  <c:v>0.85215989649316914</c:v>
                </c:pt>
                <c:pt idx="67">
                  <c:v>0.83133436189265031</c:v>
                </c:pt>
                <c:pt idx="68">
                  <c:v>0.96660968052142471</c:v>
                </c:pt>
                <c:pt idx="69">
                  <c:v>0.97928570012489946</c:v>
                </c:pt>
                <c:pt idx="70">
                  <c:v>0.95228810032461231</c:v>
                </c:pt>
                <c:pt idx="71">
                  <c:v>0.95887073542121082</c:v>
                </c:pt>
                <c:pt idx="72">
                  <c:v>0.98541335980020628</c:v>
                </c:pt>
                <c:pt idx="73">
                  <c:v>0.99638270308905219</c:v>
                </c:pt>
                <c:pt idx="74">
                  <c:v>1.0130024932206252</c:v>
                </c:pt>
                <c:pt idx="75">
                  <c:v>0.98178395109098759</c:v>
                </c:pt>
                <c:pt idx="76">
                  <c:v>1.0547971806125109</c:v>
                </c:pt>
                <c:pt idx="77">
                  <c:v>1.0011535958667745</c:v>
                </c:pt>
                <c:pt idx="78">
                  <c:v>1.0760447341026649</c:v>
                </c:pt>
                <c:pt idx="79">
                  <c:v>1.086580289853128</c:v>
                </c:pt>
                <c:pt idx="80">
                  <c:v>0.97507769310454584</c:v>
                </c:pt>
                <c:pt idx="81">
                  <c:v>0.95821781241786164</c:v>
                </c:pt>
                <c:pt idx="82">
                  <c:v>0.85454402709704913</c:v>
                </c:pt>
                <c:pt idx="83">
                  <c:v>0.95759476464191406</c:v>
                </c:pt>
                <c:pt idx="84">
                  <c:v>0.91742240553623566</c:v>
                </c:pt>
                <c:pt idx="85">
                  <c:v>0.96866793208351942</c:v>
                </c:pt>
                <c:pt idx="86">
                  <c:v>1.0652009685230044</c:v>
                </c:pt>
                <c:pt idx="87">
                  <c:v>0.9298470456182677</c:v>
                </c:pt>
                <c:pt idx="88">
                  <c:v>1.013784414021363</c:v>
                </c:pt>
                <c:pt idx="89">
                  <c:v>0.83237959919745819</c:v>
                </c:pt>
                <c:pt idx="90">
                  <c:v>0.9471433280705106</c:v>
                </c:pt>
                <c:pt idx="91">
                  <c:v>0.88317465528562089</c:v>
                </c:pt>
                <c:pt idx="92">
                  <c:v>0.93395728750106355</c:v>
                </c:pt>
                <c:pt idx="93">
                  <c:v>0.93695538906555997</c:v>
                </c:pt>
                <c:pt idx="94">
                  <c:v>0.95921625544267053</c:v>
                </c:pt>
                <c:pt idx="95">
                  <c:v>1.0428286852589617</c:v>
                </c:pt>
                <c:pt idx="96">
                  <c:v>0.90830465384332415</c:v>
                </c:pt>
                <c:pt idx="97">
                  <c:v>0.89321727969194897</c:v>
                </c:pt>
                <c:pt idx="98">
                  <c:v>1.0254699591095786</c:v>
                </c:pt>
                <c:pt idx="99">
                  <c:v>1.0062527130494212</c:v>
                </c:pt>
                <c:pt idx="100">
                  <c:v>0.98032714019023748</c:v>
                </c:pt>
                <c:pt idx="101">
                  <c:v>1.0373561961419009</c:v>
                </c:pt>
                <c:pt idx="102">
                  <c:v>1.02181811336383</c:v>
                </c:pt>
                <c:pt idx="103">
                  <c:v>0.99113788510590017</c:v>
                </c:pt>
                <c:pt idx="104">
                  <c:v>1.1330272960218446</c:v>
                </c:pt>
                <c:pt idx="105">
                  <c:v>1.0140170909353141</c:v>
                </c:pt>
                <c:pt idx="106">
                  <c:v>1.0967088253790791</c:v>
                </c:pt>
                <c:pt idx="107">
                  <c:v>0.96417231049480578</c:v>
                </c:pt>
                <c:pt idx="108">
                  <c:v>0.96083661800408271</c:v>
                </c:pt>
                <c:pt idx="109">
                  <c:v>1.0730775439918236</c:v>
                </c:pt>
                <c:pt idx="110">
                  <c:v>1.19522747981364</c:v>
                </c:pt>
                <c:pt idx="111">
                  <c:v>1.1846424418105095</c:v>
                </c:pt>
                <c:pt idx="112">
                  <c:v>1.0373490208341476</c:v>
                </c:pt>
                <c:pt idx="113">
                  <c:v>1.1030984160047124</c:v>
                </c:pt>
                <c:pt idx="114">
                  <c:v>0.94662471395881198</c:v>
                </c:pt>
                <c:pt idx="115">
                  <c:v>0.97208316238573467</c:v>
                </c:pt>
                <c:pt idx="116">
                  <c:v>0.91539349555367266</c:v>
                </c:pt>
                <c:pt idx="117">
                  <c:v>0.94208404763008036</c:v>
                </c:pt>
                <c:pt idx="118">
                  <c:v>0.9085151402510494</c:v>
                </c:pt>
                <c:pt idx="119">
                  <c:v>1.0757316335752778</c:v>
                </c:pt>
                <c:pt idx="120">
                  <c:v>1.108616795722714</c:v>
                </c:pt>
                <c:pt idx="121">
                  <c:v>0.98875333167916613</c:v>
                </c:pt>
                <c:pt idx="122">
                  <c:v>0.95256842188707658</c:v>
                </c:pt>
                <c:pt idx="123">
                  <c:v>0.88260842355591773</c:v>
                </c:pt>
                <c:pt idx="124">
                  <c:v>1.0224741727410982</c:v>
                </c:pt>
                <c:pt idx="125">
                  <c:v>0.93438568950647793</c:v>
                </c:pt>
                <c:pt idx="126">
                  <c:v>0.99246572047149351</c:v>
                </c:pt>
                <c:pt idx="127">
                  <c:v>0.94107144459298264</c:v>
                </c:pt>
                <c:pt idx="128">
                  <c:v>0.96921839917470731</c:v>
                </c:pt>
                <c:pt idx="129">
                  <c:v>1.0362173196200066</c:v>
                </c:pt>
                <c:pt idx="130">
                  <c:v>1.040307517175588</c:v>
                </c:pt>
                <c:pt idx="131">
                  <c:v>1.0532889120940139</c:v>
                </c:pt>
                <c:pt idx="132">
                  <c:v>1.084647749544666</c:v>
                </c:pt>
                <c:pt idx="133">
                  <c:v>1.1258385874016648</c:v>
                </c:pt>
                <c:pt idx="134">
                  <c:v>0.95705140787549281</c:v>
                </c:pt>
                <c:pt idx="135">
                  <c:v>1.0599713642871738</c:v>
                </c:pt>
                <c:pt idx="136">
                  <c:v>0.97090055625413074</c:v>
                </c:pt>
                <c:pt idx="137">
                  <c:v>0.93229785732570591</c:v>
                </c:pt>
                <c:pt idx="138">
                  <c:v>0.8750603278653748</c:v>
                </c:pt>
                <c:pt idx="139">
                  <c:v>1.0265728099695801</c:v>
                </c:pt>
                <c:pt idx="140">
                  <c:v>1.0087288211735181</c:v>
                </c:pt>
                <c:pt idx="141">
                  <c:v>0.89193428328370961</c:v>
                </c:pt>
                <c:pt idx="142">
                  <c:v>0.8609079548882197</c:v>
                </c:pt>
                <c:pt idx="143">
                  <c:v>1.006982621215166</c:v>
                </c:pt>
                <c:pt idx="144">
                  <c:v>1.0359613730783852</c:v>
                </c:pt>
                <c:pt idx="145">
                  <c:v>0.90678239105102365</c:v>
                </c:pt>
                <c:pt idx="146">
                  <c:v>0.91872757967288865</c:v>
                </c:pt>
                <c:pt idx="147">
                  <c:v>0.91259187887994053</c:v>
                </c:pt>
                <c:pt idx="148">
                  <c:v>0.8017457249070632</c:v>
                </c:pt>
                <c:pt idx="149">
                  <c:v>0.77249687294799163</c:v>
                </c:pt>
                <c:pt idx="150">
                  <c:v>0.88689941353456592</c:v>
                </c:pt>
                <c:pt idx="151">
                  <c:v>0.90054791157532954</c:v>
                </c:pt>
                <c:pt idx="152">
                  <c:v>0.8724864121705852</c:v>
                </c:pt>
                <c:pt idx="153">
                  <c:v>0.8490852630357788</c:v>
                </c:pt>
                <c:pt idx="154">
                  <c:v>1.0217731976857158</c:v>
                </c:pt>
                <c:pt idx="155">
                  <c:v>1.0202835805420893</c:v>
                </c:pt>
                <c:pt idx="156">
                  <c:v>1.0817440474960558</c:v>
                </c:pt>
                <c:pt idx="157">
                  <c:v>0.88487681952319575</c:v>
                </c:pt>
                <c:pt idx="158">
                  <c:v>0.92419009728349322</c:v>
                </c:pt>
                <c:pt idx="159">
                  <c:v>0.97806611960805467</c:v>
                </c:pt>
                <c:pt idx="160">
                  <c:v>0.98460823445787216</c:v>
                </c:pt>
                <c:pt idx="161">
                  <c:v>0.91921726887201927</c:v>
                </c:pt>
                <c:pt idx="162">
                  <c:v>0.97027703594835668</c:v>
                </c:pt>
                <c:pt idx="163">
                  <c:v>1.2219134152859412</c:v>
                </c:pt>
                <c:pt idx="164">
                  <c:v>1.0783357833253113</c:v>
                </c:pt>
                <c:pt idx="165">
                  <c:v>0.89712589797714304</c:v>
                </c:pt>
                <c:pt idx="166">
                  <c:v>0.99438888502676315</c:v>
                </c:pt>
                <c:pt idx="167">
                  <c:v>0.87303988146684774</c:v>
                </c:pt>
                <c:pt idx="168">
                  <c:v>0.83273474498339062</c:v>
                </c:pt>
                <c:pt idx="169">
                  <c:v>1.1425430327950181</c:v>
                </c:pt>
                <c:pt idx="170">
                  <c:v>0.86185938530865269</c:v>
                </c:pt>
                <c:pt idx="171">
                  <c:v>0.85534084416250467</c:v>
                </c:pt>
                <c:pt idx="172">
                  <c:v>1.0600892719716801</c:v>
                </c:pt>
                <c:pt idx="173">
                  <c:v>1.1570441146574508</c:v>
                </c:pt>
                <c:pt idx="174">
                  <c:v>0.94791316683465743</c:v>
                </c:pt>
                <c:pt idx="175">
                  <c:v>0.95839333080712386</c:v>
                </c:pt>
                <c:pt idx="176">
                  <c:v>0.83407617858622152</c:v>
                </c:pt>
                <c:pt idx="177">
                  <c:v>0.85525478325569171</c:v>
                </c:pt>
                <c:pt idx="178">
                  <c:v>0.91447664715076649</c:v>
                </c:pt>
                <c:pt idx="179">
                  <c:v>0.91919626085985329</c:v>
                </c:pt>
                <c:pt idx="180">
                  <c:v>0.88538282774690436</c:v>
                </c:pt>
                <c:pt idx="181">
                  <c:v>0.98294366588039406</c:v>
                </c:pt>
                <c:pt idx="182">
                  <c:v>0.94853742351856563</c:v>
                </c:pt>
                <c:pt idx="183">
                  <c:v>0.83185695899403067</c:v>
                </c:pt>
                <c:pt idx="184">
                  <c:v>0.95195941490530955</c:v>
                </c:pt>
                <c:pt idx="185">
                  <c:v>1.2502800243610583</c:v>
                </c:pt>
                <c:pt idx="186">
                  <c:v>1.0111085168944298</c:v>
                </c:pt>
                <c:pt idx="187">
                  <c:v>0.96867518866039881</c:v>
                </c:pt>
                <c:pt idx="188">
                  <c:v>0.96086096394357912</c:v>
                </c:pt>
                <c:pt idx="189">
                  <c:v>0.89601398996590231</c:v>
                </c:pt>
                <c:pt idx="190">
                  <c:v>1.0905364331215157</c:v>
                </c:pt>
                <c:pt idx="191">
                  <c:v>0.81547578183996716</c:v>
                </c:pt>
                <c:pt idx="192">
                  <c:v>0.93601052331169388</c:v>
                </c:pt>
                <c:pt idx="193">
                  <c:v>0.97428973106370964</c:v>
                </c:pt>
                <c:pt idx="194">
                  <c:v>0.95392909979711593</c:v>
                </c:pt>
                <c:pt idx="195">
                  <c:v>0.81757415648658827</c:v>
                </c:pt>
                <c:pt idx="196">
                  <c:v>0.84377943882447415</c:v>
                </c:pt>
                <c:pt idx="197">
                  <c:v>1.0218635818021118</c:v>
                </c:pt>
                <c:pt idx="198">
                  <c:v>1.0749962088863698</c:v>
                </c:pt>
                <c:pt idx="199">
                  <c:v>1.0053785700448592</c:v>
                </c:pt>
                <c:pt idx="200">
                  <c:v>0.94617553808882182</c:v>
                </c:pt>
                <c:pt idx="201">
                  <c:v>0.8420732976432993</c:v>
                </c:pt>
                <c:pt idx="202">
                  <c:v>0.84517761837144512</c:v>
                </c:pt>
                <c:pt idx="203">
                  <c:v>0.92981853175694129</c:v>
                </c:pt>
                <c:pt idx="204">
                  <c:v>1.1000724558924753</c:v>
                </c:pt>
                <c:pt idx="205">
                  <c:v>0.81977794841890761</c:v>
                </c:pt>
                <c:pt idx="206">
                  <c:v>0.81411836176149055</c:v>
                </c:pt>
                <c:pt idx="207">
                  <c:v>0.68246154357011835</c:v>
                </c:pt>
                <c:pt idx="208">
                  <c:v>0.90173719224814164</c:v>
                </c:pt>
                <c:pt idx="209">
                  <c:v>0.94124847001223999</c:v>
                </c:pt>
                <c:pt idx="210">
                  <c:v>0.86669393996297972</c:v>
                </c:pt>
                <c:pt idx="211">
                  <c:v>1.0594630333260802</c:v>
                </c:pt>
                <c:pt idx="212">
                  <c:v>0.93821053169693946</c:v>
                </c:pt>
                <c:pt idx="213">
                  <c:v>0.76769997232217269</c:v>
                </c:pt>
                <c:pt idx="214">
                  <c:v>0.99445675371857734</c:v>
                </c:pt>
                <c:pt idx="215">
                  <c:v>0.89573637047416532</c:v>
                </c:pt>
                <c:pt idx="216">
                  <c:v>0.86767590923171123</c:v>
                </c:pt>
                <c:pt idx="217">
                  <c:v>1.0156494963057059</c:v>
                </c:pt>
                <c:pt idx="218">
                  <c:v>0.99359582998581553</c:v>
                </c:pt>
                <c:pt idx="219">
                  <c:v>0.82429141289622965</c:v>
                </c:pt>
                <c:pt idx="220">
                  <c:v>0.89207627649218746</c:v>
                </c:pt>
                <c:pt idx="221">
                  <c:v>1.1841809393716551</c:v>
                </c:pt>
                <c:pt idx="222">
                  <c:v>1.4228859918366301</c:v>
                </c:pt>
                <c:pt idx="223">
                  <c:v>0.74834658598513049</c:v>
                </c:pt>
                <c:pt idx="224">
                  <c:v>0.62643472838407621</c:v>
                </c:pt>
                <c:pt idx="225">
                  <c:v>0.7061946084249151</c:v>
                </c:pt>
                <c:pt idx="226">
                  <c:v>0.69351462748373771</c:v>
                </c:pt>
                <c:pt idx="227">
                  <c:v>0.92005599602040955</c:v>
                </c:pt>
                <c:pt idx="228">
                  <c:v>0.68480671876492449</c:v>
                </c:pt>
                <c:pt idx="229">
                  <c:v>0.79135398549402558</c:v>
                </c:pt>
                <c:pt idx="230">
                  <c:v>0.74631264828901989</c:v>
                </c:pt>
                <c:pt idx="231">
                  <c:v>0.81862160209738755</c:v>
                </c:pt>
                <c:pt idx="232">
                  <c:v>0.8713405652086007</c:v>
                </c:pt>
                <c:pt idx="233">
                  <c:v>0.80214693991356478</c:v>
                </c:pt>
                <c:pt idx="234">
                  <c:v>0.82315622208343564</c:v>
                </c:pt>
                <c:pt idx="235">
                  <c:v>0.8203527432014075</c:v>
                </c:pt>
                <c:pt idx="236">
                  <c:v>0.75165215806025254</c:v>
                </c:pt>
                <c:pt idx="237">
                  <c:v>0.80655896335563126</c:v>
                </c:pt>
                <c:pt idx="238">
                  <c:v>0.91267601521978303</c:v>
                </c:pt>
                <c:pt idx="239">
                  <c:v>0.97800797230672465</c:v>
                </c:pt>
              </c:numCache>
            </c:numRef>
          </c:val>
        </c:ser>
        <c:ser>
          <c:idx val="64"/>
          <c:order val="64"/>
          <c:tx>
            <c:strRef>
              <c:f>ratio_data!$A$66</c:f>
              <c:strCache>
                <c:ptCount val="1"/>
                <c:pt idx="0">
                  <c:v>640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ratio_data!$B$66:$IG$66</c:f>
              <c:numCache>
                <c:formatCode>General</c:formatCode>
                <c:ptCount val="240"/>
                <c:pt idx="0">
                  <c:v>0.89673207136544753</c:v>
                </c:pt>
                <c:pt idx="1">
                  <c:v>0.98716174212892516</c:v>
                </c:pt>
                <c:pt idx="2">
                  <c:v>0.93673900637021379</c:v>
                </c:pt>
                <c:pt idx="3">
                  <c:v>0.98790203171543156</c:v>
                </c:pt>
                <c:pt idx="4">
                  <c:v>1.099822552024518</c:v>
                </c:pt>
                <c:pt idx="5">
                  <c:v>0.97506823447524682</c:v>
                </c:pt>
                <c:pt idx="6">
                  <c:v>1.2036562693658335</c:v>
                </c:pt>
                <c:pt idx="7">
                  <c:v>1.6011928865090439</c:v>
                </c:pt>
                <c:pt idx="8">
                  <c:v>1.2309914613266655</c:v>
                </c:pt>
                <c:pt idx="9">
                  <c:v>1.0439348456245654</c:v>
                </c:pt>
                <c:pt idx="10">
                  <c:v>1.4160490695690271</c:v>
                </c:pt>
                <c:pt idx="11">
                  <c:v>1.2094886549591295</c:v>
                </c:pt>
                <c:pt idx="12">
                  <c:v>0.93118945704729161</c:v>
                </c:pt>
                <c:pt idx="13">
                  <c:v>1.0545048652885942</c:v>
                </c:pt>
                <c:pt idx="14">
                  <c:v>0.88139428433243749</c:v>
                </c:pt>
                <c:pt idx="15">
                  <c:v>0.85926819461198234</c:v>
                </c:pt>
                <c:pt idx="16">
                  <c:v>0.78861275618044602</c:v>
                </c:pt>
                <c:pt idx="17">
                  <c:v>1.0702235818075485</c:v>
                </c:pt>
                <c:pt idx="18">
                  <c:v>1.0388573084912822</c:v>
                </c:pt>
                <c:pt idx="19">
                  <c:v>0.92810503923634668</c:v>
                </c:pt>
                <c:pt idx="20">
                  <c:v>0.95791702954324143</c:v>
                </c:pt>
                <c:pt idx="21">
                  <c:v>0.94077852978664855</c:v>
                </c:pt>
                <c:pt idx="22">
                  <c:v>1.0099288624065179</c:v>
                </c:pt>
                <c:pt idx="23">
                  <c:v>0.89947309925788266</c:v>
                </c:pt>
                <c:pt idx="24">
                  <c:v>0.82751567075207422</c:v>
                </c:pt>
                <c:pt idx="25">
                  <c:v>0.82430156095978435</c:v>
                </c:pt>
                <c:pt idx="26">
                  <c:v>1.0089040565571354</c:v>
                </c:pt>
                <c:pt idx="27">
                  <c:v>1.0504244972588563</c:v>
                </c:pt>
                <c:pt idx="28">
                  <c:v>0.83526707557906421</c:v>
                </c:pt>
                <c:pt idx="29">
                  <c:v>0.91474893811724944</c:v>
                </c:pt>
                <c:pt idx="30">
                  <c:v>1.0146106825461272</c:v>
                </c:pt>
                <c:pt idx="31">
                  <c:v>1.0489177324745373</c:v>
                </c:pt>
                <c:pt idx="32">
                  <c:v>1.0836878612716787</c:v>
                </c:pt>
                <c:pt idx="33">
                  <c:v>0.99329958042671496</c:v>
                </c:pt>
                <c:pt idx="34">
                  <c:v>0.93259046913737653</c:v>
                </c:pt>
                <c:pt idx="35">
                  <c:v>0.94442407801158545</c:v>
                </c:pt>
                <c:pt idx="36">
                  <c:v>1.1574992107939972</c:v>
                </c:pt>
                <c:pt idx="37">
                  <c:v>1.1689159710725325</c:v>
                </c:pt>
                <c:pt idx="38">
                  <c:v>1.0568810076816417</c:v>
                </c:pt>
                <c:pt idx="39">
                  <c:v>0.89355747856462353</c:v>
                </c:pt>
                <c:pt idx="40">
                  <c:v>0.87194074129796506</c:v>
                </c:pt>
                <c:pt idx="41">
                  <c:v>1.0011120215381033</c:v>
                </c:pt>
                <c:pt idx="42">
                  <c:v>0.95170809105949195</c:v>
                </c:pt>
                <c:pt idx="43">
                  <c:v>1.0060495596670065</c:v>
                </c:pt>
                <c:pt idx="44">
                  <c:v>1.0139681681788864</c:v>
                </c:pt>
                <c:pt idx="45">
                  <c:v>0.97164603773771463</c:v>
                </c:pt>
                <c:pt idx="46">
                  <c:v>1.0505084229091515</c:v>
                </c:pt>
                <c:pt idx="47">
                  <c:v>1.0442605314043241</c:v>
                </c:pt>
                <c:pt idx="48">
                  <c:v>1.1736627295465207</c:v>
                </c:pt>
                <c:pt idx="49">
                  <c:v>1.0860128446415134</c:v>
                </c:pt>
                <c:pt idx="50">
                  <c:v>1.2816280335452588</c:v>
                </c:pt>
                <c:pt idx="51">
                  <c:v>1.1974251573699395</c:v>
                </c:pt>
                <c:pt idx="52">
                  <c:v>0.89053460523645156</c:v>
                </c:pt>
                <c:pt idx="53">
                  <c:v>1.0117137200060922</c:v>
                </c:pt>
                <c:pt idx="54">
                  <c:v>0.89599634175721288</c:v>
                </c:pt>
                <c:pt idx="55">
                  <c:v>0.94713517945707471</c:v>
                </c:pt>
                <c:pt idx="56">
                  <c:v>0.92917583692305883</c:v>
                </c:pt>
                <c:pt idx="57">
                  <c:v>0.96097238382211059</c:v>
                </c:pt>
                <c:pt idx="58">
                  <c:v>0.94370380593124159</c:v>
                </c:pt>
                <c:pt idx="59">
                  <c:v>0.92166633836129519</c:v>
                </c:pt>
                <c:pt idx="60">
                  <c:v>0.9206642294720897</c:v>
                </c:pt>
                <c:pt idx="61">
                  <c:v>0.94805505900248332</c:v>
                </c:pt>
                <c:pt idx="62">
                  <c:v>0.91104410806422331</c:v>
                </c:pt>
                <c:pt idx="63">
                  <c:v>1.0109910438333294</c:v>
                </c:pt>
                <c:pt idx="64">
                  <c:v>0.9651563984234578</c:v>
                </c:pt>
                <c:pt idx="65">
                  <c:v>0.91452079709390777</c:v>
                </c:pt>
                <c:pt idx="66">
                  <c:v>0.92488319784555206</c:v>
                </c:pt>
                <c:pt idx="67">
                  <c:v>0.92798825003239882</c:v>
                </c:pt>
                <c:pt idx="68">
                  <c:v>0.98946485326621758</c:v>
                </c:pt>
                <c:pt idx="69">
                  <c:v>0.94003048174408588</c:v>
                </c:pt>
                <c:pt idx="70">
                  <c:v>0.84306780758353084</c:v>
                </c:pt>
                <c:pt idx="71">
                  <c:v>0.96062096220514992</c:v>
                </c:pt>
                <c:pt idx="72">
                  <c:v>1.0592511080311315</c:v>
                </c:pt>
                <c:pt idx="73">
                  <c:v>0.95167095792407896</c:v>
                </c:pt>
                <c:pt idx="74">
                  <c:v>0.87608822807977627</c:v>
                </c:pt>
                <c:pt idx="75">
                  <c:v>0.86294709866373975</c:v>
                </c:pt>
                <c:pt idx="76">
                  <c:v>1.1139603982349902</c:v>
                </c:pt>
                <c:pt idx="77">
                  <c:v>1.1381042734558635</c:v>
                </c:pt>
                <c:pt idx="78">
                  <c:v>1.0084555292626682</c:v>
                </c:pt>
                <c:pt idx="79">
                  <c:v>1.0702071191487585</c:v>
                </c:pt>
                <c:pt idx="80">
                  <c:v>0.96061519452026489</c:v>
                </c:pt>
                <c:pt idx="81">
                  <c:v>0.82340336536765391</c:v>
                </c:pt>
                <c:pt idx="82">
                  <c:v>0.92570864584974377</c:v>
                </c:pt>
                <c:pt idx="83">
                  <c:v>1.0279422631656732</c:v>
                </c:pt>
                <c:pt idx="84">
                  <c:v>1.0032649997654433</c:v>
                </c:pt>
                <c:pt idx="85">
                  <c:v>0.96125416513233986</c:v>
                </c:pt>
                <c:pt idx="86">
                  <c:v>0.92907770616541863</c:v>
                </c:pt>
                <c:pt idx="87">
                  <c:v>0.88169191206700726</c:v>
                </c:pt>
                <c:pt idx="88">
                  <c:v>0.93265539246420781</c:v>
                </c:pt>
                <c:pt idx="89">
                  <c:v>0.87903850272665851</c:v>
                </c:pt>
                <c:pt idx="90">
                  <c:v>1.0248904722930998</c:v>
                </c:pt>
                <c:pt idx="91">
                  <c:v>0.91576526921354562</c:v>
                </c:pt>
                <c:pt idx="92">
                  <c:v>0.97821111091396196</c:v>
                </c:pt>
                <c:pt idx="93">
                  <c:v>1.0377308557494156</c:v>
                </c:pt>
                <c:pt idx="94">
                  <c:v>0.96515682565863203</c:v>
                </c:pt>
                <c:pt idx="95">
                  <c:v>1.0592155351486501</c:v>
                </c:pt>
                <c:pt idx="96">
                  <c:v>0.97865168539325864</c:v>
                </c:pt>
                <c:pt idx="97">
                  <c:v>1.0345529760321421</c:v>
                </c:pt>
                <c:pt idx="98">
                  <c:v>1.1251978356162136</c:v>
                </c:pt>
                <c:pt idx="99">
                  <c:v>1.0723473749939982</c:v>
                </c:pt>
                <c:pt idx="100">
                  <c:v>0.95293053347222978</c:v>
                </c:pt>
                <c:pt idx="101">
                  <c:v>0.96044017272600635</c:v>
                </c:pt>
                <c:pt idx="102">
                  <c:v>1.0252670981829504</c:v>
                </c:pt>
                <c:pt idx="103">
                  <c:v>0.93110884404521954</c:v>
                </c:pt>
                <c:pt idx="104">
                  <c:v>0.99486354821926726</c:v>
                </c:pt>
                <c:pt idx="105">
                  <c:v>1.0401098592077389</c:v>
                </c:pt>
                <c:pt idx="106">
                  <c:v>1.1325322697791766</c:v>
                </c:pt>
                <c:pt idx="107">
                  <c:v>0.99300163571236211</c:v>
                </c:pt>
                <c:pt idx="108">
                  <c:v>0.94619397228712265</c:v>
                </c:pt>
                <c:pt idx="109">
                  <c:v>1.1883208006451724</c:v>
                </c:pt>
                <c:pt idx="110">
                  <c:v>1.0615121923386595</c:v>
                </c:pt>
                <c:pt idx="111">
                  <c:v>1.030960289337622</c:v>
                </c:pt>
                <c:pt idx="112">
                  <c:v>1.1412728488631301</c:v>
                </c:pt>
                <c:pt idx="113">
                  <c:v>0.94211930662586563</c:v>
                </c:pt>
                <c:pt idx="114">
                  <c:v>0.98841315781034345</c:v>
                </c:pt>
                <c:pt idx="115">
                  <c:v>0.87342018539574851</c:v>
                </c:pt>
                <c:pt idx="116">
                  <c:v>0.95836704090290092</c:v>
                </c:pt>
                <c:pt idx="117">
                  <c:v>0.88933115411357944</c:v>
                </c:pt>
                <c:pt idx="118">
                  <c:v>0.95007320499376779</c:v>
                </c:pt>
                <c:pt idx="119">
                  <c:v>0.96132759957978664</c:v>
                </c:pt>
                <c:pt idx="120">
                  <c:v>1.0398818254766584</c:v>
                </c:pt>
                <c:pt idx="121">
                  <c:v>0.98884547708090065</c:v>
                </c:pt>
                <c:pt idx="122">
                  <c:v>0.96141743260871881</c:v>
                </c:pt>
                <c:pt idx="123">
                  <c:v>1.008425068468334</c:v>
                </c:pt>
                <c:pt idx="124">
                  <c:v>1.0641646823415958</c:v>
                </c:pt>
                <c:pt idx="125">
                  <c:v>1.0599484955850298</c:v>
                </c:pt>
                <c:pt idx="126">
                  <c:v>1.1456383137514126</c:v>
                </c:pt>
                <c:pt idx="127">
                  <c:v>1.0008010253123998</c:v>
                </c:pt>
                <c:pt idx="128">
                  <c:v>0.99023390119650356</c:v>
                </c:pt>
                <c:pt idx="129">
                  <c:v>1.077908545303274</c:v>
                </c:pt>
                <c:pt idx="130">
                  <c:v>1.0564282222584318</c:v>
                </c:pt>
                <c:pt idx="131">
                  <c:v>1.0501697849390772</c:v>
                </c:pt>
                <c:pt idx="132">
                  <c:v>1.0701673887217162</c:v>
                </c:pt>
                <c:pt idx="133">
                  <c:v>0.94053734541172673</c:v>
                </c:pt>
                <c:pt idx="134">
                  <c:v>0.98909217141552308</c:v>
                </c:pt>
                <c:pt idx="135">
                  <c:v>1.1074430854710104</c:v>
                </c:pt>
                <c:pt idx="136">
                  <c:v>0.91803538491246839</c:v>
                </c:pt>
                <c:pt idx="137">
                  <c:v>0.88328571447048754</c:v>
                </c:pt>
                <c:pt idx="138">
                  <c:v>1.07610238378148</c:v>
                </c:pt>
                <c:pt idx="139">
                  <c:v>1.0115059172245606</c:v>
                </c:pt>
                <c:pt idx="140">
                  <c:v>1.0520244499937721</c:v>
                </c:pt>
                <c:pt idx="141">
                  <c:v>1.0523166353222773</c:v>
                </c:pt>
                <c:pt idx="142">
                  <c:v>0.95998896796067712</c:v>
                </c:pt>
                <c:pt idx="143">
                  <c:v>1.0441773228653903</c:v>
                </c:pt>
                <c:pt idx="144">
                  <c:v>0.91163846883265842</c:v>
                </c:pt>
                <c:pt idx="145">
                  <c:v>0.94490518500138376</c:v>
                </c:pt>
                <c:pt idx="146">
                  <c:v>0.96420467612673488</c:v>
                </c:pt>
                <c:pt idx="147">
                  <c:v>1.0465140411181009</c:v>
                </c:pt>
                <c:pt idx="148">
                  <c:v>0.9528459104891922</c:v>
                </c:pt>
                <c:pt idx="149">
                  <c:v>0.90432306802653439</c:v>
                </c:pt>
                <c:pt idx="150">
                  <c:v>0.98586872098878187</c:v>
                </c:pt>
                <c:pt idx="151">
                  <c:v>0.87612216498824358</c:v>
                </c:pt>
                <c:pt idx="152">
                  <c:v>1.0044879180954949</c:v>
                </c:pt>
                <c:pt idx="153">
                  <c:v>1.0143968582436798</c:v>
                </c:pt>
                <c:pt idx="154">
                  <c:v>0.99834217920699242</c:v>
                </c:pt>
                <c:pt idx="155">
                  <c:v>0.91114924200406822</c:v>
                </c:pt>
                <c:pt idx="156">
                  <c:v>1.0076862602413079</c:v>
                </c:pt>
                <c:pt idx="157">
                  <c:v>1.0342973081893856</c:v>
                </c:pt>
                <c:pt idx="158">
                  <c:v>0.77841496297332369</c:v>
                </c:pt>
                <c:pt idx="159">
                  <c:v>1.0396837102039977</c:v>
                </c:pt>
                <c:pt idx="160">
                  <c:v>0.89847711398001351</c:v>
                </c:pt>
                <c:pt idx="161">
                  <c:v>1.0722052509764712</c:v>
                </c:pt>
                <c:pt idx="162">
                  <c:v>0.99184968783829874</c:v>
                </c:pt>
                <c:pt idx="163">
                  <c:v>1.1622803220500408</c:v>
                </c:pt>
                <c:pt idx="164">
                  <c:v>1.4304720098603261</c:v>
                </c:pt>
                <c:pt idx="165">
                  <c:v>1.0613679264227505</c:v>
                </c:pt>
                <c:pt idx="166">
                  <c:v>0.98990955723542162</c:v>
                </c:pt>
                <c:pt idx="167">
                  <c:v>1.1992232387739978</c:v>
                </c:pt>
                <c:pt idx="168">
                  <c:v>0.90005288207297729</c:v>
                </c:pt>
                <c:pt idx="169">
                  <c:v>0.82986910392165059</c:v>
                </c:pt>
                <c:pt idx="170">
                  <c:v>0.77726035927495218</c:v>
                </c:pt>
                <c:pt idx="171">
                  <c:v>1.0042442820089577</c:v>
                </c:pt>
                <c:pt idx="172">
                  <c:v>1.0558948525915337</c:v>
                </c:pt>
                <c:pt idx="173">
                  <c:v>0.82584218235078832</c:v>
                </c:pt>
                <c:pt idx="174">
                  <c:v>0.83725395517936751</c:v>
                </c:pt>
                <c:pt idx="175">
                  <c:v>0.89236753227584908</c:v>
                </c:pt>
                <c:pt idx="176">
                  <c:v>1.0427989417244818</c:v>
                </c:pt>
                <c:pt idx="177">
                  <c:v>1.0901300653569841</c:v>
                </c:pt>
                <c:pt idx="178">
                  <c:v>1.1132390409976798</c:v>
                </c:pt>
                <c:pt idx="179">
                  <c:v>0.9453539410855345</c:v>
                </c:pt>
                <c:pt idx="180">
                  <c:v>0.91082418909540053</c:v>
                </c:pt>
                <c:pt idx="181">
                  <c:v>0.89597582216180616</c:v>
                </c:pt>
                <c:pt idx="182">
                  <c:v>1.0032272740197332</c:v>
                </c:pt>
                <c:pt idx="183">
                  <c:v>0.84061380466715485</c:v>
                </c:pt>
                <c:pt idx="184">
                  <c:v>0.79657252812162127</c:v>
                </c:pt>
                <c:pt idx="185">
                  <c:v>0.89040022373841277</c:v>
                </c:pt>
                <c:pt idx="186">
                  <c:v>0.78605886497913169</c:v>
                </c:pt>
                <c:pt idx="187">
                  <c:v>0.92084406257683138</c:v>
                </c:pt>
                <c:pt idx="188">
                  <c:v>0.83634880400897482</c:v>
                </c:pt>
                <c:pt idx="189">
                  <c:v>0.83663348427202733</c:v>
                </c:pt>
                <c:pt idx="190">
                  <c:v>0.91985976184025386</c:v>
                </c:pt>
                <c:pt idx="191">
                  <c:v>0.8475852361589008</c:v>
                </c:pt>
                <c:pt idx="192">
                  <c:v>0.88906937987895684</c:v>
                </c:pt>
                <c:pt idx="193">
                  <c:v>1.0380938860495932</c:v>
                </c:pt>
                <c:pt idx="194">
                  <c:v>0.97239001238709144</c:v>
                </c:pt>
                <c:pt idx="195">
                  <c:v>0.94567616666341237</c:v>
                </c:pt>
                <c:pt idx="196">
                  <c:v>0.77664410694186703</c:v>
                </c:pt>
                <c:pt idx="197">
                  <c:v>0.92016964532029533</c:v>
                </c:pt>
                <c:pt idx="198">
                  <c:v>0.8591501208110095</c:v>
                </c:pt>
                <c:pt idx="199">
                  <c:v>1.1490598671141858</c:v>
                </c:pt>
                <c:pt idx="200">
                  <c:v>1.2298940689554552</c:v>
                </c:pt>
                <c:pt idx="201">
                  <c:v>1.0973210702615048</c:v>
                </c:pt>
                <c:pt idx="202">
                  <c:v>1.0705115680347561</c:v>
                </c:pt>
                <c:pt idx="203">
                  <c:v>0.79917383359104543</c:v>
                </c:pt>
                <c:pt idx="204">
                  <c:v>0.96171860018396393</c:v>
                </c:pt>
                <c:pt idx="205">
                  <c:v>0.94036848569924547</c:v>
                </c:pt>
                <c:pt idx="206">
                  <c:v>0.91446102722555833</c:v>
                </c:pt>
                <c:pt idx="207">
                  <c:v>0.8645858852523155</c:v>
                </c:pt>
                <c:pt idx="208">
                  <c:v>0.81667307505947451</c:v>
                </c:pt>
                <c:pt idx="209">
                  <c:v>0.76093300885596549</c:v>
                </c:pt>
                <c:pt idx="210">
                  <c:v>0.84225872636777377</c:v>
                </c:pt>
                <c:pt idx="211">
                  <c:v>0.8919200065057411</c:v>
                </c:pt>
                <c:pt idx="212">
                  <c:v>0.78336239010810349</c:v>
                </c:pt>
                <c:pt idx="213">
                  <c:v>0.99553818369641955</c:v>
                </c:pt>
                <c:pt idx="214">
                  <c:v>0.92954187052686965</c:v>
                </c:pt>
                <c:pt idx="215">
                  <c:v>0.97720400869133661</c:v>
                </c:pt>
                <c:pt idx="216">
                  <c:v>1.1922506058158342</c:v>
                </c:pt>
                <c:pt idx="217">
                  <c:v>1.2799874414588841</c:v>
                </c:pt>
                <c:pt idx="218">
                  <c:v>0.9621997885883905</c:v>
                </c:pt>
                <c:pt idx="219">
                  <c:v>1.2046843998515959</c:v>
                </c:pt>
                <c:pt idx="220">
                  <c:v>0.87852766467625287</c:v>
                </c:pt>
                <c:pt idx="221">
                  <c:v>0.91895891100494254</c:v>
                </c:pt>
                <c:pt idx="222">
                  <c:v>1.2511488614653801</c:v>
                </c:pt>
                <c:pt idx="223">
                  <c:v>0.83488001323577143</c:v>
                </c:pt>
                <c:pt idx="224">
                  <c:v>1.0629081181278175</c:v>
                </c:pt>
                <c:pt idx="225">
                  <c:v>1.0529922027290426</c:v>
                </c:pt>
                <c:pt idx="226">
                  <c:v>0.80297004507779568</c:v>
                </c:pt>
                <c:pt idx="227">
                  <c:v>0.73599674544399862</c:v>
                </c:pt>
                <c:pt idx="228">
                  <c:v>0.87324231558686005</c:v>
                </c:pt>
                <c:pt idx="229">
                  <c:v>0.73389409494568403</c:v>
                </c:pt>
                <c:pt idx="230">
                  <c:v>0.81179571332043676</c:v>
                </c:pt>
                <c:pt idx="231">
                  <c:v>0.74091450101862733</c:v>
                </c:pt>
                <c:pt idx="232">
                  <c:v>0.82206452562548171</c:v>
                </c:pt>
                <c:pt idx="233">
                  <c:v>0.91129703287157815</c:v>
                </c:pt>
                <c:pt idx="234">
                  <c:v>0.94021887327528264</c:v>
                </c:pt>
                <c:pt idx="235">
                  <c:v>0.7844433070392004</c:v>
                </c:pt>
                <c:pt idx="236">
                  <c:v>0.93204958490603151</c:v>
                </c:pt>
                <c:pt idx="237">
                  <c:v>0.90351734902579794</c:v>
                </c:pt>
                <c:pt idx="238">
                  <c:v>0.99286874249805834</c:v>
                </c:pt>
                <c:pt idx="239">
                  <c:v>0.95064326079115069</c:v>
                </c:pt>
              </c:numCache>
            </c:numRef>
          </c:val>
        </c:ser>
        <c:ser>
          <c:idx val="65"/>
          <c:order val="65"/>
          <c:tx>
            <c:strRef>
              <c:f>ratio_data!$A$67</c:f>
              <c:strCache>
                <c:ptCount val="1"/>
                <c:pt idx="0">
                  <c:v>650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ratio_data!$B$67:$IG$67</c:f>
              <c:numCache>
                <c:formatCode>General</c:formatCode>
                <c:ptCount val="240"/>
                <c:pt idx="0">
                  <c:v>1.0757903885083198</c:v>
                </c:pt>
                <c:pt idx="1">
                  <c:v>1.0588040964651451</c:v>
                </c:pt>
                <c:pt idx="2">
                  <c:v>1.0464746837275278</c:v>
                </c:pt>
                <c:pt idx="3">
                  <c:v>0.99254357138000548</c:v>
                </c:pt>
                <c:pt idx="4">
                  <c:v>1.3855335382360061</c:v>
                </c:pt>
                <c:pt idx="5">
                  <c:v>1.2350026365292055</c:v>
                </c:pt>
                <c:pt idx="6">
                  <c:v>1.1585113665788203</c:v>
                </c:pt>
                <c:pt idx="7">
                  <c:v>1.1832022669122741</c:v>
                </c:pt>
                <c:pt idx="8">
                  <c:v>1.1441359689086446</c:v>
                </c:pt>
                <c:pt idx="9">
                  <c:v>1.1954777816905517</c:v>
                </c:pt>
                <c:pt idx="10">
                  <c:v>1.2018346775006101</c:v>
                </c:pt>
                <c:pt idx="11">
                  <c:v>1.1403623374465721</c:v>
                </c:pt>
                <c:pt idx="12">
                  <c:v>0.86711221881796263</c:v>
                </c:pt>
                <c:pt idx="13">
                  <c:v>0.94859476179559488</c:v>
                </c:pt>
                <c:pt idx="14">
                  <c:v>0.71392954857152224</c:v>
                </c:pt>
                <c:pt idx="15">
                  <c:v>0.85018764240718536</c:v>
                </c:pt>
                <c:pt idx="16">
                  <c:v>0.79765664075101139</c:v>
                </c:pt>
                <c:pt idx="17">
                  <c:v>1.1857005881396119</c:v>
                </c:pt>
                <c:pt idx="18">
                  <c:v>0.94707295882935749</c:v>
                </c:pt>
                <c:pt idx="19">
                  <c:v>0.96284855616700815</c:v>
                </c:pt>
                <c:pt idx="20">
                  <c:v>0.97440073881732259</c:v>
                </c:pt>
                <c:pt idx="21">
                  <c:v>1.143109935231158</c:v>
                </c:pt>
                <c:pt idx="22">
                  <c:v>0.88892475781517544</c:v>
                </c:pt>
                <c:pt idx="23">
                  <c:v>0.93911900836130191</c:v>
                </c:pt>
                <c:pt idx="24">
                  <c:v>0.92614033496422521</c:v>
                </c:pt>
                <c:pt idx="25">
                  <c:v>0.86273493103007526</c:v>
                </c:pt>
                <c:pt idx="26">
                  <c:v>1.0116087603197672</c:v>
                </c:pt>
                <c:pt idx="27">
                  <c:v>0.91564213046400822</c:v>
                </c:pt>
                <c:pt idx="28">
                  <c:v>0.72197323605922481</c:v>
                </c:pt>
                <c:pt idx="29">
                  <c:v>0.84373357049149822</c:v>
                </c:pt>
                <c:pt idx="30">
                  <c:v>0.75494420108358773</c:v>
                </c:pt>
                <c:pt idx="31">
                  <c:v>0.94446224850465288</c:v>
                </c:pt>
                <c:pt idx="32">
                  <c:v>1.0806698533859338</c:v>
                </c:pt>
                <c:pt idx="33">
                  <c:v>1.1663528512570771</c:v>
                </c:pt>
                <c:pt idx="34">
                  <c:v>1.1956922778173338</c:v>
                </c:pt>
                <c:pt idx="35">
                  <c:v>1.0257156355955754</c:v>
                </c:pt>
                <c:pt idx="36">
                  <c:v>0.96177151532154792</c:v>
                </c:pt>
                <c:pt idx="37">
                  <c:v>1.0229110586016519</c:v>
                </c:pt>
                <c:pt idx="38">
                  <c:v>1.0167418753442652</c:v>
                </c:pt>
                <c:pt idx="39">
                  <c:v>0.99054826897877712</c:v>
                </c:pt>
                <c:pt idx="40">
                  <c:v>0.84512126140918298</c:v>
                </c:pt>
                <c:pt idx="41">
                  <c:v>1.162994978820618</c:v>
                </c:pt>
                <c:pt idx="42">
                  <c:v>0.93945934982905377</c:v>
                </c:pt>
                <c:pt idx="43">
                  <c:v>1.0978137912303778</c:v>
                </c:pt>
                <c:pt idx="44">
                  <c:v>1.0001204746702026</c:v>
                </c:pt>
                <c:pt idx="45">
                  <c:v>0.99034385126468683</c:v>
                </c:pt>
                <c:pt idx="46">
                  <c:v>0.99174637836774926</c:v>
                </c:pt>
                <c:pt idx="47">
                  <c:v>1.0102967388560369</c:v>
                </c:pt>
                <c:pt idx="48">
                  <c:v>1.1185842404558308</c:v>
                </c:pt>
                <c:pt idx="49">
                  <c:v>1.0684893145882721</c:v>
                </c:pt>
                <c:pt idx="50">
                  <c:v>0.95528794135841555</c:v>
                </c:pt>
                <c:pt idx="51">
                  <c:v>0.85937098262923561</c:v>
                </c:pt>
                <c:pt idx="52">
                  <c:v>0.79562912615990944</c:v>
                </c:pt>
                <c:pt idx="53">
                  <c:v>0.8780129422501558</c:v>
                </c:pt>
                <c:pt idx="54">
                  <c:v>0.98286829018692257</c:v>
                </c:pt>
                <c:pt idx="55">
                  <c:v>0.97902396718281171</c:v>
                </c:pt>
                <c:pt idx="56">
                  <c:v>0.87333762179765018</c:v>
                </c:pt>
                <c:pt idx="57">
                  <c:v>0.82397765172954662</c:v>
                </c:pt>
                <c:pt idx="58">
                  <c:v>0.97176272242373762</c:v>
                </c:pt>
                <c:pt idx="59">
                  <c:v>0.86870375302290781</c:v>
                </c:pt>
                <c:pt idx="60">
                  <c:v>0.85366738139131249</c:v>
                </c:pt>
                <c:pt idx="61">
                  <c:v>1.0386119500529019</c:v>
                </c:pt>
                <c:pt idx="62">
                  <c:v>0.93918255207586188</c:v>
                </c:pt>
                <c:pt idx="63">
                  <c:v>1.0318572271009379</c:v>
                </c:pt>
                <c:pt idx="64">
                  <c:v>1.0212257162531542</c:v>
                </c:pt>
                <c:pt idx="65">
                  <c:v>0.99006079446065931</c:v>
                </c:pt>
                <c:pt idx="66">
                  <c:v>0.87260329843640161</c:v>
                </c:pt>
                <c:pt idx="67">
                  <c:v>0.86369251314581597</c:v>
                </c:pt>
                <c:pt idx="68">
                  <c:v>0.96198267170504159</c:v>
                </c:pt>
                <c:pt idx="69">
                  <c:v>0.94078517848029364</c:v>
                </c:pt>
                <c:pt idx="70">
                  <c:v>0.88141408517418951</c:v>
                </c:pt>
                <c:pt idx="71">
                  <c:v>1.0227455605309561</c:v>
                </c:pt>
                <c:pt idx="72">
                  <c:v>1.1112359876094593</c:v>
                </c:pt>
                <c:pt idx="73">
                  <c:v>0.99340889579218017</c:v>
                </c:pt>
                <c:pt idx="74">
                  <c:v>0.85783190763674932</c:v>
                </c:pt>
                <c:pt idx="75">
                  <c:v>0.88728324823729543</c:v>
                </c:pt>
                <c:pt idx="76">
                  <c:v>1.0654723241018396</c:v>
                </c:pt>
                <c:pt idx="77">
                  <c:v>0.96373275961427662</c:v>
                </c:pt>
                <c:pt idx="78">
                  <c:v>1.0051799111196058</c:v>
                </c:pt>
                <c:pt idx="79">
                  <c:v>0.9704401830696846</c:v>
                </c:pt>
                <c:pt idx="80">
                  <c:v>1.0394736243385041</c:v>
                </c:pt>
                <c:pt idx="81">
                  <c:v>0.93824155728242065</c:v>
                </c:pt>
                <c:pt idx="82">
                  <c:v>0.98127905230329771</c:v>
                </c:pt>
                <c:pt idx="83">
                  <c:v>0.94072498490793732</c:v>
                </c:pt>
                <c:pt idx="84">
                  <c:v>0.98177940562844934</c:v>
                </c:pt>
                <c:pt idx="85">
                  <c:v>0.93947321587471078</c:v>
                </c:pt>
                <c:pt idx="86">
                  <c:v>0.90645152935691786</c:v>
                </c:pt>
                <c:pt idx="87">
                  <c:v>0.93149154040075888</c:v>
                </c:pt>
                <c:pt idx="88">
                  <c:v>0.99130112573666707</c:v>
                </c:pt>
                <c:pt idx="89">
                  <c:v>0.94433230446156158</c:v>
                </c:pt>
                <c:pt idx="90">
                  <c:v>0.90371213923921456</c:v>
                </c:pt>
                <c:pt idx="91">
                  <c:v>0.98260625367489096</c:v>
                </c:pt>
                <c:pt idx="92">
                  <c:v>1.0767151708180895</c:v>
                </c:pt>
                <c:pt idx="93">
                  <c:v>1.0688558205494285</c:v>
                </c:pt>
                <c:pt idx="94">
                  <c:v>1.0344927158239874</c:v>
                </c:pt>
                <c:pt idx="95">
                  <c:v>0.9415347345434697</c:v>
                </c:pt>
                <c:pt idx="96">
                  <c:v>1.0011817771763638</c:v>
                </c:pt>
                <c:pt idx="97">
                  <c:v>0.901906654582041</c:v>
                </c:pt>
                <c:pt idx="98">
                  <c:v>1.0409866192496038</c:v>
                </c:pt>
                <c:pt idx="99">
                  <c:v>1.0337489967308107</c:v>
                </c:pt>
                <c:pt idx="100">
                  <c:v>0.99167224679574839</c:v>
                </c:pt>
                <c:pt idx="101">
                  <c:v>0.91026329464749689</c:v>
                </c:pt>
                <c:pt idx="102">
                  <c:v>0.90749932316577964</c:v>
                </c:pt>
                <c:pt idx="103">
                  <c:v>0.99979221171737021</c:v>
                </c:pt>
                <c:pt idx="104">
                  <c:v>0.97009001213329893</c:v>
                </c:pt>
                <c:pt idx="105">
                  <c:v>0.98758972354487962</c:v>
                </c:pt>
                <c:pt idx="106">
                  <c:v>1.0414507772020718</c:v>
                </c:pt>
                <c:pt idx="107">
                  <c:v>0.89497532789860434</c:v>
                </c:pt>
                <c:pt idx="108">
                  <c:v>0.99111171885683036</c:v>
                </c:pt>
                <c:pt idx="109">
                  <c:v>1.0598837824576905</c:v>
                </c:pt>
                <c:pt idx="110">
                  <c:v>1.0838745270939998</c:v>
                </c:pt>
                <c:pt idx="111">
                  <c:v>1.0127822701407607</c:v>
                </c:pt>
                <c:pt idx="112">
                  <c:v>1.0999461032179279</c:v>
                </c:pt>
                <c:pt idx="113">
                  <c:v>1.0127789048699463</c:v>
                </c:pt>
                <c:pt idx="114">
                  <c:v>0.93580772415136559</c:v>
                </c:pt>
                <c:pt idx="115">
                  <c:v>0.96835151312908163</c:v>
                </c:pt>
                <c:pt idx="116">
                  <c:v>1.0127528470497145</c:v>
                </c:pt>
                <c:pt idx="117">
                  <c:v>0.85868431504602061</c:v>
                </c:pt>
                <c:pt idx="118">
                  <c:v>0.95693852438844362</c:v>
                </c:pt>
                <c:pt idx="119">
                  <c:v>0.99818564102564056</c:v>
                </c:pt>
                <c:pt idx="120">
                  <c:v>1.0278774823954198</c:v>
                </c:pt>
                <c:pt idx="121">
                  <c:v>0.89840637829702419</c:v>
                </c:pt>
                <c:pt idx="122">
                  <c:v>0.92682442053634995</c:v>
                </c:pt>
                <c:pt idx="123">
                  <c:v>1.0548754109232581</c:v>
                </c:pt>
                <c:pt idx="124">
                  <c:v>1.1300001994155968</c:v>
                </c:pt>
                <c:pt idx="125">
                  <c:v>1.0670331272442559</c:v>
                </c:pt>
                <c:pt idx="126">
                  <c:v>1.0002970649978242</c:v>
                </c:pt>
                <c:pt idx="127">
                  <c:v>0.99435196431771455</c:v>
                </c:pt>
                <c:pt idx="128">
                  <c:v>1.0076131560272739</c:v>
                </c:pt>
                <c:pt idx="129">
                  <c:v>0.97532274043879164</c:v>
                </c:pt>
                <c:pt idx="130">
                  <c:v>1.1429980783748539</c:v>
                </c:pt>
                <c:pt idx="131">
                  <c:v>0.91249796190904942</c:v>
                </c:pt>
                <c:pt idx="132">
                  <c:v>0.99133987502526633</c:v>
                </c:pt>
                <c:pt idx="133">
                  <c:v>1.0186787670383042</c:v>
                </c:pt>
                <c:pt idx="134">
                  <c:v>0.96703195878792458</c:v>
                </c:pt>
                <c:pt idx="135">
                  <c:v>1.0138287446193937</c:v>
                </c:pt>
                <c:pt idx="136">
                  <c:v>0.94612366614675303</c:v>
                </c:pt>
                <c:pt idx="137">
                  <c:v>1.0428858448010245</c:v>
                </c:pt>
                <c:pt idx="138">
                  <c:v>0.99153051553138438</c:v>
                </c:pt>
                <c:pt idx="139">
                  <c:v>0.95197201307688351</c:v>
                </c:pt>
                <c:pt idx="140">
                  <c:v>0.93311740958250877</c:v>
                </c:pt>
                <c:pt idx="141">
                  <c:v>0.98900870440581901</c:v>
                </c:pt>
                <c:pt idx="142">
                  <c:v>0.94403803232355155</c:v>
                </c:pt>
                <c:pt idx="143">
                  <c:v>0.90062549052881891</c:v>
                </c:pt>
                <c:pt idx="144">
                  <c:v>0.89001590400603758</c:v>
                </c:pt>
                <c:pt idx="145">
                  <c:v>0.91399511331212602</c:v>
                </c:pt>
                <c:pt idx="146">
                  <c:v>0.83922024966122477</c:v>
                </c:pt>
                <c:pt idx="147">
                  <c:v>0.8538606483662371</c:v>
                </c:pt>
                <c:pt idx="148">
                  <c:v>0.94300311831806072</c:v>
                </c:pt>
                <c:pt idx="149">
                  <c:v>0.92123387690066749</c:v>
                </c:pt>
                <c:pt idx="150">
                  <c:v>1.0116735112074098</c:v>
                </c:pt>
                <c:pt idx="151">
                  <c:v>0.96902574858961465</c:v>
                </c:pt>
                <c:pt idx="152">
                  <c:v>1.0432100008341698</c:v>
                </c:pt>
                <c:pt idx="153">
                  <c:v>1.0164474556690819</c:v>
                </c:pt>
                <c:pt idx="154">
                  <c:v>1.0070517486188835</c:v>
                </c:pt>
                <c:pt idx="155">
                  <c:v>1.1594322367001235</c:v>
                </c:pt>
                <c:pt idx="156">
                  <c:v>1.1715071673331801</c:v>
                </c:pt>
                <c:pt idx="157">
                  <c:v>0.99374755151610161</c:v>
                </c:pt>
                <c:pt idx="158">
                  <c:v>0.97273407221051389</c:v>
                </c:pt>
                <c:pt idx="159">
                  <c:v>0.96273541769455107</c:v>
                </c:pt>
                <c:pt idx="160">
                  <c:v>1.0686477855281957</c:v>
                </c:pt>
                <c:pt idx="161">
                  <c:v>0.76086993119337942</c:v>
                </c:pt>
                <c:pt idx="162">
                  <c:v>0.95467368759888582</c:v>
                </c:pt>
                <c:pt idx="163">
                  <c:v>1.0711474846285391</c:v>
                </c:pt>
                <c:pt idx="164">
                  <c:v>0.9841876422432827</c:v>
                </c:pt>
                <c:pt idx="165">
                  <c:v>1.0345844649820701</c:v>
                </c:pt>
                <c:pt idx="166">
                  <c:v>1.052320061474564</c:v>
                </c:pt>
                <c:pt idx="167">
                  <c:v>1.152847235653305</c:v>
                </c:pt>
                <c:pt idx="168">
                  <c:v>0.7462953562018052</c:v>
                </c:pt>
                <c:pt idx="169">
                  <c:v>0.95295205017254014</c:v>
                </c:pt>
                <c:pt idx="170">
                  <c:v>1.0386822423720958</c:v>
                </c:pt>
                <c:pt idx="171">
                  <c:v>0.9637525900454087</c:v>
                </c:pt>
                <c:pt idx="172">
                  <c:v>1.1074570210781356</c:v>
                </c:pt>
                <c:pt idx="173">
                  <c:v>1.0228848126491581</c:v>
                </c:pt>
                <c:pt idx="174">
                  <c:v>0.87280604417341401</c:v>
                </c:pt>
                <c:pt idx="175">
                  <c:v>1.0190286774886506</c:v>
                </c:pt>
                <c:pt idx="176">
                  <c:v>1.0527168371261855</c:v>
                </c:pt>
                <c:pt idx="177">
                  <c:v>1.0869339336739121</c:v>
                </c:pt>
                <c:pt idx="178">
                  <c:v>1.0270496365151078</c:v>
                </c:pt>
                <c:pt idx="179">
                  <c:v>0.84616333471369287</c:v>
                </c:pt>
                <c:pt idx="180">
                  <c:v>0.98797122341293597</c:v>
                </c:pt>
                <c:pt idx="181">
                  <c:v>0.9729328676321336</c:v>
                </c:pt>
                <c:pt idx="182">
                  <c:v>0.81997858848719463</c:v>
                </c:pt>
                <c:pt idx="183">
                  <c:v>0.97816543915471765</c:v>
                </c:pt>
                <c:pt idx="184">
                  <c:v>1.1255561622602301</c:v>
                </c:pt>
                <c:pt idx="185">
                  <c:v>0.93305290525128148</c:v>
                </c:pt>
                <c:pt idx="186">
                  <c:v>0.96400556155059491</c:v>
                </c:pt>
                <c:pt idx="187">
                  <c:v>1.0321823704207309</c:v>
                </c:pt>
                <c:pt idx="188">
                  <c:v>0.96019117374109464</c:v>
                </c:pt>
                <c:pt idx="189">
                  <c:v>0.97727159843841682</c:v>
                </c:pt>
                <c:pt idx="190">
                  <c:v>0.79127576465664551</c:v>
                </c:pt>
                <c:pt idx="191">
                  <c:v>1.0630179822012926</c:v>
                </c:pt>
                <c:pt idx="192">
                  <c:v>1.2395015796286739</c:v>
                </c:pt>
                <c:pt idx="193">
                  <c:v>0.94827797890237953</c:v>
                </c:pt>
                <c:pt idx="194">
                  <c:v>0.93233861909375004</c:v>
                </c:pt>
                <c:pt idx="195">
                  <c:v>0.84599434220887393</c:v>
                </c:pt>
                <c:pt idx="196">
                  <c:v>0.91920366788839469</c:v>
                </c:pt>
                <c:pt idx="197">
                  <c:v>0.73657164355216664</c:v>
                </c:pt>
                <c:pt idx="198">
                  <c:v>0.95502667853823764</c:v>
                </c:pt>
                <c:pt idx="199">
                  <c:v>0.87224847899313396</c:v>
                </c:pt>
                <c:pt idx="200">
                  <c:v>0.9673108660100217</c:v>
                </c:pt>
                <c:pt idx="201">
                  <c:v>0.90850523335405364</c:v>
                </c:pt>
                <c:pt idx="202">
                  <c:v>1.133043687348162</c:v>
                </c:pt>
                <c:pt idx="203">
                  <c:v>1.0000970721544771</c:v>
                </c:pt>
                <c:pt idx="204">
                  <c:v>0.90122101225182039</c:v>
                </c:pt>
                <c:pt idx="205">
                  <c:v>0.76697129177512313</c:v>
                </c:pt>
                <c:pt idx="206">
                  <c:v>0.85694010216173244</c:v>
                </c:pt>
                <c:pt idx="207">
                  <c:v>0.83115605894212341</c:v>
                </c:pt>
                <c:pt idx="208">
                  <c:v>0.93413851808012394</c:v>
                </c:pt>
                <c:pt idx="209">
                  <c:v>0.85677144883006373</c:v>
                </c:pt>
                <c:pt idx="210">
                  <c:v>0.91493004139007073</c:v>
                </c:pt>
                <c:pt idx="211">
                  <c:v>0.85954870951370244</c:v>
                </c:pt>
                <c:pt idx="212">
                  <c:v>1.0114525004827206</c:v>
                </c:pt>
                <c:pt idx="213">
                  <c:v>1.1010044559134602</c:v>
                </c:pt>
                <c:pt idx="214">
                  <c:v>0.88321873966139741</c:v>
                </c:pt>
                <c:pt idx="215">
                  <c:v>0.93029600530737289</c:v>
                </c:pt>
                <c:pt idx="216">
                  <c:v>0.9357369626818518</c:v>
                </c:pt>
                <c:pt idx="217">
                  <c:v>0.94402731814253493</c:v>
                </c:pt>
                <c:pt idx="218">
                  <c:v>1.0821400178159213</c:v>
                </c:pt>
                <c:pt idx="219">
                  <c:v>1.0509771486636581</c:v>
                </c:pt>
                <c:pt idx="220">
                  <c:v>1.0849153026018841</c:v>
                </c:pt>
                <c:pt idx="221">
                  <c:v>1.0888331846995589</c:v>
                </c:pt>
                <c:pt idx="222">
                  <c:v>1.0540554417180523</c:v>
                </c:pt>
                <c:pt idx="223">
                  <c:v>1.1218645842001758</c:v>
                </c:pt>
                <c:pt idx="224">
                  <c:v>1.039329839661276</c:v>
                </c:pt>
                <c:pt idx="225">
                  <c:v>0.99336367948624227</c:v>
                </c:pt>
                <c:pt idx="226">
                  <c:v>0.99083070961491859</c:v>
                </c:pt>
                <c:pt idx="227">
                  <c:v>0.72545088708729877</c:v>
                </c:pt>
                <c:pt idx="228">
                  <c:v>0.89022419541403031</c:v>
                </c:pt>
                <c:pt idx="229">
                  <c:v>0.6979952760116479</c:v>
                </c:pt>
                <c:pt idx="230">
                  <c:v>0.93758875073598158</c:v>
                </c:pt>
                <c:pt idx="231">
                  <c:v>0.94929218612250932</c:v>
                </c:pt>
                <c:pt idx="232">
                  <c:v>0.87414152224192665</c:v>
                </c:pt>
                <c:pt idx="233">
                  <c:v>1.14066857526896</c:v>
                </c:pt>
                <c:pt idx="234">
                  <c:v>1.5195040164330258</c:v>
                </c:pt>
                <c:pt idx="235">
                  <c:v>1.0192954226744793</c:v>
                </c:pt>
                <c:pt idx="236">
                  <c:v>0.89233536575067041</c:v>
                </c:pt>
                <c:pt idx="237">
                  <c:v>0.83213569776407215</c:v>
                </c:pt>
                <c:pt idx="238">
                  <c:v>0.83620734503747751</c:v>
                </c:pt>
                <c:pt idx="239">
                  <c:v>1.1085071819923282</c:v>
                </c:pt>
              </c:numCache>
            </c:numRef>
          </c:val>
        </c:ser>
        <c:ser>
          <c:idx val="66"/>
          <c:order val="66"/>
          <c:tx>
            <c:strRef>
              <c:f>ratio_data!$A$68</c:f>
              <c:strCache>
                <c:ptCount val="1"/>
                <c:pt idx="0">
                  <c:v>660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ratio_data!$B$68:$IG$68</c:f>
              <c:numCache>
                <c:formatCode>General</c:formatCode>
                <c:ptCount val="240"/>
                <c:pt idx="0">
                  <c:v>0.95444117666673456</c:v>
                </c:pt>
                <c:pt idx="1">
                  <c:v>0.97718875613052281</c:v>
                </c:pt>
                <c:pt idx="2">
                  <c:v>1.3688104580649219</c:v>
                </c:pt>
                <c:pt idx="3">
                  <c:v>1.1947996835947976</c:v>
                </c:pt>
                <c:pt idx="4">
                  <c:v>1.09233622687566</c:v>
                </c:pt>
                <c:pt idx="5">
                  <c:v>1.3790611669264601</c:v>
                </c:pt>
                <c:pt idx="6">
                  <c:v>1.1497424130437202</c:v>
                </c:pt>
                <c:pt idx="7">
                  <c:v>1.1691024245119574</c:v>
                </c:pt>
                <c:pt idx="8">
                  <c:v>1.0817318924258883</c:v>
                </c:pt>
                <c:pt idx="9">
                  <c:v>0.9349193427908522</c:v>
                </c:pt>
                <c:pt idx="10">
                  <c:v>0.77610935726696961</c:v>
                </c:pt>
                <c:pt idx="11">
                  <c:v>1.002571572203818</c:v>
                </c:pt>
                <c:pt idx="12">
                  <c:v>1.0270048365383015</c:v>
                </c:pt>
                <c:pt idx="13">
                  <c:v>0.87341744710371161</c:v>
                </c:pt>
                <c:pt idx="14">
                  <c:v>0.89385079071554652</c:v>
                </c:pt>
                <c:pt idx="15">
                  <c:v>0.8303413378925647</c:v>
                </c:pt>
                <c:pt idx="16">
                  <c:v>0.90009248771160355</c:v>
                </c:pt>
                <c:pt idx="17">
                  <c:v>1.2107903458861948</c:v>
                </c:pt>
                <c:pt idx="18">
                  <c:v>1.3601831224997749</c:v>
                </c:pt>
                <c:pt idx="19">
                  <c:v>1.0087606519092678</c:v>
                </c:pt>
                <c:pt idx="20">
                  <c:v>1.074820821449326</c:v>
                </c:pt>
                <c:pt idx="21">
                  <c:v>0.90710229891157113</c:v>
                </c:pt>
                <c:pt idx="22">
                  <c:v>0.92745076316036157</c:v>
                </c:pt>
                <c:pt idx="23">
                  <c:v>0.87235767743190984</c:v>
                </c:pt>
                <c:pt idx="24">
                  <c:v>0.88644538099187042</c:v>
                </c:pt>
                <c:pt idx="25">
                  <c:v>0.78987085268403834</c:v>
                </c:pt>
                <c:pt idx="26">
                  <c:v>0.7872117278538856</c:v>
                </c:pt>
                <c:pt idx="27">
                  <c:v>0.92153287615974178</c:v>
                </c:pt>
                <c:pt idx="28">
                  <c:v>0.97376759266082191</c:v>
                </c:pt>
                <c:pt idx="29">
                  <c:v>0.74201985170522622</c:v>
                </c:pt>
                <c:pt idx="30">
                  <c:v>0.96221322193785286</c:v>
                </c:pt>
                <c:pt idx="31">
                  <c:v>1.1664972580520578</c:v>
                </c:pt>
                <c:pt idx="32">
                  <c:v>0.973192080281022</c:v>
                </c:pt>
                <c:pt idx="33">
                  <c:v>1.2059119929894799</c:v>
                </c:pt>
                <c:pt idx="34">
                  <c:v>1.307147186649644</c:v>
                </c:pt>
                <c:pt idx="35">
                  <c:v>1.1457012114634342</c:v>
                </c:pt>
                <c:pt idx="36">
                  <c:v>1.0149112468762975</c:v>
                </c:pt>
                <c:pt idx="37">
                  <c:v>0.97562418864599754</c:v>
                </c:pt>
                <c:pt idx="38">
                  <c:v>0.85968331197084269</c:v>
                </c:pt>
                <c:pt idx="39">
                  <c:v>0.94750550447712567</c:v>
                </c:pt>
                <c:pt idx="40">
                  <c:v>1.1536250670874213</c:v>
                </c:pt>
                <c:pt idx="41">
                  <c:v>1.1483104131199813</c:v>
                </c:pt>
                <c:pt idx="42">
                  <c:v>1.0503302422511598</c:v>
                </c:pt>
                <c:pt idx="43">
                  <c:v>0.98630902148917865</c:v>
                </c:pt>
                <c:pt idx="44">
                  <c:v>1.0405421623486701</c:v>
                </c:pt>
                <c:pt idx="45">
                  <c:v>1.0920987912720419</c:v>
                </c:pt>
                <c:pt idx="46">
                  <c:v>1.0220550682527043</c:v>
                </c:pt>
                <c:pt idx="47">
                  <c:v>1.1005239495464403</c:v>
                </c:pt>
                <c:pt idx="48">
                  <c:v>1.0167725471032201</c:v>
                </c:pt>
                <c:pt idx="49">
                  <c:v>1.1858458941129315</c:v>
                </c:pt>
                <c:pt idx="50">
                  <c:v>0.94183600371297127</c:v>
                </c:pt>
                <c:pt idx="51">
                  <c:v>0.91095106230414935</c:v>
                </c:pt>
                <c:pt idx="52">
                  <c:v>0.98702882168095651</c:v>
                </c:pt>
                <c:pt idx="53">
                  <c:v>0.91574686594917665</c:v>
                </c:pt>
                <c:pt idx="54">
                  <c:v>0.95937496101692699</c:v>
                </c:pt>
                <c:pt idx="55">
                  <c:v>0.82951978133495186</c:v>
                </c:pt>
                <c:pt idx="56">
                  <c:v>0.85146244961851814</c:v>
                </c:pt>
                <c:pt idx="57">
                  <c:v>0.89878832075842152</c:v>
                </c:pt>
                <c:pt idx="58">
                  <c:v>0.9165262370571966</c:v>
                </c:pt>
                <c:pt idx="59">
                  <c:v>0.88544161379788422</c:v>
                </c:pt>
                <c:pt idx="60">
                  <c:v>0.93004169441468765</c:v>
                </c:pt>
                <c:pt idx="61">
                  <c:v>1.001102731045451</c:v>
                </c:pt>
                <c:pt idx="62">
                  <c:v>0.92981094546498522</c:v>
                </c:pt>
                <c:pt idx="63">
                  <c:v>1.0228818763018181</c:v>
                </c:pt>
                <c:pt idx="64">
                  <c:v>0.95756288851371707</c:v>
                </c:pt>
                <c:pt idx="65">
                  <c:v>1.0217504388655789</c:v>
                </c:pt>
                <c:pt idx="66">
                  <c:v>0.91741054506860631</c:v>
                </c:pt>
                <c:pt idx="67">
                  <c:v>0.90363724216068564</c:v>
                </c:pt>
                <c:pt idx="68">
                  <c:v>0.94751091566378265</c:v>
                </c:pt>
                <c:pt idx="69">
                  <c:v>0.92745689204226556</c:v>
                </c:pt>
                <c:pt idx="70">
                  <c:v>0.88333516311485749</c:v>
                </c:pt>
                <c:pt idx="71">
                  <c:v>1.0086597396851866</c:v>
                </c:pt>
                <c:pt idx="72">
                  <c:v>0.9683991796810526</c:v>
                </c:pt>
                <c:pt idx="73">
                  <c:v>1.0476786787235288</c:v>
                </c:pt>
                <c:pt idx="74">
                  <c:v>0.98512722922780549</c:v>
                </c:pt>
                <c:pt idx="75">
                  <c:v>0.93402886085916315</c:v>
                </c:pt>
                <c:pt idx="76">
                  <c:v>1.0526299306959737</c:v>
                </c:pt>
                <c:pt idx="77">
                  <c:v>0.91655648787724031</c:v>
                </c:pt>
                <c:pt idx="78">
                  <c:v>0.94465896113102044</c:v>
                </c:pt>
                <c:pt idx="79">
                  <c:v>0.97517026275604368</c:v>
                </c:pt>
                <c:pt idx="80">
                  <c:v>0.95298931214152316</c:v>
                </c:pt>
                <c:pt idx="81">
                  <c:v>0.93092428139563088</c:v>
                </c:pt>
                <c:pt idx="82">
                  <c:v>0.93068400363311599</c:v>
                </c:pt>
                <c:pt idx="83">
                  <c:v>0.91475431077444469</c:v>
                </c:pt>
                <c:pt idx="84">
                  <c:v>1.0391914109700278</c:v>
                </c:pt>
                <c:pt idx="85">
                  <c:v>0.91829067245119511</c:v>
                </c:pt>
                <c:pt idx="86">
                  <c:v>0.90801822363609164</c:v>
                </c:pt>
                <c:pt idx="87">
                  <c:v>1.0540655392549811</c:v>
                </c:pt>
                <c:pt idx="88">
                  <c:v>0.9542916011494893</c:v>
                </c:pt>
                <c:pt idx="89">
                  <c:v>0.98041239030194605</c:v>
                </c:pt>
                <c:pt idx="90">
                  <c:v>0.97259245183998833</c:v>
                </c:pt>
                <c:pt idx="91">
                  <c:v>0.97469613778215769</c:v>
                </c:pt>
                <c:pt idx="92">
                  <c:v>0.88860022591015742</c:v>
                </c:pt>
                <c:pt idx="93">
                  <c:v>0.97757681200378155</c:v>
                </c:pt>
                <c:pt idx="94">
                  <c:v>0.93447226772759151</c:v>
                </c:pt>
                <c:pt idx="95">
                  <c:v>1.0755645938135499</c:v>
                </c:pt>
                <c:pt idx="96">
                  <c:v>1.069804801011375</c:v>
                </c:pt>
                <c:pt idx="97">
                  <c:v>0.98748509553399177</c:v>
                </c:pt>
                <c:pt idx="98">
                  <c:v>1.0043515145466362</c:v>
                </c:pt>
                <c:pt idx="99">
                  <c:v>0.94443782808248666</c:v>
                </c:pt>
                <c:pt idx="100">
                  <c:v>0.97850580858406722</c:v>
                </c:pt>
                <c:pt idx="101">
                  <c:v>1.065380856453318</c:v>
                </c:pt>
                <c:pt idx="102">
                  <c:v>0.89042756260167211</c:v>
                </c:pt>
                <c:pt idx="103">
                  <c:v>0.95119578199190158</c:v>
                </c:pt>
                <c:pt idx="104">
                  <c:v>0.93418410194617851</c:v>
                </c:pt>
                <c:pt idx="105">
                  <c:v>0.96844061148074922</c:v>
                </c:pt>
                <c:pt idx="106">
                  <c:v>0.97548580552202169</c:v>
                </c:pt>
                <c:pt idx="107">
                  <c:v>0.92440918915399206</c:v>
                </c:pt>
                <c:pt idx="108">
                  <c:v>0.92728672021282454</c:v>
                </c:pt>
                <c:pt idx="109">
                  <c:v>1.1212287816198778</c:v>
                </c:pt>
                <c:pt idx="110">
                  <c:v>1.034990514043157</c:v>
                </c:pt>
                <c:pt idx="111">
                  <c:v>1.0921969695212643</c:v>
                </c:pt>
                <c:pt idx="112">
                  <c:v>0.96732160312805593</c:v>
                </c:pt>
                <c:pt idx="113">
                  <c:v>1.0051900548662944</c:v>
                </c:pt>
                <c:pt idx="114">
                  <c:v>1.063329253631113</c:v>
                </c:pt>
                <c:pt idx="115">
                  <c:v>1.131857997473438</c:v>
                </c:pt>
                <c:pt idx="116">
                  <c:v>1.0215765291660541</c:v>
                </c:pt>
                <c:pt idx="117">
                  <c:v>0.87975990396158665</c:v>
                </c:pt>
                <c:pt idx="118">
                  <c:v>0.97599310764793268</c:v>
                </c:pt>
                <c:pt idx="119">
                  <c:v>1.114920533112786</c:v>
                </c:pt>
                <c:pt idx="120">
                  <c:v>1.0156923147706638</c:v>
                </c:pt>
                <c:pt idx="121">
                  <c:v>0.91696502392122237</c:v>
                </c:pt>
                <c:pt idx="122">
                  <c:v>1.0317570062450165</c:v>
                </c:pt>
                <c:pt idx="123">
                  <c:v>1.0296733143794852</c:v>
                </c:pt>
                <c:pt idx="124">
                  <c:v>1.0392182137336579</c:v>
                </c:pt>
                <c:pt idx="125">
                  <c:v>1.0797295168849717</c:v>
                </c:pt>
                <c:pt idx="126">
                  <c:v>1.0103335302105581</c:v>
                </c:pt>
                <c:pt idx="127">
                  <c:v>1.0928339196247741</c:v>
                </c:pt>
                <c:pt idx="128">
                  <c:v>0.96438166942424741</c:v>
                </c:pt>
                <c:pt idx="129">
                  <c:v>1.0340519122643366</c:v>
                </c:pt>
                <c:pt idx="130">
                  <c:v>1.0255872021668289</c:v>
                </c:pt>
                <c:pt idx="131">
                  <c:v>0.95801236671386159</c:v>
                </c:pt>
                <c:pt idx="132">
                  <c:v>0.86867812503002295</c:v>
                </c:pt>
                <c:pt idx="133">
                  <c:v>1.0780020943428401</c:v>
                </c:pt>
                <c:pt idx="134">
                  <c:v>1.1179167208284588</c:v>
                </c:pt>
                <c:pt idx="135">
                  <c:v>1.0287038157398378</c:v>
                </c:pt>
                <c:pt idx="136">
                  <c:v>1.0419228017482591</c:v>
                </c:pt>
                <c:pt idx="137">
                  <c:v>1.0869541247134631</c:v>
                </c:pt>
                <c:pt idx="138">
                  <c:v>0.97372126327274844</c:v>
                </c:pt>
                <c:pt idx="139">
                  <c:v>0.98796359980953252</c:v>
                </c:pt>
                <c:pt idx="140">
                  <c:v>0.94522863741339724</c:v>
                </c:pt>
                <c:pt idx="141">
                  <c:v>0.97687396682437522</c:v>
                </c:pt>
                <c:pt idx="142">
                  <c:v>0.92602078585532266</c:v>
                </c:pt>
                <c:pt idx="143">
                  <c:v>0.89408554633978099</c:v>
                </c:pt>
                <c:pt idx="144">
                  <c:v>0.91568205613642562</c:v>
                </c:pt>
                <c:pt idx="145">
                  <c:v>1.1056942106188878</c:v>
                </c:pt>
                <c:pt idx="146">
                  <c:v>1.0713782187480438</c:v>
                </c:pt>
                <c:pt idx="147">
                  <c:v>1.1527012788463524</c:v>
                </c:pt>
                <c:pt idx="148">
                  <c:v>0.93436480075743156</c:v>
                </c:pt>
                <c:pt idx="149">
                  <c:v>0.9894190701854727</c:v>
                </c:pt>
                <c:pt idx="150">
                  <c:v>0.96220615340989768</c:v>
                </c:pt>
                <c:pt idx="151">
                  <c:v>0.95288081552002979</c:v>
                </c:pt>
                <c:pt idx="152">
                  <c:v>1.0383596993842146</c:v>
                </c:pt>
                <c:pt idx="153">
                  <c:v>0.96606762537823698</c:v>
                </c:pt>
                <c:pt idx="154">
                  <c:v>0.91887598053818076</c:v>
                </c:pt>
                <c:pt idx="155">
                  <c:v>0.99952399427489003</c:v>
                </c:pt>
                <c:pt idx="156">
                  <c:v>1.0578472893066415</c:v>
                </c:pt>
                <c:pt idx="157">
                  <c:v>0.90152816349782749</c:v>
                </c:pt>
                <c:pt idx="158">
                  <c:v>1.0155456782635339</c:v>
                </c:pt>
                <c:pt idx="159">
                  <c:v>1.1301422241280763</c:v>
                </c:pt>
                <c:pt idx="160">
                  <c:v>1.12790262436792</c:v>
                </c:pt>
                <c:pt idx="161">
                  <c:v>0.97642653434282767</c:v>
                </c:pt>
                <c:pt idx="162">
                  <c:v>0.83642991829038471</c:v>
                </c:pt>
                <c:pt idx="163">
                  <c:v>0.81512710303328062</c:v>
                </c:pt>
                <c:pt idx="164">
                  <c:v>0.84315220213335984</c:v>
                </c:pt>
                <c:pt idx="165">
                  <c:v>0.98687910028116221</c:v>
                </c:pt>
                <c:pt idx="166">
                  <c:v>0.98431912412542011</c:v>
                </c:pt>
                <c:pt idx="167">
                  <c:v>1.0438653513651146</c:v>
                </c:pt>
                <c:pt idx="168">
                  <c:v>1.0498754403096409</c:v>
                </c:pt>
                <c:pt idx="169">
                  <c:v>0.82540542601043465</c:v>
                </c:pt>
                <c:pt idx="170">
                  <c:v>1.0084199247299741</c:v>
                </c:pt>
                <c:pt idx="171">
                  <c:v>0.76166466544113764</c:v>
                </c:pt>
                <c:pt idx="172">
                  <c:v>0.82654171385323461</c:v>
                </c:pt>
                <c:pt idx="173">
                  <c:v>1.0591446544768852</c:v>
                </c:pt>
                <c:pt idx="174">
                  <c:v>0.93300174225819343</c:v>
                </c:pt>
                <c:pt idx="175">
                  <c:v>0.94350531763321765</c:v>
                </c:pt>
                <c:pt idx="176">
                  <c:v>1.0916402943075558</c:v>
                </c:pt>
                <c:pt idx="177">
                  <c:v>1.0691422626680169</c:v>
                </c:pt>
                <c:pt idx="178">
                  <c:v>1.046856617398475</c:v>
                </c:pt>
                <c:pt idx="179">
                  <c:v>0.94120175790756422</c:v>
                </c:pt>
                <c:pt idx="180">
                  <c:v>1.0015856127235918</c:v>
                </c:pt>
                <c:pt idx="181">
                  <c:v>0.81128749885211349</c:v>
                </c:pt>
                <c:pt idx="182">
                  <c:v>0.95356180325860584</c:v>
                </c:pt>
                <c:pt idx="183">
                  <c:v>0.87564777754371415</c:v>
                </c:pt>
                <c:pt idx="184">
                  <c:v>1.0914235791654738</c:v>
                </c:pt>
                <c:pt idx="185">
                  <c:v>1.2353228274806636</c:v>
                </c:pt>
                <c:pt idx="186">
                  <c:v>1.2386635523509675</c:v>
                </c:pt>
                <c:pt idx="187">
                  <c:v>1.1102878376130025</c:v>
                </c:pt>
                <c:pt idx="188">
                  <c:v>1.0119814262472884</c:v>
                </c:pt>
                <c:pt idx="189">
                  <c:v>0.93316069658599365</c:v>
                </c:pt>
                <c:pt idx="190">
                  <c:v>1.0457923136836638</c:v>
                </c:pt>
                <c:pt idx="191">
                  <c:v>0.91727158427052169</c:v>
                </c:pt>
                <c:pt idx="192">
                  <c:v>0.85492210109143119</c:v>
                </c:pt>
                <c:pt idx="193">
                  <c:v>0.95402259675192957</c:v>
                </c:pt>
                <c:pt idx="194">
                  <c:v>0.8956808557511079</c:v>
                </c:pt>
                <c:pt idx="195">
                  <c:v>0.89296973873615659</c:v>
                </c:pt>
                <c:pt idx="196">
                  <c:v>0.89870816006544452</c:v>
                </c:pt>
                <c:pt idx="197">
                  <c:v>0.87866898710435204</c:v>
                </c:pt>
                <c:pt idx="198">
                  <c:v>0.97426664847065958</c:v>
                </c:pt>
                <c:pt idx="199">
                  <c:v>1.0066227776244696</c:v>
                </c:pt>
                <c:pt idx="200">
                  <c:v>0.82878799792416924</c:v>
                </c:pt>
                <c:pt idx="201">
                  <c:v>0.86716043988569469</c:v>
                </c:pt>
                <c:pt idx="202">
                  <c:v>0.99003400488950144</c:v>
                </c:pt>
                <c:pt idx="203">
                  <c:v>1.1686103633647806</c:v>
                </c:pt>
                <c:pt idx="204">
                  <c:v>1.0665435894077169</c:v>
                </c:pt>
                <c:pt idx="205">
                  <c:v>0.82370394704652994</c:v>
                </c:pt>
                <c:pt idx="206">
                  <c:v>0.92258011589490296</c:v>
                </c:pt>
                <c:pt idx="207">
                  <c:v>1.0548184370595515</c:v>
                </c:pt>
                <c:pt idx="208">
                  <c:v>0.95644412191582007</c:v>
                </c:pt>
                <c:pt idx="209">
                  <c:v>1.013342320731152</c:v>
                </c:pt>
                <c:pt idx="210">
                  <c:v>0.88547832273490656</c:v>
                </c:pt>
                <c:pt idx="211">
                  <c:v>0.73591925371641365</c:v>
                </c:pt>
                <c:pt idx="212">
                  <c:v>0.84830779811766011</c:v>
                </c:pt>
                <c:pt idx="213">
                  <c:v>0.78967867575462514</c:v>
                </c:pt>
                <c:pt idx="214">
                  <c:v>0.90273692951800966</c:v>
                </c:pt>
                <c:pt idx="215">
                  <c:v>1.024735451331491</c:v>
                </c:pt>
                <c:pt idx="216">
                  <c:v>0.96133674989374707</c:v>
                </c:pt>
                <c:pt idx="217">
                  <c:v>0.95033497059609762</c:v>
                </c:pt>
                <c:pt idx="218">
                  <c:v>0.96209261018629533</c:v>
                </c:pt>
                <c:pt idx="219">
                  <c:v>1.1788829684377928</c:v>
                </c:pt>
                <c:pt idx="220">
                  <c:v>1.0613061258817738</c:v>
                </c:pt>
                <c:pt idx="221">
                  <c:v>0.81484271990958856</c:v>
                </c:pt>
                <c:pt idx="222">
                  <c:v>0.84856657384639056</c:v>
                </c:pt>
                <c:pt idx="223">
                  <c:v>0.75700124410140079</c:v>
                </c:pt>
                <c:pt idx="224">
                  <c:v>0.94874571450754308</c:v>
                </c:pt>
                <c:pt idx="225">
                  <c:v>0.77492460589444923</c:v>
                </c:pt>
                <c:pt idx="226">
                  <c:v>0.9263089555406655</c:v>
                </c:pt>
                <c:pt idx="227">
                  <c:v>1.0054142143989613</c:v>
                </c:pt>
                <c:pt idx="228">
                  <c:v>1.088072281597056</c:v>
                </c:pt>
                <c:pt idx="229">
                  <c:v>1.0697905472535938</c:v>
                </c:pt>
                <c:pt idx="230">
                  <c:v>1.1316192605473439</c:v>
                </c:pt>
                <c:pt idx="231">
                  <c:v>0.91030157961737768</c:v>
                </c:pt>
                <c:pt idx="232">
                  <c:v>0.86851688845164632</c:v>
                </c:pt>
                <c:pt idx="233">
                  <c:v>0.9355378934508366</c:v>
                </c:pt>
                <c:pt idx="234">
                  <c:v>1.0420077250985673</c:v>
                </c:pt>
                <c:pt idx="235">
                  <c:v>0.96624033052039504</c:v>
                </c:pt>
                <c:pt idx="236">
                  <c:v>1.0448517862177293</c:v>
                </c:pt>
                <c:pt idx="237">
                  <c:v>0.87828647194165943</c:v>
                </c:pt>
                <c:pt idx="238">
                  <c:v>0.90606346814929806</c:v>
                </c:pt>
                <c:pt idx="239">
                  <c:v>0.94740129377648963</c:v>
                </c:pt>
              </c:numCache>
            </c:numRef>
          </c:val>
        </c:ser>
        <c:ser>
          <c:idx val="67"/>
          <c:order val="67"/>
          <c:tx>
            <c:strRef>
              <c:f>ratio_data!$A$69</c:f>
              <c:strCache>
                <c:ptCount val="1"/>
                <c:pt idx="0">
                  <c:v>670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ratio_data!$B$69:$IG$69</c:f>
              <c:numCache>
                <c:formatCode>General</c:formatCode>
                <c:ptCount val="240"/>
                <c:pt idx="0">
                  <c:v>0.89495173406845374</c:v>
                </c:pt>
                <c:pt idx="1">
                  <c:v>0.90372756016619182</c:v>
                </c:pt>
                <c:pt idx="2">
                  <c:v>1.0168156834360349</c:v>
                </c:pt>
                <c:pt idx="3">
                  <c:v>0.99017051668125855</c:v>
                </c:pt>
                <c:pt idx="4">
                  <c:v>1.1872967494494899</c:v>
                </c:pt>
                <c:pt idx="5">
                  <c:v>1.1497960618846697</c:v>
                </c:pt>
                <c:pt idx="6">
                  <c:v>1.3760695481613541</c:v>
                </c:pt>
                <c:pt idx="7">
                  <c:v>1.0900362807302564</c:v>
                </c:pt>
                <c:pt idx="8">
                  <c:v>0.93678421436569692</c:v>
                </c:pt>
                <c:pt idx="9">
                  <c:v>0.89780344162849646</c:v>
                </c:pt>
                <c:pt idx="10">
                  <c:v>0.86783301933798573</c:v>
                </c:pt>
                <c:pt idx="11">
                  <c:v>1.0662625477166701</c:v>
                </c:pt>
                <c:pt idx="12">
                  <c:v>1.1844906612520343</c:v>
                </c:pt>
                <c:pt idx="13">
                  <c:v>1.0744173786190421</c:v>
                </c:pt>
                <c:pt idx="14">
                  <c:v>0.80803149740311131</c:v>
                </c:pt>
                <c:pt idx="15">
                  <c:v>0.81673734140086818</c:v>
                </c:pt>
                <c:pt idx="16">
                  <c:v>0.97239372597841578</c:v>
                </c:pt>
                <c:pt idx="17">
                  <c:v>1.0062507960457361</c:v>
                </c:pt>
                <c:pt idx="18">
                  <c:v>1.24838199389086</c:v>
                </c:pt>
                <c:pt idx="19">
                  <c:v>0.95817407945450883</c:v>
                </c:pt>
                <c:pt idx="20">
                  <c:v>0.98079506655979998</c:v>
                </c:pt>
                <c:pt idx="21">
                  <c:v>0.9168515042939207</c:v>
                </c:pt>
                <c:pt idx="22">
                  <c:v>0.93516256391225205</c:v>
                </c:pt>
                <c:pt idx="23">
                  <c:v>0.82136359439069018</c:v>
                </c:pt>
                <c:pt idx="24">
                  <c:v>1.0164758180232401</c:v>
                </c:pt>
                <c:pt idx="25">
                  <c:v>0.88811548730485934</c:v>
                </c:pt>
                <c:pt idx="26">
                  <c:v>0.82837482955406294</c:v>
                </c:pt>
                <c:pt idx="27">
                  <c:v>0.85293240461026343</c:v>
                </c:pt>
                <c:pt idx="28">
                  <c:v>1.0240177867692941</c:v>
                </c:pt>
                <c:pt idx="29">
                  <c:v>0.94695806482616651</c:v>
                </c:pt>
                <c:pt idx="30">
                  <c:v>1.0582043649162083</c:v>
                </c:pt>
                <c:pt idx="31">
                  <c:v>1.1683830438485425</c:v>
                </c:pt>
                <c:pt idx="32">
                  <c:v>1.2214505510671938</c:v>
                </c:pt>
                <c:pt idx="33">
                  <c:v>1.1848419206159551</c:v>
                </c:pt>
                <c:pt idx="34">
                  <c:v>1.1937592625767481</c:v>
                </c:pt>
                <c:pt idx="35">
                  <c:v>1.1944643576876548</c:v>
                </c:pt>
                <c:pt idx="36">
                  <c:v>1.1779514193737217</c:v>
                </c:pt>
                <c:pt idx="37">
                  <c:v>1.1018355026986144</c:v>
                </c:pt>
                <c:pt idx="38">
                  <c:v>0.96535941956663263</c:v>
                </c:pt>
                <c:pt idx="39">
                  <c:v>0.92006667762308492</c:v>
                </c:pt>
                <c:pt idx="40">
                  <c:v>0.97913796794137242</c:v>
                </c:pt>
                <c:pt idx="41">
                  <c:v>0.99830283333288783</c:v>
                </c:pt>
                <c:pt idx="42">
                  <c:v>1.0872884000641019</c:v>
                </c:pt>
                <c:pt idx="43">
                  <c:v>1.1150788253827941</c:v>
                </c:pt>
                <c:pt idx="44">
                  <c:v>0.99811156444256166</c:v>
                </c:pt>
                <c:pt idx="45">
                  <c:v>0.99437731720824651</c:v>
                </c:pt>
                <c:pt idx="46">
                  <c:v>1.021951560091078</c:v>
                </c:pt>
                <c:pt idx="47">
                  <c:v>1.0177845413612381</c:v>
                </c:pt>
                <c:pt idx="48">
                  <c:v>1.0810853244642873</c:v>
                </c:pt>
                <c:pt idx="49">
                  <c:v>1.0834973430427082</c:v>
                </c:pt>
                <c:pt idx="50">
                  <c:v>1.0394892650281558</c:v>
                </c:pt>
                <c:pt idx="51">
                  <c:v>0.91813232739191775</c:v>
                </c:pt>
                <c:pt idx="52">
                  <c:v>0.87433012171830859</c:v>
                </c:pt>
                <c:pt idx="53">
                  <c:v>1.0080367095256504</c:v>
                </c:pt>
                <c:pt idx="54">
                  <c:v>0.88671337692599228</c:v>
                </c:pt>
                <c:pt idx="55">
                  <c:v>0.89558243230680989</c:v>
                </c:pt>
                <c:pt idx="56">
                  <c:v>0.82055638369118045</c:v>
                </c:pt>
                <c:pt idx="57">
                  <c:v>0.90232727172357963</c:v>
                </c:pt>
                <c:pt idx="58">
                  <c:v>0.93910439314264149</c:v>
                </c:pt>
                <c:pt idx="59">
                  <c:v>0.97618782651704861</c:v>
                </c:pt>
                <c:pt idx="60">
                  <c:v>0.95062323668040682</c:v>
                </c:pt>
                <c:pt idx="61">
                  <c:v>0.94706823093462766</c:v>
                </c:pt>
                <c:pt idx="62">
                  <c:v>0.85606397344286289</c:v>
                </c:pt>
                <c:pt idx="63">
                  <c:v>1.002461922368802</c:v>
                </c:pt>
                <c:pt idx="64">
                  <c:v>0.94407997419515965</c:v>
                </c:pt>
                <c:pt idx="65">
                  <c:v>0.92520261092022749</c:v>
                </c:pt>
                <c:pt idx="66">
                  <c:v>0.84390967107025761</c:v>
                </c:pt>
                <c:pt idx="67">
                  <c:v>0.93976631385347764</c:v>
                </c:pt>
                <c:pt idx="68">
                  <c:v>0.96734856073714059</c:v>
                </c:pt>
                <c:pt idx="69">
                  <c:v>0.98810830460494359</c:v>
                </c:pt>
                <c:pt idx="70">
                  <c:v>0.96811500011685192</c:v>
                </c:pt>
                <c:pt idx="71">
                  <c:v>0.93725519999727758</c:v>
                </c:pt>
                <c:pt idx="72">
                  <c:v>0.90487242767635967</c:v>
                </c:pt>
                <c:pt idx="73">
                  <c:v>0.98121721178491861</c:v>
                </c:pt>
                <c:pt idx="74">
                  <c:v>1.1389591385535487</c:v>
                </c:pt>
                <c:pt idx="75">
                  <c:v>0.94221174079800296</c:v>
                </c:pt>
                <c:pt idx="76">
                  <c:v>1.1199183996758091</c:v>
                </c:pt>
                <c:pt idx="77">
                  <c:v>1.0255290532006129</c:v>
                </c:pt>
                <c:pt idx="78">
                  <c:v>0.91294334837578794</c:v>
                </c:pt>
                <c:pt idx="79">
                  <c:v>0.98907510185238856</c:v>
                </c:pt>
                <c:pt idx="80">
                  <c:v>0.9422743439261746</c:v>
                </c:pt>
                <c:pt idx="81">
                  <c:v>0.98720436509050857</c:v>
                </c:pt>
                <c:pt idx="82">
                  <c:v>0.96355110642781872</c:v>
                </c:pt>
                <c:pt idx="83">
                  <c:v>1.1287362366474938</c:v>
                </c:pt>
                <c:pt idx="84">
                  <c:v>0.93720295546828214</c:v>
                </c:pt>
                <c:pt idx="85">
                  <c:v>0.8940968713873485</c:v>
                </c:pt>
                <c:pt idx="86">
                  <c:v>1.0170390392445339</c:v>
                </c:pt>
                <c:pt idx="87">
                  <c:v>0.95096617447642007</c:v>
                </c:pt>
                <c:pt idx="88">
                  <c:v>1.0140795287187068</c:v>
                </c:pt>
                <c:pt idx="89">
                  <c:v>0.98519233553742946</c:v>
                </c:pt>
                <c:pt idx="90">
                  <c:v>1.0003543857632702</c:v>
                </c:pt>
                <c:pt idx="91">
                  <c:v>1.1345732317680941</c:v>
                </c:pt>
                <c:pt idx="92">
                  <c:v>0.91380541974747465</c:v>
                </c:pt>
                <c:pt idx="93">
                  <c:v>0.9519813034592387</c:v>
                </c:pt>
                <c:pt idx="94">
                  <c:v>1.0529327476891071</c:v>
                </c:pt>
                <c:pt idx="95">
                  <c:v>0.98291263509808435</c:v>
                </c:pt>
                <c:pt idx="96">
                  <c:v>0.9662331419908855</c:v>
                </c:pt>
                <c:pt idx="97">
                  <c:v>1.0441096442608082</c:v>
                </c:pt>
                <c:pt idx="98">
                  <c:v>1.0234901674872912</c:v>
                </c:pt>
                <c:pt idx="99">
                  <c:v>0.99324013787820753</c:v>
                </c:pt>
                <c:pt idx="100">
                  <c:v>0.9882906949535929</c:v>
                </c:pt>
                <c:pt idx="101">
                  <c:v>1.0051513072187914</c:v>
                </c:pt>
                <c:pt idx="102">
                  <c:v>0.99697256271047752</c:v>
                </c:pt>
                <c:pt idx="103">
                  <c:v>0.9795236926098716</c:v>
                </c:pt>
                <c:pt idx="104">
                  <c:v>0.90261999445112362</c:v>
                </c:pt>
                <c:pt idx="105">
                  <c:v>0.99667040534060769</c:v>
                </c:pt>
                <c:pt idx="106">
                  <c:v>0.99761682550953368</c:v>
                </c:pt>
                <c:pt idx="107">
                  <c:v>1.0175231305818055</c:v>
                </c:pt>
                <c:pt idx="108">
                  <c:v>0.99016410376376729</c:v>
                </c:pt>
                <c:pt idx="109">
                  <c:v>1.014235068552618</c:v>
                </c:pt>
                <c:pt idx="110">
                  <c:v>0.99935316205125446</c:v>
                </c:pt>
                <c:pt idx="111">
                  <c:v>1.05128826590724</c:v>
                </c:pt>
                <c:pt idx="112">
                  <c:v>1.0364144158516237</c:v>
                </c:pt>
                <c:pt idx="113">
                  <c:v>1.1972327845257684</c:v>
                </c:pt>
                <c:pt idx="114">
                  <c:v>1.0931818310810448</c:v>
                </c:pt>
                <c:pt idx="115">
                  <c:v>1.1803371524447521</c:v>
                </c:pt>
                <c:pt idx="116">
                  <c:v>1.0851596310993736</c:v>
                </c:pt>
                <c:pt idx="117">
                  <c:v>0.95640037327887606</c:v>
                </c:pt>
                <c:pt idx="118">
                  <c:v>0.9826818492912085</c:v>
                </c:pt>
                <c:pt idx="119">
                  <c:v>0.99365468796957612</c:v>
                </c:pt>
                <c:pt idx="120">
                  <c:v>1.0011822655931104</c:v>
                </c:pt>
                <c:pt idx="121">
                  <c:v>1.0204885033662445</c:v>
                </c:pt>
                <c:pt idx="122">
                  <c:v>0.94538990976251358</c:v>
                </c:pt>
                <c:pt idx="123">
                  <c:v>1.0539675536100086</c:v>
                </c:pt>
                <c:pt idx="124">
                  <c:v>0.96078224101479914</c:v>
                </c:pt>
                <c:pt idx="125">
                  <c:v>0.9910780114232931</c:v>
                </c:pt>
                <c:pt idx="126">
                  <c:v>1.0880172153182541</c:v>
                </c:pt>
                <c:pt idx="127">
                  <c:v>1.0311833779414268</c:v>
                </c:pt>
                <c:pt idx="128">
                  <c:v>0.9557386268638578</c:v>
                </c:pt>
                <c:pt idx="129">
                  <c:v>1.0684575015346331</c:v>
                </c:pt>
                <c:pt idx="130">
                  <c:v>1.0451676579829074</c:v>
                </c:pt>
                <c:pt idx="131">
                  <c:v>1.063512614410818</c:v>
                </c:pt>
                <c:pt idx="132">
                  <c:v>0.9772034456975236</c:v>
                </c:pt>
                <c:pt idx="133">
                  <c:v>0.92018016859488061</c:v>
                </c:pt>
                <c:pt idx="134">
                  <c:v>0.98074936794721557</c:v>
                </c:pt>
                <c:pt idx="135">
                  <c:v>1.0631435862392646</c:v>
                </c:pt>
                <c:pt idx="136">
                  <c:v>1.0255374826676835</c:v>
                </c:pt>
                <c:pt idx="137">
                  <c:v>0.9796136313816306</c:v>
                </c:pt>
                <c:pt idx="138">
                  <c:v>0.9417851355010447</c:v>
                </c:pt>
                <c:pt idx="139">
                  <c:v>1.1317575992684761</c:v>
                </c:pt>
                <c:pt idx="140">
                  <c:v>1.0084446939610818</c:v>
                </c:pt>
                <c:pt idx="141">
                  <c:v>0.96861377394295656</c:v>
                </c:pt>
                <c:pt idx="142">
                  <c:v>0.90730426399628528</c:v>
                </c:pt>
                <c:pt idx="143">
                  <c:v>0.94059737728921966</c:v>
                </c:pt>
                <c:pt idx="144">
                  <c:v>0.93926550112437579</c:v>
                </c:pt>
                <c:pt idx="145">
                  <c:v>1.0716043606419314</c:v>
                </c:pt>
                <c:pt idx="146">
                  <c:v>1.2492202202877678</c:v>
                </c:pt>
                <c:pt idx="147">
                  <c:v>0.9018396505835452</c:v>
                </c:pt>
                <c:pt idx="148">
                  <c:v>0.90628051882617944</c:v>
                </c:pt>
                <c:pt idx="149">
                  <c:v>0.97634740369922746</c:v>
                </c:pt>
                <c:pt idx="150">
                  <c:v>1.292249899378382</c:v>
                </c:pt>
                <c:pt idx="151">
                  <c:v>0.9906097753558456</c:v>
                </c:pt>
                <c:pt idx="152">
                  <c:v>1.0888882078940916</c:v>
                </c:pt>
                <c:pt idx="153">
                  <c:v>1.0823590710120643</c:v>
                </c:pt>
                <c:pt idx="154">
                  <c:v>0.86909495139644044</c:v>
                </c:pt>
                <c:pt idx="155">
                  <c:v>1.0510837741196133</c:v>
                </c:pt>
                <c:pt idx="156">
                  <c:v>1.1298837890403777</c:v>
                </c:pt>
                <c:pt idx="157">
                  <c:v>1.1681095471523506</c:v>
                </c:pt>
                <c:pt idx="158">
                  <c:v>1.1361608545397441</c:v>
                </c:pt>
                <c:pt idx="159">
                  <c:v>1.0565367444718261</c:v>
                </c:pt>
                <c:pt idx="160">
                  <c:v>1.0507578712358645</c:v>
                </c:pt>
                <c:pt idx="161">
                  <c:v>0.96496056406485242</c:v>
                </c:pt>
                <c:pt idx="162">
                  <c:v>0.91850318665813879</c:v>
                </c:pt>
                <c:pt idx="163">
                  <c:v>1.0080980325135207</c:v>
                </c:pt>
                <c:pt idx="164">
                  <c:v>1.002109988776656</c:v>
                </c:pt>
                <c:pt idx="165">
                  <c:v>1.0751930619961809</c:v>
                </c:pt>
                <c:pt idx="166">
                  <c:v>0.81623469082158595</c:v>
                </c:pt>
                <c:pt idx="167">
                  <c:v>0.92568799374945754</c:v>
                </c:pt>
                <c:pt idx="168">
                  <c:v>1.0477619217282061</c:v>
                </c:pt>
                <c:pt idx="169">
                  <c:v>0.89931258347989951</c:v>
                </c:pt>
                <c:pt idx="170">
                  <c:v>0.81829118433688963</c:v>
                </c:pt>
                <c:pt idx="171">
                  <c:v>0.79128341662984913</c:v>
                </c:pt>
                <c:pt idx="172">
                  <c:v>0.77260484169281274</c:v>
                </c:pt>
                <c:pt idx="173">
                  <c:v>0.89192964692205312</c:v>
                </c:pt>
                <c:pt idx="174">
                  <c:v>1.1945986259421302</c:v>
                </c:pt>
                <c:pt idx="175">
                  <c:v>1.2321053863180389</c:v>
                </c:pt>
                <c:pt idx="176">
                  <c:v>1.1384929231658032</c:v>
                </c:pt>
                <c:pt idx="177">
                  <c:v>1.064473994645404</c:v>
                </c:pt>
                <c:pt idx="178">
                  <c:v>1.1379807676068945</c:v>
                </c:pt>
                <c:pt idx="179">
                  <c:v>0.98855985744370778</c:v>
                </c:pt>
                <c:pt idx="180">
                  <c:v>0.89924298577104689</c:v>
                </c:pt>
                <c:pt idx="181">
                  <c:v>0.9651805032625177</c:v>
                </c:pt>
                <c:pt idx="182">
                  <c:v>0.90945226397936341</c:v>
                </c:pt>
                <c:pt idx="183">
                  <c:v>0.88837420950691859</c:v>
                </c:pt>
                <c:pt idx="184">
                  <c:v>0.91082273647461065</c:v>
                </c:pt>
                <c:pt idx="185">
                  <c:v>0.86120417433856233</c:v>
                </c:pt>
                <c:pt idx="186">
                  <c:v>1.1290846024444317</c:v>
                </c:pt>
                <c:pt idx="187">
                  <c:v>0.78494115409571963</c:v>
                </c:pt>
                <c:pt idx="188">
                  <c:v>0.92316798972146819</c:v>
                </c:pt>
                <c:pt idx="189">
                  <c:v>0.82193312978074873</c:v>
                </c:pt>
                <c:pt idx="190">
                  <c:v>0.99577930452318031</c:v>
                </c:pt>
                <c:pt idx="191">
                  <c:v>0.83987198324836565</c:v>
                </c:pt>
                <c:pt idx="192">
                  <c:v>0.86040821642541043</c:v>
                </c:pt>
                <c:pt idx="193">
                  <c:v>0.84912011872515269</c:v>
                </c:pt>
                <c:pt idx="194">
                  <c:v>0.94228178355830761</c:v>
                </c:pt>
                <c:pt idx="195">
                  <c:v>1.006054462172828</c:v>
                </c:pt>
                <c:pt idx="196">
                  <c:v>1.1930641421235211</c:v>
                </c:pt>
                <c:pt idx="197">
                  <c:v>1.1221921893932365</c:v>
                </c:pt>
                <c:pt idx="198">
                  <c:v>0.92004689187484434</c:v>
                </c:pt>
                <c:pt idx="199">
                  <c:v>0.75645783267199596</c:v>
                </c:pt>
                <c:pt idx="200">
                  <c:v>0.94269648236827885</c:v>
                </c:pt>
                <c:pt idx="201">
                  <c:v>1.0936599368334605</c:v>
                </c:pt>
                <c:pt idx="202">
                  <c:v>1.3132508330658181</c:v>
                </c:pt>
                <c:pt idx="203">
                  <c:v>1.0639984539569038</c:v>
                </c:pt>
                <c:pt idx="204">
                  <c:v>1.0439410568739971</c:v>
                </c:pt>
                <c:pt idx="205">
                  <c:v>1.0045884736919761</c:v>
                </c:pt>
                <c:pt idx="206">
                  <c:v>1.208814769049176</c:v>
                </c:pt>
                <c:pt idx="207">
                  <c:v>0.9381441470207369</c:v>
                </c:pt>
                <c:pt idx="208">
                  <c:v>0.99970888787704559</c:v>
                </c:pt>
                <c:pt idx="209">
                  <c:v>0.88282791303109864</c:v>
                </c:pt>
                <c:pt idx="210">
                  <c:v>0.86548350873880053</c:v>
                </c:pt>
                <c:pt idx="211">
                  <c:v>0.96201278556639236</c:v>
                </c:pt>
                <c:pt idx="212">
                  <c:v>0.92112942772552875</c:v>
                </c:pt>
                <c:pt idx="213">
                  <c:v>0.77531155704735899</c:v>
                </c:pt>
                <c:pt idx="214">
                  <c:v>0.74689199938417561</c:v>
                </c:pt>
                <c:pt idx="215">
                  <c:v>0.89663921023743665</c:v>
                </c:pt>
                <c:pt idx="216">
                  <c:v>0.98581310102605613</c:v>
                </c:pt>
                <c:pt idx="217">
                  <c:v>1.0422852922463617</c:v>
                </c:pt>
                <c:pt idx="218">
                  <c:v>0.98493914683620343</c:v>
                </c:pt>
                <c:pt idx="219">
                  <c:v>0.8869989623158917</c:v>
                </c:pt>
                <c:pt idx="220">
                  <c:v>1.097773436521652</c:v>
                </c:pt>
                <c:pt idx="221">
                  <c:v>1.1472109682047367</c:v>
                </c:pt>
                <c:pt idx="222">
                  <c:v>0.83494222336274371</c:v>
                </c:pt>
                <c:pt idx="223">
                  <c:v>0.87502427655855786</c:v>
                </c:pt>
                <c:pt idx="224">
                  <c:v>1.0618780909253398</c:v>
                </c:pt>
                <c:pt idx="225">
                  <c:v>1.0457071587971338</c:v>
                </c:pt>
                <c:pt idx="226">
                  <c:v>0.6967891770743676</c:v>
                </c:pt>
                <c:pt idx="227">
                  <c:v>0.88372131343382165</c:v>
                </c:pt>
                <c:pt idx="228">
                  <c:v>1.0102568367361104</c:v>
                </c:pt>
                <c:pt idx="229">
                  <c:v>1.1333567735673395</c:v>
                </c:pt>
                <c:pt idx="230">
                  <c:v>0.82681763282872833</c:v>
                </c:pt>
                <c:pt idx="231">
                  <c:v>0.88591198733449461</c:v>
                </c:pt>
                <c:pt idx="232">
                  <c:v>0.82177006449896961</c:v>
                </c:pt>
                <c:pt idx="233">
                  <c:v>0.94013396463934751</c:v>
                </c:pt>
                <c:pt idx="234">
                  <c:v>0.80245356234362408</c:v>
                </c:pt>
                <c:pt idx="235">
                  <c:v>0.8553869551394967</c:v>
                </c:pt>
                <c:pt idx="236">
                  <c:v>0.87834953545934036</c:v>
                </c:pt>
                <c:pt idx="237">
                  <c:v>0.78803773073272665</c:v>
                </c:pt>
                <c:pt idx="238">
                  <c:v>0.75659342048701561</c:v>
                </c:pt>
                <c:pt idx="239">
                  <c:v>1.017770149178383</c:v>
                </c:pt>
              </c:numCache>
            </c:numRef>
          </c:val>
        </c:ser>
        <c:ser>
          <c:idx val="68"/>
          <c:order val="68"/>
          <c:tx>
            <c:strRef>
              <c:f>ratio_data!$A$70</c:f>
              <c:strCache>
                <c:ptCount val="1"/>
                <c:pt idx="0">
                  <c:v>680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ratio_data!$B$70:$IG$70</c:f>
              <c:numCache>
                <c:formatCode>General</c:formatCode>
                <c:ptCount val="240"/>
                <c:pt idx="0">
                  <c:v>0.8031033701782585</c:v>
                </c:pt>
                <c:pt idx="1">
                  <c:v>0.91836608996113356</c:v>
                </c:pt>
                <c:pt idx="2">
                  <c:v>0.85035831903149495</c:v>
                </c:pt>
                <c:pt idx="3">
                  <c:v>1.0615831154138615</c:v>
                </c:pt>
                <c:pt idx="4">
                  <c:v>1.2746353395947221</c:v>
                </c:pt>
                <c:pt idx="5">
                  <c:v>1.1408777132603982</c:v>
                </c:pt>
                <c:pt idx="6">
                  <c:v>1.1790407282063273</c:v>
                </c:pt>
                <c:pt idx="7">
                  <c:v>1.0934722409833852</c:v>
                </c:pt>
                <c:pt idx="8">
                  <c:v>1.2338463197269598</c:v>
                </c:pt>
                <c:pt idx="9">
                  <c:v>1.3233541057643496</c:v>
                </c:pt>
                <c:pt idx="10">
                  <c:v>1.1158146443969419</c:v>
                </c:pt>
                <c:pt idx="11">
                  <c:v>0.9527085252872225</c:v>
                </c:pt>
                <c:pt idx="12">
                  <c:v>1.2633341543448704</c:v>
                </c:pt>
                <c:pt idx="13">
                  <c:v>1.3340716395160521</c:v>
                </c:pt>
                <c:pt idx="14">
                  <c:v>1.1376432494861235</c:v>
                </c:pt>
                <c:pt idx="15">
                  <c:v>0.98333092798383559</c:v>
                </c:pt>
                <c:pt idx="16">
                  <c:v>0.89227216947619958</c:v>
                </c:pt>
                <c:pt idx="17">
                  <c:v>0.96875842202032791</c:v>
                </c:pt>
                <c:pt idx="18">
                  <c:v>1.1934061883454139</c:v>
                </c:pt>
                <c:pt idx="19">
                  <c:v>0.99365833661013958</c:v>
                </c:pt>
                <c:pt idx="20">
                  <c:v>1.1558723866760441</c:v>
                </c:pt>
                <c:pt idx="21">
                  <c:v>1.0079250206261794</c:v>
                </c:pt>
                <c:pt idx="22">
                  <c:v>0.9842495203148417</c:v>
                </c:pt>
                <c:pt idx="23">
                  <c:v>1.0142028673515218</c:v>
                </c:pt>
                <c:pt idx="24">
                  <c:v>0.94135276818821056</c:v>
                </c:pt>
                <c:pt idx="25">
                  <c:v>1.1488574592309262</c:v>
                </c:pt>
                <c:pt idx="26">
                  <c:v>0.98522034484061916</c:v>
                </c:pt>
                <c:pt idx="27">
                  <c:v>1.1261520088330104</c:v>
                </c:pt>
                <c:pt idx="28">
                  <c:v>1.0169009988177917</c:v>
                </c:pt>
                <c:pt idx="29">
                  <c:v>0.95563140783324474</c:v>
                </c:pt>
                <c:pt idx="30">
                  <c:v>0.95586006880237451</c:v>
                </c:pt>
                <c:pt idx="31">
                  <c:v>1.1038861213305424</c:v>
                </c:pt>
                <c:pt idx="32">
                  <c:v>1.1663530029821227</c:v>
                </c:pt>
                <c:pt idx="33">
                  <c:v>1.2283629551112973</c:v>
                </c:pt>
                <c:pt idx="34">
                  <c:v>1.161321415528666</c:v>
                </c:pt>
                <c:pt idx="35">
                  <c:v>1.2122956383571297</c:v>
                </c:pt>
                <c:pt idx="36">
                  <c:v>1.1479773914850246</c:v>
                </c:pt>
                <c:pt idx="37">
                  <c:v>1.0614858776041252</c:v>
                </c:pt>
                <c:pt idx="38">
                  <c:v>1.0029965974786157</c:v>
                </c:pt>
                <c:pt idx="39">
                  <c:v>1.118800378408582</c:v>
                </c:pt>
                <c:pt idx="40">
                  <c:v>1.0611574183097041</c:v>
                </c:pt>
                <c:pt idx="41">
                  <c:v>1.1147970534434173</c:v>
                </c:pt>
                <c:pt idx="42">
                  <c:v>1.0196184574031191</c:v>
                </c:pt>
                <c:pt idx="43">
                  <c:v>0.97859589929924762</c:v>
                </c:pt>
                <c:pt idx="44">
                  <c:v>0.96742999413067765</c:v>
                </c:pt>
                <c:pt idx="45">
                  <c:v>1.0746036424271848</c:v>
                </c:pt>
                <c:pt idx="46">
                  <c:v>0.93691848121633758</c:v>
                </c:pt>
                <c:pt idx="47">
                  <c:v>0.98772595287407294</c:v>
                </c:pt>
                <c:pt idx="48">
                  <c:v>0.89485119358167364</c:v>
                </c:pt>
                <c:pt idx="49">
                  <c:v>1.0354500341024013</c:v>
                </c:pt>
                <c:pt idx="50">
                  <c:v>1.0368037773966972</c:v>
                </c:pt>
                <c:pt idx="51">
                  <c:v>1.1050208215149719</c:v>
                </c:pt>
                <c:pt idx="52">
                  <c:v>0.99461924063601503</c:v>
                </c:pt>
                <c:pt idx="53">
                  <c:v>0.93710389759545665</c:v>
                </c:pt>
                <c:pt idx="54">
                  <c:v>0.95719933756941111</c:v>
                </c:pt>
                <c:pt idx="55">
                  <c:v>0.84952976532819335</c:v>
                </c:pt>
                <c:pt idx="56">
                  <c:v>0.86074368994845074</c:v>
                </c:pt>
                <c:pt idx="57">
                  <c:v>0.8147384690944286</c:v>
                </c:pt>
                <c:pt idx="58">
                  <c:v>1.0871555675384201</c:v>
                </c:pt>
                <c:pt idx="59">
                  <c:v>1.0376115491283062</c:v>
                </c:pt>
                <c:pt idx="60">
                  <c:v>0.82611882818517546</c:v>
                </c:pt>
                <c:pt idx="61">
                  <c:v>0.803564179433229</c:v>
                </c:pt>
                <c:pt idx="62">
                  <c:v>0.77283156875621251</c:v>
                </c:pt>
                <c:pt idx="63">
                  <c:v>0.91300817062138062</c:v>
                </c:pt>
                <c:pt idx="64">
                  <c:v>0.99264768244884571</c:v>
                </c:pt>
                <c:pt idx="65">
                  <c:v>1.0702233877847638</c:v>
                </c:pt>
                <c:pt idx="66">
                  <c:v>0.91664615546901784</c:v>
                </c:pt>
                <c:pt idx="67">
                  <c:v>0.966647295868305</c:v>
                </c:pt>
                <c:pt idx="68">
                  <c:v>1.0342630983791905</c:v>
                </c:pt>
                <c:pt idx="69">
                  <c:v>0.92867511542626979</c:v>
                </c:pt>
                <c:pt idx="70">
                  <c:v>0.91898891154372564</c:v>
                </c:pt>
                <c:pt idx="71">
                  <c:v>1.135890921032126</c:v>
                </c:pt>
                <c:pt idx="72">
                  <c:v>1.0772260836816632</c:v>
                </c:pt>
                <c:pt idx="73">
                  <c:v>0.9982084637980565</c:v>
                </c:pt>
                <c:pt idx="74">
                  <c:v>1.016867621344244</c:v>
                </c:pt>
                <c:pt idx="75">
                  <c:v>1.0304965364623657</c:v>
                </c:pt>
                <c:pt idx="76">
                  <c:v>1.069377222707842</c:v>
                </c:pt>
                <c:pt idx="77">
                  <c:v>1.0294504620449278</c:v>
                </c:pt>
                <c:pt idx="78">
                  <c:v>0.95817599092780303</c:v>
                </c:pt>
                <c:pt idx="79">
                  <c:v>0.91032227982237546</c:v>
                </c:pt>
                <c:pt idx="80">
                  <c:v>0.93833488402080478</c:v>
                </c:pt>
                <c:pt idx="81">
                  <c:v>1.0320932903304738</c:v>
                </c:pt>
                <c:pt idx="82">
                  <c:v>0.94053022567139788</c:v>
                </c:pt>
                <c:pt idx="83">
                  <c:v>1.0185939940560482</c:v>
                </c:pt>
                <c:pt idx="84">
                  <c:v>0.99606425435263657</c:v>
                </c:pt>
                <c:pt idx="85">
                  <c:v>1.0238637990586446</c:v>
                </c:pt>
                <c:pt idx="86">
                  <c:v>0.99166902019275138</c:v>
                </c:pt>
                <c:pt idx="87">
                  <c:v>0.96184836423648312</c:v>
                </c:pt>
                <c:pt idx="88">
                  <c:v>1.0224535148197818</c:v>
                </c:pt>
                <c:pt idx="89">
                  <c:v>1.0338233723472974</c:v>
                </c:pt>
                <c:pt idx="90">
                  <c:v>0.91193521954981571</c:v>
                </c:pt>
                <c:pt idx="91">
                  <c:v>1.0295128904003399</c:v>
                </c:pt>
                <c:pt idx="92">
                  <c:v>0.97046517109967378</c:v>
                </c:pt>
                <c:pt idx="93">
                  <c:v>0.94117490790592229</c:v>
                </c:pt>
                <c:pt idx="94">
                  <c:v>1.0418226600985219</c:v>
                </c:pt>
                <c:pt idx="95">
                  <c:v>0.99435022745204948</c:v>
                </c:pt>
                <c:pt idx="96">
                  <c:v>1.0126879155279753</c:v>
                </c:pt>
                <c:pt idx="97">
                  <c:v>1.0065245689231552</c:v>
                </c:pt>
                <c:pt idx="98">
                  <c:v>1.1415899166465429</c:v>
                </c:pt>
                <c:pt idx="99">
                  <c:v>0.98390323067632868</c:v>
                </c:pt>
                <c:pt idx="100">
                  <c:v>0.89621044754846091</c:v>
                </c:pt>
                <c:pt idx="101">
                  <c:v>0.94839505700512783</c:v>
                </c:pt>
                <c:pt idx="102">
                  <c:v>0.98772407979194543</c:v>
                </c:pt>
                <c:pt idx="103">
                  <c:v>0.91267026052258138</c:v>
                </c:pt>
                <c:pt idx="104">
                  <c:v>0.87737348816502181</c:v>
                </c:pt>
                <c:pt idx="105">
                  <c:v>1.006368271667939</c:v>
                </c:pt>
                <c:pt idx="106">
                  <c:v>1.0092001265297923</c:v>
                </c:pt>
                <c:pt idx="107">
                  <c:v>0.92569330007192452</c:v>
                </c:pt>
                <c:pt idx="108">
                  <c:v>1.0351537784287501</c:v>
                </c:pt>
                <c:pt idx="109">
                  <c:v>0.95970036840906869</c:v>
                </c:pt>
                <c:pt idx="110">
                  <c:v>0.98503634506754856</c:v>
                </c:pt>
                <c:pt idx="111">
                  <c:v>1.0547545840292245</c:v>
                </c:pt>
                <c:pt idx="112">
                  <c:v>1.0787317547195348</c:v>
                </c:pt>
                <c:pt idx="113">
                  <c:v>1.1644752402604612</c:v>
                </c:pt>
                <c:pt idx="114">
                  <c:v>0.96442920042777591</c:v>
                </c:pt>
                <c:pt idx="115">
                  <c:v>1.1422515342001398</c:v>
                </c:pt>
                <c:pt idx="116">
                  <c:v>1.0647239695419202</c:v>
                </c:pt>
                <c:pt idx="117">
                  <c:v>0.94538370845504049</c:v>
                </c:pt>
                <c:pt idx="118">
                  <c:v>0.93939705752216962</c:v>
                </c:pt>
                <c:pt idx="119">
                  <c:v>1.0654372682478839</c:v>
                </c:pt>
                <c:pt idx="120">
                  <c:v>1.0047410938380779</c:v>
                </c:pt>
                <c:pt idx="121">
                  <c:v>0.9841234174777227</c:v>
                </c:pt>
                <c:pt idx="122">
                  <c:v>1.0060325936513301</c:v>
                </c:pt>
                <c:pt idx="123">
                  <c:v>1.0396350578394522</c:v>
                </c:pt>
                <c:pt idx="124">
                  <c:v>1.019780527014748</c:v>
                </c:pt>
                <c:pt idx="125">
                  <c:v>0.99518674893770032</c:v>
                </c:pt>
                <c:pt idx="126">
                  <c:v>0.89838041760011</c:v>
                </c:pt>
                <c:pt idx="127">
                  <c:v>0.93744203908627999</c:v>
                </c:pt>
                <c:pt idx="128">
                  <c:v>0.92371368163106726</c:v>
                </c:pt>
                <c:pt idx="129">
                  <c:v>1.1132145344889921</c:v>
                </c:pt>
                <c:pt idx="130">
                  <c:v>0.98619152595750859</c:v>
                </c:pt>
                <c:pt idx="131">
                  <c:v>1.0313435744786421</c:v>
                </c:pt>
                <c:pt idx="132">
                  <c:v>1.0048168977317224</c:v>
                </c:pt>
                <c:pt idx="133">
                  <c:v>1.0315710559414111</c:v>
                </c:pt>
                <c:pt idx="134">
                  <c:v>0.99866089808736858</c:v>
                </c:pt>
                <c:pt idx="135">
                  <c:v>0.86265514381350294</c:v>
                </c:pt>
                <c:pt idx="136">
                  <c:v>0.99989916835192816</c:v>
                </c:pt>
                <c:pt idx="137">
                  <c:v>1.0071078699074969</c:v>
                </c:pt>
                <c:pt idx="138">
                  <c:v>1.0104991107158738</c:v>
                </c:pt>
                <c:pt idx="139">
                  <c:v>1.0738494884662242</c:v>
                </c:pt>
                <c:pt idx="140">
                  <c:v>0.88713529105783351</c:v>
                </c:pt>
                <c:pt idx="141">
                  <c:v>0.93794373712599033</c:v>
                </c:pt>
                <c:pt idx="142">
                  <c:v>0.98500726395005256</c:v>
                </c:pt>
                <c:pt idx="143">
                  <c:v>0.95888775609155263</c:v>
                </c:pt>
                <c:pt idx="144">
                  <c:v>1.0614314015523918</c:v>
                </c:pt>
                <c:pt idx="145">
                  <c:v>0.95049273113830934</c:v>
                </c:pt>
                <c:pt idx="146">
                  <c:v>0.91697717118456512</c:v>
                </c:pt>
                <c:pt idx="147">
                  <c:v>1.0163798187764732</c:v>
                </c:pt>
                <c:pt idx="148">
                  <c:v>0.93758538418218607</c:v>
                </c:pt>
                <c:pt idx="149">
                  <c:v>0.98117348292461048</c:v>
                </c:pt>
                <c:pt idx="150">
                  <c:v>1.0523183785390995</c:v>
                </c:pt>
                <c:pt idx="151">
                  <c:v>1.232254094973384</c:v>
                </c:pt>
                <c:pt idx="152">
                  <c:v>1.0071166493176198</c:v>
                </c:pt>
                <c:pt idx="153">
                  <c:v>0.88200588419339565</c:v>
                </c:pt>
                <c:pt idx="154">
                  <c:v>0.92773357189691275</c:v>
                </c:pt>
                <c:pt idx="155">
                  <c:v>1.0847847080120838</c:v>
                </c:pt>
                <c:pt idx="156">
                  <c:v>0.97359714210351356</c:v>
                </c:pt>
                <c:pt idx="157">
                  <c:v>0.96477750605659074</c:v>
                </c:pt>
                <c:pt idx="158">
                  <c:v>1.0112455135927281</c:v>
                </c:pt>
                <c:pt idx="159">
                  <c:v>1.1890899544178208</c:v>
                </c:pt>
                <c:pt idx="160">
                  <c:v>0.94967699755607893</c:v>
                </c:pt>
                <c:pt idx="161">
                  <c:v>0.92215924230312873</c:v>
                </c:pt>
                <c:pt idx="162">
                  <c:v>0.98672672504290848</c:v>
                </c:pt>
                <c:pt idx="163">
                  <c:v>0.97615790438288763</c:v>
                </c:pt>
                <c:pt idx="164">
                  <c:v>1.0266243976987808</c:v>
                </c:pt>
                <c:pt idx="165">
                  <c:v>0.99945798233925665</c:v>
                </c:pt>
                <c:pt idx="166">
                  <c:v>0.95427092873566055</c:v>
                </c:pt>
                <c:pt idx="167">
                  <c:v>0.73867506096022884</c:v>
                </c:pt>
                <c:pt idx="168">
                  <c:v>0.80069379200693791</c:v>
                </c:pt>
                <c:pt idx="169">
                  <c:v>0.90663342492369914</c:v>
                </c:pt>
                <c:pt idx="170">
                  <c:v>0.94440162096637492</c:v>
                </c:pt>
                <c:pt idx="171">
                  <c:v>0.84629544012198765</c:v>
                </c:pt>
                <c:pt idx="172">
                  <c:v>1.0346728956588969</c:v>
                </c:pt>
                <c:pt idx="173">
                  <c:v>0.85423814117351005</c:v>
                </c:pt>
                <c:pt idx="174">
                  <c:v>0.86369299124450183</c:v>
                </c:pt>
                <c:pt idx="175">
                  <c:v>1.1804029666521549</c:v>
                </c:pt>
                <c:pt idx="176">
                  <c:v>0.9774841327645406</c:v>
                </c:pt>
                <c:pt idx="177">
                  <c:v>1.0771980327018971</c:v>
                </c:pt>
                <c:pt idx="178">
                  <c:v>1.4502282905516091</c:v>
                </c:pt>
                <c:pt idx="179">
                  <c:v>1.4509309772295993</c:v>
                </c:pt>
                <c:pt idx="180">
                  <c:v>1.0846983457671098</c:v>
                </c:pt>
                <c:pt idx="181">
                  <c:v>1.0602496205921217</c:v>
                </c:pt>
                <c:pt idx="182">
                  <c:v>0.95241872021910068</c:v>
                </c:pt>
                <c:pt idx="183">
                  <c:v>0.96940420727926091</c:v>
                </c:pt>
                <c:pt idx="184">
                  <c:v>0.83634088319845212</c:v>
                </c:pt>
                <c:pt idx="185">
                  <c:v>0.87945898184466653</c:v>
                </c:pt>
                <c:pt idx="186">
                  <c:v>0.89885985384703693</c:v>
                </c:pt>
                <c:pt idx="187">
                  <c:v>0.7236412812925036</c:v>
                </c:pt>
                <c:pt idx="188">
                  <c:v>0.82603231106243158</c:v>
                </c:pt>
                <c:pt idx="189">
                  <c:v>0.90342619741408792</c:v>
                </c:pt>
                <c:pt idx="190">
                  <c:v>0.88339009570194038</c:v>
                </c:pt>
                <c:pt idx="191">
                  <c:v>0.83853090116118045</c:v>
                </c:pt>
                <c:pt idx="192">
                  <c:v>1.2557835043657921</c:v>
                </c:pt>
                <c:pt idx="193">
                  <c:v>0.92033143198627554</c:v>
                </c:pt>
                <c:pt idx="194">
                  <c:v>0.80974701005418392</c:v>
                </c:pt>
                <c:pt idx="195">
                  <c:v>0.98523117507752456</c:v>
                </c:pt>
                <c:pt idx="196">
                  <c:v>0.96266401962553871</c:v>
                </c:pt>
                <c:pt idx="197">
                  <c:v>1.451608328687811</c:v>
                </c:pt>
                <c:pt idx="198">
                  <c:v>1.0067565963306799</c:v>
                </c:pt>
                <c:pt idx="199">
                  <c:v>0.95203273893454188</c:v>
                </c:pt>
                <c:pt idx="200">
                  <c:v>1.0952001894124948</c:v>
                </c:pt>
                <c:pt idx="201">
                  <c:v>1.0695536887644912</c:v>
                </c:pt>
                <c:pt idx="202">
                  <c:v>1.105831948064909</c:v>
                </c:pt>
                <c:pt idx="203">
                  <c:v>1.0380206687124658</c:v>
                </c:pt>
                <c:pt idx="204">
                  <c:v>0.91530662372751836</c:v>
                </c:pt>
                <c:pt idx="205">
                  <c:v>1.052131344003558</c:v>
                </c:pt>
                <c:pt idx="206">
                  <c:v>0.95933882709738505</c:v>
                </c:pt>
                <c:pt idx="207">
                  <c:v>0.98590844251404863</c:v>
                </c:pt>
                <c:pt idx="208">
                  <c:v>1.0301153745472753</c:v>
                </c:pt>
                <c:pt idx="209">
                  <c:v>0.97976264473322816</c:v>
                </c:pt>
                <c:pt idx="210">
                  <c:v>0.86998591708181683</c:v>
                </c:pt>
                <c:pt idx="211">
                  <c:v>1.0498756009502959</c:v>
                </c:pt>
                <c:pt idx="212">
                  <c:v>1.0519695110230514</c:v>
                </c:pt>
                <c:pt idx="213">
                  <c:v>1.1678977402041697</c:v>
                </c:pt>
                <c:pt idx="214">
                  <c:v>0.85715092765827483</c:v>
                </c:pt>
                <c:pt idx="215">
                  <c:v>0.78107999537008665</c:v>
                </c:pt>
                <c:pt idx="216">
                  <c:v>0.89492893291507813</c:v>
                </c:pt>
                <c:pt idx="217">
                  <c:v>0.99030152292604956</c:v>
                </c:pt>
                <c:pt idx="218">
                  <c:v>0.97402000229911689</c:v>
                </c:pt>
                <c:pt idx="219">
                  <c:v>0.98451154966561216</c:v>
                </c:pt>
                <c:pt idx="220">
                  <c:v>1.1096538541607541</c:v>
                </c:pt>
                <c:pt idx="221">
                  <c:v>1.0576688749859207</c:v>
                </c:pt>
                <c:pt idx="222">
                  <c:v>0.868125072629782</c:v>
                </c:pt>
                <c:pt idx="223">
                  <c:v>0.84302947357400027</c:v>
                </c:pt>
                <c:pt idx="224">
                  <c:v>0.87851010733235857</c:v>
                </c:pt>
                <c:pt idx="225">
                  <c:v>0.80740740740740768</c:v>
                </c:pt>
                <c:pt idx="226">
                  <c:v>0.85177258640577136</c:v>
                </c:pt>
                <c:pt idx="227">
                  <c:v>0.91006042076144622</c:v>
                </c:pt>
                <c:pt idx="228">
                  <c:v>1.0219900826446247</c:v>
                </c:pt>
                <c:pt idx="229">
                  <c:v>1.0333009964006272</c:v>
                </c:pt>
                <c:pt idx="230">
                  <c:v>0.98437967939725357</c:v>
                </c:pt>
                <c:pt idx="231">
                  <c:v>0.8663879469790382</c:v>
                </c:pt>
                <c:pt idx="232">
                  <c:v>0.78805349358713461</c:v>
                </c:pt>
                <c:pt idx="233">
                  <c:v>0.83053981640093222</c:v>
                </c:pt>
                <c:pt idx="234">
                  <c:v>0.88341277169166099</c:v>
                </c:pt>
                <c:pt idx="235">
                  <c:v>0.84099683511140089</c:v>
                </c:pt>
                <c:pt idx="236">
                  <c:v>0.87035681830975764</c:v>
                </c:pt>
                <c:pt idx="237">
                  <c:v>0.82502119003220886</c:v>
                </c:pt>
                <c:pt idx="238">
                  <c:v>0.86994053245793568</c:v>
                </c:pt>
                <c:pt idx="239">
                  <c:v>0.82528517276698554</c:v>
                </c:pt>
              </c:numCache>
            </c:numRef>
          </c:val>
        </c:ser>
        <c:ser>
          <c:idx val="69"/>
          <c:order val="69"/>
          <c:tx>
            <c:strRef>
              <c:f>ratio_data!$A$71</c:f>
              <c:strCache>
                <c:ptCount val="1"/>
                <c:pt idx="0">
                  <c:v>690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ratio_data!$B$71:$IG$71</c:f>
              <c:numCache>
                <c:formatCode>General</c:formatCode>
                <c:ptCount val="240"/>
                <c:pt idx="0">
                  <c:v>0.95420908614075994</c:v>
                </c:pt>
                <c:pt idx="1">
                  <c:v>1.0495015588181356</c:v>
                </c:pt>
                <c:pt idx="2">
                  <c:v>0.92815786758592222</c:v>
                </c:pt>
                <c:pt idx="3">
                  <c:v>1.0902464804492353</c:v>
                </c:pt>
                <c:pt idx="4">
                  <c:v>1.0091603246601255</c:v>
                </c:pt>
                <c:pt idx="5">
                  <c:v>1.1597030912471378</c:v>
                </c:pt>
                <c:pt idx="6">
                  <c:v>1.2491713729465337</c:v>
                </c:pt>
                <c:pt idx="7">
                  <c:v>1.1763874523583522</c:v>
                </c:pt>
                <c:pt idx="8">
                  <c:v>1.0716214110591333</c:v>
                </c:pt>
                <c:pt idx="9">
                  <c:v>1.4544790217774919</c:v>
                </c:pt>
                <c:pt idx="10">
                  <c:v>1.4362874523996578</c:v>
                </c:pt>
                <c:pt idx="11">
                  <c:v>1.0112378687377301</c:v>
                </c:pt>
                <c:pt idx="12">
                  <c:v>0.99161360870561988</c:v>
                </c:pt>
                <c:pt idx="13">
                  <c:v>1.0093779898967667</c:v>
                </c:pt>
                <c:pt idx="14">
                  <c:v>1.0696269993150032</c:v>
                </c:pt>
                <c:pt idx="15">
                  <c:v>1.1121382938744813</c:v>
                </c:pt>
                <c:pt idx="16">
                  <c:v>1.0879259848811347</c:v>
                </c:pt>
                <c:pt idx="17">
                  <c:v>0.98369745457734792</c:v>
                </c:pt>
                <c:pt idx="18">
                  <c:v>0.91171406080881623</c:v>
                </c:pt>
                <c:pt idx="19">
                  <c:v>1.0708124033587436</c:v>
                </c:pt>
                <c:pt idx="20">
                  <c:v>1.1610391050098379</c:v>
                </c:pt>
                <c:pt idx="21">
                  <c:v>0.94161267978649721</c:v>
                </c:pt>
                <c:pt idx="22">
                  <c:v>1.19102876922204</c:v>
                </c:pt>
                <c:pt idx="23">
                  <c:v>1.0278401070307397</c:v>
                </c:pt>
                <c:pt idx="24">
                  <c:v>1.1472206668854859</c:v>
                </c:pt>
                <c:pt idx="25">
                  <c:v>1.2774992072300579</c:v>
                </c:pt>
                <c:pt idx="26">
                  <c:v>1.0204318031638888</c:v>
                </c:pt>
                <c:pt idx="27">
                  <c:v>1.049840571224008</c:v>
                </c:pt>
                <c:pt idx="28">
                  <c:v>0.78251967637184261</c:v>
                </c:pt>
                <c:pt idx="29">
                  <c:v>0.8133741097357271</c:v>
                </c:pt>
                <c:pt idx="30">
                  <c:v>0.88983878608510514</c:v>
                </c:pt>
                <c:pt idx="31">
                  <c:v>0.92994124119771771</c:v>
                </c:pt>
                <c:pt idx="32">
                  <c:v>0.97713381465730464</c:v>
                </c:pt>
                <c:pt idx="33">
                  <c:v>1.1513743358858219</c:v>
                </c:pt>
                <c:pt idx="34">
                  <c:v>1.1729928210662022</c:v>
                </c:pt>
                <c:pt idx="35">
                  <c:v>1.0486583407140169</c:v>
                </c:pt>
                <c:pt idx="36">
                  <c:v>0.90793347957186266</c:v>
                </c:pt>
                <c:pt idx="37">
                  <c:v>1.0813327940695758</c:v>
                </c:pt>
                <c:pt idx="38">
                  <c:v>0.9561209193075596</c:v>
                </c:pt>
                <c:pt idx="39">
                  <c:v>1.0252005189010203</c:v>
                </c:pt>
                <c:pt idx="40">
                  <c:v>1.060534183670798</c:v>
                </c:pt>
                <c:pt idx="41">
                  <c:v>1.2649841530696078</c:v>
                </c:pt>
                <c:pt idx="42">
                  <c:v>0.94631032928502556</c:v>
                </c:pt>
                <c:pt idx="43">
                  <c:v>1.0105473314400262</c:v>
                </c:pt>
                <c:pt idx="44">
                  <c:v>1.0972821070902161</c:v>
                </c:pt>
                <c:pt idx="45">
                  <c:v>1.1917043293140452</c:v>
                </c:pt>
                <c:pt idx="46">
                  <c:v>0.84504412340520885</c:v>
                </c:pt>
                <c:pt idx="47">
                  <c:v>0.91023977496994257</c:v>
                </c:pt>
                <c:pt idx="48">
                  <c:v>0.96169078910365779</c:v>
                </c:pt>
                <c:pt idx="49">
                  <c:v>0.89976551391533577</c:v>
                </c:pt>
                <c:pt idx="50">
                  <c:v>0.91604546728633063</c:v>
                </c:pt>
                <c:pt idx="51">
                  <c:v>0.93461287696861961</c:v>
                </c:pt>
                <c:pt idx="52">
                  <c:v>1.1080945871521366</c:v>
                </c:pt>
                <c:pt idx="53">
                  <c:v>0.94710318421076156</c:v>
                </c:pt>
                <c:pt idx="54">
                  <c:v>0.99236646848726107</c:v>
                </c:pt>
                <c:pt idx="55">
                  <c:v>0.94771317285610501</c:v>
                </c:pt>
                <c:pt idx="56">
                  <c:v>0.90343072692728987</c:v>
                </c:pt>
                <c:pt idx="57">
                  <c:v>1.0104884136444852</c:v>
                </c:pt>
                <c:pt idx="58">
                  <c:v>1.0375697826136556</c:v>
                </c:pt>
                <c:pt idx="59">
                  <c:v>1.0018633090007099</c:v>
                </c:pt>
                <c:pt idx="60">
                  <c:v>0.82336106102030138</c:v>
                </c:pt>
                <c:pt idx="61">
                  <c:v>0.83581449927403584</c:v>
                </c:pt>
                <c:pt idx="62">
                  <c:v>0.98062934997323059</c:v>
                </c:pt>
                <c:pt idx="63">
                  <c:v>0.97451832894679358</c:v>
                </c:pt>
                <c:pt idx="64">
                  <c:v>1.0127744261110407</c:v>
                </c:pt>
                <c:pt idx="65">
                  <c:v>0.990236111502237</c:v>
                </c:pt>
                <c:pt idx="66">
                  <c:v>0.88515984337935805</c:v>
                </c:pt>
                <c:pt idx="67">
                  <c:v>0.91824669872528808</c:v>
                </c:pt>
                <c:pt idx="68">
                  <c:v>1.034285180165444</c:v>
                </c:pt>
                <c:pt idx="69">
                  <c:v>1.0132420161600615</c:v>
                </c:pt>
                <c:pt idx="70">
                  <c:v>0.91183908945561876</c:v>
                </c:pt>
                <c:pt idx="71">
                  <c:v>0.97944478895116738</c:v>
                </c:pt>
                <c:pt idx="72">
                  <c:v>1.0265263365022819</c:v>
                </c:pt>
                <c:pt idx="73">
                  <c:v>0.99843438942303298</c:v>
                </c:pt>
                <c:pt idx="74">
                  <c:v>0.98669072532109514</c:v>
                </c:pt>
                <c:pt idx="75">
                  <c:v>0.88781780898713758</c:v>
                </c:pt>
                <c:pt idx="76">
                  <c:v>0.99850115773422821</c:v>
                </c:pt>
                <c:pt idx="77">
                  <c:v>1.0682207007008888</c:v>
                </c:pt>
                <c:pt idx="78">
                  <c:v>1.0380205506247777</c:v>
                </c:pt>
                <c:pt idx="79">
                  <c:v>0.95256379797076207</c:v>
                </c:pt>
                <c:pt idx="80">
                  <c:v>0.99465918532043707</c:v>
                </c:pt>
                <c:pt idx="81">
                  <c:v>0.98728088739947362</c:v>
                </c:pt>
                <c:pt idx="82">
                  <c:v>0.94514845513985113</c:v>
                </c:pt>
                <c:pt idx="83">
                  <c:v>0.92027607980479043</c:v>
                </c:pt>
                <c:pt idx="84">
                  <c:v>1.0679030370526283</c:v>
                </c:pt>
                <c:pt idx="85">
                  <c:v>0.97926587031645462</c:v>
                </c:pt>
                <c:pt idx="86">
                  <c:v>1.028389433639685</c:v>
                </c:pt>
                <c:pt idx="87">
                  <c:v>0.98445165062771833</c:v>
                </c:pt>
                <c:pt idx="88">
                  <c:v>0.89356488674856949</c:v>
                </c:pt>
                <c:pt idx="89">
                  <c:v>1.0678455229221644</c:v>
                </c:pt>
                <c:pt idx="90">
                  <c:v>0.921642081104593</c:v>
                </c:pt>
                <c:pt idx="91">
                  <c:v>1.14114298764955</c:v>
                </c:pt>
                <c:pt idx="92">
                  <c:v>0.95897607363773163</c:v>
                </c:pt>
                <c:pt idx="93">
                  <c:v>0.98854744163869734</c:v>
                </c:pt>
                <c:pt idx="94">
                  <c:v>0.97905407271689493</c:v>
                </c:pt>
                <c:pt idx="95">
                  <c:v>1.0246163182209678</c:v>
                </c:pt>
                <c:pt idx="96">
                  <c:v>1.0280983559505066</c:v>
                </c:pt>
                <c:pt idx="97">
                  <c:v>0.9928469184890657</c:v>
                </c:pt>
                <c:pt idx="98">
                  <c:v>1.0952782543790758</c:v>
                </c:pt>
                <c:pt idx="99">
                  <c:v>1.0079915480044366</c:v>
                </c:pt>
                <c:pt idx="100">
                  <c:v>0.9686239614666653</c:v>
                </c:pt>
                <c:pt idx="101">
                  <c:v>1.0230160930663752</c:v>
                </c:pt>
                <c:pt idx="102">
                  <c:v>0.94643802067452865</c:v>
                </c:pt>
                <c:pt idx="103">
                  <c:v>0.95078431943191422</c:v>
                </c:pt>
                <c:pt idx="104">
                  <c:v>0.89302034743078362</c:v>
                </c:pt>
                <c:pt idx="105">
                  <c:v>0.97179948611819567</c:v>
                </c:pt>
                <c:pt idx="106">
                  <c:v>0.88395157384988021</c:v>
                </c:pt>
                <c:pt idx="107">
                  <c:v>0.91961891037188392</c:v>
                </c:pt>
                <c:pt idx="108">
                  <c:v>1.0600406424444218</c:v>
                </c:pt>
                <c:pt idx="109">
                  <c:v>1.0616365067267155</c:v>
                </c:pt>
                <c:pt idx="110">
                  <c:v>0.98539325294622637</c:v>
                </c:pt>
                <c:pt idx="111">
                  <c:v>0.99676114790286841</c:v>
                </c:pt>
                <c:pt idx="112">
                  <c:v>1.0174576485898219</c:v>
                </c:pt>
                <c:pt idx="113">
                  <c:v>1.009355953970086</c:v>
                </c:pt>
                <c:pt idx="114">
                  <c:v>1.0168776238751829</c:v>
                </c:pt>
                <c:pt idx="115">
                  <c:v>1.0268645039515525</c:v>
                </c:pt>
                <c:pt idx="116">
                  <c:v>1.0586057489673777</c:v>
                </c:pt>
                <c:pt idx="117">
                  <c:v>1.0443583528879559</c:v>
                </c:pt>
                <c:pt idx="118">
                  <c:v>1.02886291968095</c:v>
                </c:pt>
                <c:pt idx="119">
                  <c:v>0.99948934261299749</c:v>
                </c:pt>
                <c:pt idx="120">
                  <c:v>1.1278230903727935</c:v>
                </c:pt>
                <c:pt idx="121">
                  <c:v>1.0140366100527538</c:v>
                </c:pt>
                <c:pt idx="122">
                  <c:v>0.93620674038452523</c:v>
                </c:pt>
                <c:pt idx="123">
                  <c:v>0.94329382693451813</c:v>
                </c:pt>
                <c:pt idx="124">
                  <c:v>0.97327063761351162</c:v>
                </c:pt>
                <c:pt idx="125">
                  <c:v>1.0381783746519901</c:v>
                </c:pt>
                <c:pt idx="126">
                  <c:v>0.97525009678901264</c:v>
                </c:pt>
                <c:pt idx="127">
                  <c:v>0.94938591486058077</c:v>
                </c:pt>
                <c:pt idx="128">
                  <c:v>0.95057275541795516</c:v>
                </c:pt>
                <c:pt idx="129">
                  <c:v>0.9950520403105898</c:v>
                </c:pt>
                <c:pt idx="130">
                  <c:v>0.97745394089505522</c:v>
                </c:pt>
                <c:pt idx="131">
                  <c:v>1.0984043320605179</c:v>
                </c:pt>
                <c:pt idx="132">
                  <c:v>1.1164587976490179</c:v>
                </c:pt>
                <c:pt idx="133">
                  <c:v>1.1047099190668401</c:v>
                </c:pt>
                <c:pt idx="134">
                  <c:v>0.94455958168885534</c:v>
                </c:pt>
                <c:pt idx="135">
                  <c:v>0.89779554033051157</c:v>
                </c:pt>
                <c:pt idx="136">
                  <c:v>1.0814053859773678</c:v>
                </c:pt>
                <c:pt idx="137">
                  <c:v>1.0404527854976779</c:v>
                </c:pt>
                <c:pt idx="138">
                  <c:v>1.1644174560922802</c:v>
                </c:pt>
                <c:pt idx="139">
                  <c:v>1.0544211246120667</c:v>
                </c:pt>
                <c:pt idx="140">
                  <c:v>0.90804575600551163</c:v>
                </c:pt>
                <c:pt idx="141">
                  <c:v>0.97480735032602261</c:v>
                </c:pt>
                <c:pt idx="142">
                  <c:v>0.92549288729555435</c:v>
                </c:pt>
                <c:pt idx="143">
                  <c:v>1.0373257651961478</c:v>
                </c:pt>
                <c:pt idx="144">
                  <c:v>0.98984061763819886</c:v>
                </c:pt>
                <c:pt idx="145">
                  <c:v>0.91417303820677764</c:v>
                </c:pt>
                <c:pt idx="146">
                  <c:v>1.0521308627779244</c:v>
                </c:pt>
                <c:pt idx="147">
                  <c:v>1.0780608220082801</c:v>
                </c:pt>
                <c:pt idx="148">
                  <c:v>0.97601917140057448</c:v>
                </c:pt>
                <c:pt idx="149">
                  <c:v>1.1198987912944174</c:v>
                </c:pt>
                <c:pt idx="150">
                  <c:v>1.2064923780199828</c:v>
                </c:pt>
                <c:pt idx="151">
                  <c:v>1.0870694194263544</c:v>
                </c:pt>
                <c:pt idx="152">
                  <c:v>0.78450464305629453</c:v>
                </c:pt>
                <c:pt idx="153">
                  <c:v>0.90882263346279912</c:v>
                </c:pt>
                <c:pt idx="154">
                  <c:v>0.96583599636459827</c:v>
                </c:pt>
                <c:pt idx="155">
                  <c:v>1.0261996965556619</c:v>
                </c:pt>
                <c:pt idx="156">
                  <c:v>1.0556609903436018</c:v>
                </c:pt>
                <c:pt idx="157">
                  <c:v>0.89906373632562253</c:v>
                </c:pt>
                <c:pt idx="158">
                  <c:v>0.94060599660304189</c:v>
                </c:pt>
                <c:pt idx="159">
                  <c:v>0.94093813263650716</c:v>
                </c:pt>
                <c:pt idx="160">
                  <c:v>1.1436413603809559</c:v>
                </c:pt>
                <c:pt idx="161">
                  <c:v>0.88997215324155554</c:v>
                </c:pt>
                <c:pt idx="162">
                  <c:v>0.86410990269032784</c:v>
                </c:pt>
                <c:pt idx="163">
                  <c:v>0.93462526947749924</c:v>
                </c:pt>
                <c:pt idx="164">
                  <c:v>1.0095614981573382</c:v>
                </c:pt>
                <c:pt idx="165">
                  <c:v>0.88401667157124675</c:v>
                </c:pt>
                <c:pt idx="166">
                  <c:v>0.83600157877947479</c:v>
                </c:pt>
                <c:pt idx="167">
                  <c:v>0.86120974602864675</c:v>
                </c:pt>
                <c:pt idx="168">
                  <c:v>0.94650435559526458</c:v>
                </c:pt>
                <c:pt idx="169">
                  <c:v>0.88698019364062053</c:v>
                </c:pt>
                <c:pt idx="170">
                  <c:v>0.97779522086883286</c:v>
                </c:pt>
                <c:pt idx="171">
                  <c:v>0.87392019630259776</c:v>
                </c:pt>
                <c:pt idx="172">
                  <c:v>0.8092315362350968</c:v>
                </c:pt>
                <c:pt idx="173">
                  <c:v>0.86979088425822448</c:v>
                </c:pt>
                <c:pt idx="174">
                  <c:v>0.82977740617088547</c:v>
                </c:pt>
                <c:pt idx="175">
                  <c:v>1.1105650038545201</c:v>
                </c:pt>
                <c:pt idx="176">
                  <c:v>0.98863059392131958</c:v>
                </c:pt>
                <c:pt idx="177">
                  <c:v>1.0731723090957381</c:v>
                </c:pt>
                <c:pt idx="178">
                  <c:v>1.1360198080657125</c:v>
                </c:pt>
                <c:pt idx="179">
                  <c:v>1.0497716084254667</c:v>
                </c:pt>
                <c:pt idx="180">
                  <c:v>1.1630281903148718</c:v>
                </c:pt>
                <c:pt idx="181">
                  <c:v>1.1456698090875959</c:v>
                </c:pt>
                <c:pt idx="182">
                  <c:v>1.1002855883827118</c:v>
                </c:pt>
                <c:pt idx="183">
                  <c:v>1.187346605825506</c:v>
                </c:pt>
                <c:pt idx="184">
                  <c:v>1.1433437881477693</c:v>
                </c:pt>
                <c:pt idx="185">
                  <c:v>0.93325939925961787</c:v>
                </c:pt>
                <c:pt idx="186">
                  <c:v>0.73944876547928462</c:v>
                </c:pt>
                <c:pt idx="187">
                  <c:v>0.81612259974560108</c:v>
                </c:pt>
                <c:pt idx="188">
                  <c:v>0.82401584042241161</c:v>
                </c:pt>
                <c:pt idx="189">
                  <c:v>0.92262814240015678</c:v>
                </c:pt>
                <c:pt idx="190">
                  <c:v>0.89005855134266121</c:v>
                </c:pt>
                <c:pt idx="191">
                  <c:v>0.93370293370293356</c:v>
                </c:pt>
                <c:pt idx="192">
                  <c:v>0.74749228395061729</c:v>
                </c:pt>
                <c:pt idx="193">
                  <c:v>1.071884314023881</c:v>
                </c:pt>
                <c:pt idx="194">
                  <c:v>0.96695689409078045</c:v>
                </c:pt>
                <c:pt idx="195">
                  <c:v>0.9094910803923083</c:v>
                </c:pt>
                <c:pt idx="196">
                  <c:v>0.80486235551108776</c:v>
                </c:pt>
                <c:pt idx="197">
                  <c:v>0.94773043919842836</c:v>
                </c:pt>
                <c:pt idx="198">
                  <c:v>0.88896818669126543</c:v>
                </c:pt>
                <c:pt idx="199">
                  <c:v>1.1123216351716159</c:v>
                </c:pt>
                <c:pt idx="200">
                  <c:v>1.2533453068621259</c:v>
                </c:pt>
                <c:pt idx="201">
                  <c:v>1.0744999882855513</c:v>
                </c:pt>
                <c:pt idx="202">
                  <c:v>1.133827773375002</c:v>
                </c:pt>
                <c:pt idx="203">
                  <c:v>1.1574009992910441</c:v>
                </c:pt>
                <c:pt idx="204">
                  <c:v>0.93392200817013915</c:v>
                </c:pt>
                <c:pt idx="205">
                  <c:v>1.0070514610935046</c:v>
                </c:pt>
                <c:pt idx="206">
                  <c:v>0.95823223994930451</c:v>
                </c:pt>
                <c:pt idx="207">
                  <c:v>0.96619109993981767</c:v>
                </c:pt>
                <c:pt idx="208">
                  <c:v>1.0695431559541329</c:v>
                </c:pt>
                <c:pt idx="209">
                  <c:v>1.0921696815825659</c:v>
                </c:pt>
                <c:pt idx="210">
                  <c:v>1.2207583238210522</c:v>
                </c:pt>
                <c:pt idx="211">
                  <c:v>0.96771339221501262</c:v>
                </c:pt>
                <c:pt idx="212">
                  <c:v>1.0126538742096061</c:v>
                </c:pt>
                <c:pt idx="213">
                  <c:v>1.0969943495132413</c:v>
                </c:pt>
                <c:pt idx="214">
                  <c:v>0.8520033578520757</c:v>
                </c:pt>
                <c:pt idx="215">
                  <c:v>0.95691116887531036</c:v>
                </c:pt>
                <c:pt idx="216">
                  <c:v>0.94171715983292981</c:v>
                </c:pt>
                <c:pt idx="217">
                  <c:v>0.91501913436217064</c:v>
                </c:pt>
                <c:pt idx="218">
                  <c:v>1.0249345462981376</c:v>
                </c:pt>
                <c:pt idx="219">
                  <c:v>0.9221464770695228</c:v>
                </c:pt>
                <c:pt idx="220">
                  <c:v>1.1599145353346634</c:v>
                </c:pt>
                <c:pt idx="221">
                  <c:v>1.148707917610692</c:v>
                </c:pt>
                <c:pt idx="222">
                  <c:v>0.96688012147118774</c:v>
                </c:pt>
                <c:pt idx="223">
                  <c:v>0.82631663638111963</c:v>
                </c:pt>
                <c:pt idx="224">
                  <c:v>0.75442637517763689</c:v>
                </c:pt>
                <c:pt idx="225">
                  <c:v>0.74510807234230392</c:v>
                </c:pt>
                <c:pt idx="226">
                  <c:v>0.94191529844014066</c:v>
                </c:pt>
                <c:pt idx="227">
                  <c:v>0.94348161064028324</c:v>
                </c:pt>
                <c:pt idx="228">
                  <c:v>1.0163823246331867</c:v>
                </c:pt>
                <c:pt idx="229">
                  <c:v>0.90428759564572259</c:v>
                </c:pt>
                <c:pt idx="230">
                  <c:v>0.90127579471244657</c:v>
                </c:pt>
                <c:pt idx="231">
                  <c:v>0.8079200897127673</c:v>
                </c:pt>
                <c:pt idx="232">
                  <c:v>0.6899361803222076</c:v>
                </c:pt>
                <c:pt idx="233">
                  <c:v>0.80909433804115505</c:v>
                </c:pt>
                <c:pt idx="234">
                  <c:v>0.67721854075471044</c:v>
                </c:pt>
                <c:pt idx="235">
                  <c:v>0.90372914239685465</c:v>
                </c:pt>
                <c:pt idx="236">
                  <c:v>1.2968157788217427</c:v>
                </c:pt>
                <c:pt idx="237">
                  <c:v>1.218828370799323</c:v>
                </c:pt>
                <c:pt idx="238">
                  <c:v>0.97626028608782567</c:v>
                </c:pt>
                <c:pt idx="239">
                  <c:v>0.8202826319823221</c:v>
                </c:pt>
              </c:numCache>
            </c:numRef>
          </c:val>
        </c:ser>
        <c:ser>
          <c:idx val="70"/>
          <c:order val="70"/>
          <c:tx>
            <c:strRef>
              <c:f>ratio_data!$A$72</c:f>
              <c:strCache>
                <c:ptCount val="1"/>
                <c:pt idx="0">
                  <c:v>700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ratio_data!$B$72:$IG$72</c:f>
              <c:numCache>
                <c:formatCode>General</c:formatCode>
                <c:ptCount val="240"/>
                <c:pt idx="0">
                  <c:v>1.3831788251602841</c:v>
                </c:pt>
                <c:pt idx="1">
                  <c:v>1.0629613227044556</c:v>
                </c:pt>
                <c:pt idx="2">
                  <c:v>1.0439097288263042</c:v>
                </c:pt>
                <c:pt idx="3">
                  <c:v>1.0285217029125615</c:v>
                </c:pt>
                <c:pt idx="4">
                  <c:v>0.98853333007257227</c:v>
                </c:pt>
                <c:pt idx="5">
                  <c:v>1.0073610986640591</c:v>
                </c:pt>
                <c:pt idx="6">
                  <c:v>0.90558825277926358</c:v>
                </c:pt>
                <c:pt idx="7">
                  <c:v>1.2087433149306479</c:v>
                </c:pt>
                <c:pt idx="8">
                  <c:v>1.0921019160288801</c:v>
                </c:pt>
                <c:pt idx="9">
                  <c:v>1.1976635772088324</c:v>
                </c:pt>
                <c:pt idx="10">
                  <c:v>1.392341628001958</c:v>
                </c:pt>
                <c:pt idx="11">
                  <c:v>1.0966678988897247</c:v>
                </c:pt>
                <c:pt idx="12">
                  <c:v>0.94510024258465863</c:v>
                </c:pt>
                <c:pt idx="13">
                  <c:v>0.97576441712425621</c:v>
                </c:pt>
                <c:pt idx="14">
                  <c:v>1.0222024380221888</c:v>
                </c:pt>
                <c:pt idx="15">
                  <c:v>1.0395908419587561</c:v>
                </c:pt>
                <c:pt idx="16">
                  <c:v>1.0494683419097299</c:v>
                </c:pt>
                <c:pt idx="17">
                  <c:v>0.96470700472518822</c:v>
                </c:pt>
                <c:pt idx="18">
                  <c:v>1.1802097273795387</c:v>
                </c:pt>
                <c:pt idx="19">
                  <c:v>1.1110440520197986</c:v>
                </c:pt>
                <c:pt idx="20">
                  <c:v>1.1944679191315128</c:v>
                </c:pt>
                <c:pt idx="21">
                  <c:v>0.98078131657435064</c:v>
                </c:pt>
                <c:pt idx="22">
                  <c:v>1.1082993165745874</c:v>
                </c:pt>
                <c:pt idx="23">
                  <c:v>0.9245382599539621</c:v>
                </c:pt>
                <c:pt idx="24">
                  <c:v>1.0337070980709138</c:v>
                </c:pt>
                <c:pt idx="25">
                  <c:v>1.1261410334626407</c:v>
                </c:pt>
                <c:pt idx="26">
                  <c:v>0.91564276224439956</c:v>
                </c:pt>
                <c:pt idx="27">
                  <c:v>1.0454521964527121</c:v>
                </c:pt>
                <c:pt idx="28">
                  <c:v>0.88798237310565942</c:v>
                </c:pt>
                <c:pt idx="29">
                  <c:v>0.85982020846462681</c:v>
                </c:pt>
                <c:pt idx="30">
                  <c:v>0.9391010049063897</c:v>
                </c:pt>
                <c:pt idx="31">
                  <c:v>1.1113199375270695</c:v>
                </c:pt>
                <c:pt idx="32">
                  <c:v>1.1810533974512021</c:v>
                </c:pt>
                <c:pt idx="33">
                  <c:v>1.0883163136085561</c:v>
                </c:pt>
                <c:pt idx="34">
                  <c:v>0.9566960382393197</c:v>
                </c:pt>
                <c:pt idx="35">
                  <c:v>0.95553285597113657</c:v>
                </c:pt>
                <c:pt idx="36">
                  <c:v>1.0866064292229844</c:v>
                </c:pt>
                <c:pt idx="37">
                  <c:v>1.1720302423722044</c:v>
                </c:pt>
                <c:pt idx="38">
                  <c:v>0.9539797037719453</c:v>
                </c:pt>
                <c:pt idx="39">
                  <c:v>0.91460681464002735</c:v>
                </c:pt>
                <c:pt idx="40">
                  <c:v>0.99671207030360487</c:v>
                </c:pt>
                <c:pt idx="41">
                  <c:v>0.8766446820373972</c:v>
                </c:pt>
                <c:pt idx="42">
                  <c:v>1.1132542184680658</c:v>
                </c:pt>
                <c:pt idx="43">
                  <c:v>1.2006470089399162</c:v>
                </c:pt>
                <c:pt idx="44">
                  <c:v>1.0590472273825222</c:v>
                </c:pt>
                <c:pt idx="45">
                  <c:v>1.1723495871727385</c:v>
                </c:pt>
                <c:pt idx="46">
                  <c:v>0.9709204441802316</c:v>
                </c:pt>
                <c:pt idx="47">
                  <c:v>1.1643774427694025</c:v>
                </c:pt>
                <c:pt idx="48">
                  <c:v>1.0386118372848239</c:v>
                </c:pt>
                <c:pt idx="49">
                  <c:v>0.94631580164856022</c:v>
                </c:pt>
                <c:pt idx="50">
                  <c:v>0.84170423265648353</c:v>
                </c:pt>
                <c:pt idx="51">
                  <c:v>1.0135293825443301</c:v>
                </c:pt>
                <c:pt idx="52">
                  <c:v>1.0328257085663384</c:v>
                </c:pt>
                <c:pt idx="53">
                  <c:v>1.0554560530679913</c:v>
                </c:pt>
                <c:pt idx="54">
                  <c:v>0.74798539694055921</c:v>
                </c:pt>
                <c:pt idx="55">
                  <c:v>0.8350573163577556</c:v>
                </c:pt>
                <c:pt idx="56">
                  <c:v>1.0210383951981854</c:v>
                </c:pt>
                <c:pt idx="57">
                  <c:v>0.98708853529957263</c:v>
                </c:pt>
                <c:pt idx="58">
                  <c:v>0.86154116116367463</c:v>
                </c:pt>
                <c:pt idx="59">
                  <c:v>0.98755939089703215</c:v>
                </c:pt>
                <c:pt idx="60">
                  <c:v>0.91654825231720172</c:v>
                </c:pt>
                <c:pt idx="61">
                  <c:v>0.92376229021561251</c:v>
                </c:pt>
                <c:pt idx="62">
                  <c:v>0.96302222386171688</c:v>
                </c:pt>
                <c:pt idx="63">
                  <c:v>0.88452125969866835</c:v>
                </c:pt>
                <c:pt idx="64">
                  <c:v>1.1210504861000721</c:v>
                </c:pt>
                <c:pt idx="65">
                  <c:v>1.0324495476400017</c:v>
                </c:pt>
                <c:pt idx="66">
                  <c:v>1.0017598194382242</c:v>
                </c:pt>
                <c:pt idx="67">
                  <c:v>0.96702382126652264</c:v>
                </c:pt>
                <c:pt idx="68">
                  <c:v>0.97833875171530849</c:v>
                </c:pt>
                <c:pt idx="69">
                  <c:v>1.0252017864772758</c:v>
                </c:pt>
                <c:pt idx="70">
                  <c:v>0.91466742594624539</c:v>
                </c:pt>
                <c:pt idx="71">
                  <c:v>1.0410095887154278</c:v>
                </c:pt>
                <c:pt idx="72">
                  <c:v>0.92554998755267071</c:v>
                </c:pt>
                <c:pt idx="73">
                  <c:v>1.0181719716959081</c:v>
                </c:pt>
                <c:pt idx="74">
                  <c:v>0.89804300139695459</c:v>
                </c:pt>
                <c:pt idx="75">
                  <c:v>0.90764330510374069</c:v>
                </c:pt>
                <c:pt idx="76">
                  <c:v>0.98975685881497744</c:v>
                </c:pt>
                <c:pt idx="77">
                  <c:v>0.99945301340396808</c:v>
                </c:pt>
                <c:pt idx="78">
                  <c:v>1.0188154256341333</c:v>
                </c:pt>
                <c:pt idx="79">
                  <c:v>1.070114081210183</c:v>
                </c:pt>
                <c:pt idx="80">
                  <c:v>0.99463763254505244</c:v>
                </c:pt>
                <c:pt idx="81">
                  <c:v>1.0107021382106707</c:v>
                </c:pt>
                <c:pt idx="82">
                  <c:v>0.97585871880593877</c:v>
                </c:pt>
                <c:pt idx="83">
                  <c:v>0.97547456419711676</c:v>
                </c:pt>
                <c:pt idx="84">
                  <c:v>1.0132312513894342</c:v>
                </c:pt>
                <c:pt idx="85">
                  <c:v>1.0282912486739757</c:v>
                </c:pt>
                <c:pt idx="86">
                  <c:v>0.97497391680938694</c:v>
                </c:pt>
                <c:pt idx="87">
                  <c:v>0.99167541424320971</c:v>
                </c:pt>
                <c:pt idx="88">
                  <c:v>0.84421285075671859</c:v>
                </c:pt>
                <c:pt idx="89">
                  <c:v>0.96381506751276314</c:v>
                </c:pt>
                <c:pt idx="90">
                  <c:v>0.9088813523395699</c:v>
                </c:pt>
                <c:pt idx="91">
                  <c:v>1.0614339025978059</c:v>
                </c:pt>
                <c:pt idx="92">
                  <c:v>1.0629418107751898</c:v>
                </c:pt>
                <c:pt idx="93">
                  <c:v>1.0163245756707944</c:v>
                </c:pt>
                <c:pt idx="94">
                  <c:v>0.99853481904548591</c:v>
                </c:pt>
                <c:pt idx="95">
                  <c:v>1.068251156331476</c:v>
                </c:pt>
                <c:pt idx="96">
                  <c:v>1.1858409508252663</c:v>
                </c:pt>
                <c:pt idx="97">
                  <c:v>1.0574824379596852</c:v>
                </c:pt>
                <c:pt idx="98">
                  <c:v>1.0274635757090942</c:v>
                </c:pt>
                <c:pt idx="99">
                  <c:v>0.97864051192644463</c:v>
                </c:pt>
                <c:pt idx="100">
                  <c:v>1.0248912815704676</c:v>
                </c:pt>
                <c:pt idx="101">
                  <c:v>0.97977459504525943</c:v>
                </c:pt>
                <c:pt idx="102">
                  <c:v>0.87617513943923864</c:v>
                </c:pt>
                <c:pt idx="103">
                  <c:v>0.93517549395601762</c:v>
                </c:pt>
                <c:pt idx="104">
                  <c:v>1.0902702421105952</c:v>
                </c:pt>
                <c:pt idx="105">
                  <c:v>1.1152865798930505</c:v>
                </c:pt>
                <c:pt idx="106">
                  <c:v>0.97052867215706462</c:v>
                </c:pt>
                <c:pt idx="107">
                  <c:v>0.99916398510947058</c:v>
                </c:pt>
                <c:pt idx="108">
                  <c:v>1.0249691504835958</c:v>
                </c:pt>
                <c:pt idx="109">
                  <c:v>0.96582050703543365</c:v>
                </c:pt>
                <c:pt idx="110">
                  <c:v>1.0273559238752155</c:v>
                </c:pt>
                <c:pt idx="111">
                  <c:v>0.97184518439541911</c:v>
                </c:pt>
                <c:pt idx="112">
                  <c:v>1.1060499765742495</c:v>
                </c:pt>
                <c:pt idx="113">
                  <c:v>0.94122641978995558</c:v>
                </c:pt>
                <c:pt idx="114">
                  <c:v>0.90970711539576121</c:v>
                </c:pt>
                <c:pt idx="115">
                  <c:v>0.96882592229507636</c:v>
                </c:pt>
                <c:pt idx="116">
                  <c:v>0.9560319141564626</c:v>
                </c:pt>
                <c:pt idx="117">
                  <c:v>1.1384503802751385</c:v>
                </c:pt>
                <c:pt idx="118">
                  <c:v>1.0143810589404336</c:v>
                </c:pt>
                <c:pt idx="119">
                  <c:v>1.0389339426691599</c:v>
                </c:pt>
                <c:pt idx="120">
                  <c:v>1.0784868106439542</c:v>
                </c:pt>
                <c:pt idx="121">
                  <c:v>1.1407376740684982</c:v>
                </c:pt>
                <c:pt idx="122">
                  <c:v>1.1186613484685786</c:v>
                </c:pt>
                <c:pt idx="123">
                  <c:v>0.89162426018850105</c:v>
                </c:pt>
                <c:pt idx="124">
                  <c:v>1.0412490520745521</c:v>
                </c:pt>
                <c:pt idx="125">
                  <c:v>0.97765424317259075</c:v>
                </c:pt>
                <c:pt idx="126">
                  <c:v>1.0031013446175832</c:v>
                </c:pt>
                <c:pt idx="127">
                  <c:v>1.0182565578699359</c:v>
                </c:pt>
                <c:pt idx="128">
                  <c:v>1.0345991771185878</c:v>
                </c:pt>
                <c:pt idx="129">
                  <c:v>1.0218794451616078</c:v>
                </c:pt>
                <c:pt idx="130">
                  <c:v>1.0109857431732061</c:v>
                </c:pt>
                <c:pt idx="131">
                  <c:v>1.260271926689674</c:v>
                </c:pt>
                <c:pt idx="132">
                  <c:v>1.0929086124773757</c:v>
                </c:pt>
                <c:pt idx="133">
                  <c:v>1.1366380293676901</c:v>
                </c:pt>
                <c:pt idx="134">
                  <c:v>1.0068607271063419</c:v>
                </c:pt>
                <c:pt idx="135">
                  <c:v>0.81884347608992281</c:v>
                </c:pt>
                <c:pt idx="136">
                  <c:v>1.088309376121636</c:v>
                </c:pt>
                <c:pt idx="137">
                  <c:v>1.0694395015737601</c:v>
                </c:pt>
                <c:pt idx="138">
                  <c:v>1.0177587343829115</c:v>
                </c:pt>
                <c:pt idx="139">
                  <c:v>0.9083412344069326</c:v>
                </c:pt>
                <c:pt idx="140">
                  <c:v>1.01564596020644</c:v>
                </c:pt>
                <c:pt idx="141">
                  <c:v>0.9424394640405237</c:v>
                </c:pt>
                <c:pt idx="142">
                  <c:v>0.96695749769517736</c:v>
                </c:pt>
                <c:pt idx="143">
                  <c:v>0.91433808474543132</c:v>
                </c:pt>
                <c:pt idx="144">
                  <c:v>1.0385778917207085</c:v>
                </c:pt>
                <c:pt idx="145">
                  <c:v>1.1289757638182254</c:v>
                </c:pt>
                <c:pt idx="146">
                  <c:v>1.0454535743105235</c:v>
                </c:pt>
                <c:pt idx="147">
                  <c:v>0.95173915815337684</c:v>
                </c:pt>
                <c:pt idx="148">
                  <c:v>0.93200974907098255</c:v>
                </c:pt>
                <c:pt idx="149">
                  <c:v>1.0161780308139547</c:v>
                </c:pt>
                <c:pt idx="150">
                  <c:v>1.251569923868904</c:v>
                </c:pt>
                <c:pt idx="151">
                  <c:v>0.953576819632312</c:v>
                </c:pt>
                <c:pt idx="152">
                  <c:v>1.1050483239797821</c:v>
                </c:pt>
                <c:pt idx="153">
                  <c:v>0.89727186866158615</c:v>
                </c:pt>
                <c:pt idx="154">
                  <c:v>0.9296316280822563</c:v>
                </c:pt>
                <c:pt idx="155">
                  <c:v>0.85876041933567171</c:v>
                </c:pt>
                <c:pt idx="156">
                  <c:v>1.3006781067837363</c:v>
                </c:pt>
                <c:pt idx="157">
                  <c:v>1.0090951837615127</c:v>
                </c:pt>
                <c:pt idx="158">
                  <c:v>1.0285924003960261</c:v>
                </c:pt>
                <c:pt idx="159">
                  <c:v>1.0035930753619615</c:v>
                </c:pt>
                <c:pt idx="160">
                  <c:v>0.95941680864731949</c:v>
                </c:pt>
                <c:pt idx="161">
                  <c:v>0.94401629849603041</c:v>
                </c:pt>
                <c:pt idx="162">
                  <c:v>0.78067493462954163</c:v>
                </c:pt>
                <c:pt idx="163">
                  <c:v>0.79941355659894642</c:v>
                </c:pt>
                <c:pt idx="164">
                  <c:v>0.93955101722659751</c:v>
                </c:pt>
                <c:pt idx="165">
                  <c:v>0.74380951655997396</c:v>
                </c:pt>
                <c:pt idx="166">
                  <c:v>0.75796552592468269</c:v>
                </c:pt>
                <c:pt idx="167">
                  <c:v>0.87755196720819495</c:v>
                </c:pt>
                <c:pt idx="168">
                  <c:v>1.0963976294248965</c:v>
                </c:pt>
                <c:pt idx="169">
                  <c:v>0.97988372274264646</c:v>
                </c:pt>
                <c:pt idx="170">
                  <c:v>0.90996598649489902</c:v>
                </c:pt>
                <c:pt idx="171">
                  <c:v>0.98697964480321654</c:v>
                </c:pt>
                <c:pt idx="172">
                  <c:v>0.72526510214044493</c:v>
                </c:pt>
                <c:pt idx="173">
                  <c:v>0.8422477074842537</c:v>
                </c:pt>
                <c:pt idx="174">
                  <c:v>0.92613820859685225</c:v>
                </c:pt>
                <c:pt idx="175">
                  <c:v>0.8010571191573912</c:v>
                </c:pt>
                <c:pt idx="176">
                  <c:v>0.86137853381088714</c:v>
                </c:pt>
                <c:pt idx="177">
                  <c:v>0.93465162025054482</c:v>
                </c:pt>
                <c:pt idx="178">
                  <c:v>0.91507549875890404</c:v>
                </c:pt>
                <c:pt idx="179">
                  <c:v>0.91227689487542352</c:v>
                </c:pt>
                <c:pt idx="180">
                  <c:v>1.0171218124722532</c:v>
                </c:pt>
                <c:pt idx="181">
                  <c:v>0.95592395056297863</c:v>
                </c:pt>
                <c:pt idx="182">
                  <c:v>0.95137434255659858</c:v>
                </c:pt>
                <c:pt idx="183">
                  <c:v>1.270591678300381</c:v>
                </c:pt>
                <c:pt idx="184">
                  <c:v>1.1502167047210219</c:v>
                </c:pt>
                <c:pt idx="185">
                  <c:v>0.9662262042111337</c:v>
                </c:pt>
                <c:pt idx="186">
                  <c:v>0.89051183927968669</c:v>
                </c:pt>
                <c:pt idx="187">
                  <c:v>0.86077510070596186</c:v>
                </c:pt>
                <c:pt idx="188">
                  <c:v>0.80150985290036081</c:v>
                </c:pt>
                <c:pt idx="189">
                  <c:v>0.81708912221161667</c:v>
                </c:pt>
                <c:pt idx="190">
                  <c:v>0.96057856103075456</c:v>
                </c:pt>
                <c:pt idx="191">
                  <c:v>0.99958273907853656</c:v>
                </c:pt>
                <c:pt idx="192">
                  <c:v>1.1186593643937097</c:v>
                </c:pt>
                <c:pt idx="193">
                  <c:v>1.1672969063269301</c:v>
                </c:pt>
                <c:pt idx="194">
                  <c:v>1.0660478387061405</c:v>
                </c:pt>
                <c:pt idx="195">
                  <c:v>0.81830110935023759</c:v>
                </c:pt>
                <c:pt idx="196">
                  <c:v>0.75208531403552614</c:v>
                </c:pt>
                <c:pt idx="197">
                  <c:v>1.0999413821998565</c:v>
                </c:pt>
                <c:pt idx="198">
                  <c:v>1.0793757848335701</c:v>
                </c:pt>
                <c:pt idx="199">
                  <c:v>1.1972036469459151</c:v>
                </c:pt>
                <c:pt idx="200">
                  <c:v>1.1007352045168386</c:v>
                </c:pt>
                <c:pt idx="201">
                  <c:v>0.79371753879747331</c:v>
                </c:pt>
                <c:pt idx="202">
                  <c:v>0.89770077980545049</c:v>
                </c:pt>
                <c:pt idx="203">
                  <c:v>1.1219772473233858</c:v>
                </c:pt>
                <c:pt idx="204">
                  <c:v>0.90172110619704804</c:v>
                </c:pt>
                <c:pt idx="205">
                  <c:v>0.76945152865263466</c:v>
                </c:pt>
                <c:pt idx="206">
                  <c:v>0.93059289003934409</c:v>
                </c:pt>
                <c:pt idx="207">
                  <c:v>0.91376889315401111</c:v>
                </c:pt>
                <c:pt idx="208">
                  <c:v>0.96021694463469254</c:v>
                </c:pt>
                <c:pt idx="209">
                  <c:v>1.1144651827581307</c:v>
                </c:pt>
                <c:pt idx="210">
                  <c:v>0.96608786993784956</c:v>
                </c:pt>
                <c:pt idx="211">
                  <c:v>1.0028628055494366</c:v>
                </c:pt>
                <c:pt idx="212">
                  <c:v>0.82307775922211135</c:v>
                </c:pt>
                <c:pt idx="213">
                  <c:v>1.1882478475521825</c:v>
                </c:pt>
                <c:pt idx="214">
                  <c:v>0.99024792177829857</c:v>
                </c:pt>
                <c:pt idx="215">
                  <c:v>1.0785402819525001</c:v>
                </c:pt>
                <c:pt idx="216">
                  <c:v>1.033018886034931</c:v>
                </c:pt>
                <c:pt idx="217">
                  <c:v>0.85620900442370995</c:v>
                </c:pt>
                <c:pt idx="218">
                  <c:v>1.1090561962432985</c:v>
                </c:pt>
                <c:pt idx="219">
                  <c:v>1.1761253464241459</c:v>
                </c:pt>
                <c:pt idx="220">
                  <c:v>1.1825747795753563</c:v>
                </c:pt>
                <c:pt idx="221">
                  <c:v>0.89383335898984351</c:v>
                </c:pt>
                <c:pt idx="222">
                  <c:v>0.71119098282396109</c:v>
                </c:pt>
                <c:pt idx="223">
                  <c:v>0.78293894032266742</c:v>
                </c:pt>
                <c:pt idx="224">
                  <c:v>0.65947377370253979</c:v>
                </c:pt>
                <c:pt idx="225">
                  <c:v>0.69280868477350754</c:v>
                </c:pt>
                <c:pt idx="226">
                  <c:v>0.82071977301518084</c:v>
                </c:pt>
                <c:pt idx="227">
                  <c:v>1.1993038639461884</c:v>
                </c:pt>
                <c:pt idx="228">
                  <c:v>0.99716242906072516</c:v>
                </c:pt>
                <c:pt idx="229">
                  <c:v>0.88433499039067243</c:v>
                </c:pt>
                <c:pt idx="230">
                  <c:v>0.98103560546984903</c:v>
                </c:pt>
                <c:pt idx="231">
                  <c:v>0.91618399060022837</c:v>
                </c:pt>
                <c:pt idx="232">
                  <c:v>0.93187645491042814</c:v>
                </c:pt>
                <c:pt idx="233">
                  <c:v>0.69876783503021433</c:v>
                </c:pt>
                <c:pt idx="234">
                  <c:v>0.91766127813869292</c:v>
                </c:pt>
                <c:pt idx="235">
                  <c:v>0.75558182977272359</c:v>
                </c:pt>
                <c:pt idx="236">
                  <c:v>0.89842896820960849</c:v>
                </c:pt>
                <c:pt idx="237">
                  <c:v>0.89563167806031874</c:v>
                </c:pt>
                <c:pt idx="238">
                  <c:v>0.9187283140336957</c:v>
                </c:pt>
                <c:pt idx="239">
                  <c:v>0.87932211006349625</c:v>
                </c:pt>
              </c:numCache>
            </c:numRef>
          </c:val>
        </c:ser>
        <c:ser>
          <c:idx val="71"/>
          <c:order val="71"/>
          <c:tx>
            <c:strRef>
              <c:f>ratio_data!$A$73</c:f>
              <c:strCache>
                <c:ptCount val="1"/>
                <c:pt idx="0">
                  <c:v>710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ratio_data!$B$73:$IG$73</c:f>
              <c:numCache>
                <c:formatCode>General</c:formatCode>
                <c:ptCount val="240"/>
                <c:pt idx="0">
                  <c:v>1.3320701716162158</c:v>
                </c:pt>
                <c:pt idx="1">
                  <c:v>1.208173575180578</c:v>
                </c:pt>
                <c:pt idx="2">
                  <c:v>0.96582474043732025</c:v>
                </c:pt>
                <c:pt idx="3">
                  <c:v>0.80975832371395151</c:v>
                </c:pt>
                <c:pt idx="4">
                  <c:v>1.0330263150395236</c:v>
                </c:pt>
                <c:pt idx="5">
                  <c:v>0.98316864083086442</c:v>
                </c:pt>
                <c:pt idx="6">
                  <c:v>0.98186973957240453</c:v>
                </c:pt>
                <c:pt idx="7">
                  <c:v>0.98135122398142949</c:v>
                </c:pt>
                <c:pt idx="8">
                  <c:v>0.91586933703038265</c:v>
                </c:pt>
                <c:pt idx="9">
                  <c:v>0.92211502447466653</c:v>
                </c:pt>
                <c:pt idx="10">
                  <c:v>1.1424164756188679</c:v>
                </c:pt>
                <c:pt idx="11">
                  <c:v>1.1515452792470855</c:v>
                </c:pt>
                <c:pt idx="12">
                  <c:v>1.062934132990965</c:v>
                </c:pt>
                <c:pt idx="13">
                  <c:v>1.0741296295746239</c:v>
                </c:pt>
                <c:pt idx="14">
                  <c:v>0.98759400559916555</c:v>
                </c:pt>
                <c:pt idx="15">
                  <c:v>1.0890956677191357</c:v>
                </c:pt>
                <c:pt idx="16">
                  <c:v>1.1005893946040122</c:v>
                </c:pt>
                <c:pt idx="17">
                  <c:v>0.91475975068884885</c:v>
                </c:pt>
                <c:pt idx="18">
                  <c:v>1.1171638182182748</c:v>
                </c:pt>
                <c:pt idx="19">
                  <c:v>1.1128211219821704</c:v>
                </c:pt>
                <c:pt idx="20">
                  <c:v>1.0602063613297061</c:v>
                </c:pt>
                <c:pt idx="21">
                  <c:v>0.90134237405755457</c:v>
                </c:pt>
                <c:pt idx="22">
                  <c:v>1.0170399221032131</c:v>
                </c:pt>
                <c:pt idx="23">
                  <c:v>0.98176166023002154</c:v>
                </c:pt>
                <c:pt idx="24">
                  <c:v>0.92170973269894985</c:v>
                </c:pt>
                <c:pt idx="25">
                  <c:v>1.0672302805657576</c:v>
                </c:pt>
                <c:pt idx="26">
                  <c:v>0.95671742887840461</c:v>
                </c:pt>
                <c:pt idx="27">
                  <c:v>1.0085027654150811</c:v>
                </c:pt>
                <c:pt idx="28">
                  <c:v>0.85427347141050758</c:v>
                </c:pt>
                <c:pt idx="29">
                  <c:v>0.85817895292927426</c:v>
                </c:pt>
                <c:pt idx="30">
                  <c:v>1.0365487789875902</c:v>
                </c:pt>
                <c:pt idx="31">
                  <c:v>0.90073640061746951</c:v>
                </c:pt>
                <c:pt idx="32">
                  <c:v>1.007061260593781</c:v>
                </c:pt>
                <c:pt idx="33">
                  <c:v>0.94943634496142448</c:v>
                </c:pt>
                <c:pt idx="34">
                  <c:v>1.0024994088376837</c:v>
                </c:pt>
                <c:pt idx="35">
                  <c:v>0.94593679678138953</c:v>
                </c:pt>
                <c:pt idx="36">
                  <c:v>0.91833525371259583</c:v>
                </c:pt>
                <c:pt idx="37">
                  <c:v>0.92968015282131666</c:v>
                </c:pt>
                <c:pt idx="38">
                  <c:v>0.91037138600737799</c:v>
                </c:pt>
                <c:pt idx="39">
                  <c:v>0.87440037063275566</c:v>
                </c:pt>
                <c:pt idx="40">
                  <c:v>0.96959665029270314</c:v>
                </c:pt>
                <c:pt idx="41">
                  <c:v>1.0655415007457041</c:v>
                </c:pt>
                <c:pt idx="42">
                  <c:v>1.0521711479691518</c:v>
                </c:pt>
                <c:pt idx="43">
                  <c:v>0.99375814155449405</c:v>
                </c:pt>
                <c:pt idx="44">
                  <c:v>1.1428641472891941</c:v>
                </c:pt>
                <c:pt idx="45">
                  <c:v>1.123338952858798</c:v>
                </c:pt>
                <c:pt idx="46">
                  <c:v>1.0656942480787246</c:v>
                </c:pt>
                <c:pt idx="47">
                  <c:v>1.0902915583755137</c:v>
                </c:pt>
                <c:pt idx="48">
                  <c:v>1.031267274306638</c:v>
                </c:pt>
                <c:pt idx="49">
                  <c:v>0.93529689932767979</c:v>
                </c:pt>
                <c:pt idx="50">
                  <c:v>1.0113273273980099</c:v>
                </c:pt>
                <c:pt idx="51">
                  <c:v>1.065575487488063</c:v>
                </c:pt>
                <c:pt idx="52">
                  <c:v>1.0832540961062433</c:v>
                </c:pt>
                <c:pt idx="53">
                  <c:v>0.97247443371881959</c:v>
                </c:pt>
                <c:pt idx="54">
                  <c:v>0.83679798776228509</c:v>
                </c:pt>
                <c:pt idx="55">
                  <c:v>0.98669384567217644</c:v>
                </c:pt>
                <c:pt idx="56">
                  <c:v>0.97570911415066963</c:v>
                </c:pt>
                <c:pt idx="57">
                  <c:v>1.0288852452467721</c:v>
                </c:pt>
                <c:pt idx="58">
                  <c:v>1.0370673452321355</c:v>
                </c:pt>
                <c:pt idx="59">
                  <c:v>1.1540823268354743</c:v>
                </c:pt>
                <c:pt idx="60">
                  <c:v>0.83414216674834518</c:v>
                </c:pt>
                <c:pt idx="61">
                  <c:v>0.87827339194107068</c:v>
                </c:pt>
                <c:pt idx="62">
                  <c:v>0.90149387355099664</c:v>
                </c:pt>
                <c:pt idx="63">
                  <c:v>0.98751861271805952</c:v>
                </c:pt>
                <c:pt idx="64">
                  <c:v>1.0543376970771852</c:v>
                </c:pt>
                <c:pt idx="65">
                  <c:v>1.0158924390267381</c:v>
                </c:pt>
                <c:pt idx="66">
                  <c:v>1.1154399676317401</c:v>
                </c:pt>
                <c:pt idx="67">
                  <c:v>0.94739789523942164</c:v>
                </c:pt>
                <c:pt idx="68">
                  <c:v>1.0215973717904179</c:v>
                </c:pt>
                <c:pt idx="69">
                  <c:v>0.85293721518053289</c:v>
                </c:pt>
                <c:pt idx="70">
                  <c:v>0.98138059104940156</c:v>
                </c:pt>
                <c:pt idx="71">
                  <c:v>0.88674414728998674</c:v>
                </c:pt>
                <c:pt idx="72">
                  <c:v>0.91753262247757761</c:v>
                </c:pt>
                <c:pt idx="73">
                  <c:v>1.0568515943151886</c:v>
                </c:pt>
                <c:pt idx="74">
                  <c:v>0.92950723658275614</c:v>
                </c:pt>
                <c:pt idx="75">
                  <c:v>0.92993671725053662</c:v>
                </c:pt>
                <c:pt idx="76">
                  <c:v>1.0644452559693658</c:v>
                </c:pt>
                <c:pt idx="77">
                  <c:v>0.96268812044021934</c:v>
                </c:pt>
                <c:pt idx="78">
                  <c:v>0.89998378301676341</c:v>
                </c:pt>
                <c:pt idx="79">
                  <c:v>1.1146453804838727</c:v>
                </c:pt>
                <c:pt idx="80">
                  <c:v>0.93965038200724837</c:v>
                </c:pt>
                <c:pt idx="81">
                  <c:v>1.0420800011065825</c:v>
                </c:pt>
                <c:pt idx="82">
                  <c:v>1.0151595155175275</c:v>
                </c:pt>
                <c:pt idx="83">
                  <c:v>0.93750349440377823</c:v>
                </c:pt>
                <c:pt idx="84">
                  <c:v>0.94593532972929151</c:v>
                </c:pt>
                <c:pt idx="85">
                  <c:v>1.0845678129410041</c:v>
                </c:pt>
                <c:pt idx="86">
                  <c:v>0.97252715399618261</c:v>
                </c:pt>
                <c:pt idx="87">
                  <c:v>0.92676050887631156</c:v>
                </c:pt>
                <c:pt idx="88">
                  <c:v>0.91484621936216515</c:v>
                </c:pt>
                <c:pt idx="89">
                  <c:v>1.0154259184946239</c:v>
                </c:pt>
                <c:pt idx="90">
                  <c:v>0.92687203748184865</c:v>
                </c:pt>
                <c:pt idx="91">
                  <c:v>1.1107667646273043</c:v>
                </c:pt>
                <c:pt idx="92">
                  <c:v>1.0573270488191455</c:v>
                </c:pt>
                <c:pt idx="93">
                  <c:v>0.99092692521004166</c:v>
                </c:pt>
                <c:pt idx="94">
                  <c:v>1.1238154711807442</c:v>
                </c:pt>
                <c:pt idx="95">
                  <c:v>1.1735036296397761</c:v>
                </c:pt>
                <c:pt idx="96">
                  <c:v>1.0925039174117441</c:v>
                </c:pt>
                <c:pt idx="97">
                  <c:v>1.0188157595498899</c:v>
                </c:pt>
                <c:pt idx="98">
                  <c:v>1.054860071170832</c:v>
                </c:pt>
                <c:pt idx="99">
                  <c:v>1.0365274057364851</c:v>
                </c:pt>
                <c:pt idx="100">
                  <c:v>0.92174310143801064</c:v>
                </c:pt>
                <c:pt idx="101">
                  <c:v>0.95821958949913555</c:v>
                </c:pt>
                <c:pt idx="102">
                  <c:v>1.0256143291817821</c:v>
                </c:pt>
                <c:pt idx="103">
                  <c:v>0.86193942637941268</c:v>
                </c:pt>
                <c:pt idx="104">
                  <c:v>0.94868922114278365</c:v>
                </c:pt>
                <c:pt idx="105">
                  <c:v>0.97181381567790492</c:v>
                </c:pt>
                <c:pt idx="106">
                  <c:v>1.179266982781058</c:v>
                </c:pt>
                <c:pt idx="107">
                  <c:v>0.90392448959407268</c:v>
                </c:pt>
                <c:pt idx="108">
                  <c:v>1.0209686535665286</c:v>
                </c:pt>
                <c:pt idx="109">
                  <c:v>1.0345587089834223</c:v>
                </c:pt>
                <c:pt idx="110">
                  <c:v>0.96307870395601669</c:v>
                </c:pt>
                <c:pt idx="111">
                  <c:v>1.0648054428901879</c:v>
                </c:pt>
                <c:pt idx="112">
                  <c:v>1.1185533426007221</c:v>
                </c:pt>
                <c:pt idx="113">
                  <c:v>1.0166616334648886</c:v>
                </c:pt>
                <c:pt idx="114">
                  <c:v>1.0568574829637047</c:v>
                </c:pt>
                <c:pt idx="115">
                  <c:v>0.93337127923897112</c:v>
                </c:pt>
                <c:pt idx="116">
                  <c:v>0.96613900871683467</c:v>
                </c:pt>
                <c:pt idx="117">
                  <c:v>1.030327603897413</c:v>
                </c:pt>
                <c:pt idx="118">
                  <c:v>0.93600963963944595</c:v>
                </c:pt>
                <c:pt idx="119">
                  <c:v>0.93996544358617495</c:v>
                </c:pt>
                <c:pt idx="120">
                  <c:v>1.087398371646078</c:v>
                </c:pt>
                <c:pt idx="121">
                  <c:v>1.0598897913573455</c:v>
                </c:pt>
                <c:pt idx="122">
                  <c:v>0.92257687318040404</c:v>
                </c:pt>
                <c:pt idx="123">
                  <c:v>1.0600310820949399</c:v>
                </c:pt>
                <c:pt idx="124">
                  <c:v>1.1812663617613621</c:v>
                </c:pt>
                <c:pt idx="125">
                  <c:v>1.0388097530861498</c:v>
                </c:pt>
                <c:pt idx="126">
                  <c:v>1.0578845311398564</c:v>
                </c:pt>
                <c:pt idx="127">
                  <c:v>1.0784714967312521</c:v>
                </c:pt>
                <c:pt idx="128">
                  <c:v>1.0223088025495775</c:v>
                </c:pt>
                <c:pt idx="129">
                  <c:v>1.027245801218404</c:v>
                </c:pt>
                <c:pt idx="130">
                  <c:v>1.0319246312735293</c:v>
                </c:pt>
                <c:pt idx="131">
                  <c:v>1.0080615230582022</c:v>
                </c:pt>
                <c:pt idx="132">
                  <c:v>1.01247678449055</c:v>
                </c:pt>
                <c:pt idx="133">
                  <c:v>0.9997025576165296</c:v>
                </c:pt>
                <c:pt idx="134">
                  <c:v>0.92366875496948264</c:v>
                </c:pt>
                <c:pt idx="135">
                  <c:v>0.99179615283035449</c:v>
                </c:pt>
                <c:pt idx="136">
                  <c:v>1.0570372027181734</c:v>
                </c:pt>
                <c:pt idx="137">
                  <c:v>1.1007727276271571</c:v>
                </c:pt>
                <c:pt idx="138">
                  <c:v>0.90734073420627503</c:v>
                </c:pt>
                <c:pt idx="139">
                  <c:v>0.85652789136841123</c:v>
                </c:pt>
                <c:pt idx="140">
                  <c:v>1.0829896322372716</c:v>
                </c:pt>
                <c:pt idx="141">
                  <c:v>1.0608918553630697</c:v>
                </c:pt>
                <c:pt idx="142">
                  <c:v>1.0545209795818049</c:v>
                </c:pt>
                <c:pt idx="143">
                  <c:v>1.123315126782706</c:v>
                </c:pt>
                <c:pt idx="144">
                  <c:v>0.9998260633404078</c:v>
                </c:pt>
                <c:pt idx="145">
                  <c:v>0.94493887963111023</c:v>
                </c:pt>
                <c:pt idx="146">
                  <c:v>0.98056244830438277</c:v>
                </c:pt>
                <c:pt idx="147">
                  <c:v>0.79147732722651187</c:v>
                </c:pt>
                <c:pt idx="148">
                  <c:v>0.95438055796333743</c:v>
                </c:pt>
                <c:pt idx="149">
                  <c:v>1.1233367848231757</c:v>
                </c:pt>
                <c:pt idx="150">
                  <c:v>1.1253736308602709</c:v>
                </c:pt>
                <c:pt idx="151">
                  <c:v>1.0137822066317801</c:v>
                </c:pt>
                <c:pt idx="152">
                  <c:v>1.0248748375139958</c:v>
                </c:pt>
                <c:pt idx="153">
                  <c:v>0.89297088864686691</c:v>
                </c:pt>
                <c:pt idx="154">
                  <c:v>0.72332630837068923</c:v>
                </c:pt>
                <c:pt idx="155">
                  <c:v>0.9102311248987921</c:v>
                </c:pt>
                <c:pt idx="156">
                  <c:v>0.89656168737359254</c:v>
                </c:pt>
                <c:pt idx="157">
                  <c:v>0.93951853032645349</c:v>
                </c:pt>
                <c:pt idx="158">
                  <c:v>1.022384574003746</c:v>
                </c:pt>
                <c:pt idx="159">
                  <c:v>1.0305254005865681</c:v>
                </c:pt>
                <c:pt idx="160">
                  <c:v>0.91368287507686852</c:v>
                </c:pt>
                <c:pt idx="161">
                  <c:v>0.74455103577867965</c:v>
                </c:pt>
                <c:pt idx="162">
                  <c:v>0.72811095898100453</c:v>
                </c:pt>
                <c:pt idx="163">
                  <c:v>0.73779264934302913</c:v>
                </c:pt>
                <c:pt idx="164">
                  <c:v>0.89961016563469354</c:v>
                </c:pt>
                <c:pt idx="165">
                  <c:v>1.3218458325174596</c:v>
                </c:pt>
                <c:pt idx="166">
                  <c:v>0.93288784151055504</c:v>
                </c:pt>
                <c:pt idx="167">
                  <c:v>1.2776975906863135</c:v>
                </c:pt>
                <c:pt idx="168">
                  <c:v>1.2212240857254408</c:v>
                </c:pt>
                <c:pt idx="169">
                  <c:v>1.0998693163301891</c:v>
                </c:pt>
                <c:pt idx="170">
                  <c:v>1.094098292125435</c:v>
                </c:pt>
                <c:pt idx="171">
                  <c:v>0.76976513479328512</c:v>
                </c:pt>
                <c:pt idx="172">
                  <c:v>0.91939629933247469</c:v>
                </c:pt>
                <c:pt idx="173">
                  <c:v>0.77254244296905483</c:v>
                </c:pt>
                <c:pt idx="174">
                  <c:v>0.95517412472478069</c:v>
                </c:pt>
                <c:pt idx="175">
                  <c:v>0.98543375053949078</c:v>
                </c:pt>
                <c:pt idx="176">
                  <c:v>1.0527774045137261</c:v>
                </c:pt>
                <c:pt idx="177">
                  <c:v>0.92228703016346769</c:v>
                </c:pt>
                <c:pt idx="178">
                  <c:v>1.0922108309272596</c:v>
                </c:pt>
                <c:pt idx="179">
                  <c:v>1.0889984450612529</c:v>
                </c:pt>
                <c:pt idx="180">
                  <c:v>0.90983764358595898</c:v>
                </c:pt>
                <c:pt idx="181">
                  <c:v>0.89836712450129175</c:v>
                </c:pt>
                <c:pt idx="182">
                  <c:v>1.0446984511955011</c:v>
                </c:pt>
                <c:pt idx="183">
                  <c:v>1.2240003944937781</c:v>
                </c:pt>
                <c:pt idx="184">
                  <c:v>1.1887970772947802</c:v>
                </c:pt>
                <c:pt idx="185">
                  <c:v>0.92489989101284575</c:v>
                </c:pt>
                <c:pt idx="186">
                  <c:v>0.88663734233806413</c:v>
                </c:pt>
                <c:pt idx="187">
                  <c:v>1.0632839846500166</c:v>
                </c:pt>
                <c:pt idx="188">
                  <c:v>0.93045509069099663</c:v>
                </c:pt>
                <c:pt idx="189">
                  <c:v>0.84857088016134707</c:v>
                </c:pt>
                <c:pt idx="190">
                  <c:v>1.0862058327132844</c:v>
                </c:pt>
                <c:pt idx="191">
                  <c:v>0.94380486709740474</c:v>
                </c:pt>
                <c:pt idx="192">
                  <c:v>0.94158233055297258</c:v>
                </c:pt>
                <c:pt idx="193">
                  <c:v>1.1413694243800729</c:v>
                </c:pt>
                <c:pt idx="194">
                  <c:v>1.3724869609696841</c:v>
                </c:pt>
                <c:pt idx="195">
                  <c:v>0.98166652422869827</c:v>
                </c:pt>
                <c:pt idx="196">
                  <c:v>0.94359033759450894</c:v>
                </c:pt>
                <c:pt idx="197">
                  <c:v>0.9320577212265263</c:v>
                </c:pt>
                <c:pt idx="198">
                  <c:v>1.0309887430490672</c:v>
                </c:pt>
                <c:pt idx="199">
                  <c:v>0.97072177701651152</c:v>
                </c:pt>
                <c:pt idx="200">
                  <c:v>1.0546278288213793</c:v>
                </c:pt>
                <c:pt idx="201">
                  <c:v>0.73913083657288137</c:v>
                </c:pt>
                <c:pt idx="202">
                  <c:v>0.79819517114948602</c:v>
                </c:pt>
                <c:pt idx="203">
                  <c:v>0.9963228126785667</c:v>
                </c:pt>
                <c:pt idx="204">
                  <c:v>0.89292385255833628</c:v>
                </c:pt>
                <c:pt idx="205">
                  <c:v>0.96991681967188881</c:v>
                </c:pt>
                <c:pt idx="206">
                  <c:v>0.93891195091488078</c:v>
                </c:pt>
                <c:pt idx="207">
                  <c:v>1.0931997536058378</c:v>
                </c:pt>
                <c:pt idx="208">
                  <c:v>0.95569098935716701</c:v>
                </c:pt>
                <c:pt idx="209">
                  <c:v>0.95387240803536599</c:v>
                </c:pt>
                <c:pt idx="210">
                  <c:v>0.8387253239264636</c:v>
                </c:pt>
                <c:pt idx="211">
                  <c:v>0.80571409910776159</c:v>
                </c:pt>
                <c:pt idx="212">
                  <c:v>1.1011128840055766</c:v>
                </c:pt>
                <c:pt idx="213">
                  <c:v>0.97857910961359362</c:v>
                </c:pt>
                <c:pt idx="214">
                  <c:v>0.98000084963710699</c:v>
                </c:pt>
                <c:pt idx="215">
                  <c:v>0.99586306911422229</c:v>
                </c:pt>
                <c:pt idx="216">
                  <c:v>1.0066914665934454</c:v>
                </c:pt>
                <c:pt idx="217">
                  <c:v>1.1109047065476938</c:v>
                </c:pt>
                <c:pt idx="218">
                  <c:v>1.0345833934757505</c:v>
                </c:pt>
                <c:pt idx="219">
                  <c:v>0.97511633172679157</c:v>
                </c:pt>
                <c:pt idx="220">
                  <c:v>0.96970118802664029</c:v>
                </c:pt>
                <c:pt idx="221">
                  <c:v>0.83268622803547265</c:v>
                </c:pt>
                <c:pt idx="222">
                  <c:v>0.94690929987549188</c:v>
                </c:pt>
                <c:pt idx="223">
                  <c:v>0.95380741545773562</c:v>
                </c:pt>
                <c:pt idx="224">
                  <c:v>1.0230422018196239</c:v>
                </c:pt>
                <c:pt idx="225">
                  <c:v>0.74989098529765896</c:v>
                </c:pt>
                <c:pt idx="226">
                  <c:v>0.79183554370994558</c:v>
                </c:pt>
                <c:pt idx="227">
                  <c:v>0.82770499542651554</c:v>
                </c:pt>
                <c:pt idx="228">
                  <c:v>1.1071670492605281</c:v>
                </c:pt>
                <c:pt idx="229">
                  <c:v>0.75132081254122485</c:v>
                </c:pt>
                <c:pt idx="230">
                  <c:v>1.1255244168484626</c:v>
                </c:pt>
                <c:pt idx="231">
                  <c:v>0.9368925856648227</c:v>
                </c:pt>
                <c:pt idx="232">
                  <c:v>0.81007451499440664</c:v>
                </c:pt>
                <c:pt idx="233">
                  <c:v>0.65512729074996368</c:v>
                </c:pt>
                <c:pt idx="234">
                  <c:v>0.86391951869020711</c:v>
                </c:pt>
                <c:pt idx="235">
                  <c:v>0.76338131609870885</c:v>
                </c:pt>
                <c:pt idx="236">
                  <c:v>0.91691266266063853</c:v>
                </c:pt>
                <c:pt idx="237">
                  <c:v>0.6958107655793575</c:v>
                </c:pt>
                <c:pt idx="238">
                  <c:v>0.66793767373717783</c:v>
                </c:pt>
                <c:pt idx="239">
                  <c:v>0.95766075801855544</c:v>
                </c:pt>
              </c:numCache>
            </c:numRef>
          </c:val>
        </c:ser>
        <c:ser>
          <c:idx val="72"/>
          <c:order val="72"/>
          <c:tx>
            <c:strRef>
              <c:f>ratio_data!$A$74</c:f>
              <c:strCache>
                <c:ptCount val="1"/>
                <c:pt idx="0">
                  <c:v>720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ratio_data!$B$74:$IG$74</c:f>
              <c:numCache>
                <c:formatCode>General</c:formatCode>
                <c:ptCount val="240"/>
                <c:pt idx="0">
                  <c:v>1.0369742095752776</c:v>
                </c:pt>
                <c:pt idx="1">
                  <c:v>0.91779142890415844</c:v>
                </c:pt>
                <c:pt idx="2">
                  <c:v>0.81462455693352886</c:v>
                </c:pt>
                <c:pt idx="3">
                  <c:v>0.9503944096062007</c:v>
                </c:pt>
                <c:pt idx="4">
                  <c:v>0.97629339235657187</c:v>
                </c:pt>
                <c:pt idx="5">
                  <c:v>1.0646535979544618</c:v>
                </c:pt>
                <c:pt idx="6">
                  <c:v>0.96789973435822219</c:v>
                </c:pt>
                <c:pt idx="7">
                  <c:v>0.95524074537949766</c:v>
                </c:pt>
                <c:pt idx="8">
                  <c:v>1.0014336878034487</c:v>
                </c:pt>
                <c:pt idx="9">
                  <c:v>0.94925167083148365</c:v>
                </c:pt>
                <c:pt idx="10">
                  <c:v>0.92648021566794447</c:v>
                </c:pt>
                <c:pt idx="11">
                  <c:v>0.87904469761174575</c:v>
                </c:pt>
                <c:pt idx="12">
                  <c:v>1.0270428748935485</c:v>
                </c:pt>
                <c:pt idx="13">
                  <c:v>1.2726963573767414</c:v>
                </c:pt>
                <c:pt idx="14">
                  <c:v>1.0914666634004719</c:v>
                </c:pt>
                <c:pt idx="15">
                  <c:v>1.1953194427467568</c:v>
                </c:pt>
                <c:pt idx="16">
                  <c:v>1.0848178699433777</c:v>
                </c:pt>
                <c:pt idx="17">
                  <c:v>0.87214204127463513</c:v>
                </c:pt>
                <c:pt idx="18">
                  <c:v>0.84770122167240114</c:v>
                </c:pt>
                <c:pt idx="19">
                  <c:v>0.80747707659115464</c:v>
                </c:pt>
                <c:pt idx="20">
                  <c:v>0.96164106288836382</c:v>
                </c:pt>
                <c:pt idx="21">
                  <c:v>1.0161596379710001</c:v>
                </c:pt>
                <c:pt idx="22">
                  <c:v>1.0376464221253279</c:v>
                </c:pt>
                <c:pt idx="23">
                  <c:v>1.0815732399065741</c:v>
                </c:pt>
                <c:pt idx="24">
                  <c:v>1.1905543414982369</c:v>
                </c:pt>
                <c:pt idx="25">
                  <c:v>1.0518168656658904</c:v>
                </c:pt>
                <c:pt idx="26">
                  <c:v>1.1380329143449541</c:v>
                </c:pt>
                <c:pt idx="27">
                  <c:v>0.98043032533781127</c:v>
                </c:pt>
                <c:pt idx="28">
                  <c:v>0.95645629267654264</c:v>
                </c:pt>
                <c:pt idx="29">
                  <c:v>0.97086116081554441</c:v>
                </c:pt>
                <c:pt idx="30">
                  <c:v>0.9935940741022653</c:v>
                </c:pt>
                <c:pt idx="31">
                  <c:v>1.0032884939938449</c:v>
                </c:pt>
                <c:pt idx="32">
                  <c:v>0.976647293927839</c:v>
                </c:pt>
                <c:pt idx="33">
                  <c:v>1.0287749836330728</c:v>
                </c:pt>
                <c:pt idx="34">
                  <c:v>0.94858811874598359</c:v>
                </c:pt>
                <c:pt idx="35">
                  <c:v>1.1930083105850464</c:v>
                </c:pt>
                <c:pt idx="36">
                  <c:v>1.0105484026354679</c:v>
                </c:pt>
                <c:pt idx="37">
                  <c:v>0.8544125050512793</c:v>
                </c:pt>
                <c:pt idx="38">
                  <c:v>1.0013118407557013</c:v>
                </c:pt>
                <c:pt idx="39">
                  <c:v>1.1529747648933433</c:v>
                </c:pt>
                <c:pt idx="40">
                  <c:v>0.88073481672673792</c:v>
                </c:pt>
                <c:pt idx="41">
                  <c:v>0.96880452212761925</c:v>
                </c:pt>
                <c:pt idx="42">
                  <c:v>0.97552199629174563</c:v>
                </c:pt>
                <c:pt idx="43">
                  <c:v>1.1121580600889203</c:v>
                </c:pt>
                <c:pt idx="44">
                  <c:v>1.2397610079683332</c:v>
                </c:pt>
                <c:pt idx="45">
                  <c:v>1.0092531834346679</c:v>
                </c:pt>
                <c:pt idx="46">
                  <c:v>0.96830139888266165</c:v>
                </c:pt>
                <c:pt idx="47">
                  <c:v>0.95963733871936496</c:v>
                </c:pt>
                <c:pt idx="48">
                  <c:v>0.88180107522059736</c:v>
                </c:pt>
                <c:pt idx="49">
                  <c:v>0.91664104842871874</c:v>
                </c:pt>
                <c:pt idx="50">
                  <c:v>0.98676874215809285</c:v>
                </c:pt>
                <c:pt idx="51">
                  <c:v>1.0777085205341079</c:v>
                </c:pt>
                <c:pt idx="52">
                  <c:v>1.0152709185109778</c:v>
                </c:pt>
                <c:pt idx="53">
                  <c:v>0.92781018842503848</c:v>
                </c:pt>
                <c:pt idx="54">
                  <c:v>0.96858241304921189</c:v>
                </c:pt>
                <c:pt idx="55">
                  <c:v>0.92623150937203358</c:v>
                </c:pt>
                <c:pt idx="56">
                  <c:v>0.90860318746102453</c:v>
                </c:pt>
                <c:pt idx="57">
                  <c:v>0.91399178467391462</c:v>
                </c:pt>
                <c:pt idx="58">
                  <c:v>1.0060122367072721</c:v>
                </c:pt>
                <c:pt idx="59">
                  <c:v>0.98538731790649758</c:v>
                </c:pt>
                <c:pt idx="60">
                  <c:v>0.96967773647213951</c:v>
                </c:pt>
                <c:pt idx="61">
                  <c:v>0.9558569424421286</c:v>
                </c:pt>
                <c:pt idx="62">
                  <c:v>0.94175734450617765</c:v>
                </c:pt>
                <c:pt idx="63">
                  <c:v>1.0412358897991918</c:v>
                </c:pt>
                <c:pt idx="64">
                  <c:v>1.0499316794988578</c:v>
                </c:pt>
                <c:pt idx="65">
                  <c:v>1.0179599667094554</c:v>
                </c:pt>
                <c:pt idx="66">
                  <c:v>1.0639152714118461</c:v>
                </c:pt>
                <c:pt idx="67">
                  <c:v>0.94067251440648136</c:v>
                </c:pt>
                <c:pt idx="68">
                  <c:v>0.9821226654189561</c:v>
                </c:pt>
                <c:pt idx="69">
                  <c:v>0.8917853384123916</c:v>
                </c:pt>
                <c:pt idx="70">
                  <c:v>0.81464472656209275</c:v>
                </c:pt>
                <c:pt idx="71">
                  <c:v>0.93031210700254319</c:v>
                </c:pt>
                <c:pt idx="72">
                  <c:v>0.89243190335213851</c:v>
                </c:pt>
                <c:pt idx="73">
                  <c:v>0.93696937258535162</c:v>
                </c:pt>
                <c:pt idx="74">
                  <c:v>0.99844878025763106</c:v>
                </c:pt>
                <c:pt idx="75">
                  <c:v>0.86904781089219996</c:v>
                </c:pt>
                <c:pt idx="76">
                  <c:v>0.93139716420118668</c:v>
                </c:pt>
                <c:pt idx="77">
                  <c:v>0.93417488596608234</c:v>
                </c:pt>
                <c:pt idx="78">
                  <c:v>0.94239403032711899</c:v>
                </c:pt>
                <c:pt idx="79">
                  <c:v>1.0359390197561746</c:v>
                </c:pt>
                <c:pt idx="80">
                  <c:v>1.0014973833026275</c:v>
                </c:pt>
                <c:pt idx="81">
                  <c:v>1.1637846277657611</c:v>
                </c:pt>
                <c:pt idx="82">
                  <c:v>1.0081471482142921</c:v>
                </c:pt>
                <c:pt idx="83">
                  <c:v>0.86880863521995022</c:v>
                </c:pt>
                <c:pt idx="84">
                  <c:v>0.98994831504931635</c:v>
                </c:pt>
                <c:pt idx="85">
                  <c:v>0.9327121716767145</c:v>
                </c:pt>
                <c:pt idx="86">
                  <c:v>0.87931439350194407</c:v>
                </c:pt>
                <c:pt idx="87">
                  <c:v>0.94580207935930971</c:v>
                </c:pt>
                <c:pt idx="88">
                  <c:v>0.8895517143777385</c:v>
                </c:pt>
                <c:pt idx="89">
                  <c:v>0.99365954708461035</c:v>
                </c:pt>
                <c:pt idx="90">
                  <c:v>0.9885648268937729</c:v>
                </c:pt>
                <c:pt idx="91">
                  <c:v>1.0368493455095698</c:v>
                </c:pt>
                <c:pt idx="92">
                  <c:v>1.1744003866860033</c:v>
                </c:pt>
                <c:pt idx="93">
                  <c:v>0.99619658507600517</c:v>
                </c:pt>
                <c:pt idx="94">
                  <c:v>1.1994005023804657</c:v>
                </c:pt>
                <c:pt idx="95">
                  <c:v>1.0051012672813378</c:v>
                </c:pt>
                <c:pt idx="96">
                  <c:v>0.92508066825775659</c:v>
                </c:pt>
                <c:pt idx="97">
                  <c:v>0.97534269425882958</c:v>
                </c:pt>
                <c:pt idx="98">
                  <c:v>1.0272929496774839</c:v>
                </c:pt>
                <c:pt idx="99">
                  <c:v>0.94514426157391895</c:v>
                </c:pt>
                <c:pt idx="100">
                  <c:v>0.91807171392380515</c:v>
                </c:pt>
                <c:pt idx="101">
                  <c:v>0.98889687666138015</c:v>
                </c:pt>
                <c:pt idx="102">
                  <c:v>1.0110281445036864</c:v>
                </c:pt>
                <c:pt idx="103">
                  <c:v>0.92857807013205396</c:v>
                </c:pt>
                <c:pt idx="104">
                  <c:v>0.92143636981569932</c:v>
                </c:pt>
                <c:pt idx="105">
                  <c:v>0.88556388758090843</c:v>
                </c:pt>
                <c:pt idx="106">
                  <c:v>1.2391487884667831</c:v>
                </c:pt>
                <c:pt idx="107">
                  <c:v>0.9380260683910876</c:v>
                </c:pt>
                <c:pt idx="108">
                  <c:v>0.97104963615976536</c:v>
                </c:pt>
                <c:pt idx="109">
                  <c:v>1.0616302005437122</c:v>
                </c:pt>
                <c:pt idx="110">
                  <c:v>1.0865971028840407</c:v>
                </c:pt>
                <c:pt idx="111">
                  <c:v>0.9651655013902245</c:v>
                </c:pt>
                <c:pt idx="112">
                  <c:v>0.94720493299731168</c:v>
                </c:pt>
                <c:pt idx="113">
                  <c:v>1.0399842480123271</c:v>
                </c:pt>
                <c:pt idx="114">
                  <c:v>1.0777950253649855</c:v>
                </c:pt>
                <c:pt idx="115">
                  <c:v>1.0783772857786189</c:v>
                </c:pt>
                <c:pt idx="116">
                  <c:v>1.0588697443466717</c:v>
                </c:pt>
                <c:pt idx="117">
                  <c:v>0.94713426079507512</c:v>
                </c:pt>
                <c:pt idx="118">
                  <c:v>0.99112015080861149</c:v>
                </c:pt>
                <c:pt idx="119">
                  <c:v>0.96783018909056029</c:v>
                </c:pt>
                <c:pt idx="120">
                  <c:v>1.0613744713876174</c:v>
                </c:pt>
                <c:pt idx="121">
                  <c:v>1.0784203065138769</c:v>
                </c:pt>
                <c:pt idx="122">
                  <c:v>0.99003111429466806</c:v>
                </c:pt>
                <c:pt idx="123">
                  <c:v>1.1391102467485121</c:v>
                </c:pt>
                <c:pt idx="124">
                  <c:v>1.153483543344058</c:v>
                </c:pt>
                <c:pt idx="125">
                  <c:v>1.0633689579963672</c:v>
                </c:pt>
                <c:pt idx="126">
                  <c:v>1.0174576752872397</c:v>
                </c:pt>
                <c:pt idx="127">
                  <c:v>1.0439446727022037</c:v>
                </c:pt>
                <c:pt idx="128">
                  <c:v>0.98970380700274729</c:v>
                </c:pt>
                <c:pt idx="129">
                  <c:v>1.033090989930262</c:v>
                </c:pt>
                <c:pt idx="130">
                  <c:v>0.97237611181702543</c:v>
                </c:pt>
                <c:pt idx="131">
                  <c:v>1.0337788339557241</c:v>
                </c:pt>
                <c:pt idx="132">
                  <c:v>1.1150167674676579</c:v>
                </c:pt>
                <c:pt idx="133">
                  <c:v>1.0169814842753144</c:v>
                </c:pt>
                <c:pt idx="134">
                  <c:v>1.1469932953293041</c:v>
                </c:pt>
                <c:pt idx="135">
                  <c:v>0.8924760555204615</c:v>
                </c:pt>
                <c:pt idx="136">
                  <c:v>0.91331588619966353</c:v>
                </c:pt>
                <c:pt idx="137">
                  <c:v>1.0184540889791938</c:v>
                </c:pt>
                <c:pt idx="138">
                  <c:v>0.93850870660342423</c:v>
                </c:pt>
                <c:pt idx="139">
                  <c:v>0.90785157333413602</c:v>
                </c:pt>
                <c:pt idx="140">
                  <c:v>0.96382202371322268</c:v>
                </c:pt>
                <c:pt idx="141">
                  <c:v>1.0389790010705806</c:v>
                </c:pt>
                <c:pt idx="142">
                  <c:v>1.1290335346308205</c:v>
                </c:pt>
                <c:pt idx="143">
                  <c:v>0.99198096055604157</c:v>
                </c:pt>
                <c:pt idx="144">
                  <c:v>0.94371702196885032</c:v>
                </c:pt>
                <c:pt idx="145">
                  <c:v>1.0181111134000689</c:v>
                </c:pt>
                <c:pt idx="146">
                  <c:v>0.93668824605352885</c:v>
                </c:pt>
                <c:pt idx="147">
                  <c:v>0.7561911484118079</c:v>
                </c:pt>
                <c:pt idx="148">
                  <c:v>0.8565970342906607</c:v>
                </c:pt>
                <c:pt idx="149">
                  <c:v>1.0304964028472339</c:v>
                </c:pt>
                <c:pt idx="150">
                  <c:v>0.90760966308935664</c:v>
                </c:pt>
                <c:pt idx="151">
                  <c:v>1.0598779389812245</c:v>
                </c:pt>
                <c:pt idx="152">
                  <c:v>1.0221691462721738</c:v>
                </c:pt>
                <c:pt idx="153">
                  <c:v>0.95029932280447138</c:v>
                </c:pt>
                <c:pt idx="154">
                  <c:v>0.83353773512593599</c:v>
                </c:pt>
                <c:pt idx="155">
                  <c:v>0.84948374287758877</c:v>
                </c:pt>
                <c:pt idx="156">
                  <c:v>0.86311433398507964</c:v>
                </c:pt>
                <c:pt idx="157">
                  <c:v>1.0087461786697671</c:v>
                </c:pt>
                <c:pt idx="158">
                  <c:v>1.4301665635899312</c:v>
                </c:pt>
                <c:pt idx="159">
                  <c:v>0.97342137005653961</c:v>
                </c:pt>
                <c:pt idx="160">
                  <c:v>0.9271471646726972</c:v>
                </c:pt>
                <c:pt idx="161">
                  <c:v>0.78524609732482764</c:v>
                </c:pt>
                <c:pt idx="162">
                  <c:v>0.8510084489008567</c:v>
                </c:pt>
                <c:pt idx="163">
                  <c:v>0.81461087361459306</c:v>
                </c:pt>
                <c:pt idx="164">
                  <c:v>0.95835844118467084</c:v>
                </c:pt>
                <c:pt idx="165">
                  <c:v>1.1606147837040208</c:v>
                </c:pt>
                <c:pt idx="166">
                  <c:v>1.040689350233714</c:v>
                </c:pt>
                <c:pt idx="167">
                  <c:v>0.9839006835223818</c:v>
                </c:pt>
                <c:pt idx="168">
                  <c:v>1.1338426751681812</c:v>
                </c:pt>
                <c:pt idx="169">
                  <c:v>1.0923336653554598</c:v>
                </c:pt>
                <c:pt idx="170">
                  <c:v>0.9778552790899957</c:v>
                </c:pt>
                <c:pt idx="171">
                  <c:v>1.0036858493687384</c:v>
                </c:pt>
                <c:pt idx="172">
                  <c:v>1.0000575886714016</c:v>
                </c:pt>
                <c:pt idx="173">
                  <c:v>0.82000121165187889</c:v>
                </c:pt>
                <c:pt idx="174">
                  <c:v>0.96906036158372599</c:v>
                </c:pt>
                <c:pt idx="175">
                  <c:v>1.1791536687427384</c:v>
                </c:pt>
                <c:pt idx="176">
                  <c:v>0.94275123432416175</c:v>
                </c:pt>
                <c:pt idx="177">
                  <c:v>0.94602344165874763</c:v>
                </c:pt>
                <c:pt idx="178">
                  <c:v>1.0009881247312007</c:v>
                </c:pt>
                <c:pt idx="179">
                  <c:v>1.0903881675169802</c:v>
                </c:pt>
                <c:pt idx="180">
                  <c:v>0.85942049528399511</c:v>
                </c:pt>
                <c:pt idx="181">
                  <c:v>0.87381757219313294</c:v>
                </c:pt>
                <c:pt idx="182">
                  <c:v>1.0658441993366958</c:v>
                </c:pt>
                <c:pt idx="183">
                  <c:v>1.0501120459455489</c:v>
                </c:pt>
                <c:pt idx="184">
                  <c:v>0.95037619465018364</c:v>
                </c:pt>
                <c:pt idx="185">
                  <c:v>0.95608221872011423</c:v>
                </c:pt>
                <c:pt idx="186">
                  <c:v>1.0850970229535366</c:v>
                </c:pt>
                <c:pt idx="187">
                  <c:v>0.8951606935016182</c:v>
                </c:pt>
                <c:pt idx="188">
                  <c:v>0.87245974652846725</c:v>
                </c:pt>
                <c:pt idx="189">
                  <c:v>0.99471832078598243</c:v>
                </c:pt>
                <c:pt idx="190">
                  <c:v>0.91002244132950061</c:v>
                </c:pt>
                <c:pt idx="191">
                  <c:v>0.99309766163355362</c:v>
                </c:pt>
                <c:pt idx="192">
                  <c:v>1.0646921712290081</c:v>
                </c:pt>
                <c:pt idx="193">
                  <c:v>1.1496195490134413</c:v>
                </c:pt>
                <c:pt idx="194">
                  <c:v>0.96447097973964957</c:v>
                </c:pt>
                <c:pt idx="195">
                  <c:v>1.0843998178100898</c:v>
                </c:pt>
                <c:pt idx="196">
                  <c:v>1.0444964549244418</c:v>
                </c:pt>
                <c:pt idx="197">
                  <c:v>0.8614658042563178</c:v>
                </c:pt>
                <c:pt idx="198">
                  <c:v>0.86233481879161433</c:v>
                </c:pt>
                <c:pt idx="199">
                  <c:v>0.96295928296353295</c:v>
                </c:pt>
                <c:pt idx="200">
                  <c:v>1.1097271467356853</c:v>
                </c:pt>
                <c:pt idx="201">
                  <c:v>1.0993747729488919</c:v>
                </c:pt>
                <c:pt idx="202">
                  <c:v>0.9087988637900728</c:v>
                </c:pt>
                <c:pt idx="203">
                  <c:v>1.0680555661391007</c:v>
                </c:pt>
                <c:pt idx="204">
                  <c:v>0.95330487851009482</c:v>
                </c:pt>
                <c:pt idx="205">
                  <c:v>1.0737483451353278</c:v>
                </c:pt>
                <c:pt idx="206">
                  <c:v>0.8613099931327417</c:v>
                </c:pt>
                <c:pt idx="207">
                  <c:v>1.0909028629119513</c:v>
                </c:pt>
                <c:pt idx="208">
                  <c:v>1.1273912800580987</c:v>
                </c:pt>
                <c:pt idx="209">
                  <c:v>1.0012399837447508</c:v>
                </c:pt>
                <c:pt idx="210">
                  <c:v>1.036287658202572</c:v>
                </c:pt>
                <c:pt idx="211">
                  <c:v>0.94793366731476092</c:v>
                </c:pt>
                <c:pt idx="212">
                  <c:v>1.0217842780256474</c:v>
                </c:pt>
                <c:pt idx="213">
                  <c:v>0.90627618554227629</c:v>
                </c:pt>
                <c:pt idx="214">
                  <c:v>0.99158586343859845</c:v>
                </c:pt>
                <c:pt idx="215">
                  <c:v>1.2255230205573138</c:v>
                </c:pt>
                <c:pt idx="216">
                  <c:v>1.3621657526994477</c:v>
                </c:pt>
                <c:pt idx="217">
                  <c:v>1.2270657124268054</c:v>
                </c:pt>
                <c:pt idx="218">
                  <c:v>1.0961246386752244</c:v>
                </c:pt>
                <c:pt idx="219">
                  <c:v>0.9911732445206709</c:v>
                </c:pt>
                <c:pt idx="220">
                  <c:v>1.0462542613879706</c:v>
                </c:pt>
                <c:pt idx="221">
                  <c:v>0.93864249385001164</c:v>
                </c:pt>
                <c:pt idx="222">
                  <c:v>0.71709780856967398</c:v>
                </c:pt>
                <c:pt idx="223">
                  <c:v>0.80451183407096749</c:v>
                </c:pt>
                <c:pt idx="224">
                  <c:v>0.83606305974726869</c:v>
                </c:pt>
                <c:pt idx="225">
                  <c:v>1.0515818070283058</c:v>
                </c:pt>
                <c:pt idx="226">
                  <c:v>1.1767605633802842</c:v>
                </c:pt>
                <c:pt idx="227">
                  <c:v>0.96495586156697877</c:v>
                </c:pt>
                <c:pt idx="228">
                  <c:v>0.88238126129654759</c:v>
                </c:pt>
                <c:pt idx="229">
                  <c:v>1.0116498097800872</c:v>
                </c:pt>
                <c:pt idx="230">
                  <c:v>1.0674218510610358</c:v>
                </c:pt>
                <c:pt idx="231">
                  <c:v>1.0250980867142778</c:v>
                </c:pt>
                <c:pt idx="232">
                  <c:v>1.015925261919433</c:v>
                </c:pt>
                <c:pt idx="233">
                  <c:v>0.96797001810131733</c:v>
                </c:pt>
                <c:pt idx="234">
                  <c:v>0.89694952897966251</c:v>
                </c:pt>
                <c:pt idx="235">
                  <c:v>0.83461378849935952</c:v>
                </c:pt>
                <c:pt idx="236">
                  <c:v>0.72791550279329664</c:v>
                </c:pt>
                <c:pt idx="237">
                  <c:v>0.74205041942572492</c:v>
                </c:pt>
                <c:pt idx="238">
                  <c:v>0.85911719024791156</c:v>
                </c:pt>
                <c:pt idx="239">
                  <c:v>0.82057786568062607</c:v>
                </c:pt>
              </c:numCache>
            </c:numRef>
          </c:val>
        </c:ser>
        <c:ser>
          <c:idx val="73"/>
          <c:order val="73"/>
          <c:tx>
            <c:strRef>
              <c:f>ratio_data!$A$75</c:f>
              <c:strCache>
                <c:ptCount val="1"/>
                <c:pt idx="0">
                  <c:v>730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ratio_data!$B$75:$IG$75</c:f>
              <c:numCache>
                <c:formatCode>General</c:formatCode>
                <c:ptCount val="240"/>
                <c:pt idx="0">
                  <c:v>0.91873856043157365</c:v>
                </c:pt>
                <c:pt idx="1">
                  <c:v>0.8925410236302036</c:v>
                </c:pt>
                <c:pt idx="2">
                  <c:v>0.94538295628266356</c:v>
                </c:pt>
                <c:pt idx="3">
                  <c:v>0.84462654465719655</c:v>
                </c:pt>
                <c:pt idx="4">
                  <c:v>1.0888175399479771</c:v>
                </c:pt>
                <c:pt idx="5">
                  <c:v>0.99731702662751376</c:v>
                </c:pt>
                <c:pt idx="6">
                  <c:v>0.92113837680923449</c:v>
                </c:pt>
                <c:pt idx="7">
                  <c:v>1.0534210036258476</c:v>
                </c:pt>
                <c:pt idx="8">
                  <c:v>0.9350081167259866</c:v>
                </c:pt>
                <c:pt idx="9">
                  <c:v>1.0964104753518538</c:v>
                </c:pt>
                <c:pt idx="10">
                  <c:v>1.0467919326320836</c:v>
                </c:pt>
                <c:pt idx="11">
                  <c:v>1.2109261905282998</c:v>
                </c:pt>
                <c:pt idx="12">
                  <c:v>0.947570420121993</c:v>
                </c:pt>
                <c:pt idx="13">
                  <c:v>0.93555781309625718</c:v>
                </c:pt>
                <c:pt idx="14">
                  <c:v>1.0270765454963795</c:v>
                </c:pt>
                <c:pt idx="15">
                  <c:v>1.1449040545621838</c:v>
                </c:pt>
                <c:pt idx="16">
                  <c:v>1.0237002994220432</c:v>
                </c:pt>
                <c:pt idx="17">
                  <c:v>1.115896763391224</c:v>
                </c:pt>
                <c:pt idx="18">
                  <c:v>0.92691983247617382</c:v>
                </c:pt>
                <c:pt idx="19">
                  <c:v>1.0376985037790314</c:v>
                </c:pt>
                <c:pt idx="20">
                  <c:v>0.869036317679309</c:v>
                </c:pt>
                <c:pt idx="21">
                  <c:v>1.1616982373139098</c:v>
                </c:pt>
                <c:pt idx="22">
                  <c:v>1.1085771518756851</c:v>
                </c:pt>
                <c:pt idx="23">
                  <c:v>1.1070610828995964</c:v>
                </c:pt>
                <c:pt idx="24">
                  <c:v>1.0606754577468651</c:v>
                </c:pt>
                <c:pt idx="25">
                  <c:v>0.92752419271341224</c:v>
                </c:pt>
                <c:pt idx="26">
                  <c:v>0.91394974141200402</c:v>
                </c:pt>
                <c:pt idx="27">
                  <c:v>1.1596315727030444</c:v>
                </c:pt>
                <c:pt idx="28">
                  <c:v>1.0430737791733642</c:v>
                </c:pt>
                <c:pt idx="29">
                  <c:v>1.1491334025442068</c:v>
                </c:pt>
                <c:pt idx="30">
                  <c:v>1.1097325904264155</c:v>
                </c:pt>
                <c:pt idx="31">
                  <c:v>1.0639674963216277</c:v>
                </c:pt>
                <c:pt idx="32">
                  <c:v>0.81183557760453728</c:v>
                </c:pt>
                <c:pt idx="33">
                  <c:v>0.90484066228324911</c:v>
                </c:pt>
                <c:pt idx="34">
                  <c:v>0.84874320910673262</c:v>
                </c:pt>
                <c:pt idx="35">
                  <c:v>0.81567003492413692</c:v>
                </c:pt>
                <c:pt idx="36">
                  <c:v>0.90786609820843733</c:v>
                </c:pt>
                <c:pt idx="37">
                  <c:v>0.84771730360634068</c:v>
                </c:pt>
                <c:pt idx="38">
                  <c:v>0.91861860053636679</c:v>
                </c:pt>
                <c:pt idx="39">
                  <c:v>1.1733315670501756</c:v>
                </c:pt>
                <c:pt idx="40">
                  <c:v>1.0630052282574618</c:v>
                </c:pt>
                <c:pt idx="41">
                  <c:v>0.9183809355489706</c:v>
                </c:pt>
                <c:pt idx="42">
                  <c:v>0.86883418428621551</c:v>
                </c:pt>
                <c:pt idx="43">
                  <c:v>0.90820382866927662</c:v>
                </c:pt>
                <c:pt idx="44">
                  <c:v>1.1349877194663427</c:v>
                </c:pt>
                <c:pt idx="45">
                  <c:v>1.0131560988361468</c:v>
                </c:pt>
                <c:pt idx="46">
                  <c:v>1.1502320700940527</c:v>
                </c:pt>
                <c:pt idx="47">
                  <c:v>0.91601050901827252</c:v>
                </c:pt>
                <c:pt idx="48">
                  <c:v>0.84324112061699363</c:v>
                </c:pt>
                <c:pt idx="49">
                  <c:v>0.89179178400101888</c:v>
                </c:pt>
                <c:pt idx="50">
                  <c:v>0.9733398738921466</c:v>
                </c:pt>
                <c:pt idx="51">
                  <c:v>0.85617650421310165</c:v>
                </c:pt>
                <c:pt idx="52">
                  <c:v>0.87883251971960252</c:v>
                </c:pt>
                <c:pt idx="53">
                  <c:v>0.93558125273168968</c:v>
                </c:pt>
                <c:pt idx="54">
                  <c:v>1.0003049242624535</c:v>
                </c:pt>
                <c:pt idx="55">
                  <c:v>0.8880088502669512</c:v>
                </c:pt>
                <c:pt idx="56">
                  <c:v>1.0039840637450197</c:v>
                </c:pt>
                <c:pt idx="57">
                  <c:v>0.8196201555737993</c:v>
                </c:pt>
                <c:pt idx="58">
                  <c:v>0.90004478405253829</c:v>
                </c:pt>
                <c:pt idx="59">
                  <c:v>0.82999568268542556</c:v>
                </c:pt>
                <c:pt idx="60">
                  <c:v>0.88131044304064055</c:v>
                </c:pt>
                <c:pt idx="61">
                  <c:v>0.84997981127692412</c:v>
                </c:pt>
                <c:pt idx="62">
                  <c:v>0.9734484530298656</c:v>
                </c:pt>
                <c:pt idx="63">
                  <c:v>0.91665487052121863</c:v>
                </c:pt>
                <c:pt idx="64">
                  <c:v>0.98546330230882151</c:v>
                </c:pt>
                <c:pt idx="65">
                  <c:v>0.97057149137117904</c:v>
                </c:pt>
                <c:pt idx="66">
                  <c:v>0.96362969586633973</c:v>
                </c:pt>
                <c:pt idx="67">
                  <c:v>0.99087712703894248</c:v>
                </c:pt>
                <c:pt idx="68">
                  <c:v>0.95396580316806878</c:v>
                </c:pt>
                <c:pt idx="69">
                  <c:v>0.92268795821793359</c:v>
                </c:pt>
                <c:pt idx="70">
                  <c:v>0.8509312849024524</c:v>
                </c:pt>
                <c:pt idx="71">
                  <c:v>0.94041941063405188</c:v>
                </c:pt>
                <c:pt idx="72">
                  <c:v>0.8566308570594805</c:v>
                </c:pt>
                <c:pt idx="73">
                  <c:v>0.8963589050445907</c:v>
                </c:pt>
                <c:pt idx="74">
                  <c:v>0.94847683851748765</c:v>
                </c:pt>
                <c:pt idx="75">
                  <c:v>0.96246697398821557</c:v>
                </c:pt>
                <c:pt idx="76">
                  <c:v>0.86509479650036081</c:v>
                </c:pt>
                <c:pt idx="77">
                  <c:v>0.89810677074989997</c:v>
                </c:pt>
                <c:pt idx="78">
                  <c:v>0.83891322466226048</c:v>
                </c:pt>
                <c:pt idx="79">
                  <c:v>1.011041326451408</c:v>
                </c:pt>
                <c:pt idx="80">
                  <c:v>0.86586146557978882</c:v>
                </c:pt>
                <c:pt idx="81">
                  <c:v>0.9610864293293645</c:v>
                </c:pt>
                <c:pt idx="82">
                  <c:v>1.0272430730608644</c:v>
                </c:pt>
                <c:pt idx="83">
                  <c:v>0.96216339150823349</c:v>
                </c:pt>
                <c:pt idx="84">
                  <c:v>1.093767646024739</c:v>
                </c:pt>
                <c:pt idx="85">
                  <c:v>0.98970761188793344</c:v>
                </c:pt>
                <c:pt idx="86">
                  <c:v>0.96123338045718876</c:v>
                </c:pt>
                <c:pt idx="87">
                  <c:v>0.91012416437756138</c:v>
                </c:pt>
                <c:pt idx="88">
                  <c:v>1.0336771332737964</c:v>
                </c:pt>
                <c:pt idx="89">
                  <c:v>0.94298110885397213</c:v>
                </c:pt>
                <c:pt idx="90">
                  <c:v>0.90153199838747655</c:v>
                </c:pt>
                <c:pt idx="91">
                  <c:v>1.0594453583455157</c:v>
                </c:pt>
                <c:pt idx="92">
                  <c:v>1.0136891645921582</c:v>
                </c:pt>
                <c:pt idx="93">
                  <c:v>1.0122395191906972</c:v>
                </c:pt>
                <c:pt idx="94">
                  <c:v>1.1947851045588445</c:v>
                </c:pt>
                <c:pt idx="95">
                  <c:v>1.0683961400326178</c:v>
                </c:pt>
                <c:pt idx="96">
                  <c:v>1.0893344185656324</c:v>
                </c:pt>
                <c:pt idx="97">
                  <c:v>1.0772900233071152</c:v>
                </c:pt>
                <c:pt idx="98">
                  <c:v>1.0708370222402177</c:v>
                </c:pt>
                <c:pt idx="99">
                  <c:v>0.96008924244465665</c:v>
                </c:pt>
                <c:pt idx="100">
                  <c:v>0.93375372733049911</c:v>
                </c:pt>
                <c:pt idx="101">
                  <c:v>0.93432851121630767</c:v>
                </c:pt>
                <c:pt idx="102">
                  <c:v>0.8932549770214635</c:v>
                </c:pt>
                <c:pt idx="103">
                  <c:v>0.93643886121438702</c:v>
                </c:pt>
                <c:pt idx="104">
                  <c:v>0.9567663794350465</c:v>
                </c:pt>
                <c:pt idx="105">
                  <c:v>1.0822744570686278</c:v>
                </c:pt>
                <c:pt idx="106">
                  <c:v>1.0801469946885454</c:v>
                </c:pt>
                <c:pt idx="107">
                  <c:v>1.0397374152156518</c:v>
                </c:pt>
                <c:pt idx="108">
                  <c:v>1.0607820873518601</c:v>
                </c:pt>
                <c:pt idx="109">
                  <c:v>1.0570375738275313</c:v>
                </c:pt>
                <c:pt idx="110">
                  <c:v>1.1071288556756418</c:v>
                </c:pt>
                <c:pt idx="111">
                  <c:v>0.97379514431503333</c:v>
                </c:pt>
                <c:pt idx="112">
                  <c:v>1.0002273014549512</c:v>
                </c:pt>
                <c:pt idx="113">
                  <c:v>1.1035323380152184</c:v>
                </c:pt>
                <c:pt idx="114">
                  <c:v>0.98072924833934461</c:v>
                </c:pt>
                <c:pt idx="115">
                  <c:v>0.96555076461027334</c:v>
                </c:pt>
                <c:pt idx="116">
                  <c:v>0.95687072775831272</c:v>
                </c:pt>
                <c:pt idx="117">
                  <c:v>0.9702989986870586</c:v>
                </c:pt>
                <c:pt idx="118">
                  <c:v>1.0116075234150461</c:v>
                </c:pt>
                <c:pt idx="119">
                  <c:v>0.99194262259823862</c:v>
                </c:pt>
                <c:pt idx="120">
                  <c:v>1.0752591767577981</c:v>
                </c:pt>
                <c:pt idx="121">
                  <c:v>0.99342770146301651</c:v>
                </c:pt>
                <c:pt idx="122">
                  <c:v>1.0567409158050223</c:v>
                </c:pt>
                <c:pt idx="123">
                  <c:v>1.0191194581280778</c:v>
                </c:pt>
                <c:pt idx="124">
                  <c:v>1.0747731887302863</c:v>
                </c:pt>
                <c:pt idx="125">
                  <c:v>1.0901601367514717</c:v>
                </c:pt>
                <c:pt idx="126">
                  <c:v>0.92666024885624843</c:v>
                </c:pt>
                <c:pt idx="127">
                  <c:v>0.99378781382497261</c:v>
                </c:pt>
                <c:pt idx="128">
                  <c:v>0.9890791678587485</c:v>
                </c:pt>
                <c:pt idx="129">
                  <c:v>1.0142809862651001</c:v>
                </c:pt>
                <c:pt idx="130">
                  <c:v>0.95274993542796682</c:v>
                </c:pt>
                <c:pt idx="131">
                  <c:v>0.94668890431602293</c:v>
                </c:pt>
                <c:pt idx="132">
                  <c:v>0.98301392659351794</c:v>
                </c:pt>
                <c:pt idx="133">
                  <c:v>1.244519063217169</c:v>
                </c:pt>
                <c:pt idx="134">
                  <c:v>1.4546615193451378</c:v>
                </c:pt>
                <c:pt idx="135">
                  <c:v>1.0067231613351673</c:v>
                </c:pt>
                <c:pt idx="136">
                  <c:v>0.86871750726497365</c:v>
                </c:pt>
                <c:pt idx="137">
                  <c:v>0.96758906229700803</c:v>
                </c:pt>
                <c:pt idx="138">
                  <c:v>1.0586887476234799</c:v>
                </c:pt>
                <c:pt idx="139">
                  <c:v>0.94299207572057864</c:v>
                </c:pt>
                <c:pt idx="140">
                  <c:v>0.91795373164678362</c:v>
                </c:pt>
                <c:pt idx="141">
                  <c:v>0.93100640651814293</c:v>
                </c:pt>
                <c:pt idx="142">
                  <c:v>1.0737880287614583</c:v>
                </c:pt>
                <c:pt idx="143">
                  <c:v>0.94418623821070635</c:v>
                </c:pt>
                <c:pt idx="144">
                  <c:v>0.92396069472896447</c:v>
                </c:pt>
                <c:pt idx="145">
                  <c:v>0.95204144541892965</c:v>
                </c:pt>
                <c:pt idx="146">
                  <c:v>0.97726149621338576</c:v>
                </c:pt>
                <c:pt idx="147">
                  <c:v>0.91389404864380885</c:v>
                </c:pt>
                <c:pt idx="148">
                  <c:v>0.88529635142389862</c:v>
                </c:pt>
                <c:pt idx="149">
                  <c:v>0.98673873082255459</c:v>
                </c:pt>
                <c:pt idx="150">
                  <c:v>0.94280836347038466</c:v>
                </c:pt>
                <c:pt idx="151">
                  <c:v>1.380665725112485</c:v>
                </c:pt>
                <c:pt idx="152">
                  <c:v>0.93025895074420839</c:v>
                </c:pt>
                <c:pt idx="153">
                  <c:v>1.0018278052643153</c:v>
                </c:pt>
                <c:pt idx="154">
                  <c:v>0.91572351136789265</c:v>
                </c:pt>
                <c:pt idx="155">
                  <c:v>0.99130277497249031</c:v>
                </c:pt>
                <c:pt idx="156">
                  <c:v>0.86836101514226816</c:v>
                </c:pt>
                <c:pt idx="157">
                  <c:v>0.80448661506314634</c:v>
                </c:pt>
                <c:pt idx="158">
                  <c:v>1.1096488177388593</c:v>
                </c:pt>
                <c:pt idx="159">
                  <c:v>0.98942977584814218</c:v>
                </c:pt>
                <c:pt idx="160">
                  <c:v>1.0021230522282958</c:v>
                </c:pt>
                <c:pt idx="161">
                  <c:v>0.96951655921265756</c:v>
                </c:pt>
                <c:pt idx="162">
                  <c:v>0.85520100080288364</c:v>
                </c:pt>
                <c:pt idx="163">
                  <c:v>0.97291249023396076</c:v>
                </c:pt>
                <c:pt idx="164">
                  <c:v>1.21068205579187</c:v>
                </c:pt>
                <c:pt idx="165">
                  <c:v>1.1497032213039746</c:v>
                </c:pt>
                <c:pt idx="166">
                  <c:v>0.97716475890205357</c:v>
                </c:pt>
                <c:pt idx="167">
                  <c:v>1.0463776145333181</c:v>
                </c:pt>
                <c:pt idx="168">
                  <c:v>1.2148187036259275</c:v>
                </c:pt>
                <c:pt idx="169">
                  <c:v>1.0199674481862397</c:v>
                </c:pt>
                <c:pt idx="170">
                  <c:v>0.83172496984318578</c:v>
                </c:pt>
                <c:pt idx="171">
                  <c:v>0.89135070417586659</c:v>
                </c:pt>
                <c:pt idx="172">
                  <c:v>0.90513034094454559</c:v>
                </c:pt>
                <c:pt idx="173">
                  <c:v>0.8273749221226</c:v>
                </c:pt>
                <c:pt idx="174">
                  <c:v>0.94574616838190906</c:v>
                </c:pt>
                <c:pt idx="175">
                  <c:v>1.1087055666450778</c:v>
                </c:pt>
                <c:pt idx="176">
                  <c:v>0.77288906996317286</c:v>
                </c:pt>
                <c:pt idx="177">
                  <c:v>0.75594996917114465</c:v>
                </c:pt>
                <c:pt idx="178">
                  <c:v>0.76098630169935899</c:v>
                </c:pt>
                <c:pt idx="179">
                  <c:v>0.92273941183365604</c:v>
                </c:pt>
                <c:pt idx="180">
                  <c:v>0.9538936280509317</c:v>
                </c:pt>
                <c:pt idx="181">
                  <c:v>0.88931801252269882</c:v>
                </c:pt>
                <c:pt idx="182">
                  <c:v>1.1071654560679598</c:v>
                </c:pt>
                <c:pt idx="183">
                  <c:v>0.95713788987980553</c:v>
                </c:pt>
                <c:pt idx="184">
                  <c:v>0.90136700181077256</c:v>
                </c:pt>
                <c:pt idx="185">
                  <c:v>1.0028434389988601</c:v>
                </c:pt>
                <c:pt idx="186">
                  <c:v>0.943903013260736</c:v>
                </c:pt>
                <c:pt idx="187">
                  <c:v>0.90782341891430762</c:v>
                </c:pt>
                <c:pt idx="188">
                  <c:v>0.86149918855076912</c:v>
                </c:pt>
                <c:pt idx="189">
                  <c:v>0.97709186507680268</c:v>
                </c:pt>
                <c:pt idx="190">
                  <c:v>0.95681801901689079</c:v>
                </c:pt>
                <c:pt idx="191">
                  <c:v>0.88564536953323381</c:v>
                </c:pt>
                <c:pt idx="192">
                  <c:v>0.97289521713083771</c:v>
                </c:pt>
                <c:pt idx="193">
                  <c:v>1.0247342117869118</c:v>
                </c:pt>
                <c:pt idx="194">
                  <c:v>0.73718523911828626</c:v>
                </c:pt>
                <c:pt idx="195">
                  <c:v>0.86095442948182654</c:v>
                </c:pt>
                <c:pt idx="196">
                  <c:v>1.0543267126285838</c:v>
                </c:pt>
                <c:pt idx="197">
                  <c:v>1.046941586819033</c:v>
                </c:pt>
                <c:pt idx="198">
                  <c:v>1.1062249397329895</c:v>
                </c:pt>
                <c:pt idx="199">
                  <c:v>1.2524645035418149</c:v>
                </c:pt>
                <c:pt idx="200">
                  <c:v>1.0572416731410239</c:v>
                </c:pt>
                <c:pt idx="201">
                  <c:v>1.2615027098624878</c:v>
                </c:pt>
                <c:pt idx="202">
                  <c:v>1.0381848079226779</c:v>
                </c:pt>
                <c:pt idx="203">
                  <c:v>0.90910524545123206</c:v>
                </c:pt>
                <c:pt idx="204">
                  <c:v>0.86606312935708751</c:v>
                </c:pt>
                <c:pt idx="205">
                  <c:v>1.1024266289061742</c:v>
                </c:pt>
                <c:pt idx="206">
                  <c:v>1.1088506043464421</c:v>
                </c:pt>
                <c:pt idx="207">
                  <c:v>1.0929658036694618</c:v>
                </c:pt>
                <c:pt idx="208">
                  <c:v>1.0062063929904246</c:v>
                </c:pt>
                <c:pt idx="209">
                  <c:v>1.0228320131279278</c:v>
                </c:pt>
                <c:pt idx="210">
                  <c:v>0.94981890816390002</c:v>
                </c:pt>
                <c:pt idx="211">
                  <c:v>1.3545807477465401</c:v>
                </c:pt>
                <c:pt idx="212">
                  <c:v>1.4778247997315996</c:v>
                </c:pt>
                <c:pt idx="213">
                  <c:v>1.2276052641022879</c:v>
                </c:pt>
                <c:pt idx="214">
                  <c:v>0.92444855048051144</c:v>
                </c:pt>
                <c:pt idx="215">
                  <c:v>1.1433284847624792</c:v>
                </c:pt>
                <c:pt idx="216">
                  <c:v>1.2144236751446233</c:v>
                </c:pt>
                <c:pt idx="217">
                  <c:v>0.73166823965154471</c:v>
                </c:pt>
                <c:pt idx="218">
                  <c:v>0.939336211199293</c:v>
                </c:pt>
                <c:pt idx="219">
                  <c:v>0.8696459659407676</c:v>
                </c:pt>
                <c:pt idx="220">
                  <c:v>0.93157245068233241</c:v>
                </c:pt>
                <c:pt idx="221">
                  <c:v>1.1354666229442494</c:v>
                </c:pt>
                <c:pt idx="222">
                  <c:v>0.89991883116883165</c:v>
                </c:pt>
                <c:pt idx="223">
                  <c:v>0.83568363585084304</c:v>
                </c:pt>
                <c:pt idx="224">
                  <c:v>0.97968014831894779</c:v>
                </c:pt>
                <c:pt idx="225">
                  <c:v>1.1184629592867226</c:v>
                </c:pt>
                <c:pt idx="226">
                  <c:v>1.11845971628256</c:v>
                </c:pt>
                <c:pt idx="227">
                  <c:v>1.1257294153309814</c:v>
                </c:pt>
                <c:pt idx="228">
                  <c:v>1.0156529298572945</c:v>
                </c:pt>
                <c:pt idx="229">
                  <c:v>0.8965412202393046</c:v>
                </c:pt>
                <c:pt idx="230">
                  <c:v>0.8004310891340175</c:v>
                </c:pt>
                <c:pt idx="231">
                  <c:v>0.88491358103067819</c:v>
                </c:pt>
                <c:pt idx="232">
                  <c:v>0.97764233610322371</c:v>
                </c:pt>
                <c:pt idx="233">
                  <c:v>0.87519912235881314</c:v>
                </c:pt>
                <c:pt idx="234">
                  <c:v>0.87789508615372625</c:v>
                </c:pt>
                <c:pt idx="235">
                  <c:v>0.82032757784360066</c:v>
                </c:pt>
                <c:pt idx="236">
                  <c:v>0.80429530201342414</c:v>
                </c:pt>
                <c:pt idx="237">
                  <c:v>0.80699067208026465</c:v>
                </c:pt>
                <c:pt idx="238">
                  <c:v>0.82160691586046308</c:v>
                </c:pt>
                <c:pt idx="239">
                  <c:v>0.87120797323169963</c:v>
                </c:pt>
              </c:numCache>
            </c:numRef>
          </c:val>
        </c:ser>
        <c:ser>
          <c:idx val="74"/>
          <c:order val="74"/>
          <c:tx>
            <c:strRef>
              <c:f>ratio_data!$A$76</c:f>
              <c:strCache>
                <c:ptCount val="1"/>
                <c:pt idx="0">
                  <c:v>740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ratio_data!$B$76:$IG$76</c:f>
              <c:numCache>
                <c:formatCode>General</c:formatCode>
                <c:ptCount val="240"/>
                <c:pt idx="0">
                  <c:v>0.98135110132539449</c:v>
                </c:pt>
                <c:pt idx="1">
                  <c:v>0.93832732232408556</c:v>
                </c:pt>
                <c:pt idx="2">
                  <c:v>0.97269912074800946</c:v>
                </c:pt>
                <c:pt idx="3">
                  <c:v>0.99017877386784658</c:v>
                </c:pt>
                <c:pt idx="4">
                  <c:v>1.0991456635455783</c:v>
                </c:pt>
                <c:pt idx="5">
                  <c:v>0.89754697710047715</c:v>
                </c:pt>
                <c:pt idx="6">
                  <c:v>0.91315633020605258</c:v>
                </c:pt>
                <c:pt idx="7">
                  <c:v>0.935218233079812</c:v>
                </c:pt>
                <c:pt idx="8">
                  <c:v>0.8762427000527353</c:v>
                </c:pt>
                <c:pt idx="9">
                  <c:v>0.91795768828163748</c:v>
                </c:pt>
                <c:pt idx="10">
                  <c:v>0.73060022560927773</c:v>
                </c:pt>
                <c:pt idx="11">
                  <c:v>0.90432660534555431</c:v>
                </c:pt>
                <c:pt idx="12">
                  <c:v>0.88011330222572559</c:v>
                </c:pt>
                <c:pt idx="13">
                  <c:v>1.1115110904449397</c:v>
                </c:pt>
                <c:pt idx="14">
                  <c:v>1.2223282709626875</c:v>
                </c:pt>
                <c:pt idx="15">
                  <c:v>1.0775567351161692</c:v>
                </c:pt>
                <c:pt idx="16">
                  <c:v>0.95438636724929149</c:v>
                </c:pt>
                <c:pt idx="17">
                  <c:v>0.91925630458117469</c:v>
                </c:pt>
                <c:pt idx="18">
                  <c:v>0.91003524698843563</c:v>
                </c:pt>
                <c:pt idx="19">
                  <c:v>0.95911024187942551</c:v>
                </c:pt>
                <c:pt idx="20">
                  <c:v>0.87102904036204565</c:v>
                </c:pt>
                <c:pt idx="21">
                  <c:v>0.83236591324456477</c:v>
                </c:pt>
                <c:pt idx="22">
                  <c:v>0.91830561188075754</c:v>
                </c:pt>
                <c:pt idx="23">
                  <c:v>1.0955304004122473</c:v>
                </c:pt>
                <c:pt idx="24">
                  <c:v>1.0750657468985365</c:v>
                </c:pt>
                <c:pt idx="25">
                  <c:v>1.0262900506731019</c:v>
                </c:pt>
                <c:pt idx="26">
                  <c:v>1.1214001474255599</c:v>
                </c:pt>
                <c:pt idx="27">
                  <c:v>1.2008175997173129</c:v>
                </c:pt>
                <c:pt idx="28">
                  <c:v>1.1161105383453096</c:v>
                </c:pt>
                <c:pt idx="29">
                  <c:v>1.0907890733657861</c:v>
                </c:pt>
                <c:pt idx="30">
                  <c:v>1.073773259545465</c:v>
                </c:pt>
                <c:pt idx="31">
                  <c:v>0.95480363580091876</c:v>
                </c:pt>
                <c:pt idx="32">
                  <c:v>0.84822153482785689</c:v>
                </c:pt>
                <c:pt idx="33">
                  <c:v>1.0311376225421696</c:v>
                </c:pt>
                <c:pt idx="34">
                  <c:v>0.89363677605428893</c:v>
                </c:pt>
                <c:pt idx="35">
                  <c:v>1.0216674431847597</c:v>
                </c:pt>
                <c:pt idx="36">
                  <c:v>1.0005068351358104</c:v>
                </c:pt>
                <c:pt idx="37">
                  <c:v>1.0041403225921852</c:v>
                </c:pt>
                <c:pt idx="38">
                  <c:v>1.0497847492613235</c:v>
                </c:pt>
                <c:pt idx="39">
                  <c:v>1.4079994059687218</c:v>
                </c:pt>
                <c:pt idx="40">
                  <c:v>1.0117603196805196</c:v>
                </c:pt>
                <c:pt idx="41">
                  <c:v>1.0800746863124138</c:v>
                </c:pt>
                <c:pt idx="42">
                  <c:v>0.87120771847822764</c:v>
                </c:pt>
                <c:pt idx="43">
                  <c:v>0.91967535692506963</c:v>
                </c:pt>
                <c:pt idx="44">
                  <c:v>0.84243825410624351</c:v>
                </c:pt>
                <c:pt idx="45">
                  <c:v>0.91116024740789425</c:v>
                </c:pt>
                <c:pt idx="46">
                  <c:v>0.83388528846528065</c:v>
                </c:pt>
                <c:pt idx="47">
                  <c:v>0.82471283447314381</c:v>
                </c:pt>
                <c:pt idx="48">
                  <c:v>0.8749223453192716</c:v>
                </c:pt>
                <c:pt idx="49">
                  <c:v>1.0008804687156065</c:v>
                </c:pt>
                <c:pt idx="50">
                  <c:v>1.0995672744756586</c:v>
                </c:pt>
                <c:pt idx="51">
                  <c:v>0.79242031956081371</c:v>
                </c:pt>
                <c:pt idx="52">
                  <c:v>0.93483353925718871</c:v>
                </c:pt>
                <c:pt idx="53">
                  <c:v>1.0109627416533049</c:v>
                </c:pt>
                <c:pt idx="54">
                  <c:v>0.84520707975176457</c:v>
                </c:pt>
                <c:pt idx="55">
                  <c:v>0.91367727716142888</c:v>
                </c:pt>
                <c:pt idx="56">
                  <c:v>0.78771829433408491</c:v>
                </c:pt>
                <c:pt idx="57">
                  <c:v>0.78452781120950965</c:v>
                </c:pt>
                <c:pt idx="58">
                  <c:v>1.0028800810220595</c:v>
                </c:pt>
                <c:pt idx="59">
                  <c:v>0.82306778571845729</c:v>
                </c:pt>
                <c:pt idx="60">
                  <c:v>0.95520958627419972</c:v>
                </c:pt>
                <c:pt idx="61">
                  <c:v>0.99828372294248757</c:v>
                </c:pt>
                <c:pt idx="62">
                  <c:v>0.94332201966479001</c:v>
                </c:pt>
                <c:pt idx="63">
                  <c:v>0.83725683742605261</c:v>
                </c:pt>
                <c:pt idx="64">
                  <c:v>0.8643387662471631</c:v>
                </c:pt>
                <c:pt idx="65">
                  <c:v>0.98111067735418522</c:v>
                </c:pt>
                <c:pt idx="66">
                  <c:v>0.98627815217675319</c:v>
                </c:pt>
                <c:pt idx="67">
                  <c:v>0.90697558940949863</c:v>
                </c:pt>
                <c:pt idx="68">
                  <c:v>0.92285616034584406</c:v>
                </c:pt>
                <c:pt idx="69">
                  <c:v>0.90847680666739772</c:v>
                </c:pt>
                <c:pt idx="70">
                  <c:v>0.82642883056666561</c:v>
                </c:pt>
                <c:pt idx="71">
                  <c:v>0.98366270700420477</c:v>
                </c:pt>
                <c:pt idx="72">
                  <c:v>0.85962104703172526</c:v>
                </c:pt>
                <c:pt idx="73">
                  <c:v>0.9210590440898847</c:v>
                </c:pt>
                <c:pt idx="74">
                  <c:v>0.87119576169558799</c:v>
                </c:pt>
                <c:pt idx="75">
                  <c:v>0.94067206310684992</c:v>
                </c:pt>
                <c:pt idx="76">
                  <c:v>0.99423783195482607</c:v>
                </c:pt>
                <c:pt idx="77">
                  <c:v>0.85548940031761234</c:v>
                </c:pt>
                <c:pt idx="78">
                  <c:v>0.94736733510415327</c:v>
                </c:pt>
                <c:pt idx="79">
                  <c:v>0.91030988242224642</c:v>
                </c:pt>
                <c:pt idx="80">
                  <c:v>0.8698461999370245</c:v>
                </c:pt>
                <c:pt idx="81">
                  <c:v>1.0043379414795861</c:v>
                </c:pt>
                <c:pt idx="82">
                  <c:v>1.0674418406382944</c:v>
                </c:pt>
                <c:pt idx="83">
                  <c:v>1.058581340321836</c:v>
                </c:pt>
                <c:pt idx="84">
                  <c:v>1.0589739573277575</c:v>
                </c:pt>
                <c:pt idx="85">
                  <c:v>1.0070867115366944</c:v>
                </c:pt>
                <c:pt idx="86">
                  <c:v>1.002298391126212</c:v>
                </c:pt>
                <c:pt idx="87">
                  <c:v>0.94638293980901633</c:v>
                </c:pt>
                <c:pt idx="88">
                  <c:v>1.0748540199780041</c:v>
                </c:pt>
                <c:pt idx="89">
                  <c:v>0.98640453729763533</c:v>
                </c:pt>
                <c:pt idx="90">
                  <c:v>1.0161177041813021</c:v>
                </c:pt>
                <c:pt idx="91">
                  <c:v>1.1001517540285681</c:v>
                </c:pt>
                <c:pt idx="92">
                  <c:v>0.94856614421449437</c:v>
                </c:pt>
                <c:pt idx="93">
                  <c:v>1.0341387503149659</c:v>
                </c:pt>
                <c:pt idx="94">
                  <c:v>1.0209875861052806</c:v>
                </c:pt>
                <c:pt idx="95">
                  <c:v>0.96979194370000665</c:v>
                </c:pt>
                <c:pt idx="96">
                  <c:v>1.0796303873431508</c:v>
                </c:pt>
                <c:pt idx="97">
                  <c:v>0.94324022677439223</c:v>
                </c:pt>
                <c:pt idx="98">
                  <c:v>1.0365161035299839</c:v>
                </c:pt>
                <c:pt idx="99">
                  <c:v>1.008574364503142</c:v>
                </c:pt>
                <c:pt idx="100">
                  <c:v>1.006273734435422</c:v>
                </c:pt>
                <c:pt idx="101">
                  <c:v>0.94843878135521165</c:v>
                </c:pt>
                <c:pt idx="102">
                  <c:v>0.91324426739214914</c:v>
                </c:pt>
                <c:pt idx="103">
                  <c:v>0.97436650423316151</c:v>
                </c:pt>
                <c:pt idx="104">
                  <c:v>0.86322894062909461</c:v>
                </c:pt>
                <c:pt idx="105">
                  <c:v>0.96111109409755502</c:v>
                </c:pt>
                <c:pt idx="106">
                  <c:v>1.0976365358357922</c:v>
                </c:pt>
                <c:pt idx="107">
                  <c:v>1.0368761861188209</c:v>
                </c:pt>
                <c:pt idx="108">
                  <c:v>1.0488131479095035</c:v>
                </c:pt>
                <c:pt idx="109">
                  <c:v>1.2093676035363055</c:v>
                </c:pt>
                <c:pt idx="110">
                  <c:v>1.0825490837157561</c:v>
                </c:pt>
                <c:pt idx="111">
                  <c:v>0.98398743655505161</c:v>
                </c:pt>
                <c:pt idx="112">
                  <c:v>1.0532070897385841</c:v>
                </c:pt>
                <c:pt idx="113">
                  <c:v>1.0602220296507978</c:v>
                </c:pt>
                <c:pt idx="114">
                  <c:v>0.93426988484860451</c:v>
                </c:pt>
                <c:pt idx="115">
                  <c:v>0.98495192720265257</c:v>
                </c:pt>
                <c:pt idx="116">
                  <c:v>0.92666590105623159</c:v>
                </c:pt>
                <c:pt idx="117">
                  <c:v>1.0485816300083117</c:v>
                </c:pt>
                <c:pt idx="118">
                  <c:v>1.1818461702869327</c:v>
                </c:pt>
                <c:pt idx="119">
                  <c:v>0.9496367039637057</c:v>
                </c:pt>
                <c:pt idx="120">
                  <c:v>1.0185297050321045</c:v>
                </c:pt>
                <c:pt idx="121">
                  <c:v>1.020213070001676</c:v>
                </c:pt>
                <c:pt idx="122">
                  <c:v>1.0368866223166884</c:v>
                </c:pt>
                <c:pt idx="123">
                  <c:v>0.9171819255493483</c:v>
                </c:pt>
                <c:pt idx="124">
                  <c:v>0.9515241028085728</c:v>
                </c:pt>
                <c:pt idx="125">
                  <c:v>1.0959823794627561</c:v>
                </c:pt>
                <c:pt idx="126">
                  <c:v>1.0182331502148199</c:v>
                </c:pt>
                <c:pt idx="127">
                  <c:v>1.0516163463701678</c:v>
                </c:pt>
                <c:pt idx="128">
                  <c:v>0.97889231880726357</c:v>
                </c:pt>
                <c:pt idx="129">
                  <c:v>0.98922767163088665</c:v>
                </c:pt>
                <c:pt idx="130">
                  <c:v>0.94763640524371562</c:v>
                </c:pt>
                <c:pt idx="131">
                  <c:v>0.99413963736184363</c:v>
                </c:pt>
                <c:pt idx="132">
                  <c:v>0.98131643378408018</c:v>
                </c:pt>
                <c:pt idx="133">
                  <c:v>1.1902538906396964</c:v>
                </c:pt>
                <c:pt idx="134">
                  <c:v>1.2474737749495655</c:v>
                </c:pt>
                <c:pt idx="135">
                  <c:v>1.1709362618568249</c:v>
                </c:pt>
                <c:pt idx="136">
                  <c:v>1.0286887434598913</c:v>
                </c:pt>
                <c:pt idx="137">
                  <c:v>0.92793679287231756</c:v>
                </c:pt>
                <c:pt idx="138">
                  <c:v>0.96597251083536151</c:v>
                </c:pt>
                <c:pt idx="139">
                  <c:v>0.97821651248788388</c:v>
                </c:pt>
                <c:pt idx="140">
                  <c:v>1.0303372712704506</c:v>
                </c:pt>
                <c:pt idx="141">
                  <c:v>0.9249276624373286</c:v>
                </c:pt>
                <c:pt idx="142">
                  <c:v>1.0005680649842681</c:v>
                </c:pt>
                <c:pt idx="143">
                  <c:v>1.0076111572349427</c:v>
                </c:pt>
                <c:pt idx="144">
                  <c:v>0.94620798450395427</c:v>
                </c:pt>
                <c:pt idx="145">
                  <c:v>0.81475790820772132</c:v>
                </c:pt>
                <c:pt idx="146">
                  <c:v>0.94063200063252772</c:v>
                </c:pt>
                <c:pt idx="147">
                  <c:v>1.066885236400968</c:v>
                </c:pt>
                <c:pt idx="148">
                  <c:v>0.97974719623763373</c:v>
                </c:pt>
                <c:pt idx="149">
                  <c:v>0.971487339099803</c:v>
                </c:pt>
                <c:pt idx="150">
                  <c:v>1.0376253500767898</c:v>
                </c:pt>
                <c:pt idx="151">
                  <c:v>1.058841850693766</c:v>
                </c:pt>
                <c:pt idx="152">
                  <c:v>0.87442405059595063</c:v>
                </c:pt>
                <c:pt idx="153">
                  <c:v>1.0905262348201497</c:v>
                </c:pt>
                <c:pt idx="154">
                  <c:v>0.98171898401442659</c:v>
                </c:pt>
                <c:pt idx="155">
                  <c:v>0.81649700433800265</c:v>
                </c:pt>
                <c:pt idx="156">
                  <c:v>0.76703113155426494</c:v>
                </c:pt>
                <c:pt idx="157">
                  <c:v>0.86933217841310662</c:v>
                </c:pt>
                <c:pt idx="158">
                  <c:v>0.88595531608022471</c:v>
                </c:pt>
                <c:pt idx="159">
                  <c:v>0.98987253940719511</c:v>
                </c:pt>
                <c:pt idx="160">
                  <c:v>0.9786654061293637</c:v>
                </c:pt>
                <c:pt idx="161">
                  <c:v>0.90198088747314664</c:v>
                </c:pt>
                <c:pt idx="162">
                  <c:v>0.86158943284362965</c:v>
                </c:pt>
                <c:pt idx="163">
                  <c:v>1.0230618056391101</c:v>
                </c:pt>
                <c:pt idx="164">
                  <c:v>1.1854578201056782</c:v>
                </c:pt>
                <c:pt idx="165">
                  <c:v>1.1476596317883785</c:v>
                </c:pt>
                <c:pt idx="166">
                  <c:v>1.2243336881834872</c:v>
                </c:pt>
                <c:pt idx="167">
                  <c:v>1.1315702895862361</c:v>
                </c:pt>
                <c:pt idx="168">
                  <c:v>1.0165476766698935</c:v>
                </c:pt>
                <c:pt idx="169">
                  <c:v>0.99384283525880635</c:v>
                </c:pt>
                <c:pt idx="170">
                  <c:v>1.019868138607789</c:v>
                </c:pt>
                <c:pt idx="171">
                  <c:v>0.94258097070232283</c:v>
                </c:pt>
                <c:pt idx="172">
                  <c:v>0.96685534077559565</c:v>
                </c:pt>
                <c:pt idx="173">
                  <c:v>1.101327471769675</c:v>
                </c:pt>
                <c:pt idx="174">
                  <c:v>0.95500740469186873</c:v>
                </c:pt>
                <c:pt idx="175">
                  <c:v>0.79617150620810184</c:v>
                </c:pt>
                <c:pt idx="176">
                  <c:v>0.98044708804054659</c:v>
                </c:pt>
                <c:pt idx="177">
                  <c:v>1.0344796568944896</c:v>
                </c:pt>
                <c:pt idx="178">
                  <c:v>0.82340504210220267</c:v>
                </c:pt>
                <c:pt idx="179">
                  <c:v>0.89373058280731787</c:v>
                </c:pt>
                <c:pt idx="180">
                  <c:v>1.1565824278679873</c:v>
                </c:pt>
                <c:pt idx="181">
                  <c:v>1.1517734129710051</c:v>
                </c:pt>
                <c:pt idx="182">
                  <c:v>0.81517289707645979</c:v>
                </c:pt>
                <c:pt idx="183">
                  <c:v>1.2333368203673778</c:v>
                </c:pt>
                <c:pt idx="184">
                  <c:v>1.0524687551046916</c:v>
                </c:pt>
                <c:pt idx="185">
                  <c:v>0.91697748970049109</c:v>
                </c:pt>
                <c:pt idx="186">
                  <c:v>1.03641291259205</c:v>
                </c:pt>
                <c:pt idx="187">
                  <c:v>0.95983215668696231</c:v>
                </c:pt>
                <c:pt idx="188">
                  <c:v>0.96660160929346672</c:v>
                </c:pt>
                <c:pt idx="189">
                  <c:v>1.0353509473152003</c:v>
                </c:pt>
                <c:pt idx="190">
                  <c:v>1.0347930898647535</c:v>
                </c:pt>
                <c:pt idx="191">
                  <c:v>0.81779309694611924</c:v>
                </c:pt>
                <c:pt idx="192">
                  <c:v>0.90699438115999853</c:v>
                </c:pt>
                <c:pt idx="193">
                  <c:v>0.8512797011147496</c:v>
                </c:pt>
                <c:pt idx="194">
                  <c:v>0.75323864682889075</c:v>
                </c:pt>
                <c:pt idx="195">
                  <c:v>0.94623694180143947</c:v>
                </c:pt>
                <c:pt idx="196">
                  <c:v>0.98614435956748614</c:v>
                </c:pt>
                <c:pt idx="197">
                  <c:v>1.3372474950828954</c:v>
                </c:pt>
                <c:pt idx="198">
                  <c:v>1.33175526637706</c:v>
                </c:pt>
                <c:pt idx="199">
                  <c:v>1.0625088611981921</c:v>
                </c:pt>
                <c:pt idx="200">
                  <c:v>1.1295498383753404</c:v>
                </c:pt>
                <c:pt idx="201">
                  <c:v>1.1770498529713465</c:v>
                </c:pt>
                <c:pt idx="202">
                  <c:v>1.0085527813057515</c:v>
                </c:pt>
                <c:pt idx="203">
                  <c:v>0.88943238805611868</c:v>
                </c:pt>
                <c:pt idx="204">
                  <c:v>0.94689504304068528</c:v>
                </c:pt>
                <c:pt idx="205">
                  <c:v>1.0089401958684736</c:v>
                </c:pt>
                <c:pt idx="206">
                  <c:v>1.2878088201339182</c:v>
                </c:pt>
                <c:pt idx="207">
                  <c:v>1.111988847583643</c:v>
                </c:pt>
                <c:pt idx="208">
                  <c:v>1.1080055418348322</c:v>
                </c:pt>
                <c:pt idx="209">
                  <c:v>0.88979433303417443</c:v>
                </c:pt>
                <c:pt idx="210">
                  <c:v>0.75739328551936924</c:v>
                </c:pt>
                <c:pt idx="211">
                  <c:v>1.0055581340495641</c:v>
                </c:pt>
                <c:pt idx="212">
                  <c:v>1.1761569631051425</c:v>
                </c:pt>
                <c:pt idx="213">
                  <c:v>0.99737775049018662</c:v>
                </c:pt>
                <c:pt idx="214">
                  <c:v>0.97368833716855274</c:v>
                </c:pt>
                <c:pt idx="215">
                  <c:v>1.0242195389002184</c:v>
                </c:pt>
                <c:pt idx="216">
                  <c:v>1.0490460183882837</c:v>
                </c:pt>
                <c:pt idx="217">
                  <c:v>0.96724950699596213</c:v>
                </c:pt>
                <c:pt idx="218">
                  <c:v>0.89455290873353388</c:v>
                </c:pt>
                <c:pt idx="219">
                  <c:v>0.80873714776077332</c:v>
                </c:pt>
                <c:pt idx="220">
                  <c:v>0.72266272316693358</c:v>
                </c:pt>
                <c:pt idx="221">
                  <c:v>0.79539015762791987</c:v>
                </c:pt>
                <c:pt idx="222">
                  <c:v>0.89727402596134676</c:v>
                </c:pt>
                <c:pt idx="223">
                  <c:v>0.80706201055565052</c:v>
                </c:pt>
                <c:pt idx="224">
                  <c:v>1.1825676738178141</c:v>
                </c:pt>
                <c:pt idx="225">
                  <c:v>1.0383551665205821</c:v>
                </c:pt>
                <c:pt idx="226">
                  <c:v>0.98453476340413237</c:v>
                </c:pt>
                <c:pt idx="227">
                  <c:v>0.90700714794071158</c:v>
                </c:pt>
                <c:pt idx="228">
                  <c:v>0.97111860675525219</c:v>
                </c:pt>
                <c:pt idx="229">
                  <c:v>0.90484983963456334</c:v>
                </c:pt>
                <c:pt idx="230">
                  <c:v>0.70669950957548511</c:v>
                </c:pt>
                <c:pt idx="231">
                  <c:v>1.0092713229310719</c:v>
                </c:pt>
                <c:pt idx="232">
                  <c:v>0.85558696760439368</c:v>
                </c:pt>
                <c:pt idx="233">
                  <c:v>0.65448368996898731</c:v>
                </c:pt>
                <c:pt idx="234">
                  <c:v>0.74292396097821733</c:v>
                </c:pt>
                <c:pt idx="235">
                  <c:v>0.68752553384417792</c:v>
                </c:pt>
                <c:pt idx="236">
                  <c:v>0.65539059999507665</c:v>
                </c:pt>
                <c:pt idx="237">
                  <c:v>0.85896218952697356</c:v>
                </c:pt>
                <c:pt idx="238">
                  <c:v>0.91392875534558926</c:v>
                </c:pt>
                <c:pt idx="239">
                  <c:v>0.8213627504777764</c:v>
                </c:pt>
              </c:numCache>
            </c:numRef>
          </c:val>
        </c:ser>
        <c:ser>
          <c:idx val="75"/>
          <c:order val="75"/>
          <c:tx>
            <c:strRef>
              <c:f>ratio_data!$A$77</c:f>
              <c:strCache>
                <c:ptCount val="1"/>
                <c:pt idx="0">
                  <c:v>750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ratio_data!$B$77:$IG$77</c:f>
              <c:numCache>
                <c:formatCode>General</c:formatCode>
                <c:ptCount val="240"/>
                <c:pt idx="0">
                  <c:v>1.0719992820712216</c:v>
                </c:pt>
                <c:pt idx="1">
                  <c:v>1.0462808969432835</c:v>
                </c:pt>
                <c:pt idx="2">
                  <c:v>0.90774365896498965</c:v>
                </c:pt>
                <c:pt idx="3">
                  <c:v>0.8689398060313388</c:v>
                </c:pt>
                <c:pt idx="4">
                  <c:v>0.92256891082128956</c:v>
                </c:pt>
                <c:pt idx="5">
                  <c:v>0.8450614307533586</c:v>
                </c:pt>
                <c:pt idx="6">
                  <c:v>0.87155490919448664</c:v>
                </c:pt>
                <c:pt idx="7">
                  <c:v>0.81962323820113225</c:v>
                </c:pt>
                <c:pt idx="8">
                  <c:v>0.91382863925758195</c:v>
                </c:pt>
                <c:pt idx="9">
                  <c:v>0.89129457364341236</c:v>
                </c:pt>
                <c:pt idx="10">
                  <c:v>0.83458775408508612</c:v>
                </c:pt>
                <c:pt idx="11">
                  <c:v>0.94257308563563957</c:v>
                </c:pt>
                <c:pt idx="12">
                  <c:v>0.99682074720592551</c:v>
                </c:pt>
                <c:pt idx="13">
                  <c:v>1.144072058742412</c:v>
                </c:pt>
                <c:pt idx="14">
                  <c:v>1.1168999257427961</c:v>
                </c:pt>
                <c:pt idx="15">
                  <c:v>1.0671998057298631</c:v>
                </c:pt>
                <c:pt idx="16">
                  <c:v>0.95131451583682258</c:v>
                </c:pt>
                <c:pt idx="17">
                  <c:v>0.92825455386357536</c:v>
                </c:pt>
                <c:pt idx="18">
                  <c:v>1.2645977217687709</c:v>
                </c:pt>
                <c:pt idx="19">
                  <c:v>0.99381687884457814</c:v>
                </c:pt>
                <c:pt idx="20">
                  <c:v>0.91929493146434504</c:v>
                </c:pt>
                <c:pt idx="21">
                  <c:v>0.961810787601874</c:v>
                </c:pt>
                <c:pt idx="22">
                  <c:v>0.79349447098306203</c:v>
                </c:pt>
                <c:pt idx="23">
                  <c:v>0.94689792522751914</c:v>
                </c:pt>
                <c:pt idx="24">
                  <c:v>1.0217990394295198</c:v>
                </c:pt>
                <c:pt idx="25">
                  <c:v>0.9496777288265047</c:v>
                </c:pt>
                <c:pt idx="26">
                  <c:v>1.025813101948958</c:v>
                </c:pt>
                <c:pt idx="27">
                  <c:v>1.0786810637597271</c:v>
                </c:pt>
                <c:pt idx="28">
                  <c:v>0.99257620136621438</c:v>
                </c:pt>
                <c:pt idx="29">
                  <c:v>1.0028413536168892</c:v>
                </c:pt>
                <c:pt idx="30">
                  <c:v>0.84574547191664462</c:v>
                </c:pt>
                <c:pt idx="31">
                  <c:v>0.86508622299694948</c:v>
                </c:pt>
                <c:pt idx="32">
                  <c:v>0.94774906329163977</c:v>
                </c:pt>
                <c:pt idx="33">
                  <c:v>0.93476259920197857</c:v>
                </c:pt>
                <c:pt idx="34">
                  <c:v>0.94315599819828944</c:v>
                </c:pt>
                <c:pt idx="35">
                  <c:v>0.81000191164991364</c:v>
                </c:pt>
                <c:pt idx="36">
                  <c:v>0.92186882529160552</c:v>
                </c:pt>
                <c:pt idx="37">
                  <c:v>1.0568838840424799</c:v>
                </c:pt>
                <c:pt idx="38">
                  <c:v>0.98203296640095539</c:v>
                </c:pt>
                <c:pt idx="39">
                  <c:v>1.0555232915815618</c:v>
                </c:pt>
                <c:pt idx="40">
                  <c:v>1.0078235514882068</c:v>
                </c:pt>
                <c:pt idx="41">
                  <c:v>1.0861199518972364</c:v>
                </c:pt>
                <c:pt idx="42">
                  <c:v>0.91466680119053612</c:v>
                </c:pt>
                <c:pt idx="43">
                  <c:v>0.89881211251289661</c:v>
                </c:pt>
                <c:pt idx="44">
                  <c:v>0.9903488330881981</c:v>
                </c:pt>
                <c:pt idx="45">
                  <c:v>0.94329563686776663</c:v>
                </c:pt>
                <c:pt idx="46">
                  <c:v>0.8434846089609932</c:v>
                </c:pt>
                <c:pt idx="47">
                  <c:v>0.88483968745543873</c:v>
                </c:pt>
                <c:pt idx="48">
                  <c:v>0.90147494732330968</c:v>
                </c:pt>
                <c:pt idx="49">
                  <c:v>1.1934806933096878</c:v>
                </c:pt>
                <c:pt idx="50">
                  <c:v>1.1972438121770093</c:v>
                </c:pt>
                <c:pt idx="51">
                  <c:v>1.0226765366951924</c:v>
                </c:pt>
                <c:pt idx="52">
                  <c:v>0.93430638838019553</c:v>
                </c:pt>
                <c:pt idx="53">
                  <c:v>1.0128905909051218</c:v>
                </c:pt>
                <c:pt idx="54">
                  <c:v>0.99243210222037159</c:v>
                </c:pt>
                <c:pt idx="55">
                  <c:v>0.84448628392087821</c:v>
                </c:pt>
                <c:pt idx="56">
                  <c:v>0.87143128509448464</c:v>
                </c:pt>
                <c:pt idx="57">
                  <c:v>0.79633426921984918</c:v>
                </c:pt>
                <c:pt idx="58">
                  <c:v>0.99777975721372081</c:v>
                </c:pt>
                <c:pt idx="59">
                  <c:v>0.83131607922753559</c:v>
                </c:pt>
                <c:pt idx="60">
                  <c:v>0.88711307465383182</c:v>
                </c:pt>
                <c:pt idx="61">
                  <c:v>1.0720691827687761</c:v>
                </c:pt>
                <c:pt idx="62">
                  <c:v>0.94570084356198492</c:v>
                </c:pt>
                <c:pt idx="63">
                  <c:v>0.96526702448452162</c:v>
                </c:pt>
                <c:pt idx="64">
                  <c:v>1.020415619357808</c:v>
                </c:pt>
                <c:pt idx="65">
                  <c:v>1.0077991869541834</c:v>
                </c:pt>
                <c:pt idx="66">
                  <c:v>0.9959238143216288</c:v>
                </c:pt>
                <c:pt idx="67">
                  <c:v>0.93997686555685966</c:v>
                </c:pt>
                <c:pt idx="68">
                  <c:v>0.88963379782013141</c:v>
                </c:pt>
                <c:pt idx="69">
                  <c:v>0.87480961270631596</c:v>
                </c:pt>
                <c:pt idx="70">
                  <c:v>0.86258774071731747</c:v>
                </c:pt>
                <c:pt idx="71">
                  <c:v>0.89800573059347899</c:v>
                </c:pt>
                <c:pt idx="72">
                  <c:v>0.94125016374310788</c:v>
                </c:pt>
                <c:pt idx="73">
                  <c:v>0.81589111756754795</c:v>
                </c:pt>
                <c:pt idx="74">
                  <c:v>0.77307759164335565</c:v>
                </c:pt>
                <c:pt idx="75">
                  <c:v>0.98004633559328869</c:v>
                </c:pt>
                <c:pt idx="76">
                  <c:v>0.92905321179873712</c:v>
                </c:pt>
                <c:pt idx="77">
                  <c:v>0.81513318000057255</c:v>
                </c:pt>
                <c:pt idx="78">
                  <c:v>0.88860215190625147</c:v>
                </c:pt>
                <c:pt idx="79">
                  <c:v>0.89990105776390583</c:v>
                </c:pt>
                <c:pt idx="80">
                  <c:v>0.88114497155468663</c:v>
                </c:pt>
                <c:pt idx="81">
                  <c:v>0.99353160689471121</c:v>
                </c:pt>
                <c:pt idx="82">
                  <c:v>0.93182025378636368</c:v>
                </c:pt>
                <c:pt idx="83">
                  <c:v>0.97785855086249862</c:v>
                </c:pt>
                <c:pt idx="84">
                  <c:v>1.0777294983257371</c:v>
                </c:pt>
                <c:pt idx="85">
                  <c:v>1.0970020833635445</c:v>
                </c:pt>
                <c:pt idx="86">
                  <c:v>1.1718101460170631</c:v>
                </c:pt>
                <c:pt idx="87">
                  <c:v>1.040643196689873</c:v>
                </c:pt>
                <c:pt idx="88">
                  <c:v>0.99337158773391043</c:v>
                </c:pt>
                <c:pt idx="89">
                  <c:v>1.0089882286933121</c:v>
                </c:pt>
                <c:pt idx="90">
                  <c:v>1.0329271168770484</c:v>
                </c:pt>
                <c:pt idx="91">
                  <c:v>1.1226709683326401</c:v>
                </c:pt>
                <c:pt idx="92">
                  <c:v>0.88689778645833373</c:v>
                </c:pt>
                <c:pt idx="93">
                  <c:v>0.97033385983422449</c:v>
                </c:pt>
                <c:pt idx="94">
                  <c:v>1.0693572860902727</c:v>
                </c:pt>
                <c:pt idx="95">
                  <c:v>0.93810680583815309</c:v>
                </c:pt>
                <c:pt idx="96">
                  <c:v>1.0143401920089639</c:v>
                </c:pt>
                <c:pt idx="97">
                  <c:v>1.0329298581175577</c:v>
                </c:pt>
                <c:pt idx="98">
                  <c:v>0.95873609230588286</c:v>
                </c:pt>
                <c:pt idx="99">
                  <c:v>0.92688308394623276</c:v>
                </c:pt>
                <c:pt idx="100">
                  <c:v>0.93662103421974197</c:v>
                </c:pt>
                <c:pt idx="101">
                  <c:v>1.0026700315032142</c:v>
                </c:pt>
                <c:pt idx="102">
                  <c:v>0.93278713093870214</c:v>
                </c:pt>
                <c:pt idx="103">
                  <c:v>0.84850230742260357</c:v>
                </c:pt>
                <c:pt idx="104">
                  <c:v>0.91404147745327358</c:v>
                </c:pt>
                <c:pt idx="105">
                  <c:v>0.90381721016468564</c:v>
                </c:pt>
                <c:pt idx="106">
                  <c:v>1.0193357902763938</c:v>
                </c:pt>
                <c:pt idx="107">
                  <c:v>0.95536876672048032</c:v>
                </c:pt>
                <c:pt idx="108">
                  <c:v>0.96709737633950277</c:v>
                </c:pt>
                <c:pt idx="109">
                  <c:v>1.1189900676804077</c:v>
                </c:pt>
                <c:pt idx="110">
                  <c:v>1.0108452308533042</c:v>
                </c:pt>
                <c:pt idx="111">
                  <c:v>1.0054340553718797</c:v>
                </c:pt>
                <c:pt idx="112">
                  <c:v>0.9268903433239557</c:v>
                </c:pt>
                <c:pt idx="113">
                  <c:v>0.9014140187008951</c:v>
                </c:pt>
                <c:pt idx="114">
                  <c:v>0.87772234354996603</c:v>
                </c:pt>
                <c:pt idx="115">
                  <c:v>1.0487003543426614</c:v>
                </c:pt>
                <c:pt idx="116">
                  <c:v>1.0791125442819538</c:v>
                </c:pt>
                <c:pt idx="117">
                  <c:v>1.0224484903954059</c:v>
                </c:pt>
                <c:pt idx="118">
                  <c:v>1.0222427964698209</c:v>
                </c:pt>
                <c:pt idx="119">
                  <c:v>1.0393857891735623</c:v>
                </c:pt>
                <c:pt idx="120">
                  <c:v>1.0505731399265192</c:v>
                </c:pt>
                <c:pt idx="121">
                  <c:v>0.95374714077993006</c:v>
                </c:pt>
                <c:pt idx="122">
                  <c:v>0.9786515099738754</c:v>
                </c:pt>
                <c:pt idx="123">
                  <c:v>1.021302453910403</c:v>
                </c:pt>
                <c:pt idx="124">
                  <c:v>1.0923162019004817</c:v>
                </c:pt>
                <c:pt idx="125">
                  <c:v>1.1445357414682307</c:v>
                </c:pt>
                <c:pt idx="126">
                  <c:v>0.99280902063683463</c:v>
                </c:pt>
                <c:pt idx="127">
                  <c:v>0.98024084679415902</c:v>
                </c:pt>
                <c:pt idx="128">
                  <c:v>0.96798858867824389</c:v>
                </c:pt>
                <c:pt idx="129">
                  <c:v>1.0167816173472082</c:v>
                </c:pt>
                <c:pt idx="130">
                  <c:v>0.99651497417032497</c:v>
                </c:pt>
                <c:pt idx="131">
                  <c:v>0.89350136112689449</c:v>
                </c:pt>
                <c:pt idx="132">
                  <c:v>0.90479265077814564</c:v>
                </c:pt>
                <c:pt idx="133">
                  <c:v>1.1306933750226698</c:v>
                </c:pt>
                <c:pt idx="134">
                  <c:v>1.2384324958141444</c:v>
                </c:pt>
                <c:pt idx="135">
                  <c:v>1.1227218150763378</c:v>
                </c:pt>
                <c:pt idx="136">
                  <c:v>1.0156444816830319</c:v>
                </c:pt>
                <c:pt idx="137">
                  <c:v>0.97673699812107662</c:v>
                </c:pt>
                <c:pt idx="138">
                  <c:v>1.1549553449144605</c:v>
                </c:pt>
                <c:pt idx="139">
                  <c:v>1.0168702812764654</c:v>
                </c:pt>
                <c:pt idx="140">
                  <c:v>0.84258071668241463</c:v>
                </c:pt>
                <c:pt idx="141">
                  <c:v>0.93772809965944648</c:v>
                </c:pt>
                <c:pt idx="142">
                  <c:v>0.914285446820576</c:v>
                </c:pt>
                <c:pt idx="143">
                  <c:v>1.0047357192496877</c:v>
                </c:pt>
                <c:pt idx="144">
                  <c:v>0.98159707828654952</c:v>
                </c:pt>
                <c:pt idx="145">
                  <c:v>0.81294950186823467</c:v>
                </c:pt>
                <c:pt idx="146">
                  <c:v>0.75996940329244778</c:v>
                </c:pt>
                <c:pt idx="147">
                  <c:v>0.96997989112980121</c:v>
                </c:pt>
                <c:pt idx="148">
                  <c:v>0.88684634622840264</c:v>
                </c:pt>
                <c:pt idx="149">
                  <c:v>0.98567420941246842</c:v>
                </c:pt>
                <c:pt idx="150">
                  <c:v>0.99257388028556226</c:v>
                </c:pt>
                <c:pt idx="151">
                  <c:v>0.9933415846668997</c:v>
                </c:pt>
                <c:pt idx="152">
                  <c:v>1.1169161319403955</c:v>
                </c:pt>
                <c:pt idx="153">
                  <c:v>0.97054314179282708</c:v>
                </c:pt>
                <c:pt idx="154">
                  <c:v>1.0051836542920218</c:v>
                </c:pt>
                <c:pt idx="155">
                  <c:v>1.0338795613450149</c:v>
                </c:pt>
                <c:pt idx="156">
                  <c:v>0.84039814016832104</c:v>
                </c:pt>
                <c:pt idx="157">
                  <c:v>0.8776783264834177</c:v>
                </c:pt>
                <c:pt idx="158">
                  <c:v>0.8609942139332909</c:v>
                </c:pt>
                <c:pt idx="159">
                  <c:v>0.93793678479252229</c:v>
                </c:pt>
                <c:pt idx="160">
                  <c:v>1.0609112756371049</c:v>
                </c:pt>
                <c:pt idx="161">
                  <c:v>1.0547861219935419</c:v>
                </c:pt>
                <c:pt idx="162">
                  <c:v>1.0069347854612256</c:v>
                </c:pt>
                <c:pt idx="163">
                  <c:v>1.0358458408928473</c:v>
                </c:pt>
                <c:pt idx="164">
                  <c:v>1.0495450808357527</c:v>
                </c:pt>
                <c:pt idx="165">
                  <c:v>0.9958483086826655</c:v>
                </c:pt>
                <c:pt idx="166">
                  <c:v>1.0287137141663263</c:v>
                </c:pt>
                <c:pt idx="167">
                  <c:v>1.1391010274270486</c:v>
                </c:pt>
                <c:pt idx="168">
                  <c:v>1.148525833210094</c:v>
                </c:pt>
                <c:pt idx="169">
                  <c:v>0.90113190113190056</c:v>
                </c:pt>
                <c:pt idx="170">
                  <c:v>0.79340040343554563</c:v>
                </c:pt>
                <c:pt idx="171">
                  <c:v>0.83656991175996831</c:v>
                </c:pt>
                <c:pt idx="172">
                  <c:v>0.86331773737147444</c:v>
                </c:pt>
                <c:pt idx="173">
                  <c:v>1.0689362945645799</c:v>
                </c:pt>
                <c:pt idx="174">
                  <c:v>0.9373615905933177</c:v>
                </c:pt>
                <c:pt idx="175">
                  <c:v>0.88060465226691964</c:v>
                </c:pt>
                <c:pt idx="176">
                  <c:v>0.68609073300885792</c:v>
                </c:pt>
                <c:pt idx="177">
                  <c:v>0.82982219139070423</c:v>
                </c:pt>
                <c:pt idx="178">
                  <c:v>0.88870586959925812</c:v>
                </c:pt>
                <c:pt idx="179">
                  <c:v>0.89884267166410359</c:v>
                </c:pt>
                <c:pt idx="180">
                  <c:v>0.91116487433019522</c:v>
                </c:pt>
                <c:pt idx="181">
                  <c:v>1.0093408002735977</c:v>
                </c:pt>
                <c:pt idx="182">
                  <c:v>0.80994717589724885</c:v>
                </c:pt>
                <c:pt idx="183">
                  <c:v>0.89528665010821051</c:v>
                </c:pt>
                <c:pt idx="184">
                  <c:v>0.93949269510082445</c:v>
                </c:pt>
                <c:pt idx="185">
                  <c:v>0.91245896942784166</c:v>
                </c:pt>
                <c:pt idx="186">
                  <c:v>1.1816998573206614</c:v>
                </c:pt>
                <c:pt idx="187">
                  <c:v>0.94955909781876302</c:v>
                </c:pt>
                <c:pt idx="188">
                  <c:v>1.1643974795033047</c:v>
                </c:pt>
                <c:pt idx="189">
                  <c:v>0.95140753800527755</c:v>
                </c:pt>
                <c:pt idx="190">
                  <c:v>1.1043360629125933</c:v>
                </c:pt>
                <c:pt idx="191">
                  <c:v>1.0477220835338299</c:v>
                </c:pt>
                <c:pt idx="192">
                  <c:v>1.0238222222222202</c:v>
                </c:pt>
                <c:pt idx="193">
                  <c:v>1.0176049766718507</c:v>
                </c:pt>
                <c:pt idx="194">
                  <c:v>0.80048612913398032</c:v>
                </c:pt>
                <c:pt idx="195">
                  <c:v>0.88950679416205225</c:v>
                </c:pt>
                <c:pt idx="196">
                  <c:v>0.97705003877022867</c:v>
                </c:pt>
                <c:pt idx="197">
                  <c:v>1.072206541022904</c:v>
                </c:pt>
                <c:pt idx="198">
                  <c:v>1.0485971586941958</c:v>
                </c:pt>
                <c:pt idx="199">
                  <c:v>0.79007408162469905</c:v>
                </c:pt>
                <c:pt idx="200">
                  <c:v>0.97021557856686713</c:v>
                </c:pt>
                <c:pt idx="201">
                  <c:v>1.2378065447899116</c:v>
                </c:pt>
                <c:pt idx="202">
                  <c:v>1.1528540758369281</c:v>
                </c:pt>
                <c:pt idx="203">
                  <c:v>1.3367869383047901</c:v>
                </c:pt>
                <c:pt idx="204">
                  <c:v>1.0768432094919964</c:v>
                </c:pt>
                <c:pt idx="205">
                  <c:v>0.93507991030817383</c:v>
                </c:pt>
                <c:pt idx="206">
                  <c:v>0.90699377744673582</c:v>
                </c:pt>
                <c:pt idx="207">
                  <c:v>1.0891885761418727</c:v>
                </c:pt>
                <c:pt idx="208">
                  <c:v>1.454168992861518</c:v>
                </c:pt>
                <c:pt idx="209">
                  <c:v>0.95668187480475664</c:v>
                </c:pt>
                <c:pt idx="210">
                  <c:v>0.90864103413987662</c:v>
                </c:pt>
                <c:pt idx="211">
                  <c:v>0.98305652241101449</c:v>
                </c:pt>
                <c:pt idx="212">
                  <c:v>1.0545977634024706</c:v>
                </c:pt>
                <c:pt idx="213">
                  <c:v>1.1995320704070804</c:v>
                </c:pt>
                <c:pt idx="214">
                  <c:v>0.95348042653431875</c:v>
                </c:pt>
                <c:pt idx="215">
                  <c:v>0.89322553768792379</c:v>
                </c:pt>
                <c:pt idx="216">
                  <c:v>1.0787169526953682</c:v>
                </c:pt>
                <c:pt idx="217">
                  <c:v>0.73529996356047533</c:v>
                </c:pt>
                <c:pt idx="218">
                  <c:v>0.9592365248604745</c:v>
                </c:pt>
                <c:pt idx="219">
                  <c:v>1.0328897935492594</c:v>
                </c:pt>
                <c:pt idx="220">
                  <c:v>0.91145036617887965</c:v>
                </c:pt>
                <c:pt idx="221">
                  <c:v>0.98857302563283556</c:v>
                </c:pt>
                <c:pt idx="222">
                  <c:v>0.97802152083057659</c:v>
                </c:pt>
                <c:pt idx="223">
                  <c:v>0.74622821173485665</c:v>
                </c:pt>
                <c:pt idx="224">
                  <c:v>0.84655576599605198</c:v>
                </c:pt>
                <c:pt idx="225">
                  <c:v>1.0927733508063664</c:v>
                </c:pt>
                <c:pt idx="226">
                  <c:v>1.3582914750797959</c:v>
                </c:pt>
                <c:pt idx="227">
                  <c:v>1.030577111070742</c:v>
                </c:pt>
                <c:pt idx="228">
                  <c:v>0.93429023131968825</c:v>
                </c:pt>
                <c:pt idx="229">
                  <c:v>1.0462954880811355</c:v>
                </c:pt>
                <c:pt idx="230">
                  <c:v>0.85339858326845464</c:v>
                </c:pt>
                <c:pt idx="231">
                  <c:v>0.76354522111658396</c:v>
                </c:pt>
                <c:pt idx="232">
                  <c:v>0.84356915914537389</c:v>
                </c:pt>
                <c:pt idx="233">
                  <c:v>0.91229099666204361</c:v>
                </c:pt>
                <c:pt idx="234">
                  <c:v>1.1155612195264295</c:v>
                </c:pt>
                <c:pt idx="235">
                  <c:v>0.81469652899630396</c:v>
                </c:pt>
                <c:pt idx="236">
                  <c:v>0.83549783549783563</c:v>
                </c:pt>
                <c:pt idx="237">
                  <c:v>1.0544299894156959</c:v>
                </c:pt>
                <c:pt idx="238">
                  <c:v>0.93654385841482879</c:v>
                </c:pt>
                <c:pt idx="239">
                  <c:v>1.0493137541873998</c:v>
                </c:pt>
              </c:numCache>
            </c:numRef>
          </c:val>
        </c:ser>
        <c:ser>
          <c:idx val="76"/>
          <c:order val="76"/>
          <c:tx>
            <c:strRef>
              <c:f>ratio_data!$A$78</c:f>
              <c:strCache>
                <c:ptCount val="1"/>
                <c:pt idx="0">
                  <c:v>760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ratio_data!$B$78:$IG$78</c:f>
              <c:numCache>
                <c:formatCode>General</c:formatCode>
                <c:ptCount val="240"/>
                <c:pt idx="0">
                  <c:v>1.0378104506212624</c:v>
                </c:pt>
                <c:pt idx="1">
                  <c:v>0.900392397629599</c:v>
                </c:pt>
                <c:pt idx="2">
                  <c:v>0.80445083792611005</c:v>
                </c:pt>
                <c:pt idx="3">
                  <c:v>0.92289326359205315</c:v>
                </c:pt>
                <c:pt idx="4">
                  <c:v>0.81657471748794652</c:v>
                </c:pt>
                <c:pt idx="5">
                  <c:v>1.1351762681359618</c:v>
                </c:pt>
                <c:pt idx="6">
                  <c:v>0.97919804216867656</c:v>
                </c:pt>
                <c:pt idx="7">
                  <c:v>0.89058501879800989</c:v>
                </c:pt>
                <c:pt idx="8">
                  <c:v>1.0424758394443441</c:v>
                </c:pt>
                <c:pt idx="9">
                  <c:v>0.84003486794129445</c:v>
                </c:pt>
                <c:pt idx="10">
                  <c:v>0.78398540103123249</c:v>
                </c:pt>
                <c:pt idx="11">
                  <c:v>0.98773937612374785</c:v>
                </c:pt>
                <c:pt idx="12">
                  <c:v>1.0795299701679135</c:v>
                </c:pt>
                <c:pt idx="13">
                  <c:v>0.89968705883615951</c:v>
                </c:pt>
                <c:pt idx="14">
                  <c:v>0.88125481890670632</c:v>
                </c:pt>
                <c:pt idx="15">
                  <c:v>0.95977143082237271</c:v>
                </c:pt>
                <c:pt idx="16">
                  <c:v>0.98065022533579893</c:v>
                </c:pt>
                <c:pt idx="17">
                  <c:v>1.068349691086669</c:v>
                </c:pt>
                <c:pt idx="18">
                  <c:v>0.92151731732713948</c:v>
                </c:pt>
                <c:pt idx="19">
                  <c:v>1.0396110823742384</c:v>
                </c:pt>
                <c:pt idx="20">
                  <c:v>0.97337060731501979</c:v>
                </c:pt>
                <c:pt idx="21">
                  <c:v>1.029557135958783</c:v>
                </c:pt>
                <c:pt idx="22">
                  <c:v>0.98663065355455803</c:v>
                </c:pt>
                <c:pt idx="23">
                  <c:v>0.95197721510651723</c:v>
                </c:pt>
                <c:pt idx="24">
                  <c:v>0.88558370527352348</c:v>
                </c:pt>
                <c:pt idx="25">
                  <c:v>0.8365378898922684</c:v>
                </c:pt>
                <c:pt idx="26">
                  <c:v>1.1415901245821161</c:v>
                </c:pt>
                <c:pt idx="27">
                  <c:v>0.98351859218870652</c:v>
                </c:pt>
                <c:pt idx="28">
                  <c:v>1.0088860079826056</c:v>
                </c:pt>
                <c:pt idx="29">
                  <c:v>0.93984004939367471</c:v>
                </c:pt>
                <c:pt idx="30">
                  <c:v>0.99472650266713991</c:v>
                </c:pt>
                <c:pt idx="31">
                  <c:v>0.90765850836469064</c:v>
                </c:pt>
                <c:pt idx="32">
                  <c:v>1.0197362196032256</c:v>
                </c:pt>
                <c:pt idx="33">
                  <c:v>1.159102655509936</c:v>
                </c:pt>
                <c:pt idx="34">
                  <c:v>0.86583912822252374</c:v>
                </c:pt>
                <c:pt idx="35">
                  <c:v>0.92123728549804051</c:v>
                </c:pt>
                <c:pt idx="36">
                  <c:v>0.89370309289443384</c:v>
                </c:pt>
                <c:pt idx="37">
                  <c:v>0.93017523937337276</c:v>
                </c:pt>
                <c:pt idx="38">
                  <c:v>0.9737211935093506</c:v>
                </c:pt>
                <c:pt idx="39">
                  <c:v>1.0521643108515959</c:v>
                </c:pt>
                <c:pt idx="40">
                  <c:v>0.78877489112803889</c:v>
                </c:pt>
                <c:pt idx="41">
                  <c:v>1.0263629472161497</c:v>
                </c:pt>
                <c:pt idx="42">
                  <c:v>1.0737742848648559</c:v>
                </c:pt>
                <c:pt idx="43">
                  <c:v>0.9857245100823625</c:v>
                </c:pt>
                <c:pt idx="44">
                  <c:v>0.7503797024327088</c:v>
                </c:pt>
                <c:pt idx="45">
                  <c:v>0.96846432546965056</c:v>
                </c:pt>
                <c:pt idx="46">
                  <c:v>0.94623095429029669</c:v>
                </c:pt>
                <c:pt idx="47">
                  <c:v>1.1322114199398481</c:v>
                </c:pt>
                <c:pt idx="48">
                  <c:v>0.98046071251192357</c:v>
                </c:pt>
                <c:pt idx="49">
                  <c:v>1.2387023123070631</c:v>
                </c:pt>
                <c:pt idx="50">
                  <c:v>1.0310801201917592</c:v>
                </c:pt>
                <c:pt idx="51">
                  <c:v>1.158211229289644</c:v>
                </c:pt>
                <c:pt idx="52">
                  <c:v>1.0870032181843836</c:v>
                </c:pt>
                <c:pt idx="53">
                  <c:v>0.9726296604743998</c:v>
                </c:pt>
                <c:pt idx="54">
                  <c:v>0.83988202432482162</c:v>
                </c:pt>
                <c:pt idx="55">
                  <c:v>0.7701792848797806</c:v>
                </c:pt>
                <c:pt idx="56">
                  <c:v>0.94090450516551261</c:v>
                </c:pt>
                <c:pt idx="57">
                  <c:v>0.88651069875362076</c:v>
                </c:pt>
                <c:pt idx="58">
                  <c:v>0.82039473496895132</c:v>
                </c:pt>
                <c:pt idx="59">
                  <c:v>0.87032087293328386</c:v>
                </c:pt>
                <c:pt idx="60">
                  <c:v>0.97421768117397667</c:v>
                </c:pt>
                <c:pt idx="61">
                  <c:v>0.86624551737240985</c:v>
                </c:pt>
                <c:pt idx="62">
                  <c:v>0.9679898792159829</c:v>
                </c:pt>
                <c:pt idx="63">
                  <c:v>1.0245260336884818</c:v>
                </c:pt>
                <c:pt idx="64">
                  <c:v>1.1594750612566986</c:v>
                </c:pt>
                <c:pt idx="65">
                  <c:v>0.98460955873560008</c:v>
                </c:pt>
                <c:pt idx="66">
                  <c:v>0.94166496340721151</c:v>
                </c:pt>
                <c:pt idx="67">
                  <c:v>0.93994978900699744</c:v>
                </c:pt>
                <c:pt idx="68">
                  <c:v>0.89697706104852182</c:v>
                </c:pt>
                <c:pt idx="69">
                  <c:v>0.80982498238397371</c:v>
                </c:pt>
                <c:pt idx="70">
                  <c:v>0.85542117500993786</c:v>
                </c:pt>
                <c:pt idx="71">
                  <c:v>0.91912133156162779</c:v>
                </c:pt>
                <c:pt idx="72">
                  <c:v>0.89252935850299098</c:v>
                </c:pt>
                <c:pt idx="73">
                  <c:v>0.93412250543033459</c:v>
                </c:pt>
                <c:pt idx="74">
                  <c:v>0.92877216546469654</c:v>
                </c:pt>
                <c:pt idx="75">
                  <c:v>0.91202096009824196</c:v>
                </c:pt>
                <c:pt idx="76">
                  <c:v>0.88620241319234838</c:v>
                </c:pt>
                <c:pt idx="77">
                  <c:v>0.97086680946736237</c:v>
                </c:pt>
                <c:pt idx="78">
                  <c:v>0.98715793544277886</c:v>
                </c:pt>
                <c:pt idx="79">
                  <c:v>0.8946748824629509</c:v>
                </c:pt>
                <c:pt idx="80">
                  <c:v>0.9089384944573996</c:v>
                </c:pt>
                <c:pt idx="81">
                  <c:v>0.95504030291038311</c:v>
                </c:pt>
                <c:pt idx="82">
                  <c:v>0.90975739571996828</c:v>
                </c:pt>
                <c:pt idx="83">
                  <c:v>1.0719314258308108</c:v>
                </c:pt>
                <c:pt idx="84">
                  <c:v>1.0549936804034918</c:v>
                </c:pt>
                <c:pt idx="85">
                  <c:v>1.1061262134598415</c:v>
                </c:pt>
                <c:pt idx="86">
                  <c:v>1.0410443468978337</c:v>
                </c:pt>
                <c:pt idx="87">
                  <c:v>1.003571532578877</c:v>
                </c:pt>
                <c:pt idx="88">
                  <c:v>0.91228386263156969</c:v>
                </c:pt>
                <c:pt idx="89">
                  <c:v>0.9860676084751826</c:v>
                </c:pt>
                <c:pt idx="90">
                  <c:v>1.1096963976027894</c:v>
                </c:pt>
                <c:pt idx="91">
                  <c:v>1.065593517689376</c:v>
                </c:pt>
                <c:pt idx="92">
                  <c:v>0.96362424864405205</c:v>
                </c:pt>
                <c:pt idx="93">
                  <c:v>1.0088293809752698</c:v>
                </c:pt>
                <c:pt idx="94">
                  <c:v>0.95066992783187465</c:v>
                </c:pt>
                <c:pt idx="95">
                  <c:v>0.96550398325063846</c:v>
                </c:pt>
                <c:pt idx="96">
                  <c:v>1.016353754512948</c:v>
                </c:pt>
                <c:pt idx="97">
                  <c:v>1.0799653988249605</c:v>
                </c:pt>
                <c:pt idx="98">
                  <c:v>1.0002767476041097</c:v>
                </c:pt>
                <c:pt idx="99">
                  <c:v>0.97190718255873165</c:v>
                </c:pt>
                <c:pt idx="100">
                  <c:v>0.9379251298592195</c:v>
                </c:pt>
                <c:pt idx="101">
                  <c:v>1.0569772021228219</c:v>
                </c:pt>
                <c:pt idx="102">
                  <c:v>1.0075632099832159</c:v>
                </c:pt>
                <c:pt idx="103">
                  <c:v>1.0270885564313081</c:v>
                </c:pt>
                <c:pt idx="104">
                  <c:v>0.93713975305127273</c:v>
                </c:pt>
                <c:pt idx="105">
                  <c:v>0.90949099269754063</c:v>
                </c:pt>
                <c:pt idx="106">
                  <c:v>1.0053999198824919</c:v>
                </c:pt>
                <c:pt idx="107">
                  <c:v>1.0401257216104627</c:v>
                </c:pt>
                <c:pt idx="108">
                  <c:v>1.0260330833942728</c:v>
                </c:pt>
                <c:pt idx="109">
                  <c:v>1.0243181659884004</c:v>
                </c:pt>
                <c:pt idx="110">
                  <c:v>1.1676414899080882</c:v>
                </c:pt>
                <c:pt idx="111">
                  <c:v>0.97312482188954164</c:v>
                </c:pt>
                <c:pt idx="112">
                  <c:v>0.93953549629788291</c:v>
                </c:pt>
                <c:pt idx="113">
                  <c:v>1.0147769082751139</c:v>
                </c:pt>
                <c:pt idx="114">
                  <c:v>0.91514991476554464</c:v>
                </c:pt>
                <c:pt idx="115">
                  <c:v>0.86671508178357615</c:v>
                </c:pt>
                <c:pt idx="116">
                  <c:v>1.0301151287848125</c:v>
                </c:pt>
                <c:pt idx="117">
                  <c:v>0.96330321859235823</c:v>
                </c:pt>
                <c:pt idx="118">
                  <c:v>0.97552097657252146</c:v>
                </c:pt>
                <c:pt idx="119">
                  <c:v>1.0354753024695158</c:v>
                </c:pt>
                <c:pt idx="120">
                  <c:v>0.97727923544212059</c:v>
                </c:pt>
                <c:pt idx="121">
                  <c:v>0.95760781600793665</c:v>
                </c:pt>
                <c:pt idx="122">
                  <c:v>1.0879553552347359</c:v>
                </c:pt>
                <c:pt idx="123">
                  <c:v>1.0682945033854028</c:v>
                </c:pt>
                <c:pt idx="124">
                  <c:v>0.88582351318330621</c:v>
                </c:pt>
                <c:pt idx="125">
                  <c:v>0.86705389561455992</c:v>
                </c:pt>
                <c:pt idx="126">
                  <c:v>1.0048472314934795</c:v>
                </c:pt>
                <c:pt idx="127">
                  <c:v>1.0631551560972727</c:v>
                </c:pt>
                <c:pt idx="128">
                  <c:v>0.97894527922727792</c:v>
                </c:pt>
                <c:pt idx="129">
                  <c:v>0.94710843177718962</c:v>
                </c:pt>
                <c:pt idx="130">
                  <c:v>1.0145274984792638</c:v>
                </c:pt>
                <c:pt idx="131">
                  <c:v>0.90057483147926054</c:v>
                </c:pt>
                <c:pt idx="132">
                  <c:v>0.87923408994425956</c:v>
                </c:pt>
                <c:pt idx="133">
                  <c:v>0.92106503328073575</c:v>
                </c:pt>
                <c:pt idx="134">
                  <c:v>1.0973367785308694</c:v>
                </c:pt>
                <c:pt idx="135">
                  <c:v>1.1056399579679237</c:v>
                </c:pt>
                <c:pt idx="136">
                  <c:v>1.2320069213097429</c:v>
                </c:pt>
                <c:pt idx="137">
                  <c:v>1.2244083904296188</c:v>
                </c:pt>
                <c:pt idx="138">
                  <c:v>1.1406297654798918</c:v>
                </c:pt>
                <c:pt idx="139">
                  <c:v>0.85542700277684569</c:v>
                </c:pt>
                <c:pt idx="140">
                  <c:v>0.92660921659720041</c:v>
                </c:pt>
                <c:pt idx="141">
                  <c:v>0.80101952241393282</c:v>
                </c:pt>
                <c:pt idx="142">
                  <c:v>0.87249596544331964</c:v>
                </c:pt>
                <c:pt idx="143">
                  <c:v>0.98384081292390724</c:v>
                </c:pt>
                <c:pt idx="144">
                  <c:v>0.99013269259000725</c:v>
                </c:pt>
                <c:pt idx="145">
                  <c:v>0.83243975356789857</c:v>
                </c:pt>
                <c:pt idx="146">
                  <c:v>0.832252291813525</c:v>
                </c:pt>
                <c:pt idx="147">
                  <c:v>0.93990364073620436</c:v>
                </c:pt>
                <c:pt idx="148">
                  <c:v>1.1124548736462125</c:v>
                </c:pt>
                <c:pt idx="149">
                  <c:v>1.1322437872700699</c:v>
                </c:pt>
                <c:pt idx="150">
                  <c:v>1.003400803540784</c:v>
                </c:pt>
                <c:pt idx="151">
                  <c:v>0.86587685245403589</c:v>
                </c:pt>
                <c:pt idx="152">
                  <c:v>1.0118198952381494</c:v>
                </c:pt>
                <c:pt idx="153">
                  <c:v>1.0196934631675472</c:v>
                </c:pt>
                <c:pt idx="154">
                  <c:v>0.93865134555985674</c:v>
                </c:pt>
                <c:pt idx="155">
                  <c:v>0.94423683117824919</c:v>
                </c:pt>
                <c:pt idx="156">
                  <c:v>1.0483474964771615</c:v>
                </c:pt>
                <c:pt idx="157">
                  <c:v>0.81662077061615879</c:v>
                </c:pt>
                <c:pt idx="158">
                  <c:v>0.99999081734786743</c:v>
                </c:pt>
                <c:pt idx="159">
                  <c:v>0.91630980056282885</c:v>
                </c:pt>
                <c:pt idx="160">
                  <c:v>1.1891928546518407</c:v>
                </c:pt>
                <c:pt idx="161">
                  <c:v>1.0781365640684395</c:v>
                </c:pt>
                <c:pt idx="162">
                  <c:v>1.1742316455739186</c:v>
                </c:pt>
                <c:pt idx="163">
                  <c:v>1.0444404169111345</c:v>
                </c:pt>
                <c:pt idx="164">
                  <c:v>0.86532457862316514</c:v>
                </c:pt>
                <c:pt idx="165">
                  <c:v>0.97778799681495221</c:v>
                </c:pt>
                <c:pt idx="166">
                  <c:v>1.1023123479307841</c:v>
                </c:pt>
                <c:pt idx="167">
                  <c:v>0.85631943544491762</c:v>
                </c:pt>
                <c:pt idx="168">
                  <c:v>0.87254907687006211</c:v>
                </c:pt>
                <c:pt idx="169">
                  <c:v>1.0474839145590515</c:v>
                </c:pt>
                <c:pt idx="170">
                  <c:v>0.84454833685468766</c:v>
                </c:pt>
                <c:pt idx="171">
                  <c:v>1.0187107163264244</c:v>
                </c:pt>
                <c:pt idx="172">
                  <c:v>0.9390572007806135</c:v>
                </c:pt>
                <c:pt idx="173">
                  <c:v>1.0049182101023704</c:v>
                </c:pt>
                <c:pt idx="174">
                  <c:v>0.85493611062489194</c:v>
                </c:pt>
                <c:pt idx="175">
                  <c:v>0.89243534024253057</c:v>
                </c:pt>
                <c:pt idx="176">
                  <c:v>0.91822691272636559</c:v>
                </c:pt>
                <c:pt idx="177">
                  <c:v>0.76434452455100144</c:v>
                </c:pt>
                <c:pt idx="178">
                  <c:v>0.85433577867488708</c:v>
                </c:pt>
                <c:pt idx="179">
                  <c:v>0.8620598586142747</c:v>
                </c:pt>
                <c:pt idx="180">
                  <c:v>0.82372930668295963</c:v>
                </c:pt>
                <c:pt idx="181">
                  <c:v>0.83109297487598022</c:v>
                </c:pt>
                <c:pt idx="182">
                  <c:v>0.83243213418671358</c:v>
                </c:pt>
                <c:pt idx="183">
                  <c:v>0.81849966595616086</c:v>
                </c:pt>
                <c:pt idx="184">
                  <c:v>0.97474021400384214</c:v>
                </c:pt>
                <c:pt idx="185">
                  <c:v>0.89442975478011766</c:v>
                </c:pt>
                <c:pt idx="186">
                  <c:v>1.1456333181163738</c:v>
                </c:pt>
                <c:pt idx="187">
                  <c:v>0.89888989495958715</c:v>
                </c:pt>
                <c:pt idx="188">
                  <c:v>1.0113192575726175</c:v>
                </c:pt>
                <c:pt idx="189">
                  <c:v>1.0090871348725416</c:v>
                </c:pt>
                <c:pt idx="190">
                  <c:v>1.0637536277527744</c:v>
                </c:pt>
                <c:pt idx="191">
                  <c:v>0.97738298904578258</c:v>
                </c:pt>
                <c:pt idx="192">
                  <c:v>0.96446345359259789</c:v>
                </c:pt>
                <c:pt idx="193">
                  <c:v>0.96705110270179673</c:v>
                </c:pt>
                <c:pt idx="194">
                  <c:v>0.93586324474076665</c:v>
                </c:pt>
                <c:pt idx="195">
                  <c:v>0.95806605773825948</c:v>
                </c:pt>
                <c:pt idx="196">
                  <c:v>1.04350263396354</c:v>
                </c:pt>
                <c:pt idx="197">
                  <c:v>0.88562791363701554</c:v>
                </c:pt>
                <c:pt idx="198">
                  <c:v>0.99973297730307165</c:v>
                </c:pt>
                <c:pt idx="199">
                  <c:v>1.0257925134115105</c:v>
                </c:pt>
                <c:pt idx="200">
                  <c:v>1.0420136689936421</c:v>
                </c:pt>
                <c:pt idx="201">
                  <c:v>1.1214582814207141</c:v>
                </c:pt>
                <c:pt idx="202">
                  <c:v>1.2275345058968858</c:v>
                </c:pt>
                <c:pt idx="203">
                  <c:v>0.96831605074062987</c:v>
                </c:pt>
                <c:pt idx="204">
                  <c:v>0.9628720306113131</c:v>
                </c:pt>
                <c:pt idx="205">
                  <c:v>0.86495662729824763</c:v>
                </c:pt>
                <c:pt idx="206">
                  <c:v>1.1275886290389225</c:v>
                </c:pt>
                <c:pt idx="207">
                  <c:v>1.1457398561290146</c:v>
                </c:pt>
                <c:pt idx="208">
                  <c:v>1.2775246426633722</c:v>
                </c:pt>
                <c:pt idx="209">
                  <c:v>1.0028407437160187</c:v>
                </c:pt>
                <c:pt idx="210">
                  <c:v>0.95319686554118377</c:v>
                </c:pt>
                <c:pt idx="211">
                  <c:v>1.1633708434616941</c:v>
                </c:pt>
                <c:pt idx="212">
                  <c:v>1.2451777627902501</c:v>
                </c:pt>
                <c:pt idx="213">
                  <c:v>1.1315312461503244</c:v>
                </c:pt>
                <c:pt idx="214">
                  <c:v>1.0075188273699858</c:v>
                </c:pt>
                <c:pt idx="215">
                  <c:v>0.84210894296491867</c:v>
                </c:pt>
                <c:pt idx="216">
                  <c:v>1.157190259791923</c:v>
                </c:pt>
                <c:pt idx="217">
                  <c:v>0.9396098544555509</c:v>
                </c:pt>
                <c:pt idx="218">
                  <c:v>0.8319351804041677</c:v>
                </c:pt>
                <c:pt idx="219">
                  <c:v>0.94986737400530452</c:v>
                </c:pt>
                <c:pt idx="220">
                  <c:v>1.1121363443381922</c:v>
                </c:pt>
                <c:pt idx="221">
                  <c:v>0.90747744905367766</c:v>
                </c:pt>
                <c:pt idx="222">
                  <c:v>0.81908120425306563</c:v>
                </c:pt>
                <c:pt idx="223">
                  <c:v>1.0524556104544578</c:v>
                </c:pt>
                <c:pt idx="224">
                  <c:v>0.88551125008400888</c:v>
                </c:pt>
                <c:pt idx="225">
                  <c:v>0.97492970330854534</c:v>
                </c:pt>
                <c:pt idx="226">
                  <c:v>1.1800221695267286</c:v>
                </c:pt>
                <c:pt idx="227">
                  <c:v>1.0972660013281819</c:v>
                </c:pt>
                <c:pt idx="228">
                  <c:v>0.99188288743059061</c:v>
                </c:pt>
                <c:pt idx="229">
                  <c:v>0.83408801640625285</c:v>
                </c:pt>
                <c:pt idx="230">
                  <c:v>0.93293138054924951</c:v>
                </c:pt>
                <c:pt idx="231">
                  <c:v>0.81927033184933751</c:v>
                </c:pt>
                <c:pt idx="232">
                  <c:v>0.84592545819261578</c:v>
                </c:pt>
                <c:pt idx="233">
                  <c:v>0.86532134722665399</c:v>
                </c:pt>
                <c:pt idx="234">
                  <c:v>1.0118865173999154</c:v>
                </c:pt>
                <c:pt idx="235">
                  <c:v>0.98600510963068366</c:v>
                </c:pt>
                <c:pt idx="236">
                  <c:v>1.1203586651565656</c:v>
                </c:pt>
                <c:pt idx="237">
                  <c:v>1.0220182045804806</c:v>
                </c:pt>
                <c:pt idx="238">
                  <c:v>1.1781178374659009</c:v>
                </c:pt>
                <c:pt idx="239">
                  <c:v>1.1580528988353571</c:v>
                </c:pt>
              </c:numCache>
            </c:numRef>
          </c:val>
        </c:ser>
        <c:ser>
          <c:idx val="77"/>
          <c:order val="77"/>
          <c:tx>
            <c:strRef>
              <c:f>ratio_data!$A$79</c:f>
              <c:strCache>
                <c:ptCount val="1"/>
                <c:pt idx="0">
                  <c:v>770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ratio_data!$B$79:$IG$79</c:f>
              <c:numCache>
                <c:formatCode>General</c:formatCode>
                <c:ptCount val="240"/>
                <c:pt idx="0">
                  <c:v>1.2592769330591478</c:v>
                </c:pt>
                <c:pt idx="1">
                  <c:v>0.87729035499521124</c:v>
                </c:pt>
                <c:pt idx="2">
                  <c:v>0.8149847467373601</c:v>
                </c:pt>
                <c:pt idx="3">
                  <c:v>0.85800578042510889</c:v>
                </c:pt>
                <c:pt idx="4">
                  <c:v>1.13840878631229</c:v>
                </c:pt>
                <c:pt idx="5">
                  <c:v>0.89510727446843064</c:v>
                </c:pt>
                <c:pt idx="6">
                  <c:v>1.0374185284968884</c:v>
                </c:pt>
                <c:pt idx="7">
                  <c:v>1.1248746366048419</c:v>
                </c:pt>
                <c:pt idx="8">
                  <c:v>1.2084611090570332</c:v>
                </c:pt>
                <c:pt idx="9">
                  <c:v>0.96891152572002037</c:v>
                </c:pt>
                <c:pt idx="10">
                  <c:v>0.88463603406300184</c:v>
                </c:pt>
                <c:pt idx="11">
                  <c:v>0.88550017526204361</c:v>
                </c:pt>
                <c:pt idx="12">
                  <c:v>0.88576496410666128</c:v>
                </c:pt>
                <c:pt idx="13">
                  <c:v>0.95542002545608862</c:v>
                </c:pt>
                <c:pt idx="14">
                  <c:v>1.0095979988308388</c:v>
                </c:pt>
                <c:pt idx="15">
                  <c:v>1.0386118524581658</c:v>
                </c:pt>
                <c:pt idx="16">
                  <c:v>0.88206891013602251</c:v>
                </c:pt>
                <c:pt idx="17">
                  <c:v>0.81165596884409463</c:v>
                </c:pt>
                <c:pt idx="18">
                  <c:v>1.3216623803838536</c:v>
                </c:pt>
                <c:pt idx="19">
                  <c:v>1.110185678749112</c:v>
                </c:pt>
                <c:pt idx="20">
                  <c:v>1.0692679716882743</c:v>
                </c:pt>
                <c:pt idx="21">
                  <c:v>0.9759231804870897</c:v>
                </c:pt>
                <c:pt idx="22">
                  <c:v>0.95997804754261185</c:v>
                </c:pt>
                <c:pt idx="23">
                  <c:v>0.97266953087275709</c:v>
                </c:pt>
                <c:pt idx="24">
                  <c:v>1.0190448473715548</c:v>
                </c:pt>
                <c:pt idx="25">
                  <c:v>0.96542719763284424</c:v>
                </c:pt>
                <c:pt idx="26">
                  <c:v>1.1542682652003426</c:v>
                </c:pt>
                <c:pt idx="27">
                  <c:v>0.98879106962303265</c:v>
                </c:pt>
                <c:pt idx="28">
                  <c:v>1.1699787017316421</c:v>
                </c:pt>
                <c:pt idx="29">
                  <c:v>0.97280379101805992</c:v>
                </c:pt>
                <c:pt idx="30">
                  <c:v>0.9387246948966167</c:v>
                </c:pt>
                <c:pt idx="31">
                  <c:v>0.94054115975897545</c:v>
                </c:pt>
                <c:pt idx="32">
                  <c:v>1.0017329273860542</c:v>
                </c:pt>
                <c:pt idx="33">
                  <c:v>1.2660609698424825</c:v>
                </c:pt>
                <c:pt idx="34">
                  <c:v>1.0661586005413253</c:v>
                </c:pt>
                <c:pt idx="35">
                  <c:v>0.92584958350655588</c:v>
                </c:pt>
                <c:pt idx="36">
                  <c:v>0.94354221656789328</c:v>
                </c:pt>
                <c:pt idx="37">
                  <c:v>0.95934439778198488</c:v>
                </c:pt>
                <c:pt idx="38">
                  <c:v>1.0584760137437121</c:v>
                </c:pt>
                <c:pt idx="39">
                  <c:v>1.1784971946014497</c:v>
                </c:pt>
                <c:pt idx="40">
                  <c:v>1.0887671387092104</c:v>
                </c:pt>
                <c:pt idx="41">
                  <c:v>0.85222958417173889</c:v>
                </c:pt>
                <c:pt idx="42">
                  <c:v>0.89899906210120095</c:v>
                </c:pt>
                <c:pt idx="43">
                  <c:v>0.74273227646237538</c:v>
                </c:pt>
                <c:pt idx="44">
                  <c:v>0.86950185751524089</c:v>
                </c:pt>
                <c:pt idx="45">
                  <c:v>0.89414035277830262</c:v>
                </c:pt>
                <c:pt idx="46">
                  <c:v>1.0130515551620258</c:v>
                </c:pt>
                <c:pt idx="47">
                  <c:v>0.96087451095637744</c:v>
                </c:pt>
                <c:pt idx="48">
                  <c:v>1.0388496126263878</c:v>
                </c:pt>
                <c:pt idx="49">
                  <c:v>0.97343302545275168</c:v>
                </c:pt>
                <c:pt idx="50">
                  <c:v>0.96638347764014965</c:v>
                </c:pt>
                <c:pt idx="51">
                  <c:v>0.86773257766019041</c:v>
                </c:pt>
                <c:pt idx="52">
                  <c:v>0.85156648797772982</c:v>
                </c:pt>
                <c:pt idx="53">
                  <c:v>0.84861156126079684</c:v>
                </c:pt>
                <c:pt idx="54">
                  <c:v>0.83795015405441464</c:v>
                </c:pt>
                <c:pt idx="55">
                  <c:v>0.91194208483910977</c:v>
                </c:pt>
                <c:pt idx="56">
                  <c:v>1.0525440707003568</c:v>
                </c:pt>
                <c:pt idx="57">
                  <c:v>0.88062153148923061</c:v>
                </c:pt>
                <c:pt idx="58">
                  <c:v>0.89680619548265705</c:v>
                </c:pt>
                <c:pt idx="59">
                  <c:v>0.95723203181083649</c:v>
                </c:pt>
                <c:pt idx="60">
                  <c:v>0.91107352614806181</c:v>
                </c:pt>
                <c:pt idx="61">
                  <c:v>0.99604157736488075</c:v>
                </c:pt>
                <c:pt idx="62">
                  <c:v>1.0740948232146392</c:v>
                </c:pt>
                <c:pt idx="63">
                  <c:v>1.0774243023946131</c:v>
                </c:pt>
                <c:pt idx="64">
                  <c:v>1.0315374957366668</c:v>
                </c:pt>
                <c:pt idx="65">
                  <c:v>0.99262146338123003</c:v>
                </c:pt>
                <c:pt idx="66">
                  <c:v>1.0137896634055819</c:v>
                </c:pt>
                <c:pt idx="67">
                  <c:v>1.0159882223932049</c:v>
                </c:pt>
                <c:pt idx="68">
                  <c:v>0.95356231582368256</c:v>
                </c:pt>
                <c:pt idx="69">
                  <c:v>0.95022152265281246</c:v>
                </c:pt>
                <c:pt idx="70">
                  <c:v>0.81206922397495351</c:v>
                </c:pt>
                <c:pt idx="71">
                  <c:v>0.91874883539715191</c:v>
                </c:pt>
                <c:pt idx="72">
                  <c:v>0.99058751327261929</c:v>
                </c:pt>
                <c:pt idx="73">
                  <c:v>0.98648799430092415</c:v>
                </c:pt>
                <c:pt idx="74">
                  <c:v>0.92519851870958358</c:v>
                </c:pt>
                <c:pt idx="75">
                  <c:v>0.88917234862708239</c:v>
                </c:pt>
                <c:pt idx="76">
                  <c:v>0.96689635291823461</c:v>
                </c:pt>
                <c:pt idx="77">
                  <c:v>0.95716435602620742</c:v>
                </c:pt>
                <c:pt idx="78">
                  <c:v>0.99114796472625022</c:v>
                </c:pt>
                <c:pt idx="79">
                  <c:v>0.98529769813069679</c:v>
                </c:pt>
                <c:pt idx="80">
                  <c:v>0.86444444700862388</c:v>
                </c:pt>
                <c:pt idx="81">
                  <c:v>0.82190762406990892</c:v>
                </c:pt>
                <c:pt idx="82">
                  <c:v>0.87266891805350588</c:v>
                </c:pt>
                <c:pt idx="83">
                  <c:v>0.90889926914110664</c:v>
                </c:pt>
                <c:pt idx="84">
                  <c:v>1.0433498012390139</c:v>
                </c:pt>
                <c:pt idx="85">
                  <c:v>1.0305215641215901</c:v>
                </c:pt>
                <c:pt idx="86">
                  <c:v>1.0237580641784141</c:v>
                </c:pt>
                <c:pt idx="87">
                  <c:v>0.89362983504358384</c:v>
                </c:pt>
                <c:pt idx="88">
                  <c:v>0.92931170219397374</c:v>
                </c:pt>
                <c:pt idx="89">
                  <c:v>1.0350112867634196</c:v>
                </c:pt>
                <c:pt idx="90">
                  <c:v>1.0363930910169532</c:v>
                </c:pt>
                <c:pt idx="91">
                  <c:v>1.0482831001679489</c:v>
                </c:pt>
                <c:pt idx="92">
                  <c:v>0.91766871380483173</c:v>
                </c:pt>
                <c:pt idx="93">
                  <c:v>1.070609509785388</c:v>
                </c:pt>
                <c:pt idx="94">
                  <c:v>0.89191224069076058</c:v>
                </c:pt>
                <c:pt idx="95">
                  <c:v>0.93714478699281134</c:v>
                </c:pt>
                <c:pt idx="96">
                  <c:v>0.96053998441776356</c:v>
                </c:pt>
                <c:pt idx="97">
                  <c:v>0.9269244510682606</c:v>
                </c:pt>
                <c:pt idx="98">
                  <c:v>0.97818430369169262</c:v>
                </c:pt>
                <c:pt idx="99">
                  <c:v>1.1204743922307678</c:v>
                </c:pt>
                <c:pt idx="100">
                  <c:v>0.87791427027444424</c:v>
                </c:pt>
                <c:pt idx="101">
                  <c:v>1.0007074914693834</c:v>
                </c:pt>
                <c:pt idx="102">
                  <c:v>0.95971809143217945</c:v>
                </c:pt>
                <c:pt idx="103">
                  <c:v>1.0473684571946502</c:v>
                </c:pt>
                <c:pt idx="104">
                  <c:v>1.0160513052251268</c:v>
                </c:pt>
                <c:pt idx="105">
                  <c:v>0.99062322409547265</c:v>
                </c:pt>
                <c:pt idx="106">
                  <c:v>1.0134837172290836</c:v>
                </c:pt>
                <c:pt idx="107">
                  <c:v>0.99619971269828211</c:v>
                </c:pt>
                <c:pt idx="108">
                  <c:v>0.93850984910219992</c:v>
                </c:pt>
                <c:pt idx="109">
                  <c:v>1.0346646767095939</c:v>
                </c:pt>
                <c:pt idx="110">
                  <c:v>0.97997571247707005</c:v>
                </c:pt>
                <c:pt idx="111">
                  <c:v>0.95287196150656261</c:v>
                </c:pt>
                <c:pt idx="112">
                  <c:v>1.0751525977824812</c:v>
                </c:pt>
                <c:pt idx="113">
                  <c:v>1.0733667949466972</c:v>
                </c:pt>
                <c:pt idx="114">
                  <c:v>1.0232862933610778</c:v>
                </c:pt>
                <c:pt idx="115">
                  <c:v>1.0624145094043904</c:v>
                </c:pt>
                <c:pt idx="116">
                  <c:v>1.0110741483583618</c:v>
                </c:pt>
                <c:pt idx="117">
                  <c:v>1.0680484393716028</c:v>
                </c:pt>
                <c:pt idx="118">
                  <c:v>0.93527069532655271</c:v>
                </c:pt>
                <c:pt idx="119">
                  <c:v>1.0652453528536894</c:v>
                </c:pt>
                <c:pt idx="120">
                  <c:v>1.1280638714546853</c:v>
                </c:pt>
                <c:pt idx="121">
                  <c:v>1.0183912055541788</c:v>
                </c:pt>
                <c:pt idx="122">
                  <c:v>0.95436538877937849</c:v>
                </c:pt>
                <c:pt idx="123">
                  <c:v>0.9385147449975193</c:v>
                </c:pt>
                <c:pt idx="124">
                  <c:v>0.91607008758407704</c:v>
                </c:pt>
                <c:pt idx="125">
                  <c:v>0.85648666557827313</c:v>
                </c:pt>
                <c:pt idx="126">
                  <c:v>0.98460771900459265</c:v>
                </c:pt>
                <c:pt idx="127">
                  <c:v>1.0237119846944438</c:v>
                </c:pt>
                <c:pt idx="128">
                  <c:v>1.0157124408092979</c:v>
                </c:pt>
                <c:pt idx="129">
                  <c:v>0.8968436943626269</c:v>
                </c:pt>
                <c:pt idx="130">
                  <c:v>0.99279979553887121</c:v>
                </c:pt>
                <c:pt idx="131">
                  <c:v>1.0338762950625262</c:v>
                </c:pt>
                <c:pt idx="132">
                  <c:v>1.0066497594677273</c:v>
                </c:pt>
                <c:pt idx="133">
                  <c:v>0.92489637175755757</c:v>
                </c:pt>
                <c:pt idx="134">
                  <c:v>0.94288008827000569</c:v>
                </c:pt>
                <c:pt idx="135">
                  <c:v>0.93166771650592362</c:v>
                </c:pt>
                <c:pt idx="136">
                  <c:v>1.0793222974505146</c:v>
                </c:pt>
                <c:pt idx="137">
                  <c:v>1.0867931798478001</c:v>
                </c:pt>
                <c:pt idx="138">
                  <c:v>1.0264445635106221</c:v>
                </c:pt>
                <c:pt idx="139">
                  <c:v>0.89474987651895743</c:v>
                </c:pt>
                <c:pt idx="140">
                  <c:v>0.87863699448882215</c:v>
                </c:pt>
                <c:pt idx="141">
                  <c:v>0.82668621626360594</c:v>
                </c:pt>
                <c:pt idx="142">
                  <c:v>0.99439492730100143</c:v>
                </c:pt>
                <c:pt idx="143">
                  <c:v>0.96184690329029865</c:v>
                </c:pt>
                <c:pt idx="144">
                  <c:v>0.97783377861217502</c:v>
                </c:pt>
                <c:pt idx="145">
                  <c:v>0.95763767679807599</c:v>
                </c:pt>
                <c:pt idx="146">
                  <c:v>0.79414641828517585</c:v>
                </c:pt>
                <c:pt idx="147">
                  <c:v>0.93682041116381998</c:v>
                </c:pt>
                <c:pt idx="148">
                  <c:v>0.94139918479825357</c:v>
                </c:pt>
                <c:pt idx="149">
                  <c:v>0.88630711917831628</c:v>
                </c:pt>
                <c:pt idx="150">
                  <c:v>0.9249219286538054</c:v>
                </c:pt>
                <c:pt idx="151">
                  <c:v>0.84278273952636451</c:v>
                </c:pt>
                <c:pt idx="152">
                  <c:v>1.1646762523750158</c:v>
                </c:pt>
                <c:pt idx="153">
                  <c:v>1.0795232949931886</c:v>
                </c:pt>
                <c:pt idx="154">
                  <c:v>0.94399738216326035</c:v>
                </c:pt>
                <c:pt idx="155">
                  <c:v>0.99534759874648449</c:v>
                </c:pt>
                <c:pt idx="156">
                  <c:v>1.1788238582666684</c:v>
                </c:pt>
                <c:pt idx="157">
                  <c:v>0.88549951671268801</c:v>
                </c:pt>
                <c:pt idx="158">
                  <c:v>1.0040481494811193</c:v>
                </c:pt>
                <c:pt idx="159">
                  <c:v>0.94530169529333063</c:v>
                </c:pt>
                <c:pt idx="160">
                  <c:v>1.1774042148336938</c:v>
                </c:pt>
                <c:pt idx="161">
                  <c:v>1.1434536390184087</c:v>
                </c:pt>
                <c:pt idx="162">
                  <c:v>1.1230678034180281</c:v>
                </c:pt>
                <c:pt idx="163">
                  <c:v>0.98552494980200356</c:v>
                </c:pt>
                <c:pt idx="164">
                  <c:v>0.79776806850000681</c:v>
                </c:pt>
                <c:pt idx="165">
                  <c:v>0.85024988352886566</c:v>
                </c:pt>
                <c:pt idx="166">
                  <c:v>0.79836533486154249</c:v>
                </c:pt>
                <c:pt idx="167">
                  <c:v>1.0127373979566718</c:v>
                </c:pt>
                <c:pt idx="168">
                  <c:v>0.91078440917794357</c:v>
                </c:pt>
                <c:pt idx="169">
                  <c:v>0.98675268528709559</c:v>
                </c:pt>
                <c:pt idx="170">
                  <c:v>1.0437226265995416</c:v>
                </c:pt>
                <c:pt idx="171">
                  <c:v>1.1846563607896781</c:v>
                </c:pt>
                <c:pt idx="172">
                  <c:v>1.0386565251178281</c:v>
                </c:pt>
                <c:pt idx="173">
                  <c:v>0.95620763868812608</c:v>
                </c:pt>
                <c:pt idx="174">
                  <c:v>0.98420030477855958</c:v>
                </c:pt>
                <c:pt idx="175">
                  <c:v>0.78256279568137266</c:v>
                </c:pt>
                <c:pt idx="176">
                  <c:v>0.85330206824764543</c:v>
                </c:pt>
                <c:pt idx="177">
                  <c:v>0.90597271238191679</c:v>
                </c:pt>
                <c:pt idx="178">
                  <c:v>0.98851011299971459</c:v>
                </c:pt>
                <c:pt idx="179">
                  <c:v>1.0664964853363064</c:v>
                </c:pt>
                <c:pt idx="180">
                  <c:v>0.83862754341343748</c:v>
                </c:pt>
                <c:pt idx="181">
                  <c:v>0.80116971946558679</c:v>
                </c:pt>
                <c:pt idx="182">
                  <c:v>0.76003497519616192</c:v>
                </c:pt>
                <c:pt idx="183">
                  <c:v>1.1037656102441471</c:v>
                </c:pt>
                <c:pt idx="184">
                  <c:v>0.90667506481712068</c:v>
                </c:pt>
                <c:pt idx="185">
                  <c:v>1.051513896626616</c:v>
                </c:pt>
                <c:pt idx="186">
                  <c:v>0.82962016893911195</c:v>
                </c:pt>
                <c:pt idx="187">
                  <c:v>0.91345237872872842</c:v>
                </c:pt>
                <c:pt idx="188">
                  <c:v>1.0211385226304548</c:v>
                </c:pt>
                <c:pt idx="189">
                  <c:v>1.0670831640728984</c:v>
                </c:pt>
                <c:pt idx="190">
                  <c:v>1.2305182441967271</c:v>
                </c:pt>
                <c:pt idx="191">
                  <c:v>1.1869948230381855</c:v>
                </c:pt>
                <c:pt idx="192">
                  <c:v>0.89257220196628306</c:v>
                </c:pt>
                <c:pt idx="193">
                  <c:v>0.94335566730953913</c:v>
                </c:pt>
                <c:pt idx="194">
                  <c:v>0.89032344446357337</c:v>
                </c:pt>
                <c:pt idx="195">
                  <c:v>0.94889703011310034</c:v>
                </c:pt>
                <c:pt idx="196">
                  <c:v>1.0058722491689098</c:v>
                </c:pt>
                <c:pt idx="197">
                  <c:v>0.8564428552509602</c:v>
                </c:pt>
                <c:pt idx="198">
                  <c:v>0.90398033468847616</c:v>
                </c:pt>
                <c:pt idx="199">
                  <c:v>1.1352589848548467</c:v>
                </c:pt>
                <c:pt idx="200">
                  <c:v>1.3292346703550018</c:v>
                </c:pt>
                <c:pt idx="201">
                  <c:v>1.0289695965744354</c:v>
                </c:pt>
                <c:pt idx="202">
                  <c:v>1.1607046550038758</c:v>
                </c:pt>
                <c:pt idx="203">
                  <c:v>1.117159786304031</c:v>
                </c:pt>
                <c:pt idx="204">
                  <c:v>1.1392499415929007</c:v>
                </c:pt>
                <c:pt idx="205">
                  <c:v>0.9885985664966791</c:v>
                </c:pt>
                <c:pt idx="206">
                  <c:v>0.98401638223121746</c:v>
                </c:pt>
                <c:pt idx="207">
                  <c:v>1.020711597165491</c:v>
                </c:pt>
                <c:pt idx="208">
                  <c:v>0.97394063854566615</c:v>
                </c:pt>
                <c:pt idx="209">
                  <c:v>1.1840527682414683</c:v>
                </c:pt>
                <c:pt idx="210">
                  <c:v>1.0820235954421906</c:v>
                </c:pt>
                <c:pt idx="211">
                  <c:v>0.91714884633124705</c:v>
                </c:pt>
                <c:pt idx="212">
                  <c:v>0.98611684265123956</c:v>
                </c:pt>
                <c:pt idx="213">
                  <c:v>0.90934420947910011</c:v>
                </c:pt>
                <c:pt idx="214">
                  <c:v>0.82102128568757982</c:v>
                </c:pt>
                <c:pt idx="215">
                  <c:v>0.73239893082790242</c:v>
                </c:pt>
                <c:pt idx="216">
                  <c:v>0.89826662507755006</c:v>
                </c:pt>
                <c:pt idx="217">
                  <c:v>0.89667550056789513</c:v>
                </c:pt>
                <c:pt idx="218">
                  <c:v>1.0643600280645484</c:v>
                </c:pt>
                <c:pt idx="219">
                  <c:v>1.246014813993868</c:v>
                </c:pt>
                <c:pt idx="220">
                  <c:v>1.4156916081958879</c:v>
                </c:pt>
                <c:pt idx="221">
                  <c:v>1.1191244569407699</c:v>
                </c:pt>
                <c:pt idx="222">
                  <c:v>0.85228460779549764</c:v>
                </c:pt>
                <c:pt idx="223">
                  <c:v>0.66295357233853691</c:v>
                </c:pt>
                <c:pt idx="224">
                  <c:v>0.80585205455900155</c:v>
                </c:pt>
                <c:pt idx="225">
                  <c:v>0.90329817085065156</c:v>
                </c:pt>
                <c:pt idx="226">
                  <c:v>0.8640893898330162</c:v>
                </c:pt>
                <c:pt idx="227">
                  <c:v>0.9242771230147645</c:v>
                </c:pt>
                <c:pt idx="228">
                  <c:v>0.85320232328891488</c:v>
                </c:pt>
                <c:pt idx="229">
                  <c:v>0.79512679648795759</c:v>
                </c:pt>
                <c:pt idx="230">
                  <c:v>1.0366856540728753</c:v>
                </c:pt>
                <c:pt idx="231">
                  <c:v>0.95570777207834745</c:v>
                </c:pt>
                <c:pt idx="232">
                  <c:v>0.98055160980525868</c:v>
                </c:pt>
                <c:pt idx="233">
                  <c:v>1.4880202253779791</c:v>
                </c:pt>
                <c:pt idx="234">
                  <c:v>1.33830230438745</c:v>
                </c:pt>
                <c:pt idx="235">
                  <c:v>1.1094310426561478</c:v>
                </c:pt>
                <c:pt idx="236">
                  <c:v>0.93086441583602741</c:v>
                </c:pt>
                <c:pt idx="237">
                  <c:v>0.87749922708695061</c:v>
                </c:pt>
                <c:pt idx="238">
                  <c:v>0.9941945361729595</c:v>
                </c:pt>
                <c:pt idx="239">
                  <c:v>1.1644944615757282</c:v>
                </c:pt>
              </c:numCache>
            </c:numRef>
          </c:val>
        </c:ser>
        <c:ser>
          <c:idx val="78"/>
          <c:order val="78"/>
          <c:tx>
            <c:strRef>
              <c:f>ratio_data!$A$80</c:f>
              <c:strCache>
                <c:ptCount val="1"/>
                <c:pt idx="0">
                  <c:v>780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ratio_data!$B$80:$IG$80</c:f>
              <c:numCache>
                <c:formatCode>General</c:formatCode>
                <c:ptCount val="240"/>
                <c:pt idx="0">
                  <c:v>1.0845500648661437</c:v>
                </c:pt>
                <c:pt idx="1">
                  <c:v>0.89402443461920122</c:v>
                </c:pt>
                <c:pt idx="2">
                  <c:v>0.94162616293942614</c:v>
                </c:pt>
                <c:pt idx="3">
                  <c:v>0.98289768142859424</c:v>
                </c:pt>
                <c:pt idx="4">
                  <c:v>0.90679241805167365</c:v>
                </c:pt>
                <c:pt idx="5">
                  <c:v>0.8641289530141103</c:v>
                </c:pt>
                <c:pt idx="6">
                  <c:v>0.88446278368512843</c:v>
                </c:pt>
                <c:pt idx="7">
                  <c:v>1.0562312344668081</c:v>
                </c:pt>
                <c:pt idx="8">
                  <c:v>1.2879386474552614</c:v>
                </c:pt>
                <c:pt idx="9">
                  <c:v>1.0744168792863242</c:v>
                </c:pt>
                <c:pt idx="10">
                  <c:v>0.99728203120630721</c:v>
                </c:pt>
                <c:pt idx="11">
                  <c:v>0.82179658326037563</c:v>
                </c:pt>
                <c:pt idx="12">
                  <c:v>0.97352203129735737</c:v>
                </c:pt>
                <c:pt idx="13">
                  <c:v>1.1175581246880517</c:v>
                </c:pt>
                <c:pt idx="14">
                  <c:v>1.023484473911406</c:v>
                </c:pt>
                <c:pt idx="15">
                  <c:v>0.87723440936924091</c:v>
                </c:pt>
                <c:pt idx="16">
                  <c:v>1.0421276492777081</c:v>
                </c:pt>
                <c:pt idx="17">
                  <c:v>0.9251549081421897</c:v>
                </c:pt>
                <c:pt idx="18">
                  <c:v>1.0607959176644792</c:v>
                </c:pt>
                <c:pt idx="19">
                  <c:v>1.1240652326941032</c:v>
                </c:pt>
                <c:pt idx="20">
                  <c:v>1.1443546977361079</c:v>
                </c:pt>
                <c:pt idx="21">
                  <c:v>1.0867097391222991</c:v>
                </c:pt>
                <c:pt idx="22">
                  <c:v>1.1420774123460273</c:v>
                </c:pt>
                <c:pt idx="23">
                  <c:v>1.0498856831790941</c:v>
                </c:pt>
                <c:pt idx="24">
                  <c:v>0.91426786104628088</c:v>
                </c:pt>
                <c:pt idx="25">
                  <c:v>1.1096763689545499</c:v>
                </c:pt>
                <c:pt idx="26">
                  <c:v>0.96197968852438909</c:v>
                </c:pt>
                <c:pt idx="27">
                  <c:v>0.98192216117449749</c:v>
                </c:pt>
                <c:pt idx="28">
                  <c:v>0.97184918524030561</c:v>
                </c:pt>
                <c:pt idx="29">
                  <c:v>0.98717797574502431</c:v>
                </c:pt>
                <c:pt idx="30">
                  <c:v>0.86141303741207365</c:v>
                </c:pt>
                <c:pt idx="31">
                  <c:v>0.94706801263126861</c:v>
                </c:pt>
                <c:pt idx="32">
                  <c:v>1.0952374716141993</c:v>
                </c:pt>
                <c:pt idx="33">
                  <c:v>1.3196747787406438</c:v>
                </c:pt>
                <c:pt idx="34">
                  <c:v>0.99265020143632854</c:v>
                </c:pt>
                <c:pt idx="35">
                  <c:v>0.99485336821081349</c:v>
                </c:pt>
                <c:pt idx="36">
                  <c:v>0.90011950160799958</c:v>
                </c:pt>
                <c:pt idx="37">
                  <c:v>1.0365578181975321</c:v>
                </c:pt>
                <c:pt idx="38">
                  <c:v>1.0698463950838588</c:v>
                </c:pt>
                <c:pt idx="39">
                  <c:v>1.1285063363235106</c:v>
                </c:pt>
                <c:pt idx="40">
                  <c:v>1.1023470239019131</c:v>
                </c:pt>
                <c:pt idx="41">
                  <c:v>0.89177767815647713</c:v>
                </c:pt>
                <c:pt idx="42">
                  <c:v>0.86070922929474292</c:v>
                </c:pt>
                <c:pt idx="43">
                  <c:v>0.8388013808492909</c:v>
                </c:pt>
                <c:pt idx="44">
                  <c:v>0.98694135656386195</c:v>
                </c:pt>
                <c:pt idx="45">
                  <c:v>0.96211661994979802</c:v>
                </c:pt>
                <c:pt idx="46">
                  <c:v>0.8862595625713543</c:v>
                </c:pt>
                <c:pt idx="47">
                  <c:v>1.0440635099058613</c:v>
                </c:pt>
                <c:pt idx="48">
                  <c:v>0.8842229171029734</c:v>
                </c:pt>
                <c:pt idx="49">
                  <c:v>0.92965486050258772</c:v>
                </c:pt>
                <c:pt idx="50">
                  <c:v>1.0730504518275041</c:v>
                </c:pt>
                <c:pt idx="51">
                  <c:v>0.8979647253542975</c:v>
                </c:pt>
                <c:pt idx="52">
                  <c:v>1.0009707827487493</c:v>
                </c:pt>
                <c:pt idx="53">
                  <c:v>1.0601609846937967</c:v>
                </c:pt>
                <c:pt idx="54">
                  <c:v>0.89854500394727654</c:v>
                </c:pt>
                <c:pt idx="55">
                  <c:v>0.94407597728535864</c:v>
                </c:pt>
                <c:pt idx="56">
                  <c:v>0.88897199597624588</c:v>
                </c:pt>
                <c:pt idx="57">
                  <c:v>0.91681879624855522</c:v>
                </c:pt>
                <c:pt idx="58">
                  <c:v>1.1135512330538284</c:v>
                </c:pt>
                <c:pt idx="59">
                  <c:v>1.0082184949382471</c:v>
                </c:pt>
                <c:pt idx="60">
                  <c:v>0.88342460768775222</c:v>
                </c:pt>
                <c:pt idx="61">
                  <c:v>1.0040085538319243</c:v>
                </c:pt>
                <c:pt idx="62">
                  <c:v>1.0321362289040799</c:v>
                </c:pt>
                <c:pt idx="63">
                  <c:v>1.1546972322182241</c:v>
                </c:pt>
                <c:pt idx="64">
                  <c:v>1.1980621198255939</c:v>
                </c:pt>
                <c:pt idx="65">
                  <c:v>1.0972408520747496</c:v>
                </c:pt>
                <c:pt idx="66">
                  <c:v>0.98779869029169665</c:v>
                </c:pt>
                <c:pt idx="67">
                  <c:v>0.96839655606021469</c:v>
                </c:pt>
                <c:pt idx="68">
                  <c:v>0.87294919394953341</c:v>
                </c:pt>
                <c:pt idx="69">
                  <c:v>0.84885938959825602</c:v>
                </c:pt>
                <c:pt idx="70">
                  <c:v>0.92459835678896152</c:v>
                </c:pt>
                <c:pt idx="71">
                  <c:v>0.8884757467018225</c:v>
                </c:pt>
                <c:pt idx="72">
                  <c:v>0.96263630103151987</c:v>
                </c:pt>
                <c:pt idx="73">
                  <c:v>1.034268399391596</c:v>
                </c:pt>
                <c:pt idx="74">
                  <c:v>0.90764217988625717</c:v>
                </c:pt>
                <c:pt idx="75">
                  <c:v>0.97574336496963532</c:v>
                </c:pt>
                <c:pt idx="76">
                  <c:v>0.94393835256084591</c:v>
                </c:pt>
                <c:pt idx="77">
                  <c:v>1.0463205760344558</c:v>
                </c:pt>
                <c:pt idx="78">
                  <c:v>0.96839315797887515</c:v>
                </c:pt>
                <c:pt idx="79">
                  <c:v>0.95232394676879562</c:v>
                </c:pt>
                <c:pt idx="80">
                  <c:v>1.045299571908086</c:v>
                </c:pt>
                <c:pt idx="81">
                  <c:v>0.90772424131321605</c:v>
                </c:pt>
                <c:pt idx="82">
                  <c:v>0.87438955713745192</c:v>
                </c:pt>
                <c:pt idx="83">
                  <c:v>1.0351615758975914</c:v>
                </c:pt>
                <c:pt idx="84">
                  <c:v>1.0870761541166423</c:v>
                </c:pt>
                <c:pt idx="85">
                  <c:v>0.87599408225145758</c:v>
                </c:pt>
                <c:pt idx="86">
                  <c:v>1.0254400573549476</c:v>
                </c:pt>
                <c:pt idx="87">
                  <c:v>0.9625521078012812</c:v>
                </c:pt>
                <c:pt idx="88">
                  <c:v>1.072923947412215</c:v>
                </c:pt>
                <c:pt idx="89">
                  <c:v>1.0405616378312619</c:v>
                </c:pt>
                <c:pt idx="90">
                  <c:v>0.99995572168124758</c:v>
                </c:pt>
                <c:pt idx="91">
                  <c:v>0.96088494225704868</c:v>
                </c:pt>
                <c:pt idx="92">
                  <c:v>1.1672409237576984</c:v>
                </c:pt>
                <c:pt idx="93">
                  <c:v>1.1146358315475142</c:v>
                </c:pt>
                <c:pt idx="94">
                  <c:v>0.96714467006410598</c:v>
                </c:pt>
                <c:pt idx="95">
                  <c:v>0.87583989258715356</c:v>
                </c:pt>
                <c:pt idx="96">
                  <c:v>0.88064753912451865</c:v>
                </c:pt>
                <c:pt idx="97">
                  <c:v>1.0007830304446912</c:v>
                </c:pt>
                <c:pt idx="98">
                  <c:v>0.96354389629959647</c:v>
                </c:pt>
                <c:pt idx="99">
                  <c:v>1.024214517992613</c:v>
                </c:pt>
                <c:pt idx="100">
                  <c:v>0.97784278485465359</c:v>
                </c:pt>
                <c:pt idx="101">
                  <c:v>1.0468897379390678</c:v>
                </c:pt>
                <c:pt idx="102">
                  <c:v>0.93159675816888077</c:v>
                </c:pt>
                <c:pt idx="103">
                  <c:v>0.89436987029346382</c:v>
                </c:pt>
                <c:pt idx="104">
                  <c:v>0.85271872556329464</c:v>
                </c:pt>
                <c:pt idx="105">
                  <c:v>0.92232866617538789</c:v>
                </c:pt>
                <c:pt idx="106">
                  <c:v>0.94656227488703271</c:v>
                </c:pt>
                <c:pt idx="107">
                  <c:v>1.0519165393061445</c:v>
                </c:pt>
                <c:pt idx="108">
                  <c:v>0.97698077892457924</c:v>
                </c:pt>
                <c:pt idx="109">
                  <c:v>0.94563929170901362</c:v>
                </c:pt>
                <c:pt idx="110">
                  <c:v>0.92965509725473716</c:v>
                </c:pt>
                <c:pt idx="111">
                  <c:v>1.0026817659827281</c:v>
                </c:pt>
                <c:pt idx="112">
                  <c:v>0.94151160004791756</c:v>
                </c:pt>
                <c:pt idx="113">
                  <c:v>1.0056785191847231</c:v>
                </c:pt>
                <c:pt idx="114">
                  <c:v>0.97374698532465331</c:v>
                </c:pt>
                <c:pt idx="115">
                  <c:v>0.96532313487254551</c:v>
                </c:pt>
                <c:pt idx="116">
                  <c:v>1.147651701610358</c:v>
                </c:pt>
                <c:pt idx="117">
                  <c:v>0.930366974839689</c:v>
                </c:pt>
                <c:pt idx="118">
                  <c:v>1.0287346096363248</c:v>
                </c:pt>
                <c:pt idx="119">
                  <c:v>1.1255022628001559</c:v>
                </c:pt>
                <c:pt idx="120">
                  <c:v>1.0366625036238064</c:v>
                </c:pt>
                <c:pt idx="121">
                  <c:v>0.98668076835124507</c:v>
                </c:pt>
                <c:pt idx="122">
                  <c:v>0.90410333292429823</c:v>
                </c:pt>
                <c:pt idx="123">
                  <c:v>0.87764451872667315</c:v>
                </c:pt>
                <c:pt idx="124">
                  <c:v>0.96189700003038725</c:v>
                </c:pt>
                <c:pt idx="125">
                  <c:v>0.92091100917617164</c:v>
                </c:pt>
                <c:pt idx="126">
                  <c:v>0.96096914215523532</c:v>
                </c:pt>
                <c:pt idx="127">
                  <c:v>0.90817510548523206</c:v>
                </c:pt>
                <c:pt idx="128">
                  <c:v>1.0280965859963049</c:v>
                </c:pt>
                <c:pt idx="129">
                  <c:v>0.92883576005145818</c:v>
                </c:pt>
                <c:pt idx="130">
                  <c:v>0.96288336729626456</c:v>
                </c:pt>
                <c:pt idx="131">
                  <c:v>1.0032643768991214</c:v>
                </c:pt>
                <c:pt idx="132">
                  <c:v>0.83681602440769209</c:v>
                </c:pt>
                <c:pt idx="133">
                  <c:v>1.006778243023267</c:v>
                </c:pt>
                <c:pt idx="134">
                  <c:v>1.0071748717918041</c:v>
                </c:pt>
                <c:pt idx="135">
                  <c:v>1.0325112449921818</c:v>
                </c:pt>
                <c:pt idx="136">
                  <c:v>1.01907632999229</c:v>
                </c:pt>
                <c:pt idx="137">
                  <c:v>0.9341435098748756</c:v>
                </c:pt>
                <c:pt idx="138">
                  <c:v>0.94944592414307882</c:v>
                </c:pt>
                <c:pt idx="139">
                  <c:v>0.97445365869728662</c:v>
                </c:pt>
                <c:pt idx="140">
                  <c:v>0.91450443376391033</c:v>
                </c:pt>
                <c:pt idx="141">
                  <c:v>1.0654704909831259</c:v>
                </c:pt>
                <c:pt idx="142">
                  <c:v>0.93189872738012258</c:v>
                </c:pt>
                <c:pt idx="143">
                  <c:v>0.93023188801431655</c:v>
                </c:pt>
                <c:pt idx="144">
                  <c:v>0.93678501043695261</c:v>
                </c:pt>
                <c:pt idx="145">
                  <c:v>0.94007441280216464</c:v>
                </c:pt>
                <c:pt idx="146">
                  <c:v>0.87786233867096353</c:v>
                </c:pt>
                <c:pt idx="147">
                  <c:v>0.84070690824058136</c:v>
                </c:pt>
                <c:pt idx="148">
                  <c:v>0.85642310055144977</c:v>
                </c:pt>
                <c:pt idx="149">
                  <c:v>0.85307788293425912</c:v>
                </c:pt>
                <c:pt idx="150">
                  <c:v>0.94810227111327172</c:v>
                </c:pt>
                <c:pt idx="151">
                  <c:v>0.86420139176120958</c:v>
                </c:pt>
                <c:pt idx="152">
                  <c:v>1.2951824524130804</c:v>
                </c:pt>
                <c:pt idx="153">
                  <c:v>1.057802971742678</c:v>
                </c:pt>
                <c:pt idx="154">
                  <c:v>0.95168215961090152</c:v>
                </c:pt>
                <c:pt idx="155">
                  <c:v>1.0180892705651219</c:v>
                </c:pt>
                <c:pt idx="156">
                  <c:v>0.92020242598429236</c:v>
                </c:pt>
                <c:pt idx="157">
                  <c:v>0.78388516490715909</c:v>
                </c:pt>
                <c:pt idx="158">
                  <c:v>0.90841051784427351</c:v>
                </c:pt>
                <c:pt idx="159">
                  <c:v>1.0196723074006673</c:v>
                </c:pt>
                <c:pt idx="160">
                  <c:v>1.1640014281099644</c:v>
                </c:pt>
                <c:pt idx="161">
                  <c:v>1.1548175077792282</c:v>
                </c:pt>
                <c:pt idx="162">
                  <c:v>0.981673297530536</c:v>
                </c:pt>
                <c:pt idx="163">
                  <c:v>1.16933836438247</c:v>
                </c:pt>
                <c:pt idx="164">
                  <c:v>0.97012452822332362</c:v>
                </c:pt>
                <c:pt idx="165">
                  <c:v>0.89234873667841486</c:v>
                </c:pt>
                <c:pt idx="166">
                  <c:v>0.80453455682800079</c:v>
                </c:pt>
                <c:pt idx="167">
                  <c:v>0.98764535111317286</c:v>
                </c:pt>
                <c:pt idx="168">
                  <c:v>0.93219315236828693</c:v>
                </c:pt>
                <c:pt idx="169">
                  <c:v>0.92999335719030574</c:v>
                </c:pt>
                <c:pt idx="170">
                  <c:v>0.83318760602316388</c:v>
                </c:pt>
                <c:pt idx="171">
                  <c:v>0.81520453188949515</c:v>
                </c:pt>
                <c:pt idx="172">
                  <c:v>0.85536562764929835</c:v>
                </c:pt>
                <c:pt idx="173">
                  <c:v>1.0020480641436282</c:v>
                </c:pt>
                <c:pt idx="174">
                  <c:v>0.97426127036241961</c:v>
                </c:pt>
                <c:pt idx="175">
                  <c:v>0.75662216173933539</c:v>
                </c:pt>
                <c:pt idx="176">
                  <c:v>0.75102091952062189</c:v>
                </c:pt>
                <c:pt idx="177">
                  <c:v>0.77439331428587499</c:v>
                </c:pt>
                <c:pt idx="178">
                  <c:v>0.75041844325185414</c:v>
                </c:pt>
                <c:pt idx="179">
                  <c:v>1.014770598795798</c:v>
                </c:pt>
                <c:pt idx="180">
                  <c:v>0.87259471042875292</c:v>
                </c:pt>
                <c:pt idx="181">
                  <c:v>0.91792861005949378</c:v>
                </c:pt>
                <c:pt idx="182">
                  <c:v>1.0691743043171718</c:v>
                </c:pt>
                <c:pt idx="183">
                  <c:v>1.1160450073457246</c:v>
                </c:pt>
                <c:pt idx="184">
                  <c:v>1.0600066343074934</c:v>
                </c:pt>
                <c:pt idx="185">
                  <c:v>0.96812688914744416</c:v>
                </c:pt>
                <c:pt idx="186">
                  <c:v>0.9168980179116597</c:v>
                </c:pt>
                <c:pt idx="187">
                  <c:v>1.145219893517567</c:v>
                </c:pt>
                <c:pt idx="188">
                  <c:v>1.069647798358718</c:v>
                </c:pt>
                <c:pt idx="189">
                  <c:v>0.9331571347190758</c:v>
                </c:pt>
                <c:pt idx="190">
                  <c:v>0.98675413353820274</c:v>
                </c:pt>
                <c:pt idx="191">
                  <c:v>1.2803861430539101</c:v>
                </c:pt>
                <c:pt idx="192">
                  <c:v>1.1591272016118541</c:v>
                </c:pt>
                <c:pt idx="193">
                  <c:v>0.80432799886701556</c:v>
                </c:pt>
                <c:pt idx="194">
                  <c:v>0.87196622105696275</c:v>
                </c:pt>
                <c:pt idx="195">
                  <c:v>0.85898107586067662</c:v>
                </c:pt>
                <c:pt idx="196">
                  <c:v>0.89662456183746642</c:v>
                </c:pt>
                <c:pt idx="197">
                  <c:v>0.82663506153531285</c:v>
                </c:pt>
                <c:pt idx="198">
                  <c:v>1.0133258516319152</c:v>
                </c:pt>
                <c:pt idx="199">
                  <c:v>0.96755324980284241</c:v>
                </c:pt>
                <c:pt idx="200">
                  <c:v>0.93453316894304406</c:v>
                </c:pt>
                <c:pt idx="201">
                  <c:v>1.0938174993116767</c:v>
                </c:pt>
                <c:pt idx="202">
                  <c:v>1.1378007405904838</c:v>
                </c:pt>
                <c:pt idx="203">
                  <c:v>0.97344343517753962</c:v>
                </c:pt>
                <c:pt idx="204">
                  <c:v>0.94284063322961242</c:v>
                </c:pt>
                <c:pt idx="205">
                  <c:v>0.89926593270571309</c:v>
                </c:pt>
                <c:pt idx="206">
                  <c:v>0.92694365818888269</c:v>
                </c:pt>
                <c:pt idx="207">
                  <c:v>0.84836544734615305</c:v>
                </c:pt>
                <c:pt idx="208">
                  <c:v>0.90438157872434088</c:v>
                </c:pt>
                <c:pt idx="209">
                  <c:v>0.99294140858869151</c:v>
                </c:pt>
                <c:pt idx="210">
                  <c:v>0.85333222976328416</c:v>
                </c:pt>
                <c:pt idx="211">
                  <c:v>1.0997447065382793</c:v>
                </c:pt>
                <c:pt idx="212">
                  <c:v>1.0362715093536561</c:v>
                </c:pt>
                <c:pt idx="213">
                  <c:v>1.1181961181961182</c:v>
                </c:pt>
                <c:pt idx="214">
                  <c:v>0.89445079783896853</c:v>
                </c:pt>
                <c:pt idx="215">
                  <c:v>0.95392524713182891</c:v>
                </c:pt>
                <c:pt idx="216">
                  <c:v>0.9115988134168348</c:v>
                </c:pt>
                <c:pt idx="217">
                  <c:v>1.1500171729585944</c:v>
                </c:pt>
                <c:pt idx="218">
                  <c:v>1.1766473395617933</c:v>
                </c:pt>
                <c:pt idx="219">
                  <c:v>1.136383034600488</c:v>
                </c:pt>
                <c:pt idx="220">
                  <c:v>1.0392072104100092</c:v>
                </c:pt>
                <c:pt idx="221">
                  <c:v>1.3319718017831226</c:v>
                </c:pt>
                <c:pt idx="222">
                  <c:v>1.1127810851342474</c:v>
                </c:pt>
                <c:pt idx="223">
                  <c:v>0.88748660817830749</c:v>
                </c:pt>
                <c:pt idx="224">
                  <c:v>0.86208886523695327</c:v>
                </c:pt>
                <c:pt idx="225">
                  <c:v>0.91194966199270833</c:v>
                </c:pt>
                <c:pt idx="226">
                  <c:v>0.97207921152830357</c:v>
                </c:pt>
                <c:pt idx="227">
                  <c:v>0.78564667499093743</c:v>
                </c:pt>
                <c:pt idx="228">
                  <c:v>0.69815304471368278</c:v>
                </c:pt>
                <c:pt idx="229">
                  <c:v>0.78409031068983792</c:v>
                </c:pt>
                <c:pt idx="230">
                  <c:v>0.9039573792625295</c:v>
                </c:pt>
                <c:pt idx="231">
                  <c:v>0.84189364503491193</c:v>
                </c:pt>
                <c:pt idx="232">
                  <c:v>0.97779248279513054</c:v>
                </c:pt>
                <c:pt idx="233">
                  <c:v>0.98533414225165628</c:v>
                </c:pt>
                <c:pt idx="234">
                  <c:v>1.2162585965744375</c:v>
                </c:pt>
                <c:pt idx="235">
                  <c:v>1.1651622079982493</c:v>
                </c:pt>
                <c:pt idx="236">
                  <c:v>0.95219138086679289</c:v>
                </c:pt>
                <c:pt idx="237">
                  <c:v>0.86502445298807307</c:v>
                </c:pt>
                <c:pt idx="238">
                  <c:v>1.1403967365364285</c:v>
                </c:pt>
                <c:pt idx="239">
                  <c:v>1.1655285847183727</c:v>
                </c:pt>
              </c:numCache>
            </c:numRef>
          </c:val>
        </c:ser>
        <c:ser>
          <c:idx val="79"/>
          <c:order val="79"/>
          <c:tx>
            <c:strRef>
              <c:f>ratio_data!$A$81</c:f>
              <c:strCache>
                <c:ptCount val="1"/>
                <c:pt idx="0">
                  <c:v>790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ratio_data!$B$81:$IG$81</c:f>
              <c:numCache>
                <c:formatCode>General</c:formatCode>
                <c:ptCount val="240"/>
                <c:pt idx="0">
                  <c:v>1.0053476533781338</c:v>
                </c:pt>
                <c:pt idx="1">
                  <c:v>0.88021346649437515</c:v>
                </c:pt>
                <c:pt idx="2">
                  <c:v>1.0103394723070938</c:v>
                </c:pt>
                <c:pt idx="3">
                  <c:v>0.99856504537669499</c:v>
                </c:pt>
                <c:pt idx="4">
                  <c:v>0.86271665729111335</c:v>
                </c:pt>
                <c:pt idx="5">
                  <c:v>0.94579523070659255</c:v>
                </c:pt>
                <c:pt idx="6">
                  <c:v>1.0715460733644258</c:v>
                </c:pt>
                <c:pt idx="7">
                  <c:v>0.95777572302406344</c:v>
                </c:pt>
                <c:pt idx="8">
                  <c:v>1.1373322492588209</c:v>
                </c:pt>
                <c:pt idx="9">
                  <c:v>0.87034655653298665</c:v>
                </c:pt>
                <c:pt idx="10">
                  <c:v>0.91515550079495256</c:v>
                </c:pt>
                <c:pt idx="11">
                  <c:v>1.3351439341424141</c:v>
                </c:pt>
                <c:pt idx="12">
                  <c:v>1.2338460071911348</c:v>
                </c:pt>
                <c:pt idx="13">
                  <c:v>1.1965805480733991</c:v>
                </c:pt>
                <c:pt idx="14">
                  <c:v>0.94633149252334436</c:v>
                </c:pt>
                <c:pt idx="15">
                  <c:v>0.86868141620893702</c:v>
                </c:pt>
                <c:pt idx="16">
                  <c:v>0.91364084789334865</c:v>
                </c:pt>
                <c:pt idx="17">
                  <c:v>1.2256829947036121</c:v>
                </c:pt>
                <c:pt idx="18">
                  <c:v>1.027883104482699</c:v>
                </c:pt>
                <c:pt idx="19">
                  <c:v>0.94103979928032067</c:v>
                </c:pt>
                <c:pt idx="20">
                  <c:v>1.0319693298476056</c:v>
                </c:pt>
                <c:pt idx="21">
                  <c:v>0.9839761266195759</c:v>
                </c:pt>
                <c:pt idx="22">
                  <c:v>1.0821278123369813</c:v>
                </c:pt>
                <c:pt idx="23">
                  <c:v>1.0031319840095692</c:v>
                </c:pt>
                <c:pt idx="24">
                  <c:v>0.9249496898657017</c:v>
                </c:pt>
                <c:pt idx="25">
                  <c:v>0.97970282150505361</c:v>
                </c:pt>
                <c:pt idx="26">
                  <c:v>1.0137180027585655</c:v>
                </c:pt>
                <c:pt idx="27">
                  <c:v>0.86446364358941463</c:v>
                </c:pt>
                <c:pt idx="28">
                  <c:v>0.85868388995069844</c:v>
                </c:pt>
                <c:pt idx="29">
                  <c:v>0.85537070850521868</c:v>
                </c:pt>
                <c:pt idx="30">
                  <c:v>0.88908355205599321</c:v>
                </c:pt>
                <c:pt idx="31">
                  <c:v>0.93892638278358664</c:v>
                </c:pt>
                <c:pt idx="32">
                  <c:v>0.98390795810717835</c:v>
                </c:pt>
                <c:pt idx="33">
                  <c:v>1.1626956284601515</c:v>
                </c:pt>
                <c:pt idx="34">
                  <c:v>1.0455419391707421</c:v>
                </c:pt>
                <c:pt idx="35">
                  <c:v>1.0029422961376322</c:v>
                </c:pt>
                <c:pt idx="36">
                  <c:v>1.0206531614317165</c:v>
                </c:pt>
                <c:pt idx="37">
                  <c:v>1.1238443168872139</c:v>
                </c:pt>
                <c:pt idx="38">
                  <c:v>1.1870931699100236</c:v>
                </c:pt>
                <c:pt idx="39">
                  <c:v>1.0953319365628171</c:v>
                </c:pt>
                <c:pt idx="40">
                  <c:v>1.2309220568401158</c:v>
                </c:pt>
                <c:pt idx="41">
                  <c:v>1.1343707643914811</c:v>
                </c:pt>
                <c:pt idx="42">
                  <c:v>0.94469228985262699</c:v>
                </c:pt>
                <c:pt idx="43">
                  <c:v>1.0094305786568991</c:v>
                </c:pt>
                <c:pt idx="44">
                  <c:v>0.95369877594465169</c:v>
                </c:pt>
                <c:pt idx="45">
                  <c:v>0.88858792735120529</c:v>
                </c:pt>
                <c:pt idx="46">
                  <c:v>1.079088186789342</c:v>
                </c:pt>
                <c:pt idx="47">
                  <c:v>1.0156933321335353</c:v>
                </c:pt>
                <c:pt idx="48">
                  <c:v>1.081956406383934</c:v>
                </c:pt>
                <c:pt idx="49">
                  <c:v>1.1450424847622445</c:v>
                </c:pt>
                <c:pt idx="50">
                  <c:v>1.031122348215977</c:v>
                </c:pt>
                <c:pt idx="51">
                  <c:v>1.0009630706515245</c:v>
                </c:pt>
                <c:pt idx="52">
                  <c:v>0.90154487473143452</c:v>
                </c:pt>
                <c:pt idx="53">
                  <c:v>0.93449799715725557</c:v>
                </c:pt>
                <c:pt idx="54">
                  <c:v>0.85805404388124751</c:v>
                </c:pt>
                <c:pt idx="55">
                  <c:v>0.91253631595445739</c:v>
                </c:pt>
                <c:pt idx="56">
                  <c:v>0.85813821663071577</c:v>
                </c:pt>
                <c:pt idx="57">
                  <c:v>0.89530632889922546</c:v>
                </c:pt>
                <c:pt idx="58">
                  <c:v>0.99393231876631905</c:v>
                </c:pt>
                <c:pt idx="59">
                  <c:v>1.0607492787257606</c:v>
                </c:pt>
                <c:pt idx="60">
                  <c:v>0.90733224838980797</c:v>
                </c:pt>
                <c:pt idx="61">
                  <c:v>0.87877220556493962</c:v>
                </c:pt>
                <c:pt idx="62">
                  <c:v>0.94425968779087854</c:v>
                </c:pt>
                <c:pt idx="63">
                  <c:v>1.0707109344443373</c:v>
                </c:pt>
                <c:pt idx="64">
                  <c:v>1.1158894599636959</c:v>
                </c:pt>
                <c:pt idx="65">
                  <c:v>1.1134458409896759</c:v>
                </c:pt>
                <c:pt idx="66">
                  <c:v>1.1089950456199922</c:v>
                </c:pt>
                <c:pt idx="67">
                  <c:v>0.96895974339771962</c:v>
                </c:pt>
                <c:pt idx="68">
                  <c:v>0.84477290512540471</c:v>
                </c:pt>
                <c:pt idx="69">
                  <c:v>0.95038400384497645</c:v>
                </c:pt>
                <c:pt idx="70">
                  <c:v>0.88950387604083192</c:v>
                </c:pt>
                <c:pt idx="71">
                  <c:v>0.94535346734634951</c:v>
                </c:pt>
                <c:pt idx="72">
                  <c:v>0.99008201155982667</c:v>
                </c:pt>
                <c:pt idx="73">
                  <c:v>1.0804151683987342</c:v>
                </c:pt>
                <c:pt idx="74">
                  <c:v>1.0017469563273478</c:v>
                </c:pt>
                <c:pt idx="75">
                  <c:v>1.000877274043408</c:v>
                </c:pt>
                <c:pt idx="76">
                  <c:v>1.0487888820733211</c:v>
                </c:pt>
                <c:pt idx="77">
                  <c:v>1.0184713930943698</c:v>
                </c:pt>
                <c:pt idx="78">
                  <c:v>1.0303344219972903</c:v>
                </c:pt>
                <c:pt idx="79">
                  <c:v>1.024174099306514</c:v>
                </c:pt>
                <c:pt idx="80">
                  <c:v>0.93460426890706327</c:v>
                </c:pt>
                <c:pt idx="81">
                  <c:v>0.92372269179876321</c:v>
                </c:pt>
                <c:pt idx="82">
                  <c:v>0.9125813314372444</c:v>
                </c:pt>
                <c:pt idx="83">
                  <c:v>0.96183671504818646</c:v>
                </c:pt>
                <c:pt idx="84">
                  <c:v>1.0826088569555921</c:v>
                </c:pt>
                <c:pt idx="85">
                  <c:v>0.92110462012510164</c:v>
                </c:pt>
                <c:pt idx="86">
                  <c:v>0.90142499696560352</c:v>
                </c:pt>
                <c:pt idx="87">
                  <c:v>0.96625086283404005</c:v>
                </c:pt>
                <c:pt idx="88">
                  <c:v>1.0105631305411189</c:v>
                </c:pt>
                <c:pt idx="89">
                  <c:v>1.0022091276176166</c:v>
                </c:pt>
                <c:pt idx="90">
                  <c:v>1.0210152530251968</c:v>
                </c:pt>
                <c:pt idx="91">
                  <c:v>0.98808561495505454</c:v>
                </c:pt>
                <c:pt idx="92">
                  <c:v>1.0544344356297219</c:v>
                </c:pt>
                <c:pt idx="93">
                  <c:v>0.96790345386512266</c:v>
                </c:pt>
                <c:pt idx="94">
                  <c:v>0.95738225549093159</c:v>
                </c:pt>
                <c:pt idx="95">
                  <c:v>0.94944373799828063</c:v>
                </c:pt>
                <c:pt idx="96">
                  <c:v>0.94077819711444055</c:v>
                </c:pt>
                <c:pt idx="97">
                  <c:v>0.99839134545989505</c:v>
                </c:pt>
                <c:pt idx="98">
                  <c:v>0.95367057500468688</c:v>
                </c:pt>
                <c:pt idx="99">
                  <c:v>1.1021489247299447</c:v>
                </c:pt>
                <c:pt idx="100">
                  <c:v>1.1522840177895532</c:v>
                </c:pt>
                <c:pt idx="101">
                  <c:v>1.057573108578403</c:v>
                </c:pt>
                <c:pt idx="102">
                  <c:v>0.95334103792852842</c:v>
                </c:pt>
                <c:pt idx="103">
                  <c:v>0.98422372010333259</c:v>
                </c:pt>
                <c:pt idx="104">
                  <c:v>1.0640390308203989</c:v>
                </c:pt>
                <c:pt idx="105">
                  <c:v>1.1214932317906292</c:v>
                </c:pt>
                <c:pt idx="106">
                  <c:v>0.94109534582534127</c:v>
                </c:pt>
                <c:pt idx="107">
                  <c:v>0.88986365445860005</c:v>
                </c:pt>
                <c:pt idx="108">
                  <c:v>0.98600675483036015</c:v>
                </c:pt>
                <c:pt idx="109">
                  <c:v>0.99918006065575349</c:v>
                </c:pt>
                <c:pt idx="110">
                  <c:v>0.86511972738994281</c:v>
                </c:pt>
                <c:pt idx="111">
                  <c:v>1.081456948488497</c:v>
                </c:pt>
                <c:pt idx="112">
                  <c:v>1.001655105269563</c:v>
                </c:pt>
                <c:pt idx="113">
                  <c:v>0.9585891016200293</c:v>
                </c:pt>
                <c:pt idx="114">
                  <c:v>1.048600079095364</c:v>
                </c:pt>
                <c:pt idx="115">
                  <c:v>0.99754259076507557</c:v>
                </c:pt>
                <c:pt idx="116">
                  <c:v>1.0547873925666711</c:v>
                </c:pt>
                <c:pt idx="117">
                  <c:v>0.97102185673614361</c:v>
                </c:pt>
                <c:pt idx="118">
                  <c:v>1.0674996721847931</c:v>
                </c:pt>
                <c:pt idx="119">
                  <c:v>1.0968875448804256</c:v>
                </c:pt>
                <c:pt idx="120">
                  <c:v>0.97775747617629483</c:v>
                </c:pt>
                <c:pt idx="121">
                  <c:v>1.1248089216231267</c:v>
                </c:pt>
                <c:pt idx="122">
                  <c:v>0.97014875021928049</c:v>
                </c:pt>
                <c:pt idx="123">
                  <c:v>0.92645958308706877</c:v>
                </c:pt>
                <c:pt idx="124">
                  <c:v>0.95518968755106204</c:v>
                </c:pt>
                <c:pt idx="125">
                  <c:v>1.0287283457871035</c:v>
                </c:pt>
                <c:pt idx="126">
                  <c:v>1.056773807611568</c:v>
                </c:pt>
                <c:pt idx="127">
                  <c:v>0.96130767192391853</c:v>
                </c:pt>
                <c:pt idx="128">
                  <c:v>0.97019748959683461</c:v>
                </c:pt>
                <c:pt idx="129">
                  <c:v>0.92591874088006698</c:v>
                </c:pt>
                <c:pt idx="130">
                  <c:v>1.0058327871922084</c:v>
                </c:pt>
                <c:pt idx="131">
                  <c:v>0.96557921321213502</c:v>
                </c:pt>
                <c:pt idx="132">
                  <c:v>0.87951591776826121</c:v>
                </c:pt>
                <c:pt idx="133">
                  <c:v>1.0469976635168081</c:v>
                </c:pt>
                <c:pt idx="134">
                  <c:v>0.82300858304472213</c:v>
                </c:pt>
                <c:pt idx="135">
                  <c:v>0.90821875701940025</c:v>
                </c:pt>
                <c:pt idx="136">
                  <c:v>0.92414662789639501</c:v>
                </c:pt>
                <c:pt idx="137">
                  <c:v>0.96970331077373362</c:v>
                </c:pt>
                <c:pt idx="138">
                  <c:v>0.95612531215803098</c:v>
                </c:pt>
                <c:pt idx="139">
                  <c:v>0.87458348447683232</c:v>
                </c:pt>
                <c:pt idx="140">
                  <c:v>0.86400237111998568</c:v>
                </c:pt>
                <c:pt idx="141">
                  <c:v>0.88008469886466156</c:v>
                </c:pt>
                <c:pt idx="142">
                  <c:v>0.90114803693111478</c:v>
                </c:pt>
                <c:pt idx="143">
                  <c:v>0.86179020360954373</c:v>
                </c:pt>
                <c:pt idx="144">
                  <c:v>1.0165717124490516</c:v>
                </c:pt>
                <c:pt idx="145">
                  <c:v>1.1237575993213653</c:v>
                </c:pt>
                <c:pt idx="146">
                  <c:v>0.90976731441561354</c:v>
                </c:pt>
                <c:pt idx="147">
                  <c:v>0.89685076809932252</c:v>
                </c:pt>
                <c:pt idx="148">
                  <c:v>0.8955957782059204</c:v>
                </c:pt>
                <c:pt idx="149">
                  <c:v>0.91090919957186867</c:v>
                </c:pt>
                <c:pt idx="150">
                  <c:v>0.81904897622711281</c:v>
                </c:pt>
                <c:pt idx="151">
                  <c:v>0.88268869614303391</c:v>
                </c:pt>
                <c:pt idx="152">
                  <c:v>1.0029346698562567</c:v>
                </c:pt>
                <c:pt idx="153">
                  <c:v>1.0798498392233487</c:v>
                </c:pt>
                <c:pt idx="154">
                  <c:v>1.0200667270329558</c:v>
                </c:pt>
                <c:pt idx="155">
                  <c:v>0.81796843648808837</c:v>
                </c:pt>
                <c:pt idx="156">
                  <c:v>0.89126370870625005</c:v>
                </c:pt>
                <c:pt idx="157">
                  <c:v>1.0193334251975579</c:v>
                </c:pt>
                <c:pt idx="158">
                  <c:v>1.0009387852416998</c:v>
                </c:pt>
                <c:pt idx="159">
                  <c:v>0.90691307674003852</c:v>
                </c:pt>
                <c:pt idx="160">
                  <c:v>1.0789448845440754</c:v>
                </c:pt>
                <c:pt idx="161">
                  <c:v>1.0793258149756852</c:v>
                </c:pt>
                <c:pt idx="162">
                  <c:v>0.98804514970024526</c:v>
                </c:pt>
                <c:pt idx="163">
                  <c:v>1.2069406628895778</c:v>
                </c:pt>
                <c:pt idx="164">
                  <c:v>1.2110407779126298</c:v>
                </c:pt>
                <c:pt idx="165">
                  <c:v>1.0404605678233441</c:v>
                </c:pt>
                <c:pt idx="166">
                  <c:v>0.95828131586083221</c:v>
                </c:pt>
                <c:pt idx="167">
                  <c:v>1.2243649894839024</c:v>
                </c:pt>
                <c:pt idx="168">
                  <c:v>0.95748079821655807</c:v>
                </c:pt>
                <c:pt idx="169">
                  <c:v>0.79709307061825463</c:v>
                </c:pt>
                <c:pt idx="170">
                  <c:v>0.80601303012743086</c:v>
                </c:pt>
                <c:pt idx="171">
                  <c:v>0.98593317867468644</c:v>
                </c:pt>
                <c:pt idx="172">
                  <c:v>0.82564164357151693</c:v>
                </c:pt>
                <c:pt idx="173">
                  <c:v>1.0019188201548155</c:v>
                </c:pt>
                <c:pt idx="174">
                  <c:v>1.0718763506970828</c:v>
                </c:pt>
                <c:pt idx="175">
                  <c:v>0.81707313289754968</c:v>
                </c:pt>
                <c:pt idx="176">
                  <c:v>0.81588651853002025</c:v>
                </c:pt>
                <c:pt idx="177">
                  <c:v>0.86514860499632062</c:v>
                </c:pt>
                <c:pt idx="178">
                  <c:v>0.8397908134968457</c:v>
                </c:pt>
                <c:pt idx="179">
                  <c:v>0.82436038475642293</c:v>
                </c:pt>
                <c:pt idx="180">
                  <c:v>0.8736115690940256</c:v>
                </c:pt>
                <c:pt idx="181">
                  <c:v>0.85397098796996529</c:v>
                </c:pt>
                <c:pt idx="182">
                  <c:v>1.0773401300659884</c:v>
                </c:pt>
                <c:pt idx="183">
                  <c:v>1.0720501654250603</c:v>
                </c:pt>
                <c:pt idx="184">
                  <c:v>0.99454479056584866</c:v>
                </c:pt>
                <c:pt idx="185">
                  <c:v>1.1401799916429944</c:v>
                </c:pt>
                <c:pt idx="186">
                  <c:v>1.1094622632124922</c:v>
                </c:pt>
                <c:pt idx="187">
                  <c:v>0.82043007036693416</c:v>
                </c:pt>
                <c:pt idx="188">
                  <c:v>0.92863712969996159</c:v>
                </c:pt>
                <c:pt idx="189">
                  <c:v>0.90703700123784359</c:v>
                </c:pt>
                <c:pt idx="190">
                  <c:v>0.99268994141276556</c:v>
                </c:pt>
                <c:pt idx="191">
                  <c:v>0.93749157386685367</c:v>
                </c:pt>
                <c:pt idx="192">
                  <c:v>0.85710228400585131</c:v>
                </c:pt>
                <c:pt idx="193">
                  <c:v>0.80602759789873091</c:v>
                </c:pt>
                <c:pt idx="194">
                  <c:v>0.75356696838080051</c:v>
                </c:pt>
                <c:pt idx="195">
                  <c:v>1.2290421242875043</c:v>
                </c:pt>
                <c:pt idx="196">
                  <c:v>0.87186051160361466</c:v>
                </c:pt>
                <c:pt idx="197">
                  <c:v>1.0656277306319513</c:v>
                </c:pt>
                <c:pt idx="198">
                  <c:v>1.0132104808095499</c:v>
                </c:pt>
                <c:pt idx="199">
                  <c:v>0.91442315401266605</c:v>
                </c:pt>
                <c:pt idx="200">
                  <c:v>0.88080304730848968</c:v>
                </c:pt>
                <c:pt idx="201">
                  <c:v>1.0968086827463477</c:v>
                </c:pt>
                <c:pt idx="202">
                  <c:v>0.94737836492520677</c:v>
                </c:pt>
                <c:pt idx="203">
                  <c:v>0.93756603127836557</c:v>
                </c:pt>
                <c:pt idx="204">
                  <c:v>0.98497974405510413</c:v>
                </c:pt>
                <c:pt idx="205">
                  <c:v>0.988814359103519</c:v>
                </c:pt>
                <c:pt idx="206">
                  <c:v>1.0189577849649947</c:v>
                </c:pt>
                <c:pt idx="207">
                  <c:v>1.1781686488947725</c:v>
                </c:pt>
                <c:pt idx="208">
                  <c:v>0.85876313722556763</c:v>
                </c:pt>
                <c:pt idx="209">
                  <c:v>1.0182612729181395</c:v>
                </c:pt>
                <c:pt idx="210">
                  <c:v>0.92020744791721742</c:v>
                </c:pt>
                <c:pt idx="211">
                  <c:v>1.0809545760788641</c:v>
                </c:pt>
                <c:pt idx="212">
                  <c:v>1.2701006844223919</c:v>
                </c:pt>
                <c:pt idx="213">
                  <c:v>1.125583301547626</c:v>
                </c:pt>
                <c:pt idx="214">
                  <c:v>1.0560201189374478</c:v>
                </c:pt>
                <c:pt idx="215">
                  <c:v>0.94769345578044861</c:v>
                </c:pt>
                <c:pt idx="216">
                  <c:v>0.81597137079721749</c:v>
                </c:pt>
                <c:pt idx="217">
                  <c:v>0.90023458074965268</c:v>
                </c:pt>
                <c:pt idx="218">
                  <c:v>1.0711013489902732</c:v>
                </c:pt>
                <c:pt idx="219">
                  <c:v>1.1344687061761181</c:v>
                </c:pt>
                <c:pt idx="220">
                  <c:v>1.1668135031402673</c:v>
                </c:pt>
                <c:pt idx="221">
                  <c:v>0.90757130338042369</c:v>
                </c:pt>
                <c:pt idx="222">
                  <c:v>1.1098151253545327</c:v>
                </c:pt>
                <c:pt idx="223">
                  <c:v>1.2169067400585192</c:v>
                </c:pt>
                <c:pt idx="224">
                  <c:v>0.93668519608817891</c:v>
                </c:pt>
                <c:pt idx="225">
                  <c:v>0.89218085396444569</c:v>
                </c:pt>
                <c:pt idx="226">
                  <c:v>0.91156963069480335</c:v>
                </c:pt>
                <c:pt idx="227">
                  <c:v>0.75258536060569381</c:v>
                </c:pt>
                <c:pt idx="228">
                  <c:v>0.8413205456712185</c:v>
                </c:pt>
                <c:pt idx="229">
                  <c:v>0.80942464661134905</c:v>
                </c:pt>
                <c:pt idx="230">
                  <c:v>0.91265801749158693</c:v>
                </c:pt>
                <c:pt idx="231">
                  <c:v>1.0316416833605788</c:v>
                </c:pt>
                <c:pt idx="232">
                  <c:v>0.90598192924314425</c:v>
                </c:pt>
                <c:pt idx="233">
                  <c:v>0.84258757039447685</c:v>
                </c:pt>
                <c:pt idx="234">
                  <c:v>1.028115138184948</c:v>
                </c:pt>
                <c:pt idx="235">
                  <c:v>0.7157270079021697</c:v>
                </c:pt>
                <c:pt idx="236">
                  <c:v>0.79414634796191141</c:v>
                </c:pt>
                <c:pt idx="237">
                  <c:v>1.062599805836784</c:v>
                </c:pt>
                <c:pt idx="238">
                  <c:v>1.0035065727757226</c:v>
                </c:pt>
                <c:pt idx="239">
                  <c:v>0.99833610648918469</c:v>
                </c:pt>
              </c:numCache>
            </c:numRef>
          </c:val>
        </c:ser>
        <c:ser>
          <c:idx val="80"/>
          <c:order val="80"/>
          <c:tx>
            <c:strRef>
              <c:f>ratio_data!$A$82</c:f>
              <c:strCache>
                <c:ptCount val="1"/>
                <c:pt idx="0">
                  <c:v>800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ratio_data!$B$82:$IG$82</c:f>
              <c:numCache>
                <c:formatCode>General</c:formatCode>
                <c:ptCount val="240"/>
                <c:pt idx="0">
                  <c:v>1.3416776726753519</c:v>
                </c:pt>
                <c:pt idx="1">
                  <c:v>1.2003736467281958</c:v>
                </c:pt>
                <c:pt idx="2">
                  <c:v>1.2542671572259774</c:v>
                </c:pt>
                <c:pt idx="3">
                  <c:v>1.272216727185826</c:v>
                </c:pt>
                <c:pt idx="4">
                  <c:v>1.1074025811531267</c:v>
                </c:pt>
                <c:pt idx="5">
                  <c:v>1.008351827714564</c:v>
                </c:pt>
                <c:pt idx="6">
                  <c:v>1.230179663543514</c:v>
                </c:pt>
                <c:pt idx="7">
                  <c:v>1.1620419314983033</c:v>
                </c:pt>
                <c:pt idx="8">
                  <c:v>0.97062351049695761</c:v>
                </c:pt>
                <c:pt idx="9">
                  <c:v>1.0493359745252797</c:v>
                </c:pt>
                <c:pt idx="10">
                  <c:v>1.0202639764770547</c:v>
                </c:pt>
                <c:pt idx="11">
                  <c:v>1.0255985277399458</c:v>
                </c:pt>
                <c:pt idx="12">
                  <c:v>1.1529291905856138</c:v>
                </c:pt>
                <c:pt idx="13">
                  <c:v>0.77472249527827952</c:v>
                </c:pt>
                <c:pt idx="14">
                  <c:v>0.89028008246593249</c:v>
                </c:pt>
                <c:pt idx="15">
                  <c:v>0.84133226641811065</c:v>
                </c:pt>
                <c:pt idx="16">
                  <c:v>1.0673558234411231</c:v>
                </c:pt>
                <c:pt idx="17">
                  <c:v>1.0462330111347182</c:v>
                </c:pt>
                <c:pt idx="18">
                  <c:v>0.95241487391366286</c:v>
                </c:pt>
                <c:pt idx="19">
                  <c:v>1.0418541843135811</c:v>
                </c:pt>
                <c:pt idx="20">
                  <c:v>1.1132141896817962</c:v>
                </c:pt>
                <c:pt idx="21">
                  <c:v>1.0093532974054082</c:v>
                </c:pt>
                <c:pt idx="22">
                  <c:v>0.90370968685981978</c:v>
                </c:pt>
                <c:pt idx="23">
                  <c:v>1.0291887178863273</c:v>
                </c:pt>
                <c:pt idx="24">
                  <c:v>0.89295969876630654</c:v>
                </c:pt>
                <c:pt idx="25">
                  <c:v>0.89461913315666852</c:v>
                </c:pt>
                <c:pt idx="26">
                  <c:v>0.96985256690747701</c:v>
                </c:pt>
                <c:pt idx="27">
                  <c:v>1.0299434535912779</c:v>
                </c:pt>
                <c:pt idx="28">
                  <c:v>0.83591973691881616</c:v>
                </c:pt>
                <c:pt idx="29">
                  <c:v>0.88250906900850201</c:v>
                </c:pt>
                <c:pt idx="30">
                  <c:v>0.98411914069188888</c:v>
                </c:pt>
                <c:pt idx="31">
                  <c:v>0.95462401364106209</c:v>
                </c:pt>
                <c:pt idx="32">
                  <c:v>1.030259626515388</c:v>
                </c:pt>
                <c:pt idx="33">
                  <c:v>0.93949096605044269</c:v>
                </c:pt>
                <c:pt idx="34">
                  <c:v>1.1661082043427917</c:v>
                </c:pt>
                <c:pt idx="35">
                  <c:v>1.1663735304922873</c:v>
                </c:pt>
                <c:pt idx="36">
                  <c:v>1.0311913788277958</c:v>
                </c:pt>
                <c:pt idx="37">
                  <c:v>1.0116182025328526</c:v>
                </c:pt>
                <c:pt idx="38">
                  <c:v>1.1227201159623124</c:v>
                </c:pt>
                <c:pt idx="39">
                  <c:v>1.0652813160129393</c:v>
                </c:pt>
                <c:pt idx="40">
                  <c:v>1.0693124415134003</c:v>
                </c:pt>
                <c:pt idx="41">
                  <c:v>1.1327245250324278</c:v>
                </c:pt>
                <c:pt idx="42">
                  <c:v>0.90942929610513579</c:v>
                </c:pt>
                <c:pt idx="43">
                  <c:v>0.99270507478564829</c:v>
                </c:pt>
                <c:pt idx="44">
                  <c:v>0.95668949677340931</c:v>
                </c:pt>
                <c:pt idx="45">
                  <c:v>1.1089061254262043</c:v>
                </c:pt>
                <c:pt idx="46">
                  <c:v>1.0529563619090889</c:v>
                </c:pt>
                <c:pt idx="47">
                  <c:v>1.0472869663302067</c:v>
                </c:pt>
                <c:pt idx="48">
                  <c:v>1.1807503468190501</c:v>
                </c:pt>
                <c:pt idx="49">
                  <c:v>1.1055548214462712</c:v>
                </c:pt>
                <c:pt idx="50">
                  <c:v>1.0510405949246171</c:v>
                </c:pt>
                <c:pt idx="51">
                  <c:v>1.0112292353867638</c:v>
                </c:pt>
                <c:pt idx="52">
                  <c:v>0.86395774634674161</c:v>
                </c:pt>
                <c:pt idx="53">
                  <c:v>0.90806444743661552</c:v>
                </c:pt>
                <c:pt idx="54">
                  <c:v>1.0536934190895639</c:v>
                </c:pt>
                <c:pt idx="55">
                  <c:v>0.97872237985799926</c:v>
                </c:pt>
                <c:pt idx="56">
                  <c:v>0.79170384464904464</c:v>
                </c:pt>
                <c:pt idx="57">
                  <c:v>0.9225541867053153</c:v>
                </c:pt>
                <c:pt idx="58">
                  <c:v>0.9502292034082328</c:v>
                </c:pt>
                <c:pt idx="59">
                  <c:v>0.93193782233697064</c:v>
                </c:pt>
                <c:pt idx="60">
                  <c:v>0.9740360714444557</c:v>
                </c:pt>
                <c:pt idx="61">
                  <c:v>0.94079451984332962</c:v>
                </c:pt>
                <c:pt idx="62">
                  <c:v>1.112133209708426</c:v>
                </c:pt>
                <c:pt idx="63">
                  <c:v>1.1653791081120477</c:v>
                </c:pt>
                <c:pt idx="64">
                  <c:v>1.1454827255357043</c:v>
                </c:pt>
                <c:pt idx="65">
                  <c:v>1.1271635788418781</c:v>
                </c:pt>
                <c:pt idx="66">
                  <c:v>1.0311045039452404</c:v>
                </c:pt>
                <c:pt idx="67">
                  <c:v>0.99943664365890239</c:v>
                </c:pt>
                <c:pt idx="68">
                  <c:v>0.97905523454829457</c:v>
                </c:pt>
                <c:pt idx="69">
                  <c:v>1.0585674412420121</c:v>
                </c:pt>
                <c:pt idx="70">
                  <c:v>0.97885155206715269</c:v>
                </c:pt>
                <c:pt idx="71">
                  <c:v>0.92068818178795531</c:v>
                </c:pt>
                <c:pt idx="72">
                  <c:v>0.99394925737971462</c:v>
                </c:pt>
                <c:pt idx="73">
                  <c:v>1.1328802352741958</c:v>
                </c:pt>
                <c:pt idx="74">
                  <c:v>1.0241606563728438</c:v>
                </c:pt>
                <c:pt idx="75">
                  <c:v>1.1519889222091975</c:v>
                </c:pt>
                <c:pt idx="76">
                  <c:v>1.2467906339829016</c:v>
                </c:pt>
                <c:pt idx="77">
                  <c:v>1.0676479195073811</c:v>
                </c:pt>
                <c:pt idx="78">
                  <c:v>1.006433728408447</c:v>
                </c:pt>
                <c:pt idx="79">
                  <c:v>0.93151567374832867</c:v>
                </c:pt>
                <c:pt idx="80">
                  <c:v>0.85160633892922011</c:v>
                </c:pt>
                <c:pt idx="81">
                  <c:v>0.86301224936155418</c:v>
                </c:pt>
                <c:pt idx="82">
                  <c:v>0.9345038245298648</c:v>
                </c:pt>
                <c:pt idx="83">
                  <c:v>0.98888344805072359</c:v>
                </c:pt>
                <c:pt idx="84">
                  <c:v>0.97611609497457363</c:v>
                </c:pt>
                <c:pt idx="85">
                  <c:v>0.94514519005372521</c:v>
                </c:pt>
                <c:pt idx="86">
                  <c:v>1.1336250807873878</c:v>
                </c:pt>
                <c:pt idx="87">
                  <c:v>0.96689144199785493</c:v>
                </c:pt>
                <c:pt idx="88">
                  <c:v>1.0725299793834555</c:v>
                </c:pt>
                <c:pt idx="89">
                  <c:v>1.1212476425727547</c:v>
                </c:pt>
                <c:pt idx="90">
                  <c:v>1.0431045229631752</c:v>
                </c:pt>
                <c:pt idx="91">
                  <c:v>1.1360008274648545</c:v>
                </c:pt>
                <c:pt idx="92">
                  <c:v>0.95522468763044788</c:v>
                </c:pt>
                <c:pt idx="93">
                  <c:v>0.9621782755475321</c:v>
                </c:pt>
                <c:pt idx="94">
                  <c:v>0.89623805734522566</c:v>
                </c:pt>
                <c:pt idx="95">
                  <c:v>0.93165183200165025</c:v>
                </c:pt>
                <c:pt idx="96">
                  <c:v>1.0168987084685019</c:v>
                </c:pt>
                <c:pt idx="97">
                  <c:v>1.1332757120061894</c:v>
                </c:pt>
                <c:pt idx="98">
                  <c:v>0.97228502986335319</c:v>
                </c:pt>
                <c:pt idx="99">
                  <c:v>1.1539389459465641</c:v>
                </c:pt>
                <c:pt idx="100">
                  <c:v>1.0783416786799198</c:v>
                </c:pt>
                <c:pt idx="101">
                  <c:v>1.0676476872421647</c:v>
                </c:pt>
                <c:pt idx="102">
                  <c:v>0.98501080431408783</c:v>
                </c:pt>
                <c:pt idx="103">
                  <c:v>1.0971515501856699</c:v>
                </c:pt>
                <c:pt idx="104">
                  <c:v>0.97819155747614273</c:v>
                </c:pt>
                <c:pt idx="105">
                  <c:v>1.0265881296038593</c:v>
                </c:pt>
                <c:pt idx="106">
                  <c:v>1.019052367653148</c:v>
                </c:pt>
                <c:pt idx="107">
                  <c:v>0.95455906479442576</c:v>
                </c:pt>
                <c:pt idx="108">
                  <c:v>0.91604625100098769</c:v>
                </c:pt>
                <c:pt idx="109">
                  <c:v>1.0236191017552365</c:v>
                </c:pt>
                <c:pt idx="110">
                  <c:v>0.97846174818161358</c:v>
                </c:pt>
                <c:pt idx="111">
                  <c:v>1.0317381278023432</c:v>
                </c:pt>
                <c:pt idx="112">
                  <c:v>0.93181589930433673</c:v>
                </c:pt>
                <c:pt idx="113">
                  <c:v>0.94314527352085631</c:v>
                </c:pt>
                <c:pt idx="114">
                  <c:v>1.0398861898224758</c:v>
                </c:pt>
                <c:pt idx="115">
                  <c:v>1.0176022603820258</c:v>
                </c:pt>
                <c:pt idx="116">
                  <c:v>1.0401923506005726</c:v>
                </c:pt>
                <c:pt idx="117">
                  <c:v>1.0360604124310195</c:v>
                </c:pt>
                <c:pt idx="118">
                  <c:v>1.0245421752388004</c:v>
                </c:pt>
                <c:pt idx="119">
                  <c:v>0.87905057591763758</c:v>
                </c:pt>
                <c:pt idx="120">
                  <c:v>1.0297305212102965</c:v>
                </c:pt>
                <c:pt idx="121">
                  <c:v>1.0441343481179819</c:v>
                </c:pt>
                <c:pt idx="122">
                  <c:v>1.0180657825418626</c:v>
                </c:pt>
                <c:pt idx="123">
                  <c:v>1.0237760703791976</c:v>
                </c:pt>
                <c:pt idx="124">
                  <c:v>0.93904238037866117</c:v>
                </c:pt>
                <c:pt idx="125">
                  <c:v>0.86533262289582213</c:v>
                </c:pt>
                <c:pt idx="126">
                  <c:v>1.0941369893350581</c:v>
                </c:pt>
                <c:pt idx="127">
                  <c:v>1.0319722108600058</c:v>
                </c:pt>
                <c:pt idx="128">
                  <c:v>0.92309361464184214</c:v>
                </c:pt>
                <c:pt idx="129">
                  <c:v>0.89677056355858775</c:v>
                </c:pt>
                <c:pt idx="130">
                  <c:v>1.0846484995055141</c:v>
                </c:pt>
                <c:pt idx="131">
                  <c:v>1.0582909525740258</c:v>
                </c:pt>
                <c:pt idx="132">
                  <c:v>0.96120939541307227</c:v>
                </c:pt>
                <c:pt idx="133">
                  <c:v>0.92088316711388363</c:v>
                </c:pt>
                <c:pt idx="134">
                  <c:v>0.78949157088819477</c:v>
                </c:pt>
                <c:pt idx="135">
                  <c:v>0.87011502103710181</c:v>
                </c:pt>
                <c:pt idx="136">
                  <c:v>0.78976375007577493</c:v>
                </c:pt>
                <c:pt idx="137">
                  <c:v>0.8397891820463278</c:v>
                </c:pt>
                <c:pt idx="138">
                  <c:v>0.79925427621033862</c:v>
                </c:pt>
                <c:pt idx="139">
                  <c:v>0.96346727827752576</c:v>
                </c:pt>
                <c:pt idx="140">
                  <c:v>1.0446367060781092</c:v>
                </c:pt>
                <c:pt idx="141">
                  <c:v>1.0084636069753972</c:v>
                </c:pt>
                <c:pt idx="142">
                  <c:v>0.84250758443652418</c:v>
                </c:pt>
                <c:pt idx="143">
                  <c:v>0.81481325093086632</c:v>
                </c:pt>
                <c:pt idx="144">
                  <c:v>1.0578566298315861</c:v>
                </c:pt>
                <c:pt idx="145">
                  <c:v>1.1752046477151759</c:v>
                </c:pt>
                <c:pt idx="146">
                  <c:v>1.0227139718916742</c:v>
                </c:pt>
                <c:pt idx="147">
                  <c:v>0.88599324954076952</c:v>
                </c:pt>
                <c:pt idx="148">
                  <c:v>0.90039845849639955</c:v>
                </c:pt>
                <c:pt idx="149">
                  <c:v>0.91836585050526887</c:v>
                </c:pt>
                <c:pt idx="150">
                  <c:v>0.9295747022254901</c:v>
                </c:pt>
                <c:pt idx="151">
                  <c:v>0.80487013625371273</c:v>
                </c:pt>
                <c:pt idx="152">
                  <c:v>0.95833637396661797</c:v>
                </c:pt>
                <c:pt idx="153">
                  <c:v>0.95847598840542469</c:v>
                </c:pt>
                <c:pt idx="154">
                  <c:v>1.1041154951258629</c:v>
                </c:pt>
                <c:pt idx="155">
                  <c:v>0.93743857360295657</c:v>
                </c:pt>
                <c:pt idx="156">
                  <c:v>0.88841648974795018</c:v>
                </c:pt>
                <c:pt idx="157">
                  <c:v>0.86104880914236892</c:v>
                </c:pt>
                <c:pt idx="158">
                  <c:v>0.94710726474322349</c:v>
                </c:pt>
                <c:pt idx="159">
                  <c:v>1.0200613415722932</c:v>
                </c:pt>
                <c:pt idx="160">
                  <c:v>0.94280193341016005</c:v>
                </c:pt>
                <c:pt idx="161">
                  <c:v>1.1268708281622131</c:v>
                </c:pt>
                <c:pt idx="162">
                  <c:v>1.2670233515641587</c:v>
                </c:pt>
                <c:pt idx="163">
                  <c:v>1.2425922392659019</c:v>
                </c:pt>
                <c:pt idx="164">
                  <c:v>1.1488847798047461</c:v>
                </c:pt>
                <c:pt idx="165">
                  <c:v>1.1353001330428507</c:v>
                </c:pt>
                <c:pt idx="166">
                  <c:v>1.1927399109097141</c:v>
                </c:pt>
                <c:pt idx="167">
                  <c:v>0.94111687677329281</c:v>
                </c:pt>
                <c:pt idx="168">
                  <c:v>1.0154574484403107</c:v>
                </c:pt>
                <c:pt idx="169">
                  <c:v>1.0516887957886758</c:v>
                </c:pt>
                <c:pt idx="170">
                  <c:v>0.85925893547444165</c:v>
                </c:pt>
                <c:pt idx="171">
                  <c:v>0.89806531720135152</c:v>
                </c:pt>
                <c:pt idx="172">
                  <c:v>0.83066419026259264</c:v>
                </c:pt>
                <c:pt idx="173">
                  <c:v>1.1367507916706661</c:v>
                </c:pt>
                <c:pt idx="174">
                  <c:v>0.96864849205811387</c:v>
                </c:pt>
                <c:pt idx="175">
                  <c:v>0.87517671775288264</c:v>
                </c:pt>
                <c:pt idx="176">
                  <c:v>1.0134797055182738</c:v>
                </c:pt>
                <c:pt idx="177">
                  <c:v>0.84761375886061452</c:v>
                </c:pt>
                <c:pt idx="178">
                  <c:v>1.0210367853000917</c:v>
                </c:pt>
                <c:pt idx="179">
                  <c:v>0.8710999798821506</c:v>
                </c:pt>
                <c:pt idx="180">
                  <c:v>1.0266800831381346</c:v>
                </c:pt>
                <c:pt idx="181">
                  <c:v>0.90885033976023322</c:v>
                </c:pt>
                <c:pt idx="182">
                  <c:v>0.87346397339794557</c:v>
                </c:pt>
                <c:pt idx="183">
                  <c:v>0.82872556985721557</c:v>
                </c:pt>
                <c:pt idx="184">
                  <c:v>1.0120693296080321</c:v>
                </c:pt>
                <c:pt idx="185">
                  <c:v>1.1966939264912817</c:v>
                </c:pt>
                <c:pt idx="186">
                  <c:v>0.98048538289187126</c:v>
                </c:pt>
                <c:pt idx="187">
                  <c:v>1.0034070475409318</c:v>
                </c:pt>
                <c:pt idx="188">
                  <c:v>0.92542545011389066</c:v>
                </c:pt>
                <c:pt idx="189">
                  <c:v>1.0767934940458899</c:v>
                </c:pt>
                <c:pt idx="190">
                  <c:v>0.85069251123572964</c:v>
                </c:pt>
                <c:pt idx="191">
                  <c:v>1.3445632827157128</c:v>
                </c:pt>
                <c:pt idx="192">
                  <c:v>1.1024476791880518</c:v>
                </c:pt>
                <c:pt idx="193">
                  <c:v>0.90070055708506203</c:v>
                </c:pt>
                <c:pt idx="194">
                  <c:v>0.82282149401074556</c:v>
                </c:pt>
                <c:pt idx="195">
                  <c:v>0.78211314475873428</c:v>
                </c:pt>
                <c:pt idx="196">
                  <c:v>0.93656661562021437</c:v>
                </c:pt>
                <c:pt idx="197">
                  <c:v>0.99253981704048388</c:v>
                </c:pt>
                <c:pt idx="198">
                  <c:v>1.0569464376819147</c:v>
                </c:pt>
                <c:pt idx="199">
                  <c:v>1.0069051296697527</c:v>
                </c:pt>
                <c:pt idx="200">
                  <c:v>1.2263103373750772</c:v>
                </c:pt>
                <c:pt idx="201">
                  <c:v>1.0249962549876732</c:v>
                </c:pt>
                <c:pt idx="202">
                  <c:v>0.99532843443318608</c:v>
                </c:pt>
                <c:pt idx="203">
                  <c:v>0.8769095929368439</c:v>
                </c:pt>
                <c:pt idx="204">
                  <c:v>0.96558840520733757</c:v>
                </c:pt>
                <c:pt idx="205">
                  <c:v>1.1865734515684305</c:v>
                </c:pt>
                <c:pt idx="206">
                  <c:v>1.1397886204704386</c:v>
                </c:pt>
                <c:pt idx="207">
                  <c:v>0.99666507540560345</c:v>
                </c:pt>
                <c:pt idx="208">
                  <c:v>0.94796158932781327</c:v>
                </c:pt>
                <c:pt idx="209">
                  <c:v>0.90999213009807733</c:v>
                </c:pt>
                <c:pt idx="210">
                  <c:v>1.0080165591692969</c:v>
                </c:pt>
                <c:pt idx="211">
                  <c:v>1.2420916750768654</c:v>
                </c:pt>
                <c:pt idx="212">
                  <c:v>0.91585630856987665</c:v>
                </c:pt>
                <c:pt idx="213">
                  <c:v>1.0404332399626519</c:v>
                </c:pt>
                <c:pt idx="214">
                  <c:v>1.0631312544086058</c:v>
                </c:pt>
                <c:pt idx="215">
                  <c:v>1.0095392473073654</c:v>
                </c:pt>
                <c:pt idx="216">
                  <c:v>0.81532031204686561</c:v>
                </c:pt>
                <c:pt idx="217">
                  <c:v>0.79686325162312865</c:v>
                </c:pt>
                <c:pt idx="218">
                  <c:v>0.99542220646029811</c:v>
                </c:pt>
                <c:pt idx="219">
                  <c:v>1.1121587322247901</c:v>
                </c:pt>
                <c:pt idx="220">
                  <c:v>1.349114922037814</c:v>
                </c:pt>
                <c:pt idx="221">
                  <c:v>0.91340060187643757</c:v>
                </c:pt>
                <c:pt idx="222">
                  <c:v>0.97482030840460665</c:v>
                </c:pt>
                <c:pt idx="223">
                  <c:v>0.95721382296700741</c:v>
                </c:pt>
                <c:pt idx="224">
                  <c:v>0.94023523939731368</c:v>
                </c:pt>
                <c:pt idx="225">
                  <c:v>1.2542081468118773</c:v>
                </c:pt>
                <c:pt idx="226">
                  <c:v>0.94386078010683927</c:v>
                </c:pt>
                <c:pt idx="227">
                  <c:v>1.0142883115165957</c:v>
                </c:pt>
                <c:pt idx="228">
                  <c:v>0.91250214426195275</c:v>
                </c:pt>
                <c:pt idx="229">
                  <c:v>1.0742079776756401</c:v>
                </c:pt>
                <c:pt idx="230">
                  <c:v>0.91541305817523855</c:v>
                </c:pt>
                <c:pt idx="231">
                  <c:v>0.97768541132567943</c:v>
                </c:pt>
                <c:pt idx="232">
                  <c:v>0.85482918860296397</c:v>
                </c:pt>
                <c:pt idx="233">
                  <c:v>0.84773406175620158</c:v>
                </c:pt>
                <c:pt idx="234">
                  <c:v>0.93492359999566332</c:v>
                </c:pt>
                <c:pt idx="235">
                  <c:v>0.87717057787858244</c:v>
                </c:pt>
                <c:pt idx="236">
                  <c:v>0.99354806934594042</c:v>
                </c:pt>
                <c:pt idx="237">
                  <c:v>0.94633452412349062</c:v>
                </c:pt>
                <c:pt idx="238">
                  <c:v>1.0426059368296663</c:v>
                </c:pt>
                <c:pt idx="239">
                  <c:v>1.2517932228543132</c:v>
                </c:pt>
              </c:numCache>
            </c:numRef>
          </c:val>
        </c:ser>
        <c:ser>
          <c:idx val="81"/>
          <c:order val="81"/>
          <c:tx>
            <c:strRef>
              <c:f>ratio_data!$A$83</c:f>
              <c:strCache>
                <c:ptCount val="1"/>
                <c:pt idx="0">
                  <c:v>810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ratio_data!$B$83:$IG$83</c:f>
              <c:numCache>
                <c:formatCode>General</c:formatCode>
                <c:ptCount val="240"/>
                <c:pt idx="0">
                  <c:v>1.1760953185101792</c:v>
                </c:pt>
                <c:pt idx="1">
                  <c:v>0.87199957327264432</c:v>
                </c:pt>
                <c:pt idx="2">
                  <c:v>1.1035366140535079</c:v>
                </c:pt>
                <c:pt idx="3">
                  <c:v>1.1233300473543815</c:v>
                </c:pt>
                <c:pt idx="4">
                  <c:v>1.1850655896770301</c:v>
                </c:pt>
                <c:pt idx="5">
                  <c:v>1.0450220774564798</c:v>
                </c:pt>
                <c:pt idx="6">
                  <c:v>1.11238864409215</c:v>
                </c:pt>
                <c:pt idx="7">
                  <c:v>1.0397024336789504</c:v>
                </c:pt>
                <c:pt idx="8">
                  <c:v>0.87943781266261134</c:v>
                </c:pt>
                <c:pt idx="9">
                  <c:v>0.95702057031699861</c:v>
                </c:pt>
                <c:pt idx="10">
                  <c:v>1.0033666956111054</c:v>
                </c:pt>
                <c:pt idx="11">
                  <c:v>1.0539172856690038</c:v>
                </c:pt>
                <c:pt idx="12">
                  <c:v>0.86434910375849183</c:v>
                </c:pt>
                <c:pt idx="13">
                  <c:v>0.83365909034821595</c:v>
                </c:pt>
                <c:pt idx="14">
                  <c:v>0.88478479959969303</c:v>
                </c:pt>
                <c:pt idx="15">
                  <c:v>0.96740615594822543</c:v>
                </c:pt>
                <c:pt idx="16">
                  <c:v>1.1326451892064258</c:v>
                </c:pt>
                <c:pt idx="17">
                  <c:v>1.2630187049403641</c:v>
                </c:pt>
                <c:pt idx="18">
                  <c:v>0.98965610757648115</c:v>
                </c:pt>
                <c:pt idx="19">
                  <c:v>1.0209743855603766</c:v>
                </c:pt>
                <c:pt idx="20">
                  <c:v>1.048242389792388</c:v>
                </c:pt>
                <c:pt idx="21">
                  <c:v>0.90549366558234456</c:v>
                </c:pt>
                <c:pt idx="22">
                  <c:v>0.98285513180860529</c:v>
                </c:pt>
                <c:pt idx="23">
                  <c:v>0.87303429350392603</c:v>
                </c:pt>
                <c:pt idx="24">
                  <c:v>0.85159968544348508</c:v>
                </c:pt>
                <c:pt idx="25">
                  <c:v>0.82841881494750269</c:v>
                </c:pt>
                <c:pt idx="26">
                  <c:v>0.93428555997137452</c:v>
                </c:pt>
                <c:pt idx="27">
                  <c:v>1.0877310690492339</c:v>
                </c:pt>
                <c:pt idx="28">
                  <c:v>0.86864221509345541</c:v>
                </c:pt>
                <c:pt idx="29">
                  <c:v>0.8886326281745407</c:v>
                </c:pt>
                <c:pt idx="30">
                  <c:v>0.9259242848947572</c:v>
                </c:pt>
                <c:pt idx="31">
                  <c:v>0.91629667354878686</c:v>
                </c:pt>
                <c:pt idx="32">
                  <c:v>0.91115022130072187</c:v>
                </c:pt>
                <c:pt idx="33">
                  <c:v>0.97600112265191463</c:v>
                </c:pt>
                <c:pt idx="34">
                  <c:v>1.1942643314887371</c:v>
                </c:pt>
                <c:pt idx="35">
                  <c:v>1.033478910470061</c:v>
                </c:pt>
                <c:pt idx="36">
                  <c:v>0.99294422039905761</c:v>
                </c:pt>
                <c:pt idx="37">
                  <c:v>1.0871581189161661</c:v>
                </c:pt>
                <c:pt idx="38">
                  <c:v>1.0181132394755081</c:v>
                </c:pt>
                <c:pt idx="39">
                  <c:v>0.91859403592982569</c:v>
                </c:pt>
                <c:pt idx="40">
                  <c:v>1.0125630174627518</c:v>
                </c:pt>
                <c:pt idx="41">
                  <c:v>1.1637972914022838</c:v>
                </c:pt>
                <c:pt idx="42">
                  <c:v>0.90444934383202058</c:v>
                </c:pt>
                <c:pt idx="43">
                  <c:v>0.84427265543654473</c:v>
                </c:pt>
                <c:pt idx="44">
                  <c:v>1.0263097412324798</c:v>
                </c:pt>
                <c:pt idx="45">
                  <c:v>0.99051165399476448</c:v>
                </c:pt>
                <c:pt idx="46">
                  <c:v>1.0879838420805048</c:v>
                </c:pt>
                <c:pt idx="47">
                  <c:v>0.94878513363259909</c:v>
                </c:pt>
                <c:pt idx="48">
                  <c:v>0.9753858382698346</c:v>
                </c:pt>
                <c:pt idx="49">
                  <c:v>1.07249455110852</c:v>
                </c:pt>
                <c:pt idx="50">
                  <c:v>1.0608868821846895</c:v>
                </c:pt>
                <c:pt idx="51">
                  <c:v>0.98006941803457959</c:v>
                </c:pt>
                <c:pt idx="52">
                  <c:v>0.98091100804232656</c:v>
                </c:pt>
                <c:pt idx="53">
                  <c:v>0.93863646862609862</c:v>
                </c:pt>
                <c:pt idx="54">
                  <c:v>1.0231240006998328</c:v>
                </c:pt>
                <c:pt idx="55">
                  <c:v>1.0205297791710672</c:v>
                </c:pt>
                <c:pt idx="56">
                  <c:v>0.95926239504595323</c:v>
                </c:pt>
                <c:pt idx="57">
                  <c:v>1.0686323004298734</c:v>
                </c:pt>
                <c:pt idx="58">
                  <c:v>0.97766267350975034</c:v>
                </c:pt>
                <c:pt idx="59">
                  <c:v>0.82169567724306425</c:v>
                </c:pt>
                <c:pt idx="60">
                  <c:v>0.91336606014285993</c:v>
                </c:pt>
                <c:pt idx="61">
                  <c:v>1.0084585694341801</c:v>
                </c:pt>
                <c:pt idx="62">
                  <c:v>0.99922695015731744</c:v>
                </c:pt>
                <c:pt idx="63">
                  <c:v>1.0898969528304281</c:v>
                </c:pt>
                <c:pt idx="64">
                  <c:v>1.0205415933159274</c:v>
                </c:pt>
                <c:pt idx="65">
                  <c:v>1.0145840769852781</c:v>
                </c:pt>
                <c:pt idx="66">
                  <c:v>1.0308999609031375</c:v>
                </c:pt>
                <c:pt idx="67">
                  <c:v>0.94392650569469605</c:v>
                </c:pt>
                <c:pt idx="68">
                  <c:v>1.036174387951722</c:v>
                </c:pt>
                <c:pt idx="69">
                  <c:v>1.0434489341987669</c:v>
                </c:pt>
                <c:pt idx="70">
                  <c:v>0.99531804753773956</c:v>
                </c:pt>
                <c:pt idx="71">
                  <c:v>1.022245188843482</c:v>
                </c:pt>
                <c:pt idx="72">
                  <c:v>0.96606913180288667</c:v>
                </c:pt>
                <c:pt idx="73">
                  <c:v>0.95765670387068791</c:v>
                </c:pt>
                <c:pt idx="74">
                  <c:v>0.98533016680970142</c:v>
                </c:pt>
                <c:pt idx="75">
                  <c:v>0.97260177991644303</c:v>
                </c:pt>
                <c:pt idx="76">
                  <c:v>1.0896809287767544</c:v>
                </c:pt>
                <c:pt idx="77">
                  <c:v>1.083138764231296</c:v>
                </c:pt>
                <c:pt idx="78">
                  <c:v>1.019007896002722</c:v>
                </c:pt>
                <c:pt idx="79">
                  <c:v>0.91953799669829461</c:v>
                </c:pt>
                <c:pt idx="80">
                  <c:v>0.99016319628944149</c:v>
                </c:pt>
                <c:pt idx="81">
                  <c:v>0.90265553734321669</c:v>
                </c:pt>
                <c:pt idx="82">
                  <c:v>0.93532610359897284</c:v>
                </c:pt>
                <c:pt idx="83">
                  <c:v>0.91662064921457198</c:v>
                </c:pt>
                <c:pt idx="84">
                  <c:v>0.8319117256662707</c:v>
                </c:pt>
                <c:pt idx="85">
                  <c:v>0.90664765963766625</c:v>
                </c:pt>
                <c:pt idx="86">
                  <c:v>1.0105771881418293</c:v>
                </c:pt>
                <c:pt idx="87">
                  <c:v>1.1289530121341174</c:v>
                </c:pt>
                <c:pt idx="88">
                  <c:v>1.057481584614836</c:v>
                </c:pt>
                <c:pt idx="89">
                  <c:v>0.96688313013429961</c:v>
                </c:pt>
                <c:pt idx="90">
                  <c:v>0.93427162557113563</c:v>
                </c:pt>
                <c:pt idx="91">
                  <c:v>0.96694224739337686</c:v>
                </c:pt>
                <c:pt idx="92">
                  <c:v>1.0023032262741334</c:v>
                </c:pt>
                <c:pt idx="93">
                  <c:v>1.0074481247013494</c:v>
                </c:pt>
                <c:pt idx="94">
                  <c:v>0.98591343423206657</c:v>
                </c:pt>
                <c:pt idx="95">
                  <c:v>0.94477627120458796</c:v>
                </c:pt>
                <c:pt idx="96">
                  <c:v>0.96976964967327794</c:v>
                </c:pt>
                <c:pt idx="97">
                  <c:v>1.0534643408497457</c:v>
                </c:pt>
                <c:pt idx="98">
                  <c:v>1.1013739525967281</c:v>
                </c:pt>
                <c:pt idx="99">
                  <c:v>1.1365647542099198</c:v>
                </c:pt>
                <c:pt idx="100">
                  <c:v>1.0962299328247751</c:v>
                </c:pt>
                <c:pt idx="101">
                  <c:v>1.0830140499237881</c:v>
                </c:pt>
                <c:pt idx="102">
                  <c:v>1.0302866466184657</c:v>
                </c:pt>
                <c:pt idx="103">
                  <c:v>0.95590858354556762</c:v>
                </c:pt>
                <c:pt idx="104">
                  <c:v>0.97579375554587455</c:v>
                </c:pt>
                <c:pt idx="105">
                  <c:v>1.0073255631256439</c:v>
                </c:pt>
                <c:pt idx="106">
                  <c:v>0.90807316832759699</c:v>
                </c:pt>
                <c:pt idx="107">
                  <c:v>0.99792088552706559</c:v>
                </c:pt>
                <c:pt idx="108">
                  <c:v>0.97436672065113539</c:v>
                </c:pt>
                <c:pt idx="109">
                  <c:v>0.88515294003587219</c:v>
                </c:pt>
                <c:pt idx="110">
                  <c:v>0.90937260865774849</c:v>
                </c:pt>
                <c:pt idx="111">
                  <c:v>1.0219319503952378</c:v>
                </c:pt>
                <c:pt idx="112">
                  <c:v>1.0663609853426439</c:v>
                </c:pt>
                <c:pt idx="113">
                  <c:v>0.92123594612728232</c:v>
                </c:pt>
                <c:pt idx="114">
                  <c:v>0.98889327369990365</c:v>
                </c:pt>
                <c:pt idx="115">
                  <c:v>1.0205332937159077</c:v>
                </c:pt>
                <c:pt idx="116">
                  <c:v>1.007333948339481</c:v>
                </c:pt>
                <c:pt idx="117">
                  <c:v>0.95744757120916968</c:v>
                </c:pt>
                <c:pt idx="118">
                  <c:v>0.88901534518647218</c:v>
                </c:pt>
                <c:pt idx="119">
                  <c:v>1.0476894340138401</c:v>
                </c:pt>
                <c:pt idx="120">
                  <c:v>1.0618583135046871</c:v>
                </c:pt>
                <c:pt idx="121">
                  <c:v>1.0536759117317454</c:v>
                </c:pt>
                <c:pt idx="122">
                  <c:v>1.0794669493104838</c:v>
                </c:pt>
                <c:pt idx="123">
                  <c:v>1.0518995267013129</c:v>
                </c:pt>
                <c:pt idx="124">
                  <c:v>0.9882108167241056</c:v>
                </c:pt>
                <c:pt idx="125">
                  <c:v>0.89725465140259963</c:v>
                </c:pt>
                <c:pt idx="126">
                  <c:v>0.95714441005096462</c:v>
                </c:pt>
                <c:pt idx="127">
                  <c:v>0.98870045413973395</c:v>
                </c:pt>
                <c:pt idx="128">
                  <c:v>0.95338202051817178</c:v>
                </c:pt>
                <c:pt idx="129">
                  <c:v>0.91203337837033949</c:v>
                </c:pt>
                <c:pt idx="130">
                  <c:v>1.1036918292815221</c:v>
                </c:pt>
                <c:pt idx="131">
                  <c:v>1.1063833751135941</c:v>
                </c:pt>
                <c:pt idx="132">
                  <c:v>0.9453772717547807</c:v>
                </c:pt>
                <c:pt idx="133">
                  <c:v>0.83478691153702167</c:v>
                </c:pt>
                <c:pt idx="134">
                  <c:v>0.82626236212607351</c:v>
                </c:pt>
                <c:pt idx="135">
                  <c:v>0.8014495241832631</c:v>
                </c:pt>
                <c:pt idx="136">
                  <c:v>0.89533106475262958</c:v>
                </c:pt>
                <c:pt idx="137">
                  <c:v>0.91228381560650462</c:v>
                </c:pt>
                <c:pt idx="138">
                  <c:v>0.86923164748052506</c:v>
                </c:pt>
                <c:pt idx="139">
                  <c:v>0.90806376457210258</c:v>
                </c:pt>
                <c:pt idx="140">
                  <c:v>0.9848832242278972</c:v>
                </c:pt>
                <c:pt idx="141">
                  <c:v>0.99270089456897981</c:v>
                </c:pt>
                <c:pt idx="142">
                  <c:v>0.85446614524380859</c:v>
                </c:pt>
                <c:pt idx="143">
                  <c:v>0.87485545346313853</c:v>
                </c:pt>
                <c:pt idx="144">
                  <c:v>0.84471350993413441</c:v>
                </c:pt>
                <c:pt idx="145">
                  <c:v>1.0007201977523612</c:v>
                </c:pt>
                <c:pt idx="146">
                  <c:v>0.97558169831820063</c:v>
                </c:pt>
                <c:pt idx="147">
                  <c:v>0.87970568299674279</c:v>
                </c:pt>
                <c:pt idx="148">
                  <c:v>0.92993119076823227</c:v>
                </c:pt>
                <c:pt idx="149">
                  <c:v>0.8411897223244218</c:v>
                </c:pt>
                <c:pt idx="150">
                  <c:v>0.77664977229448995</c:v>
                </c:pt>
                <c:pt idx="151">
                  <c:v>0.88787396060512414</c:v>
                </c:pt>
                <c:pt idx="152">
                  <c:v>1.1752221433303527</c:v>
                </c:pt>
                <c:pt idx="153">
                  <c:v>1.2557768790589179</c:v>
                </c:pt>
                <c:pt idx="154">
                  <c:v>1.0699640786377014</c:v>
                </c:pt>
                <c:pt idx="155">
                  <c:v>1.0140476802352341</c:v>
                </c:pt>
                <c:pt idx="156">
                  <c:v>0.89076426288793276</c:v>
                </c:pt>
                <c:pt idx="157">
                  <c:v>0.89905278954535617</c:v>
                </c:pt>
                <c:pt idx="158">
                  <c:v>0.96079571298184674</c:v>
                </c:pt>
                <c:pt idx="159">
                  <c:v>0.93986044682100367</c:v>
                </c:pt>
                <c:pt idx="160">
                  <c:v>0.88385943864177319</c:v>
                </c:pt>
                <c:pt idx="161">
                  <c:v>1.2872364550860891</c:v>
                </c:pt>
                <c:pt idx="162">
                  <c:v>1.4667705505989557</c:v>
                </c:pt>
                <c:pt idx="163">
                  <c:v>1.2733872969469648</c:v>
                </c:pt>
                <c:pt idx="164">
                  <c:v>1.1441022681205741</c:v>
                </c:pt>
                <c:pt idx="165">
                  <c:v>1.1239718264811607</c:v>
                </c:pt>
                <c:pt idx="166">
                  <c:v>1.3694058641975326</c:v>
                </c:pt>
                <c:pt idx="167">
                  <c:v>1.0341868968183061</c:v>
                </c:pt>
                <c:pt idx="168">
                  <c:v>0.97987417475728122</c:v>
                </c:pt>
                <c:pt idx="169">
                  <c:v>0.89875193943331588</c:v>
                </c:pt>
                <c:pt idx="170">
                  <c:v>0.79457964071251697</c:v>
                </c:pt>
                <c:pt idx="171">
                  <c:v>1.0301025376639743</c:v>
                </c:pt>
                <c:pt idx="172">
                  <c:v>1.0704659551920874</c:v>
                </c:pt>
                <c:pt idx="173">
                  <c:v>1.0487229321705622</c:v>
                </c:pt>
                <c:pt idx="174">
                  <c:v>0.89407950220972054</c:v>
                </c:pt>
                <c:pt idx="175">
                  <c:v>1.1532603957966296</c:v>
                </c:pt>
                <c:pt idx="176">
                  <c:v>1.0800162604630541</c:v>
                </c:pt>
                <c:pt idx="177">
                  <c:v>0.75482738588185849</c:v>
                </c:pt>
                <c:pt idx="178">
                  <c:v>0.98638593609122649</c:v>
                </c:pt>
                <c:pt idx="179">
                  <c:v>0.99876331669522467</c:v>
                </c:pt>
                <c:pt idx="180">
                  <c:v>0.83143882128935753</c:v>
                </c:pt>
                <c:pt idx="181">
                  <c:v>1.0024746255458958</c:v>
                </c:pt>
                <c:pt idx="182">
                  <c:v>0.91074294387799459</c:v>
                </c:pt>
                <c:pt idx="183">
                  <c:v>1.1802025755397842</c:v>
                </c:pt>
                <c:pt idx="184">
                  <c:v>1.1203121739798914</c:v>
                </c:pt>
                <c:pt idx="185">
                  <c:v>0.90530707764314744</c:v>
                </c:pt>
                <c:pt idx="186">
                  <c:v>1.2615005091101739</c:v>
                </c:pt>
                <c:pt idx="187">
                  <c:v>1.0177524503898618</c:v>
                </c:pt>
                <c:pt idx="188">
                  <c:v>0.95202926983778124</c:v>
                </c:pt>
                <c:pt idx="189">
                  <c:v>0.84878079141758755</c:v>
                </c:pt>
                <c:pt idx="190">
                  <c:v>0.82506342962541468</c:v>
                </c:pt>
                <c:pt idx="191">
                  <c:v>1.1400807984399812</c:v>
                </c:pt>
                <c:pt idx="192">
                  <c:v>1.0569722844101979</c:v>
                </c:pt>
                <c:pt idx="193">
                  <c:v>1.2575317411369378</c:v>
                </c:pt>
                <c:pt idx="194">
                  <c:v>1.2082339281738081</c:v>
                </c:pt>
                <c:pt idx="195">
                  <c:v>0.89239425207777312</c:v>
                </c:pt>
                <c:pt idx="196">
                  <c:v>1.0314365313714697</c:v>
                </c:pt>
                <c:pt idx="197">
                  <c:v>1.0698020640705381</c:v>
                </c:pt>
                <c:pt idx="198">
                  <c:v>1.0918986795971068</c:v>
                </c:pt>
                <c:pt idx="199">
                  <c:v>0.99242736570612311</c:v>
                </c:pt>
                <c:pt idx="200">
                  <c:v>1.2126367465213688</c:v>
                </c:pt>
                <c:pt idx="201">
                  <c:v>1.2124377813472942</c:v>
                </c:pt>
                <c:pt idx="202">
                  <c:v>0.87598196468716061</c:v>
                </c:pt>
                <c:pt idx="203">
                  <c:v>0.9835725453049643</c:v>
                </c:pt>
                <c:pt idx="204">
                  <c:v>0.93186761106530502</c:v>
                </c:pt>
                <c:pt idx="205">
                  <c:v>1.1200164329330937</c:v>
                </c:pt>
                <c:pt idx="206">
                  <c:v>1.0502143736928986</c:v>
                </c:pt>
                <c:pt idx="207">
                  <c:v>1.0644490008262701</c:v>
                </c:pt>
                <c:pt idx="208">
                  <c:v>0.96641795273805708</c:v>
                </c:pt>
                <c:pt idx="209">
                  <c:v>1.0541171717171742</c:v>
                </c:pt>
                <c:pt idx="210">
                  <c:v>1.020217000468701</c:v>
                </c:pt>
                <c:pt idx="211">
                  <c:v>1.0355195135070518</c:v>
                </c:pt>
                <c:pt idx="212">
                  <c:v>1.1323608522137301</c:v>
                </c:pt>
                <c:pt idx="213">
                  <c:v>1.0321422399723521</c:v>
                </c:pt>
                <c:pt idx="214">
                  <c:v>1.2230504613281701</c:v>
                </c:pt>
                <c:pt idx="215">
                  <c:v>1.0396454803895079</c:v>
                </c:pt>
                <c:pt idx="216">
                  <c:v>0.91425520670427263</c:v>
                </c:pt>
                <c:pt idx="217">
                  <c:v>0.80913332390781756</c:v>
                </c:pt>
                <c:pt idx="218">
                  <c:v>0.87356594244743602</c:v>
                </c:pt>
                <c:pt idx="219">
                  <c:v>0.9739883828578797</c:v>
                </c:pt>
                <c:pt idx="220">
                  <c:v>0.8933839092015442</c:v>
                </c:pt>
                <c:pt idx="221">
                  <c:v>0.83599357156954679</c:v>
                </c:pt>
                <c:pt idx="222">
                  <c:v>1.0248092848614219</c:v>
                </c:pt>
                <c:pt idx="223">
                  <c:v>1.1066266062915844</c:v>
                </c:pt>
                <c:pt idx="224">
                  <c:v>1.0159799411660186</c:v>
                </c:pt>
                <c:pt idx="225">
                  <c:v>1.1088042862294547</c:v>
                </c:pt>
                <c:pt idx="226">
                  <c:v>1.0801501667060507</c:v>
                </c:pt>
                <c:pt idx="227">
                  <c:v>0.92442333620804862</c:v>
                </c:pt>
                <c:pt idx="228">
                  <c:v>1.0113161214647681</c:v>
                </c:pt>
                <c:pt idx="229">
                  <c:v>0.9408688410613737</c:v>
                </c:pt>
                <c:pt idx="230">
                  <c:v>0.89958492089058739</c:v>
                </c:pt>
                <c:pt idx="231">
                  <c:v>0.97499137441707873</c:v>
                </c:pt>
                <c:pt idx="232">
                  <c:v>0.92616633405231641</c:v>
                </c:pt>
                <c:pt idx="233">
                  <c:v>0.77201986807648249</c:v>
                </c:pt>
                <c:pt idx="234">
                  <c:v>1.0346423705029386</c:v>
                </c:pt>
                <c:pt idx="235">
                  <c:v>0.8558053631442798</c:v>
                </c:pt>
                <c:pt idx="236">
                  <c:v>1.1870849818375349</c:v>
                </c:pt>
                <c:pt idx="237">
                  <c:v>1.3240982631116651</c:v>
                </c:pt>
                <c:pt idx="238">
                  <c:v>1.1894041453362481</c:v>
                </c:pt>
                <c:pt idx="239">
                  <c:v>1.2096398415124554</c:v>
                </c:pt>
              </c:numCache>
            </c:numRef>
          </c:val>
        </c:ser>
        <c:ser>
          <c:idx val="82"/>
          <c:order val="82"/>
          <c:tx>
            <c:strRef>
              <c:f>ratio_data!$A$84</c:f>
              <c:strCache>
                <c:ptCount val="1"/>
                <c:pt idx="0">
                  <c:v>820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ratio_data!$B$84:$IG$84</c:f>
              <c:numCache>
                <c:formatCode>General</c:formatCode>
                <c:ptCount val="240"/>
                <c:pt idx="0">
                  <c:v>1.0537020130345558</c:v>
                </c:pt>
                <c:pt idx="1">
                  <c:v>0.90531073957375352</c:v>
                </c:pt>
                <c:pt idx="2">
                  <c:v>1.0684830710140691</c:v>
                </c:pt>
                <c:pt idx="3">
                  <c:v>1.0768770421129059</c:v>
                </c:pt>
                <c:pt idx="4">
                  <c:v>1.1028514911652461</c:v>
                </c:pt>
                <c:pt idx="5">
                  <c:v>0.96623346738403881</c:v>
                </c:pt>
                <c:pt idx="6">
                  <c:v>1.0476377757853452</c:v>
                </c:pt>
                <c:pt idx="7">
                  <c:v>1.0881451070966721</c:v>
                </c:pt>
                <c:pt idx="8">
                  <c:v>0.9950813610527478</c:v>
                </c:pt>
                <c:pt idx="9">
                  <c:v>1.0060539708673881</c:v>
                </c:pt>
                <c:pt idx="10">
                  <c:v>0.95864823073539285</c:v>
                </c:pt>
                <c:pt idx="11">
                  <c:v>0.94579986469618804</c:v>
                </c:pt>
                <c:pt idx="12">
                  <c:v>1.2043700371154686</c:v>
                </c:pt>
                <c:pt idx="13">
                  <c:v>0.9679339038428415</c:v>
                </c:pt>
                <c:pt idx="14">
                  <c:v>1.0304520885037671</c:v>
                </c:pt>
                <c:pt idx="15">
                  <c:v>1.1252826389964381</c:v>
                </c:pt>
                <c:pt idx="16">
                  <c:v>1.3947413784997666</c:v>
                </c:pt>
                <c:pt idx="17">
                  <c:v>1.1649117933850102</c:v>
                </c:pt>
                <c:pt idx="18">
                  <c:v>1.1737833122097878</c:v>
                </c:pt>
                <c:pt idx="19">
                  <c:v>0.95975963393792385</c:v>
                </c:pt>
                <c:pt idx="20">
                  <c:v>0.88005843613113599</c:v>
                </c:pt>
                <c:pt idx="21">
                  <c:v>1.1551052332601615</c:v>
                </c:pt>
                <c:pt idx="22">
                  <c:v>0.99373073236444665</c:v>
                </c:pt>
                <c:pt idx="23">
                  <c:v>0.9102779196148516</c:v>
                </c:pt>
                <c:pt idx="24">
                  <c:v>0.92832397909812281</c:v>
                </c:pt>
                <c:pt idx="25">
                  <c:v>0.97112944699647186</c:v>
                </c:pt>
                <c:pt idx="26">
                  <c:v>1.0379246002388562</c:v>
                </c:pt>
                <c:pt idx="27">
                  <c:v>0.90397360006868088</c:v>
                </c:pt>
                <c:pt idx="28">
                  <c:v>0.88936636951788817</c:v>
                </c:pt>
                <c:pt idx="29">
                  <c:v>1.0390447706206074</c:v>
                </c:pt>
                <c:pt idx="30">
                  <c:v>1.0299724501984338</c:v>
                </c:pt>
                <c:pt idx="31">
                  <c:v>1.1228983812178928</c:v>
                </c:pt>
                <c:pt idx="32">
                  <c:v>1.0479790431117693</c:v>
                </c:pt>
                <c:pt idx="33">
                  <c:v>1.3686101941444182</c:v>
                </c:pt>
                <c:pt idx="34">
                  <c:v>1.009924030736987</c:v>
                </c:pt>
                <c:pt idx="35">
                  <c:v>1.0455049060758899</c:v>
                </c:pt>
                <c:pt idx="36">
                  <c:v>1.0577334759015924</c:v>
                </c:pt>
                <c:pt idx="37">
                  <c:v>0.98150743269041163</c:v>
                </c:pt>
                <c:pt idx="38">
                  <c:v>1.0665117503689718</c:v>
                </c:pt>
                <c:pt idx="39">
                  <c:v>0.91291041943442863</c:v>
                </c:pt>
                <c:pt idx="40">
                  <c:v>1.0852698675717931</c:v>
                </c:pt>
                <c:pt idx="41">
                  <c:v>1.0220396153450964</c:v>
                </c:pt>
                <c:pt idx="42">
                  <c:v>0.94106261068861363</c:v>
                </c:pt>
                <c:pt idx="43">
                  <c:v>0.91246586253982764</c:v>
                </c:pt>
                <c:pt idx="44">
                  <c:v>0.86960041081702211</c:v>
                </c:pt>
                <c:pt idx="45">
                  <c:v>0.90524400114977688</c:v>
                </c:pt>
                <c:pt idx="46">
                  <c:v>1.0660226670816186</c:v>
                </c:pt>
                <c:pt idx="47">
                  <c:v>0.94212716745119762</c:v>
                </c:pt>
                <c:pt idx="48">
                  <c:v>0.87164061395871717</c:v>
                </c:pt>
                <c:pt idx="49">
                  <c:v>1.0936336541158558</c:v>
                </c:pt>
                <c:pt idx="50">
                  <c:v>0.99356323224659315</c:v>
                </c:pt>
                <c:pt idx="51">
                  <c:v>1.0593093242133569</c:v>
                </c:pt>
                <c:pt idx="52">
                  <c:v>1.0328246181775846</c:v>
                </c:pt>
                <c:pt idx="53">
                  <c:v>1.1096691639873226</c:v>
                </c:pt>
                <c:pt idx="54">
                  <c:v>1.0850719663813273</c:v>
                </c:pt>
                <c:pt idx="55">
                  <c:v>1.0368304307881284</c:v>
                </c:pt>
                <c:pt idx="56">
                  <c:v>1.0077629409645259</c:v>
                </c:pt>
                <c:pt idx="57">
                  <c:v>0.89935093371703756</c:v>
                </c:pt>
                <c:pt idx="58">
                  <c:v>0.82458025466428464</c:v>
                </c:pt>
                <c:pt idx="59">
                  <c:v>0.88167197702835653</c:v>
                </c:pt>
                <c:pt idx="60">
                  <c:v>0.98535536293047798</c:v>
                </c:pt>
                <c:pt idx="61">
                  <c:v>1.0344193202582161</c:v>
                </c:pt>
                <c:pt idx="62">
                  <c:v>1.0175582181897578</c:v>
                </c:pt>
                <c:pt idx="63">
                  <c:v>0.86217207651044325</c:v>
                </c:pt>
                <c:pt idx="64">
                  <c:v>1.0587218873508273</c:v>
                </c:pt>
                <c:pt idx="65">
                  <c:v>1.0919705759487921</c:v>
                </c:pt>
                <c:pt idx="66">
                  <c:v>0.84233732814826556</c:v>
                </c:pt>
                <c:pt idx="67">
                  <c:v>0.97258639667530744</c:v>
                </c:pt>
                <c:pt idx="68">
                  <c:v>0.9962028895259144</c:v>
                </c:pt>
                <c:pt idx="69">
                  <c:v>1.0476595308694077</c:v>
                </c:pt>
                <c:pt idx="70">
                  <c:v>0.90286149865099363</c:v>
                </c:pt>
                <c:pt idx="71">
                  <c:v>1.0134345041055846</c:v>
                </c:pt>
                <c:pt idx="72">
                  <c:v>1.026419980680441</c:v>
                </c:pt>
                <c:pt idx="73">
                  <c:v>0.87856836323062359</c:v>
                </c:pt>
                <c:pt idx="74">
                  <c:v>0.90296023291036509</c:v>
                </c:pt>
                <c:pt idx="75">
                  <c:v>1.0252634386746056</c:v>
                </c:pt>
                <c:pt idx="76">
                  <c:v>1.0833308852788246</c:v>
                </c:pt>
                <c:pt idx="77">
                  <c:v>1.0126120395911105</c:v>
                </c:pt>
                <c:pt idx="78">
                  <c:v>0.92193691722872195</c:v>
                </c:pt>
                <c:pt idx="79">
                  <c:v>1.02687437484828</c:v>
                </c:pt>
                <c:pt idx="80">
                  <c:v>0.88296214058224365</c:v>
                </c:pt>
                <c:pt idx="81">
                  <c:v>1.0245375734184383</c:v>
                </c:pt>
                <c:pt idx="82">
                  <c:v>0.92246895081383429</c:v>
                </c:pt>
                <c:pt idx="83">
                  <c:v>0.93986200106153039</c:v>
                </c:pt>
                <c:pt idx="84">
                  <c:v>0.83532441754557729</c:v>
                </c:pt>
                <c:pt idx="85">
                  <c:v>0.84992302203787984</c:v>
                </c:pt>
                <c:pt idx="86">
                  <c:v>0.93970059791125959</c:v>
                </c:pt>
                <c:pt idx="87">
                  <c:v>1.0475791856033059</c:v>
                </c:pt>
                <c:pt idx="88">
                  <c:v>1.1003669928117303</c:v>
                </c:pt>
                <c:pt idx="89">
                  <c:v>0.9301923914993977</c:v>
                </c:pt>
                <c:pt idx="90">
                  <c:v>1.0442092789463204</c:v>
                </c:pt>
                <c:pt idx="91">
                  <c:v>1.0803671548362126</c:v>
                </c:pt>
                <c:pt idx="92">
                  <c:v>1.021169839518568</c:v>
                </c:pt>
                <c:pt idx="93">
                  <c:v>1.0537395072128262</c:v>
                </c:pt>
                <c:pt idx="94">
                  <c:v>1.010988338540002</c:v>
                </c:pt>
                <c:pt idx="95">
                  <c:v>0.98843434204889991</c:v>
                </c:pt>
                <c:pt idx="96">
                  <c:v>1.0407755431778563</c:v>
                </c:pt>
                <c:pt idx="97">
                  <c:v>1.0298671921080094</c:v>
                </c:pt>
                <c:pt idx="98">
                  <c:v>1.0484850738596221</c:v>
                </c:pt>
                <c:pt idx="99">
                  <c:v>1.0237545181608159</c:v>
                </c:pt>
                <c:pt idx="100">
                  <c:v>1.0968819652144095</c:v>
                </c:pt>
                <c:pt idx="101">
                  <c:v>1.1642940436333133</c:v>
                </c:pt>
                <c:pt idx="102">
                  <c:v>1.0419493246503195</c:v>
                </c:pt>
                <c:pt idx="103">
                  <c:v>1.0321109250686735</c:v>
                </c:pt>
                <c:pt idx="104">
                  <c:v>1.0060491686431121</c:v>
                </c:pt>
                <c:pt idx="105">
                  <c:v>1.0036673330019437</c:v>
                </c:pt>
                <c:pt idx="106">
                  <c:v>1.0129892931953153</c:v>
                </c:pt>
                <c:pt idx="107">
                  <c:v>1.0376012453565431</c:v>
                </c:pt>
                <c:pt idx="108">
                  <c:v>1.0039054878445328</c:v>
                </c:pt>
                <c:pt idx="109">
                  <c:v>0.87206024476829314</c:v>
                </c:pt>
                <c:pt idx="110">
                  <c:v>0.94019029909795859</c:v>
                </c:pt>
                <c:pt idx="111">
                  <c:v>0.96800807477948081</c:v>
                </c:pt>
                <c:pt idx="112">
                  <c:v>1.2105947388055478</c:v>
                </c:pt>
                <c:pt idx="113">
                  <c:v>0.98285308247870962</c:v>
                </c:pt>
                <c:pt idx="114">
                  <c:v>1.0846678492888604</c:v>
                </c:pt>
                <c:pt idx="115">
                  <c:v>0.85821210364781797</c:v>
                </c:pt>
                <c:pt idx="116">
                  <c:v>0.87778775005484855</c:v>
                </c:pt>
                <c:pt idx="117">
                  <c:v>1.0581317651758708</c:v>
                </c:pt>
                <c:pt idx="118">
                  <c:v>0.95766684346677189</c:v>
                </c:pt>
                <c:pt idx="119">
                  <c:v>1.0111171334783418</c:v>
                </c:pt>
                <c:pt idx="120">
                  <c:v>1.1447466604438641</c:v>
                </c:pt>
                <c:pt idx="121">
                  <c:v>1.0723761045780795</c:v>
                </c:pt>
                <c:pt idx="122">
                  <c:v>1.2481285989846838</c:v>
                </c:pt>
                <c:pt idx="123">
                  <c:v>1.117690030012688</c:v>
                </c:pt>
                <c:pt idx="124">
                  <c:v>1.0574151852093194</c:v>
                </c:pt>
                <c:pt idx="125">
                  <c:v>0.91959646221951985</c:v>
                </c:pt>
                <c:pt idx="126">
                  <c:v>0.97821512139460876</c:v>
                </c:pt>
                <c:pt idx="127">
                  <c:v>0.89541210964769247</c:v>
                </c:pt>
                <c:pt idx="128">
                  <c:v>0.97302130572430889</c:v>
                </c:pt>
                <c:pt idx="129">
                  <c:v>1.0058652609231478</c:v>
                </c:pt>
                <c:pt idx="130">
                  <c:v>0.97680333987668966</c:v>
                </c:pt>
                <c:pt idx="131">
                  <c:v>1.0630182672629418</c:v>
                </c:pt>
                <c:pt idx="132">
                  <c:v>1.0704949863227975</c:v>
                </c:pt>
                <c:pt idx="133">
                  <c:v>0.96060472567080601</c:v>
                </c:pt>
                <c:pt idx="134">
                  <c:v>0.84877066828536885</c:v>
                </c:pt>
                <c:pt idx="135">
                  <c:v>0.83782343056745123</c:v>
                </c:pt>
                <c:pt idx="136">
                  <c:v>0.85348758044499717</c:v>
                </c:pt>
                <c:pt idx="137">
                  <c:v>0.99514543493732877</c:v>
                </c:pt>
                <c:pt idx="138">
                  <c:v>1.0155254323383538</c:v>
                </c:pt>
                <c:pt idx="139">
                  <c:v>0.9429850759608126</c:v>
                </c:pt>
                <c:pt idx="140">
                  <c:v>0.90344203402638767</c:v>
                </c:pt>
                <c:pt idx="141">
                  <c:v>0.95024692996833116</c:v>
                </c:pt>
                <c:pt idx="142">
                  <c:v>0.92007268386186536</c:v>
                </c:pt>
                <c:pt idx="143">
                  <c:v>0.79464421265709184</c:v>
                </c:pt>
                <c:pt idx="144">
                  <c:v>0.88943056877383875</c:v>
                </c:pt>
                <c:pt idx="145">
                  <c:v>0.80803842765763179</c:v>
                </c:pt>
                <c:pt idx="146">
                  <c:v>0.90555892767654989</c:v>
                </c:pt>
                <c:pt idx="147">
                  <c:v>0.86800330243453994</c:v>
                </c:pt>
                <c:pt idx="148">
                  <c:v>0.80805229534987466</c:v>
                </c:pt>
                <c:pt idx="149">
                  <c:v>0.86881108838964261</c:v>
                </c:pt>
                <c:pt idx="150">
                  <c:v>0.78378886465472464</c:v>
                </c:pt>
                <c:pt idx="151">
                  <c:v>0.7988740985856928</c:v>
                </c:pt>
                <c:pt idx="152">
                  <c:v>1.0752492054319558</c:v>
                </c:pt>
                <c:pt idx="153">
                  <c:v>1.0336288347502141</c:v>
                </c:pt>
                <c:pt idx="154">
                  <c:v>0.94411347437556881</c:v>
                </c:pt>
                <c:pt idx="155">
                  <c:v>1.1300098403326666</c:v>
                </c:pt>
                <c:pt idx="156">
                  <c:v>1.160198393568844</c:v>
                </c:pt>
                <c:pt idx="157">
                  <c:v>1.062734002583452</c:v>
                </c:pt>
                <c:pt idx="158">
                  <c:v>1.0076509357807681</c:v>
                </c:pt>
                <c:pt idx="159">
                  <c:v>1.08462565654767</c:v>
                </c:pt>
                <c:pt idx="160">
                  <c:v>1.067333594591342</c:v>
                </c:pt>
                <c:pt idx="161">
                  <c:v>1.06003045397063</c:v>
                </c:pt>
                <c:pt idx="162">
                  <c:v>1.1757041209075931</c:v>
                </c:pt>
                <c:pt idx="163">
                  <c:v>1.2141710580674028</c:v>
                </c:pt>
                <c:pt idx="164">
                  <c:v>1.032415059979124</c:v>
                </c:pt>
                <c:pt idx="165">
                  <c:v>1.0041204582053838</c:v>
                </c:pt>
                <c:pt idx="166">
                  <c:v>1.082110648304502</c:v>
                </c:pt>
                <c:pt idx="167">
                  <c:v>0.88573265140717172</c:v>
                </c:pt>
                <c:pt idx="168">
                  <c:v>0.97649535222241779</c:v>
                </c:pt>
                <c:pt idx="169">
                  <c:v>0.89280856729709268</c:v>
                </c:pt>
                <c:pt idx="170">
                  <c:v>1.1321034313992082</c:v>
                </c:pt>
                <c:pt idx="171">
                  <c:v>1.0208662056803393</c:v>
                </c:pt>
                <c:pt idx="172">
                  <c:v>1.1845628462371889</c:v>
                </c:pt>
                <c:pt idx="173">
                  <c:v>1.150400733280424</c:v>
                </c:pt>
                <c:pt idx="174">
                  <c:v>1.129425930516698</c:v>
                </c:pt>
                <c:pt idx="175">
                  <c:v>1.1591418747196891</c:v>
                </c:pt>
                <c:pt idx="176">
                  <c:v>1.0119966368402684</c:v>
                </c:pt>
                <c:pt idx="177">
                  <c:v>0.8984551178356015</c:v>
                </c:pt>
                <c:pt idx="178">
                  <c:v>0.92756055704363349</c:v>
                </c:pt>
                <c:pt idx="179">
                  <c:v>0.97684017722972261</c:v>
                </c:pt>
                <c:pt idx="180">
                  <c:v>0.9423932410939575</c:v>
                </c:pt>
                <c:pt idx="181">
                  <c:v>0.90354357031424049</c:v>
                </c:pt>
                <c:pt idx="182">
                  <c:v>1.0581831449335899</c:v>
                </c:pt>
                <c:pt idx="183">
                  <c:v>0.86055615666983365</c:v>
                </c:pt>
                <c:pt idx="184">
                  <c:v>1.088166261837832</c:v>
                </c:pt>
                <c:pt idx="185">
                  <c:v>1.0246660522837658</c:v>
                </c:pt>
                <c:pt idx="186">
                  <c:v>0.96781585846595275</c:v>
                </c:pt>
                <c:pt idx="187">
                  <c:v>0.92436866531612616</c:v>
                </c:pt>
                <c:pt idx="188">
                  <c:v>0.84622009069926585</c:v>
                </c:pt>
                <c:pt idx="189">
                  <c:v>0.92489718849488944</c:v>
                </c:pt>
                <c:pt idx="190">
                  <c:v>0.85804987342509087</c:v>
                </c:pt>
                <c:pt idx="191">
                  <c:v>0.82109256539751896</c:v>
                </c:pt>
                <c:pt idx="192">
                  <c:v>1.1180834598867957</c:v>
                </c:pt>
                <c:pt idx="193">
                  <c:v>0.95616078655900183</c:v>
                </c:pt>
                <c:pt idx="194">
                  <c:v>0.94040043109531568</c:v>
                </c:pt>
                <c:pt idx="195">
                  <c:v>1.0004513979229406</c:v>
                </c:pt>
                <c:pt idx="196">
                  <c:v>0.89647935990667449</c:v>
                </c:pt>
                <c:pt idx="197">
                  <c:v>0.92735625321326098</c:v>
                </c:pt>
                <c:pt idx="198">
                  <c:v>0.97494941930737467</c:v>
                </c:pt>
                <c:pt idx="199">
                  <c:v>1.0543377400496066</c:v>
                </c:pt>
                <c:pt idx="200">
                  <c:v>1.0761551869594801</c:v>
                </c:pt>
                <c:pt idx="201">
                  <c:v>1.0393313534612798</c:v>
                </c:pt>
                <c:pt idx="202">
                  <c:v>0.9764605698299933</c:v>
                </c:pt>
                <c:pt idx="203">
                  <c:v>1.2155393279985554</c:v>
                </c:pt>
                <c:pt idx="204">
                  <c:v>0.82631760971331858</c:v>
                </c:pt>
                <c:pt idx="205">
                  <c:v>1.0133164122546712</c:v>
                </c:pt>
                <c:pt idx="206">
                  <c:v>0.99827386938444651</c:v>
                </c:pt>
                <c:pt idx="207">
                  <c:v>1.1979680183761816</c:v>
                </c:pt>
                <c:pt idx="208">
                  <c:v>0.90876622666676388</c:v>
                </c:pt>
                <c:pt idx="209">
                  <c:v>0.84657930968997763</c:v>
                </c:pt>
                <c:pt idx="210">
                  <c:v>1.1077145452674058</c:v>
                </c:pt>
                <c:pt idx="211">
                  <c:v>1.0941999143069889</c:v>
                </c:pt>
                <c:pt idx="212">
                  <c:v>1.1640454448335804</c:v>
                </c:pt>
                <c:pt idx="213">
                  <c:v>1.079468203076033</c:v>
                </c:pt>
                <c:pt idx="214">
                  <c:v>1.0077840429085052</c:v>
                </c:pt>
                <c:pt idx="215">
                  <c:v>1.0453111944822164</c:v>
                </c:pt>
                <c:pt idx="216">
                  <c:v>1.0451969507775858</c:v>
                </c:pt>
                <c:pt idx="217">
                  <c:v>1.065741698220295</c:v>
                </c:pt>
                <c:pt idx="218">
                  <c:v>0.94878175689432864</c:v>
                </c:pt>
                <c:pt idx="219">
                  <c:v>0.803408971757405</c:v>
                </c:pt>
                <c:pt idx="220">
                  <c:v>0.73266913155146662</c:v>
                </c:pt>
                <c:pt idx="221">
                  <c:v>0.96743336119968337</c:v>
                </c:pt>
                <c:pt idx="222">
                  <c:v>0.79907656692651552</c:v>
                </c:pt>
                <c:pt idx="223">
                  <c:v>0.96143730777341441</c:v>
                </c:pt>
                <c:pt idx="224">
                  <c:v>1.0871212431162998</c:v>
                </c:pt>
                <c:pt idx="225">
                  <c:v>1.1101106444738262</c:v>
                </c:pt>
                <c:pt idx="226">
                  <c:v>1.0209120161948213</c:v>
                </c:pt>
                <c:pt idx="227">
                  <c:v>0.8673810421266136</c:v>
                </c:pt>
                <c:pt idx="228">
                  <c:v>0.8616602476835441</c:v>
                </c:pt>
                <c:pt idx="229">
                  <c:v>1.0446126942490364</c:v>
                </c:pt>
                <c:pt idx="230">
                  <c:v>1.0592481850571398</c:v>
                </c:pt>
                <c:pt idx="231">
                  <c:v>0.83918349053720931</c:v>
                </c:pt>
                <c:pt idx="232">
                  <c:v>1.1095832563540851</c:v>
                </c:pt>
                <c:pt idx="233">
                  <c:v>0.96809908797642363</c:v>
                </c:pt>
                <c:pt idx="234">
                  <c:v>0.90749656121045286</c:v>
                </c:pt>
                <c:pt idx="235">
                  <c:v>0.86089436090489724</c:v>
                </c:pt>
                <c:pt idx="236">
                  <c:v>1.1079288281607729</c:v>
                </c:pt>
                <c:pt idx="237">
                  <c:v>1.1917292691015529</c:v>
                </c:pt>
                <c:pt idx="238">
                  <c:v>1.1195735427469693</c:v>
                </c:pt>
                <c:pt idx="239">
                  <c:v>0.93552960185188794</c:v>
                </c:pt>
              </c:numCache>
            </c:numRef>
          </c:val>
        </c:ser>
        <c:ser>
          <c:idx val="83"/>
          <c:order val="83"/>
          <c:tx>
            <c:strRef>
              <c:f>ratio_data!$A$85</c:f>
              <c:strCache>
                <c:ptCount val="1"/>
                <c:pt idx="0">
                  <c:v>830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ratio_data!$B$85:$IG$85</c:f>
              <c:numCache>
                <c:formatCode>General</c:formatCode>
                <c:ptCount val="240"/>
                <c:pt idx="0">
                  <c:v>0.91210913747344302</c:v>
                </c:pt>
                <c:pt idx="1">
                  <c:v>1.0574602473736052</c:v>
                </c:pt>
                <c:pt idx="2">
                  <c:v>1.0508638718103747</c:v>
                </c:pt>
                <c:pt idx="3">
                  <c:v>0.94974454313532475</c:v>
                </c:pt>
                <c:pt idx="4">
                  <c:v>0.8720685362004259</c:v>
                </c:pt>
                <c:pt idx="5">
                  <c:v>1.1213682640367286</c:v>
                </c:pt>
                <c:pt idx="6">
                  <c:v>1.2270754398712846</c:v>
                </c:pt>
                <c:pt idx="7">
                  <c:v>1.0392743529762818</c:v>
                </c:pt>
                <c:pt idx="8">
                  <c:v>1.0703617814902908</c:v>
                </c:pt>
                <c:pt idx="9">
                  <c:v>1.2679648212803476</c:v>
                </c:pt>
                <c:pt idx="10">
                  <c:v>1.0273135710059422</c:v>
                </c:pt>
                <c:pt idx="11">
                  <c:v>1.0638681987138394</c:v>
                </c:pt>
                <c:pt idx="12">
                  <c:v>1.1904045112587265</c:v>
                </c:pt>
                <c:pt idx="13">
                  <c:v>1.0870446796067241</c:v>
                </c:pt>
                <c:pt idx="14">
                  <c:v>1.0813240692047406</c:v>
                </c:pt>
                <c:pt idx="15">
                  <c:v>1.1180781907005393</c:v>
                </c:pt>
                <c:pt idx="16">
                  <c:v>1.2614863556630558</c:v>
                </c:pt>
                <c:pt idx="17">
                  <c:v>1.1389329881379804</c:v>
                </c:pt>
                <c:pt idx="18">
                  <c:v>1.1185747165629518</c:v>
                </c:pt>
                <c:pt idx="19">
                  <c:v>0.90166322874823557</c:v>
                </c:pt>
                <c:pt idx="20">
                  <c:v>0.76498196919475914</c:v>
                </c:pt>
                <c:pt idx="21">
                  <c:v>1.0146585653484241</c:v>
                </c:pt>
                <c:pt idx="22">
                  <c:v>0.90036993038146051</c:v>
                </c:pt>
                <c:pt idx="23">
                  <c:v>0.93951084756257364</c:v>
                </c:pt>
                <c:pt idx="24">
                  <c:v>0.93391532818207268</c:v>
                </c:pt>
                <c:pt idx="25">
                  <c:v>1.0378135897266005</c:v>
                </c:pt>
                <c:pt idx="26">
                  <c:v>0.99492355095633878</c:v>
                </c:pt>
                <c:pt idx="27">
                  <c:v>1.0052646768801534</c:v>
                </c:pt>
                <c:pt idx="28">
                  <c:v>1.1522566305003021</c:v>
                </c:pt>
                <c:pt idx="29">
                  <c:v>1.1257278848198831</c:v>
                </c:pt>
                <c:pt idx="30">
                  <c:v>1.0472341806172298</c:v>
                </c:pt>
                <c:pt idx="31">
                  <c:v>1.0253670428147754</c:v>
                </c:pt>
                <c:pt idx="32">
                  <c:v>1.1382948105432262</c:v>
                </c:pt>
                <c:pt idx="33">
                  <c:v>1.2094043887147312</c:v>
                </c:pt>
                <c:pt idx="34">
                  <c:v>0.96498060656403828</c:v>
                </c:pt>
                <c:pt idx="35">
                  <c:v>0.91054760318453765</c:v>
                </c:pt>
                <c:pt idx="36">
                  <c:v>1.0509533164767122</c:v>
                </c:pt>
                <c:pt idx="37">
                  <c:v>1.1232669093830361</c:v>
                </c:pt>
                <c:pt idx="38">
                  <c:v>0.86395207060905665</c:v>
                </c:pt>
                <c:pt idx="39">
                  <c:v>0.9670633675530198</c:v>
                </c:pt>
                <c:pt idx="40">
                  <c:v>1.1094099980915839</c:v>
                </c:pt>
                <c:pt idx="41">
                  <c:v>0.96746876318540243</c:v>
                </c:pt>
                <c:pt idx="42">
                  <c:v>1.1050611051733417</c:v>
                </c:pt>
                <c:pt idx="43">
                  <c:v>1.0822323666926801</c:v>
                </c:pt>
                <c:pt idx="44">
                  <c:v>0.93582046504214378</c:v>
                </c:pt>
                <c:pt idx="45">
                  <c:v>0.90057394140445257</c:v>
                </c:pt>
                <c:pt idx="46">
                  <c:v>0.92445948472904749</c:v>
                </c:pt>
                <c:pt idx="47">
                  <c:v>0.86197559317811046</c:v>
                </c:pt>
                <c:pt idx="48">
                  <c:v>0.86960491851632182</c:v>
                </c:pt>
                <c:pt idx="49">
                  <c:v>0.95973578403216542</c:v>
                </c:pt>
                <c:pt idx="50">
                  <c:v>1.0724564834734989</c:v>
                </c:pt>
                <c:pt idx="51">
                  <c:v>1.0678825077955081</c:v>
                </c:pt>
                <c:pt idx="52">
                  <c:v>1.1274552452295978</c:v>
                </c:pt>
                <c:pt idx="53">
                  <c:v>0.98259228521369657</c:v>
                </c:pt>
                <c:pt idx="54">
                  <c:v>1.1886837429836761</c:v>
                </c:pt>
                <c:pt idx="55">
                  <c:v>0.94366527640999076</c:v>
                </c:pt>
                <c:pt idx="56">
                  <c:v>0.91515089001532468</c:v>
                </c:pt>
                <c:pt idx="57">
                  <c:v>0.93813706974940059</c:v>
                </c:pt>
                <c:pt idx="58">
                  <c:v>0.98899876248403862</c:v>
                </c:pt>
                <c:pt idx="59">
                  <c:v>1.0129431389436061</c:v>
                </c:pt>
                <c:pt idx="60">
                  <c:v>0.94062026197211335</c:v>
                </c:pt>
                <c:pt idx="61">
                  <c:v>0.99655973371860052</c:v>
                </c:pt>
                <c:pt idx="62">
                  <c:v>1.0625679383208271</c:v>
                </c:pt>
                <c:pt idx="63">
                  <c:v>0.86652275894890707</c:v>
                </c:pt>
                <c:pt idx="64">
                  <c:v>0.96751776221953323</c:v>
                </c:pt>
                <c:pt idx="65">
                  <c:v>0.86997399453108593</c:v>
                </c:pt>
                <c:pt idx="66">
                  <c:v>0.95433551698655861</c:v>
                </c:pt>
                <c:pt idx="67">
                  <c:v>0.883941394236056</c:v>
                </c:pt>
                <c:pt idx="68">
                  <c:v>1.0059285382649648</c:v>
                </c:pt>
                <c:pt idx="69">
                  <c:v>0.83586911053912494</c:v>
                </c:pt>
                <c:pt idx="70">
                  <c:v>0.89829394042289767</c:v>
                </c:pt>
                <c:pt idx="71">
                  <c:v>0.94928308754246826</c:v>
                </c:pt>
                <c:pt idx="72">
                  <c:v>0.94658593625195431</c:v>
                </c:pt>
                <c:pt idx="73">
                  <c:v>0.85907887055642773</c:v>
                </c:pt>
                <c:pt idx="74">
                  <c:v>1.0493437234087741</c:v>
                </c:pt>
                <c:pt idx="75">
                  <c:v>0.98759242427964256</c:v>
                </c:pt>
                <c:pt idx="76">
                  <c:v>1.251855349842822</c:v>
                </c:pt>
                <c:pt idx="77">
                  <c:v>0.95132771916239167</c:v>
                </c:pt>
                <c:pt idx="78">
                  <c:v>0.89373114755536354</c:v>
                </c:pt>
                <c:pt idx="79">
                  <c:v>1.0057649500277768</c:v>
                </c:pt>
                <c:pt idx="80">
                  <c:v>0.90959975282981764</c:v>
                </c:pt>
                <c:pt idx="81">
                  <c:v>0.98303147198569851</c:v>
                </c:pt>
                <c:pt idx="82">
                  <c:v>0.89575902396648244</c:v>
                </c:pt>
                <c:pt idx="83">
                  <c:v>0.85842977464536263</c:v>
                </c:pt>
                <c:pt idx="84">
                  <c:v>0.75719309512268163</c:v>
                </c:pt>
                <c:pt idx="85">
                  <c:v>1.0404075853634687</c:v>
                </c:pt>
                <c:pt idx="86">
                  <c:v>1.0773672653253978</c:v>
                </c:pt>
                <c:pt idx="87">
                  <c:v>1.2936453657363267</c:v>
                </c:pt>
                <c:pt idx="88">
                  <c:v>1.0913790546409878</c:v>
                </c:pt>
                <c:pt idx="89">
                  <c:v>0.92012263391564308</c:v>
                </c:pt>
                <c:pt idx="90">
                  <c:v>1.009685327795564</c:v>
                </c:pt>
                <c:pt idx="91">
                  <c:v>1.0135575089530739</c:v>
                </c:pt>
                <c:pt idx="92">
                  <c:v>0.92104714192643466</c:v>
                </c:pt>
                <c:pt idx="93">
                  <c:v>1.0933277337264484</c:v>
                </c:pt>
                <c:pt idx="94">
                  <c:v>0.94854206674400143</c:v>
                </c:pt>
                <c:pt idx="95">
                  <c:v>1.0002847977772718</c:v>
                </c:pt>
                <c:pt idx="96">
                  <c:v>1.1137000734408224</c:v>
                </c:pt>
                <c:pt idx="97">
                  <c:v>0.98516555743015943</c:v>
                </c:pt>
                <c:pt idx="98">
                  <c:v>1.0961835604628822</c:v>
                </c:pt>
                <c:pt idx="99">
                  <c:v>1.2024280074685274</c:v>
                </c:pt>
                <c:pt idx="100">
                  <c:v>1.1372809953602181</c:v>
                </c:pt>
                <c:pt idx="101">
                  <c:v>1.1173966323777198</c:v>
                </c:pt>
                <c:pt idx="102">
                  <c:v>1.0036095430733158</c:v>
                </c:pt>
                <c:pt idx="103">
                  <c:v>1.0272094242807124</c:v>
                </c:pt>
                <c:pt idx="104">
                  <c:v>0.99423430334867668</c:v>
                </c:pt>
                <c:pt idx="105">
                  <c:v>1.1410687721427313</c:v>
                </c:pt>
                <c:pt idx="106">
                  <c:v>0.9587577940680837</c:v>
                </c:pt>
                <c:pt idx="107">
                  <c:v>0.93658612659070106</c:v>
                </c:pt>
                <c:pt idx="108">
                  <c:v>1.058219409215128</c:v>
                </c:pt>
                <c:pt idx="109">
                  <c:v>1.0440140261716775</c:v>
                </c:pt>
                <c:pt idx="110">
                  <c:v>0.98333275457185276</c:v>
                </c:pt>
                <c:pt idx="111">
                  <c:v>0.94956610653204521</c:v>
                </c:pt>
                <c:pt idx="112">
                  <c:v>1.0746217011292338</c:v>
                </c:pt>
                <c:pt idx="113">
                  <c:v>1.0455917921184934</c:v>
                </c:pt>
                <c:pt idx="114">
                  <c:v>1.1215832692295666</c:v>
                </c:pt>
                <c:pt idx="115">
                  <c:v>0.96618632744779753</c:v>
                </c:pt>
                <c:pt idx="116">
                  <c:v>0.99078866695541168</c:v>
                </c:pt>
                <c:pt idx="117">
                  <c:v>1.0470136492753148</c:v>
                </c:pt>
                <c:pt idx="118">
                  <c:v>0.92619695056269513</c:v>
                </c:pt>
                <c:pt idx="119">
                  <c:v>1.0179917094165674</c:v>
                </c:pt>
                <c:pt idx="120">
                  <c:v>1.0805613603619759</c:v>
                </c:pt>
                <c:pt idx="121">
                  <c:v>1.2396246251165208</c:v>
                </c:pt>
                <c:pt idx="122">
                  <c:v>1.1492017854762766</c:v>
                </c:pt>
                <c:pt idx="123">
                  <c:v>1.071756339437171</c:v>
                </c:pt>
                <c:pt idx="124">
                  <c:v>1.0294142355954934</c:v>
                </c:pt>
                <c:pt idx="125">
                  <c:v>0.97162585825495673</c:v>
                </c:pt>
                <c:pt idx="126">
                  <c:v>0.99409670611012069</c:v>
                </c:pt>
                <c:pt idx="127">
                  <c:v>0.89430566696550773</c:v>
                </c:pt>
                <c:pt idx="128">
                  <c:v>0.90852628939229163</c:v>
                </c:pt>
                <c:pt idx="129">
                  <c:v>0.96684030742954896</c:v>
                </c:pt>
                <c:pt idx="130">
                  <c:v>1.0839805136451779</c:v>
                </c:pt>
                <c:pt idx="131">
                  <c:v>1.1761428764268125</c:v>
                </c:pt>
                <c:pt idx="132">
                  <c:v>1.1777629440445785</c:v>
                </c:pt>
                <c:pt idx="133">
                  <c:v>0.98170471924841662</c:v>
                </c:pt>
                <c:pt idx="134">
                  <c:v>0.93713125728847446</c:v>
                </c:pt>
                <c:pt idx="135">
                  <c:v>0.95242479455620421</c:v>
                </c:pt>
                <c:pt idx="136">
                  <c:v>0.90954467794412863</c:v>
                </c:pt>
                <c:pt idx="137">
                  <c:v>1.1143070806447741</c:v>
                </c:pt>
                <c:pt idx="138">
                  <c:v>0.96501405169544785</c:v>
                </c:pt>
                <c:pt idx="139">
                  <c:v>1.0436205323824508</c:v>
                </c:pt>
                <c:pt idx="140">
                  <c:v>0.8076889106573637</c:v>
                </c:pt>
                <c:pt idx="141">
                  <c:v>0.96241779388281157</c:v>
                </c:pt>
                <c:pt idx="142">
                  <c:v>1.0181472500382667</c:v>
                </c:pt>
                <c:pt idx="143">
                  <c:v>0.86930967371650891</c:v>
                </c:pt>
                <c:pt idx="144">
                  <c:v>1.0158114044797339</c:v>
                </c:pt>
                <c:pt idx="145">
                  <c:v>0.87666523236415705</c:v>
                </c:pt>
                <c:pt idx="146">
                  <c:v>0.82523456862976519</c:v>
                </c:pt>
                <c:pt idx="147">
                  <c:v>0.84928759190119996</c:v>
                </c:pt>
                <c:pt idx="148">
                  <c:v>0.81211766307072952</c:v>
                </c:pt>
                <c:pt idx="149">
                  <c:v>0.75961637465747855</c:v>
                </c:pt>
                <c:pt idx="150">
                  <c:v>0.74331047605184264</c:v>
                </c:pt>
                <c:pt idx="151">
                  <c:v>0.70694772102903491</c:v>
                </c:pt>
                <c:pt idx="152">
                  <c:v>0.9748119118186046</c:v>
                </c:pt>
                <c:pt idx="153">
                  <c:v>0.83646036642951593</c:v>
                </c:pt>
                <c:pt idx="154">
                  <c:v>1.0014464414860846</c:v>
                </c:pt>
                <c:pt idx="155">
                  <c:v>1.1529028616701686</c:v>
                </c:pt>
                <c:pt idx="156">
                  <c:v>1.1124767073252213</c:v>
                </c:pt>
                <c:pt idx="157">
                  <c:v>1.1811235955056179</c:v>
                </c:pt>
                <c:pt idx="158">
                  <c:v>1.1542947468577831</c:v>
                </c:pt>
                <c:pt idx="159">
                  <c:v>0.9687878649842846</c:v>
                </c:pt>
                <c:pt idx="160">
                  <c:v>0.98422855445434276</c:v>
                </c:pt>
                <c:pt idx="161">
                  <c:v>1.1484126127098968</c:v>
                </c:pt>
                <c:pt idx="162">
                  <c:v>0.96833245540999024</c:v>
                </c:pt>
                <c:pt idx="163">
                  <c:v>0.99839724841479671</c:v>
                </c:pt>
                <c:pt idx="164">
                  <c:v>1.0635801843121988</c:v>
                </c:pt>
                <c:pt idx="165">
                  <c:v>1.0823684041586281</c:v>
                </c:pt>
                <c:pt idx="166">
                  <c:v>1.0833411828733499</c:v>
                </c:pt>
                <c:pt idx="167">
                  <c:v>0.80226666447559414</c:v>
                </c:pt>
                <c:pt idx="168">
                  <c:v>1.0341766471264671</c:v>
                </c:pt>
                <c:pt idx="169">
                  <c:v>0.98821709116876832</c:v>
                </c:pt>
                <c:pt idx="170">
                  <c:v>0.80905965846085726</c:v>
                </c:pt>
                <c:pt idx="171">
                  <c:v>0.87894351513936864</c:v>
                </c:pt>
                <c:pt idx="172">
                  <c:v>0.93820394899898096</c:v>
                </c:pt>
                <c:pt idx="173">
                  <c:v>1.1863810892944882</c:v>
                </c:pt>
                <c:pt idx="174">
                  <c:v>1.0334993357721052</c:v>
                </c:pt>
                <c:pt idx="175">
                  <c:v>0.96043416599617437</c:v>
                </c:pt>
                <c:pt idx="176">
                  <c:v>0.9549326370367146</c:v>
                </c:pt>
                <c:pt idx="177">
                  <c:v>1.0417651268617443</c:v>
                </c:pt>
                <c:pt idx="178">
                  <c:v>1.1804597743515686</c:v>
                </c:pt>
                <c:pt idx="179">
                  <c:v>1.0604086969154038</c:v>
                </c:pt>
                <c:pt idx="180">
                  <c:v>1.0032257044369248</c:v>
                </c:pt>
                <c:pt idx="181">
                  <c:v>1.1250229508196719</c:v>
                </c:pt>
                <c:pt idx="182">
                  <c:v>0.95545705635019473</c:v>
                </c:pt>
                <c:pt idx="183">
                  <c:v>0.72064628150900079</c:v>
                </c:pt>
                <c:pt idx="184">
                  <c:v>0.96459220047654681</c:v>
                </c:pt>
                <c:pt idx="185">
                  <c:v>1.0779280039953858</c:v>
                </c:pt>
                <c:pt idx="186">
                  <c:v>0.90326363229291839</c:v>
                </c:pt>
                <c:pt idx="187">
                  <c:v>0.9342993209224314</c:v>
                </c:pt>
                <c:pt idx="188">
                  <c:v>0.99826824456272256</c:v>
                </c:pt>
                <c:pt idx="189">
                  <c:v>0.96027752852198467</c:v>
                </c:pt>
                <c:pt idx="190">
                  <c:v>0.96790929520673985</c:v>
                </c:pt>
                <c:pt idx="191">
                  <c:v>0.81219213362338538</c:v>
                </c:pt>
                <c:pt idx="192">
                  <c:v>1.0348049105768902</c:v>
                </c:pt>
                <c:pt idx="193">
                  <c:v>1.3518002741266606</c:v>
                </c:pt>
                <c:pt idx="194">
                  <c:v>1.2127691195372752</c:v>
                </c:pt>
                <c:pt idx="195">
                  <c:v>0.86471921645780991</c:v>
                </c:pt>
                <c:pt idx="196">
                  <c:v>0.89140266242751443</c:v>
                </c:pt>
                <c:pt idx="197">
                  <c:v>1.0065334824576631</c:v>
                </c:pt>
                <c:pt idx="198">
                  <c:v>0.91365698081643931</c:v>
                </c:pt>
                <c:pt idx="199">
                  <c:v>1.209536919937473</c:v>
                </c:pt>
                <c:pt idx="200">
                  <c:v>1.0933480143563465</c:v>
                </c:pt>
                <c:pt idx="201">
                  <c:v>0.95025668961191156</c:v>
                </c:pt>
                <c:pt idx="202">
                  <c:v>0.88740677116884958</c:v>
                </c:pt>
                <c:pt idx="203">
                  <c:v>1.1187336608348417</c:v>
                </c:pt>
                <c:pt idx="204">
                  <c:v>1.0733576542039382</c:v>
                </c:pt>
                <c:pt idx="205">
                  <c:v>1.0547789911953749</c:v>
                </c:pt>
                <c:pt idx="206">
                  <c:v>0.91817115726664511</c:v>
                </c:pt>
                <c:pt idx="207">
                  <c:v>1.1663304536614061</c:v>
                </c:pt>
                <c:pt idx="208">
                  <c:v>1.0088890419503087</c:v>
                </c:pt>
                <c:pt idx="209">
                  <c:v>1.0125068146105247</c:v>
                </c:pt>
                <c:pt idx="210">
                  <c:v>1.0859918045226875</c:v>
                </c:pt>
                <c:pt idx="211">
                  <c:v>0.93087360562749011</c:v>
                </c:pt>
                <c:pt idx="212">
                  <c:v>1.0802116450005848</c:v>
                </c:pt>
                <c:pt idx="213">
                  <c:v>1.1184766503868737</c:v>
                </c:pt>
                <c:pt idx="214">
                  <c:v>1.020904417451433</c:v>
                </c:pt>
                <c:pt idx="215">
                  <c:v>1.1589788480085523</c:v>
                </c:pt>
                <c:pt idx="216">
                  <c:v>1.2487397627623817</c:v>
                </c:pt>
                <c:pt idx="217">
                  <c:v>0.89340749952688681</c:v>
                </c:pt>
                <c:pt idx="218">
                  <c:v>0.96918257241599692</c:v>
                </c:pt>
                <c:pt idx="219">
                  <c:v>0.76570946858106403</c:v>
                </c:pt>
                <c:pt idx="220">
                  <c:v>0.90857092601700951</c:v>
                </c:pt>
                <c:pt idx="221">
                  <c:v>1.0268815397996855</c:v>
                </c:pt>
                <c:pt idx="222">
                  <c:v>0.92645755930265627</c:v>
                </c:pt>
                <c:pt idx="223">
                  <c:v>0.80565319612582864</c:v>
                </c:pt>
                <c:pt idx="224">
                  <c:v>0.98814192144396318</c:v>
                </c:pt>
                <c:pt idx="225">
                  <c:v>1.0905162414312313</c:v>
                </c:pt>
                <c:pt idx="226">
                  <c:v>1.1000213452053318</c:v>
                </c:pt>
                <c:pt idx="227">
                  <c:v>1.1880577554568319</c:v>
                </c:pt>
                <c:pt idx="228">
                  <c:v>1.0439202084405108</c:v>
                </c:pt>
                <c:pt idx="229">
                  <c:v>1.1592530834904284</c:v>
                </c:pt>
                <c:pt idx="230">
                  <c:v>1.0416640763903549</c:v>
                </c:pt>
                <c:pt idx="231">
                  <c:v>1.076605987663608</c:v>
                </c:pt>
                <c:pt idx="232">
                  <c:v>1.0399061797569793</c:v>
                </c:pt>
                <c:pt idx="233">
                  <c:v>1.1096032573174781</c:v>
                </c:pt>
                <c:pt idx="234">
                  <c:v>1.0725388601036281</c:v>
                </c:pt>
                <c:pt idx="235">
                  <c:v>1.0621019040436963</c:v>
                </c:pt>
                <c:pt idx="236">
                  <c:v>0.82710333889758414</c:v>
                </c:pt>
                <c:pt idx="237">
                  <c:v>0.79245447143721959</c:v>
                </c:pt>
                <c:pt idx="238">
                  <c:v>0.8174006254687477</c:v>
                </c:pt>
                <c:pt idx="239">
                  <c:v>0.98881189666949398</c:v>
                </c:pt>
              </c:numCache>
            </c:numRef>
          </c:val>
        </c:ser>
        <c:ser>
          <c:idx val="84"/>
          <c:order val="84"/>
          <c:tx>
            <c:strRef>
              <c:f>ratio_data!$A$86</c:f>
              <c:strCache>
                <c:ptCount val="1"/>
                <c:pt idx="0">
                  <c:v>840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ratio_data!$B$86:$IG$86</c:f>
              <c:numCache>
                <c:formatCode>General</c:formatCode>
                <c:ptCount val="240"/>
                <c:pt idx="0">
                  <c:v>0.93791418792463599</c:v>
                </c:pt>
                <c:pt idx="1">
                  <c:v>0.97516884890156741</c:v>
                </c:pt>
                <c:pt idx="2">
                  <c:v>1.0159025678799116</c:v>
                </c:pt>
                <c:pt idx="3">
                  <c:v>0.92737606861459265</c:v>
                </c:pt>
                <c:pt idx="4">
                  <c:v>0.8808719990427909</c:v>
                </c:pt>
                <c:pt idx="5">
                  <c:v>1.0422163588390498</c:v>
                </c:pt>
                <c:pt idx="6">
                  <c:v>0.99234266570949958</c:v>
                </c:pt>
                <c:pt idx="7">
                  <c:v>1.1007715863655205</c:v>
                </c:pt>
                <c:pt idx="8">
                  <c:v>1.0820707106009979</c:v>
                </c:pt>
                <c:pt idx="9">
                  <c:v>0.9811271190547235</c:v>
                </c:pt>
                <c:pt idx="10">
                  <c:v>1.0054250868535539</c:v>
                </c:pt>
                <c:pt idx="11">
                  <c:v>0.84921123658781861</c:v>
                </c:pt>
                <c:pt idx="12">
                  <c:v>0.99641529539439111</c:v>
                </c:pt>
                <c:pt idx="13">
                  <c:v>0.83726036616785648</c:v>
                </c:pt>
                <c:pt idx="14">
                  <c:v>0.97455782343054165</c:v>
                </c:pt>
                <c:pt idx="15">
                  <c:v>0.96706084385800961</c:v>
                </c:pt>
                <c:pt idx="16">
                  <c:v>1.1512513966480447</c:v>
                </c:pt>
                <c:pt idx="17">
                  <c:v>1.2444216832654751</c:v>
                </c:pt>
                <c:pt idx="18">
                  <c:v>0.97055425293541764</c:v>
                </c:pt>
                <c:pt idx="19">
                  <c:v>0.97812111670819812</c:v>
                </c:pt>
                <c:pt idx="20">
                  <c:v>1.014423736303927</c:v>
                </c:pt>
                <c:pt idx="21">
                  <c:v>1.051219480869755</c:v>
                </c:pt>
                <c:pt idx="22">
                  <c:v>1.017618861919376</c:v>
                </c:pt>
                <c:pt idx="23">
                  <c:v>0.85013793020370365</c:v>
                </c:pt>
                <c:pt idx="24">
                  <c:v>0.94432503907812104</c:v>
                </c:pt>
                <c:pt idx="25">
                  <c:v>0.89168257748550162</c:v>
                </c:pt>
                <c:pt idx="26">
                  <c:v>1.0465600496168008</c:v>
                </c:pt>
                <c:pt idx="27">
                  <c:v>0.97562906612509237</c:v>
                </c:pt>
                <c:pt idx="28">
                  <c:v>1.0933645739205071</c:v>
                </c:pt>
                <c:pt idx="29">
                  <c:v>1.0314433624736317</c:v>
                </c:pt>
                <c:pt idx="30">
                  <c:v>1.0788287927991311</c:v>
                </c:pt>
                <c:pt idx="31">
                  <c:v>0.8994250598583946</c:v>
                </c:pt>
                <c:pt idx="32">
                  <c:v>0.86879786106195067</c:v>
                </c:pt>
                <c:pt idx="33">
                  <c:v>0.98422763336894104</c:v>
                </c:pt>
                <c:pt idx="34">
                  <c:v>1.0307043597220718</c:v>
                </c:pt>
                <c:pt idx="35">
                  <c:v>0.92760615198665441</c:v>
                </c:pt>
                <c:pt idx="36">
                  <c:v>0.92310590719595087</c:v>
                </c:pt>
                <c:pt idx="37">
                  <c:v>0.87884882681767273</c:v>
                </c:pt>
                <c:pt idx="38">
                  <c:v>1.0218397697806958</c:v>
                </c:pt>
                <c:pt idx="39">
                  <c:v>1.2490399218642141</c:v>
                </c:pt>
                <c:pt idx="40">
                  <c:v>1.1588766313607501</c:v>
                </c:pt>
                <c:pt idx="41">
                  <c:v>1.042853127854416</c:v>
                </c:pt>
                <c:pt idx="42">
                  <c:v>0.9260490209717247</c:v>
                </c:pt>
                <c:pt idx="43">
                  <c:v>0.99943175895132819</c:v>
                </c:pt>
                <c:pt idx="44">
                  <c:v>0.84702751805654963</c:v>
                </c:pt>
                <c:pt idx="45">
                  <c:v>0.8370482921000113</c:v>
                </c:pt>
                <c:pt idx="46">
                  <c:v>0.93092963852925248</c:v>
                </c:pt>
                <c:pt idx="47">
                  <c:v>0.90742034995175813</c:v>
                </c:pt>
                <c:pt idx="48">
                  <c:v>0.98089822352350675</c:v>
                </c:pt>
                <c:pt idx="49">
                  <c:v>0.97991384154335992</c:v>
                </c:pt>
                <c:pt idx="50">
                  <c:v>1.000458383880694</c:v>
                </c:pt>
                <c:pt idx="51">
                  <c:v>1.2142468206363268</c:v>
                </c:pt>
                <c:pt idx="52">
                  <c:v>1.2524438695370981</c:v>
                </c:pt>
                <c:pt idx="53">
                  <c:v>0.95473789641209184</c:v>
                </c:pt>
                <c:pt idx="54">
                  <c:v>0.92614591739299679</c:v>
                </c:pt>
                <c:pt idx="55">
                  <c:v>0.95572604530109884</c:v>
                </c:pt>
                <c:pt idx="56">
                  <c:v>1.0016303089706398</c:v>
                </c:pt>
                <c:pt idx="57">
                  <c:v>0.87569139484570002</c:v>
                </c:pt>
                <c:pt idx="58">
                  <c:v>0.99850273610880524</c:v>
                </c:pt>
                <c:pt idx="59">
                  <c:v>0.99032589353477241</c:v>
                </c:pt>
                <c:pt idx="60">
                  <c:v>0.78500660591944849</c:v>
                </c:pt>
                <c:pt idx="61">
                  <c:v>0.93015919491105159</c:v>
                </c:pt>
                <c:pt idx="62">
                  <c:v>0.9582194142612247</c:v>
                </c:pt>
                <c:pt idx="63">
                  <c:v>0.89478119432596759</c:v>
                </c:pt>
                <c:pt idx="64">
                  <c:v>0.92680516127241053</c:v>
                </c:pt>
                <c:pt idx="65">
                  <c:v>0.80127171450034262</c:v>
                </c:pt>
                <c:pt idx="66">
                  <c:v>0.87365766259258215</c:v>
                </c:pt>
                <c:pt idx="67">
                  <c:v>0.87903122682284363</c:v>
                </c:pt>
                <c:pt idx="68">
                  <c:v>0.81293829397352335</c:v>
                </c:pt>
                <c:pt idx="69">
                  <c:v>0.80905775296232252</c:v>
                </c:pt>
                <c:pt idx="70">
                  <c:v>0.95488122112964668</c:v>
                </c:pt>
                <c:pt idx="71">
                  <c:v>0.98820727417815191</c:v>
                </c:pt>
                <c:pt idx="72">
                  <c:v>1.07858081874342</c:v>
                </c:pt>
                <c:pt idx="73">
                  <c:v>1.0163305337495467</c:v>
                </c:pt>
                <c:pt idx="74">
                  <c:v>1.0780499776518262</c:v>
                </c:pt>
                <c:pt idx="75">
                  <c:v>1.0974055625282153</c:v>
                </c:pt>
                <c:pt idx="76">
                  <c:v>0.96137447153009026</c:v>
                </c:pt>
                <c:pt idx="77">
                  <c:v>0.80658245157913844</c:v>
                </c:pt>
                <c:pt idx="78">
                  <c:v>1.003493146487445</c:v>
                </c:pt>
                <c:pt idx="79">
                  <c:v>0.96946383028124816</c:v>
                </c:pt>
                <c:pt idx="80">
                  <c:v>1.027108377931399</c:v>
                </c:pt>
                <c:pt idx="81">
                  <c:v>1.0300428804980921</c:v>
                </c:pt>
                <c:pt idx="82">
                  <c:v>0.87139232779505149</c:v>
                </c:pt>
                <c:pt idx="83">
                  <c:v>0.86125624364584763</c:v>
                </c:pt>
                <c:pt idx="84">
                  <c:v>0.8907045781395827</c:v>
                </c:pt>
                <c:pt idx="85">
                  <c:v>0.99458469278251826</c:v>
                </c:pt>
                <c:pt idx="86">
                  <c:v>1.0278515789749578</c:v>
                </c:pt>
                <c:pt idx="87">
                  <c:v>1.1764715879305421</c:v>
                </c:pt>
                <c:pt idx="88">
                  <c:v>1.1549538360594271</c:v>
                </c:pt>
                <c:pt idx="89">
                  <c:v>1.1064794747655835</c:v>
                </c:pt>
                <c:pt idx="90">
                  <c:v>0.91233984423549264</c:v>
                </c:pt>
                <c:pt idx="91">
                  <c:v>0.98936609001132936</c:v>
                </c:pt>
                <c:pt idx="92">
                  <c:v>1.0517157114929518</c:v>
                </c:pt>
                <c:pt idx="93">
                  <c:v>0.96103250694688724</c:v>
                </c:pt>
                <c:pt idx="94">
                  <c:v>0.8726050379426441</c:v>
                </c:pt>
                <c:pt idx="95">
                  <c:v>1.0815943665906458</c:v>
                </c:pt>
                <c:pt idx="96">
                  <c:v>1.1201565931442761</c:v>
                </c:pt>
                <c:pt idx="97">
                  <c:v>0.92483694415027851</c:v>
                </c:pt>
                <c:pt idx="98">
                  <c:v>0.97762803766881134</c:v>
                </c:pt>
                <c:pt idx="99">
                  <c:v>1.1149605738911545</c:v>
                </c:pt>
                <c:pt idx="100">
                  <c:v>1.2248537168679978</c:v>
                </c:pt>
                <c:pt idx="101">
                  <c:v>1.0013542929434696</c:v>
                </c:pt>
                <c:pt idx="102">
                  <c:v>1.0697503175770158</c:v>
                </c:pt>
                <c:pt idx="103">
                  <c:v>1.0911639867959972</c:v>
                </c:pt>
                <c:pt idx="104">
                  <c:v>1.1026312269280685</c:v>
                </c:pt>
                <c:pt idx="105">
                  <c:v>0.97897911799531201</c:v>
                </c:pt>
                <c:pt idx="106">
                  <c:v>1.042312047615306</c:v>
                </c:pt>
                <c:pt idx="107">
                  <c:v>0.93182199746120165</c:v>
                </c:pt>
                <c:pt idx="108">
                  <c:v>0.96389405132693262</c:v>
                </c:pt>
                <c:pt idx="109">
                  <c:v>1.0623190504589091</c:v>
                </c:pt>
                <c:pt idx="110">
                  <c:v>0.96207819553461082</c:v>
                </c:pt>
                <c:pt idx="111">
                  <c:v>0.92558892544592042</c:v>
                </c:pt>
                <c:pt idx="112">
                  <c:v>1.1260632484859519</c:v>
                </c:pt>
                <c:pt idx="113">
                  <c:v>1.0739152915317041</c:v>
                </c:pt>
                <c:pt idx="114">
                  <c:v>0.97666789847447466</c:v>
                </c:pt>
                <c:pt idx="115">
                  <c:v>0.9605683132974796</c:v>
                </c:pt>
                <c:pt idx="116">
                  <c:v>0.98528878077041815</c:v>
                </c:pt>
                <c:pt idx="117">
                  <c:v>1.1178036005462288</c:v>
                </c:pt>
                <c:pt idx="118">
                  <c:v>1.0516123433693498</c:v>
                </c:pt>
                <c:pt idx="119">
                  <c:v>1.0302637372501118</c:v>
                </c:pt>
                <c:pt idx="120">
                  <c:v>1.0370379037948261</c:v>
                </c:pt>
                <c:pt idx="121">
                  <c:v>1.1489496463633484</c:v>
                </c:pt>
                <c:pt idx="122">
                  <c:v>1.0004544134318989</c:v>
                </c:pt>
                <c:pt idx="123">
                  <c:v>0.99537235697506332</c:v>
                </c:pt>
                <c:pt idx="124">
                  <c:v>1.0536410002974765</c:v>
                </c:pt>
                <c:pt idx="125">
                  <c:v>0.90592997719358692</c:v>
                </c:pt>
                <c:pt idx="126">
                  <c:v>1.2225653952812916</c:v>
                </c:pt>
                <c:pt idx="127">
                  <c:v>0.94621432788821058</c:v>
                </c:pt>
                <c:pt idx="128">
                  <c:v>0.94857587246038899</c:v>
                </c:pt>
                <c:pt idx="129">
                  <c:v>0.99248743401733008</c:v>
                </c:pt>
                <c:pt idx="130">
                  <c:v>0.99392256226217734</c:v>
                </c:pt>
                <c:pt idx="131">
                  <c:v>1.0752257640274239</c:v>
                </c:pt>
                <c:pt idx="132">
                  <c:v>1.0322251527822452</c:v>
                </c:pt>
                <c:pt idx="133">
                  <c:v>1.078930512831318</c:v>
                </c:pt>
                <c:pt idx="134">
                  <c:v>1.0582721819739835</c:v>
                </c:pt>
                <c:pt idx="135">
                  <c:v>1.0813420836915135</c:v>
                </c:pt>
                <c:pt idx="136">
                  <c:v>0.95915340607888222</c:v>
                </c:pt>
                <c:pt idx="137">
                  <c:v>0.93306725095689669</c:v>
                </c:pt>
                <c:pt idx="138">
                  <c:v>1.0584932256129498</c:v>
                </c:pt>
                <c:pt idx="139">
                  <c:v>1.0961879924536697</c:v>
                </c:pt>
                <c:pt idx="140">
                  <c:v>0.89303288073681353</c:v>
                </c:pt>
                <c:pt idx="141">
                  <c:v>0.98596179544418772</c:v>
                </c:pt>
                <c:pt idx="142">
                  <c:v>1.0378899280265483</c:v>
                </c:pt>
                <c:pt idx="143">
                  <c:v>1.0192544039328144</c:v>
                </c:pt>
                <c:pt idx="144">
                  <c:v>0.99084829917427464</c:v>
                </c:pt>
                <c:pt idx="145">
                  <c:v>0.90837183160376811</c:v>
                </c:pt>
                <c:pt idx="146">
                  <c:v>0.89797739646980268</c:v>
                </c:pt>
                <c:pt idx="147">
                  <c:v>0.97213614692184458</c:v>
                </c:pt>
                <c:pt idx="148">
                  <c:v>0.95629777577931352</c:v>
                </c:pt>
                <c:pt idx="149">
                  <c:v>0.93471958165104319</c:v>
                </c:pt>
                <c:pt idx="150">
                  <c:v>0.87794477581448394</c:v>
                </c:pt>
                <c:pt idx="151">
                  <c:v>0.9038285752773525</c:v>
                </c:pt>
                <c:pt idx="152">
                  <c:v>0.97961749894966033</c:v>
                </c:pt>
                <c:pt idx="153">
                  <c:v>0.94867997341232302</c:v>
                </c:pt>
                <c:pt idx="154">
                  <c:v>1.1027023898291812</c:v>
                </c:pt>
                <c:pt idx="155">
                  <c:v>1.1636959146232508</c:v>
                </c:pt>
                <c:pt idx="156">
                  <c:v>1.1626145185356045</c:v>
                </c:pt>
                <c:pt idx="157">
                  <c:v>1.198399139574104</c:v>
                </c:pt>
                <c:pt idx="158">
                  <c:v>1.1869282873947278</c:v>
                </c:pt>
                <c:pt idx="159">
                  <c:v>0.92137721400596251</c:v>
                </c:pt>
                <c:pt idx="160">
                  <c:v>1.0189021300773482</c:v>
                </c:pt>
                <c:pt idx="161">
                  <c:v>1.0922052181824078</c:v>
                </c:pt>
                <c:pt idx="162">
                  <c:v>1.0176919734310013</c:v>
                </c:pt>
                <c:pt idx="163">
                  <c:v>1.0032463640092122</c:v>
                </c:pt>
                <c:pt idx="164">
                  <c:v>1.0919601946128978</c:v>
                </c:pt>
                <c:pt idx="165">
                  <c:v>1.1587041630150481</c:v>
                </c:pt>
                <c:pt idx="166">
                  <c:v>1.0236310047055175</c:v>
                </c:pt>
                <c:pt idx="167">
                  <c:v>0.9346797832652336</c:v>
                </c:pt>
                <c:pt idx="168">
                  <c:v>0.96176911317299163</c:v>
                </c:pt>
                <c:pt idx="169">
                  <c:v>0.78207722445839012</c:v>
                </c:pt>
                <c:pt idx="170">
                  <c:v>0.95489430110119866</c:v>
                </c:pt>
                <c:pt idx="171">
                  <c:v>0.96069403443363632</c:v>
                </c:pt>
                <c:pt idx="172">
                  <c:v>0.89406238662202075</c:v>
                </c:pt>
                <c:pt idx="173">
                  <c:v>1.0553108888750855</c:v>
                </c:pt>
                <c:pt idx="174">
                  <c:v>1.2021710795814249</c:v>
                </c:pt>
                <c:pt idx="175">
                  <c:v>0.99188610344986949</c:v>
                </c:pt>
                <c:pt idx="176">
                  <c:v>1.0135462478078876</c:v>
                </c:pt>
                <c:pt idx="177">
                  <c:v>1.096229061386196</c:v>
                </c:pt>
                <c:pt idx="178">
                  <c:v>1.3909283297397903</c:v>
                </c:pt>
                <c:pt idx="179">
                  <c:v>1.2878969688678694</c:v>
                </c:pt>
                <c:pt idx="180">
                  <c:v>1.0099209566573577</c:v>
                </c:pt>
                <c:pt idx="181">
                  <c:v>1.0275108531291137</c:v>
                </c:pt>
                <c:pt idx="182">
                  <c:v>1.081298879260461</c:v>
                </c:pt>
                <c:pt idx="183">
                  <c:v>0.78293106388689293</c:v>
                </c:pt>
                <c:pt idx="184">
                  <c:v>0.81653274338311987</c:v>
                </c:pt>
                <c:pt idx="185">
                  <c:v>1.0683892559109858</c:v>
                </c:pt>
                <c:pt idx="186">
                  <c:v>1.1521768180238927</c:v>
                </c:pt>
                <c:pt idx="187">
                  <c:v>1.0366646815182678</c:v>
                </c:pt>
                <c:pt idx="188">
                  <c:v>0.78730246920175528</c:v>
                </c:pt>
                <c:pt idx="189">
                  <c:v>0.84283362517572191</c:v>
                </c:pt>
                <c:pt idx="190">
                  <c:v>0.93255913322142525</c:v>
                </c:pt>
                <c:pt idx="191">
                  <c:v>0.88678656976506809</c:v>
                </c:pt>
                <c:pt idx="192">
                  <c:v>0.7491270714929692</c:v>
                </c:pt>
                <c:pt idx="193">
                  <c:v>1.2005167602048639</c:v>
                </c:pt>
                <c:pt idx="194">
                  <c:v>1.1020584564371021</c:v>
                </c:pt>
                <c:pt idx="195">
                  <c:v>0.99041446599201521</c:v>
                </c:pt>
                <c:pt idx="196">
                  <c:v>0.83401102736896093</c:v>
                </c:pt>
                <c:pt idx="197">
                  <c:v>0.84763670123808565</c:v>
                </c:pt>
                <c:pt idx="198">
                  <c:v>0.96977133334012378</c:v>
                </c:pt>
                <c:pt idx="199">
                  <c:v>1.0199215507560098</c:v>
                </c:pt>
                <c:pt idx="200">
                  <c:v>1.0339508562499558</c:v>
                </c:pt>
                <c:pt idx="201">
                  <c:v>0.93710774562022658</c:v>
                </c:pt>
                <c:pt idx="202">
                  <c:v>0.86964889338498641</c:v>
                </c:pt>
                <c:pt idx="203">
                  <c:v>1.0710870148281562</c:v>
                </c:pt>
                <c:pt idx="204">
                  <c:v>0.80590280900560596</c:v>
                </c:pt>
                <c:pt idx="205">
                  <c:v>1.5204906550387398</c:v>
                </c:pt>
                <c:pt idx="206">
                  <c:v>1.0618750792981653</c:v>
                </c:pt>
                <c:pt idx="207">
                  <c:v>1.2136632744215374</c:v>
                </c:pt>
                <c:pt idx="208">
                  <c:v>1.0517695617809784</c:v>
                </c:pt>
                <c:pt idx="209">
                  <c:v>0.84151497732643543</c:v>
                </c:pt>
                <c:pt idx="210">
                  <c:v>1.0703697817716873</c:v>
                </c:pt>
                <c:pt idx="211">
                  <c:v>1.0248340870891124</c:v>
                </c:pt>
                <c:pt idx="212">
                  <c:v>1.3002671019439112</c:v>
                </c:pt>
                <c:pt idx="213">
                  <c:v>1.1371213448480679</c:v>
                </c:pt>
                <c:pt idx="214">
                  <c:v>0.91023868860839563</c:v>
                </c:pt>
                <c:pt idx="215">
                  <c:v>0.92318000531773448</c:v>
                </c:pt>
                <c:pt idx="216">
                  <c:v>0.78863075163107865</c:v>
                </c:pt>
                <c:pt idx="217">
                  <c:v>0.90767646451062167</c:v>
                </c:pt>
                <c:pt idx="218">
                  <c:v>0.88935786933854055</c:v>
                </c:pt>
                <c:pt idx="219">
                  <c:v>0.80632402259534564</c:v>
                </c:pt>
                <c:pt idx="220">
                  <c:v>0.8608215262891924</c:v>
                </c:pt>
                <c:pt idx="221">
                  <c:v>1.0050945696257849</c:v>
                </c:pt>
                <c:pt idx="222">
                  <c:v>0.85791185176751861</c:v>
                </c:pt>
                <c:pt idx="223">
                  <c:v>0.9835341741786765</c:v>
                </c:pt>
                <c:pt idx="224">
                  <c:v>0.94295302013422821</c:v>
                </c:pt>
                <c:pt idx="225">
                  <c:v>1.0156672175700012</c:v>
                </c:pt>
                <c:pt idx="226">
                  <c:v>1.0549541747853088</c:v>
                </c:pt>
                <c:pt idx="227">
                  <c:v>1.474245270178304</c:v>
                </c:pt>
                <c:pt idx="228">
                  <c:v>1.4453830329258024</c:v>
                </c:pt>
                <c:pt idx="229">
                  <c:v>1.0625287054655206</c:v>
                </c:pt>
                <c:pt idx="230">
                  <c:v>0.93111640826618869</c:v>
                </c:pt>
                <c:pt idx="231">
                  <c:v>0.88561502456609664</c:v>
                </c:pt>
                <c:pt idx="232">
                  <c:v>1.056036542813036</c:v>
                </c:pt>
                <c:pt idx="233">
                  <c:v>0.84587899887792428</c:v>
                </c:pt>
                <c:pt idx="234">
                  <c:v>0.91324986460224922</c:v>
                </c:pt>
                <c:pt idx="235">
                  <c:v>0.98541872391934338</c:v>
                </c:pt>
                <c:pt idx="236">
                  <c:v>1.0118696713257898</c:v>
                </c:pt>
                <c:pt idx="237">
                  <c:v>1.0587464247005769</c:v>
                </c:pt>
                <c:pt idx="238">
                  <c:v>0.89709271672817814</c:v>
                </c:pt>
                <c:pt idx="239">
                  <c:v>0.88380521682952606</c:v>
                </c:pt>
              </c:numCache>
            </c:numRef>
          </c:val>
        </c:ser>
        <c:ser>
          <c:idx val="85"/>
          <c:order val="85"/>
          <c:tx>
            <c:strRef>
              <c:f>ratio_data!$A$87</c:f>
              <c:strCache>
                <c:ptCount val="1"/>
                <c:pt idx="0">
                  <c:v>850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ratio_data!$B$87:$IG$87</c:f>
              <c:numCache>
                <c:formatCode>General</c:formatCode>
                <c:ptCount val="240"/>
                <c:pt idx="0">
                  <c:v>1.0584442246318677</c:v>
                </c:pt>
                <c:pt idx="1">
                  <c:v>1.0708381600382841</c:v>
                </c:pt>
                <c:pt idx="2">
                  <c:v>1.0340931605518529</c:v>
                </c:pt>
                <c:pt idx="3">
                  <c:v>1.0315955237816521</c:v>
                </c:pt>
                <c:pt idx="4">
                  <c:v>0.94862079867217475</c:v>
                </c:pt>
                <c:pt idx="5">
                  <c:v>0.95181246632768912</c:v>
                </c:pt>
                <c:pt idx="6">
                  <c:v>0.99387147399462161</c:v>
                </c:pt>
                <c:pt idx="7">
                  <c:v>0.92049955486109869</c:v>
                </c:pt>
                <c:pt idx="8">
                  <c:v>0.92992460145944178</c:v>
                </c:pt>
                <c:pt idx="9">
                  <c:v>1.0542018272606353</c:v>
                </c:pt>
                <c:pt idx="10">
                  <c:v>1.0690508970793884</c:v>
                </c:pt>
                <c:pt idx="11">
                  <c:v>1.0595895115017246</c:v>
                </c:pt>
                <c:pt idx="12">
                  <c:v>0.89604574864220998</c:v>
                </c:pt>
                <c:pt idx="13">
                  <c:v>0.87361015183264457</c:v>
                </c:pt>
                <c:pt idx="14">
                  <c:v>1.2499858966885427</c:v>
                </c:pt>
                <c:pt idx="15">
                  <c:v>0.99213682222189681</c:v>
                </c:pt>
                <c:pt idx="16">
                  <c:v>1.0711950843325537</c:v>
                </c:pt>
                <c:pt idx="17">
                  <c:v>1.0999089042482453</c:v>
                </c:pt>
                <c:pt idx="18">
                  <c:v>1.0784504410873161</c:v>
                </c:pt>
                <c:pt idx="19">
                  <c:v>0.92068428940281621</c:v>
                </c:pt>
                <c:pt idx="20">
                  <c:v>0.9357860629178455</c:v>
                </c:pt>
                <c:pt idx="21">
                  <c:v>0.99251428196204339</c:v>
                </c:pt>
                <c:pt idx="22">
                  <c:v>0.90571908472616136</c:v>
                </c:pt>
                <c:pt idx="23">
                  <c:v>0.96728420342576305</c:v>
                </c:pt>
                <c:pt idx="24">
                  <c:v>0.99895000602455564</c:v>
                </c:pt>
                <c:pt idx="25">
                  <c:v>0.98813687802398253</c:v>
                </c:pt>
                <c:pt idx="26">
                  <c:v>1.1231188925724718</c:v>
                </c:pt>
                <c:pt idx="27">
                  <c:v>1.034819075965254</c:v>
                </c:pt>
                <c:pt idx="28">
                  <c:v>1.1158516951101676</c:v>
                </c:pt>
                <c:pt idx="29">
                  <c:v>1.1398242142462598</c:v>
                </c:pt>
                <c:pt idx="30">
                  <c:v>0.96854419103503908</c:v>
                </c:pt>
                <c:pt idx="31">
                  <c:v>0.7964756037544547</c:v>
                </c:pt>
                <c:pt idx="32">
                  <c:v>1.0701351331364601</c:v>
                </c:pt>
                <c:pt idx="33">
                  <c:v>1.1316506821778558</c:v>
                </c:pt>
                <c:pt idx="34">
                  <c:v>1.114085703137554</c:v>
                </c:pt>
                <c:pt idx="35">
                  <c:v>1.0585796383929738</c:v>
                </c:pt>
                <c:pt idx="36">
                  <c:v>0.93594210667381572</c:v>
                </c:pt>
                <c:pt idx="37">
                  <c:v>1.0499192479375461</c:v>
                </c:pt>
                <c:pt idx="38">
                  <c:v>1.1305781638177204</c:v>
                </c:pt>
                <c:pt idx="39">
                  <c:v>1.0935763925072173</c:v>
                </c:pt>
                <c:pt idx="40">
                  <c:v>0.97687133650375724</c:v>
                </c:pt>
                <c:pt idx="41">
                  <c:v>1.1566365130976257</c:v>
                </c:pt>
                <c:pt idx="42">
                  <c:v>1.064611959558146</c:v>
                </c:pt>
                <c:pt idx="43">
                  <c:v>0.8257849371202487</c:v>
                </c:pt>
                <c:pt idx="44">
                  <c:v>0.91076115956486714</c:v>
                </c:pt>
                <c:pt idx="45">
                  <c:v>1.0196339122513618</c:v>
                </c:pt>
                <c:pt idx="46">
                  <c:v>0.94347682150525358</c:v>
                </c:pt>
                <c:pt idx="47">
                  <c:v>0.82342904598515754</c:v>
                </c:pt>
                <c:pt idx="48">
                  <c:v>0.94777845515509573</c:v>
                </c:pt>
                <c:pt idx="49">
                  <c:v>0.90891795267951914</c:v>
                </c:pt>
                <c:pt idx="50">
                  <c:v>0.92318303457267692</c:v>
                </c:pt>
                <c:pt idx="51">
                  <c:v>1.1077473139530707</c:v>
                </c:pt>
                <c:pt idx="52">
                  <c:v>1.0338732440506218</c:v>
                </c:pt>
                <c:pt idx="53">
                  <c:v>0.88888754733383579</c:v>
                </c:pt>
                <c:pt idx="54">
                  <c:v>0.94980687517919338</c:v>
                </c:pt>
                <c:pt idx="55">
                  <c:v>1.1176732221884518</c:v>
                </c:pt>
                <c:pt idx="56">
                  <c:v>0.90535524961143254</c:v>
                </c:pt>
                <c:pt idx="57">
                  <c:v>0.82901941264310886</c:v>
                </c:pt>
                <c:pt idx="58">
                  <c:v>0.91449023794528361</c:v>
                </c:pt>
                <c:pt idx="59">
                  <c:v>0.73999323557983465</c:v>
                </c:pt>
                <c:pt idx="60">
                  <c:v>0.73391385091828865</c:v>
                </c:pt>
                <c:pt idx="61">
                  <c:v>0.99457997308444834</c:v>
                </c:pt>
                <c:pt idx="62">
                  <c:v>0.86684453264344286</c:v>
                </c:pt>
                <c:pt idx="63">
                  <c:v>0.84167406610722761</c:v>
                </c:pt>
                <c:pt idx="64">
                  <c:v>0.87552373942226458</c:v>
                </c:pt>
                <c:pt idx="65">
                  <c:v>0.87296423276140622</c:v>
                </c:pt>
                <c:pt idx="66">
                  <c:v>1.0072487513408206</c:v>
                </c:pt>
                <c:pt idx="67">
                  <c:v>0.8604160568705127</c:v>
                </c:pt>
                <c:pt idx="68">
                  <c:v>0.89135390098673717</c:v>
                </c:pt>
                <c:pt idx="69">
                  <c:v>0.93589518134242133</c:v>
                </c:pt>
                <c:pt idx="70">
                  <c:v>0.94531648722665906</c:v>
                </c:pt>
                <c:pt idx="71">
                  <c:v>1.1145018615715345</c:v>
                </c:pt>
                <c:pt idx="72">
                  <c:v>1.0626810975456118</c:v>
                </c:pt>
                <c:pt idx="73">
                  <c:v>0.99342418139074196</c:v>
                </c:pt>
                <c:pt idx="74">
                  <c:v>1.1081947291642147</c:v>
                </c:pt>
                <c:pt idx="75">
                  <c:v>1.0346281143067841</c:v>
                </c:pt>
                <c:pt idx="76">
                  <c:v>1.0049561156340339</c:v>
                </c:pt>
                <c:pt idx="77">
                  <c:v>0.92175025920891462</c:v>
                </c:pt>
                <c:pt idx="78">
                  <c:v>0.84994052286417077</c:v>
                </c:pt>
                <c:pt idx="79">
                  <c:v>0.94593260463246109</c:v>
                </c:pt>
                <c:pt idx="80">
                  <c:v>0.81395394711569913</c:v>
                </c:pt>
                <c:pt idx="81">
                  <c:v>1.0564356718167975</c:v>
                </c:pt>
                <c:pt idx="82">
                  <c:v>0.87686910506836913</c:v>
                </c:pt>
                <c:pt idx="83">
                  <c:v>0.8546615854815629</c:v>
                </c:pt>
                <c:pt idx="84">
                  <c:v>0.91621206905604935</c:v>
                </c:pt>
                <c:pt idx="85">
                  <c:v>1.0713518810938809</c:v>
                </c:pt>
                <c:pt idx="86">
                  <c:v>1.0602313565709418</c:v>
                </c:pt>
                <c:pt idx="87">
                  <c:v>1.0793147137257042</c:v>
                </c:pt>
                <c:pt idx="88">
                  <c:v>1.1113748466738</c:v>
                </c:pt>
                <c:pt idx="89">
                  <c:v>1.065022623186338</c:v>
                </c:pt>
                <c:pt idx="90">
                  <c:v>0.96722672074085259</c:v>
                </c:pt>
                <c:pt idx="91">
                  <c:v>1.0346022214809061</c:v>
                </c:pt>
                <c:pt idx="92">
                  <c:v>1.0754384177172194</c:v>
                </c:pt>
                <c:pt idx="93">
                  <c:v>0.89742826083719252</c:v>
                </c:pt>
                <c:pt idx="94">
                  <c:v>0.92246497879449951</c:v>
                </c:pt>
                <c:pt idx="95">
                  <c:v>0.94547668088626668</c:v>
                </c:pt>
                <c:pt idx="96">
                  <c:v>1.0791657075957251</c:v>
                </c:pt>
                <c:pt idx="97">
                  <c:v>0.9547419987817759</c:v>
                </c:pt>
                <c:pt idx="98">
                  <c:v>1.021233029410924</c:v>
                </c:pt>
                <c:pt idx="99">
                  <c:v>1.0782040380446978</c:v>
                </c:pt>
                <c:pt idx="100">
                  <c:v>1.178941955236108</c:v>
                </c:pt>
                <c:pt idx="101">
                  <c:v>1.0473632014181098</c:v>
                </c:pt>
                <c:pt idx="102">
                  <c:v>0.9631129292446875</c:v>
                </c:pt>
                <c:pt idx="103">
                  <c:v>1.0414238612453051</c:v>
                </c:pt>
                <c:pt idx="104">
                  <c:v>1.0049205819569393</c:v>
                </c:pt>
                <c:pt idx="105">
                  <c:v>0.9895597606804305</c:v>
                </c:pt>
                <c:pt idx="106">
                  <c:v>0.93753352729200357</c:v>
                </c:pt>
                <c:pt idx="107">
                  <c:v>1.1103277004212821</c:v>
                </c:pt>
                <c:pt idx="108">
                  <c:v>1.0057193701466778</c:v>
                </c:pt>
                <c:pt idx="109">
                  <c:v>1.10761677576187</c:v>
                </c:pt>
                <c:pt idx="110">
                  <c:v>0.9271570995537719</c:v>
                </c:pt>
                <c:pt idx="111">
                  <c:v>1.1699561305994468</c:v>
                </c:pt>
                <c:pt idx="112">
                  <c:v>1.0265681395169801</c:v>
                </c:pt>
                <c:pt idx="113">
                  <c:v>1.0557531423487383</c:v>
                </c:pt>
                <c:pt idx="114">
                  <c:v>1.059518178388688</c:v>
                </c:pt>
                <c:pt idx="115">
                  <c:v>0.96204977100491762</c:v>
                </c:pt>
                <c:pt idx="116">
                  <c:v>1.0105160666471635</c:v>
                </c:pt>
                <c:pt idx="117">
                  <c:v>1.0601482766054955</c:v>
                </c:pt>
                <c:pt idx="118">
                  <c:v>1.040415079575552</c:v>
                </c:pt>
                <c:pt idx="119">
                  <c:v>1.1326397425675938</c:v>
                </c:pt>
                <c:pt idx="120">
                  <c:v>1.1325558260187321</c:v>
                </c:pt>
                <c:pt idx="121">
                  <c:v>1.1908674010999185</c:v>
                </c:pt>
                <c:pt idx="122">
                  <c:v>0.91700533629444603</c:v>
                </c:pt>
                <c:pt idx="123">
                  <c:v>1.2136981809602638</c:v>
                </c:pt>
                <c:pt idx="124">
                  <c:v>1.1612384309982295</c:v>
                </c:pt>
                <c:pt idx="125">
                  <c:v>1.0751813276507562</c:v>
                </c:pt>
                <c:pt idx="126">
                  <c:v>1.0890757520496381</c:v>
                </c:pt>
                <c:pt idx="127">
                  <c:v>1.0552895956113222</c:v>
                </c:pt>
                <c:pt idx="128">
                  <c:v>1.0511793375108478</c:v>
                </c:pt>
                <c:pt idx="129">
                  <c:v>0.96565693367338312</c:v>
                </c:pt>
                <c:pt idx="130">
                  <c:v>1.0753511523901238</c:v>
                </c:pt>
                <c:pt idx="131">
                  <c:v>1.001743653685049</c:v>
                </c:pt>
                <c:pt idx="132">
                  <c:v>0.89888314440163819</c:v>
                </c:pt>
                <c:pt idx="133">
                  <c:v>1.0412791524303278</c:v>
                </c:pt>
                <c:pt idx="134">
                  <c:v>1.0043794335123057</c:v>
                </c:pt>
                <c:pt idx="135">
                  <c:v>1.0520075181611241</c:v>
                </c:pt>
                <c:pt idx="136">
                  <c:v>0.97573898494143851</c:v>
                </c:pt>
                <c:pt idx="137">
                  <c:v>0.98271428244666437</c:v>
                </c:pt>
                <c:pt idx="138">
                  <c:v>0.87289811548201579</c:v>
                </c:pt>
                <c:pt idx="139">
                  <c:v>0.98879845439223912</c:v>
                </c:pt>
                <c:pt idx="140">
                  <c:v>0.86426603493114951</c:v>
                </c:pt>
                <c:pt idx="141">
                  <c:v>0.96453837645917406</c:v>
                </c:pt>
                <c:pt idx="142">
                  <c:v>0.95379371886453812</c:v>
                </c:pt>
                <c:pt idx="143">
                  <c:v>0.96901288382043049</c:v>
                </c:pt>
                <c:pt idx="144">
                  <c:v>1.0860002412100229</c:v>
                </c:pt>
                <c:pt idx="145">
                  <c:v>0.99872662483697716</c:v>
                </c:pt>
                <c:pt idx="146">
                  <c:v>0.85333710378847083</c:v>
                </c:pt>
                <c:pt idx="147">
                  <c:v>1.0739886240605401</c:v>
                </c:pt>
                <c:pt idx="148">
                  <c:v>0.931534336124622</c:v>
                </c:pt>
                <c:pt idx="149">
                  <c:v>0.98683514363076152</c:v>
                </c:pt>
                <c:pt idx="150">
                  <c:v>0.83045131564338981</c:v>
                </c:pt>
                <c:pt idx="151">
                  <c:v>1.0117397169035132</c:v>
                </c:pt>
                <c:pt idx="152">
                  <c:v>0.94862091064545973</c:v>
                </c:pt>
                <c:pt idx="153">
                  <c:v>1.0203717277646138</c:v>
                </c:pt>
                <c:pt idx="154">
                  <c:v>1.2594619468488066</c:v>
                </c:pt>
                <c:pt idx="155">
                  <c:v>1.1885185574597841</c:v>
                </c:pt>
                <c:pt idx="156">
                  <c:v>1.0086592864399964</c:v>
                </c:pt>
                <c:pt idx="157">
                  <c:v>0.99803308299844229</c:v>
                </c:pt>
                <c:pt idx="158">
                  <c:v>1.128543480387362</c:v>
                </c:pt>
                <c:pt idx="159">
                  <c:v>0.96381161139219751</c:v>
                </c:pt>
                <c:pt idx="160">
                  <c:v>1.0530507903626438</c:v>
                </c:pt>
                <c:pt idx="161">
                  <c:v>1.0680718091236581</c:v>
                </c:pt>
                <c:pt idx="162">
                  <c:v>0.82601580476339564</c:v>
                </c:pt>
                <c:pt idx="163">
                  <c:v>1.0354043769092998</c:v>
                </c:pt>
                <c:pt idx="164">
                  <c:v>1.0659356047597932</c:v>
                </c:pt>
                <c:pt idx="165">
                  <c:v>1.1274399806204018</c:v>
                </c:pt>
                <c:pt idx="166">
                  <c:v>1.1361872627583323</c:v>
                </c:pt>
                <c:pt idx="167">
                  <c:v>1.1107413743837575</c:v>
                </c:pt>
                <c:pt idx="168">
                  <c:v>1.0628322814452102</c:v>
                </c:pt>
                <c:pt idx="169">
                  <c:v>1.1348153448033778</c:v>
                </c:pt>
                <c:pt idx="170">
                  <c:v>0.77423811301182344</c:v>
                </c:pt>
                <c:pt idx="171">
                  <c:v>0.82645261212050691</c:v>
                </c:pt>
                <c:pt idx="172">
                  <c:v>0.99499413153838645</c:v>
                </c:pt>
                <c:pt idx="173">
                  <c:v>1.0657455455964002</c:v>
                </c:pt>
                <c:pt idx="174">
                  <c:v>1.0331181316847173</c:v>
                </c:pt>
                <c:pt idx="175">
                  <c:v>1.0793384034462601</c:v>
                </c:pt>
                <c:pt idx="176">
                  <c:v>1.120547010284578</c:v>
                </c:pt>
                <c:pt idx="177">
                  <c:v>1.3085532843818237</c:v>
                </c:pt>
                <c:pt idx="178">
                  <c:v>1.0910983774162979</c:v>
                </c:pt>
                <c:pt idx="179">
                  <c:v>0.72440567012846502</c:v>
                </c:pt>
                <c:pt idx="180">
                  <c:v>0.92743824310377365</c:v>
                </c:pt>
                <c:pt idx="181">
                  <c:v>1.0132063666264042</c:v>
                </c:pt>
                <c:pt idx="182">
                  <c:v>1.0739554268357323</c:v>
                </c:pt>
                <c:pt idx="183">
                  <c:v>1.0322515777231853</c:v>
                </c:pt>
                <c:pt idx="184">
                  <c:v>1.0159858585295098</c:v>
                </c:pt>
                <c:pt idx="185">
                  <c:v>0.92591569890583669</c:v>
                </c:pt>
                <c:pt idx="186">
                  <c:v>1.0135356976924226</c:v>
                </c:pt>
                <c:pt idx="187">
                  <c:v>0.98779697212370865</c:v>
                </c:pt>
                <c:pt idx="188">
                  <c:v>0.89007729137782954</c:v>
                </c:pt>
                <c:pt idx="189">
                  <c:v>0.9485842100575026</c:v>
                </c:pt>
                <c:pt idx="190">
                  <c:v>0.97655740418033632</c:v>
                </c:pt>
                <c:pt idx="191">
                  <c:v>1.1576071761416611</c:v>
                </c:pt>
                <c:pt idx="192">
                  <c:v>0.74813425676004164</c:v>
                </c:pt>
                <c:pt idx="193">
                  <c:v>1.0867549923329218</c:v>
                </c:pt>
                <c:pt idx="194">
                  <c:v>0.97877587830562973</c:v>
                </c:pt>
                <c:pt idx="195">
                  <c:v>0.86330264437628934</c:v>
                </c:pt>
                <c:pt idx="196">
                  <c:v>1.0651931955589735</c:v>
                </c:pt>
                <c:pt idx="197">
                  <c:v>0.92006073113395559</c:v>
                </c:pt>
                <c:pt idx="198">
                  <c:v>0.94119922888608765</c:v>
                </c:pt>
                <c:pt idx="199">
                  <c:v>1.027441123093932</c:v>
                </c:pt>
                <c:pt idx="200">
                  <c:v>1.0391397184950995</c:v>
                </c:pt>
                <c:pt idx="201">
                  <c:v>1.0555767982740751</c:v>
                </c:pt>
                <c:pt idx="202">
                  <c:v>0.89710312288121075</c:v>
                </c:pt>
                <c:pt idx="203">
                  <c:v>0.83865211064334444</c:v>
                </c:pt>
                <c:pt idx="204">
                  <c:v>0.84680304273109763</c:v>
                </c:pt>
                <c:pt idx="205">
                  <c:v>1.2554151254065073</c:v>
                </c:pt>
                <c:pt idx="206">
                  <c:v>1.0391827362365842</c:v>
                </c:pt>
                <c:pt idx="207">
                  <c:v>0.93758959440087764</c:v>
                </c:pt>
                <c:pt idx="208">
                  <c:v>0.86922854745760392</c:v>
                </c:pt>
                <c:pt idx="209">
                  <c:v>0.80438625635496253</c:v>
                </c:pt>
                <c:pt idx="210">
                  <c:v>1.0343479025076181</c:v>
                </c:pt>
                <c:pt idx="211">
                  <c:v>1.2413260229894758</c:v>
                </c:pt>
                <c:pt idx="212">
                  <c:v>1.0512727969953646</c:v>
                </c:pt>
                <c:pt idx="213">
                  <c:v>1.1209115224136101</c:v>
                </c:pt>
                <c:pt idx="214">
                  <c:v>1.0862186420623632</c:v>
                </c:pt>
                <c:pt idx="215">
                  <c:v>1.036633478094763</c:v>
                </c:pt>
                <c:pt idx="216">
                  <c:v>0.96801165862100491</c:v>
                </c:pt>
                <c:pt idx="217">
                  <c:v>1.0020072304655445</c:v>
                </c:pt>
                <c:pt idx="218">
                  <c:v>0.88425361697012661</c:v>
                </c:pt>
                <c:pt idx="219">
                  <c:v>1.1307203667827033</c:v>
                </c:pt>
                <c:pt idx="220">
                  <c:v>1.04988838418054</c:v>
                </c:pt>
                <c:pt idx="221">
                  <c:v>0.80403589746515658</c:v>
                </c:pt>
                <c:pt idx="222">
                  <c:v>0.7089597313409397</c:v>
                </c:pt>
                <c:pt idx="223">
                  <c:v>0.8626257317099516</c:v>
                </c:pt>
                <c:pt idx="224">
                  <c:v>0.88716570839888165</c:v>
                </c:pt>
                <c:pt idx="225">
                  <c:v>0.97540161761101696</c:v>
                </c:pt>
                <c:pt idx="226">
                  <c:v>0.78838490154319363</c:v>
                </c:pt>
                <c:pt idx="227">
                  <c:v>0.88763722269135992</c:v>
                </c:pt>
                <c:pt idx="228">
                  <c:v>1.0593203573222114</c:v>
                </c:pt>
                <c:pt idx="229">
                  <c:v>1.044532639228926</c:v>
                </c:pt>
                <c:pt idx="230">
                  <c:v>1.08477077375841</c:v>
                </c:pt>
                <c:pt idx="231">
                  <c:v>1.056680692588257</c:v>
                </c:pt>
                <c:pt idx="232">
                  <c:v>1.072596704841948</c:v>
                </c:pt>
                <c:pt idx="233">
                  <c:v>0.94676612665227311</c:v>
                </c:pt>
                <c:pt idx="234">
                  <c:v>1.0213336065379952</c:v>
                </c:pt>
                <c:pt idx="235">
                  <c:v>1.0563512811386446</c:v>
                </c:pt>
                <c:pt idx="236">
                  <c:v>1.0482433500556514</c:v>
                </c:pt>
                <c:pt idx="237">
                  <c:v>0.932582292445711</c:v>
                </c:pt>
                <c:pt idx="238">
                  <c:v>1.0718568179804462</c:v>
                </c:pt>
                <c:pt idx="239">
                  <c:v>0.96638262496103056</c:v>
                </c:pt>
              </c:numCache>
            </c:numRef>
          </c:val>
        </c:ser>
        <c:ser>
          <c:idx val="86"/>
          <c:order val="86"/>
          <c:tx>
            <c:strRef>
              <c:f>ratio_data!$A$88</c:f>
              <c:strCache>
                <c:ptCount val="1"/>
                <c:pt idx="0">
                  <c:v>860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ratio_data!$B$88:$IG$88</c:f>
              <c:numCache>
                <c:formatCode>General</c:formatCode>
                <c:ptCount val="240"/>
                <c:pt idx="0">
                  <c:v>0.95811246232200398</c:v>
                </c:pt>
                <c:pt idx="1">
                  <c:v>1.0735561020884228</c:v>
                </c:pt>
                <c:pt idx="2">
                  <c:v>1.1267299455457265</c:v>
                </c:pt>
                <c:pt idx="3">
                  <c:v>0.91501433364134266</c:v>
                </c:pt>
                <c:pt idx="4">
                  <c:v>0.9626057586841742</c:v>
                </c:pt>
                <c:pt idx="5">
                  <c:v>0.99187552441525328</c:v>
                </c:pt>
                <c:pt idx="6">
                  <c:v>0.88469825803570101</c:v>
                </c:pt>
                <c:pt idx="7">
                  <c:v>0.89045608279844657</c:v>
                </c:pt>
                <c:pt idx="8">
                  <c:v>1.1347328136073707</c:v>
                </c:pt>
                <c:pt idx="9">
                  <c:v>1.0096444599253878</c:v>
                </c:pt>
                <c:pt idx="10">
                  <c:v>0.92815533532433869</c:v>
                </c:pt>
                <c:pt idx="11">
                  <c:v>1.0509547919504478</c:v>
                </c:pt>
                <c:pt idx="12">
                  <c:v>1.0896037707892434</c:v>
                </c:pt>
                <c:pt idx="13">
                  <c:v>0.93954788153497493</c:v>
                </c:pt>
                <c:pt idx="14">
                  <c:v>1.0385540402969802</c:v>
                </c:pt>
                <c:pt idx="15">
                  <c:v>1.1816278959136102</c:v>
                </c:pt>
                <c:pt idx="16">
                  <c:v>0.98523113654521466</c:v>
                </c:pt>
                <c:pt idx="17">
                  <c:v>1.0947337419617731</c:v>
                </c:pt>
                <c:pt idx="18">
                  <c:v>0.84913168642630665</c:v>
                </c:pt>
                <c:pt idx="19">
                  <c:v>0.92205763970263077</c:v>
                </c:pt>
                <c:pt idx="20">
                  <c:v>0.89604909006103983</c:v>
                </c:pt>
                <c:pt idx="21">
                  <c:v>0.96288602686608515</c:v>
                </c:pt>
                <c:pt idx="22">
                  <c:v>0.91616271783274039</c:v>
                </c:pt>
                <c:pt idx="23">
                  <c:v>0.85135634445504749</c:v>
                </c:pt>
                <c:pt idx="24">
                  <c:v>1.0276543382089194</c:v>
                </c:pt>
                <c:pt idx="25">
                  <c:v>1.1303737337328721</c:v>
                </c:pt>
                <c:pt idx="26">
                  <c:v>1.0748485027348209</c:v>
                </c:pt>
                <c:pt idx="27">
                  <c:v>1.1654174110539401</c:v>
                </c:pt>
                <c:pt idx="28">
                  <c:v>1.1081926506003719</c:v>
                </c:pt>
                <c:pt idx="29">
                  <c:v>1.0735011541203912</c:v>
                </c:pt>
                <c:pt idx="30">
                  <c:v>1.1634967838415131</c:v>
                </c:pt>
                <c:pt idx="31">
                  <c:v>0.94051764870587828</c:v>
                </c:pt>
                <c:pt idx="32">
                  <c:v>1.1664832472862547</c:v>
                </c:pt>
                <c:pt idx="33">
                  <c:v>0.97139347365884876</c:v>
                </c:pt>
                <c:pt idx="34">
                  <c:v>0.94631609264971683</c:v>
                </c:pt>
                <c:pt idx="35">
                  <c:v>0.89127236235503549</c:v>
                </c:pt>
                <c:pt idx="36">
                  <c:v>0.94332932704739492</c:v>
                </c:pt>
                <c:pt idx="37">
                  <c:v>0.89211565253144665</c:v>
                </c:pt>
                <c:pt idx="38">
                  <c:v>0.93300105300105363</c:v>
                </c:pt>
                <c:pt idx="39">
                  <c:v>0.92281516952349663</c:v>
                </c:pt>
                <c:pt idx="40">
                  <c:v>1.0851640721097238</c:v>
                </c:pt>
                <c:pt idx="41">
                  <c:v>1.101617021276599</c:v>
                </c:pt>
                <c:pt idx="42">
                  <c:v>1.1359308109686144</c:v>
                </c:pt>
                <c:pt idx="43">
                  <c:v>0.94507039794867465</c:v>
                </c:pt>
                <c:pt idx="44">
                  <c:v>0.87584516465169271</c:v>
                </c:pt>
                <c:pt idx="45">
                  <c:v>1.0290235400101815</c:v>
                </c:pt>
                <c:pt idx="46">
                  <c:v>0.88423110338835809</c:v>
                </c:pt>
                <c:pt idx="47">
                  <c:v>0.92354747874392529</c:v>
                </c:pt>
                <c:pt idx="48">
                  <c:v>0.83110991717036065</c:v>
                </c:pt>
                <c:pt idx="49">
                  <c:v>0.8252418689318306</c:v>
                </c:pt>
                <c:pt idx="50">
                  <c:v>1.037322410859153</c:v>
                </c:pt>
                <c:pt idx="51">
                  <c:v>1.0172836500191937</c:v>
                </c:pt>
                <c:pt idx="52">
                  <c:v>1.0973062521746766</c:v>
                </c:pt>
                <c:pt idx="53">
                  <c:v>0.92573259661890062</c:v>
                </c:pt>
                <c:pt idx="54">
                  <c:v>1.0182705276892601</c:v>
                </c:pt>
                <c:pt idx="55">
                  <c:v>0.98018454320431658</c:v>
                </c:pt>
                <c:pt idx="56">
                  <c:v>0.81157642695336796</c:v>
                </c:pt>
                <c:pt idx="57">
                  <c:v>0.84686915183561717</c:v>
                </c:pt>
                <c:pt idx="58">
                  <c:v>0.87410663071089745</c:v>
                </c:pt>
                <c:pt idx="59">
                  <c:v>0.8674568693792245</c:v>
                </c:pt>
                <c:pt idx="60">
                  <c:v>0.87792280718173465</c:v>
                </c:pt>
                <c:pt idx="61">
                  <c:v>0.99950352353684047</c:v>
                </c:pt>
                <c:pt idx="62">
                  <c:v>0.85840422815777262</c:v>
                </c:pt>
                <c:pt idx="63">
                  <c:v>0.89469346899577773</c:v>
                </c:pt>
                <c:pt idx="64">
                  <c:v>0.95575499834309219</c:v>
                </c:pt>
                <c:pt idx="65">
                  <c:v>0.90210895677896052</c:v>
                </c:pt>
                <c:pt idx="66">
                  <c:v>0.86739651238324234</c:v>
                </c:pt>
                <c:pt idx="67">
                  <c:v>0.98342409058516522</c:v>
                </c:pt>
                <c:pt idx="68">
                  <c:v>1.0314638905608318</c:v>
                </c:pt>
                <c:pt idx="69">
                  <c:v>1.0068334664963861</c:v>
                </c:pt>
                <c:pt idx="70">
                  <c:v>0.95426504451793759</c:v>
                </c:pt>
                <c:pt idx="71">
                  <c:v>0.95080515429762069</c:v>
                </c:pt>
                <c:pt idx="72">
                  <c:v>0.94385308433483672</c:v>
                </c:pt>
                <c:pt idx="73">
                  <c:v>0.92664763331417177</c:v>
                </c:pt>
                <c:pt idx="74">
                  <c:v>1.0727099732345533</c:v>
                </c:pt>
                <c:pt idx="75">
                  <c:v>1.0316809215109921</c:v>
                </c:pt>
                <c:pt idx="76">
                  <c:v>0.92626244068239127</c:v>
                </c:pt>
                <c:pt idx="77">
                  <c:v>0.95106034351760949</c:v>
                </c:pt>
                <c:pt idx="78">
                  <c:v>0.84043935163642003</c:v>
                </c:pt>
                <c:pt idx="79">
                  <c:v>0.9162948752956207</c:v>
                </c:pt>
                <c:pt idx="80">
                  <c:v>0.88188691726084734</c:v>
                </c:pt>
                <c:pt idx="81">
                  <c:v>0.99001492449434636</c:v>
                </c:pt>
                <c:pt idx="82">
                  <c:v>0.98583454121146086</c:v>
                </c:pt>
                <c:pt idx="83">
                  <c:v>1.0075051290674659</c:v>
                </c:pt>
                <c:pt idx="84">
                  <c:v>1.1130523185624779</c:v>
                </c:pt>
                <c:pt idx="85">
                  <c:v>1.0047763252721658</c:v>
                </c:pt>
                <c:pt idx="86">
                  <c:v>1.0158247331173642</c:v>
                </c:pt>
                <c:pt idx="87">
                  <c:v>1.0952595019870259</c:v>
                </c:pt>
                <c:pt idx="88">
                  <c:v>1.0939274497227121</c:v>
                </c:pt>
                <c:pt idx="89">
                  <c:v>0.98185393101522056</c:v>
                </c:pt>
                <c:pt idx="90">
                  <c:v>1.0924601824417801</c:v>
                </c:pt>
                <c:pt idx="91">
                  <c:v>1.1014064744340109</c:v>
                </c:pt>
                <c:pt idx="92">
                  <c:v>1.1743933425596018</c:v>
                </c:pt>
                <c:pt idx="93">
                  <c:v>0.87443816031711807</c:v>
                </c:pt>
                <c:pt idx="94">
                  <c:v>1.1212722829670259</c:v>
                </c:pt>
                <c:pt idx="95">
                  <c:v>1.0561156637341715</c:v>
                </c:pt>
                <c:pt idx="96">
                  <c:v>1.0225196046135785</c:v>
                </c:pt>
                <c:pt idx="97">
                  <c:v>1.0072355629839342</c:v>
                </c:pt>
                <c:pt idx="98">
                  <c:v>1.063879138244707</c:v>
                </c:pt>
                <c:pt idx="99">
                  <c:v>1.000007785589319</c:v>
                </c:pt>
                <c:pt idx="100">
                  <c:v>1.0485978203010851</c:v>
                </c:pt>
                <c:pt idx="101">
                  <c:v>1.0666907001200958</c:v>
                </c:pt>
                <c:pt idx="102">
                  <c:v>0.88589157153653464</c:v>
                </c:pt>
                <c:pt idx="103">
                  <c:v>1.0934950031574378</c:v>
                </c:pt>
                <c:pt idx="104">
                  <c:v>1.2158247740817039</c:v>
                </c:pt>
                <c:pt idx="105">
                  <c:v>0.91996093249015964</c:v>
                </c:pt>
                <c:pt idx="106">
                  <c:v>0.93029178893748954</c:v>
                </c:pt>
                <c:pt idx="107">
                  <c:v>1.0151168510892419</c:v>
                </c:pt>
                <c:pt idx="108">
                  <c:v>0.9202293956511387</c:v>
                </c:pt>
                <c:pt idx="109">
                  <c:v>1.1421379299105825</c:v>
                </c:pt>
                <c:pt idx="110">
                  <c:v>1.0465977173453558</c:v>
                </c:pt>
                <c:pt idx="111">
                  <c:v>1.0745430146611921</c:v>
                </c:pt>
                <c:pt idx="112">
                  <c:v>1.0225222949825956</c:v>
                </c:pt>
                <c:pt idx="113">
                  <c:v>1.0697187732239917</c:v>
                </c:pt>
                <c:pt idx="114">
                  <c:v>1.0160235360417091</c:v>
                </c:pt>
                <c:pt idx="115">
                  <c:v>0.95482256129670851</c:v>
                </c:pt>
                <c:pt idx="116">
                  <c:v>1.0376463364957169</c:v>
                </c:pt>
                <c:pt idx="117">
                  <c:v>1.1053870796658047</c:v>
                </c:pt>
                <c:pt idx="118">
                  <c:v>1.0694412889077674</c:v>
                </c:pt>
                <c:pt idx="119">
                  <c:v>1.1150725718300103</c:v>
                </c:pt>
                <c:pt idx="120">
                  <c:v>1.1831122785678241</c:v>
                </c:pt>
                <c:pt idx="121">
                  <c:v>1.027325201944723</c:v>
                </c:pt>
                <c:pt idx="122">
                  <c:v>0.94262295081967262</c:v>
                </c:pt>
                <c:pt idx="123">
                  <c:v>1.1376072689212517</c:v>
                </c:pt>
                <c:pt idx="124">
                  <c:v>0.98873955481596676</c:v>
                </c:pt>
                <c:pt idx="125">
                  <c:v>1.0497315890577266</c:v>
                </c:pt>
                <c:pt idx="126">
                  <c:v>1.0574641272565113</c:v>
                </c:pt>
                <c:pt idx="127">
                  <c:v>1.0291858597248966</c:v>
                </c:pt>
                <c:pt idx="128">
                  <c:v>1.0323348922970523</c:v>
                </c:pt>
                <c:pt idx="129">
                  <c:v>1.1433209272219749</c:v>
                </c:pt>
                <c:pt idx="130">
                  <c:v>1.1085767131237341</c:v>
                </c:pt>
                <c:pt idx="131">
                  <c:v>1.0258172171027338</c:v>
                </c:pt>
                <c:pt idx="132">
                  <c:v>1.0330643796966836</c:v>
                </c:pt>
                <c:pt idx="133">
                  <c:v>1.0877642116318758</c:v>
                </c:pt>
                <c:pt idx="134">
                  <c:v>1.1078998462226952</c:v>
                </c:pt>
                <c:pt idx="135">
                  <c:v>1.0273670307809106</c:v>
                </c:pt>
                <c:pt idx="136">
                  <c:v>1.0706334196031588</c:v>
                </c:pt>
                <c:pt idx="137">
                  <c:v>1.047724499557612</c:v>
                </c:pt>
                <c:pt idx="138">
                  <c:v>0.86659213713433969</c:v>
                </c:pt>
                <c:pt idx="139">
                  <c:v>0.97389451911852765</c:v>
                </c:pt>
                <c:pt idx="140">
                  <c:v>1.0895746029510158</c:v>
                </c:pt>
                <c:pt idx="141">
                  <c:v>0.91278689671956703</c:v>
                </c:pt>
                <c:pt idx="142">
                  <c:v>1.0594879325211521</c:v>
                </c:pt>
                <c:pt idx="143">
                  <c:v>0.94899766853150935</c:v>
                </c:pt>
                <c:pt idx="144">
                  <c:v>1.0522578986449191</c:v>
                </c:pt>
                <c:pt idx="145">
                  <c:v>1.0757126001598076</c:v>
                </c:pt>
                <c:pt idx="146">
                  <c:v>1.0116573610625141</c:v>
                </c:pt>
                <c:pt idx="147">
                  <c:v>1.0517375026076259</c:v>
                </c:pt>
                <c:pt idx="148">
                  <c:v>0.98257039470217256</c:v>
                </c:pt>
                <c:pt idx="149">
                  <c:v>1.0955432654934392</c:v>
                </c:pt>
                <c:pt idx="150">
                  <c:v>0.79659188115277868</c:v>
                </c:pt>
                <c:pt idx="151">
                  <c:v>0.97022266958813963</c:v>
                </c:pt>
                <c:pt idx="152">
                  <c:v>1.0241698154880226</c:v>
                </c:pt>
                <c:pt idx="153">
                  <c:v>1.1839153286300981</c:v>
                </c:pt>
                <c:pt idx="154">
                  <c:v>1.0523906980226716</c:v>
                </c:pt>
                <c:pt idx="155">
                  <c:v>1.1534451463007362</c:v>
                </c:pt>
                <c:pt idx="156">
                  <c:v>1.007871560586562</c:v>
                </c:pt>
                <c:pt idx="157">
                  <c:v>0.90920500348911204</c:v>
                </c:pt>
                <c:pt idx="158">
                  <c:v>1.1324082601533221</c:v>
                </c:pt>
                <c:pt idx="159">
                  <c:v>0.96427750448255267</c:v>
                </c:pt>
                <c:pt idx="160">
                  <c:v>0.93137254901960675</c:v>
                </c:pt>
                <c:pt idx="161">
                  <c:v>0.85477959515870872</c:v>
                </c:pt>
                <c:pt idx="162">
                  <c:v>0.86103741496598662</c:v>
                </c:pt>
                <c:pt idx="163">
                  <c:v>0.86640099838330065</c:v>
                </c:pt>
                <c:pt idx="164">
                  <c:v>0.9430312885765848</c:v>
                </c:pt>
                <c:pt idx="165">
                  <c:v>1.0380478985066881</c:v>
                </c:pt>
                <c:pt idx="166">
                  <c:v>1.0539631779937284</c:v>
                </c:pt>
                <c:pt idx="167">
                  <c:v>1.0129084643466821</c:v>
                </c:pt>
                <c:pt idx="168">
                  <c:v>0.93915382043329465</c:v>
                </c:pt>
                <c:pt idx="169">
                  <c:v>0.86046739927585958</c:v>
                </c:pt>
                <c:pt idx="170">
                  <c:v>1.0783596469228085</c:v>
                </c:pt>
                <c:pt idx="171">
                  <c:v>1.0553251194808613</c:v>
                </c:pt>
                <c:pt idx="172">
                  <c:v>0.83789141914103826</c:v>
                </c:pt>
                <c:pt idx="173">
                  <c:v>1.0495883619209021</c:v>
                </c:pt>
                <c:pt idx="174">
                  <c:v>0.91113893120559963</c:v>
                </c:pt>
                <c:pt idx="175">
                  <c:v>0.96304248859192232</c:v>
                </c:pt>
                <c:pt idx="176">
                  <c:v>1.1116305341469055</c:v>
                </c:pt>
                <c:pt idx="177">
                  <c:v>1.333851248297403</c:v>
                </c:pt>
                <c:pt idx="178">
                  <c:v>0.83850827158416363</c:v>
                </c:pt>
                <c:pt idx="179">
                  <c:v>0.91773089534368069</c:v>
                </c:pt>
                <c:pt idx="180">
                  <c:v>0.72022101908463765</c:v>
                </c:pt>
                <c:pt idx="181">
                  <c:v>0.72311459862870964</c:v>
                </c:pt>
                <c:pt idx="182">
                  <c:v>0.91874238377562656</c:v>
                </c:pt>
                <c:pt idx="183">
                  <c:v>1.0178139381217621</c:v>
                </c:pt>
                <c:pt idx="184">
                  <c:v>1.0289711152368204</c:v>
                </c:pt>
                <c:pt idx="185">
                  <c:v>0.88241222106694184</c:v>
                </c:pt>
                <c:pt idx="186">
                  <c:v>1.0222615942947813</c:v>
                </c:pt>
                <c:pt idx="187">
                  <c:v>0.95599029400298463</c:v>
                </c:pt>
                <c:pt idx="188">
                  <c:v>1.054760401917467</c:v>
                </c:pt>
                <c:pt idx="189">
                  <c:v>0.9742524889260703</c:v>
                </c:pt>
                <c:pt idx="190">
                  <c:v>0.95945830849161051</c:v>
                </c:pt>
                <c:pt idx="191">
                  <c:v>1.1441144114411441</c:v>
                </c:pt>
                <c:pt idx="192">
                  <c:v>0.88950688930003696</c:v>
                </c:pt>
                <c:pt idx="193">
                  <c:v>0.88660374187765922</c:v>
                </c:pt>
                <c:pt idx="194">
                  <c:v>1.0269347819903858</c:v>
                </c:pt>
                <c:pt idx="195">
                  <c:v>1.0066022831773138</c:v>
                </c:pt>
                <c:pt idx="196">
                  <c:v>1.1331800265253003</c:v>
                </c:pt>
                <c:pt idx="197">
                  <c:v>0.91948147210510867</c:v>
                </c:pt>
                <c:pt idx="198">
                  <c:v>1.0310662590860638</c:v>
                </c:pt>
                <c:pt idx="199">
                  <c:v>0.94279609810802811</c:v>
                </c:pt>
                <c:pt idx="200">
                  <c:v>0.87818967249347302</c:v>
                </c:pt>
                <c:pt idx="201">
                  <c:v>1.0071298330152514</c:v>
                </c:pt>
                <c:pt idx="202">
                  <c:v>1.0864997087150414</c:v>
                </c:pt>
                <c:pt idx="203">
                  <c:v>0.96661081355067846</c:v>
                </c:pt>
                <c:pt idx="204">
                  <c:v>1.1771418430642626</c:v>
                </c:pt>
                <c:pt idx="205">
                  <c:v>1.2556199989719516</c:v>
                </c:pt>
                <c:pt idx="206">
                  <c:v>1.1444314241684861</c:v>
                </c:pt>
                <c:pt idx="207">
                  <c:v>0.88946930098868049</c:v>
                </c:pt>
                <c:pt idx="208">
                  <c:v>0.77251008377288222</c:v>
                </c:pt>
                <c:pt idx="209">
                  <c:v>0.78252891542707603</c:v>
                </c:pt>
                <c:pt idx="210">
                  <c:v>1.022875086648056</c:v>
                </c:pt>
                <c:pt idx="211">
                  <c:v>1.130593179220226</c:v>
                </c:pt>
                <c:pt idx="212">
                  <c:v>0.96736001676916561</c:v>
                </c:pt>
                <c:pt idx="213">
                  <c:v>1.0165160258505042</c:v>
                </c:pt>
                <c:pt idx="214">
                  <c:v>1.1131452980088419</c:v>
                </c:pt>
                <c:pt idx="215">
                  <c:v>1.3584452435803789</c:v>
                </c:pt>
                <c:pt idx="216">
                  <c:v>0.94441486603284353</c:v>
                </c:pt>
                <c:pt idx="217">
                  <c:v>0.94723412595214029</c:v>
                </c:pt>
                <c:pt idx="218">
                  <c:v>0.98233818981830301</c:v>
                </c:pt>
                <c:pt idx="219">
                  <c:v>1.0293619848306297</c:v>
                </c:pt>
                <c:pt idx="220">
                  <c:v>0.97966082066055382</c:v>
                </c:pt>
                <c:pt idx="221">
                  <c:v>0.89640868516747652</c:v>
                </c:pt>
                <c:pt idx="222">
                  <c:v>1.0944500584517252</c:v>
                </c:pt>
                <c:pt idx="223">
                  <c:v>1.0173709336925101</c:v>
                </c:pt>
                <c:pt idx="224">
                  <c:v>1.0880782804251996</c:v>
                </c:pt>
                <c:pt idx="225">
                  <c:v>0.95985274589280556</c:v>
                </c:pt>
                <c:pt idx="226">
                  <c:v>1.0384997858148195</c:v>
                </c:pt>
                <c:pt idx="227">
                  <c:v>0.72536924517163859</c:v>
                </c:pt>
                <c:pt idx="228">
                  <c:v>0.65571783053739896</c:v>
                </c:pt>
                <c:pt idx="229">
                  <c:v>0.81289350004433814</c:v>
                </c:pt>
                <c:pt idx="230">
                  <c:v>0.84245930664981794</c:v>
                </c:pt>
                <c:pt idx="231">
                  <c:v>1.1212251100806598</c:v>
                </c:pt>
                <c:pt idx="232">
                  <c:v>1.2282107794029253</c:v>
                </c:pt>
                <c:pt idx="233">
                  <c:v>1.0537991538671363</c:v>
                </c:pt>
                <c:pt idx="234">
                  <c:v>0.85432548172746359</c:v>
                </c:pt>
                <c:pt idx="235">
                  <c:v>1.0215314192552178</c:v>
                </c:pt>
                <c:pt idx="236">
                  <c:v>0.86944688480502019</c:v>
                </c:pt>
                <c:pt idx="237">
                  <c:v>0.91990173383766238</c:v>
                </c:pt>
                <c:pt idx="238">
                  <c:v>1.072359212695881</c:v>
                </c:pt>
                <c:pt idx="239">
                  <c:v>0.97170309482398964</c:v>
                </c:pt>
              </c:numCache>
            </c:numRef>
          </c:val>
        </c:ser>
        <c:ser>
          <c:idx val="87"/>
          <c:order val="87"/>
          <c:tx>
            <c:strRef>
              <c:f>ratio_data!$A$89</c:f>
              <c:strCache>
                <c:ptCount val="1"/>
                <c:pt idx="0">
                  <c:v>870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ratio_data!$B$89:$IG$89</c:f>
              <c:numCache>
                <c:formatCode>General</c:formatCode>
                <c:ptCount val="240"/>
                <c:pt idx="0">
                  <c:v>1.0429551773279988</c:v>
                </c:pt>
                <c:pt idx="1">
                  <c:v>0.96095977716929593</c:v>
                </c:pt>
                <c:pt idx="2">
                  <c:v>0.9245537027666294</c:v>
                </c:pt>
                <c:pt idx="3">
                  <c:v>0.90236195854019063</c:v>
                </c:pt>
                <c:pt idx="4">
                  <c:v>1.1139834588104358</c:v>
                </c:pt>
                <c:pt idx="5">
                  <c:v>0.97032847883301021</c:v>
                </c:pt>
                <c:pt idx="6">
                  <c:v>0.91012816715582012</c:v>
                </c:pt>
                <c:pt idx="7">
                  <c:v>0.88379841820056304</c:v>
                </c:pt>
                <c:pt idx="8">
                  <c:v>0.88815259265819568</c:v>
                </c:pt>
                <c:pt idx="9">
                  <c:v>1.0403334311236101</c:v>
                </c:pt>
                <c:pt idx="10">
                  <c:v>0.95286419436287662</c:v>
                </c:pt>
                <c:pt idx="11">
                  <c:v>0.98318054052409998</c:v>
                </c:pt>
                <c:pt idx="12">
                  <c:v>0.94838876301609454</c:v>
                </c:pt>
                <c:pt idx="13">
                  <c:v>0.79273620972146241</c:v>
                </c:pt>
                <c:pt idx="14">
                  <c:v>0.7860884985878307</c:v>
                </c:pt>
                <c:pt idx="15">
                  <c:v>1.0750441733507023</c:v>
                </c:pt>
                <c:pt idx="16">
                  <c:v>0.91103289562745349</c:v>
                </c:pt>
                <c:pt idx="17">
                  <c:v>0.99613469146942468</c:v>
                </c:pt>
                <c:pt idx="18">
                  <c:v>1.1018609492494897</c:v>
                </c:pt>
                <c:pt idx="19">
                  <c:v>0.9788283773248706</c:v>
                </c:pt>
                <c:pt idx="20">
                  <c:v>0.98761222445585151</c:v>
                </c:pt>
                <c:pt idx="21">
                  <c:v>0.91835701242302881</c:v>
                </c:pt>
                <c:pt idx="22">
                  <c:v>0.80914407120959486</c:v>
                </c:pt>
                <c:pt idx="23">
                  <c:v>0.88422142481051669</c:v>
                </c:pt>
                <c:pt idx="24">
                  <c:v>0.86120152620681656</c:v>
                </c:pt>
                <c:pt idx="25">
                  <c:v>0.87973993818846152</c:v>
                </c:pt>
                <c:pt idx="26">
                  <c:v>0.94253879656645101</c:v>
                </c:pt>
                <c:pt idx="27">
                  <c:v>1.1128054147415498</c:v>
                </c:pt>
                <c:pt idx="28">
                  <c:v>0.94557334591805686</c:v>
                </c:pt>
                <c:pt idx="29">
                  <c:v>1.0239873921339875</c:v>
                </c:pt>
                <c:pt idx="30">
                  <c:v>1.017943237259052</c:v>
                </c:pt>
                <c:pt idx="31">
                  <c:v>1.0932727853368689</c:v>
                </c:pt>
                <c:pt idx="32">
                  <c:v>0.93454688353381565</c:v>
                </c:pt>
                <c:pt idx="33">
                  <c:v>0.96653078645969193</c:v>
                </c:pt>
                <c:pt idx="34">
                  <c:v>0.96137358051544042</c:v>
                </c:pt>
                <c:pt idx="35">
                  <c:v>0.89314250592677158</c:v>
                </c:pt>
                <c:pt idx="36">
                  <c:v>1.0929711911547575</c:v>
                </c:pt>
                <c:pt idx="37">
                  <c:v>0.91543681771290319</c:v>
                </c:pt>
                <c:pt idx="38">
                  <c:v>0.81128776183612528</c:v>
                </c:pt>
                <c:pt idx="39">
                  <c:v>0.95804039074267766</c:v>
                </c:pt>
                <c:pt idx="40">
                  <c:v>1.0526020835419789</c:v>
                </c:pt>
                <c:pt idx="41">
                  <c:v>1.0412697035250926</c:v>
                </c:pt>
                <c:pt idx="42">
                  <c:v>0.99831607072502815</c:v>
                </c:pt>
                <c:pt idx="43">
                  <c:v>0.8566897049311637</c:v>
                </c:pt>
                <c:pt idx="44">
                  <c:v>0.85282026316145365</c:v>
                </c:pt>
                <c:pt idx="45">
                  <c:v>0.86808783142622925</c:v>
                </c:pt>
                <c:pt idx="46">
                  <c:v>0.96891217537232721</c:v>
                </c:pt>
                <c:pt idx="47">
                  <c:v>0.87197614734804973</c:v>
                </c:pt>
                <c:pt idx="48">
                  <c:v>0.96460642359090065</c:v>
                </c:pt>
                <c:pt idx="49">
                  <c:v>0.96137092117692857</c:v>
                </c:pt>
                <c:pt idx="50">
                  <c:v>1.0223419697189322</c:v>
                </c:pt>
                <c:pt idx="51">
                  <c:v>0.93979362336428995</c:v>
                </c:pt>
                <c:pt idx="52">
                  <c:v>1.0703498294236959</c:v>
                </c:pt>
                <c:pt idx="53">
                  <c:v>0.97545278743996444</c:v>
                </c:pt>
                <c:pt idx="54">
                  <c:v>0.93067793753569328</c:v>
                </c:pt>
                <c:pt idx="55">
                  <c:v>0.90776643955198943</c:v>
                </c:pt>
                <c:pt idx="56">
                  <c:v>0.86563350252191762</c:v>
                </c:pt>
                <c:pt idx="57">
                  <c:v>0.91795713127698653</c:v>
                </c:pt>
                <c:pt idx="58">
                  <c:v>0.93157516568500476</c:v>
                </c:pt>
                <c:pt idx="59">
                  <c:v>0.96761150813309305</c:v>
                </c:pt>
                <c:pt idx="60">
                  <c:v>1.0020801476767123</c:v>
                </c:pt>
                <c:pt idx="61">
                  <c:v>1.0041718769019663</c:v>
                </c:pt>
                <c:pt idx="62">
                  <c:v>0.82285717939209491</c:v>
                </c:pt>
                <c:pt idx="63">
                  <c:v>0.86969284653964996</c:v>
                </c:pt>
                <c:pt idx="64">
                  <c:v>0.93163801293409343</c:v>
                </c:pt>
                <c:pt idx="65">
                  <c:v>0.98124797286160159</c:v>
                </c:pt>
                <c:pt idx="66">
                  <c:v>0.92263423874994854</c:v>
                </c:pt>
                <c:pt idx="67">
                  <c:v>0.88548320046669859</c:v>
                </c:pt>
                <c:pt idx="68">
                  <c:v>1.0574525162518609</c:v>
                </c:pt>
                <c:pt idx="69">
                  <c:v>1.0751604871743683</c:v>
                </c:pt>
                <c:pt idx="70">
                  <c:v>1.1271487223206873</c:v>
                </c:pt>
                <c:pt idx="71">
                  <c:v>1.0281188948752464</c:v>
                </c:pt>
                <c:pt idx="72">
                  <c:v>0.9282215821966846</c:v>
                </c:pt>
                <c:pt idx="73">
                  <c:v>0.95250728130720486</c:v>
                </c:pt>
                <c:pt idx="74">
                  <c:v>0.94414491339351292</c:v>
                </c:pt>
                <c:pt idx="75">
                  <c:v>0.94215455538032267</c:v>
                </c:pt>
                <c:pt idx="76">
                  <c:v>0.97256594579204059</c:v>
                </c:pt>
                <c:pt idx="77">
                  <c:v>0.87091681803524745</c:v>
                </c:pt>
                <c:pt idx="78">
                  <c:v>0.88794615105244667</c:v>
                </c:pt>
                <c:pt idx="79">
                  <c:v>0.87766412297581575</c:v>
                </c:pt>
                <c:pt idx="80">
                  <c:v>1.0371173347903901</c:v>
                </c:pt>
                <c:pt idx="81">
                  <c:v>0.94782456605913035</c:v>
                </c:pt>
                <c:pt idx="82">
                  <c:v>0.89189434168380566</c:v>
                </c:pt>
                <c:pt idx="83">
                  <c:v>1.0191121878148199</c:v>
                </c:pt>
                <c:pt idx="84">
                  <c:v>1.0018373873221353</c:v>
                </c:pt>
                <c:pt idx="85">
                  <c:v>1.0720234187053794</c:v>
                </c:pt>
                <c:pt idx="86">
                  <c:v>1.01331073603727</c:v>
                </c:pt>
                <c:pt idx="87">
                  <c:v>1.0276612027990686</c:v>
                </c:pt>
                <c:pt idx="88">
                  <c:v>1.1209203045516507</c:v>
                </c:pt>
                <c:pt idx="89">
                  <c:v>1.0671825245191717</c:v>
                </c:pt>
                <c:pt idx="90">
                  <c:v>1.0408333280740174</c:v>
                </c:pt>
                <c:pt idx="91">
                  <c:v>1.1131523405045851</c:v>
                </c:pt>
                <c:pt idx="92">
                  <c:v>1.095512499479635</c:v>
                </c:pt>
                <c:pt idx="93">
                  <c:v>0.99148785245610915</c:v>
                </c:pt>
                <c:pt idx="94">
                  <c:v>1.0018250453223243</c:v>
                </c:pt>
                <c:pt idx="95">
                  <c:v>1.067916287367833</c:v>
                </c:pt>
                <c:pt idx="96">
                  <c:v>1.1054930887906438</c:v>
                </c:pt>
                <c:pt idx="97">
                  <c:v>1.0122713029640638</c:v>
                </c:pt>
                <c:pt idx="98">
                  <c:v>1.0567264952091009</c:v>
                </c:pt>
                <c:pt idx="99">
                  <c:v>1.0498066640911072</c:v>
                </c:pt>
                <c:pt idx="100">
                  <c:v>1.0271006323050798</c:v>
                </c:pt>
                <c:pt idx="101">
                  <c:v>1.0925152465517094</c:v>
                </c:pt>
                <c:pt idx="102">
                  <c:v>1.043558118909534</c:v>
                </c:pt>
                <c:pt idx="103">
                  <c:v>1.1739065374708695</c:v>
                </c:pt>
                <c:pt idx="104">
                  <c:v>1.1879477619965153</c:v>
                </c:pt>
                <c:pt idx="105">
                  <c:v>1.0198407050668117</c:v>
                </c:pt>
                <c:pt idx="106">
                  <c:v>0.92049541548653568</c:v>
                </c:pt>
                <c:pt idx="107">
                  <c:v>1.0272681413153142</c:v>
                </c:pt>
                <c:pt idx="108">
                  <c:v>1.0235792391270278</c:v>
                </c:pt>
                <c:pt idx="109">
                  <c:v>1.0893019102074877</c:v>
                </c:pt>
                <c:pt idx="110">
                  <c:v>1.0608646676092837</c:v>
                </c:pt>
                <c:pt idx="111">
                  <c:v>1.0440249258433167</c:v>
                </c:pt>
                <c:pt idx="112">
                  <c:v>1.0474113927254785</c:v>
                </c:pt>
                <c:pt idx="113">
                  <c:v>0.95656850016021577</c:v>
                </c:pt>
                <c:pt idx="114">
                  <c:v>1.0489110651301357</c:v>
                </c:pt>
                <c:pt idx="115">
                  <c:v>1.1562870289152591</c:v>
                </c:pt>
                <c:pt idx="116">
                  <c:v>0.98426031348865251</c:v>
                </c:pt>
                <c:pt idx="117">
                  <c:v>1.0547273377243678</c:v>
                </c:pt>
                <c:pt idx="118">
                  <c:v>1.0119169504707739</c:v>
                </c:pt>
                <c:pt idx="119">
                  <c:v>1.1292347451115714</c:v>
                </c:pt>
                <c:pt idx="120">
                  <c:v>1.1633268712092482</c:v>
                </c:pt>
                <c:pt idx="121">
                  <c:v>1.0748868823376978</c:v>
                </c:pt>
                <c:pt idx="122">
                  <c:v>1.0003032978349435</c:v>
                </c:pt>
                <c:pt idx="123">
                  <c:v>0.98190035275925946</c:v>
                </c:pt>
                <c:pt idx="124">
                  <c:v>1.0513933133658577</c:v>
                </c:pt>
                <c:pt idx="125">
                  <c:v>0.94862785043696674</c:v>
                </c:pt>
                <c:pt idx="126">
                  <c:v>1.0096335247126684</c:v>
                </c:pt>
                <c:pt idx="127">
                  <c:v>1.0307553689628901</c:v>
                </c:pt>
                <c:pt idx="128">
                  <c:v>1.1194535630458622</c:v>
                </c:pt>
                <c:pt idx="129">
                  <c:v>1.0358669252348758</c:v>
                </c:pt>
                <c:pt idx="130">
                  <c:v>1.1506223040240213</c:v>
                </c:pt>
                <c:pt idx="131">
                  <c:v>1.0038447419772398</c:v>
                </c:pt>
                <c:pt idx="132">
                  <c:v>0.98999501028368531</c:v>
                </c:pt>
                <c:pt idx="133">
                  <c:v>0.97700186142480694</c:v>
                </c:pt>
                <c:pt idx="134">
                  <c:v>0.91491326885808744</c:v>
                </c:pt>
                <c:pt idx="135">
                  <c:v>1.2242040545279538</c:v>
                </c:pt>
                <c:pt idx="136">
                  <c:v>1.1029969565130799</c:v>
                </c:pt>
                <c:pt idx="137">
                  <c:v>1.0770599424370226</c:v>
                </c:pt>
                <c:pt idx="138">
                  <c:v>0.88372784816299488</c:v>
                </c:pt>
                <c:pt idx="139">
                  <c:v>1.0766742668336564</c:v>
                </c:pt>
                <c:pt idx="140">
                  <c:v>0.96054969790309386</c:v>
                </c:pt>
                <c:pt idx="141">
                  <c:v>0.97660221579993867</c:v>
                </c:pt>
                <c:pt idx="142">
                  <c:v>1.0400913565310639</c:v>
                </c:pt>
                <c:pt idx="143">
                  <c:v>0.83696647489382214</c:v>
                </c:pt>
                <c:pt idx="144">
                  <c:v>1.2282406565305315</c:v>
                </c:pt>
                <c:pt idx="145">
                  <c:v>1.1400815475061641</c:v>
                </c:pt>
                <c:pt idx="146">
                  <c:v>1.0757239132044698</c:v>
                </c:pt>
                <c:pt idx="147">
                  <c:v>0.9951140676522825</c:v>
                </c:pt>
                <c:pt idx="148">
                  <c:v>0.71882089868934496</c:v>
                </c:pt>
                <c:pt idx="149">
                  <c:v>1.0715187882968793</c:v>
                </c:pt>
                <c:pt idx="150">
                  <c:v>0.82788179235660164</c:v>
                </c:pt>
                <c:pt idx="151">
                  <c:v>0.88723138233655841</c:v>
                </c:pt>
                <c:pt idx="152">
                  <c:v>1.08682404792281</c:v>
                </c:pt>
                <c:pt idx="153">
                  <c:v>1.1847848925292037</c:v>
                </c:pt>
                <c:pt idx="154">
                  <c:v>1.0934196266077747</c:v>
                </c:pt>
                <c:pt idx="155">
                  <c:v>1.0928898975173778</c:v>
                </c:pt>
                <c:pt idx="156">
                  <c:v>0.99606794325765291</c:v>
                </c:pt>
                <c:pt idx="157">
                  <c:v>0.98629973452182662</c:v>
                </c:pt>
                <c:pt idx="158">
                  <c:v>1.2621644250083546</c:v>
                </c:pt>
                <c:pt idx="159">
                  <c:v>1.3450744570152477</c:v>
                </c:pt>
                <c:pt idx="160">
                  <c:v>0.75587791538316595</c:v>
                </c:pt>
                <c:pt idx="161">
                  <c:v>1.0510484476235697</c:v>
                </c:pt>
                <c:pt idx="162">
                  <c:v>1.1017113963438352</c:v>
                </c:pt>
                <c:pt idx="163">
                  <c:v>0.9572725063279135</c:v>
                </c:pt>
                <c:pt idx="164">
                  <c:v>1.0145548952029433</c:v>
                </c:pt>
                <c:pt idx="165">
                  <c:v>1.0446012573775476</c:v>
                </c:pt>
                <c:pt idx="166">
                  <c:v>1.0820815809863331</c:v>
                </c:pt>
                <c:pt idx="167">
                  <c:v>1.1134944943504546</c:v>
                </c:pt>
                <c:pt idx="168">
                  <c:v>0.92734039738147112</c:v>
                </c:pt>
                <c:pt idx="169">
                  <c:v>0.90982617569617164</c:v>
                </c:pt>
                <c:pt idx="170">
                  <c:v>1.1053763996666</c:v>
                </c:pt>
                <c:pt idx="171">
                  <c:v>1.0072739198931753</c:v>
                </c:pt>
                <c:pt idx="172">
                  <c:v>0.96652035612105269</c:v>
                </c:pt>
                <c:pt idx="173">
                  <c:v>1.2118616166889993</c:v>
                </c:pt>
                <c:pt idx="174">
                  <c:v>1.1706908769397801</c:v>
                </c:pt>
                <c:pt idx="175">
                  <c:v>0.95491167625677986</c:v>
                </c:pt>
                <c:pt idx="176">
                  <c:v>1.1957984560591521</c:v>
                </c:pt>
                <c:pt idx="177">
                  <c:v>1.0617699052581258</c:v>
                </c:pt>
                <c:pt idx="178">
                  <c:v>1.0168915542228878</c:v>
                </c:pt>
                <c:pt idx="179">
                  <c:v>0.9988620743315092</c:v>
                </c:pt>
                <c:pt idx="180">
                  <c:v>0.90523365606546569</c:v>
                </c:pt>
                <c:pt idx="181">
                  <c:v>1.0075865739058201</c:v>
                </c:pt>
                <c:pt idx="182">
                  <c:v>0.85426125918135254</c:v>
                </c:pt>
                <c:pt idx="183">
                  <c:v>0.92582754664172962</c:v>
                </c:pt>
                <c:pt idx="184">
                  <c:v>1.0577482329932568</c:v>
                </c:pt>
                <c:pt idx="185">
                  <c:v>0.84366668253665955</c:v>
                </c:pt>
                <c:pt idx="186">
                  <c:v>0.91022158597315506</c:v>
                </c:pt>
                <c:pt idx="187">
                  <c:v>0.89655194312404951</c:v>
                </c:pt>
                <c:pt idx="188">
                  <c:v>1.0936675697827185</c:v>
                </c:pt>
                <c:pt idx="189">
                  <c:v>1.1513755802718491</c:v>
                </c:pt>
                <c:pt idx="190">
                  <c:v>1.2848044840310053</c:v>
                </c:pt>
                <c:pt idx="191">
                  <c:v>1.2043821030719046</c:v>
                </c:pt>
                <c:pt idx="192">
                  <c:v>0.9217012368243378</c:v>
                </c:pt>
                <c:pt idx="193">
                  <c:v>1.0507910333027499</c:v>
                </c:pt>
                <c:pt idx="194">
                  <c:v>1.1297471185274386</c:v>
                </c:pt>
                <c:pt idx="195">
                  <c:v>1.0216605986266258</c:v>
                </c:pt>
                <c:pt idx="196">
                  <c:v>1.1362717713754429</c:v>
                </c:pt>
                <c:pt idx="197">
                  <c:v>1.0344501476331767</c:v>
                </c:pt>
                <c:pt idx="198">
                  <c:v>0.88328598105695244</c:v>
                </c:pt>
                <c:pt idx="199">
                  <c:v>1.0040611941844781</c:v>
                </c:pt>
                <c:pt idx="200">
                  <c:v>0.96181928571203856</c:v>
                </c:pt>
                <c:pt idx="201">
                  <c:v>0.83164981146553585</c:v>
                </c:pt>
                <c:pt idx="202">
                  <c:v>0.92964385878559985</c:v>
                </c:pt>
                <c:pt idx="203">
                  <c:v>1.0486978732855801</c:v>
                </c:pt>
                <c:pt idx="204">
                  <c:v>1.0287892725850738</c:v>
                </c:pt>
                <c:pt idx="205">
                  <c:v>1.026902040490083</c:v>
                </c:pt>
                <c:pt idx="206">
                  <c:v>1.0382927533081738</c:v>
                </c:pt>
                <c:pt idx="207">
                  <c:v>1.0602444819558561</c:v>
                </c:pt>
                <c:pt idx="208">
                  <c:v>1.0255286575447291</c:v>
                </c:pt>
                <c:pt idx="209">
                  <c:v>0.97132625881720758</c:v>
                </c:pt>
                <c:pt idx="210">
                  <c:v>1.0372225845687411</c:v>
                </c:pt>
                <c:pt idx="211">
                  <c:v>1.0667234432834354</c:v>
                </c:pt>
                <c:pt idx="212">
                  <c:v>1.1775925279329609</c:v>
                </c:pt>
                <c:pt idx="213">
                  <c:v>1.104743795330497</c:v>
                </c:pt>
                <c:pt idx="214">
                  <c:v>1.0403662357045718</c:v>
                </c:pt>
                <c:pt idx="215">
                  <c:v>1.0253943824547866</c:v>
                </c:pt>
                <c:pt idx="216">
                  <c:v>1.0611152527798478</c:v>
                </c:pt>
                <c:pt idx="217">
                  <c:v>0.85462628415391562</c:v>
                </c:pt>
                <c:pt idx="218">
                  <c:v>1.0047976614597605</c:v>
                </c:pt>
                <c:pt idx="219">
                  <c:v>0.76634485641484584</c:v>
                </c:pt>
                <c:pt idx="220">
                  <c:v>0.86542208246198971</c:v>
                </c:pt>
                <c:pt idx="221">
                  <c:v>1.0662744492882221</c:v>
                </c:pt>
                <c:pt idx="222">
                  <c:v>1.0356160345843979</c:v>
                </c:pt>
                <c:pt idx="223">
                  <c:v>1.0282080692688864</c:v>
                </c:pt>
                <c:pt idx="224">
                  <c:v>0.89822810464425418</c:v>
                </c:pt>
                <c:pt idx="225">
                  <c:v>0.90763808899025789</c:v>
                </c:pt>
                <c:pt idx="226">
                  <c:v>0.75156788240553263</c:v>
                </c:pt>
                <c:pt idx="227">
                  <c:v>0.90169684504352365</c:v>
                </c:pt>
                <c:pt idx="228">
                  <c:v>0.78903083239624472</c:v>
                </c:pt>
                <c:pt idx="229">
                  <c:v>0.90072414294828063</c:v>
                </c:pt>
                <c:pt idx="230">
                  <c:v>0.95952443460975989</c:v>
                </c:pt>
                <c:pt idx="231">
                  <c:v>0.93335677555695451</c:v>
                </c:pt>
                <c:pt idx="232">
                  <c:v>0.93418207267494435</c:v>
                </c:pt>
                <c:pt idx="233">
                  <c:v>0.93080676962820086</c:v>
                </c:pt>
                <c:pt idx="234">
                  <c:v>1.0611789832006351</c:v>
                </c:pt>
                <c:pt idx="235">
                  <c:v>1.0186193822126575</c:v>
                </c:pt>
                <c:pt idx="236">
                  <c:v>0.91508636308732805</c:v>
                </c:pt>
                <c:pt idx="237">
                  <c:v>1.0120494146925625</c:v>
                </c:pt>
                <c:pt idx="238">
                  <c:v>0.92588198516811115</c:v>
                </c:pt>
                <c:pt idx="239">
                  <c:v>1.1448290260285141</c:v>
                </c:pt>
              </c:numCache>
            </c:numRef>
          </c:val>
        </c:ser>
        <c:ser>
          <c:idx val="88"/>
          <c:order val="88"/>
          <c:tx>
            <c:strRef>
              <c:f>ratio_data!$A$90</c:f>
              <c:strCache>
                <c:ptCount val="1"/>
                <c:pt idx="0">
                  <c:v>880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ratio_data!$B$90:$IG$90</c:f>
              <c:numCache>
                <c:formatCode>General</c:formatCode>
                <c:ptCount val="240"/>
                <c:pt idx="0">
                  <c:v>0.89892711801701841</c:v>
                </c:pt>
                <c:pt idx="1">
                  <c:v>0.82783801097096776</c:v>
                </c:pt>
                <c:pt idx="2">
                  <c:v>0.98234589997605959</c:v>
                </c:pt>
                <c:pt idx="3">
                  <c:v>0.916719969004404</c:v>
                </c:pt>
                <c:pt idx="4">
                  <c:v>0.99991256156051789</c:v>
                </c:pt>
                <c:pt idx="5">
                  <c:v>0.9738462749264627</c:v>
                </c:pt>
                <c:pt idx="6">
                  <c:v>1.1001527535843501</c:v>
                </c:pt>
                <c:pt idx="7">
                  <c:v>1.145010068639976</c:v>
                </c:pt>
                <c:pt idx="8">
                  <c:v>0.95589520420472762</c:v>
                </c:pt>
                <c:pt idx="9">
                  <c:v>0.96849795715071263</c:v>
                </c:pt>
                <c:pt idx="10">
                  <c:v>0.86278387462165562</c:v>
                </c:pt>
                <c:pt idx="11">
                  <c:v>1.0134344309497738</c:v>
                </c:pt>
                <c:pt idx="12">
                  <c:v>0.98399106841845563</c:v>
                </c:pt>
                <c:pt idx="13">
                  <c:v>0.84115331371254587</c:v>
                </c:pt>
                <c:pt idx="14">
                  <c:v>0.82610462765153658</c:v>
                </c:pt>
                <c:pt idx="15">
                  <c:v>0.87302565563029044</c:v>
                </c:pt>
                <c:pt idx="16">
                  <c:v>0.86299167966503698</c:v>
                </c:pt>
                <c:pt idx="17">
                  <c:v>0.84322989720434371</c:v>
                </c:pt>
                <c:pt idx="18">
                  <c:v>0.99697574944638345</c:v>
                </c:pt>
                <c:pt idx="19">
                  <c:v>1.1122453727639341</c:v>
                </c:pt>
                <c:pt idx="20">
                  <c:v>0.90794591090784682</c:v>
                </c:pt>
                <c:pt idx="21">
                  <c:v>0.84985711560113164</c:v>
                </c:pt>
                <c:pt idx="22">
                  <c:v>0.99340196733271358</c:v>
                </c:pt>
                <c:pt idx="23">
                  <c:v>0.94593534691270476</c:v>
                </c:pt>
                <c:pt idx="24">
                  <c:v>0.90392070106388001</c:v>
                </c:pt>
                <c:pt idx="25">
                  <c:v>1.1109901171546097</c:v>
                </c:pt>
                <c:pt idx="26">
                  <c:v>1.1150116963781558</c:v>
                </c:pt>
                <c:pt idx="27">
                  <c:v>1.0074479972809676</c:v>
                </c:pt>
                <c:pt idx="28">
                  <c:v>1.0580712501708558</c:v>
                </c:pt>
                <c:pt idx="29">
                  <c:v>0.94585361764979292</c:v>
                </c:pt>
                <c:pt idx="30">
                  <c:v>0.97453780686017877</c:v>
                </c:pt>
                <c:pt idx="31">
                  <c:v>1.1878350584048034</c:v>
                </c:pt>
                <c:pt idx="32">
                  <c:v>1.1247641061996378</c:v>
                </c:pt>
                <c:pt idx="33">
                  <c:v>1.1048781336009461</c:v>
                </c:pt>
                <c:pt idx="34">
                  <c:v>0.98869178985059825</c:v>
                </c:pt>
                <c:pt idx="35">
                  <c:v>0.8475427538704392</c:v>
                </c:pt>
                <c:pt idx="36">
                  <c:v>1.0048790434780759</c:v>
                </c:pt>
                <c:pt idx="37">
                  <c:v>1.0315801126614239</c:v>
                </c:pt>
                <c:pt idx="38">
                  <c:v>1.0441809875057781</c:v>
                </c:pt>
                <c:pt idx="39">
                  <c:v>0.95448114695865827</c:v>
                </c:pt>
                <c:pt idx="40">
                  <c:v>0.92909539659203755</c:v>
                </c:pt>
                <c:pt idx="41">
                  <c:v>1.0268744781983188</c:v>
                </c:pt>
                <c:pt idx="42">
                  <c:v>0.95999509048090392</c:v>
                </c:pt>
                <c:pt idx="43">
                  <c:v>0.98751571915489278</c:v>
                </c:pt>
                <c:pt idx="44">
                  <c:v>0.80825057056153282</c:v>
                </c:pt>
                <c:pt idx="45">
                  <c:v>0.95259651570110448</c:v>
                </c:pt>
                <c:pt idx="46">
                  <c:v>1.0390376117057842</c:v>
                </c:pt>
                <c:pt idx="47">
                  <c:v>0.8270987446760828</c:v>
                </c:pt>
                <c:pt idx="48">
                  <c:v>0.93556791461265609</c:v>
                </c:pt>
                <c:pt idx="49">
                  <c:v>0.78958908545945128</c:v>
                </c:pt>
                <c:pt idx="50">
                  <c:v>0.99929762880277451</c:v>
                </c:pt>
                <c:pt idx="51">
                  <c:v>0.8852080421140297</c:v>
                </c:pt>
                <c:pt idx="52">
                  <c:v>0.89477587343441234</c:v>
                </c:pt>
                <c:pt idx="53">
                  <c:v>0.85743088028666359</c:v>
                </c:pt>
                <c:pt idx="54">
                  <c:v>1.0323860300807139</c:v>
                </c:pt>
                <c:pt idx="55">
                  <c:v>0.87714032065922565</c:v>
                </c:pt>
                <c:pt idx="56">
                  <c:v>0.8448240803695688</c:v>
                </c:pt>
                <c:pt idx="57">
                  <c:v>0.85285490004636233</c:v>
                </c:pt>
                <c:pt idx="58">
                  <c:v>1.0779540795114049</c:v>
                </c:pt>
                <c:pt idx="59">
                  <c:v>1.1386468044538076</c:v>
                </c:pt>
                <c:pt idx="60">
                  <c:v>1.1419001622837115</c:v>
                </c:pt>
                <c:pt idx="61">
                  <c:v>1.0491799060327915</c:v>
                </c:pt>
                <c:pt idx="62">
                  <c:v>1.0638387438737729</c:v>
                </c:pt>
                <c:pt idx="63">
                  <c:v>0.8996773090567165</c:v>
                </c:pt>
                <c:pt idx="64">
                  <c:v>0.92415512536026656</c:v>
                </c:pt>
                <c:pt idx="65">
                  <c:v>0.95901170845452965</c:v>
                </c:pt>
                <c:pt idx="66">
                  <c:v>0.97757742139115467</c:v>
                </c:pt>
                <c:pt idx="67">
                  <c:v>0.93392727903122752</c:v>
                </c:pt>
                <c:pt idx="68">
                  <c:v>1.0208761783032441</c:v>
                </c:pt>
                <c:pt idx="69">
                  <c:v>1.001247068777066</c:v>
                </c:pt>
                <c:pt idx="70">
                  <c:v>1.0625809455900121</c:v>
                </c:pt>
                <c:pt idx="71">
                  <c:v>1.1158935635677691</c:v>
                </c:pt>
                <c:pt idx="72">
                  <c:v>1.0159481910161017</c:v>
                </c:pt>
                <c:pt idx="73">
                  <c:v>1.0501740562684139</c:v>
                </c:pt>
                <c:pt idx="74">
                  <c:v>0.95644218421573757</c:v>
                </c:pt>
                <c:pt idx="75">
                  <c:v>0.93564329522934064</c:v>
                </c:pt>
                <c:pt idx="76">
                  <c:v>0.87456575514673052</c:v>
                </c:pt>
                <c:pt idx="77">
                  <c:v>0.86845222497180907</c:v>
                </c:pt>
                <c:pt idx="78">
                  <c:v>0.94432681812367358</c:v>
                </c:pt>
                <c:pt idx="79">
                  <c:v>0.91695533506962934</c:v>
                </c:pt>
                <c:pt idx="80">
                  <c:v>1.0143141424304396</c:v>
                </c:pt>
                <c:pt idx="81">
                  <c:v>0.98476131486268059</c:v>
                </c:pt>
                <c:pt idx="82">
                  <c:v>0.95184785367942715</c:v>
                </c:pt>
                <c:pt idx="83">
                  <c:v>1.0731761664958341</c:v>
                </c:pt>
                <c:pt idx="84">
                  <c:v>1.0185371466660527</c:v>
                </c:pt>
                <c:pt idx="85">
                  <c:v>1.0362498948743992</c:v>
                </c:pt>
                <c:pt idx="86">
                  <c:v>1.090770576221104</c:v>
                </c:pt>
                <c:pt idx="87">
                  <c:v>1.0311441545962663</c:v>
                </c:pt>
                <c:pt idx="88">
                  <c:v>1.1077412115164138</c:v>
                </c:pt>
                <c:pt idx="89">
                  <c:v>1.1695000921514858</c:v>
                </c:pt>
                <c:pt idx="90">
                  <c:v>1.0532185266205762</c:v>
                </c:pt>
                <c:pt idx="91">
                  <c:v>0.98542599156863708</c:v>
                </c:pt>
                <c:pt idx="92">
                  <c:v>1.0080069256564004</c:v>
                </c:pt>
                <c:pt idx="93">
                  <c:v>1.0140030966272684</c:v>
                </c:pt>
                <c:pt idx="94">
                  <c:v>0.97231718130461553</c:v>
                </c:pt>
                <c:pt idx="95">
                  <c:v>0.98471523123936366</c:v>
                </c:pt>
                <c:pt idx="96">
                  <c:v>1.0476684326118462</c:v>
                </c:pt>
                <c:pt idx="97">
                  <c:v>1.019935170714545</c:v>
                </c:pt>
                <c:pt idx="98">
                  <c:v>1.0296733001189522</c:v>
                </c:pt>
                <c:pt idx="99">
                  <c:v>0.99715951270633096</c:v>
                </c:pt>
                <c:pt idx="100">
                  <c:v>0.95461296174471122</c:v>
                </c:pt>
                <c:pt idx="101">
                  <c:v>1.0506262495087402</c:v>
                </c:pt>
                <c:pt idx="102">
                  <c:v>0.92591713637928474</c:v>
                </c:pt>
                <c:pt idx="103">
                  <c:v>1.0594161583918471</c:v>
                </c:pt>
                <c:pt idx="104">
                  <c:v>1.1036831047272351</c:v>
                </c:pt>
                <c:pt idx="105">
                  <c:v>1.0801100067962706</c:v>
                </c:pt>
                <c:pt idx="106">
                  <c:v>0.86397241299705663</c:v>
                </c:pt>
                <c:pt idx="107">
                  <c:v>1.1032212307304092</c:v>
                </c:pt>
                <c:pt idx="108">
                  <c:v>1.02092052845759</c:v>
                </c:pt>
                <c:pt idx="109">
                  <c:v>1.0523970088862122</c:v>
                </c:pt>
                <c:pt idx="110">
                  <c:v>0.99340296202061495</c:v>
                </c:pt>
                <c:pt idx="111">
                  <c:v>1.0409120127501699</c:v>
                </c:pt>
                <c:pt idx="112">
                  <c:v>0.96985067079384413</c:v>
                </c:pt>
                <c:pt idx="113">
                  <c:v>1.0191163451442218</c:v>
                </c:pt>
                <c:pt idx="114">
                  <c:v>0.95863498358950794</c:v>
                </c:pt>
                <c:pt idx="115">
                  <c:v>1.1469935004064675</c:v>
                </c:pt>
                <c:pt idx="116">
                  <c:v>0.89679011528444674</c:v>
                </c:pt>
                <c:pt idx="117">
                  <c:v>0.93319223717578126</c:v>
                </c:pt>
                <c:pt idx="118">
                  <c:v>0.95927483785555179</c:v>
                </c:pt>
                <c:pt idx="119">
                  <c:v>1.0434903398798472</c:v>
                </c:pt>
                <c:pt idx="120">
                  <c:v>1.1237634817605124</c:v>
                </c:pt>
                <c:pt idx="121">
                  <c:v>1.0647071439216891</c:v>
                </c:pt>
                <c:pt idx="122">
                  <c:v>1.0177640436348587</c:v>
                </c:pt>
                <c:pt idx="123">
                  <c:v>0.92708484647708889</c:v>
                </c:pt>
                <c:pt idx="124">
                  <c:v>0.96005561875869172</c:v>
                </c:pt>
                <c:pt idx="125">
                  <c:v>0.96551393546106656</c:v>
                </c:pt>
                <c:pt idx="126">
                  <c:v>1.095793940034153</c:v>
                </c:pt>
                <c:pt idx="127">
                  <c:v>1.0141292238750439</c:v>
                </c:pt>
                <c:pt idx="128">
                  <c:v>1.1117598359035201</c:v>
                </c:pt>
                <c:pt idx="129">
                  <c:v>1.058250204349686</c:v>
                </c:pt>
                <c:pt idx="130">
                  <c:v>1.0516689197721898</c:v>
                </c:pt>
                <c:pt idx="131">
                  <c:v>0.86416958057473514</c:v>
                </c:pt>
                <c:pt idx="132">
                  <c:v>0.94692823077273569</c:v>
                </c:pt>
                <c:pt idx="133">
                  <c:v>1.07244858909545</c:v>
                </c:pt>
                <c:pt idx="134">
                  <c:v>0.97411141990826533</c:v>
                </c:pt>
                <c:pt idx="135">
                  <c:v>1.1384505931962554</c:v>
                </c:pt>
                <c:pt idx="136">
                  <c:v>1.0444131494871363</c:v>
                </c:pt>
                <c:pt idx="137">
                  <c:v>1.1782736769727251</c:v>
                </c:pt>
                <c:pt idx="138">
                  <c:v>0.95441397360433</c:v>
                </c:pt>
                <c:pt idx="139">
                  <c:v>1.0369102043167828</c:v>
                </c:pt>
                <c:pt idx="140">
                  <c:v>1.0513964236806068</c:v>
                </c:pt>
                <c:pt idx="141">
                  <c:v>1.0121391706647191</c:v>
                </c:pt>
                <c:pt idx="142">
                  <c:v>1.0150990385214038</c:v>
                </c:pt>
                <c:pt idx="143">
                  <c:v>0.88304069261855056</c:v>
                </c:pt>
                <c:pt idx="144">
                  <c:v>1.0883782669070501</c:v>
                </c:pt>
                <c:pt idx="145">
                  <c:v>1.2414857471007674</c:v>
                </c:pt>
                <c:pt idx="146">
                  <c:v>1.1298239671433559</c:v>
                </c:pt>
                <c:pt idx="147">
                  <c:v>1.2044896138386614</c:v>
                </c:pt>
                <c:pt idx="148">
                  <c:v>1.0522722180088251</c:v>
                </c:pt>
                <c:pt idx="149">
                  <c:v>0.87189523227019483</c:v>
                </c:pt>
                <c:pt idx="150">
                  <c:v>0.81505990955474483</c:v>
                </c:pt>
                <c:pt idx="151">
                  <c:v>0.94078789033513266</c:v>
                </c:pt>
                <c:pt idx="152">
                  <c:v>1.0864874785191121</c:v>
                </c:pt>
                <c:pt idx="153">
                  <c:v>0.98453449176280527</c:v>
                </c:pt>
                <c:pt idx="154">
                  <c:v>0.99543355535945166</c:v>
                </c:pt>
                <c:pt idx="155">
                  <c:v>1.0747188461963009</c:v>
                </c:pt>
                <c:pt idx="156">
                  <c:v>1.017341905066756</c:v>
                </c:pt>
                <c:pt idx="157">
                  <c:v>1.0773913550040732</c:v>
                </c:pt>
                <c:pt idx="158">
                  <c:v>1.183995379937518</c:v>
                </c:pt>
                <c:pt idx="159">
                  <c:v>0.97878662914806891</c:v>
                </c:pt>
                <c:pt idx="160">
                  <c:v>0.96917041582947616</c:v>
                </c:pt>
                <c:pt idx="161">
                  <c:v>1.083961475314781</c:v>
                </c:pt>
                <c:pt idx="162">
                  <c:v>1.3679010373436757</c:v>
                </c:pt>
                <c:pt idx="163">
                  <c:v>1.0661641541038527</c:v>
                </c:pt>
                <c:pt idx="164">
                  <c:v>1.2097802171315613</c:v>
                </c:pt>
                <c:pt idx="165">
                  <c:v>1.1032900501347238</c:v>
                </c:pt>
                <c:pt idx="166">
                  <c:v>1.0645935301315401</c:v>
                </c:pt>
                <c:pt idx="167">
                  <c:v>1.0454292329786894</c:v>
                </c:pt>
                <c:pt idx="168">
                  <c:v>0.89002806665633993</c:v>
                </c:pt>
                <c:pt idx="169">
                  <c:v>0.91045412569938622</c:v>
                </c:pt>
                <c:pt idx="170">
                  <c:v>0.8890289970309565</c:v>
                </c:pt>
                <c:pt idx="171">
                  <c:v>1.0110243468203171</c:v>
                </c:pt>
                <c:pt idx="172">
                  <c:v>0.94445770800231488</c:v>
                </c:pt>
                <c:pt idx="173">
                  <c:v>0.97314790494491044</c:v>
                </c:pt>
                <c:pt idx="174">
                  <c:v>1.16813389255392</c:v>
                </c:pt>
                <c:pt idx="175">
                  <c:v>1.2152716225875604</c:v>
                </c:pt>
                <c:pt idx="176">
                  <c:v>1.0200199658415749</c:v>
                </c:pt>
                <c:pt idx="177">
                  <c:v>1.0259887616166001</c:v>
                </c:pt>
                <c:pt idx="178">
                  <c:v>1.0217347586959744</c:v>
                </c:pt>
                <c:pt idx="179">
                  <c:v>0.98007377291264641</c:v>
                </c:pt>
                <c:pt idx="180">
                  <c:v>0.93473723968836264</c:v>
                </c:pt>
                <c:pt idx="181">
                  <c:v>0.94115803424314193</c:v>
                </c:pt>
                <c:pt idx="182">
                  <c:v>1.0344715063319263</c:v>
                </c:pt>
                <c:pt idx="183">
                  <c:v>0.82963417790860772</c:v>
                </c:pt>
                <c:pt idx="184">
                  <c:v>0.76521553617368576</c:v>
                </c:pt>
                <c:pt idx="185">
                  <c:v>0.89587359645899678</c:v>
                </c:pt>
                <c:pt idx="186">
                  <c:v>0.90865461526155911</c:v>
                </c:pt>
                <c:pt idx="187">
                  <c:v>1.0137025325470757</c:v>
                </c:pt>
                <c:pt idx="188">
                  <c:v>1.2546035548743739</c:v>
                </c:pt>
                <c:pt idx="189">
                  <c:v>1.0946494522313237</c:v>
                </c:pt>
                <c:pt idx="190">
                  <c:v>1.3543376331089669</c:v>
                </c:pt>
                <c:pt idx="191">
                  <c:v>0.99038697916167706</c:v>
                </c:pt>
                <c:pt idx="192">
                  <c:v>0.86491076852614601</c:v>
                </c:pt>
                <c:pt idx="193">
                  <c:v>1.0323822439775525</c:v>
                </c:pt>
                <c:pt idx="194">
                  <c:v>1.0830783059779328</c:v>
                </c:pt>
                <c:pt idx="195">
                  <c:v>1.0356163674926278</c:v>
                </c:pt>
                <c:pt idx="196">
                  <c:v>1.1748498841858341</c:v>
                </c:pt>
                <c:pt idx="197">
                  <c:v>1.1329366148848474</c:v>
                </c:pt>
                <c:pt idx="198">
                  <c:v>0.90947983291998546</c:v>
                </c:pt>
                <c:pt idx="199">
                  <c:v>0.92985484846029764</c:v>
                </c:pt>
                <c:pt idx="200">
                  <c:v>0.84971964850095161</c:v>
                </c:pt>
                <c:pt idx="201">
                  <c:v>1.0769442659076298</c:v>
                </c:pt>
                <c:pt idx="202">
                  <c:v>0.84023349265577774</c:v>
                </c:pt>
                <c:pt idx="203">
                  <c:v>0.94237003201479008</c:v>
                </c:pt>
                <c:pt idx="204">
                  <c:v>1.0114166474056157</c:v>
                </c:pt>
                <c:pt idx="205">
                  <c:v>1.138996153935445</c:v>
                </c:pt>
                <c:pt idx="206">
                  <c:v>1.1176755578284392</c:v>
                </c:pt>
                <c:pt idx="207">
                  <c:v>1.1921940474911357</c:v>
                </c:pt>
                <c:pt idx="208">
                  <c:v>1.0578974897454352</c:v>
                </c:pt>
                <c:pt idx="209">
                  <c:v>0.96560574425828938</c:v>
                </c:pt>
                <c:pt idx="210">
                  <c:v>0.96140631066894255</c:v>
                </c:pt>
                <c:pt idx="211">
                  <c:v>0.95965728911045645</c:v>
                </c:pt>
                <c:pt idx="212">
                  <c:v>1.0850993085656138</c:v>
                </c:pt>
                <c:pt idx="213">
                  <c:v>1.2887223872884617</c:v>
                </c:pt>
                <c:pt idx="214">
                  <c:v>1.0913467769603171</c:v>
                </c:pt>
                <c:pt idx="215">
                  <c:v>1.0611229775485369</c:v>
                </c:pt>
                <c:pt idx="216">
                  <c:v>1.0200983031284254</c:v>
                </c:pt>
                <c:pt idx="217">
                  <c:v>0.93132306843049495</c:v>
                </c:pt>
                <c:pt idx="218">
                  <c:v>0.83512298541449903</c:v>
                </c:pt>
                <c:pt idx="219">
                  <c:v>0.76756420283146853</c:v>
                </c:pt>
                <c:pt idx="220">
                  <c:v>0.98603251137968351</c:v>
                </c:pt>
                <c:pt idx="221">
                  <c:v>1.0047318271190573</c:v>
                </c:pt>
                <c:pt idx="222">
                  <c:v>1.0101990766332147</c:v>
                </c:pt>
                <c:pt idx="223">
                  <c:v>1.0601179430079601</c:v>
                </c:pt>
                <c:pt idx="224">
                  <c:v>0.87855268432523836</c:v>
                </c:pt>
                <c:pt idx="225">
                  <c:v>0.86504006993053661</c:v>
                </c:pt>
                <c:pt idx="226">
                  <c:v>1.0556272471248938</c:v>
                </c:pt>
                <c:pt idx="227">
                  <c:v>0.93052578243754169</c:v>
                </c:pt>
                <c:pt idx="228">
                  <c:v>0.93319496235840571</c:v>
                </c:pt>
                <c:pt idx="229">
                  <c:v>1.1597124465279021</c:v>
                </c:pt>
                <c:pt idx="230">
                  <c:v>1.0665409885023145</c:v>
                </c:pt>
                <c:pt idx="231">
                  <c:v>1.070224007902743</c:v>
                </c:pt>
                <c:pt idx="232">
                  <c:v>0.84590275394080261</c:v>
                </c:pt>
                <c:pt idx="233">
                  <c:v>1.0232896989653724</c:v>
                </c:pt>
                <c:pt idx="234">
                  <c:v>1.1788540719160205</c:v>
                </c:pt>
                <c:pt idx="235">
                  <c:v>1.0268887148146744</c:v>
                </c:pt>
                <c:pt idx="236">
                  <c:v>0.83488921831804352</c:v>
                </c:pt>
                <c:pt idx="237">
                  <c:v>0.8234042215773032</c:v>
                </c:pt>
                <c:pt idx="238">
                  <c:v>0.84997490543221599</c:v>
                </c:pt>
                <c:pt idx="239">
                  <c:v>1.1082392785056057</c:v>
                </c:pt>
              </c:numCache>
            </c:numRef>
          </c:val>
        </c:ser>
        <c:ser>
          <c:idx val="89"/>
          <c:order val="89"/>
          <c:tx>
            <c:strRef>
              <c:f>ratio_data!$A$91</c:f>
              <c:strCache>
                <c:ptCount val="1"/>
                <c:pt idx="0">
                  <c:v>890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ratio_data!$B$91:$IG$91</c:f>
              <c:numCache>
                <c:formatCode>General</c:formatCode>
                <c:ptCount val="240"/>
                <c:pt idx="0">
                  <c:v>1.0569719035839915</c:v>
                </c:pt>
                <c:pt idx="1">
                  <c:v>1.005220738661633</c:v>
                </c:pt>
                <c:pt idx="2">
                  <c:v>0.94631356429829649</c:v>
                </c:pt>
                <c:pt idx="3">
                  <c:v>0.85769161034065666</c:v>
                </c:pt>
                <c:pt idx="4">
                  <c:v>1.008673050547739</c:v>
                </c:pt>
                <c:pt idx="5">
                  <c:v>0.83632546719620693</c:v>
                </c:pt>
                <c:pt idx="6">
                  <c:v>0.99668219493012256</c:v>
                </c:pt>
                <c:pt idx="7">
                  <c:v>1.0332726590685366</c:v>
                </c:pt>
                <c:pt idx="8">
                  <c:v>1.0867438583659597</c:v>
                </c:pt>
                <c:pt idx="9">
                  <c:v>0.71355803853630262</c:v>
                </c:pt>
                <c:pt idx="10">
                  <c:v>0.81256000352314262</c:v>
                </c:pt>
                <c:pt idx="11">
                  <c:v>0.83899270960165551</c:v>
                </c:pt>
                <c:pt idx="12">
                  <c:v>0.96095387567392865</c:v>
                </c:pt>
                <c:pt idx="13">
                  <c:v>0.85507939060087756</c:v>
                </c:pt>
                <c:pt idx="14">
                  <c:v>0.84314890158231093</c:v>
                </c:pt>
                <c:pt idx="15">
                  <c:v>0.85451529430184903</c:v>
                </c:pt>
                <c:pt idx="16">
                  <c:v>0.85970826221968311</c:v>
                </c:pt>
                <c:pt idx="17">
                  <c:v>1.0106621671337281</c:v>
                </c:pt>
                <c:pt idx="18">
                  <c:v>1.027592731915282</c:v>
                </c:pt>
                <c:pt idx="19">
                  <c:v>0.92843670735144257</c:v>
                </c:pt>
                <c:pt idx="20">
                  <c:v>0.94612922128934684</c:v>
                </c:pt>
                <c:pt idx="21">
                  <c:v>0.86026286933896856</c:v>
                </c:pt>
                <c:pt idx="22">
                  <c:v>1.2087494420697218</c:v>
                </c:pt>
                <c:pt idx="23">
                  <c:v>0.96037651774190946</c:v>
                </c:pt>
                <c:pt idx="24">
                  <c:v>1.063120806429527</c:v>
                </c:pt>
                <c:pt idx="25">
                  <c:v>1.1048046899373059</c:v>
                </c:pt>
                <c:pt idx="26">
                  <c:v>1.057625415686039</c:v>
                </c:pt>
                <c:pt idx="27">
                  <c:v>0.9278704198419615</c:v>
                </c:pt>
                <c:pt idx="28">
                  <c:v>0.99038899605478714</c:v>
                </c:pt>
                <c:pt idx="29">
                  <c:v>0.94054423040551083</c:v>
                </c:pt>
                <c:pt idx="30">
                  <c:v>1.0570546309761046</c:v>
                </c:pt>
                <c:pt idx="31">
                  <c:v>1.0694525625406401</c:v>
                </c:pt>
                <c:pt idx="32">
                  <c:v>1.0148246447123268</c:v>
                </c:pt>
                <c:pt idx="33">
                  <c:v>1.0991953302858499</c:v>
                </c:pt>
                <c:pt idx="34">
                  <c:v>0.91412060219008195</c:v>
                </c:pt>
                <c:pt idx="35">
                  <c:v>1.0768567340735182</c:v>
                </c:pt>
                <c:pt idx="36">
                  <c:v>0.96188176370628753</c:v>
                </c:pt>
                <c:pt idx="37">
                  <c:v>0.92973312351338511</c:v>
                </c:pt>
                <c:pt idx="38">
                  <c:v>0.91512938915193742</c:v>
                </c:pt>
                <c:pt idx="39">
                  <c:v>1.0064837542122562</c:v>
                </c:pt>
                <c:pt idx="40">
                  <c:v>0.98019398778298128</c:v>
                </c:pt>
                <c:pt idx="41">
                  <c:v>0.93487406084726044</c:v>
                </c:pt>
                <c:pt idx="42">
                  <c:v>0.92573426423890004</c:v>
                </c:pt>
                <c:pt idx="43">
                  <c:v>0.86710052641260005</c:v>
                </c:pt>
                <c:pt idx="44">
                  <c:v>0.88603803376134849</c:v>
                </c:pt>
                <c:pt idx="45">
                  <c:v>1.0668789251022621</c:v>
                </c:pt>
                <c:pt idx="46">
                  <c:v>1.086074003554756</c:v>
                </c:pt>
                <c:pt idx="47">
                  <c:v>1.0177392626633237</c:v>
                </c:pt>
                <c:pt idx="48">
                  <c:v>0.83653708789028358</c:v>
                </c:pt>
                <c:pt idx="49">
                  <c:v>0.83165909805851301</c:v>
                </c:pt>
                <c:pt idx="50">
                  <c:v>0.93762512637423578</c:v>
                </c:pt>
                <c:pt idx="51">
                  <c:v>0.98602051125477475</c:v>
                </c:pt>
                <c:pt idx="52">
                  <c:v>0.87437031635306584</c:v>
                </c:pt>
                <c:pt idx="53">
                  <c:v>0.99672281607555302</c:v>
                </c:pt>
                <c:pt idx="54">
                  <c:v>1.172754835147928</c:v>
                </c:pt>
                <c:pt idx="55">
                  <c:v>1.1073691310324518</c:v>
                </c:pt>
                <c:pt idx="56">
                  <c:v>1.0052283650850857</c:v>
                </c:pt>
                <c:pt idx="57">
                  <c:v>0.9636200995179417</c:v>
                </c:pt>
                <c:pt idx="58">
                  <c:v>1.1109341598424238</c:v>
                </c:pt>
                <c:pt idx="59">
                  <c:v>1.009986255651403</c:v>
                </c:pt>
                <c:pt idx="60">
                  <c:v>0.97146579233241281</c:v>
                </c:pt>
                <c:pt idx="61">
                  <c:v>0.91705727632128764</c:v>
                </c:pt>
                <c:pt idx="62">
                  <c:v>0.90521449521597597</c:v>
                </c:pt>
                <c:pt idx="63">
                  <c:v>0.89975468834027883</c:v>
                </c:pt>
                <c:pt idx="64">
                  <c:v>0.99064048957439255</c:v>
                </c:pt>
                <c:pt idx="65">
                  <c:v>1.040753471502134</c:v>
                </c:pt>
                <c:pt idx="66">
                  <c:v>0.9292461739664748</c:v>
                </c:pt>
                <c:pt idx="67">
                  <c:v>0.83666211226873533</c:v>
                </c:pt>
                <c:pt idx="68">
                  <c:v>0.98791212213702295</c:v>
                </c:pt>
                <c:pt idx="69">
                  <c:v>0.9139125421226526</c:v>
                </c:pt>
                <c:pt idx="70">
                  <c:v>0.90413447083351384</c:v>
                </c:pt>
                <c:pt idx="71">
                  <c:v>1.1125501584994444</c:v>
                </c:pt>
                <c:pt idx="72">
                  <c:v>0.96930735629876164</c:v>
                </c:pt>
                <c:pt idx="73">
                  <c:v>1.0949960133073038</c:v>
                </c:pt>
                <c:pt idx="74">
                  <c:v>0.89825333167029653</c:v>
                </c:pt>
                <c:pt idx="75">
                  <c:v>0.92694730954218663</c:v>
                </c:pt>
                <c:pt idx="76">
                  <c:v>0.85231370157603759</c:v>
                </c:pt>
                <c:pt idx="77">
                  <c:v>0.86963881006070121</c:v>
                </c:pt>
                <c:pt idx="78">
                  <c:v>0.86396785053396663</c:v>
                </c:pt>
                <c:pt idx="79">
                  <c:v>0.86440148050461263</c:v>
                </c:pt>
                <c:pt idx="80">
                  <c:v>0.9980783765803406</c:v>
                </c:pt>
                <c:pt idx="81">
                  <c:v>0.93219725593089264</c:v>
                </c:pt>
                <c:pt idx="82">
                  <c:v>1.023215743298395</c:v>
                </c:pt>
                <c:pt idx="83">
                  <c:v>1.0791820941153041</c:v>
                </c:pt>
                <c:pt idx="84">
                  <c:v>1.0363857423198342</c:v>
                </c:pt>
                <c:pt idx="85">
                  <c:v>1.0711276032471961</c:v>
                </c:pt>
                <c:pt idx="86">
                  <c:v>1.0558173531338189</c:v>
                </c:pt>
                <c:pt idx="87">
                  <c:v>1.0264744094393115</c:v>
                </c:pt>
                <c:pt idx="88">
                  <c:v>1.0108611947556776</c:v>
                </c:pt>
                <c:pt idx="89">
                  <c:v>1.0557402166549514</c:v>
                </c:pt>
                <c:pt idx="90">
                  <c:v>1.0509680168581219</c:v>
                </c:pt>
                <c:pt idx="91">
                  <c:v>1.0146119018470465</c:v>
                </c:pt>
                <c:pt idx="92">
                  <c:v>0.96410859246265579</c:v>
                </c:pt>
                <c:pt idx="93">
                  <c:v>0.9399779188398536</c:v>
                </c:pt>
                <c:pt idx="94">
                  <c:v>0.95079021298158051</c:v>
                </c:pt>
                <c:pt idx="95">
                  <c:v>0.99471905671196426</c:v>
                </c:pt>
                <c:pt idx="96">
                  <c:v>1.0860797597606269</c:v>
                </c:pt>
                <c:pt idx="97">
                  <c:v>1.0903389000515555</c:v>
                </c:pt>
                <c:pt idx="98">
                  <c:v>1.0724913193398198</c:v>
                </c:pt>
                <c:pt idx="99">
                  <c:v>0.90740296687664923</c:v>
                </c:pt>
                <c:pt idx="100">
                  <c:v>0.89697853009626749</c:v>
                </c:pt>
                <c:pt idx="101">
                  <c:v>1.025293323920756</c:v>
                </c:pt>
                <c:pt idx="102">
                  <c:v>1.1175817053976478</c:v>
                </c:pt>
                <c:pt idx="103">
                  <c:v>1.110825440857752</c:v>
                </c:pt>
                <c:pt idx="104">
                  <c:v>1.0168509402497061</c:v>
                </c:pt>
                <c:pt idx="105">
                  <c:v>1.0609810635930563</c:v>
                </c:pt>
                <c:pt idx="106">
                  <c:v>0.85429407433244264</c:v>
                </c:pt>
                <c:pt idx="107">
                  <c:v>1.0187149993521718</c:v>
                </c:pt>
                <c:pt idx="108">
                  <c:v>1.0509547934528438</c:v>
                </c:pt>
                <c:pt idx="109">
                  <c:v>1.0519957552425376</c:v>
                </c:pt>
                <c:pt idx="110">
                  <c:v>0.96095484929461461</c:v>
                </c:pt>
                <c:pt idx="111">
                  <c:v>1.1127018953973138</c:v>
                </c:pt>
                <c:pt idx="112">
                  <c:v>1.0922807749351153</c:v>
                </c:pt>
                <c:pt idx="113">
                  <c:v>1.1303364290709081</c:v>
                </c:pt>
                <c:pt idx="114">
                  <c:v>1.0724586161082983</c:v>
                </c:pt>
                <c:pt idx="115">
                  <c:v>1.2413079224064141</c:v>
                </c:pt>
                <c:pt idx="116">
                  <c:v>0.99911966390983487</c:v>
                </c:pt>
                <c:pt idx="117">
                  <c:v>1.0418970021146876</c:v>
                </c:pt>
                <c:pt idx="118">
                  <c:v>1.0106184737587163</c:v>
                </c:pt>
                <c:pt idx="119">
                  <c:v>1.1329466038552261</c:v>
                </c:pt>
                <c:pt idx="120">
                  <c:v>1.2253518285865781</c:v>
                </c:pt>
                <c:pt idx="121">
                  <c:v>0.99679373225538981</c:v>
                </c:pt>
                <c:pt idx="122">
                  <c:v>0.93098252902839651</c:v>
                </c:pt>
                <c:pt idx="123">
                  <c:v>0.90657359410634697</c:v>
                </c:pt>
                <c:pt idx="124">
                  <c:v>0.9812416989027154</c:v>
                </c:pt>
                <c:pt idx="125">
                  <c:v>0.95936246247569468</c:v>
                </c:pt>
                <c:pt idx="126">
                  <c:v>1.137520648103663</c:v>
                </c:pt>
                <c:pt idx="127">
                  <c:v>1.1246759598362441</c:v>
                </c:pt>
                <c:pt idx="128">
                  <c:v>0.98794252257840165</c:v>
                </c:pt>
                <c:pt idx="129">
                  <c:v>0.97374062165059161</c:v>
                </c:pt>
                <c:pt idx="130">
                  <c:v>0.92598194030514669</c:v>
                </c:pt>
                <c:pt idx="131">
                  <c:v>0.94796717642670669</c:v>
                </c:pt>
                <c:pt idx="132">
                  <c:v>0.8954361839891255</c:v>
                </c:pt>
                <c:pt idx="133">
                  <c:v>1.1203701674924955</c:v>
                </c:pt>
                <c:pt idx="134">
                  <c:v>0.97071717711754368</c:v>
                </c:pt>
                <c:pt idx="135">
                  <c:v>1.1125724771666401</c:v>
                </c:pt>
                <c:pt idx="136">
                  <c:v>1.0891966860104356</c:v>
                </c:pt>
                <c:pt idx="137">
                  <c:v>1.2046846965545814</c:v>
                </c:pt>
                <c:pt idx="138">
                  <c:v>1.1621426041096383</c:v>
                </c:pt>
                <c:pt idx="139">
                  <c:v>0.9944965160017265</c:v>
                </c:pt>
                <c:pt idx="140">
                  <c:v>1.0303925004076619</c:v>
                </c:pt>
                <c:pt idx="141">
                  <c:v>0.91298742206342465</c:v>
                </c:pt>
                <c:pt idx="142">
                  <c:v>0.90479850151839625</c:v>
                </c:pt>
                <c:pt idx="143">
                  <c:v>0.95021382534014753</c:v>
                </c:pt>
                <c:pt idx="144">
                  <c:v>1.0814820674726175</c:v>
                </c:pt>
                <c:pt idx="145">
                  <c:v>1.0164226801282166</c:v>
                </c:pt>
                <c:pt idx="146">
                  <c:v>0.97774568456491673</c:v>
                </c:pt>
                <c:pt idx="147">
                  <c:v>1.1110314825164096</c:v>
                </c:pt>
                <c:pt idx="148">
                  <c:v>1.06810667161089</c:v>
                </c:pt>
                <c:pt idx="149">
                  <c:v>1.0921784923974054</c:v>
                </c:pt>
                <c:pt idx="150">
                  <c:v>1.0908105574596478</c:v>
                </c:pt>
                <c:pt idx="151">
                  <c:v>1.0874678857255515</c:v>
                </c:pt>
                <c:pt idx="152">
                  <c:v>0.92772504701902281</c:v>
                </c:pt>
                <c:pt idx="153">
                  <c:v>1.081637822909008</c:v>
                </c:pt>
                <c:pt idx="154">
                  <c:v>0.92873675169308179</c:v>
                </c:pt>
                <c:pt idx="155">
                  <c:v>1.0512480119872241</c:v>
                </c:pt>
                <c:pt idx="156">
                  <c:v>1.017432462098282</c:v>
                </c:pt>
                <c:pt idx="157">
                  <c:v>1.1510166944396159</c:v>
                </c:pt>
                <c:pt idx="158">
                  <c:v>1.2488793657283028</c:v>
                </c:pt>
                <c:pt idx="159">
                  <c:v>1.0199998198755338</c:v>
                </c:pt>
                <c:pt idx="160">
                  <c:v>0.82314494714164044</c:v>
                </c:pt>
                <c:pt idx="161">
                  <c:v>1.1727434286924121</c:v>
                </c:pt>
                <c:pt idx="162">
                  <c:v>1.1751681551838953</c:v>
                </c:pt>
                <c:pt idx="163">
                  <c:v>1.0856403020997578</c:v>
                </c:pt>
                <c:pt idx="164">
                  <c:v>0.90939423999212976</c:v>
                </c:pt>
                <c:pt idx="165">
                  <c:v>1.053454297772813</c:v>
                </c:pt>
                <c:pt idx="166">
                  <c:v>1.2247720028084297</c:v>
                </c:pt>
                <c:pt idx="167">
                  <c:v>1.0652871006348221</c:v>
                </c:pt>
                <c:pt idx="168">
                  <c:v>0.95005802221421964</c:v>
                </c:pt>
                <c:pt idx="169">
                  <c:v>0.88182557680930795</c:v>
                </c:pt>
                <c:pt idx="170">
                  <c:v>0.88474021164448935</c:v>
                </c:pt>
                <c:pt idx="171">
                  <c:v>0.95266815740387212</c:v>
                </c:pt>
                <c:pt idx="172">
                  <c:v>0.980825236388296</c:v>
                </c:pt>
                <c:pt idx="173">
                  <c:v>1.0460182965938629</c:v>
                </c:pt>
                <c:pt idx="174">
                  <c:v>1.0712621002123284</c:v>
                </c:pt>
                <c:pt idx="175">
                  <c:v>1.2686735019024948</c:v>
                </c:pt>
                <c:pt idx="176">
                  <c:v>0.94097421035168372</c:v>
                </c:pt>
                <c:pt idx="177">
                  <c:v>1.0643835306074241</c:v>
                </c:pt>
                <c:pt idx="178">
                  <c:v>0.85861649104440263</c:v>
                </c:pt>
                <c:pt idx="179">
                  <c:v>1.1960263534015609</c:v>
                </c:pt>
                <c:pt idx="180">
                  <c:v>1.0809411377678477</c:v>
                </c:pt>
                <c:pt idx="181">
                  <c:v>0.9014698067703375</c:v>
                </c:pt>
                <c:pt idx="182">
                  <c:v>0.8493834691298856</c:v>
                </c:pt>
                <c:pt idx="183">
                  <c:v>0.90762702999555434</c:v>
                </c:pt>
                <c:pt idx="184">
                  <c:v>0.78774945816837483</c:v>
                </c:pt>
                <c:pt idx="185">
                  <c:v>1.2414370236545011</c:v>
                </c:pt>
                <c:pt idx="186">
                  <c:v>1.2544801641586889</c:v>
                </c:pt>
                <c:pt idx="187">
                  <c:v>1.2369739989252562</c:v>
                </c:pt>
                <c:pt idx="188">
                  <c:v>1.3133215481799212</c:v>
                </c:pt>
                <c:pt idx="189">
                  <c:v>1.0972640549435215</c:v>
                </c:pt>
                <c:pt idx="190">
                  <c:v>0.96990865830213946</c:v>
                </c:pt>
                <c:pt idx="191">
                  <c:v>1.11241336252203</c:v>
                </c:pt>
                <c:pt idx="192">
                  <c:v>1.107038203628302</c:v>
                </c:pt>
                <c:pt idx="193">
                  <c:v>1.1135582687527421</c:v>
                </c:pt>
                <c:pt idx="194">
                  <c:v>1.0095942568644172</c:v>
                </c:pt>
                <c:pt idx="195">
                  <c:v>0.9737136955738086</c:v>
                </c:pt>
                <c:pt idx="196">
                  <c:v>1.335165894253413</c:v>
                </c:pt>
                <c:pt idx="197">
                  <c:v>1.0124524624375346</c:v>
                </c:pt>
                <c:pt idx="198">
                  <c:v>0.99517557173027116</c:v>
                </c:pt>
                <c:pt idx="199">
                  <c:v>0.81319737897027533</c:v>
                </c:pt>
                <c:pt idx="200">
                  <c:v>0.89384729345373892</c:v>
                </c:pt>
                <c:pt idx="201">
                  <c:v>0.85352556301630711</c:v>
                </c:pt>
                <c:pt idx="202">
                  <c:v>0.79451033917969016</c:v>
                </c:pt>
                <c:pt idx="203">
                  <c:v>0.79143587129035142</c:v>
                </c:pt>
                <c:pt idx="204">
                  <c:v>0.96292096000859095</c:v>
                </c:pt>
                <c:pt idx="205">
                  <c:v>1.2182765755278497</c:v>
                </c:pt>
                <c:pt idx="206">
                  <c:v>1.6419672164990997</c:v>
                </c:pt>
                <c:pt idx="207">
                  <c:v>1.3778070990199558</c:v>
                </c:pt>
                <c:pt idx="208">
                  <c:v>1.0091155991933227</c:v>
                </c:pt>
                <c:pt idx="209">
                  <c:v>0.97009451551001991</c:v>
                </c:pt>
                <c:pt idx="210">
                  <c:v>0.9315230224321136</c:v>
                </c:pt>
                <c:pt idx="211">
                  <c:v>0.8527681704577017</c:v>
                </c:pt>
                <c:pt idx="212">
                  <c:v>1.2052818855763558</c:v>
                </c:pt>
                <c:pt idx="213">
                  <c:v>0.96353870619567361</c:v>
                </c:pt>
                <c:pt idx="214">
                  <c:v>1.04493812167277</c:v>
                </c:pt>
                <c:pt idx="215">
                  <c:v>0.82160816098916423</c:v>
                </c:pt>
                <c:pt idx="216">
                  <c:v>0.92693870428995151</c:v>
                </c:pt>
                <c:pt idx="217">
                  <c:v>0.9127392766681921</c:v>
                </c:pt>
                <c:pt idx="218">
                  <c:v>0.90281387453670203</c:v>
                </c:pt>
                <c:pt idx="219">
                  <c:v>0.84857007991926658</c:v>
                </c:pt>
                <c:pt idx="220">
                  <c:v>0.74939959725954108</c:v>
                </c:pt>
                <c:pt idx="221">
                  <c:v>1.062112874881165</c:v>
                </c:pt>
                <c:pt idx="222">
                  <c:v>1.0330732850964046</c:v>
                </c:pt>
                <c:pt idx="223">
                  <c:v>1.0730733082706758</c:v>
                </c:pt>
                <c:pt idx="224">
                  <c:v>0.96541467650890256</c:v>
                </c:pt>
                <c:pt idx="225">
                  <c:v>0.9347164168960479</c:v>
                </c:pt>
                <c:pt idx="226">
                  <c:v>0.94092671151356522</c:v>
                </c:pt>
                <c:pt idx="227">
                  <c:v>0.93873524285573362</c:v>
                </c:pt>
                <c:pt idx="228">
                  <c:v>0.93646313760583733</c:v>
                </c:pt>
                <c:pt idx="229">
                  <c:v>1.1104889210019313</c:v>
                </c:pt>
                <c:pt idx="230">
                  <c:v>1.0795784206744206</c:v>
                </c:pt>
                <c:pt idx="231">
                  <c:v>0.86034048358134163</c:v>
                </c:pt>
                <c:pt idx="232">
                  <c:v>0.94309826040584144</c:v>
                </c:pt>
                <c:pt idx="233">
                  <c:v>0.68064456662003914</c:v>
                </c:pt>
                <c:pt idx="234">
                  <c:v>0.65002790178571435</c:v>
                </c:pt>
                <c:pt idx="235">
                  <c:v>0.86330404729652765</c:v>
                </c:pt>
                <c:pt idx="236">
                  <c:v>0.9176456430671569</c:v>
                </c:pt>
                <c:pt idx="237">
                  <c:v>0.75720722984404554</c:v>
                </c:pt>
                <c:pt idx="238">
                  <c:v>0.94501456897164227</c:v>
                </c:pt>
                <c:pt idx="239">
                  <c:v>0.74681924172546821</c:v>
                </c:pt>
              </c:numCache>
            </c:numRef>
          </c:val>
        </c:ser>
        <c:ser>
          <c:idx val="90"/>
          <c:order val="90"/>
          <c:tx>
            <c:strRef>
              <c:f>ratio_data!$A$92</c:f>
              <c:strCache>
                <c:ptCount val="1"/>
                <c:pt idx="0">
                  <c:v>900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ratio_data!$B$92:$IG$92</c:f>
              <c:numCache>
                <c:formatCode>General</c:formatCode>
                <c:ptCount val="240"/>
                <c:pt idx="0">
                  <c:v>0.92974733733149251</c:v>
                </c:pt>
                <c:pt idx="1">
                  <c:v>0.90018188883855588</c:v>
                </c:pt>
                <c:pt idx="2">
                  <c:v>0.80649903444650173</c:v>
                </c:pt>
                <c:pt idx="3">
                  <c:v>0.8226039900762766</c:v>
                </c:pt>
                <c:pt idx="4">
                  <c:v>0.78343109020073709</c:v>
                </c:pt>
                <c:pt idx="5">
                  <c:v>0.85076029170203149</c:v>
                </c:pt>
                <c:pt idx="6">
                  <c:v>1.0810774925778988</c:v>
                </c:pt>
                <c:pt idx="7">
                  <c:v>1.0188299663941098</c:v>
                </c:pt>
                <c:pt idx="8">
                  <c:v>0.94170213391911495</c:v>
                </c:pt>
                <c:pt idx="9">
                  <c:v>0.82727274709508325</c:v>
                </c:pt>
                <c:pt idx="10">
                  <c:v>0.89845747411081589</c:v>
                </c:pt>
                <c:pt idx="11">
                  <c:v>0.85984337330270144</c:v>
                </c:pt>
                <c:pt idx="12">
                  <c:v>0.88638880233923767</c:v>
                </c:pt>
                <c:pt idx="13">
                  <c:v>0.89355824967373931</c:v>
                </c:pt>
                <c:pt idx="14">
                  <c:v>0.75544195696327443</c:v>
                </c:pt>
                <c:pt idx="15">
                  <c:v>0.87284323494231264</c:v>
                </c:pt>
                <c:pt idx="16">
                  <c:v>1.0503489981346652</c:v>
                </c:pt>
                <c:pt idx="17">
                  <c:v>1.0118157799788181</c:v>
                </c:pt>
                <c:pt idx="18">
                  <c:v>0.97462962133540498</c:v>
                </c:pt>
                <c:pt idx="19">
                  <c:v>1.0452854181201046</c:v>
                </c:pt>
                <c:pt idx="20">
                  <c:v>1.1137165756081837</c:v>
                </c:pt>
                <c:pt idx="21">
                  <c:v>0.94262031683376024</c:v>
                </c:pt>
                <c:pt idx="22">
                  <c:v>1.053525167928191</c:v>
                </c:pt>
                <c:pt idx="23">
                  <c:v>1.0430099633957761</c:v>
                </c:pt>
                <c:pt idx="24">
                  <c:v>0.98525478059024962</c:v>
                </c:pt>
                <c:pt idx="25">
                  <c:v>0.96990804788519491</c:v>
                </c:pt>
                <c:pt idx="26">
                  <c:v>0.91902943626770495</c:v>
                </c:pt>
                <c:pt idx="27">
                  <c:v>0.81447644659289264</c:v>
                </c:pt>
                <c:pt idx="28">
                  <c:v>1.0470998723305478</c:v>
                </c:pt>
                <c:pt idx="29">
                  <c:v>1.1945220912559653</c:v>
                </c:pt>
                <c:pt idx="30">
                  <c:v>1.1274073747871527</c:v>
                </c:pt>
                <c:pt idx="31">
                  <c:v>1.050650208176666</c:v>
                </c:pt>
                <c:pt idx="32">
                  <c:v>0.97244968358685413</c:v>
                </c:pt>
                <c:pt idx="33">
                  <c:v>0.97496981157868556</c:v>
                </c:pt>
                <c:pt idx="34">
                  <c:v>1.0358661164685119</c:v>
                </c:pt>
                <c:pt idx="35">
                  <c:v>0.96407391285248278</c:v>
                </c:pt>
                <c:pt idx="36">
                  <c:v>1.0931746723458478</c:v>
                </c:pt>
                <c:pt idx="37">
                  <c:v>1.1074085766655521</c:v>
                </c:pt>
                <c:pt idx="38">
                  <c:v>1.022116935812408</c:v>
                </c:pt>
                <c:pt idx="39">
                  <c:v>0.87423279799120257</c:v>
                </c:pt>
                <c:pt idx="40">
                  <c:v>1.0092899040867165</c:v>
                </c:pt>
                <c:pt idx="41">
                  <c:v>1.026853348943384</c:v>
                </c:pt>
                <c:pt idx="42">
                  <c:v>0.99440459343840992</c:v>
                </c:pt>
                <c:pt idx="43">
                  <c:v>0.90000076642447768</c:v>
                </c:pt>
                <c:pt idx="44">
                  <c:v>0.8451156699208916</c:v>
                </c:pt>
                <c:pt idx="45">
                  <c:v>0.90040046699286158</c:v>
                </c:pt>
                <c:pt idx="46">
                  <c:v>0.97475261872231167</c:v>
                </c:pt>
                <c:pt idx="47">
                  <c:v>0.97726031358437304</c:v>
                </c:pt>
                <c:pt idx="48">
                  <c:v>0.94601124501928968</c:v>
                </c:pt>
                <c:pt idx="49">
                  <c:v>0.919251886920879</c:v>
                </c:pt>
                <c:pt idx="50">
                  <c:v>0.93978185543287907</c:v>
                </c:pt>
                <c:pt idx="51">
                  <c:v>0.96639051637258289</c:v>
                </c:pt>
                <c:pt idx="52">
                  <c:v>0.76722603954966284</c:v>
                </c:pt>
                <c:pt idx="53">
                  <c:v>0.96932777093012235</c:v>
                </c:pt>
                <c:pt idx="54">
                  <c:v>0.84592488333323834</c:v>
                </c:pt>
                <c:pt idx="55">
                  <c:v>0.9915188117195789</c:v>
                </c:pt>
                <c:pt idx="56">
                  <c:v>1.0510324455016964</c:v>
                </c:pt>
                <c:pt idx="57">
                  <c:v>0.89117007159170569</c:v>
                </c:pt>
                <c:pt idx="58">
                  <c:v>0.98489836257775054</c:v>
                </c:pt>
                <c:pt idx="59">
                  <c:v>0.92946053953170316</c:v>
                </c:pt>
                <c:pt idx="60">
                  <c:v>1.0020677244517224</c:v>
                </c:pt>
                <c:pt idx="61">
                  <c:v>0.85130650146873421</c:v>
                </c:pt>
                <c:pt idx="62">
                  <c:v>0.81600901732974584</c:v>
                </c:pt>
                <c:pt idx="63">
                  <c:v>0.9464609549505717</c:v>
                </c:pt>
                <c:pt idx="64">
                  <c:v>1.1072914453719218</c:v>
                </c:pt>
                <c:pt idx="65">
                  <c:v>0.94174447919415738</c:v>
                </c:pt>
                <c:pt idx="66">
                  <c:v>0.9425015396713281</c:v>
                </c:pt>
                <c:pt idx="67">
                  <c:v>0.9642258118134166</c:v>
                </c:pt>
                <c:pt idx="68">
                  <c:v>1.001261716592851</c:v>
                </c:pt>
                <c:pt idx="69">
                  <c:v>0.99920237312069649</c:v>
                </c:pt>
                <c:pt idx="70">
                  <c:v>1.0445251071979598</c:v>
                </c:pt>
                <c:pt idx="71">
                  <c:v>0.90559453161410663</c:v>
                </c:pt>
                <c:pt idx="72">
                  <c:v>0.96364393413664762</c:v>
                </c:pt>
                <c:pt idx="73">
                  <c:v>0.92378900583351364</c:v>
                </c:pt>
                <c:pt idx="74">
                  <c:v>0.87570720024139248</c:v>
                </c:pt>
                <c:pt idx="75">
                  <c:v>0.85458713813872167</c:v>
                </c:pt>
                <c:pt idx="76">
                  <c:v>0.90911522953293056</c:v>
                </c:pt>
                <c:pt idx="77">
                  <c:v>0.81795103609110786</c:v>
                </c:pt>
                <c:pt idx="78">
                  <c:v>0.82988498049523651</c:v>
                </c:pt>
                <c:pt idx="79">
                  <c:v>0.8634877156048909</c:v>
                </c:pt>
                <c:pt idx="80">
                  <c:v>0.78794176680744155</c:v>
                </c:pt>
                <c:pt idx="81">
                  <c:v>0.89440914562688878</c:v>
                </c:pt>
                <c:pt idx="82">
                  <c:v>1.0894550099565083</c:v>
                </c:pt>
                <c:pt idx="83">
                  <c:v>1.1027400678458867</c:v>
                </c:pt>
                <c:pt idx="84">
                  <c:v>0.96646417262243334</c:v>
                </c:pt>
                <c:pt idx="85">
                  <c:v>0.94608443690094868</c:v>
                </c:pt>
                <c:pt idx="86">
                  <c:v>0.99571798434482506</c:v>
                </c:pt>
                <c:pt idx="87">
                  <c:v>0.99700648393644842</c:v>
                </c:pt>
                <c:pt idx="88">
                  <c:v>1.058084614485262</c:v>
                </c:pt>
                <c:pt idx="89">
                  <c:v>1.1559506345713608</c:v>
                </c:pt>
                <c:pt idx="90">
                  <c:v>1.0971057809525846</c:v>
                </c:pt>
                <c:pt idx="91">
                  <c:v>1.0099127239424552</c:v>
                </c:pt>
                <c:pt idx="92">
                  <c:v>0.9769033949433602</c:v>
                </c:pt>
                <c:pt idx="93">
                  <c:v>0.95699906023716785</c:v>
                </c:pt>
                <c:pt idx="94">
                  <c:v>0.9101763892910002</c:v>
                </c:pt>
                <c:pt idx="95">
                  <c:v>0.8722717724863398</c:v>
                </c:pt>
                <c:pt idx="96">
                  <c:v>1.2222887302016971</c:v>
                </c:pt>
                <c:pt idx="97">
                  <c:v>1.0472055219032208</c:v>
                </c:pt>
                <c:pt idx="98">
                  <c:v>1.0398197000540046</c:v>
                </c:pt>
                <c:pt idx="99">
                  <c:v>0.95743995029856066</c:v>
                </c:pt>
                <c:pt idx="100">
                  <c:v>0.89319384586964157</c:v>
                </c:pt>
                <c:pt idx="101">
                  <c:v>0.99896329647276338</c:v>
                </c:pt>
                <c:pt idx="102">
                  <c:v>1.2265170360105579</c:v>
                </c:pt>
                <c:pt idx="103">
                  <c:v>0.99305488538811093</c:v>
                </c:pt>
                <c:pt idx="104">
                  <c:v>0.96561804893549463</c:v>
                </c:pt>
                <c:pt idx="105">
                  <c:v>1.0439715039624018</c:v>
                </c:pt>
                <c:pt idx="106">
                  <c:v>1.0144381757686907</c:v>
                </c:pt>
                <c:pt idx="107">
                  <c:v>1.1453312054032636</c:v>
                </c:pt>
                <c:pt idx="108">
                  <c:v>1.170238670431492</c:v>
                </c:pt>
                <c:pt idx="109">
                  <c:v>0.95423582562821863</c:v>
                </c:pt>
                <c:pt idx="110">
                  <c:v>1.0519229243720811</c:v>
                </c:pt>
                <c:pt idx="111">
                  <c:v>1.1048607826945638</c:v>
                </c:pt>
                <c:pt idx="112">
                  <c:v>1.1360733786207076</c:v>
                </c:pt>
                <c:pt idx="113">
                  <c:v>1.0076461185250258</c:v>
                </c:pt>
                <c:pt idx="114">
                  <c:v>0.9090709621772125</c:v>
                </c:pt>
                <c:pt idx="115">
                  <c:v>1.0951012491008099</c:v>
                </c:pt>
                <c:pt idx="116">
                  <c:v>1.0030171201564593</c:v>
                </c:pt>
                <c:pt idx="117">
                  <c:v>1.148424028041118</c:v>
                </c:pt>
                <c:pt idx="118">
                  <c:v>1.0319497984904455</c:v>
                </c:pt>
                <c:pt idx="119">
                  <c:v>1.0496575727517388</c:v>
                </c:pt>
                <c:pt idx="120">
                  <c:v>1.0727565733886861</c:v>
                </c:pt>
                <c:pt idx="121">
                  <c:v>1.0622155408012488</c:v>
                </c:pt>
                <c:pt idx="122">
                  <c:v>1.1329584731753743</c:v>
                </c:pt>
                <c:pt idx="123">
                  <c:v>0.92984610762967879</c:v>
                </c:pt>
                <c:pt idx="124">
                  <c:v>1.0491096369137305</c:v>
                </c:pt>
                <c:pt idx="125">
                  <c:v>0.97599825631004189</c:v>
                </c:pt>
                <c:pt idx="126">
                  <c:v>1.0001690931131453</c:v>
                </c:pt>
                <c:pt idx="127">
                  <c:v>1.0195855776299558</c:v>
                </c:pt>
                <c:pt idx="128">
                  <c:v>1.079358159174806</c:v>
                </c:pt>
                <c:pt idx="129">
                  <c:v>0.95766500628550555</c:v>
                </c:pt>
                <c:pt idx="130">
                  <c:v>0.94949540784840591</c:v>
                </c:pt>
                <c:pt idx="131">
                  <c:v>1.0414292552454403</c:v>
                </c:pt>
                <c:pt idx="132">
                  <c:v>1.0422956152777418</c:v>
                </c:pt>
                <c:pt idx="133">
                  <c:v>1.152675865174112</c:v>
                </c:pt>
                <c:pt idx="134">
                  <c:v>1.0257772615031955</c:v>
                </c:pt>
                <c:pt idx="135">
                  <c:v>0.92576940818490072</c:v>
                </c:pt>
                <c:pt idx="136">
                  <c:v>1.0104806631074779</c:v>
                </c:pt>
                <c:pt idx="137">
                  <c:v>1.1612380416870147</c:v>
                </c:pt>
                <c:pt idx="138">
                  <c:v>1.0844812928233318</c:v>
                </c:pt>
                <c:pt idx="139">
                  <c:v>0.82812301593672599</c:v>
                </c:pt>
                <c:pt idx="140">
                  <c:v>0.86744255796571335</c:v>
                </c:pt>
                <c:pt idx="141">
                  <c:v>0.85060338790688683</c:v>
                </c:pt>
                <c:pt idx="142">
                  <c:v>0.80901247551638178</c:v>
                </c:pt>
                <c:pt idx="143">
                  <c:v>0.91574414750831112</c:v>
                </c:pt>
                <c:pt idx="144">
                  <c:v>0.87905815305013046</c:v>
                </c:pt>
                <c:pt idx="145">
                  <c:v>0.88648357156962443</c:v>
                </c:pt>
                <c:pt idx="146">
                  <c:v>0.98008775646182067</c:v>
                </c:pt>
                <c:pt idx="147">
                  <c:v>1.0441759074360641</c:v>
                </c:pt>
                <c:pt idx="148">
                  <c:v>1.0194950397031437</c:v>
                </c:pt>
                <c:pt idx="149">
                  <c:v>1.2215058375668539</c:v>
                </c:pt>
                <c:pt idx="150">
                  <c:v>0.94939461703203964</c:v>
                </c:pt>
                <c:pt idx="151">
                  <c:v>1.0819269936049472</c:v>
                </c:pt>
                <c:pt idx="152">
                  <c:v>0.9318256888708607</c:v>
                </c:pt>
                <c:pt idx="153">
                  <c:v>0.86889947212865315</c:v>
                </c:pt>
                <c:pt idx="154">
                  <c:v>0.94890612214851466</c:v>
                </c:pt>
                <c:pt idx="155">
                  <c:v>1.018708394570762</c:v>
                </c:pt>
                <c:pt idx="156">
                  <c:v>0.92711593853946561</c:v>
                </c:pt>
                <c:pt idx="157">
                  <c:v>0.87436346644797269</c:v>
                </c:pt>
                <c:pt idx="158">
                  <c:v>0.92303957405133996</c:v>
                </c:pt>
                <c:pt idx="159">
                  <c:v>1.0363187471654136</c:v>
                </c:pt>
                <c:pt idx="160">
                  <c:v>0.85010942030089498</c:v>
                </c:pt>
                <c:pt idx="161">
                  <c:v>1.0625011632884771</c:v>
                </c:pt>
                <c:pt idx="162">
                  <c:v>0.95910296282295648</c:v>
                </c:pt>
                <c:pt idx="163">
                  <c:v>0.9776201748814779</c:v>
                </c:pt>
                <c:pt idx="164">
                  <c:v>1.0435033140445957</c:v>
                </c:pt>
                <c:pt idx="165">
                  <c:v>1.0633647817809198</c:v>
                </c:pt>
                <c:pt idx="166">
                  <c:v>1.2225173637571041</c:v>
                </c:pt>
                <c:pt idx="167">
                  <c:v>0.99785594421544821</c:v>
                </c:pt>
                <c:pt idx="168">
                  <c:v>0.91122635400767749</c:v>
                </c:pt>
                <c:pt idx="169">
                  <c:v>0.78081576834344923</c:v>
                </c:pt>
                <c:pt idx="170">
                  <c:v>0.97997082097411659</c:v>
                </c:pt>
                <c:pt idx="171">
                  <c:v>0.82627946787898965</c:v>
                </c:pt>
                <c:pt idx="172">
                  <c:v>1.0111397822392818</c:v>
                </c:pt>
                <c:pt idx="173">
                  <c:v>0.8400997408965537</c:v>
                </c:pt>
                <c:pt idx="174">
                  <c:v>1.1028855579383829</c:v>
                </c:pt>
                <c:pt idx="175">
                  <c:v>1.12674469656489</c:v>
                </c:pt>
                <c:pt idx="176">
                  <c:v>0.93009220855724251</c:v>
                </c:pt>
                <c:pt idx="177">
                  <c:v>0.87955385372608885</c:v>
                </c:pt>
                <c:pt idx="178">
                  <c:v>0.96322997699134461</c:v>
                </c:pt>
                <c:pt idx="179">
                  <c:v>0.99163605722728909</c:v>
                </c:pt>
                <c:pt idx="180">
                  <c:v>1.0152542593908718</c:v>
                </c:pt>
                <c:pt idx="181">
                  <c:v>1.0641417831886355</c:v>
                </c:pt>
                <c:pt idx="182">
                  <c:v>0.906189941792652</c:v>
                </c:pt>
                <c:pt idx="183">
                  <c:v>0.78655860431009061</c:v>
                </c:pt>
                <c:pt idx="184">
                  <c:v>1.1018526277683001</c:v>
                </c:pt>
                <c:pt idx="185">
                  <c:v>1.014207346442668</c:v>
                </c:pt>
                <c:pt idx="186">
                  <c:v>0.96760803587810984</c:v>
                </c:pt>
                <c:pt idx="187">
                  <c:v>1.0362425196748366</c:v>
                </c:pt>
                <c:pt idx="188">
                  <c:v>0.90564192128958398</c:v>
                </c:pt>
                <c:pt idx="189">
                  <c:v>1.0231222575252388</c:v>
                </c:pt>
                <c:pt idx="190">
                  <c:v>0.82655494615518665</c:v>
                </c:pt>
                <c:pt idx="191">
                  <c:v>0.98322985776869465</c:v>
                </c:pt>
                <c:pt idx="192">
                  <c:v>1.1866462609945347</c:v>
                </c:pt>
                <c:pt idx="193">
                  <c:v>0.95507934543412865</c:v>
                </c:pt>
                <c:pt idx="194">
                  <c:v>1.0017835928669094</c:v>
                </c:pt>
                <c:pt idx="195">
                  <c:v>1.2507059551042818</c:v>
                </c:pt>
                <c:pt idx="196">
                  <c:v>1.2700528129267723</c:v>
                </c:pt>
                <c:pt idx="197">
                  <c:v>1.2054656419880418</c:v>
                </c:pt>
                <c:pt idx="198">
                  <c:v>1.0883787640514881</c:v>
                </c:pt>
                <c:pt idx="199">
                  <c:v>0.97588442417115462</c:v>
                </c:pt>
                <c:pt idx="200">
                  <c:v>0.97072092238392849</c:v>
                </c:pt>
                <c:pt idx="201">
                  <c:v>0.9804963476010915</c:v>
                </c:pt>
                <c:pt idx="202">
                  <c:v>0.89429977507982561</c:v>
                </c:pt>
                <c:pt idx="203">
                  <c:v>0.76899454995527661</c:v>
                </c:pt>
                <c:pt idx="204">
                  <c:v>0.63632739427765339</c:v>
                </c:pt>
                <c:pt idx="205">
                  <c:v>0.85160505450032875</c:v>
                </c:pt>
                <c:pt idx="206">
                  <c:v>0.93089726115980465</c:v>
                </c:pt>
                <c:pt idx="207">
                  <c:v>0.87729961209048968</c:v>
                </c:pt>
                <c:pt idx="208">
                  <c:v>0.99835867461243599</c:v>
                </c:pt>
                <c:pt idx="209">
                  <c:v>1.006581976580486</c:v>
                </c:pt>
                <c:pt idx="210">
                  <c:v>0.81270775655691463</c:v>
                </c:pt>
                <c:pt idx="211">
                  <c:v>0.92531364173651298</c:v>
                </c:pt>
                <c:pt idx="212">
                  <c:v>1.0273953181137119</c:v>
                </c:pt>
                <c:pt idx="213">
                  <c:v>0.94031986694772651</c:v>
                </c:pt>
                <c:pt idx="214">
                  <c:v>0.98656534628949255</c:v>
                </c:pt>
                <c:pt idx="215">
                  <c:v>1.080761914173481</c:v>
                </c:pt>
                <c:pt idx="216">
                  <c:v>1.0050748777981859</c:v>
                </c:pt>
                <c:pt idx="217">
                  <c:v>0.95626965695277244</c:v>
                </c:pt>
                <c:pt idx="218">
                  <c:v>0.92973471049586465</c:v>
                </c:pt>
                <c:pt idx="219">
                  <c:v>0.91123369023364686</c:v>
                </c:pt>
                <c:pt idx="220">
                  <c:v>0.92151398890130909</c:v>
                </c:pt>
                <c:pt idx="221">
                  <c:v>1.0283809544479541</c:v>
                </c:pt>
                <c:pt idx="222">
                  <c:v>0.94330439450986481</c:v>
                </c:pt>
                <c:pt idx="223">
                  <c:v>0.82861939733372991</c:v>
                </c:pt>
                <c:pt idx="224">
                  <c:v>0.90826958608899866</c:v>
                </c:pt>
                <c:pt idx="225">
                  <c:v>1.1625743815894918</c:v>
                </c:pt>
                <c:pt idx="226">
                  <c:v>0.95903283967420005</c:v>
                </c:pt>
                <c:pt idx="227">
                  <c:v>1.2813130786223288</c:v>
                </c:pt>
                <c:pt idx="228">
                  <c:v>0.97456231269232907</c:v>
                </c:pt>
                <c:pt idx="229">
                  <c:v>1.2104454027091598</c:v>
                </c:pt>
                <c:pt idx="230">
                  <c:v>0.97113374567104149</c:v>
                </c:pt>
                <c:pt idx="231">
                  <c:v>0.88532747289200353</c:v>
                </c:pt>
                <c:pt idx="232">
                  <c:v>0.9624892564111317</c:v>
                </c:pt>
                <c:pt idx="233">
                  <c:v>0.88929396502084657</c:v>
                </c:pt>
                <c:pt idx="234">
                  <c:v>0.79866506931370873</c:v>
                </c:pt>
                <c:pt idx="235">
                  <c:v>0.79705441446629366</c:v>
                </c:pt>
                <c:pt idx="236">
                  <c:v>0.68782495606128702</c:v>
                </c:pt>
                <c:pt idx="237">
                  <c:v>0.68475247729576572</c:v>
                </c:pt>
                <c:pt idx="238">
                  <c:v>0.87347647655071958</c:v>
                </c:pt>
                <c:pt idx="239">
                  <c:v>0.86556045471099308</c:v>
                </c:pt>
              </c:numCache>
            </c:numRef>
          </c:val>
        </c:ser>
        <c:ser>
          <c:idx val="91"/>
          <c:order val="91"/>
          <c:tx>
            <c:strRef>
              <c:f>ratio_data!$A$93</c:f>
              <c:strCache>
                <c:ptCount val="1"/>
                <c:pt idx="0">
                  <c:v>910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ratio_data!$B$93:$IG$93</c:f>
              <c:numCache>
                <c:formatCode>General</c:formatCode>
                <c:ptCount val="240"/>
                <c:pt idx="0">
                  <c:v>0.93143923673393769</c:v>
                </c:pt>
                <c:pt idx="1">
                  <c:v>1.0533255554584728</c:v>
                </c:pt>
                <c:pt idx="2">
                  <c:v>0.9204879456155215</c:v>
                </c:pt>
                <c:pt idx="3">
                  <c:v>1.08296488946684</c:v>
                </c:pt>
                <c:pt idx="4">
                  <c:v>1.0213188181039057</c:v>
                </c:pt>
                <c:pt idx="5">
                  <c:v>0.97543162441305564</c:v>
                </c:pt>
                <c:pt idx="6">
                  <c:v>1.0921830249888065</c:v>
                </c:pt>
                <c:pt idx="7">
                  <c:v>0.8329088163711782</c:v>
                </c:pt>
                <c:pt idx="8">
                  <c:v>0.93303929430633514</c:v>
                </c:pt>
                <c:pt idx="9">
                  <c:v>0.95043610360477615</c:v>
                </c:pt>
                <c:pt idx="10">
                  <c:v>0.76622570064155271</c:v>
                </c:pt>
                <c:pt idx="11">
                  <c:v>0.8040829322654518</c:v>
                </c:pt>
                <c:pt idx="12">
                  <c:v>0.80199096884623955</c:v>
                </c:pt>
                <c:pt idx="13">
                  <c:v>0.84814706060354872</c:v>
                </c:pt>
                <c:pt idx="14">
                  <c:v>1.0665865079028773</c:v>
                </c:pt>
                <c:pt idx="15">
                  <c:v>1.0283631690444874</c:v>
                </c:pt>
                <c:pt idx="16">
                  <c:v>0.95065410237824144</c:v>
                </c:pt>
                <c:pt idx="17">
                  <c:v>0.86507244125227567</c:v>
                </c:pt>
                <c:pt idx="18">
                  <c:v>1.0289478775289937</c:v>
                </c:pt>
                <c:pt idx="19">
                  <c:v>0.89368183048224403</c:v>
                </c:pt>
                <c:pt idx="20">
                  <c:v>1.0504543331493355</c:v>
                </c:pt>
                <c:pt idx="21">
                  <c:v>0.92906284419046359</c:v>
                </c:pt>
                <c:pt idx="22">
                  <c:v>1.0072259971670776</c:v>
                </c:pt>
                <c:pt idx="23">
                  <c:v>1.0922011697752207</c:v>
                </c:pt>
                <c:pt idx="24">
                  <c:v>0.90593257078067158</c:v>
                </c:pt>
                <c:pt idx="25">
                  <c:v>0.90581340443851965</c:v>
                </c:pt>
                <c:pt idx="26">
                  <c:v>0.85357632845295239</c:v>
                </c:pt>
                <c:pt idx="27">
                  <c:v>0.92926116188771979</c:v>
                </c:pt>
                <c:pt idx="28">
                  <c:v>0.91149409609913989</c:v>
                </c:pt>
                <c:pt idx="29">
                  <c:v>0.90951479395002521</c:v>
                </c:pt>
                <c:pt idx="30">
                  <c:v>1.0302590327694932</c:v>
                </c:pt>
                <c:pt idx="31">
                  <c:v>1.1173512471536458</c:v>
                </c:pt>
                <c:pt idx="32">
                  <c:v>0.99665971838570955</c:v>
                </c:pt>
                <c:pt idx="33">
                  <c:v>1.13346343447648</c:v>
                </c:pt>
                <c:pt idx="34">
                  <c:v>1.0449513144539746</c:v>
                </c:pt>
                <c:pt idx="35">
                  <c:v>1.1123502779528913</c:v>
                </c:pt>
                <c:pt idx="36">
                  <c:v>1.0146726720435739</c:v>
                </c:pt>
                <c:pt idx="37">
                  <c:v>0.84805399118159364</c:v>
                </c:pt>
                <c:pt idx="38">
                  <c:v>1.0224074413431827</c:v>
                </c:pt>
                <c:pt idx="39">
                  <c:v>0.88064239150062051</c:v>
                </c:pt>
                <c:pt idx="40">
                  <c:v>0.93256034880816197</c:v>
                </c:pt>
                <c:pt idx="41">
                  <c:v>0.97317961741847681</c:v>
                </c:pt>
                <c:pt idx="42">
                  <c:v>0.85223391199613951</c:v>
                </c:pt>
                <c:pt idx="43">
                  <c:v>0.96025431535028405</c:v>
                </c:pt>
                <c:pt idx="44">
                  <c:v>0.93613913017285844</c:v>
                </c:pt>
                <c:pt idx="45">
                  <c:v>0.87178107661001292</c:v>
                </c:pt>
                <c:pt idx="46">
                  <c:v>1.0173698142136574</c:v>
                </c:pt>
                <c:pt idx="47">
                  <c:v>0.9836820758878132</c:v>
                </c:pt>
                <c:pt idx="48">
                  <c:v>0.93589287644048202</c:v>
                </c:pt>
                <c:pt idx="49">
                  <c:v>1.1032131583319489</c:v>
                </c:pt>
                <c:pt idx="50">
                  <c:v>1.0893797861141596</c:v>
                </c:pt>
                <c:pt idx="51">
                  <c:v>1.0634191138364077</c:v>
                </c:pt>
                <c:pt idx="52">
                  <c:v>0.90036207716465388</c:v>
                </c:pt>
                <c:pt idx="53">
                  <c:v>0.92184355346537472</c:v>
                </c:pt>
                <c:pt idx="54">
                  <c:v>0.84349437916729653</c:v>
                </c:pt>
                <c:pt idx="55">
                  <c:v>0.97102322478767289</c:v>
                </c:pt>
                <c:pt idx="56">
                  <c:v>0.98762579585130417</c:v>
                </c:pt>
                <c:pt idx="57">
                  <c:v>0.93814098683869185</c:v>
                </c:pt>
                <c:pt idx="58">
                  <c:v>0.99754918574822016</c:v>
                </c:pt>
                <c:pt idx="59">
                  <c:v>0.9516285675791003</c:v>
                </c:pt>
                <c:pt idx="60">
                  <c:v>0.95616421125454065</c:v>
                </c:pt>
                <c:pt idx="61">
                  <c:v>0.91816612925818597</c:v>
                </c:pt>
                <c:pt idx="62">
                  <c:v>0.9020553192772901</c:v>
                </c:pt>
                <c:pt idx="63">
                  <c:v>1.1177804465780641</c:v>
                </c:pt>
                <c:pt idx="64">
                  <c:v>1.1681514194304023</c:v>
                </c:pt>
                <c:pt idx="65">
                  <c:v>1.1615465362038921</c:v>
                </c:pt>
                <c:pt idx="66">
                  <c:v>0.96655505985698797</c:v>
                </c:pt>
                <c:pt idx="67">
                  <c:v>1.0742033218309581</c:v>
                </c:pt>
                <c:pt idx="68">
                  <c:v>1.0813766569162253</c:v>
                </c:pt>
                <c:pt idx="69">
                  <c:v>1.0999048624961658</c:v>
                </c:pt>
                <c:pt idx="70">
                  <c:v>1.0491551330052049</c:v>
                </c:pt>
                <c:pt idx="71">
                  <c:v>1.1023584865885867</c:v>
                </c:pt>
                <c:pt idx="72">
                  <c:v>1.047437642343704</c:v>
                </c:pt>
                <c:pt idx="73">
                  <c:v>0.99249777277629259</c:v>
                </c:pt>
                <c:pt idx="74">
                  <c:v>1.076046064428539</c:v>
                </c:pt>
                <c:pt idx="75">
                  <c:v>1.0511173763305321</c:v>
                </c:pt>
                <c:pt idx="76">
                  <c:v>0.94459195907698812</c:v>
                </c:pt>
                <c:pt idx="77">
                  <c:v>0.80579521838135726</c:v>
                </c:pt>
                <c:pt idx="78">
                  <c:v>0.96890673436389818</c:v>
                </c:pt>
                <c:pt idx="79">
                  <c:v>0.96044081358466582</c:v>
                </c:pt>
                <c:pt idx="80">
                  <c:v>0.84957570618344613</c:v>
                </c:pt>
                <c:pt idx="81">
                  <c:v>0.88351582719490351</c:v>
                </c:pt>
                <c:pt idx="82">
                  <c:v>0.96889441948657984</c:v>
                </c:pt>
                <c:pt idx="83">
                  <c:v>1.1145570027357623</c:v>
                </c:pt>
                <c:pt idx="84">
                  <c:v>1.0719160260451259</c:v>
                </c:pt>
                <c:pt idx="85">
                  <c:v>1.1095006179477478</c:v>
                </c:pt>
                <c:pt idx="86">
                  <c:v>0.99770883958721268</c:v>
                </c:pt>
                <c:pt idx="87">
                  <c:v>1.0396578993614902</c:v>
                </c:pt>
                <c:pt idx="88">
                  <c:v>1.1624953336928121</c:v>
                </c:pt>
                <c:pt idx="89">
                  <c:v>1.1573488022527121</c:v>
                </c:pt>
                <c:pt idx="90">
                  <c:v>0.99973358055783157</c:v>
                </c:pt>
                <c:pt idx="91">
                  <c:v>0.97041348303405051</c:v>
                </c:pt>
                <c:pt idx="92">
                  <c:v>0.93778783034590663</c:v>
                </c:pt>
                <c:pt idx="93">
                  <c:v>0.9826356371930931</c:v>
                </c:pt>
                <c:pt idx="94">
                  <c:v>1.0569529711155548</c:v>
                </c:pt>
                <c:pt idx="95">
                  <c:v>1.0095202682712596</c:v>
                </c:pt>
                <c:pt idx="96">
                  <c:v>1.1047637873097438</c:v>
                </c:pt>
                <c:pt idx="97">
                  <c:v>0.99549305410793676</c:v>
                </c:pt>
                <c:pt idx="98">
                  <c:v>0.99322110191822788</c:v>
                </c:pt>
                <c:pt idx="99">
                  <c:v>0.96504929870252965</c:v>
                </c:pt>
                <c:pt idx="100">
                  <c:v>0.9059111152919852</c:v>
                </c:pt>
                <c:pt idx="101">
                  <c:v>1.1445792384291698</c:v>
                </c:pt>
                <c:pt idx="102">
                  <c:v>1.1013739645996061</c:v>
                </c:pt>
                <c:pt idx="103">
                  <c:v>0.91696844202954964</c:v>
                </c:pt>
                <c:pt idx="104">
                  <c:v>1.088521996078214</c:v>
                </c:pt>
                <c:pt idx="105">
                  <c:v>1.1268300804011242</c:v>
                </c:pt>
                <c:pt idx="106">
                  <c:v>1.0108758085912413</c:v>
                </c:pt>
                <c:pt idx="107">
                  <c:v>0.98564941797136463</c:v>
                </c:pt>
                <c:pt idx="108">
                  <c:v>1.0559796114311515</c:v>
                </c:pt>
                <c:pt idx="109">
                  <c:v>0.90923359878284649</c:v>
                </c:pt>
                <c:pt idx="110">
                  <c:v>1.0372859583122271</c:v>
                </c:pt>
                <c:pt idx="111">
                  <c:v>1.010018676150475</c:v>
                </c:pt>
                <c:pt idx="112">
                  <c:v>1.1582519846196109</c:v>
                </c:pt>
                <c:pt idx="113">
                  <c:v>1.0560218787379079</c:v>
                </c:pt>
                <c:pt idx="114">
                  <c:v>0.848954396311834</c:v>
                </c:pt>
                <c:pt idx="115">
                  <c:v>0.92963265595763867</c:v>
                </c:pt>
                <c:pt idx="116">
                  <c:v>1.0977193029248837</c:v>
                </c:pt>
                <c:pt idx="117">
                  <c:v>1.091854630915716</c:v>
                </c:pt>
                <c:pt idx="118">
                  <c:v>1.0817382129736717</c:v>
                </c:pt>
                <c:pt idx="119">
                  <c:v>0.99502227892635742</c:v>
                </c:pt>
                <c:pt idx="120">
                  <c:v>0.91591990201384443</c:v>
                </c:pt>
                <c:pt idx="121">
                  <c:v>0.95576753057109165</c:v>
                </c:pt>
                <c:pt idx="122">
                  <c:v>1.0360097059432491</c:v>
                </c:pt>
                <c:pt idx="123">
                  <c:v>0.91261454102127559</c:v>
                </c:pt>
                <c:pt idx="124">
                  <c:v>1.0258070926918939</c:v>
                </c:pt>
                <c:pt idx="125">
                  <c:v>1.0104073048214821</c:v>
                </c:pt>
                <c:pt idx="126">
                  <c:v>0.99687145455813275</c:v>
                </c:pt>
                <c:pt idx="127">
                  <c:v>0.98028799470514583</c:v>
                </c:pt>
                <c:pt idx="128">
                  <c:v>1.076072032135682</c:v>
                </c:pt>
                <c:pt idx="129">
                  <c:v>0.92549889135254981</c:v>
                </c:pt>
                <c:pt idx="130">
                  <c:v>0.97551535140903123</c:v>
                </c:pt>
                <c:pt idx="131">
                  <c:v>1.0870171925264707</c:v>
                </c:pt>
                <c:pt idx="132">
                  <c:v>1.0453409285885884</c:v>
                </c:pt>
                <c:pt idx="133">
                  <c:v>0.96332125230244503</c:v>
                </c:pt>
                <c:pt idx="134">
                  <c:v>0.95061305601914081</c:v>
                </c:pt>
                <c:pt idx="135">
                  <c:v>0.90784114135613969</c:v>
                </c:pt>
                <c:pt idx="136">
                  <c:v>0.78950949993308905</c:v>
                </c:pt>
                <c:pt idx="137">
                  <c:v>0.9094524132521522</c:v>
                </c:pt>
                <c:pt idx="138">
                  <c:v>1.0236840272942478</c:v>
                </c:pt>
                <c:pt idx="139">
                  <c:v>0.80457225228958018</c:v>
                </c:pt>
                <c:pt idx="140">
                  <c:v>0.85224429244109556</c:v>
                </c:pt>
                <c:pt idx="141">
                  <c:v>1.0090546694853799</c:v>
                </c:pt>
                <c:pt idx="142">
                  <c:v>0.78613160469807886</c:v>
                </c:pt>
                <c:pt idx="143">
                  <c:v>0.96500249945957772</c:v>
                </c:pt>
                <c:pt idx="144">
                  <c:v>0.96212599912708763</c:v>
                </c:pt>
                <c:pt idx="145">
                  <c:v>0.92326457411174057</c:v>
                </c:pt>
                <c:pt idx="146">
                  <c:v>0.87147835281757224</c:v>
                </c:pt>
                <c:pt idx="147">
                  <c:v>0.9095466071823145</c:v>
                </c:pt>
                <c:pt idx="148">
                  <c:v>0.75957041866006691</c:v>
                </c:pt>
                <c:pt idx="149">
                  <c:v>0.94033389290687963</c:v>
                </c:pt>
                <c:pt idx="150">
                  <c:v>1.0824578434180507</c:v>
                </c:pt>
                <c:pt idx="151">
                  <c:v>1.0224001477117293</c:v>
                </c:pt>
                <c:pt idx="152">
                  <c:v>1.2765906764678514</c:v>
                </c:pt>
                <c:pt idx="153">
                  <c:v>0.87757846171686649</c:v>
                </c:pt>
                <c:pt idx="154">
                  <c:v>1.0990677148370984</c:v>
                </c:pt>
                <c:pt idx="155">
                  <c:v>1.1055490503428638</c:v>
                </c:pt>
                <c:pt idx="156">
                  <c:v>1.0230045843851137</c:v>
                </c:pt>
                <c:pt idx="157">
                  <c:v>0.97533083262860065</c:v>
                </c:pt>
                <c:pt idx="158">
                  <c:v>0.86753496494131777</c:v>
                </c:pt>
                <c:pt idx="159">
                  <c:v>1.0222472418955146</c:v>
                </c:pt>
                <c:pt idx="160">
                  <c:v>1.0605621434405341</c:v>
                </c:pt>
                <c:pt idx="161">
                  <c:v>1.0659746991592316</c:v>
                </c:pt>
                <c:pt idx="162">
                  <c:v>1.0682219264661921</c:v>
                </c:pt>
                <c:pt idx="163">
                  <c:v>0.84745938759400063</c:v>
                </c:pt>
                <c:pt idx="164">
                  <c:v>1.0769931903595038</c:v>
                </c:pt>
                <c:pt idx="165">
                  <c:v>0.95758269313295541</c:v>
                </c:pt>
                <c:pt idx="166">
                  <c:v>1.0955356694823115</c:v>
                </c:pt>
                <c:pt idx="167">
                  <c:v>1.0375790946603596</c:v>
                </c:pt>
                <c:pt idx="168">
                  <c:v>0.94699332849972762</c:v>
                </c:pt>
                <c:pt idx="169">
                  <c:v>0.87581543959934194</c:v>
                </c:pt>
                <c:pt idx="170">
                  <c:v>0.83648635346637124</c:v>
                </c:pt>
                <c:pt idx="171">
                  <c:v>0.91581600013351061</c:v>
                </c:pt>
                <c:pt idx="172">
                  <c:v>0.90231462183317113</c:v>
                </c:pt>
                <c:pt idx="173">
                  <c:v>0.98226504635306811</c:v>
                </c:pt>
                <c:pt idx="174">
                  <c:v>0.9754939858681384</c:v>
                </c:pt>
                <c:pt idx="175">
                  <c:v>1.0754337706305539</c:v>
                </c:pt>
                <c:pt idx="176">
                  <c:v>1.17879284385794</c:v>
                </c:pt>
                <c:pt idx="177">
                  <c:v>0.91189973696775561</c:v>
                </c:pt>
                <c:pt idx="178">
                  <c:v>0.91567966230596465</c:v>
                </c:pt>
                <c:pt idx="179">
                  <c:v>0.92955984309003514</c:v>
                </c:pt>
                <c:pt idx="180">
                  <c:v>1.0003387449654417</c:v>
                </c:pt>
                <c:pt idx="181">
                  <c:v>0.94017320633456891</c:v>
                </c:pt>
                <c:pt idx="182">
                  <c:v>1.0367791042890531</c:v>
                </c:pt>
                <c:pt idx="183">
                  <c:v>1.0752637245815841</c:v>
                </c:pt>
                <c:pt idx="184">
                  <c:v>0.80000925517609445</c:v>
                </c:pt>
                <c:pt idx="185">
                  <c:v>0.98868012370722458</c:v>
                </c:pt>
                <c:pt idx="186">
                  <c:v>0.98680944064409815</c:v>
                </c:pt>
                <c:pt idx="187">
                  <c:v>0.93468554662584624</c:v>
                </c:pt>
                <c:pt idx="188">
                  <c:v>0.87346071462097163</c:v>
                </c:pt>
                <c:pt idx="189">
                  <c:v>0.75680583353081377</c:v>
                </c:pt>
                <c:pt idx="190">
                  <c:v>0.83020404986444241</c:v>
                </c:pt>
                <c:pt idx="191">
                  <c:v>0.9504164123918587</c:v>
                </c:pt>
                <c:pt idx="192">
                  <c:v>1.1609503837163002</c:v>
                </c:pt>
                <c:pt idx="193">
                  <c:v>1.1820275390296477</c:v>
                </c:pt>
                <c:pt idx="194">
                  <c:v>0.99826866312805651</c:v>
                </c:pt>
                <c:pt idx="195">
                  <c:v>1.2999118905764855</c:v>
                </c:pt>
                <c:pt idx="196">
                  <c:v>1.3041701002749606</c:v>
                </c:pt>
                <c:pt idx="197">
                  <c:v>1.0912068994903779</c:v>
                </c:pt>
                <c:pt idx="198">
                  <c:v>1.1124522955938481</c:v>
                </c:pt>
                <c:pt idx="199">
                  <c:v>0.99952808747037525</c:v>
                </c:pt>
                <c:pt idx="200">
                  <c:v>1.096650109483154</c:v>
                </c:pt>
                <c:pt idx="201">
                  <c:v>1.0969665910676898</c:v>
                </c:pt>
                <c:pt idx="202">
                  <c:v>1.0816737998801758</c:v>
                </c:pt>
                <c:pt idx="203">
                  <c:v>0.76642996915241779</c:v>
                </c:pt>
                <c:pt idx="204">
                  <c:v>0.72518627458529361</c:v>
                </c:pt>
                <c:pt idx="205">
                  <c:v>0.90387557695139265</c:v>
                </c:pt>
                <c:pt idx="206">
                  <c:v>0.88675002190427654</c:v>
                </c:pt>
                <c:pt idx="207">
                  <c:v>0.98588828044107113</c:v>
                </c:pt>
                <c:pt idx="208">
                  <c:v>0.81011899284974376</c:v>
                </c:pt>
                <c:pt idx="209">
                  <c:v>0.96932266433921688</c:v>
                </c:pt>
                <c:pt idx="210">
                  <c:v>0.90880583842923324</c:v>
                </c:pt>
                <c:pt idx="211">
                  <c:v>1.1672573239592796</c:v>
                </c:pt>
                <c:pt idx="212">
                  <c:v>1.0312320480610175</c:v>
                </c:pt>
                <c:pt idx="213">
                  <c:v>0.94612743479696249</c:v>
                </c:pt>
                <c:pt idx="214">
                  <c:v>0.97038894632428963</c:v>
                </c:pt>
                <c:pt idx="215">
                  <c:v>1.0402505193553484</c:v>
                </c:pt>
                <c:pt idx="216">
                  <c:v>0.8899489882843431</c:v>
                </c:pt>
                <c:pt idx="217">
                  <c:v>0.95148900888060528</c:v>
                </c:pt>
                <c:pt idx="218">
                  <c:v>0.96395612856312862</c:v>
                </c:pt>
                <c:pt idx="219">
                  <c:v>1.0864465667204264</c:v>
                </c:pt>
                <c:pt idx="220">
                  <c:v>1.0908078318747243</c:v>
                </c:pt>
                <c:pt idx="221">
                  <c:v>1.090805785123967</c:v>
                </c:pt>
                <c:pt idx="222">
                  <c:v>1.0299708541558186</c:v>
                </c:pt>
                <c:pt idx="223">
                  <c:v>1.0183128774595753</c:v>
                </c:pt>
                <c:pt idx="224">
                  <c:v>0.91675009395964224</c:v>
                </c:pt>
                <c:pt idx="225">
                  <c:v>0.97870345515929968</c:v>
                </c:pt>
                <c:pt idx="226">
                  <c:v>1.193554586320416</c:v>
                </c:pt>
                <c:pt idx="227">
                  <c:v>1.1823357203981464</c:v>
                </c:pt>
                <c:pt idx="228">
                  <c:v>1.039621300672195</c:v>
                </c:pt>
                <c:pt idx="229">
                  <c:v>0.9696029148814147</c:v>
                </c:pt>
                <c:pt idx="230">
                  <c:v>1.0166055536836263</c:v>
                </c:pt>
                <c:pt idx="231">
                  <c:v>1.0836670838548186</c:v>
                </c:pt>
                <c:pt idx="232">
                  <c:v>0.89591879425206256</c:v>
                </c:pt>
                <c:pt idx="233">
                  <c:v>0.82711951848667264</c:v>
                </c:pt>
                <c:pt idx="234">
                  <c:v>0.81367087994135967</c:v>
                </c:pt>
                <c:pt idx="235">
                  <c:v>0.80417699761184069</c:v>
                </c:pt>
                <c:pt idx="236">
                  <c:v>0.81928689820443912</c:v>
                </c:pt>
                <c:pt idx="237">
                  <c:v>0.8635939415751176</c:v>
                </c:pt>
                <c:pt idx="238">
                  <c:v>0.90441055858069619</c:v>
                </c:pt>
                <c:pt idx="239">
                  <c:v>0.97834382683589038</c:v>
                </c:pt>
              </c:numCache>
            </c:numRef>
          </c:val>
        </c:ser>
        <c:ser>
          <c:idx val="92"/>
          <c:order val="92"/>
          <c:tx>
            <c:strRef>
              <c:f>ratio_data!$A$94</c:f>
              <c:strCache>
                <c:ptCount val="1"/>
                <c:pt idx="0">
                  <c:v>920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ratio_data!$B$94:$IG$94</c:f>
              <c:numCache>
                <c:formatCode>General</c:formatCode>
                <c:ptCount val="240"/>
                <c:pt idx="0">
                  <c:v>1.0124813107009578</c:v>
                </c:pt>
                <c:pt idx="1">
                  <c:v>1.0605883552620698</c:v>
                </c:pt>
                <c:pt idx="2">
                  <c:v>1.1481068209661764</c:v>
                </c:pt>
                <c:pt idx="3">
                  <c:v>1.0137139086139382</c:v>
                </c:pt>
                <c:pt idx="4">
                  <c:v>1.0845703089377521</c:v>
                </c:pt>
                <c:pt idx="5">
                  <c:v>1.2453305814665501</c:v>
                </c:pt>
                <c:pt idx="6">
                  <c:v>0.9823105845798995</c:v>
                </c:pt>
                <c:pt idx="7">
                  <c:v>1.1266762738593719</c:v>
                </c:pt>
                <c:pt idx="8">
                  <c:v>0.95351935646053365</c:v>
                </c:pt>
                <c:pt idx="9">
                  <c:v>0.89266307543929835</c:v>
                </c:pt>
                <c:pt idx="10">
                  <c:v>0.95692339580441166</c:v>
                </c:pt>
                <c:pt idx="11">
                  <c:v>0.84682741144074036</c:v>
                </c:pt>
                <c:pt idx="12">
                  <c:v>0.91053876889875118</c:v>
                </c:pt>
                <c:pt idx="13">
                  <c:v>0.8352147562582346</c:v>
                </c:pt>
                <c:pt idx="14">
                  <c:v>0.95105496489802921</c:v>
                </c:pt>
                <c:pt idx="15">
                  <c:v>0.89158763532253749</c:v>
                </c:pt>
                <c:pt idx="16">
                  <c:v>0.92721807271254053</c:v>
                </c:pt>
                <c:pt idx="17">
                  <c:v>0.87365555196437672</c:v>
                </c:pt>
                <c:pt idx="18">
                  <c:v>0.98091755756891308</c:v>
                </c:pt>
                <c:pt idx="19">
                  <c:v>1.0686308430017268</c:v>
                </c:pt>
                <c:pt idx="20">
                  <c:v>1.0620142151609608</c:v>
                </c:pt>
                <c:pt idx="21">
                  <c:v>0.8594896988147267</c:v>
                </c:pt>
                <c:pt idx="22">
                  <c:v>1.0098946045596235</c:v>
                </c:pt>
                <c:pt idx="23">
                  <c:v>0.97476279431076229</c:v>
                </c:pt>
                <c:pt idx="24">
                  <c:v>0.92758693096827127</c:v>
                </c:pt>
                <c:pt idx="25">
                  <c:v>0.95142074244729202</c:v>
                </c:pt>
                <c:pt idx="26">
                  <c:v>1.0129690033471432</c:v>
                </c:pt>
                <c:pt idx="27">
                  <c:v>1.0022047585496692</c:v>
                </c:pt>
                <c:pt idx="28">
                  <c:v>0.87258832399149067</c:v>
                </c:pt>
                <c:pt idx="29">
                  <c:v>1.0042202881750404</c:v>
                </c:pt>
                <c:pt idx="30">
                  <c:v>0.99172840929839334</c:v>
                </c:pt>
                <c:pt idx="31">
                  <c:v>1.0560028399006065</c:v>
                </c:pt>
                <c:pt idx="32">
                  <c:v>1.2747320473098278</c:v>
                </c:pt>
                <c:pt idx="33">
                  <c:v>0.99294753358268573</c:v>
                </c:pt>
                <c:pt idx="34">
                  <c:v>0.93035895315990991</c:v>
                </c:pt>
                <c:pt idx="35">
                  <c:v>0.8532387269656454</c:v>
                </c:pt>
                <c:pt idx="36">
                  <c:v>0.9054317496930685</c:v>
                </c:pt>
                <c:pt idx="37">
                  <c:v>0.94330682431682167</c:v>
                </c:pt>
                <c:pt idx="38">
                  <c:v>1.3356103892798514</c:v>
                </c:pt>
                <c:pt idx="39">
                  <c:v>0.90504529368073194</c:v>
                </c:pt>
                <c:pt idx="40">
                  <c:v>1.0057077275892559</c:v>
                </c:pt>
                <c:pt idx="41">
                  <c:v>0.91441577245770278</c:v>
                </c:pt>
                <c:pt idx="42">
                  <c:v>0.89792137710110864</c:v>
                </c:pt>
                <c:pt idx="43">
                  <c:v>0.98181779092902521</c:v>
                </c:pt>
                <c:pt idx="44">
                  <c:v>0.81744366207428365</c:v>
                </c:pt>
                <c:pt idx="45">
                  <c:v>0.8804470147517155</c:v>
                </c:pt>
                <c:pt idx="46">
                  <c:v>1.0504056372297739</c:v>
                </c:pt>
                <c:pt idx="47">
                  <c:v>0.89781592001225363</c:v>
                </c:pt>
                <c:pt idx="48">
                  <c:v>1.116245223023504</c:v>
                </c:pt>
                <c:pt idx="49">
                  <c:v>1.2494332083242776</c:v>
                </c:pt>
                <c:pt idx="50">
                  <c:v>0.96719962863069486</c:v>
                </c:pt>
                <c:pt idx="51">
                  <c:v>1.0568351284175643</c:v>
                </c:pt>
                <c:pt idx="52">
                  <c:v>0.88238728629554641</c:v>
                </c:pt>
                <c:pt idx="53">
                  <c:v>1.0305634926855678</c:v>
                </c:pt>
                <c:pt idx="54">
                  <c:v>0.93443387306079662</c:v>
                </c:pt>
                <c:pt idx="55">
                  <c:v>0.8427206926061267</c:v>
                </c:pt>
                <c:pt idx="56">
                  <c:v>1.0242015582030257</c:v>
                </c:pt>
                <c:pt idx="57">
                  <c:v>0.9857137508657855</c:v>
                </c:pt>
                <c:pt idx="58">
                  <c:v>0.94944603227717872</c:v>
                </c:pt>
                <c:pt idx="59">
                  <c:v>1.0428726794932581</c:v>
                </c:pt>
                <c:pt idx="60">
                  <c:v>1.0639622122617158</c:v>
                </c:pt>
                <c:pt idx="61">
                  <c:v>0.97566274868269853</c:v>
                </c:pt>
                <c:pt idx="62">
                  <c:v>0.93335492498641759</c:v>
                </c:pt>
                <c:pt idx="63">
                  <c:v>1.0574988604504498</c:v>
                </c:pt>
                <c:pt idx="64">
                  <c:v>1.1277862204609597</c:v>
                </c:pt>
                <c:pt idx="65">
                  <c:v>0.92878417807586167</c:v>
                </c:pt>
                <c:pt idx="66">
                  <c:v>1.1127125108556681</c:v>
                </c:pt>
                <c:pt idx="67">
                  <c:v>1.060994490324717</c:v>
                </c:pt>
                <c:pt idx="68">
                  <c:v>1.0244882070881318</c:v>
                </c:pt>
                <c:pt idx="69">
                  <c:v>0.9589328341586667</c:v>
                </c:pt>
                <c:pt idx="70">
                  <c:v>1.1337907813177559</c:v>
                </c:pt>
                <c:pt idx="71">
                  <c:v>0.94546017619367362</c:v>
                </c:pt>
                <c:pt idx="72">
                  <c:v>1.0682939439999677</c:v>
                </c:pt>
                <c:pt idx="73">
                  <c:v>1.1998543827622956</c:v>
                </c:pt>
                <c:pt idx="74">
                  <c:v>1.152106738935414</c:v>
                </c:pt>
                <c:pt idx="75">
                  <c:v>1.1701098229498481</c:v>
                </c:pt>
                <c:pt idx="76">
                  <c:v>1.04601037804515</c:v>
                </c:pt>
                <c:pt idx="77">
                  <c:v>0.86105706759488065</c:v>
                </c:pt>
                <c:pt idx="78">
                  <c:v>0.9032772692226142</c:v>
                </c:pt>
                <c:pt idx="79">
                  <c:v>1.0089134941879798</c:v>
                </c:pt>
                <c:pt idx="80">
                  <c:v>0.89337172879394156</c:v>
                </c:pt>
                <c:pt idx="81">
                  <c:v>0.9970362137630826</c:v>
                </c:pt>
                <c:pt idx="82">
                  <c:v>0.91935444295069735</c:v>
                </c:pt>
                <c:pt idx="83">
                  <c:v>0.94378519660217375</c:v>
                </c:pt>
                <c:pt idx="84">
                  <c:v>1.1381477212232065</c:v>
                </c:pt>
                <c:pt idx="85">
                  <c:v>1.1032165439283181</c:v>
                </c:pt>
                <c:pt idx="86">
                  <c:v>1.0676307526488398</c:v>
                </c:pt>
                <c:pt idx="87">
                  <c:v>0.96026264448700449</c:v>
                </c:pt>
                <c:pt idx="88">
                  <c:v>0.99339030321518962</c:v>
                </c:pt>
                <c:pt idx="89">
                  <c:v>1.0642282127600498</c:v>
                </c:pt>
                <c:pt idx="90">
                  <c:v>0.90909690089615058</c:v>
                </c:pt>
                <c:pt idx="91">
                  <c:v>1.0726245357731086</c:v>
                </c:pt>
                <c:pt idx="92">
                  <c:v>0.87285701235294821</c:v>
                </c:pt>
                <c:pt idx="93">
                  <c:v>0.98551890968696809</c:v>
                </c:pt>
                <c:pt idx="94">
                  <c:v>0.9410307441162935</c:v>
                </c:pt>
                <c:pt idx="95">
                  <c:v>1.0140814797240321</c:v>
                </c:pt>
                <c:pt idx="96">
                  <c:v>1.1057928124265786</c:v>
                </c:pt>
                <c:pt idx="97">
                  <c:v>1.0012228087399435</c:v>
                </c:pt>
                <c:pt idx="98">
                  <c:v>1.1080000146679363</c:v>
                </c:pt>
                <c:pt idx="99">
                  <c:v>0.99092371142380264</c:v>
                </c:pt>
                <c:pt idx="100">
                  <c:v>0.94890254148861897</c:v>
                </c:pt>
                <c:pt idx="101">
                  <c:v>1.1112742386294447</c:v>
                </c:pt>
                <c:pt idx="102">
                  <c:v>1.1584109212056632</c:v>
                </c:pt>
                <c:pt idx="103">
                  <c:v>0.92893247505076249</c:v>
                </c:pt>
                <c:pt idx="104">
                  <c:v>1.0730262862490492</c:v>
                </c:pt>
                <c:pt idx="105">
                  <c:v>1.1365236082216008</c:v>
                </c:pt>
                <c:pt idx="106">
                  <c:v>0.96633558135330433</c:v>
                </c:pt>
                <c:pt idx="107">
                  <c:v>0.98324191215157575</c:v>
                </c:pt>
                <c:pt idx="108">
                  <c:v>0.99339725743881335</c:v>
                </c:pt>
                <c:pt idx="109">
                  <c:v>0.97051694061512139</c:v>
                </c:pt>
                <c:pt idx="110">
                  <c:v>0.98064862338674963</c:v>
                </c:pt>
                <c:pt idx="111">
                  <c:v>1.0621579445885734</c:v>
                </c:pt>
                <c:pt idx="112">
                  <c:v>1.0246899113891574</c:v>
                </c:pt>
                <c:pt idx="113">
                  <c:v>1.0389433235881551</c:v>
                </c:pt>
                <c:pt idx="114">
                  <c:v>0.95056210863050838</c:v>
                </c:pt>
                <c:pt idx="115">
                  <c:v>1.0546242022430117</c:v>
                </c:pt>
                <c:pt idx="116">
                  <c:v>1.1073285987128454</c:v>
                </c:pt>
                <c:pt idx="117">
                  <c:v>1.0835332108498854</c:v>
                </c:pt>
                <c:pt idx="118">
                  <c:v>1.1108072903205797</c:v>
                </c:pt>
                <c:pt idx="119">
                  <c:v>0.93061601489425949</c:v>
                </c:pt>
                <c:pt idx="120">
                  <c:v>1.0006021749141021</c:v>
                </c:pt>
                <c:pt idx="121">
                  <c:v>0.84507956982964649</c:v>
                </c:pt>
                <c:pt idx="122">
                  <c:v>0.96106482441763297</c:v>
                </c:pt>
                <c:pt idx="123">
                  <c:v>0.98573075595039528</c:v>
                </c:pt>
                <c:pt idx="124">
                  <c:v>1.0479913464138677</c:v>
                </c:pt>
                <c:pt idx="125">
                  <c:v>1.0434891813926737</c:v>
                </c:pt>
                <c:pt idx="126">
                  <c:v>1.0035552976639754</c:v>
                </c:pt>
                <c:pt idx="127">
                  <c:v>1.0300715410312811</c:v>
                </c:pt>
                <c:pt idx="128">
                  <c:v>0.92612934230399679</c:v>
                </c:pt>
                <c:pt idx="129">
                  <c:v>0.95199637280739069</c:v>
                </c:pt>
                <c:pt idx="130">
                  <c:v>0.94850439038433854</c:v>
                </c:pt>
                <c:pt idx="131">
                  <c:v>1.0116981519507184</c:v>
                </c:pt>
                <c:pt idx="132">
                  <c:v>1.0472941357227159</c:v>
                </c:pt>
                <c:pt idx="133">
                  <c:v>0.89422722036438484</c:v>
                </c:pt>
                <c:pt idx="134">
                  <c:v>0.9084367560999802</c:v>
                </c:pt>
                <c:pt idx="135">
                  <c:v>0.96467632382695656</c:v>
                </c:pt>
                <c:pt idx="136">
                  <c:v>0.90807254395829051</c:v>
                </c:pt>
                <c:pt idx="137">
                  <c:v>0.82433192462672633</c:v>
                </c:pt>
                <c:pt idx="138">
                  <c:v>0.8423634261769104</c:v>
                </c:pt>
                <c:pt idx="139">
                  <c:v>0.90548960418708979</c:v>
                </c:pt>
                <c:pt idx="140">
                  <c:v>0.87255109832911271</c:v>
                </c:pt>
                <c:pt idx="141">
                  <c:v>0.97375138194843669</c:v>
                </c:pt>
                <c:pt idx="142">
                  <c:v>1.0100326433092111</c:v>
                </c:pt>
                <c:pt idx="143">
                  <c:v>0.95985156682185568</c:v>
                </c:pt>
                <c:pt idx="144">
                  <c:v>1.0279012916534453</c:v>
                </c:pt>
                <c:pt idx="145">
                  <c:v>0.97632653946148862</c:v>
                </c:pt>
                <c:pt idx="146">
                  <c:v>0.89055274742060375</c:v>
                </c:pt>
                <c:pt idx="147">
                  <c:v>1.0981326820951738</c:v>
                </c:pt>
                <c:pt idx="148">
                  <c:v>0.8983292951163353</c:v>
                </c:pt>
                <c:pt idx="149">
                  <c:v>1.0728035503125839</c:v>
                </c:pt>
                <c:pt idx="150">
                  <c:v>1.0439993736078528</c:v>
                </c:pt>
                <c:pt idx="151">
                  <c:v>0.9744787676999036</c:v>
                </c:pt>
                <c:pt idx="152">
                  <c:v>0.87031607787168308</c:v>
                </c:pt>
                <c:pt idx="153">
                  <c:v>1.1803650951381988</c:v>
                </c:pt>
                <c:pt idx="154">
                  <c:v>1.0861368749452196</c:v>
                </c:pt>
                <c:pt idx="155">
                  <c:v>1.140334260460218</c:v>
                </c:pt>
                <c:pt idx="156">
                  <c:v>0.94109974927193552</c:v>
                </c:pt>
                <c:pt idx="157">
                  <c:v>0.83007191422918947</c:v>
                </c:pt>
                <c:pt idx="158">
                  <c:v>0.90278511808629069</c:v>
                </c:pt>
                <c:pt idx="159">
                  <c:v>0.96247039013670477</c:v>
                </c:pt>
                <c:pt idx="160">
                  <c:v>1.1505329681633523</c:v>
                </c:pt>
                <c:pt idx="161">
                  <c:v>0.99602334058163622</c:v>
                </c:pt>
                <c:pt idx="162">
                  <c:v>0.97022498629240661</c:v>
                </c:pt>
                <c:pt idx="163">
                  <c:v>1.1402167448622242</c:v>
                </c:pt>
                <c:pt idx="164">
                  <c:v>1.1861384503599974</c:v>
                </c:pt>
                <c:pt idx="165">
                  <c:v>1.2557664026648214</c:v>
                </c:pt>
                <c:pt idx="166">
                  <c:v>1.3314977527634912</c:v>
                </c:pt>
                <c:pt idx="167">
                  <c:v>1.1428608013111901</c:v>
                </c:pt>
                <c:pt idx="168">
                  <c:v>0.9626994541022319</c:v>
                </c:pt>
                <c:pt idx="169">
                  <c:v>0.87275720997814565</c:v>
                </c:pt>
                <c:pt idx="170">
                  <c:v>0.81515204478808601</c:v>
                </c:pt>
                <c:pt idx="171">
                  <c:v>0.9437067853833343</c:v>
                </c:pt>
                <c:pt idx="172">
                  <c:v>1.0570502950987939</c:v>
                </c:pt>
                <c:pt idx="173">
                  <c:v>0.93850292480007458</c:v>
                </c:pt>
                <c:pt idx="174">
                  <c:v>1.1284815006846673</c:v>
                </c:pt>
                <c:pt idx="175">
                  <c:v>0.9805484301765286</c:v>
                </c:pt>
                <c:pt idx="176">
                  <c:v>1.0006412352349214</c:v>
                </c:pt>
                <c:pt idx="177">
                  <c:v>1.0656855903341678</c:v>
                </c:pt>
                <c:pt idx="178">
                  <c:v>1.0980459376071305</c:v>
                </c:pt>
                <c:pt idx="179">
                  <c:v>0.9213573813307705</c:v>
                </c:pt>
                <c:pt idx="180">
                  <c:v>1.0669095366389367</c:v>
                </c:pt>
                <c:pt idx="181">
                  <c:v>1.0657811011213001</c:v>
                </c:pt>
                <c:pt idx="182">
                  <c:v>0.91602353698078764</c:v>
                </c:pt>
                <c:pt idx="183">
                  <c:v>0.91152536933674022</c:v>
                </c:pt>
                <c:pt idx="184">
                  <c:v>0.84592448959519051</c:v>
                </c:pt>
                <c:pt idx="185">
                  <c:v>0.81047421724616564</c:v>
                </c:pt>
                <c:pt idx="186">
                  <c:v>0.85832359098447564</c:v>
                </c:pt>
                <c:pt idx="187">
                  <c:v>1.1561651313085066</c:v>
                </c:pt>
                <c:pt idx="188">
                  <c:v>1.1050420011963211</c:v>
                </c:pt>
                <c:pt idx="189">
                  <c:v>0.80983296287330253</c:v>
                </c:pt>
                <c:pt idx="190">
                  <c:v>0.72873576245254279</c:v>
                </c:pt>
                <c:pt idx="191">
                  <c:v>0.88907316277425741</c:v>
                </c:pt>
                <c:pt idx="192">
                  <c:v>1.1325096059670006</c:v>
                </c:pt>
                <c:pt idx="193">
                  <c:v>1.0497507809341138</c:v>
                </c:pt>
                <c:pt idx="194">
                  <c:v>1.0511992874699609</c:v>
                </c:pt>
                <c:pt idx="195">
                  <c:v>1.1832640949554898</c:v>
                </c:pt>
                <c:pt idx="196">
                  <c:v>1.0474664344499238</c:v>
                </c:pt>
                <c:pt idx="197">
                  <c:v>1.0458222411285234</c:v>
                </c:pt>
                <c:pt idx="198">
                  <c:v>0.94174953720341237</c:v>
                </c:pt>
                <c:pt idx="199">
                  <c:v>1.1137672498098439</c:v>
                </c:pt>
                <c:pt idx="200">
                  <c:v>0.93161562843994161</c:v>
                </c:pt>
                <c:pt idx="201">
                  <c:v>0.94708498451208767</c:v>
                </c:pt>
                <c:pt idx="202">
                  <c:v>0.97106111497833969</c:v>
                </c:pt>
                <c:pt idx="203">
                  <c:v>0.9354461701408866</c:v>
                </c:pt>
                <c:pt idx="204">
                  <c:v>0.93070389981356771</c:v>
                </c:pt>
                <c:pt idx="205">
                  <c:v>0.86737537692823463</c:v>
                </c:pt>
                <c:pt idx="206">
                  <c:v>0.86759436287772207</c:v>
                </c:pt>
                <c:pt idx="207">
                  <c:v>0.84074607547820412</c:v>
                </c:pt>
                <c:pt idx="208">
                  <c:v>0.91384656782973051</c:v>
                </c:pt>
                <c:pt idx="209">
                  <c:v>0.98098147251355572</c:v>
                </c:pt>
                <c:pt idx="210">
                  <c:v>0.90350247074035228</c:v>
                </c:pt>
                <c:pt idx="211">
                  <c:v>0.86455715845268855</c:v>
                </c:pt>
                <c:pt idx="212">
                  <c:v>1.1289605216283642</c:v>
                </c:pt>
                <c:pt idx="213">
                  <c:v>0.96646458595159157</c:v>
                </c:pt>
                <c:pt idx="214">
                  <c:v>1.0264101389743663</c:v>
                </c:pt>
                <c:pt idx="215">
                  <c:v>0.84913552035189965</c:v>
                </c:pt>
                <c:pt idx="216">
                  <c:v>1.0687853058923464</c:v>
                </c:pt>
                <c:pt idx="217">
                  <c:v>0.80428606858611551</c:v>
                </c:pt>
                <c:pt idx="218">
                  <c:v>0.85448735471829729</c:v>
                </c:pt>
                <c:pt idx="219">
                  <c:v>0.93680838323353388</c:v>
                </c:pt>
                <c:pt idx="220">
                  <c:v>0.94237035137383363</c:v>
                </c:pt>
                <c:pt idx="221">
                  <c:v>1.0883550224108465</c:v>
                </c:pt>
                <c:pt idx="222">
                  <c:v>0.7707107467005756</c:v>
                </c:pt>
                <c:pt idx="223">
                  <c:v>1.1221630375245095</c:v>
                </c:pt>
                <c:pt idx="224">
                  <c:v>0.90841172407755</c:v>
                </c:pt>
                <c:pt idx="225">
                  <c:v>1.0370756473424094</c:v>
                </c:pt>
                <c:pt idx="226">
                  <c:v>1.10006899057401</c:v>
                </c:pt>
                <c:pt idx="227">
                  <c:v>1.197807552835606</c:v>
                </c:pt>
                <c:pt idx="228">
                  <c:v>1.1129884309994622</c:v>
                </c:pt>
                <c:pt idx="229">
                  <c:v>0.95299227159202271</c:v>
                </c:pt>
                <c:pt idx="230">
                  <c:v>1.091159062838756</c:v>
                </c:pt>
                <c:pt idx="231">
                  <c:v>0.98712984215047272</c:v>
                </c:pt>
                <c:pt idx="232">
                  <c:v>1.087250881684376</c:v>
                </c:pt>
                <c:pt idx="233">
                  <c:v>0.84872754491017965</c:v>
                </c:pt>
                <c:pt idx="234">
                  <c:v>0.91421895751152604</c:v>
                </c:pt>
                <c:pt idx="235">
                  <c:v>1.0744302939182215</c:v>
                </c:pt>
                <c:pt idx="236">
                  <c:v>0.87610492102138471</c:v>
                </c:pt>
                <c:pt idx="237">
                  <c:v>0.9754260787344543</c:v>
                </c:pt>
                <c:pt idx="238">
                  <c:v>0.91282297971040427</c:v>
                </c:pt>
                <c:pt idx="239">
                  <c:v>1.111213362349865</c:v>
                </c:pt>
              </c:numCache>
            </c:numRef>
          </c:val>
        </c:ser>
        <c:ser>
          <c:idx val="93"/>
          <c:order val="93"/>
          <c:tx>
            <c:strRef>
              <c:f>ratio_data!$A$95</c:f>
              <c:strCache>
                <c:ptCount val="1"/>
                <c:pt idx="0">
                  <c:v>930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ratio_data!$B$95:$IG$95</c:f>
              <c:numCache>
                <c:formatCode>General</c:formatCode>
                <c:ptCount val="240"/>
                <c:pt idx="0">
                  <c:v>1.0320894342528701</c:v>
                </c:pt>
                <c:pt idx="1">
                  <c:v>1.1792437515581247</c:v>
                </c:pt>
                <c:pt idx="2">
                  <c:v>1.0129006636715361</c:v>
                </c:pt>
                <c:pt idx="3">
                  <c:v>1.0270587380203304</c:v>
                </c:pt>
                <c:pt idx="4">
                  <c:v>1.0633594637024086</c:v>
                </c:pt>
                <c:pt idx="5">
                  <c:v>1.0800489504108721</c:v>
                </c:pt>
                <c:pt idx="6">
                  <c:v>1.1075265905595371</c:v>
                </c:pt>
                <c:pt idx="7">
                  <c:v>1.3477308413108444</c:v>
                </c:pt>
                <c:pt idx="8">
                  <c:v>1.0007693591818658</c:v>
                </c:pt>
                <c:pt idx="9">
                  <c:v>0.93667952963500301</c:v>
                </c:pt>
                <c:pt idx="10">
                  <c:v>1.0328513726147539</c:v>
                </c:pt>
                <c:pt idx="11">
                  <c:v>0.97681815018442564</c:v>
                </c:pt>
                <c:pt idx="12">
                  <c:v>0.93871687741530863</c:v>
                </c:pt>
                <c:pt idx="13">
                  <c:v>0.91339476333226299</c:v>
                </c:pt>
                <c:pt idx="14">
                  <c:v>0.94892975278155034</c:v>
                </c:pt>
                <c:pt idx="15">
                  <c:v>1.0551037721637415</c:v>
                </c:pt>
                <c:pt idx="16">
                  <c:v>0.95938558548538799</c:v>
                </c:pt>
                <c:pt idx="17">
                  <c:v>0.89720935503861754</c:v>
                </c:pt>
                <c:pt idx="18">
                  <c:v>0.99441492594949721</c:v>
                </c:pt>
                <c:pt idx="19">
                  <c:v>0.98273707403839383</c:v>
                </c:pt>
                <c:pt idx="20">
                  <c:v>1.013054990371689</c:v>
                </c:pt>
                <c:pt idx="21">
                  <c:v>1.0702193293969258</c:v>
                </c:pt>
                <c:pt idx="22">
                  <c:v>1.073223554826972</c:v>
                </c:pt>
                <c:pt idx="23">
                  <c:v>1.114052427112822</c:v>
                </c:pt>
                <c:pt idx="24">
                  <c:v>1.0381073987697269</c:v>
                </c:pt>
                <c:pt idx="25">
                  <c:v>1.077733750297859</c:v>
                </c:pt>
                <c:pt idx="26">
                  <c:v>0.99867370892018781</c:v>
                </c:pt>
                <c:pt idx="27">
                  <c:v>0.81307851341187498</c:v>
                </c:pt>
                <c:pt idx="28">
                  <c:v>0.92420584685135554</c:v>
                </c:pt>
                <c:pt idx="29">
                  <c:v>1.0019915150080541</c:v>
                </c:pt>
                <c:pt idx="30">
                  <c:v>0.96438024255672161</c:v>
                </c:pt>
                <c:pt idx="31">
                  <c:v>1.0847688569146219</c:v>
                </c:pt>
                <c:pt idx="32">
                  <c:v>1.1100608562582301</c:v>
                </c:pt>
                <c:pt idx="33">
                  <c:v>1.1174689140907081</c:v>
                </c:pt>
                <c:pt idx="34">
                  <c:v>0.92456854565793944</c:v>
                </c:pt>
                <c:pt idx="35">
                  <c:v>0.94153902832533687</c:v>
                </c:pt>
                <c:pt idx="36">
                  <c:v>1.1027961014357144</c:v>
                </c:pt>
                <c:pt idx="37">
                  <c:v>0.96157432152746247</c:v>
                </c:pt>
                <c:pt idx="38">
                  <c:v>0.94127185642564615</c:v>
                </c:pt>
                <c:pt idx="39">
                  <c:v>0.82430760294648364</c:v>
                </c:pt>
                <c:pt idx="40">
                  <c:v>0.80846002808760975</c:v>
                </c:pt>
                <c:pt idx="41">
                  <c:v>0.96915112748335464</c:v>
                </c:pt>
                <c:pt idx="42">
                  <c:v>1.0970573490179227</c:v>
                </c:pt>
                <c:pt idx="43">
                  <c:v>1.0465369482913631</c:v>
                </c:pt>
                <c:pt idx="44">
                  <c:v>0.8330111249596085</c:v>
                </c:pt>
                <c:pt idx="45">
                  <c:v>0.9946821916999492</c:v>
                </c:pt>
                <c:pt idx="46">
                  <c:v>0.87921205515839063</c:v>
                </c:pt>
                <c:pt idx="47">
                  <c:v>0.88968816126948291</c:v>
                </c:pt>
                <c:pt idx="48">
                  <c:v>1.0737869346733688</c:v>
                </c:pt>
                <c:pt idx="49">
                  <c:v>0.90866738367913868</c:v>
                </c:pt>
                <c:pt idx="50">
                  <c:v>1.0324487969850693</c:v>
                </c:pt>
                <c:pt idx="51">
                  <c:v>1.0091546040407153</c:v>
                </c:pt>
                <c:pt idx="52">
                  <c:v>0.96943065591742039</c:v>
                </c:pt>
                <c:pt idx="53">
                  <c:v>0.90792710801821486</c:v>
                </c:pt>
                <c:pt idx="54">
                  <c:v>0.88805670531779657</c:v>
                </c:pt>
                <c:pt idx="55">
                  <c:v>0.80498866213151965</c:v>
                </c:pt>
                <c:pt idx="56">
                  <c:v>0.94487291169723198</c:v>
                </c:pt>
                <c:pt idx="57">
                  <c:v>1.0055772964470258</c:v>
                </c:pt>
                <c:pt idx="58">
                  <c:v>1.0782883690266516</c:v>
                </c:pt>
                <c:pt idx="59">
                  <c:v>1.091394443623259</c:v>
                </c:pt>
                <c:pt idx="60">
                  <c:v>0.93775013394833084</c:v>
                </c:pt>
                <c:pt idx="61">
                  <c:v>1.0445453579202104</c:v>
                </c:pt>
                <c:pt idx="62">
                  <c:v>1.1776128431285982</c:v>
                </c:pt>
                <c:pt idx="63">
                  <c:v>0.9090016723122728</c:v>
                </c:pt>
                <c:pt idx="64">
                  <c:v>1.0014874597683689</c:v>
                </c:pt>
                <c:pt idx="65">
                  <c:v>1.0662736801852779</c:v>
                </c:pt>
                <c:pt idx="66">
                  <c:v>1.0880064954799258</c:v>
                </c:pt>
                <c:pt idx="67">
                  <c:v>1.0073533571683826</c:v>
                </c:pt>
                <c:pt idx="68">
                  <c:v>0.91544585742993556</c:v>
                </c:pt>
                <c:pt idx="69">
                  <c:v>1.0116948092557838</c:v>
                </c:pt>
                <c:pt idx="70">
                  <c:v>0.8827723195366165</c:v>
                </c:pt>
                <c:pt idx="71">
                  <c:v>0.9466024229145793</c:v>
                </c:pt>
                <c:pt idx="72">
                  <c:v>0.96555850922993758</c:v>
                </c:pt>
                <c:pt idx="73">
                  <c:v>1.0262363148713531</c:v>
                </c:pt>
                <c:pt idx="74">
                  <c:v>1.0814720979487957</c:v>
                </c:pt>
                <c:pt idx="75">
                  <c:v>1.0109549704362781</c:v>
                </c:pt>
                <c:pt idx="76">
                  <c:v>0.86044237164472404</c:v>
                </c:pt>
                <c:pt idx="77">
                  <c:v>0.9752104884794881</c:v>
                </c:pt>
                <c:pt idx="78">
                  <c:v>0.9435197547717985</c:v>
                </c:pt>
                <c:pt idx="79">
                  <c:v>0.97917812600376963</c:v>
                </c:pt>
                <c:pt idx="80">
                  <c:v>0.85003928683220376</c:v>
                </c:pt>
                <c:pt idx="81">
                  <c:v>0.9362833701733928</c:v>
                </c:pt>
                <c:pt idx="82">
                  <c:v>0.9032373680521617</c:v>
                </c:pt>
                <c:pt idx="83">
                  <c:v>0.93681581744592524</c:v>
                </c:pt>
                <c:pt idx="84">
                  <c:v>1.1368488471391958</c:v>
                </c:pt>
                <c:pt idx="85">
                  <c:v>0.95234627901609692</c:v>
                </c:pt>
                <c:pt idx="86">
                  <c:v>0.93831102349081263</c:v>
                </c:pt>
                <c:pt idx="87">
                  <c:v>0.93728815921684017</c:v>
                </c:pt>
                <c:pt idx="88">
                  <c:v>1.1403502311457607</c:v>
                </c:pt>
                <c:pt idx="89">
                  <c:v>0.99275744758874795</c:v>
                </c:pt>
                <c:pt idx="90">
                  <c:v>1.0941534196827203</c:v>
                </c:pt>
                <c:pt idx="91">
                  <c:v>1.032340399906428</c:v>
                </c:pt>
                <c:pt idx="92">
                  <c:v>0.98848895392749236</c:v>
                </c:pt>
                <c:pt idx="93">
                  <c:v>1.0503202270246244</c:v>
                </c:pt>
                <c:pt idx="94">
                  <c:v>1.070394833828928</c:v>
                </c:pt>
                <c:pt idx="95">
                  <c:v>1.0008685987981039</c:v>
                </c:pt>
                <c:pt idx="96">
                  <c:v>1.1702925750886561</c:v>
                </c:pt>
                <c:pt idx="97">
                  <c:v>0.90245795163286457</c:v>
                </c:pt>
                <c:pt idx="98">
                  <c:v>1.2021181244184713</c:v>
                </c:pt>
                <c:pt idx="99">
                  <c:v>1.0530602115276402</c:v>
                </c:pt>
                <c:pt idx="100">
                  <c:v>1.1669184909915085</c:v>
                </c:pt>
                <c:pt idx="101">
                  <c:v>1.0750405079532521</c:v>
                </c:pt>
                <c:pt idx="102">
                  <c:v>1.1171345396456061</c:v>
                </c:pt>
                <c:pt idx="103">
                  <c:v>1.0459259242196335</c:v>
                </c:pt>
                <c:pt idx="104">
                  <c:v>1.0619424070654158</c:v>
                </c:pt>
                <c:pt idx="105">
                  <c:v>1.0050986512986733</c:v>
                </c:pt>
                <c:pt idx="106">
                  <c:v>1.0433586876039718</c:v>
                </c:pt>
                <c:pt idx="107">
                  <c:v>1.064146389480493</c:v>
                </c:pt>
                <c:pt idx="108">
                  <c:v>1.0609035933080604</c:v>
                </c:pt>
                <c:pt idx="109">
                  <c:v>1.057185195077353</c:v>
                </c:pt>
                <c:pt idx="110">
                  <c:v>1.0984950085809213</c:v>
                </c:pt>
                <c:pt idx="111">
                  <c:v>1.0107249916210999</c:v>
                </c:pt>
                <c:pt idx="112">
                  <c:v>1.005061103725706</c:v>
                </c:pt>
                <c:pt idx="113">
                  <c:v>0.98227221292687461</c:v>
                </c:pt>
                <c:pt idx="114">
                  <c:v>1.0135608655434258</c:v>
                </c:pt>
                <c:pt idx="115">
                  <c:v>1.0488054088644756</c:v>
                </c:pt>
                <c:pt idx="116">
                  <c:v>0.98794582859505864</c:v>
                </c:pt>
                <c:pt idx="117">
                  <c:v>1.1474782066396239</c:v>
                </c:pt>
                <c:pt idx="118">
                  <c:v>1.0631904159768482</c:v>
                </c:pt>
                <c:pt idx="119">
                  <c:v>0.98583211734162057</c:v>
                </c:pt>
                <c:pt idx="120">
                  <c:v>1.055146577051999</c:v>
                </c:pt>
                <c:pt idx="121">
                  <c:v>0.97534683933990263</c:v>
                </c:pt>
                <c:pt idx="122">
                  <c:v>1.0054054054054054</c:v>
                </c:pt>
                <c:pt idx="123">
                  <c:v>1.078852597110592</c:v>
                </c:pt>
                <c:pt idx="124">
                  <c:v>1.0642408373683783</c:v>
                </c:pt>
                <c:pt idx="125">
                  <c:v>1.1138442869611818</c:v>
                </c:pt>
                <c:pt idx="126">
                  <c:v>0.90369691400705998</c:v>
                </c:pt>
                <c:pt idx="127">
                  <c:v>0.93676799318745152</c:v>
                </c:pt>
                <c:pt idx="128">
                  <c:v>0.93834899755227164</c:v>
                </c:pt>
                <c:pt idx="129">
                  <c:v>1.0033836031251941</c:v>
                </c:pt>
                <c:pt idx="130">
                  <c:v>1.0283247396285093</c:v>
                </c:pt>
                <c:pt idx="131">
                  <c:v>1.2041407103457884</c:v>
                </c:pt>
                <c:pt idx="132">
                  <c:v>1.0145621667857803</c:v>
                </c:pt>
                <c:pt idx="133">
                  <c:v>0.90502423747558391</c:v>
                </c:pt>
                <c:pt idx="134">
                  <c:v>0.97172276083630127</c:v>
                </c:pt>
                <c:pt idx="135">
                  <c:v>0.95297156758654789</c:v>
                </c:pt>
                <c:pt idx="136">
                  <c:v>0.75532328418328565</c:v>
                </c:pt>
                <c:pt idx="137">
                  <c:v>1.0284745239031521</c:v>
                </c:pt>
                <c:pt idx="138">
                  <c:v>0.95206720178961257</c:v>
                </c:pt>
                <c:pt idx="139">
                  <c:v>1.052876069658546</c:v>
                </c:pt>
                <c:pt idx="140">
                  <c:v>0.88294244750887618</c:v>
                </c:pt>
                <c:pt idx="141">
                  <c:v>0.94097416536866851</c:v>
                </c:pt>
                <c:pt idx="142">
                  <c:v>0.89823418422772661</c:v>
                </c:pt>
                <c:pt idx="143">
                  <c:v>0.95413045956627485</c:v>
                </c:pt>
                <c:pt idx="144">
                  <c:v>1.0324909505967761</c:v>
                </c:pt>
                <c:pt idx="145">
                  <c:v>0.97330057522741031</c:v>
                </c:pt>
                <c:pt idx="146">
                  <c:v>0.97997881415726062</c:v>
                </c:pt>
                <c:pt idx="147">
                  <c:v>1.1915133559516413</c:v>
                </c:pt>
                <c:pt idx="148">
                  <c:v>1.0143648205566842</c:v>
                </c:pt>
                <c:pt idx="149">
                  <c:v>1.2229493354123944</c:v>
                </c:pt>
                <c:pt idx="150">
                  <c:v>1.1956888128969223</c:v>
                </c:pt>
                <c:pt idx="151">
                  <c:v>1.1107640791476399</c:v>
                </c:pt>
                <c:pt idx="152">
                  <c:v>0.90351014061914026</c:v>
                </c:pt>
                <c:pt idx="153">
                  <c:v>0.98325590722235157</c:v>
                </c:pt>
                <c:pt idx="154">
                  <c:v>1.121470970508236</c:v>
                </c:pt>
                <c:pt idx="155">
                  <c:v>1.1942679538020688</c:v>
                </c:pt>
                <c:pt idx="156">
                  <c:v>1.0429217767765562</c:v>
                </c:pt>
                <c:pt idx="157">
                  <c:v>1.1053304643057342</c:v>
                </c:pt>
                <c:pt idx="158">
                  <c:v>1.0351261451214178</c:v>
                </c:pt>
                <c:pt idx="159">
                  <c:v>1.0486624196283003</c:v>
                </c:pt>
                <c:pt idx="160">
                  <c:v>1.1713387223018801</c:v>
                </c:pt>
                <c:pt idx="161">
                  <c:v>1.0480370888496915</c:v>
                </c:pt>
                <c:pt idx="162">
                  <c:v>0.88354962354153388</c:v>
                </c:pt>
                <c:pt idx="163">
                  <c:v>1.1874566204330561</c:v>
                </c:pt>
                <c:pt idx="164">
                  <c:v>1.2881261276741978</c:v>
                </c:pt>
                <c:pt idx="165">
                  <c:v>1.129563000656274</c:v>
                </c:pt>
                <c:pt idx="166">
                  <c:v>1.1673615227557141</c:v>
                </c:pt>
                <c:pt idx="167">
                  <c:v>1.0162337662337682</c:v>
                </c:pt>
                <c:pt idx="168">
                  <c:v>1.0179198205455939</c:v>
                </c:pt>
                <c:pt idx="169">
                  <c:v>0.9621642227544287</c:v>
                </c:pt>
                <c:pt idx="170">
                  <c:v>1.0168817260817598</c:v>
                </c:pt>
                <c:pt idx="171">
                  <c:v>0.8839224395222105</c:v>
                </c:pt>
                <c:pt idx="172">
                  <c:v>1.0494848450072038</c:v>
                </c:pt>
                <c:pt idx="173">
                  <c:v>0.927158136197478</c:v>
                </c:pt>
                <c:pt idx="174">
                  <c:v>1.1637311213282961</c:v>
                </c:pt>
                <c:pt idx="175">
                  <c:v>1.1341317705065841</c:v>
                </c:pt>
                <c:pt idx="176">
                  <c:v>0.91430785169968365</c:v>
                </c:pt>
                <c:pt idx="177">
                  <c:v>0.9943399906872542</c:v>
                </c:pt>
                <c:pt idx="178">
                  <c:v>1.0812809374684311</c:v>
                </c:pt>
                <c:pt idx="179">
                  <c:v>1.1001805253889543</c:v>
                </c:pt>
                <c:pt idx="180">
                  <c:v>1.0158577843747201</c:v>
                </c:pt>
                <c:pt idx="181">
                  <c:v>1.0096980471645562</c:v>
                </c:pt>
                <c:pt idx="182">
                  <c:v>1.1256334066885043</c:v>
                </c:pt>
                <c:pt idx="183">
                  <c:v>1.0284560267263743</c:v>
                </c:pt>
                <c:pt idx="184">
                  <c:v>1.0554847306482509</c:v>
                </c:pt>
                <c:pt idx="185">
                  <c:v>1.0836353638951379</c:v>
                </c:pt>
                <c:pt idx="186">
                  <c:v>1.0241966732656518</c:v>
                </c:pt>
                <c:pt idx="187">
                  <c:v>0.82559666099590256</c:v>
                </c:pt>
                <c:pt idx="188">
                  <c:v>1.002743522934284</c:v>
                </c:pt>
                <c:pt idx="189">
                  <c:v>1.0605616957408794</c:v>
                </c:pt>
                <c:pt idx="190">
                  <c:v>0.96210648916215757</c:v>
                </c:pt>
                <c:pt idx="191">
                  <c:v>0.94796990530548764</c:v>
                </c:pt>
                <c:pt idx="192">
                  <c:v>1.2015539754575093</c:v>
                </c:pt>
                <c:pt idx="193">
                  <c:v>1.135397980816274</c:v>
                </c:pt>
                <c:pt idx="194">
                  <c:v>1.2901072541183061</c:v>
                </c:pt>
                <c:pt idx="195">
                  <c:v>0.98060571378810701</c:v>
                </c:pt>
                <c:pt idx="196">
                  <c:v>1.0766291706387041</c:v>
                </c:pt>
                <c:pt idx="197">
                  <c:v>1.0101095643889291</c:v>
                </c:pt>
                <c:pt idx="198">
                  <c:v>0.93316090678937125</c:v>
                </c:pt>
                <c:pt idx="199">
                  <c:v>1.1514075001467203</c:v>
                </c:pt>
                <c:pt idx="200">
                  <c:v>0.89890112629879793</c:v>
                </c:pt>
                <c:pt idx="201">
                  <c:v>0.95568530305940746</c:v>
                </c:pt>
                <c:pt idx="202">
                  <c:v>0.93445731028971668</c:v>
                </c:pt>
                <c:pt idx="203">
                  <c:v>0.77199154912433765</c:v>
                </c:pt>
                <c:pt idx="204">
                  <c:v>0.88448588051827104</c:v>
                </c:pt>
                <c:pt idx="205">
                  <c:v>0.8211314792328066</c:v>
                </c:pt>
                <c:pt idx="206">
                  <c:v>0.69973141981598364</c:v>
                </c:pt>
                <c:pt idx="207">
                  <c:v>0.97708331882837063</c:v>
                </c:pt>
                <c:pt idx="208">
                  <c:v>0.94629275009099989</c:v>
                </c:pt>
                <c:pt idx="209">
                  <c:v>0.88982330643189178</c:v>
                </c:pt>
                <c:pt idx="210">
                  <c:v>0.98023480704221977</c:v>
                </c:pt>
                <c:pt idx="211">
                  <c:v>1.0260267897901418</c:v>
                </c:pt>
                <c:pt idx="212">
                  <c:v>0.84657175138562268</c:v>
                </c:pt>
                <c:pt idx="213">
                  <c:v>0.97956396544631696</c:v>
                </c:pt>
                <c:pt idx="214">
                  <c:v>1.145954492781875</c:v>
                </c:pt>
                <c:pt idx="215">
                  <c:v>0.95965017305561862</c:v>
                </c:pt>
                <c:pt idx="216">
                  <c:v>1.0688966978527812</c:v>
                </c:pt>
                <c:pt idx="217">
                  <c:v>0.89556176775449958</c:v>
                </c:pt>
                <c:pt idx="218">
                  <c:v>0.90458491250644124</c:v>
                </c:pt>
                <c:pt idx="219">
                  <c:v>0.99236344432312651</c:v>
                </c:pt>
                <c:pt idx="220">
                  <c:v>0.8529562341366691</c:v>
                </c:pt>
                <c:pt idx="221">
                  <c:v>0.82753346080305856</c:v>
                </c:pt>
                <c:pt idx="222">
                  <c:v>1.111569257518449</c:v>
                </c:pt>
                <c:pt idx="223">
                  <c:v>0.98372468094124466</c:v>
                </c:pt>
                <c:pt idx="224">
                  <c:v>1.4871494245780761</c:v>
                </c:pt>
                <c:pt idx="225">
                  <c:v>1.1945977666459737</c:v>
                </c:pt>
                <c:pt idx="226">
                  <c:v>1.0093361144561042</c:v>
                </c:pt>
                <c:pt idx="227">
                  <c:v>0.94566739635879216</c:v>
                </c:pt>
                <c:pt idx="228">
                  <c:v>1.0392650477464518</c:v>
                </c:pt>
                <c:pt idx="229">
                  <c:v>0.9628095765082747</c:v>
                </c:pt>
                <c:pt idx="230">
                  <c:v>1.1043239507924718</c:v>
                </c:pt>
                <c:pt idx="231">
                  <c:v>1.0971531958979597</c:v>
                </c:pt>
                <c:pt idx="232">
                  <c:v>1.3868208214642661</c:v>
                </c:pt>
                <c:pt idx="233">
                  <c:v>1.1474601268824853</c:v>
                </c:pt>
                <c:pt idx="234">
                  <c:v>1.2535786275286898</c:v>
                </c:pt>
                <c:pt idx="235">
                  <c:v>1.0764425764907783</c:v>
                </c:pt>
                <c:pt idx="236">
                  <c:v>1.0349757679251677</c:v>
                </c:pt>
                <c:pt idx="237">
                  <c:v>1.0166257224696977</c:v>
                </c:pt>
                <c:pt idx="238">
                  <c:v>0.82322016393385999</c:v>
                </c:pt>
                <c:pt idx="239">
                  <c:v>1.00094617411235</c:v>
                </c:pt>
              </c:numCache>
            </c:numRef>
          </c:val>
        </c:ser>
        <c:ser>
          <c:idx val="94"/>
          <c:order val="94"/>
          <c:tx>
            <c:strRef>
              <c:f>ratio_data!$A$96</c:f>
              <c:strCache>
                <c:ptCount val="1"/>
                <c:pt idx="0">
                  <c:v>940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ratio_data!$B$96:$IG$96</c:f>
              <c:numCache>
                <c:formatCode>General</c:formatCode>
                <c:ptCount val="240"/>
                <c:pt idx="0">
                  <c:v>1.0784816535243698</c:v>
                </c:pt>
                <c:pt idx="1">
                  <c:v>1.0583270410326959</c:v>
                </c:pt>
                <c:pt idx="2">
                  <c:v>1.0987636229429898</c:v>
                </c:pt>
                <c:pt idx="3">
                  <c:v>1.1665888900411361</c:v>
                </c:pt>
                <c:pt idx="4">
                  <c:v>1.2362918861110033</c:v>
                </c:pt>
                <c:pt idx="5">
                  <c:v>1.1650140772522142</c:v>
                </c:pt>
                <c:pt idx="6">
                  <c:v>1.1320247441069409</c:v>
                </c:pt>
                <c:pt idx="7">
                  <c:v>1.0430928281488381</c:v>
                </c:pt>
                <c:pt idx="8">
                  <c:v>1.2271415124838714</c:v>
                </c:pt>
                <c:pt idx="9">
                  <c:v>1.2148537494772</c:v>
                </c:pt>
                <c:pt idx="10">
                  <c:v>1.0386425796733814</c:v>
                </c:pt>
                <c:pt idx="11">
                  <c:v>0.89980094918554343</c:v>
                </c:pt>
                <c:pt idx="12">
                  <c:v>0.78231485628612862</c:v>
                </c:pt>
                <c:pt idx="13">
                  <c:v>0.85226404120970423</c:v>
                </c:pt>
                <c:pt idx="14">
                  <c:v>1.0001865091700364</c:v>
                </c:pt>
                <c:pt idx="15">
                  <c:v>1.1705063824893618</c:v>
                </c:pt>
                <c:pt idx="16">
                  <c:v>1.0170065977766396</c:v>
                </c:pt>
                <c:pt idx="17">
                  <c:v>0.94890116394647361</c:v>
                </c:pt>
                <c:pt idx="18">
                  <c:v>0.94958435368920424</c:v>
                </c:pt>
                <c:pt idx="19">
                  <c:v>1.0352384836029478</c:v>
                </c:pt>
                <c:pt idx="20">
                  <c:v>1.1692092613216971</c:v>
                </c:pt>
                <c:pt idx="21">
                  <c:v>1.0847923726046478</c:v>
                </c:pt>
                <c:pt idx="22">
                  <c:v>1.0094219330634338</c:v>
                </c:pt>
                <c:pt idx="23">
                  <c:v>1.0505174054440725</c:v>
                </c:pt>
                <c:pt idx="24">
                  <c:v>0.95308028603533668</c:v>
                </c:pt>
                <c:pt idx="25">
                  <c:v>0.92105909791345664</c:v>
                </c:pt>
                <c:pt idx="26">
                  <c:v>0.93451938528959166</c:v>
                </c:pt>
                <c:pt idx="27">
                  <c:v>0.84994864433417305</c:v>
                </c:pt>
                <c:pt idx="28">
                  <c:v>1.1209025005253221</c:v>
                </c:pt>
                <c:pt idx="29">
                  <c:v>1.2081742531343354</c:v>
                </c:pt>
                <c:pt idx="30">
                  <c:v>0.96339132953638462</c:v>
                </c:pt>
                <c:pt idx="31">
                  <c:v>0.93131867577466676</c:v>
                </c:pt>
                <c:pt idx="32">
                  <c:v>1.1662816549555601</c:v>
                </c:pt>
                <c:pt idx="33">
                  <c:v>0.9783748179162457</c:v>
                </c:pt>
                <c:pt idx="34">
                  <c:v>0.98560627297863623</c:v>
                </c:pt>
                <c:pt idx="35">
                  <c:v>1.0052040831388118</c:v>
                </c:pt>
                <c:pt idx="36">
                  <c:v>1.2226407428618979</c:v>
                </c:pt>
                <c:pt idx="37">
                  <c:v>0.98512312393832058</c:v>
                </c:pt>
                <c:pt idx="38">
                  <c:v>0.96442184012874577</c:v>
                </c:pt>
                <c:pt idx="39">
                  <c:v>0.80325485074755443</c:v>
                </c:pt>
                <c:pt idx="40">
                  <c:v>0.70764787217698766</c:v>
                </c:pt>
                <c:pt idx="41">
                  <c:v>0.78732453510278322</c:v>
                </c:pt>
                <c:pt idx="42">
                  <c:v>1.0751361410158347</c:v>
                </c:pt>
                <c:pt idx="43">
                  <c:v>1.0992426816303715</c:v>
                </c:pt>
                <c:pt idx="44">
                  <c:v>0.94463259022238832</c:v>
                </c:pt>
                <c:pt idx="45">
                  <c:v>0.87014288012401464</c:v>
                </c:pt>
                <c:pt idx="46">
                  <c:v>0.88815674350430052</c:v>
                </c:pt>
                <c:pt idx="47">
                  <c:v>0.87609432324710301</c:v>
                </c:pt>
                <c:pt idx="48">
                  <c:v>0.85699529995702062</c:v>
                </c:pt>
                <c:pt idx="49">
                  <c:v>0.92725470941703159</c:v>
                </c:pt>
                <c:pt idx="50">
                  <c:v>0.88972970429280462</c:v>
                </c:pt>
                <c:pt idx="51">
                  <c:v>0.83197425131340996</c:v>
                </c:pt>
                <c:pt idx="52">
                  <c:v>0.82547291926184707</c:v>
                </c:pt>
                <c:pt idx="53">
                  <c:v>0.81836319349973252</c:v>
                </c:pt>
                <c:pt idx="54">
                  <c:v>0.76333527237787857</c:v>
                </c:pt>
                <c:pt idx="55">
                  <c:v>0.85193355787358693</c:v>
                </c:pt>
                <c:pt idx="56">
                  <c:v>0.9765532508782907</c:v>
                </c:pt>
                <c:pt idx="57">
                  <c:v>1.0290606709402792</c:v>
                </c:pt>
                <c:pt idx="58">
                  <c:v>1.0543785990474452</c:v>
                </c:pt>
                <c:pt idx="59">
                  <c:v>1.0107492838836118</c:v>
                </c:pt>
                <c:pt idx="60">
                  <c:v>1.070374277691545</c:v>
                </c:pt>
                <c:pt idx="61">
                  <c:v>1.165012163573663</c:v>
                </c:pt>
                <c:pt idx="62">
                  <c:v>1.0666663557228413</c:v>
                </c:pt>
                <c:pt idx="63">
                  <c:v>1.0201491471445372</c:v>
                </c:pt>
                <c:pt idx="64">
                  <c:v>0.89491779759127532</c:v>
                </c:pt>
                <c:pt idx="65">
                  <c:v>0.87981954786944161</c:v>
                </c:pt>
                <c:pt idx="66">
                  <c:v>1.0469440528478784</c:v>
                </c:pt>
                <c:pt idx="67">
                  <c:v>0.9586658229780417</c:v>
                </c:pt>
                <c:pt idx="68">
                  <c:v>0.88670752958871968</c:v>
                </c:pt>
                <c:pt idx="69">
                  <c:v>0.84210979754943682</c:v>
                </c:pt>
                <c:pt idx="70">
                  <c:v>0.81436424278249753</c:v>
                </c:pt>
                <c:pt idx="71">
                  <c:v>1.0300192769306646</c:v>
                </c:pt>
                <c:pt idx="72">
                  <c:v>0.99175300931856969</c:v>
                </c:pt>
                <c:pt idx="73">
                  <c:v>1.0279434231925484</c:v>
                </c:pt>
                <c:pt idx="74">
                  <c:v>0.93221805050879092</c:v>
                </c:pt>
                <c:pt idx="75">
                  <c:v>1.0053954356807626</c:v>
                </c:pt>
                <c:pt idx="76">
                  <c:v>0.89373351525694555</c:v>
                </c:pt>
                <c:pt idx="77">
                  <c:v>0.94898752221202476</c:v>
                </c:pt>
                <c:pt idx="78">
                  <c:v>0.98228457054568441</c:v>
                </c:pt>
                <c:pt idx="79">
                  <c:v>0.90351724912911557</c:v>
                </c:pt>
                <c:pt idx="80">
                  <c:v>0.99795942936254745</c:v>
                </c:pt>
                <c:pt idx="81">
                  <c:v>0.89729664111417562</c:v>
                </c:pt>
                <c:pt idx="82">
                  <c:v>0.89828099354275959</c:v>
                </c:pt>
                <c:pt idx="83">
                  <c:v>1.0328121924472065</c:v>
                </c:pt>
                <c:pt idx="84">
                  <c:v>0.98194853237160762</c:v>
                </c:pt>
                <c:pt idx="85">
                  <c:v>1.0235921037737341</c:v>
                </c:pt>
                <c:pt idx="86">
                  <c:v>0.96482157115656364</c:v>
                </c:pt>
                <c:pt idx="87">
                  <c:v>0.93209503125902282</c:v>
                </c:pt>
                <c:pt idx="88">
                  <c:v>0.95957732678553609</c:v>
                </c:pt>
                <c:pt idx="89">
                  <c:v>1.0143777100091558</c:v>
                </c:pt>
                <c:pt idx="90">
                  <c:v>1.0796614863906748</c:v>
                </c:pt>
                <c:pt idx="91">
                  <c:v>1.1010749771782382</c:v>
                </c:pt>
                <c:pt idx="92">
                  <c:v>1.0779172097904972</c:v>
                </c:pt>
                <c:pt idx="93">
                  <c:v>0.9657797585215977</c:v>
                </c:pt>
                <c:pt idx="94">
                  <c:v>1.0286148626836411</c:v>
                </c:pt>
                <c:pt idx="95">
                  <c:v>1.0296433148582746</c:v>
                </c:pt>
                <c:pt idx="96">
                  <c:v>1.0423882933329678</c:v>
                </c:pt>
                <c:pt idx="97">
                  <c:v>0.86647779535670921</c:v>
                </c:pt>
                <c:pt idx="98">
                  <c:v>1.0603441621660661</c:v>
                </c:pt>
                <c:pt idx="99">
                  <c:v>1.1024822654614401</c:v>
                </c:pt>
                <c:pt idx="100">
                  <c:v>1.1506177196351681</c:v>
                </c:pt>
                <c:pt idx="101">
                  <c:v>0.96278599031554013</c:v>
                </c:pt>
                <c:pt idx="102">
                  <c:v>1.0684523691648831</c:v>
                </c:pt>
                <c:pt idx="103">
                  <c:v>0.95913191970904932</c:v>
                </c:pt>
                <c:pt idx="104">
                  <c:v>1.0379936818824329</c:v>
                </c:pt>
                <c:pt idx="105">
                  <c:v>1.050217893214455</c:v>
                </c:pt>
                <c:pt idx="106">
                  <c:v>0.95747416692995257</c:v>
                </c:pt>
                <c:pt idx="107">
                  <c:v>1.0881136087043275</c:v>
                </c:pt>
                <c:pt idx="108">
                  <c:v>0.90053006618786058</c:v>
                </c:pt>
                <c:pt idx="109">
                  <c:v>1.0372783528589118</c:v>
                </c:pt>
                <c:pt idx="110">
                  <c:v>1.002438237776075</c:v>
                </c:pt>
                <c:pt idx="111">
                  <c:v>1.0748921780709924</c:v>
                </c:pt>
                <c:pt idx="112">
                  <c:v>1.2088118056144495</c:v>
                </c:pt>
                <c:pt idx="113">
                  <c:v>0.98991064736046819</c:v>
                </c:pt>
                <c:pt idx="114">
                  <c:v>0.90175295857988291</c:v>
                </c:pt>
                <c:pt idx="115">
                  <c:v>0.89539247800871791</c:v>
                </c:pt>
                <c:pt idx="116">
                  <c:v>0.94773339585831018</c:v>
                </c:pt>
                <c:pt idx="117">
                  <c:v>1.0690622146070135</c:v>
                </c:pt>
                <c:pt idx="118">
                  <c:v>1.03627275589475</c:v>
                </c:pt>
                <c:pt idx="119">
                  <c:v>1.0093910703947138</c:v>
                </c:pt>
                <c:pt idx="120">
                  <c:v>1.0840106448142581</c:v>
                </c:pt>
                <c:pt idx="121">
                  <c:v>1.0190065864889546</c:v>
                </c:pt>
                <c:pt idx="122">
                  <c:v>1.0101571631424919</c:v>
                </c:pt>
                <c:pt idx="123">
                  <c:v>0.98739190809821376</c:v>
                </c:pt>
                <c:pt idx="124">
                  <c:v>1.0508799131616866</c:v>
                </c:pt>
                <c:pt idx="125">
                  <c:v>1.0725334294825981</c:v>
                </c:pt>
                <c:pt idx="126">
                  <c:v>1.1056988793644578</c:v>
                </c:pt>
                <c:pt idx="127">
                  <c:v>1.1477106027029558</c:v>
                </c:pt>
                <c:pt idx="128">
                  <c:v>1.0065678547621848</c:v>
                </c:pt>
                <c:pt idx="129">
                  <c:v>0.93222668159190358</c:v>
                </c:pt>
                <c:pt idx="130">
                  <c:v>0.9927328148076795</c:v>
                </c:pt>
                <c:pt idx="131">
                  <c:v>1.1253631742458561</c:v>
                </c:pt>
                <c:pt idx="132">
                  <c:v>0.98046273281968033</c:v>
                </c:pt>
                <c:pt idx="133">
                  <c:v>0.92378458550680009</c:v>
                </c:pt>
                <c:pt idx="134">
                  <c:v>0.88782309775192358</c:v>
                </c:pt>
                <c:pt idx="135">
                  <c:v>0.89579844642992323</c:v>
                </c:pt>
                <c:pt idx="136">
                  <c:v>0.8869857009722345</c:v>
                </c:pt>
                <c:pt idx="137">
                  <c:v>0.87078630748383801</c:v>
                </c:pt>
                <c:pt idx="138">
                  <c:v>1.0099592356511558</c:v>
                </c:pt>
                <c:pt idx="139">
                  <c:v>1.0127317824820532</c:v>
                </c:pt>
                <c:pt idx="140">
                  <c:v>1.072943126002728</c:v>
                </c:pt>
                <c:pt idx="141">
                  <c:v>1.1205963142678346</c:v>
                </c:pt>
                <c:pt idx="142">
                  <c:v>1.1061013226591108</c:v>
                </c:pt>
                <c:pt idx="143">
                  <c:v>1.2414403884735179</c:v>
                </c:pt>
                <c:pt idx="144">
                  <c:v>1.07130720416614</c:v>
                </c:pt>
                <c:pt idx="145">
                  <c:v>1.0477028368908121</c:v>
                </c:pt>
                <c:pt idx="146">
                  <c:v>1.1441995392132165</c:v>
                </c:pt>
                <c:pt idx="147">
                  <c:v>1.209905081367509</c:v>
                </c:pt>
                <c:pt idx="148">
                  <c:v>0.9364260912961766</c:v>
                </c:pt>
                <c:pt idx="149">
                  <c:v>1.0440027292200114</c:v>
                </c:pt>
                <c:pt idx="150">
                  <c:v>1.2992481108746539</c:v>
                </c:pt>
                <c:pt idx="151">
                  <c:v>1.1418877522603639</c:v>
                </c:pt>
                <c:pt idx="152">
                  <c:v>0.92140027145989489</c:v>
                </c:pt>
                <c:pt idx="153">
                  <c:v>1.0258965800674174</c:v>
                </c:pt>
                <c:pt idx="154">
                  <c:v>1.0573545610662243</c:v>
                </c:pt>
                <c:pt idx="155">
                  <c:v>1.0518250467960717</c:v>
                </c:pt>
                <c:pt idx="156">
                  <c:v>1.1552407580804598</c:v>
                </c:pt>
                <c:pt idx="157">
                  <c:v>1.0807671889605059</c:v>
                </c:pt>
                <c:pt idx="158">
                  <c:v>0.95035420731361164</c:v>
                </c:pt>
                <c:pt idx="159">
                  <c:v>1.1305555918346042</c:v>
                </c:pt>
                <c:pt idx="160">
                  <c:v>1.1157172507358204</c:v>
                </c:pt>
                <c:pt idx="161">
                  <c:v>1.0607491956802393</c:v>
                </c:pt>
                <c:pt idx="162">
                  <c:v>1.0755066354511174</c:v>
                </c:pt>
                <c:pt idx="163">
                  <c:v>1.3009820361111237</c:v>
                </c:pt>
                <c:pt idx="164">
                  <c:v>1.2265467508981578</c:v>
                </c:pt>
                <c:pt idx="165">
                  <c:v>0.985936242226083</c:v>
                </c:pt>
                <c:pt idx="166">
                  <c:v>1.0244037789989444</c:v>
                </c:pt>
                <c:pt idx="167">
                  <c:v>1.0392516222823458</c:v>
                </c:pt>
                <c:pt idx="168">
                  <c:v>0.99076851658699561</c:v>
                </c:pt>
                <c:pt idx="169">
                  <c:v>1.0106532712094738</c:v>
                </c:pt>
                <c:pt idx="170">
                  <c:v>1.122027886626952</c:v>
                </c:pt>
                <c:pt idx="171">
                  <c:v>0.90672208852913294</c:v>
                </c:pt>
                <c:pt idx="172">
                  <c:v>1.1491915174462026</c:v>
                </c:pt>
                <c:pt idx="173">
                  <c:v>1.2076961576822911</c:v>
                </c:pt>
                <c:pt idx="174">
                  <c:v>1.0984154641639543</c:v>
                </c:pt>
                <c:pt idx="175">
                  <c:v>1.2488962198220022</c:v>
                </c:pt>
                <c:pt idx="176">
                  <c:v>0.96967129835838672</c:v>
                </c:pt>
                <c:pt idx="177">
                  <c:v>1.0752852263643631</c:v>
                </c:pt>
                <c:pt idx="178">
                  <c:v>1.2046179418513003</c:v>
                </c:pt>
                <c:pt idx="179">
                  <c:v>1.2539489760034224</c:v>
                </c:pt>
                <c:pt idx="180">
                  <c:v>1.1070882050546338</c:v>
                </c:pt>
                <c:pt idx="181">
                  <c:v>0.91351786698317161</c:v>
                </c:pt>
                <c:pt idx="182">
                  <c:v>1.1156041834063397</c:v>
                </c:pt>
                <c:pt idx="183">
                  <c:v>0.9114572449821271</c:v>
                </c:pt>
                <c:pt idx="184">
                  <c:v>1.0752266051858612</c:v>
                </c:pt>
                <c:pt idx="185">
                  <c:v>0.99938652544592765</c:v>
                </c:pt>
                <c:pt idx="186">
                  <c:v>1.0333049578207598</c:v>
                </c:pt>
                <c:pt idx="187">
                  <c:v>1.0989067048102987</c:v>
                </c:pt>
                <c:pt idx="188">
                  <c:v>1.0793097474659952</c:v>
                </c:pt>
                <c:pt idx="189">
                  <c:v>1.2756688585947498</c:v>
                </c:pt>
                <c:pt idx="190">
                  <c:v>0.99577013604408626</c:v>
                </c:pt>
                <c:pt idx="191">
                  <c:v>1.0713644593935658</c:v>
                </c:pt>
                <c:pt idx="192">
                  <c:v>1.0705424164261643</c:v>
                </c:pt>
                <c:pt idx="193">
                  <c:v>1.1406955948795181</c:v>
                </c:pt>
                <c:pt idx="194">
                  <c:v>1.0629360148245039</c:v>
                </c:pt>
                <c:pt idx="195">
                  <c:v>1.1767531395425328</c:v>
                </c:pt>
                <c:pt idx="196">
                  <c:v>1.0196474265032809</c:v>
                </c:pt>
                <c:pt idx="197">
                  <c:v>0.89137010676156558</c:v>
                </c:pt>
                <c:pt idx="198">
                  <c:v>0.97876027013016564</c:v>
                </c:pt>
                <c:pt idx="199">
                  <c:v>0.82353241942722644</c:v>
                </c:pt>
                <c:pt idx="200">
                  <c:v>0.9275872395471535</c:v>
                </c:pt>
                <c:pt idx="201">
                  <c:v>1.0740929344366676</c:v>
                </c:pt>
                <c:pt idx="202">
                  <c:v>0.92475946742686865</c:v>
                </c:pt>
                <c:pt idx="203">
                  <c:v>1.006653940364274</c:v>
                </c:pt>
                <c:pt idx="204">
                  <c:v>0.84548561905517816</c:v>
                </c:pt>
                <c:pt idx="205">
                  <c:v>0.68029447695612033</c:v>
                </c:pt>
                <c:pt idx="206">
                  <c:v>0.78037050231563954</c:v>
                </c:pt>
                <c:pt idx="207">
                  <c:v>0.85870190043994166</c:v>
                </c:pt>
                <c:pt idx="208">
                  <c:v>1.057872279903286</c:v>
                </c:pt>
                <c:pt idx="209">
                  <c:v>0.88806880458225756</c:v>
                </c:pt>
                <c:pt idx="210">
                  <c:v>0.88439185555128763</c:v>
                </c:pt>
                <c:pt idx="211">
                  <c:v>1.248893114663119</c:v>
                </c:pt>
                <c:pt idx="212">
                  <c:v>1.0611681165612101</c:v>
                </c:pt>
                <c:pt idx="213">
                  <c:v>0.80365902586460569</c:v>
                </c:pt>
                <c:pt idx="214">
                  <c:v>1.1004742359637165</c:v>
                </c:pt>
                <c:pt idx="215">
                  <c:v>1.0703407321021658</c:v>
                </c:pt>
                <c:pt idx="216">
                  <c:v>0.96626660510169859</c:v>
                </c:pt>
                <c:pt idx="217">
                  <c:v>1.0083515616229601</c:v>
                </c:pt>
                <c:pt idx="218">
                  <c:v>0.78770540408014433</c:v>
                </c:pt>
                <c:pt idx="219">
                  <c:v>0.74157604638620844</c:v>
                </c:pt>
                <c:pt idx="220">
                  <c:v>0.7820040663274006</c:v>
                </c:pt>
                <c:pt idx="221">
                  <c:v>0.97531334285260818</c:v>
                </c:pt>
                <c:pt idx="222">
                  <c:v>0.97294920745111857</c:v>
                </c:pt>
                <c:pt idx="223">
                  <c:v>1.1036997039777272</c:v>
                </c:pt>
                <c:pt idx="224">
                  <c:v>1.0158111290631759</c:v>
                </c:pt>
                <c:pt idx="225">
                  <c:v>0.8843911055191277</c:v>
                </c:pt>
                <c:pt idx="226">
                  <c:v>0.90742802180617266</c:v>
                </c:pt>
                <c:pt idx="227">
                  <c:v>0.97363780071287664</c:v>
                </c:pt>
                <c:pt idx="228">
                  <c:v>0.9720633770937076</c:v>
                </c:pt>
                <c:pt idx="229">
                  <c:v>1.0776587880740718</c:v>
                </c:pt>
                <c:pt idx="230">
                  <c:v>0.85730748808197044</c:v>
                </c:pt>
                <c:pt idx="231">
                  <c:v>0.90735460867399464</c:v>
                </c:pt>
                <c:pt idx="232">
                  <c:v>1.2604736355546338</c:v>
                </c:pt>
                <c:pt idx="233">
                  <c:v>1.3383758271490749</c:v>
                </c:pt>
                <c:pt idx="234">
                  <c:v>1.1115248772889437</c:v>
                </c:pt>
                <c:pt idx="235">
                  <c:v>1.0109409113317862</c:v>
                </c:pt>
                <c:pt idx="236">
                  <c:v>1.0200815679893811</c:v>
                </c:pt>
                <c:pt idx="237">
                  <c:v>0.92796889803652505</c:v>
                </c:pt>
                <c:pt idx="238">
                  <c:v>1.0774748322147638</c:v>
                </c:pt>
                <c:pt idx="239">
                  <c:v>1.1230314786274818</c:v>
                </c:pt>
              </c:numCache>
            </c:numRef>
          </c:val>
        </c:ser>
        <c:ser>
          <c:idx val="95"/>
          <c:order val="95"/>
          <c:tx>
            <c:strRef>
              <c:f>ratio_data!$A$97</c:f>
              <c:strCache>
                <c:ptCount val="1"/>
                <c:pt idx="0">
                  <c:v>950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ratio_data!$B$97:$IG$97</c:f>
              <c:numCache>
                <c:formatCode>General</c:formatCode>
                <c:ptCount val="240"/>
                <c:pt idx="0">
                  <c:v>1.1741879975434266</c:v>
                </c:pt>
                <c:pt idx="1">
                  <c:v>0.91525718955001756</c:v>
                </c:pt>
                <c:pt idx="2">
                  <c:v>0.96422452060211061</c:v>
                </c:pt>
                <c:pt idx="3">
                  <c:v>1.0801808529415777</c:v>
                </c:pt>
                <c:pt idx="4">
                  <c:v>1.1479966794103991</c:v>
                </c:pt>
                <c:pt idx="5">
                  <c:v>1.25165012597736</c:v>
                </c:pt>
                <c:pt idx="6">
                  <c:v>1.0738402297490615</c:v>
                </c:pt>
                <c:pt idx="7">
                  <c:v>1.039455616096953</c:v>
                </c:pt>
                <c:pt idx="8">
                  <c:v>1.0580228958370357</c:v>
                </c:pt>
                <c:pt idx="9">
                  <c:v>1.2797558644888185</c:v>
                </c:pt>
                <c:pt idx="10">
                  <c:v>1.0108387522924729</c:v>
                </c:pt>
                <c:pt idx="11">
                  <c:v>0.80811806613285697</c:v>
                </c:pt>
                <c:pt idx="12">
                  <c:v>0.79495210831227159</c:v>
                </c:pt>
                <c:pt idx="13">
                  <c:v>1.0915877094373962</c:v>
                </c:pt>
                <c:pt idx="14">
                  <c:v>0.84284155866823895</c:v>
                </c:pt>
                <c:pt idx="15">
                  <c:v>0.9404721305614816</c:v>
                </c:pt>
                <c:pt idx="16">
                  <c:v>1.1528115895757693</c:v>
                </c:pt>
                <c:pt idx="17">
                  <c:v>1.0874122036874452</c:v>
                </c:pt>
                <c:pt idx="18">
                  <c:v>0.89865242920028854</c:v>
                </c:pt>
                <c:pt idx="19">
                  <c:v>1.1082074570624132</c:v>
                </c:pt>
                <c:pt idx="20">
                  <c:v>0.98094725185358322</c:v>
                </c:pt>
                <c:pt idx="21">
                  <c:v>1.0234983605794914</c:v>
                </c:pt>
                <c:pt idx="22">
                  <c:v>0.98698116789772827</c:v>
                </c:pt>
                <c:pt idx="23">
                  <c:v>1.0798306397172697</c:v>
                </c:pt>
                <c:pt idx="24">
                  <c:v>0.89602349965860362</c:v>
                </c:pt>
                <c:pt idx="25">
                  <c:v>0.73884950823749662</c:v>
                </c:pt>
                <c:pt idx="26">
                  <c:v>0.9206477080480151</c:v>
                </c:pt>
                <c:pt idx="27">
                  <c:v>1.0101612988727853</c:v>
                </c:pt>
                <c:pt idx="28">
                  <c:v>1.1651017112324578</c:v>
                </c:pt>
                <c:pt idx="29">
                  <c:v>1.2028124826556752</c:v>
                </c:pt>
                <c:pt idx="30">
                  <c:v>0.99255681954204755</c:v>
                </c:pt>
                <c:pt idx="31">
                  <c:v>0.97525891829689393</c:v>
                </c:pt>
                <c:pt idx="32">
                  <c:v>1.0474721266222149</c:v>
                </c:pt>
                <c:pt idx="33">
                  <c:v>0.85776475284895115</c:v>
                </c:pt>
                <c:pt idx="34">
                  <c:v>0.81649906717416265</c:v>
                </c:pt>
                <c:pt idx="35">
                  <c:v>0.87102812116213824</c:v>
                </c:pt>
                <c:pt idx="36">
                  <c:v>0.87472740535249394</c:v>
                </c:pt>
                <c:pt idx="37">
                  <c:v>0.95227131658427178</c:v>
                </c:pt>
                <c:pt idx="38">
                  <c:v>0.76846462838610763</c:v>
                </c:pt>
                <c:pt idx="39">
                  <c:v>0.7195709601624829</c:v>
                </c:pt>
                <c:pt idx="40">
                  <c:v>0.79007355871010654</c:v>
                </c:pt>
                <c:pt idx="41">
                  <c:v>0.91978051619864265</c:v>
                </c:pt>
                <c:pt idx="42">
                  <c:v>0.90502013254463265</c:v>
                </c:pt>
                <c:pt idx="43">
                  <c:v>0.89288119716347336</c:v>
                </c:pt>
                <c:pt idx="44">
                  <c:v>0.99491334550868649</c:v>
                </c:pt>
                <c:pt idx="45">
                  <c:v>0.83227925959159055</c:v>
                </c:pt>
                <c:pt idx="46">
                  <c:v>0.79319795500678014</c:v>
                </c:pt>
                <c:pt idx="47">
                  <c:v>0.85819892238444406</c:v>
                </c:pt>
                <c:pt idx="48">
                  <c:v>0.85871282368294521</c:v>
                </c:pt>
                <c:pt idx="49">
                  <c:v>0.94100780811887996</c:v>
                </c:pt>
                <c:pt idx="50">
                  <c:v>0.98081589706356265</c:v>
                </c:pt>
                <c:pt idx="51">
                  <c:v>0.94489110719477398</c:v>
                </c:pt>
                <c:pt idx="52">
                  <c:v>0.80218397410689979</c:v>
                </c:pt>
                <c:pt idx="53">
                  <c:v>0.72313348739832284</c:v>
                </c:pt>
                <c:pt idx="54">
                  <c:v>0.73147632233591098</c:v>
                </c:pt>
                <c:pt idx="55">
                  <c:v>0.94030324083534256</c:v>
                </c:pt>
                <c:pt idx="56">
                  <c:v>0.93753069189217131</c:v>
                </c:pt>
                <c:pt idx="57">
                  <c:v>0.83565182775704061</c:v>
                </c:pt>
                <c:pt idx="58">
                  <c:v>0.92677575440841387</c:v>
                </c:pt>
                <c:pt idx="59">
                  <c:v>0.96842572048841924</c:v>
                </c:pt>
                <c:pt idx="60">
                  <c:v>0.96397795738427772</c:v>
                </c:pt>
                <c:pt idx="61">
                  <c:v>0.92817706723609894</c:v>
                </c:pt>
                <c:pt idx="62">
                  <c:v>0.92188285480839294</c:v>
                </c:pt>
                <c:pt idx="63">
                  <c:v>1.1796660535114292</c:v>
                </c:pt>
                <c:pt idx="64">
                  <c:v>0.88463434465009394</c:v>
                </c:pt>
                <c:pt idx="65">
                  <c:v>0.78269674782192156</c:v>
                </c:pt>
                <c:pt idx="66">
                  <c:v>0.94329926642374495</c:v>
                </c:pt>
                <c:pt idx="67">
                  <c:v>0.88691766012087092</c:v>
                </c:pt>
                <c:pt idx="68">
                  <c:v>1.0136664051401114</c:v>
                </c:pt>
                <c:pt idx="69">
                  <c:v>0.99069164331859361</c:v>
                </c:pt>
                <c:pt idx="70">
                  <c:v>0.84972585599402328</c:v>
                </c:pt>
                <c:pt idx="71">
                  <c:v>0.94983293757219234</c:v>
                </c:pt>
                <c:pt idx="72">
                  <c:v>0.99237651629820023</c:v>
                </c:pt>
                <c:pt idx="73">
                  <c:v>0.99183443505714586</c:v>
                </c:pt>
                <c:pt idx="74">
                  <c:v>0.91872941884252846</c:v>
                </c:pt>
                <c:pt idx="75">
                  <c:v>0.98160169121876095</c:v>
                </c:pt>
                <c:pt idx="76">
                  <c:v>1.0625216073549011</c:v>
                </c:pt>
                <c:pt idx="77">
                  <c:v>1.11513293770486</c:v>
                </c:pt>
                <c:pt idx="78">
                  <c:v>1.132693441229351</c:v>
                </c:pt>
                <c:pt idx="79">
                  <c:v>1.0127616166889859</c:v>
                </c:pt>
                <c:pt idx="80">
                  <c:v>0.87944979931672895</c:v>
                </c:pt>
                <c:pt idx="81">
                  <c:v>0.87516500595476909</c:v>
                </c:pt>
                <c:pt idx="82">
                  <c:v>0.92831732150541957</c:v>
                </c:pt>
                <c:pt idx="83">
                  <c:v>0.90882255088769859</c:v>
                </c:pt>
                <c:pt idx="84">
                  <c:v>1.0817466094019992</c:v>
                </c:pt>
                <c:pt idx="85">
                  <c:v>1.0253498698842061</c:v>
                </c:pt>
                <c:pt idx="86">
                  <c:v>0.9727405961098976</c:v>
                </c:pt>
                <c:pt idx="87">
                  <c:v>0.99908450767788592</c:v>
                </c:pt>
                <c:pt idx="88">
                  <c:v>1.0287252228417925</c:v>
                </c:pt>
                <c:pt idx="89">
                  <c:v>0.99624007694262651</c:v>
                </c:pt>
                <c:pt idx="90">
                  <c:v>1.081108353881673</c:v>
                </c:pt>
                <c:pt idx="91">
                  <c:v>1.2514832624402539</c:v>
                </c:pt>
                <c:pt idx="92">
                  <c:v>1.2224918528145976</c:v>
                </c:pt>
                <c:pt idx="93">
                  <c:v>0.99909993859606305</c:v>
                </c:pt>
                <c:pt idx="94">
                  <c:v>0.96421818684806149</c:v>
                </c:pt>
                <c:pt idx="95">
                  <c:v>0.88625312002896828</c:v>
                </c:pt>
                <c:pt idx="96">
                  <c:v>1.008232002582589</c:v>
                </c:pt>
                <c:pt idx="97">
                  <c:v>0.97595677248635671</c:v>
                </c:pt>
                <c:pt idx="98">
                  <c:v>0.95861204958774859</c:v>
                </c:pt>
                <c:pt idx="99">
                  <c:v>0.91732599545407478</c:v>
                </c:pt>
                <c:pt idx="100">
                  <c:v>1.0555863046565281</c:v>
                </c:pt>
                <c:pt idx="101">
                  <c:v>0.92560856290609161</c:v>
                </c:pt>
                <c:pt idx="102">
                  <c:v>0.87690737906405092</c:v>
                </c:pt>
                <c:pt idx="103">
                  <c:v>1.072579814001662</c:v>
                </c:pt>
                <c:pt idx="104">
                  <c:v>1.1486951133811443</c:v>
                </c:pt>
                <c:pt idx="105">
                  <c:v>1.0880802521715625</c:v>
                </c:pt>
                <c:pt idx="106">
                  <c:v>0.95440986500212011</c:v>
                </c:pt>
                <c:pt idx="107">
                  <c:v>1.1849679487179487</c:v>
                </c:pt>
                <c:pt idx="108">
                  <c:v>0.86890963164645474</c:v>
                </c:pt>
                <c:pt idx="109">
                  <c:v>0.90066023396498085</c:v>
                </c:pt>
                <c:pt idx="110">
                  <c:v>0.93775265900860261</c:v>
                </c:pt>
                <c:pt idx="111">
                  <c:v>1.0879196494159791</c:v>
                </c:pt>
                <c:pt idx="112">
                  <c:v>1.0710239095539129</c:v>
                </c:pt>
                <c:pt idx="113">
                  <c:v>0.99262514193792439</c:v>
                </c:pt>
                <c:pt idx="114">
                  <c:v>0.88573725686395754</c:v>
                </c:pt>
                <c:pt idx="115">
                  <c:v>0.95056963569731967</c:v>
                </c:pt>
                <c:pt idx="116">
                  <c:v>0.91962437516508566</c:v>
                </c:pt>
                <c:pt idx="117">
                  <c:v>0.94584207878051663</c:v>
                </c:pt>
                <c:pt idx="118">
                  <c:v>1.0527813220283175</c:v>
                </c:pt>
                <c:pt idx="119">
                  <c:v>1.0792762495861219</c:v>
                </c:pt>
                <c:pt idx="120">
                  <c:v>1.0051043813028571</c:v>
                </c:pt>
                <c:pt idx="121">
                  <c:v>1.012217520662815</c:v>
                </c:pt>
                <c:pt idx="122">
                  <c:v>1.0698615346436242</c:v>
                </c:pt>
                <c:pt idx="123">
                  <c:v>0.99252295828081438</c:v>
                </c:pt>
                <c:pt idx="124">
                  <c:v>1.0838276273628782</c:v>
                </c:pt>
                <c:pt idx="125">
                  <c:v>1.1164443027888447</c:v>
                </c:pt>
                <c:pt idx="126">
                  <c:v>1.118259005046456</c:v>
                </c:pt>
                <c:pt idx="127">
                  <c:v>1.0597596019455471</c:v>
                </c:pt>
                <c:pt idx="128">
                  <c:v>1.0305937311443418</c:v>
                </c:pt>
                <c:pt idx="129">
                  <c:v>0.99796640443810614</c:v>
                </c:pt>
                <c:pt idx="130">
                  <c:v>0.94968700040449294</c:v>
                </c:pt>
                <c:pt idx="131">
                  <c:v>1.0102262794688879</c:v>
                </c:pt>
                <c:pt idx="132">
                  <c:v>0.91093536763116323</c:v>
                </c:pt>
                <c:pt idx="133">
                  <c:v>0.73641559126280454</c:v>
                </c:pt>
                <c:pt idx="134">
                  <c:v>0.89667627966356178</c:v>
                </c:pt>
                <c:pt idx="135">
                  <c:v>0.93642047535548045</c:v>
                </c:pt>
                <c:pt idx="136">
                  <c:v>0.85336250546581416</c:v>
                </c:pt>
                <c:pt idx="137">
                  <c:v>0.98133517998892528</c:v>
                </c:pt>
                <c:pt idx="138">
                  <c:v>0.95359693679786151</c:v>
                </c:pt>
                <c:pt idx="139">
                  <c:v>0.93371149069118475</c:v>
                </c:pt>
                <c:pt idx="140">
                  <c:v>1.0501437936254838</c:v>
                </c:pt>
                <c:pt idx="141">
                  <c:v>0.90816885120825508</c:v>
                </c:pt>
                <c:pt idx="142">
                  <c:v>1.1519690877409854</c:v>
                </c:pt>
                <c:pt idx="143">
                  <c:v>1.0499448511331837</c:v>
                </c:pt>
                <c:pt idx="144">
                  <c:v>0.9872347500523404</c:v>
                </c:pt>
                <c:pt idx="145">
                  <c:v>0.94072914687962661</c:v>
                </c:pt>
                <c:pt idx="146">
                  <c:v>0.97799002022827353</c:v>
                </c:pt>
                <c:pt idx="147">
                  <c:v>1.0617084361770308</c:v>
                </c:pt>
                <c:pt idx="148">
                  <c:v>0.99326901549338364</c:v>
                </c:pt>
                <c:pt idx="149">
                  <c:v>1.2523154746787915</c:v>
                </c:pt>
                <c:pt idx="150">
                  <c:v>1.1972538201655174</c:v>
                </c:pt>
                <c:pt idx="151">
                  <c:v>1.0442922718037495</c:v>
                </c:pt>
                <c:pt idx="152">
                  <c:v>0.90833311295057262</c:v>
                </c:pt>
                <c:pt idx="153">
                  <c:v>0.91941576731588093</c:v>
                </c:pt>
                <c:pt idx="154">
                  <c:v>1.0502253339267047</c:v>
                </c:pt>
                <c:pt idx="155">
                  <c:v>1.0990083719952179</c:v>
                </c:pt>
                <c:pt idx="156">
                  <c:v>1.1087093547243998</c:v>
                </c:pt>
                <c:pt idx="157">
                  <c:v>1.2584494601212781</c:v>
                </c:pt>
                <c:pt idx="158">
                  <c:v>0.97706219542019368</c:v>
                </c:pt>
                <c:pt idx="159">
                  <c:v>0.91863345442903765</c:v>
                </c:pt>
                <c:pt idx="160">
                  <c:v>1.012765265219177</c:v>
                </c:pt>
                <c:pt idx="161">
                  <c:v>1.138981867084728</c:v>
                </c:pt>
                <c:pt idx="162">
                  <c:v>0.91188824647779265</c:v>
                </c:pt>
                <c:pt idx="163">
                  <c:v>1.1244551639823563</c:v>
                </c:pt>
                <c:pt idx="164">
                  <c:v>1.0997154298372691</c:v>
                </c:pt>
                <c:pt idx="165">
                  <c:v>1.0541152346922225</c:v>
                </c:pt>
                <c:pt idx="166">
                  <c:v>0.92048530253600069</c:v>
                </c:pt>
                <c:pt idx="167">
                  <c:v>1.1515679955503935</c:v>
                </c:pt>
                <c:pt idx="168">
                  <c:v>0.92267823694008477</c:v>
                </c:pt>
                <c:pt idx="169">
                  <c:v>0.97161473412276711</c:v>
                </c:pt>
                <c:pt idx="170">
                  <c:v>1.2054199156333878</c:v>
                </c:pt>
                <c:pt idx="171">
                  <c:v>0.94387051276499778</c:v>
                </c:pt>
                <c:pt idx="172">
                  <c:v>0.89827233462150513</c:v>
                </c:pt>
                <c:pt idx="173">
                  <c:v>0.94842862416786744</c:v>
                </c:pt>
                <c:pt idx="174">
                  <c:v>1.0934126185946758</c:v>
                </c:pt>
                <c:pt idx="175">
                  <c:v>1.3502479106630734</c:v>
                </c:pt>
                <c:pt idx="176">
                  <c:v>1.3429683260609393</c:v>
                </c:pt>
                <c:pt idx="177">
                  <c:v>1.0988216889603286</c:v>
                </c:pt>
                <c:pt idx="178">
                  <c:v>0.93631352327950579</c:v>
                </c:pt>
                <c:pt idx="179">
                  <c:v>0.9480669627605055</c:v>
                </c:pt>
                <c:pt idx="180">
                  <c:v>0.99182409277229511</c:v>
                </c:pt>
                <c:pt idx="181">
                  <c:v>0.96493822099900461</c:v>
                </c:pt>
                <c:pt idx="182">
                  <c:v>0.95209021588117526</c:v>
                </c:pt>
                <c:pt idx="183">
                  <c:v>0.79951483384416444</c:v>
                </c:pt>
                <c:pt idx="184">
                  <c:v>0.81537770954572852</c:v>
                </c:pt>
                <c:pt idx="185">
                  <c:v>1.0930210884222558</c:v>
                </c:pt>
                <c:pt idx="186">
                  <c:v>1.2777644424681915</c:v>
                </c:pt>
                <c:pt idx="187">
                  <c:v>1.0574227655605699</c:v>
                </c:pt>
                <c:pt idx="188">
                  <c:v>1.1964867038140421</c:v>
                </c:pt>
                <c:pt idx="189">
                  <c:v>1.084999255486027</c:v>
                </c:pt>
                <c:pt idx="190">
                  <c:v>1.0310615556745266</c:v>
                </c:pt>
                <c:pt idx="191">
                  <c:v>1.0826050241320382</c:v>
                </c:pt>
                <c:pt idx="192">
                  <c:v>0.86856807305615313</c:v>
                </c:pt>
                <c:pt idx="193">
                  <c:v>0.9760450330960897</c:v>
                </c:pt>
                <c:pt idx="194">
                  <c:v>1.0240680419833521</c:v>
                </c:pt>
                <c:pt idx="195">
                  <c:v>0.88741282166579649</c:v>
                </c:pt>
                <c:pt idx="196">
                  <c:v>1.0972132915548198</c:v>
                </c:pt>
                <c:pt idx="197">
                  <c:v>0.96870543986663815</c:v>
                </c:pt>
                <c:pt idx="198">
                  <c:v>1.1766479678018105</c:v>
                </c:pt>
                <c:pt idx="199">
                  <c:v>0.8895849052189515</c:v>
                </c:pt>
                <c:pt idx="200">
                  <c:v>0.87993482517900778</c:v>
                </c:pt>
                <c:pt idx="201">
                  <c:v>0.83554611488242858</c:v>
                </c:pt>
                <c:pt idx="202">
                  <c:v>0.86751901393504505</c:v>
                </c:pt>
                <c:pt idx="203">
                  <c:v>1.1442089673021001</c:v>
                </c:pt>
                <c:pt idx="204">
                  <c:v>0.92737694880417954</c:v>
                </c:pt>
                <c:pt idx="205">
                  <c:v>0.85452236902156631</c:v>
                </c:pt>
                <c:pt idx="206">
                  <c:v>0.88126454395822573</c:v>
                </c:pt>
                <c:pt idx="207">
                  <c:v>0.999577383116945</c:v>
                </c:pt>
                <c:pt idx="208">
                  <c:v>0.93950026421076449</c:v>
                </c:pt>
                <c:pt idx="209">
                  <c:v>0.98511473578738029</c:v>
                </c:pt>
                <c:pt idx="210">
                  <c:v>1.1474703165851454</c:v>
                </c:pt>
                <c:pt idx="211">
                  <c:v>1.1708070323445681</c:v>
                </c:pt>
                <c:pt idx="212">
                  <c:v>1.2839322039349355</c:v>
                </c:pt>
                <c:pt idx="213">
                  <c:v>1.0476476588371713</c:v>
                </c:pt>
                <c:pt idx="214">
                  <c:v>0.79950075290147782</c:v>
                </c:pt>
                <c:pt idx="215">
                  <c:v>0.89861462091154132</c:v>
                </c:pt>
                <c:pt idx="216">
                  <c:v>0.95745343941505223</c:v>
                </c:pt>
                <c:pt idx="217">
                  <c:v>0.94466091815193298</c:v>
                </c:pt>
                <c:pt idx="218">
                  <c:v>0.84824474799105176</c:v>
                </c:pt>
                <c:pt idx="219">
                  <c:v>0.80801155595800189</c:v>
                </c:pt>
                <c:pt idx="220">
                  <c:v>0.81106613944119077</c:v>
                </c:pt>
                <c:pt idx="221">
                  <c:v>0.74112444241451492</c:v>
                </c:pt>
                <c:pt idx="222">
                  <c:v>1.0200817661488164</c:v>
                </c:pt>
                <c:pt idx="223">
                  <c:v>0.77448538161274849</c:v>
                </c:pt>
                <c:pt idx="224">
                  <c:v>0.87737435244933304</c:v>
                </c:pt>
                <c:pt idx="225">
                  <c:v>0.98575477112928678</c:v>
                </c:pt>
                <c:pt idx="226">
                  <c:v>1.1094215747718561</c:v>
                </c:pt>
                <c:pt idx="227">
                  <c:v>1.0135269350761638</c:v>
                </c:pt>
                <c:pt idx="228">
                  <c:v>1.3667530944079544</c:v>
                </c:pt>
                <c:pt idx="229">
                  <c:v>0.95332976019207205</c:v>
                </c:pt>
                <c:pt idx="230">
                  <c:v>0.84622784701883524</c:v>
                </c:pt>
                <c:pt idx="231">
                  <c:v>1.0156607232356798</c:v>
                </c:pt>
                <c:pt idx="232">
                  <c:v>0.97746493688639569</c:v>
                </c:pt>
                <c:pt idx="233">
                  <c:v>1.2463723695480595</c:v>
                </c:pt>
                <c:pt idx="234">
                  <c:v>1.0266212348551438</c:v>
                </c:pt>
                <c:pt idx="235">
                  <c:v>0.81663954218455803</c:v>
                </c:pt>
                <c:pt idx="236">
                  <c:v>1.0237646708047574</c:v>
                </c:pt>
                <c:pt idx="237">
                  <c:v>0.98338631051292336</c:v>
                </c:pt>
                <c:pt idx="238">
                  <c:v>0.95730499629712573</c:v>
                </c:pt>
                <c:pt idx="239">
                  <c:v>1.1003811139670041</c:v>
                </c:pt>
              </c:numCache>
            </c:numRef>
          </c:val>
        </c:ser>
        <c:ser>
          <c:idx val="96"/>
          <c:order val="96"/>
          <c:tx>
            <c:strRef>
              <c:f>ratio_data!$A$98</c:f>
              <c:strCache>
                <c:ptCount val="1"/>
                <c:pt idx="0">
                  <c:v>960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ratio_data!$B$98:$IG$98</c:f>
              <c:numCache>
                <c:formatCode>General</c:formatCode>
                <c:ptCount val="240"/>
                <c:pt idx="0">
                  <c:v>1.0007288094846456</c:v>
                </c:pt>
                <c:pt idx="1">
                  <c:v>0.98231748364585636</c:v>
                </c:pt>
                <c:pt idx="2">
                  <c:v>0.87317378124299649</c:v>
                </c:pt>
                <c:pt idx="3">
                  <c:v>0.90049440195100328</c:v>
                </c:pt>
                <c:pt idx="4">
                  <c:v>0.94122343803872566</c:v>
                </c:pt>
                <c:pt idx="5">
                  <c:v>1.2174827336196858</c:v>
                </c:pt>
                <c:pt idx="6">
                  <c:v>1.0269177102721512</c:v>
                </c:pt>
                <c:pt idx="7">
                  <c:v>1.1028918499954088</c:v>
                </c:pt>
                <c:pt idx="8">
                  <c:v>1.0558728826838799</c:v>
                </c:pt>
                <c:pt idx="9">
                  <c:v>0.98065881843604263</c:v>
                </c:pt>
                <c:pt idx="10">
                  <c:v>0.99187719826377363</c:v>
                </c:pt>
                <c:pt idx="11">
                  <c:v>0.86307325775659172</c:v>
                </c:pt>
                <c:pt idx="12">
                  <c:v>0.91028790135735727</c:v>
                </c:pt>
                <c:pt idx="13">
                  <c:v>1.0955508543858821</c:v>
                </c:pt>
                <c:pt idx="14">
                  <c:v>1.0842290805200614</c:v>
                </c:pt>
                <c:pt idx="15">
                  <c:v>1.0949966165361598</c:v>
                </c:pt>
                <c:pt idx="16">
                  <c:v>0.87295104633305021</c:v>
                </c:pt>
                <c:pt idx="17">
                  <c:v>0.85681617390671849</c:v>
                </c:pt>
                <c:pt idx="18">
                  <c:v>0.88214898312051271</c:v>
                </c:pt>
                <c:pt idx="19">
                  <c:v>1.1440176025750322</c:v>
                </c:pt>
                <c:pt idx="20">
                  <c:v>0.95370265649220665</c:v>
                </c:pt>
                <c:pt idx="21">
                  <c:v>1.0778180530383517</c:v>
                </c:pt>
                <c:pt idx="22">
                  <c:v>0.8745277081444347</c:v>
                </c:pt>
                <c:pt idx="23">
                  <c:v>0.87529471499326561</c:v>
                </c:pt>
                <c:pt idx="24">
                  <c:v>1.2156693479824685</c:v>
                </c:pt>
                <c:pt idx="25">
                  <c:v>0.8893280391455608</c:v>
                </c:pt>
                <c:pt idx="26">
                  <c:v>0.90778111012313045</c:v>
                </c:pt>
                <c:pt idx="27">
                  <c:v>1.0366640493496306</c:v>
                </c:pt>
                <c:pt idx="28">
                  <c:v>0.94496807471711552</c:v>
                </c:pt>
                <c:pt idx="29">
                  <c:v>0.87830567038933927</c:v>
                </c:pt>
                <c:pt idx="30">
                  <c:v>1.0492411178070278</c:v>
                </c:pt>
                <c:pt idx="31">
                  <c:v>0.96851216941212692</c:v>
                </c:pt>
                <c:pt idx="32">
                  <c:v>0.99765361426114962</c:v>
                </c:pt>
                <c:pt idx="33">
                  <c:v>1.0696448097449238</c:v>
                </c:pt>
                <c:pt idx="34">
                  <c:v>0.851004123430255</c:v>
                </c:pt>
                <c:pt idx="35">
                  <c:v>0.97065116260810735</c:v>
                </c:pt>
                <c:pt idx="36">
                  <c:v>0.93618849318461561</c:v>
                </c:pt>
                <c:pt idx="37">
                  <c:v>0.99259182977299099</c:v>
                </c:pt>
                <c:pt idx="38">
                  <c:v>0.97267006492104868</c:v>
                </c:pt>
                <c:pt idx="39">
                  <c:v>0.83959122810951536</c:v>
                </c:pt>
                <c:pt idx="40">
                  <c:v>0.95978636042179044</c:v>
                </c:pt>
                <c:pt idx="41">
                  <c:v>1.0968870524619241</c:v>
                </c:pt>
                <c:pt idx="42">
                  <c:v>0.94959180115653263</c:v>
                </c:pt>
                <c:pt idx="43">
                  <c:v>1.0920341341207995</c:v>
                </c:pt>
                <c:pt idx="44">
                  <c:v>0.92960614844661449</c:v>
                </c:pt>
                <c:pt idx="45">
                  <c:v>0.7999910706313077</c:v>
                </c:pt>
                <c:pt idx="46">
                  <c:v>0.79716051071439287</c:v>
                </c:pt>
                <c:pt idx="47">
                  <c:v>0.86221922660940364</c:v>
                </c:pt>
                <c:pt idx="48">
                  <c:v>0.95583932346723033</c:v>
                </c:pt>
                <c:pt idx="49">
                  <c:v>0.97992405110649772</c:v>
                </c:pt>
                <c:pt idx="50">
                  <c:v>0.76795320095474473</c:v>
                </c:pt>
                <c:pt idx="51">
                  <c:v>1.0098561312077321</c:v>
                </c:pt>
                <c:pt idx="52">
                  <c:v>0.95811370053521017</c:v>
                </c:pt>
                <c:pt idx="53">
                  <c:v>0.72188529956045866</c:v>
                </c:pt>
                <c:pt idx="54">
                  <c:v>0.96993009332040125</c:v>
                </c:pt>
                <c:pt idx="55">
                  <c:v>0.97215760243110261</c:v>
                </c:pt>
                <c:pt idx="56">
                  <c:v>0.88634166611989751</c:v>
                </c:pt>
                <c:pt idx="57">
                  <c:v>0.79508621588197659</c:v>
                </c:pt>
                <c:pt idx="58">
                  <c:v>0.889753611559292</c:v>
                </c:pt>
                <c:pt idx="59">
                  <c:v>0.93971397700543935</c:v>
                </c:pt>
                <c:pt idx="60">
                  <c:v>1.0939841451573158</c:v>
                </c:pt>
                <c:pt idx="61">
                  <c:v>0.98841688218785995</c:v>
                </c:pt>
                <c:pt idx="62">
                  <c:v>0.86519645971327275</c:v>
                </c:pt>
                <c:pt idx="63">
                  <c:v>0.91386128828300683</c:v>
                </c:pt>
                <c:pt idx="64">
                  <c:v>1.0857980184617939</c:v>
                </c:pt>
                <c:pt idx="65">
                  <c:v>0.98750501315821171</c:v>
                </c:pt>
                <c:pt idx="66">
                  <c:v>1.0828002721041743</c:v>
                </c:pt>
                <c:pt idx="67">
                  <c:v>0.88903367379016618</c:v>
                </c:pt>
                <c:pt idx="68">
                  <c:v>0.93870871801693379</c:v>
                </c:pt>
                <c:pt idx="69">
                  <c:v>0.89006597310327373</c:v>
                </c:pt>
                <c:pt idx="70">
                  <c:v>0.94159227678035906</c:v>
                </c:pt>
                <c:pt idx="71">
                  <c:v>1.0707399643525741</c:v>
                </c:pt>
                <c:pt idx="72">
                  <c:v>1.0219831673085251</c:v>
                </c:pt>
                <c:pt idx="73">
                  <c:v>1.055649667059235</c:v>
                </c:pt>
                <c:pt idx="74">
                  <c:v>1.0129168371522095</c:v>
                </c:pt>
                <c:pt idx="75">
                  <c:v>1.0610717429332264</c:v>
                </c:pt>
                <c:pt idx="76">
                  <c:v>1.1661002364814901</c:v>
                </c:pt>
                <c:pt idx="77">
                  <c:v>0.97875008257911289</c:v>
                </c:pt>
                <c:pt idx="78">
                  <c:v>1.0359862995817228</c:v>
                </c:pt>
                <c:pt idx="79">
                  <c:v>0.96576904170286049</c:v>
                </c:pt>
                <c:pt idx="80">
                  <c:v>0.9517640960215259</c:v>
                </c:pt>
                <c:pt idx="81">
                  <c:v>0.98173921449483659</c:v>
                </c:pt>
                <c:pt idx="82">
                  <c:v>0.98326549865229107</c:v>
                </c:pt>
                <c:pt idx="83">
                  <c:v>0.94194857054494863</c:v>
                </c:pt>
                <c:pt idx="84">
                  <c:v>0.88990275524778839</c:v>
                </c:pt>
                <c:pt idx="85">
                  <c:v>0.9812846942722423</c:v>
                </c:pt>
                <c:pt idx="86">
                  <c:v>0.99145630519541239</c:v>
                </c:pt>
                <c:pt idx="87">
                  <c:v>1.0138228162739498</c:v>
                </c:pt>
                <c:pt idx="88">
                  <c:v>1.0692604378704438</c:v>
                </c:pt>
                <c:pt idx="89">
                  <c:v>0.98758598342586457</c:v>
                </c:pt>
                <c:pt idx="90">
                  <c:v>1.102059091349902</c:v>
                </c:pt>
                <c:pt idx="91">
                  <c:v>1.1697368689236287</c:v>
                </c:pt>
                <c:pt idx="92">
                  <c:v>1.15425363532738</c:v>
                </c:pt>
                <c:pt idx="93">
                  <c:v>0.9394373305087097</c:v>
                </c:pt>
                <c:pt idx="94">
                  <c:v>1.0072953650673833</c:v>
                </c:pt>
                <c:pt idx="95">
                  <c:v>0.83734265457673762</c:v>
                </c:pt>
                <c:pt idx="96">
                  <c:v>1.0048784679128557</c:v>
                </c:pt>
                <c:pt idx="97">
                  <c:v>0.9456428987444081</c:v>
                </c:pt>
                <c:pt idx="98">
                  <c:v>0.94466524068048685</c:v>
                </c:pt>
                <c:pt idx="99">
                  <c:v>1.000065826980836</c:v>
                </c:pt>
                <c:pt idx="100">
                  <c:v>1.1234750135460507</c:v>
                </c:pt>
                <c:pt idx="101">
                  <c:v>1.0209944660848718</c:v>
                </c:pt>
                <c:pt idx="102">
                  <c:v>0.94366372816768651</c:v>
                </c:pt>
                <c:pt idx="103">
                  <c:v>0.99823629923511847</c:v>
                </c:pt>
                <c:pt idx="104">
                  <c:v>1.0930977361928362</c:v>
                </c:pt>
                <c:pt idx="105">
                  <c:v>1.0859402886135332</c:v>
                </c:pt>
                <c:pt idx="106">
                  <c:v>0.9658830884346099</c:v>
                </c:pt>
                <c:pt idx="107">
                  <c:v>0.94449746879199259</c:v>
                </c:pt>
                <c:pt idx="108">
                  <c:v>0.97030881339653108</c:v>
                </c:pt>
                <c:pt idx="109">
                  <c:v>0.97232977449883795</c:v>
                </c:pt>
                <c:pt idx="110">
                  <c:v>0.97265460465600673</c:v>
                </c:pt>
                <c:pt idx="111">
                  <c:v>1.157681766954034</c:v>
                </c:pt>
                <c:pt idx="112">
                  <c:v>1.0589206397202535</c:v>
                </c:pt>
                <c:pt idx="113">
                  <c:v>0.8264567174052565</c:v>
                </c:pt>
                <c:pt idx="114">
                  <c:v>0.88853218116739074</c:v>
                </c:pt>
                <c:pt idx="115">
                  <c:v>0.99782463646064345</c:v>
                </c:pt>
                <c:pt idx="116">
                  <c:v>0.96768941580450984</c:v>
                </c:pt>
                <c:pt idx="117">
                  <c:v>0.9503247706117206</c:v>
                </c:pt>
                <c:pt idx="118">
                  <c:v>1.0171778273984795</c:v>
                </c:pt>
                <c:pt idx="119">
                  <c:v>1.2358507552547098</c:v>
                </c:pt>
                <c:pt idx="120">
                  <c:v>0.98003963363823021</c:v>
                </c:pt>
                <c:pt idx="121">
                  <c:v>1.0741810013812725</c:v>
                </c:pt>
                <c:pt idx="122">
                  <c:v>1.1592036997532693</c:v>
                </c:pt>
                <c:pt idx="123">
                  <c:v>0.91638613108143985</c:v>
                </c:pt>
                <c:pt idx="124">
                  <c:v>1.0092004555468799</c:v>
                </c:pt>
                <c:pt idx="125">
                  <c:v>1.150596854720904</c:v>
                </c:pt>
                <c:pt idx="126">
                  <c:v>1.0638924967529204</c:v>
                </c:pt>
                <c:pt idx="127">
                  <c:v>0.98848130562695047</c:v>
                </c:pt>
                <c:pt idx="128">
                  <c:v>0.94869742224658182</c:v>
                </c:pt>
                <c:pt idx="129">
                  <c:v>0.97088969026330196</c:v>
                </c:pt>
                <c:pt idx="130">
                  <c:v>1.0728417856278178</c:v>
                </c:pt>
                <c:pt idx="131">
                  <c:v>0.93577500568665661</c:v>
                </c:pt>
                <c:pt idx="132">
                  <c:v>1.0276631526257638</c:v>
                </c:pt>
                <c:pt idx="133">
                  <c:v>0.85335677906137686</c:v>
                </c:pt>
                <c:pt idx="134">
                  <c:v>0.83291359059927361</c:v>
                </c:pt>
                <c:pt idx="135">
                  <c:v>0.87602374261989924</c:v>
                </c:pt>
                <c:pt idx="136">
                  <c:v>0.8954260464358017</c:v>
                </c:pt>
                <c:pt idx="137">
                  <c:v>1.0131007346418905</c:v>
                </c:pt>
                <c:pt idx="138">
                  <c:v>1.0236768802228398</c:v>
                </c:pt>
                <c:pt idx="139">
                  <c:v>0.88582876551474043</c:v>
                </c:pt>
                <c:pt idx="140">
                  <c:v>0.94870055670838294</c:v>
                </c:pt>
                <c:pt idx="141">
                  <c:v>0.98989442821361695</c:v>
                </c:pt>
                <c:pt idx="142">
                  <c:v>0.94433193166378093</c:v>
                </c:pt>
                <c:pt idx="143">
                  <c:v>0.81110610268564698</c:v>
                </c:pt>
                <c:pt idx="144">
                  <c:v>1.041879293044897</c:v>
                </c:pt>
                <c:pt idx="145">
                  <c:v>0.95320430532240541</c:v>
                </c:pt>
                <c:pt idx="146">
                  <c:v>0.94346932321315635</c:v>
                </c:pt>
                <c:pt idx="147">
                  <c:v>1.0729141048782662</c:v>
                </c:pt>
                <c:pt idx="148">
                  <c:v>1.0189086322497838</c:v>
                </c:pt>
                <c:pt idx="149">
                  <c:v>1.0290033333485751</c:v>
                </c:pt>
                <c:pt idx="150">
                  <c:v>1.2083229729424259</c:v>
                </c:pt>
                <c:pt idx="151">
                  <c:v>1.0635084918706674</c:v>
                </c:pt>
                <c:pt idx="152">
                  <c:v>1.0067036939180478</c:v>
                </c:pt>
                <c:pt idx="153">
                  <c:v>0.93816706987334442</c:v>
                </c:pt>
                <c:pt idx="154">
                  <c:v>0.97243267546655721</c:v>
                </c:pt>
                <c:pt idx="155">
                  <c:v>0.87233732495214722</c:v>
                </c:pt>
                <c:pt idx="156">
                  <c:v>1.0526468696760822</c:v>
                </c:pt>
                <c:pt idx="157">
                  <c:v>1.0896632554998535</c:v>
                </c:pt>
                <c:pt idx="158">
                  <c:v>0.90528306985542373</c:v>
                </c:pt>
                <c:pt idx="159">
                  <c:v>0.97726892274076849</c:v>
                </c:pt>
                <c:pt idx="160">
                  <c:v>0.99032497183182056</c:v>
                </c:pt>
                <c:pt idx="161">
                  <c:v>0.98449296759654958</c:v>
                </c:pt>
                <c:pt idx="162">
                  <c:v>1.027382189706638</c:v>
                </c:pt>
                <c:pt idx="163">
                  <c:v>1.0706422924327179</c:v>
                </c:pt>
                <c:pt idx="164">
                  <c:v>1.0719369651120394</c:v>
                </c:pt>
                <c:pt idx="165">
                  <c:v>0.95123434774073856</c:v>
                </c:pt>
                <c:pt idx="166">
                  <c:v>0.82516100702576123</c:v>
                </c:pt>
                <c:pt idx="167">
                  <c:v>0.85722053148669763</c:v>
                </c:pt>
                <c:pt idx="168">
                  <c:v>0.95432537345921065</c:v>
                </c:pt>
                <c:pt idx="169">
                  <c:v>0.87234735131763952</c:v>
                </c:pt>
                <c:pt idx="170">
                  <c:v>0.98725524272969523</c:v>
                </c:pt>
                <c:pt idx="171">
                  <c:v>1.1625863301600561</c:v>
                </c:pt>
                <c:pt idx="172">
                  <c:v>1.1385666718162963</c:v>
                </c:pt>
                <c:pt idx="173">
                  <c:v>0.91430354031454242</c:v>
                </c:pt>
                <c:pt idx="174">
                  <c:v>0.91503628478418397</c:v>
                </c:pt>
                <c:pt idx="175">
                  <c:v>1.1806947403031218</c:v>
                </c:pt>
                <c:pt idx="176">
                  <c:v>0.88370855995425457</c:v>
                </c:pt>
                <c:pt idx="177">
                  <c:v>1.0790084415925945</c:v>
                </c:pt>
                <c:pt idx="178">
                  <c:v>1.1179717679338599</c:v>
                </c:pt>
                <c:pt idx="179">
                  <c:v>0.86864875156682375</c:v>
                </c:pt>
                <c:pt idx="180">
                  <c:v>1.0472020830409898</c:v>
                </c:pt>
                <c:pt idx="181">
                  <c:v>0.85678880902287935</c:v>
                </c:pt>
                <c:pt idx="182">
                  <c:v>0.97842113544363563</c:v>
                </c:pt>
                <c:pt idx="183">
                  <c:v>1.1170995502170897</c:v>
                </c:pt>
                <c:pt idx="184">
                  <c:v>0.87933396203551983</c:v>
                </c:pt>
                <c:pt idx="185">
                  <c:v>1.0106250574783116</c:v>
                </c:pt>
                <c:pt idx="186">
                  <c:v>0.96614740373636654</c:v>
                </c:pt>
                <c:pt idx="187">
                  <c:v>0.98887106918238998</c:v>
                </c:pt>
                <c:pt idx="188">
                  <c:v>0.9628380015506891</c:v>
                </c:pt>
                <c:pt idx="189">
                  <c:v>0.87742295396604253</c:v>
                </c:pt>
                <c:pt idx="190">
                  <c:v>1.0117869274920932</c:v>
                </c:pt>
                <c:pt idx="191">
                  <c:v>0.91081587547115661</c:v>
                </c:pt>
                <c:pt idx="192">
                  <c:v>1.0188543718455003</c:v>
                </c:pt>
                <c:pt idx="193">
                  <c:v>0.85920138064692708</c:v>
                </c:pt>
                <c:pt idx="194">
                  <c:v>1.0481097187584456</c:v>
                </c:pt>
                <c:pt idx="195">
                  <c:v>0.90760539497182868</c:v>
                </c:pt>
                <c:pt idx="196">
                  <c:v>0.89756880962062158</c:v>
                </c:pt>
                <c:pt idx="197">
                  <c:v>0.90768462183524456</c:v>
                </c:pt>
                <c:pt idx="198">
                  <c:v>0.93782821061156474</c:v>
                </c:pt>
                <c:pt idx="199">
                  <c:v>0.95780711259974505</c:v>
                </c:pt>
                <c:pt idx="200">
                  <c:v>0.81364183304559801</c:v>
                </c:pt>
                <c:pt idx="201">
                  <c:v>0.8732234109935737</c:v>
                </c:pt>
                <c:pt idx="202">
                  <c:v>0.95694909603406886</c:v>
                </c:pt>
                <c:pt idx="203">
                  <c:v>0.9214813957004383</c:v>
                </c:pt>
                <c:pt idx="204">
                  <c:v>0.91383175413817874</c:v>
                </c:pt>
                <c:pt idx="205">
                  <c:v>1.0401469277031701</c:v>
                </c:pt>
                <c:pt idx="206">
                  <c:v>0.92544267530881663</c:v>
                </c:pt>
                <c:pt idx="207">
                  <c:v>0.89373965199462702</c:v>
                </c:pt>
                <c:pt idx="208">
                  <c:v>0.86003191268784895</c:v>
                </c:pt>
                <c:pt idx="209">
                  <c:v>0.98027605065269052</c:v>
                </c:pt>
                <c:pt idx="210">
                  <c:v>0.87217519808626609</c:v>
                </c:pt>
                <c:pt idx="211">
                  <c:v>0.83893737503083232</c:v>
                </c:pt>
                <c:pt idx="212">
                  <c:v>0.87792831956721262</c:v>
                </c:pt>
                <c:pt idx="213">
                  <c:v>0.88142467186045859</c:v>
                </c:pt>
                <c:pt idx="214">
                  <c:v>0.89225239994325123</c:v>
                </c:pt>
                <c:pt idx="215">
                  <c:v>0.90302934270609769</c:v>
                </c:pt>
                <c:pt idx="216">
                  <c:v>0.93891949638035588</c:v>
                </c:pt>
                <c:pt idx="217">
                  <c:v>0.86542135917846663</c:v>
                </c:pt>
                <c:pt idx="218">
                  <c:v>0.8825045178729195</c:v>
                </c:pt>
                <c:pt idx="219">
                  <c:v>0.81430567352315009</c:v>
                </c:pt>
                <c:pt idx="220">
                  <c:v>0.89756285210830677</c:v>
                </c:pt>
                <c:pt idx="221">
                  <c:v>0.69917911268734645</c:v>
                </c:pt>
                <c:pt idx="222">
                  <c:v>0.84026656793779975</c:v>
                </c:pt>
                <c:pt idx="223">
                  <c:v>0.8981698528473282</c:v>
                </c:pt>
                <c:pt idx="224">
                  <c:v>0.95666798760605232</c:v>
                </c:pt>
                <c:pt idx="225">
                  <c:v>0.87499028486335073</c:v>
                </c:pt>
                <c:pt idx="226">
                  <c:v>1.0553641249040369</c:v>
                </c:pt>
                <c:pt idx="227">
                  <c:v>0.82899463639765625</c:v>
                </c:pt>
                <c:pt idx="228">
                  <c:v>0.8809503196590307</c:v>
                </c:pt>
                <c:pt idx="229">
                  <c:v>0.92933659383134648</c:v>
                </c:pt>
                <c:pt idx="230">
                  <c:v>0.86543594451913364</c:v>
                </c:pt>
                <c:pt idx="231">
                  <c:v>1.050888542418108</c:v>
                </c:pt>
                <c:pt idx="232">
                  <c:v>1.0001797301113959</c:v>
                </c:pt>
                <c:pt idx="233">
                  <c:v>1.1041413000425424</c:v>
                </c:pt>
                <c:pt idx="234">
                  <c:v>0.92657477505382613</c:v>
                </c:pt>
                <c:pt idx="235">
                  <c:v>0.93985519144155061</c:v>
                </c:pt>
                <c:pt idx="236">
                  <c:v>0.9722873452862052</c:v>
                </c:pt>
                <c:pt idx="237">
                  <c:v>1.0324310891921837</c:v>
                </c:pt>
                <c:pt idx="238">
                  <c:v>1.0078061486565739</c:v>
                </c:pt>
                <c:pt idx="239">
                  <c:v>1.0639446868081757</c:v>
                </c:pt>
              </c:numCache>
            </c:numRef>
          </c:val>
        </c:ser>
        <c:ser>
          <c:idx val="97"/>
          <c:order val="97"/>
          <c:tx>
            <c:strRef>
              <c:f>ratio_data!$A$99</c:f>
              <c:strCache>
                <c:ptCount val="1"/>
                <c:pt idx="0">
                  <c:v>970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ratio_data!$B$99:$IG$99</c:f>
              <c:numCache>
                <c:formatCode>General</c:formatCode>
                <c:ptCount val="240"/>
                <c:pt idx="0">
                  <c:v>0.92804097701909605</c:v>
                </c:pt>
                <c:pt idx="1">
                  <c:v>0.87026462445022867</c:v>
                </c:pt>
                <c:pt idx="2">
                  <c:v>0.92563932092464551</c:v>
                </c:pt>
                <c:pt idx="3">
                  <c:v>1.0781525843710709</c:v>
                </c:pt>
                <c:pt idx="4">
                  <c:v>0.81632901569375438</c:v>
                </c:pt>
                <c:pt idx="5">
                  <c:v>0.82829957729428183</c:v>
                </c:pt>
                <c:pt idx="6">
                  <c:v>0.99414214246461119</c:v>
                </c:pt>
                <c:pt idx="7">
                  <c:v>0.9798557784866746</c:v>
                </c:pt>
                <c:pt idx="8">
                  <c:v>1.0370424940209484</c:v>
                </c:pt>
                <c:pt idx="9">
                  <c:v>1.0171843184028262</c:v>
                </c:pt>
                <c:pt idx="10">
                  <c:v>1.0870844287307495</c:v>
                </c:pt>
                <c:pt idx="11">
                  <c:v>0.98235539272699057</c:v>
                </c:pt>
                <c:pt idx="12">
                  <c:v>0.92026658238984549</c:v>
                </c:pt>
                <c:pt idx="13">
                  <c:v>0.83545073900440181</c:v>
                </c:pt>
                <c:pt idx="14">
                  <c:v>0.86452532432753471</c:v>
                </c:pt>
                <c:pt idx="15">
                  <c:v>0.81330027180813125</c:v>
                </c:pt>
                <c:pt idx="16">
                  <c:v>0.93415622831683898</c:v>
                </c:pt>
                <c:pt idx="17">
                  <c:v>0.94485416700669889</c:v>
                </c:pt>
                <c:pt idx="18">
                  <c:v>0.91760568852968738</c:v>
                </c:pt>
                <c:pt idx="19">
                  <c:v>1.1282983216330311</c:v>
                </c:pt>
                <c:pt idx="20">
                  <c:v>1.4673460609469609</c:v>
                </c:pt>
                <c:pt idx="21">
                  <c:v>1.110425712036675</c:v>
                </c:pt>
                <c:pt idx="22">
                  <c:v>0.99352220973561056</c:v>
                </c:pt>
                <c:pt idx="23">
                  <c:v>1.0236990691286434</c:v>
                </c:pt>
                <c:pt idx="24">
                  <c:v>0.95480695460718401</c:v>
                </c:pt>
                <c:pt idx="25">
                  <c:v>0.92534572988141139</c:v>
                </c:pt>
                <c:pt idx="26">
                  <c:v>0.83951474918112956</c:v>
                </c:pt>
                <c:pt idx="27">
                  <c:v>1.0423822554940438</c:v>
                </c:pt>
                <c:pt idx="28">
                  <c:v>1.0021537887542671</c:v>
                </c:pt>
                <c:pt idx="29">
                  <c:v>1.0194841099791268</c:v>
                </c:pt>
                <c:pt idx="30">
                  <c:v>0.84492375702542566</c:v>
                </c:pt>
                <c:pt idx="31">
                  <c:v>0.89537862844964267</c:v>
                </c:pt>
                <c:pt idx="32">
                  <c:v>0.92904930036873512</c:v>
                </c:pt>
                <c:pt idx="33">
                  <c:v>1.028574520573964</c:v>
                </c:pt>
                <c:pt idx="34">
                  <c:v>1.059259276055035</c:v>
                </c:pt>
                <c:pt idx="35">
                  <c:v>0.91533211030072759</c:v>
                </c:pt>
                <c:pt idx="36">
                  <c:v>0.97227471647903974</c:v>
                </c:pt>
                <c:pt idx="37">
                  <c:v>1.1060360285473401</c:v>
                </c:pt>
                <c:pt idx="38">
                  <c:v>1.0404541925988413</c:v>
                </c:pt>
                <c:pt idx="39">
                  <c:v>1.0201073937861207</c:v>
                </c:pt>
                <c:pt idx="40">
                  <c:v>0.95191321711911192</c:v>
                </c:pt>
                <c:pt idx="41">
                  <c:v>0.93641867342715668</c:v>
                </c:pt>
                <c:pt idx="42">
                  <c:v>0.84016834896743475</c:v>
                </c:pt>
                <c:pt idx="43">
                  <c:v>0.9712188766457831</c:v>
                </c:pt>
                <c:pt idx="44">
                  <c:v>0.85921654442160456</c:v>
                </c:pt>
                <c:pt idx="45">
                  <c:v>0.92308558885949354</c:v>
                </c:pt>
                <c:pt idx="46">
                  <c:v>0.78197822504997561</c:v>
                </c:pt>
                <c:pt idx="47">
                  <c:v>0.94056286712319703</c:v>
                </c:pt>
                <c:pt idx="48">
                  <c:v>0.85372051767629686</c:v>
                </c:pt>
                <c:pt idx="49">
                  <c:v>0.99307078176477526</c:v>
                </c:pt>
                <c:pt idx="50">
                  <c:v>0.87719789586479102</c:v>
                </c:pt>
                <c:pt idx="51">
                  <c:v>0.91639093808895034</c:v>
                </c:pt>
                <c:pt idx="52">
                  <c:v>1.0011251137036024</c:v>
                </c:pt>
                <c:pt idx="53">
                  <c:v>1.07920803583359</c:v>
                </c:pt>
                <c:pt idx="54">
                  <c:v>0.92397339086035357</c:v>
                </c:pt>
                <c:pt idx="55">
                  <c:v>0.85274937836949505</c:v>
                </c:pt>
                <c:pt idx="56">
                  <c:v>0.9116711632761576</c:v>
                </c:pt>
                <c:pt idx="57">
                  <c:v>0.90194700240662573</c:v>
                </c:pt>
                <c:pt idx="58">
                  <c:v>1.056338028169014</c:v>
                </c:pt>
                <c:pt idx="59">
                  <c:v>0.94049805481270954</c:v>
                </c:pt>
                <c:pt idx="60">
                  <c:v>1.0149455059905681</c:v>
                </c:pt>
                <c:pt idx="61">
                  <c:v>0.9326968661620717</c:v>
                </c:pt>
                <c:pt idx="62">
                  <c:v>0.84377032479380265</c:v>
                </c:pt>
                <c:pt idx="63">
                  <c:v>1.0924754645316987</c:v>
                </c:pt>
                <c:pt idx="64">
                  <c:v>1.1709217024000458</c:v>
                </c:pt>
                <c:pt idx="65">
                  <c:v>0.95953303350106123</c:v>
                </c:pt>
                <c:pt idx="66">
                  <c:v>1.0495760403624383</c:v>
                </c:pt>
                <c:pt idx="67">
                  <c:v>0.88839955091248468</c:v>
                </c:pt>
                <c:pt idx="68">
                  <c:v>0.93892621300609092</c:v>
                </c:pt>
                <c:pt idx="69">
                  <c:v>0.9940902800792345</c:v>
                </c:pt>
                <c:pt idx="70">
                  <c:v>0.97604330899098179</c:v>
                </c:pt>
                <c:pt idx="71">
                  <c:v>1.1661662725509472</c:v>
                </c:pt>
                <c:pt idx="72">
                  <c:v>1.0278290793240088</c:v>
                </c:pt>
                <c:pt idx="73">
                  <c:v>1.1833611259182821</c:v>
                </c:pt>
                <c:pt idx="74">
                  <c:v>1.1652715656865062</c:v>
                </c:pt>
                <c:pt idx="75">
                  <c:v>1.109467341226998</c:v>
                </c:pt>
                <c:pt idx="76">
                  <c:v>1.0310476504260147</c:v>
                </c:pt>
                <c:pt idx="77">
                  <c:v>0.92248832517198143</c:v>
                </c:pt>
                <c:pt idx="78">
                  <c:v>0.95063967607082434</c:v>
                </c:pt>
                <c:pt idx="79">
                  <c:v>1.0248487544073219</c:v>
                </c:pt>
                <c:pt idx="80">
                  <c:v>0.94289040983211325</c:v>
                </c:pt>
                <c:pt idx="81">
                  <c:v>1.0078367873781584</c:v>
                </c:pt>
                <c:pt idx="82">
                  <c:v>0.99052880482741057</c:v>
                </c:pt>
                <c:pt idx="83">
                  <c:v>1.0957511667998161</c:v>
                </c:pt>
                <c:pt idx="84">
                  <c:v>0.93366235406146558</c:v>
                </c:pt>
                <c:pt idx="85">
                  <c:v>0.94341461766299861</c:v>
                </c:pt>
                <c:pt idx="86">
                  <c:v>0.93649854520121256</c:v>
                </c:pt>
                <c:pt idx="87">
                  <c:v>1.0005916777978032</c:v>
                </c:pt>
                <c:pt idx="88">
                  <c:v>1.0179171317811069</c:v>
                </c:pt>
                <c:pt idx="89">
                  <c:v>1.0255828988816595</c:v>
                </c:pt>
                <c:pt idx="90">
                  <c:v>0.98767826102050482</c:v>
                </c:pt>
                <c:pt idx="91">
                  <c:v>1.023475311443329</c:v>
                </c:pt>
                <c:pt idx="92">
                  <c:v>1.0701548920801216</c:v>
                </c:pt>
                <c:pt idx="93">
                  <c:v>0.92972971195364462</c:v>
                </c:pt>
                <c:pt idx="94">
                  <c:v>0.94403996733651963</c:v>
                </c:pt>
                <c:pt idx="95">
                  <c:v>0.93947455742552965</c:v>
                </c:pt>
                <c:pt idx="96">
                  <c:v>0.93401748236070514</c:v>
                </c:pt>
                <c:pt idx="97">
                  <c:v>1.1626914747219541</c:v>
                </c:pt>
                <c:pt idx="98">
                  <c:v>1.0357793160772477</c:v>
                </c:pt>
                <c:pt idx="99">
                  <c:v>1.1228792149771298</c:v>
                </c:pt>
                <c:pt idx="100">
                  <c:v>1.176266943735818</c:v>
                </c:pt>
                <c:pt idx="101">
                  <c:v>1.1366833258609923</c:v>
                </c:pt>
                <c:pt idx="102">
                  <c:v>0.97720008629004862</c:v>
                </c:pt>
                <c:pt idx="103">
                  <c:v>0.92480221763918813</c:v>
                </c:pt>
                <c:pt idx="104">
                  <c:v>1.0890814512237843</c:v>
                </c:pt>
                <c:pt idx="105">
                  <c:v>1.0618220135786578</c:v>
                </c:pt>
                <c:pt idx="106">
                  <c:v>1.0334307588510039</c:v>
                </c:pt>
                <c:pt idx="107">
                  <c:v>1.049086575810054</c:v>
                </c:pt>
                <c:pt idx="108">
                  <c:v>1.046740040659792</c:v>
                </c:pt>
                <c:pt idx="109">
                  <c:v>1.040519965843554</c:v>
                </c:pt>
                <c:pt idx="110">
                  <c:v>1.0659957320447218</c:v>
                </c:pt>
                <c:pt idx="111">
                  <c:v>1.1386147444782204</c:v>
                </c:pt>
                <c:pt idx="112">
                  <c:v>1.1084103980897866</c:v>
                </c:pt>
                <c:pt idx="113">
                  <c:v>0.83799192892448371</c:v>
                </c:pt>
                <c:pt idx="114">
                  <c:v>0.93072417671928964</c:v>
                </c:pt>
                <c:pt idx="115">
                  <c:v>0.93198947994372561</c:v>
                </c:pt>
                <c:pt idx="116">
                  <c:v>1.0857841106203079</c:v>
                </c:pt>
                <c:pt idx="117">
                  <c:v>0.98285346026814535</c:v>
                </c:pt>
                <c:pt idx="118">
                  <c:v>0.91666489270520912</c:v>
                </c:pt>
                <c:pt idx="119">
                  <c:v>1.0850736082930657</c:v>
                </c:pt>
                <c:pt idx="120">
                  <c:v>1.0071303952059436</c:v>
                </c:pt>
                <c:pt idx="121">
                  <c:v>1.088371736484979</c:v>
                </c:pt>
                <c:pt idx="122">
                  <c:v>1.1062244719568983</c:v>
                </c:pt>
                <c:pt idx="123">
                  <c:v>1.0937082799994218</c:v>
                </c:pt>
                <c:pt idx="124">
                  <c:v>1.0513682465635772</c:v>
                </c:pt>
                <c:pt idx="125">
                  <c:v>0.99547713934828086</c:v>
                </c:pt>
                <c:pt idx="126">
                  <c:v>0.9942465624300405</c:v>
                </c:pt>
                <c:pt idx="127">
                  <c:v>1.0569123631836181</c:v>
                </c:pt>
                <c:pt idx="128">
                  <c:v>1.0326568873614228</c:v>
                </c:pt>
                <c:pt idx="129">
                  <c:v>0.99196815952667539</c:v>
                </c:pt>
                <c:pt idx="130">
                  <c:v>0.93920583986893269</c:v>
                </c:pt>
                <c:pt idx="131">
                  <c:v>1.044209755064422</c:v>
                </c:pt>
                <c:pt idx="132">
                  <c:v>1.0093370545386109</c:v>
                </c:pt>
                <c:pt idx="133">
                  <c:v>0.88813427389929489</c:v>
                </c:pt>
                <c:pt idx="134">
                  <c:v>0.92347402247811383</c:v>
                </c:pt>
                <c:pt idx="135">
                  <c:v>0.91085459322727469</c:v>
                </c:pt>
                <c:pt idx="136">
                  <c:v>0.85901399045587179</c:v>
                </c:pt>
                <c:pt idx="137">
                  <c:v>1.0258251861234156</c:v>
                </c:pt>
                <c:pt idx="138">
                  <c:v>1.170978288341908</c:v>
                </c:pt>
                <c:pt idx="139">
                  <c:v>1.0139506009221326</c:v>
                </c:pt>
                <c:pt idx="140">
                  <c:v>0.9789926582846088</c:v>
                </c:pt>
                <c:pt idx="141">
                  <c:v>1.1146321908974364</c:v>
                </c:pt>
                <c:pt idx="142">
                  <c:v>0.88897879495956678</c:v>
                </c:pt>
                <c:pt idx="143">
                  <c:v>0.94320046753899933</c:v>
                </c:pt>
                <c:pt idx="144">
                  <c:v>0.89721311345875798</c:v>
                </c:pt>
                <c:pt idx="145">
                  <c:v>0.93704780772500063</c:v>
                </c:pt>
                <c:pt idx="146">
                  <c:v>0.92359022218352183</c:v>
                </c:pt>
                <c:pt idx="147">
                  <c:v>1.0546825048171256</c:v>
                </c:pt>
                <c:pt idx="148">
                  <c:v>1.0680013495599319</c:v>
                </c:pt>
                <c:pt idx="149">
                  <c:v>1.0455931899773498</c:v>
                </c:pt>
                <c:pt idx="150">
                  <c:v>1.0542904764007262</c:v>
                </c:pt>
                <c:pt idx="151">
                  <c:v>0.88271768454675659</c:v>
                </c:pt>
                <c:pt idx="152">
                  <c:v>0.86192582134644824</c:v>
                </c:pt>
                <c:pt idx="153">
                  <c:v>1.0969778910346073</c:v>
                </c:pt>
                <c:pt idx="154">
                  <c:v>1.0069254630251496</c:v>
                </c:pt>
                <c:pt idx="155">
                  <c:v>0.9499111341223776</c:v>
                </c:pt>
                <c:pt idx="156">
                  <c:v>1.0314324385010729</c:v>
                </c:pt>
                <c:pt idx="157">
                  <c:v>1.0864150931117202</c:v>
                </c:pt>
                <c:pt idx="158">
                  <c:v>0.92713613376596637</c:v>
                </c:pt>
                <c:pt idx="159">
                  <c:v>0.95342859443422445</c:v>
                </c:pt>
                <c:pt idx="160">
                  <c:v>1.0771525154106185</c:v>
                </c:pt>
                <c:pt idx="161">
                  <c:v>0.93722381295937374</c:v>
                </c:pt>
                <c:pt idx="162">
                  <c:v>0.9699604808303145</c:v>
                </c:pt>
                <c:pt idx="163">
                  <c:v>1.0399923248228022</c:v>
                </c:pt>
                <c:pt idx="164">
                  <c:v>0.99709505091866968</c:v>
                </c:pt>
                <c:pt idx="165">
                  <c:v>0.94118467706060271</c:v>
                </c:pt>
                <c:pt idx="166">
                  <c:v>1.0799016180276946</c:v>
                </c:pt>
                <c:pt idx="167">
                  <c:v>0.83429398151127676</c:v>
                </c:pt>
                <c:pt idx="168">
                  <c:v>0.92792079761721669</c:v>
                </c:pt>
                <c:pt idx="169">
                  <c:v>1.0512275739479906</c:v>
                </c:pt>
                <c:pt idx="170">
                  <c:v>1.122400808549332</c:v>
                </c:pt>
                <c:pt idx="171">
                  <c:v>1.3190099031795579</c:v>
                </c:pt>
                <c:pt idx="172">
                  <c:v>1.0870093901996789</c:v>
                </c:pt>
                <c:pt idx="173">
                  <c:v>0.92454935804778515</c:v>
                </c:pt>
                <c:pt idx="174">
                  <c:v>1.110967102040568</c:v>
                </c:pt>
                <c:pt idx="175">
                  <c:v>0.9317500995653768</c:v>
                </c:pt>
                <c:pt idx="176">
                  <c:v>0.8747287299469082</c:v>
                </c:pt>
                <c:pt idx="177">
                  <c:v>1.2632883786846059</c:v>
                </c:pt>
                <c:pt idx="178">
                  <c:v>1.1233018520094125</c:v>
                </c:pt>
                <c:pt idx="179">
                  <c:v>1.356184144505773</c:v>
                </c:pt>
                <c:pt idx="180">
                  <c:v>1.0606170131954569</c:v>
                </c:pt>
                <c:pt idx="181">
                  <c:v>1.14212796064823</c:v>
                </c:pt>
                <c:pt idx="182">
                  <c:v>0.96754482140491593</c:v>
                </c:pt>
                <c:pt idx="183">
                  <c:v>0.97686816962603329</c:v>
                </c:pt>
                <c:pt idx="184">
                  <c:v>1.0043629768619666</c:v>
                </c:pt>
                <c:pt idx="185">
                  <c:v>0.96935570168625618</c:v>
                </c:pt>
                <c:pt idx="186">
                  <c:v>1.1169401132055321</c:v>
                </c:pt>
                <c:pt idx="187">
                  <c:v>0.94521433534966859</c:v>
                </c:pt>
                <c:pt idx="188">
                  <c:v>0.88725024351999271</c:v>
                </c:pt>
                <c:pt idx="189">
                  <c:v>1.0017657569703688</c:v>
                </c:pt>
                <c:pt idx="190">
                  <c:v>0.92121892517035042</c:v>
                </c:pt>
                <c:pt idx="191">
                  <c:v>0.7095143095505827</c:v>
                </c:pt>
                <c:pt idx="192">
                  <c:v>0.85396417954502335</c:v>
                </c:pt>
                <c:pt idx="193">
                  <c:v>0.9850445553256798</c:v>
                </c:pt>
                <c:pt idx="194">
                  <c:v>1.074256796276988</c:v>
                </c:pt>
                <c:pt idx="195">
                  <c:v>0.99471833291857281</c:v>
                </c:pt>
                <c:pt idx="196">
                  <c:v>0.78992140002015465</c:v>
                </c:pt>
                <c:pt idx="197">
                  <c:v>0.84444714115243757</c:v>
                </c:pt>
                <c:pt idx="198">
                  <c:v>0.94281960265535059</c:v>
                </c:pt>
                <c:pt idx="199">
                  <c:v>0.99633103914859411</c:v>
                </c:pt>
                <c:pt idx="200">
                  <c:v>1.1399046283730592</c:v>
                </c:pt>
                <c:pt idx="201">
                  <c:v>0.92684101770977489</c:v>
                </c:pt>
                <c:pt idx="202">
                  <c:v>0.8444402228600788</c:v>
                </c:pt>
                <c:pt idx="203">
                  <c:v>0.86752805741534711</c:v>
                </c:pt>
                <c:pt idx="204">
                  <c:v>0.80416066841674427</c:v>
                </c:pt>
                <c:pt idx="205">
                  <c:v>0.95477586688349236</c:v>
                </c:pt>
                <c:pt idx="206">
                  <c:v>0.90385530699666838</c:v>
                </c:pt>
                <c:pt idx="207">
                  <c:v>0.76027291444879375</c:v>
                </c:pt>
                <c:pt idx="208">
                  <c:v>0.7242328460067976</c:v>
                </c:pt>
                <c:pt idx="209">
                  <c:v>0.78918630658165956</c:v>
                </c:pt>
                <c:pt idx="210">
                  <c:v>0.76413238234440661</c:v>
                </c:pt>
                <c:pt idx="211">
                  <c:v>0.97124724621933611</c:v>
                </c:pt>
                <c:pt idx="212">
                  <c:v>0.82963410554938222</c:v>
                </c:pt>
                <c:pt idx="213">
                  <c:v>0.95838114787218576</c:v>
                </c:pt>
                <c:pt idx="214">
                  <c:v>0.88060878094091477</c:v>
                </c:pt>
                <c:pt idx="215">
                  <c:v>0.9114359056634046</c:v>
                </c:pt>
                <c:pt idx="216">
                  <c:v>0.95680274774999452</c:v>
                </c:pt>
                <c:pt idx="217">
                  <c:v>0.87653449556007734</c:v>
                </c:pt>
                <c:pt idx="218">
                  <c:v>0.98923384340671017</c:v>
                </c:pt>
                <c:pt idx="219">
                  <c:v>0.93981736310522457</c:v>
                </c:pt>
                <c:pt idx="220">
                  <c:v>0.76843003092570594</c:v>
                </c:pt>
                <c:pt idx="221">
                  <c:v>0.91178104774697766</c:v>
                </c:pt>
                <c:pt idx="222">
                  <c:v>0.79786885386060069</c:v>
                </c:pt>
                <c:pt idx="223">
                  <c:v>1.0076670726370318</c:v>
                </c:pt>
                <c:pt idx="224">
                  <c:v>1.139586873803824</c:v>
                </c:pt>
                <c:pt idx="225">
                  <c:v>0.9933005806163453</c:v>
                </c:pt>
                <c:pt idx="226">
                  <c:v>0.85981566047007918</c:v>
                </c:pt>
                <c:pt idx="227">
                  <c:v>0.87109011047517892</c:v>
                </c:pt>
                <c:pt idx="228">
                  <c:v>0.76166999177825445</c:v>
                </c:pt>
                <c:pt idx="229">
                  <c:v>0.76529623811539471</c:v>
                </c:pt>
                <c:pt idx="230">
                  <c:v>0.97227606172869752</c:v>
                </c:pt>
                <c:pt idx="231">
                  <c:v>0.99693823992535058</c:v>
                </c:pt>
                <c:pt idx="232">
                  <c:v>0.76318571497035692</c:v>
                </c:pt>
                <c:pt idx="233">
                  <c:v>0.91394271526227733</c:v>
                </c:pt>
                <c:pt idx="234">
                  <c:v>1.0270505271579753</c:v>
                </c:pt>
                <c:pt idx="235">
                  <c:v>0.92912317045100667</c:v>
                </c:pt>
                <c:pt idx="236">
                  <c:v>1.0325624780845839</c:v>
                </c:pt>
                <c:pt idx="237">
                  <c:v>0.92483805040358436</c:v>
                </c:pt>
                <c:pt idx="238">
                  <c:v>1.1171199458963341</c:v>
                </c:pt>
                <c:pt idx="239">
                  <c:v>1.006567413708364</c:v>
                </c:pt>
              </c:numCache>
            </c:numRef>
          </c:val>
        </c:ser>
        <c:ser>
          <c:idx val="98"/>
          <c:order val="98"/>
          <c:tx>
            <c:strRef>
              <c:f>ratio_data!$A$100</c:f>
              <c:strCache>
                <c:ptCount val="1"/>
                <c:pt idx="0">
                  <c:v>980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ratio_data!$B$100:$IG$100</c:f>
              <c:numCache>
                <c:formatCode>General</c:formatCode>
                <c:ptCount val="240"/>
                <c:pt idx="0">
                  <c:v>0.88867386942208981</c:v>
                </c:pt>
                <c:pt idx="1">
                  <c:v>0.87886280188471999</c:v>
                </c:pt>
                <c:pt idx="2">
                  <c:v>0.94858318884429915</c:v>
                </c:pt>
                <c:pt idx="3">
                  <c:v>0.9644843384570313</c:v>
                </c:pt>
                <c:pt idx="4">
                  <c:v>0.95780757191513033</c:v>
                </c:pt>
                <c:pt idx="5">
                  <c:v>0.80692122620402262</c:v>
                </c:pt>
                <c:pt idx="6">
                  <c:v>1.0634734377180786</c:v>
                </c:pt>
                <c:pt idx="7">
                  <c:v>1.0109162477958964</c:v>
                </c:pt>
                <c:pt idx="8">
                  <c:v>1.0315677248610904</c:v>
                </c:pt>
                <c:pt idx="9">
                  <c:v>0.98328528931374659</c:v>
                </c:pt>
                <c:pt idx="10">
                  <c:v>0.94544048999494457</c:v>
                </c:pt>
                <c:pt idx="11">
                  <c:v>1.0292953654928074</c:v>
                </c:pt>
                <c:pt idx="12">
                  <c:v>0.93345089096902267</c:v>
                </c:pt>
                <c:pt idx="13">
                  <c:v>0.8978765404767175</c:v>
                </c:pt>
                <c:pt idx="14">
                  <c:v>1.0028444784763302</c:v>
                </c:pt>
                <c:pt idx="15">
                  <c:v>0.89942808018817366</c:v>
                </c:pt>
                <c:pt idx="16">
                  <c:v>0.97060553514273262</c:v>
                </c:pt>
                <c:pt idx="17">
                  <c:v>1.1563428977639911</c:v>
                </c:pt>
                <c:pt idx="18">
                  <c:v>0.92716344447336652</c:v>
                </c:pt>
                <c:pt idx="19">
                  <c:v>0.95328255448335686</c:v>
                </c:pt>
                <c:pt idx="20">
                  <c:v>1.0201811795156221</c:v>
                </c:pt>
                <c:pt idx="21">
                  <c:v>0.97052366861599471</c:v>
                </c:pt>
                <c:pt idx="22">
                  <c:v>1.007209140499163</c:v>
                </c:pt>
                <c:pt idx="23">
                  <c:v>0.92317832147347756</c:v>
                </c:pt>
                <c:pt idx="24">
                  <c:v>0.90230146017010793</c:v>
                </c:pt>
                <c:pt idx="25">
                  <c:v>1.1568329352184441</c:v>
                </c:pt>
                <c:pt idx="26">
                  <c:v>0.90668850810820178</c:v>
                </c:pt>
                <c:pt idx="27">
                  <c:v>1.2011094121091797</c:v>
                </c:pt>
                <c:pt idx="28">
                  <c:v>1.0572668734074682</c:v>
                </c:pt>
                <c:pt idx="29">
                  <c:v>0.94609370554562944</c:v>
                </c:pt>
                <c:pt idx="30">
                  <c:v>0.72150834352011961</c:v>
                </c:pt>
                <c:pt idx="31">
                  <c:v>0.99842566470634908</c:v>
                </c:pt>
                <c:pt idx="32">
                  <c:v>0.91714855716118404</c:v>
                </c:pt>
                <c:pt idx="33">
                  <c:v>1.1367913521750495</c:v>
                </c:pt>
                <c:pt idx="34">
                  <c:v>1.1599700977078871</c:v>
                </c:pt>
                <c:pt idx="35">
                  <c:v>1.0236482528008344</c:v>
                </c:pt>
                <c:pt idx="36">
                  <c:v>0.88502432686119992</c:v>
                </c:pt>
                <c:pt idx="37">
                  <c:v>1.1598134040703341</c:v>
                </c:pt>
                <c:pt idx="38">
                  <c:v>1.1983477330270702</c:v>
                </c:pt>
                <c:pt idx="39">
                  <c:v>1.0907348242811501</c:v>
                </c:pt>
                <c:pt idx="40">
                  <c:v>0.94955869420104044</c:v>
                </c:pt>
                <c:pt idx="41">
                  <c:v>0.98528565385922218</c:v>
                </c:pt>
                <c:pt idx="42">
                  <c:v>0.89999448222001621</c:v>
                </c:pt>
                <c:pt idx="43">
                  <c:v>0.92569311340565064</c:v>
                </c:pt>
                <c:pt idx="44">
                  <c:v>0.77637115503149734</c:v>
                </c:pt>
                <c:pt idx="45">
                  <c:v>0.98715263355463789</c:v>
                </c:pt>
                <c:pt idx="46">
                  <c:v>0.95670967039953803</c:v>
                </c:pt>
                <c:pt idx="47">
                  <c:v>0.98827813936697717</c:v>
                </c:pt>
                <c:pt idx="48">
                  <c:v>0.89778271756256711</c:v>
                </c:pt>
                <c:pt idx="49">
                  <c:v>0.93715889106984063</c:v>
                </c:pt>
                <c:pt idx="50">
                  <c:v>0.85926553373215453</c:v>
                </c:pt>
                <c:pt idx="51">
                  <c:v>0.8632966050967037</c:v>
                </c:pt>
                <c:pt idx="52">
                  <c:v>0.97705039182257869</c:v>
                </c:pt>
                <c:pt idx="53">
                  <c:v>0.96856928135274756</c:v>
                </c:pt>
                <c:pt idx="54">
                  <c:v>0.89964634951745859</c:v>
                </c:pt>
                <c:pt idx="55">
                  <c:v>0.92667726438376663</c:v>
                </c:pt>
                <c:pt idx="56">
                  <c:v>0.93063734115008123</c:v>
                </c:pt>
                <c:pt idx="57">
                  <c:v>1.1000747710468144</c:v>
                </c:pt>
                <c:pt idx="58">
                  <c:v>1.1260111543662985</c:v>
                </c:pt>
                <c:pt idx="59">
                  <c:v>0.97557827152694587</c:v>
                </c:pt>
                <c:pt idx="60">
                  <c:v>0.97054033673618201</c:v>
                </c:pt>
                <c:pt idx="61">
                  <c:v>0.95801868115052669</c:v>
                </c:pt>
                <c:pt idx="62">
                  <c:v>1.1395465598907941</c:v>
                </c:pt>
                <c:pt idx="63">
                  <c:v>1.1575822694585027</c:v>
                </c:pt>
                <c:pt idx="64">
                  <c:v>0.99024054578411536</c:v>
                </c:pt>
                <c:pt idx="65">
                  <c:v>0.96857209256996368</c:v>
                </c:pt>
                <c:pt idx="66">
                  <c:v>1.1136400724005204</c:v>
                </c:pt>
                <c:pt idx="67">
                  <c:v>1.0300607273384195</c:v>
                </c:pt>
                <c:pt idx="68">
                  <c:v>1.1238491254946659</c:v>
                </c:pt>
                <c:pt idx="69">
                  <c:v>1.1055148713446719</c:v>
                </c:pt>
                <c:pt idx="70">
                  <c:v>0.99674147820738501</c:v>
                </c:pt>
                <c:pt idx="71">
                  <c:v>1.0694012966203734</c:v>
                </c:pt>
                <c:pt idx="72">
                  <c:v>0.90309240682920344</c:v>
                </c:pt>
                <c:pt idx="73">
                  <c:v>1.0073660059448339</c:v>
                </c:pt>
                <c:pt idx="74">
                  <c:v>1.0733869679053021</c:v>
                </c:pt>
                <c:pt idx="75">
                  <c:v>1.055977271982776</c:v>
                </c:pt>
                <c:pt idx="76">
                  <c:v>0.96951351289867604</c:v>
                </c:pt>
                <c:pt idx="77">
                  <c:v>1.0179666510921574</c:v>
                </c:pt>
                <c:pt idx="78">
                  <c:v>0.9166795059966425</c:v>
                </c:pt>
                <c:pt idx="79">
                  <c:v>0.93841367503803907</c:v>
                </c:pt>
                <c:pt idx="80">
                  <c:v>0.9880862128284057</c:v>
                </c:pt>
                <c:pt idx="81">
                  <c:v>1.0933872362272805</c:v>
                </c:pt>
                <c:pt idx="82">
                  <c:v>0.99480596997793125</c:v>
                </c:pt>
                <c:pt idx="83">
                  <c:v>1.1092669952868535</c:v>
                </c:pt>
                <c:pt idx="84">
                  <c:v>1.0481005329015816</c:v>
                </c:pt>
                <c:pt idx="85">
                  <c:v>0.93801708382944748</c:v>
                </c:pt>
                <c:pt idx="86">
                  <c:v>0.91567027648142696</c:v>
                </c:pt>
                <c:pt idx="87">
                  <c:v>1.1297977875651715</c:v>
                </c:pt>
                <c:pt idx="88">
                  <c:v>1.1460083842434465</c:v>
                </c:pt>
                <c:pt idx="89">
                  <c:v>0.9145369861208591</c:v>
                </c:pt>
                <c:pt idx="90">
                  <c:v>0.88264511228994125</c:v>
                </c:pt>
                <c:pt idx="91">
                  <c:v>1.0191078899801129</c:v>
                </c:pt>
                <c:pt idx="92">
                  <c:v>1.0008331364478544</c:v>
                </c:pt>
                <c:pt idx="93">
                  <c:v>0.81969798283169504</c:v>
                </c:pt>
                <c:pt idx="94">
                  <c:v>0.96518773798621449</c:v>
                </c:pt>
                <c:pt idx="95">
                  <c:v>1.052748744220086</c:v>
                </c:pt>
                <c:pt idx="96">
                  <c:v>0.90721951917572952</c:v>
                </c:pt>
                <c:pt idx="97">
                  <c:v>1.0199536627955899</c:v>
                </c:pt>
                <c:pt idx="98">
                  <c:v>1.0293774015661481</c:v>
                </c:pt>
                <c:pt idx="99">
                  <c:v>1.0461346971137018</c:v>
                </c:pt>
                <c:pt idx="100">
                  <c:v>1.0071344670917739</c:v>
                </c:pt>
                <c:pt idx="101">
                  <c:v>1.1075310489404377</c:v>
                </c:pt>
                <c:pt idx="102">
                  <c:v>1.2668996804512132</c:v>
                </c:pt>
                <c:pt idx="103">
                  <c:v>1.0173051720780417</c:v>
                </c:pt>
                <c:pt idx="104">
                  <c:v>1.135083531528613</c:v>
                </c:pt>
                <c:pt idx="105">
                  <c:v>1.0195525338096723</c:v>
                </c:pt>
                <c:pt idx="106">
                  <c:v>0.99914181722726203</c:v>
                </c:pt>
                <c:pt idx="107">
                  <c:v>1.0434023542327397</c:v>
                </c:pt>
                <c:pt idx="108">
                  <c:v>1.0551282198689995</c:v>
                </c:pt>
                <c:pt idx="109">
                  <c:v>1.1032838178967621</c:v>
                </c:pt>
                <c:pt idx="110">
                  <c:v>1.1226193902310946</c:v>
                </c:pt>
                <c:pt idx="111">
                  <c:v>1.0941943895215811</c:v>
                </c:pt>
                <c:pt idx="112">
                  <c:v>1.0697393640090096</c:v>
                </c:pt>
                <c:pt idx="113">
                  <c:v>0.92821945316924981</c:v>
                </c:pt>
                <c:pt idx="114">
                  <c:v>1.0318885066178483</c:v>
                </c:pt>
                <c:pt idx="115">
                  <c:v>0.97262700129079849</c:v>
                </c:pt>
                <c:pt idx="116">
                  <c:v>1.0686389803332381</c:v>
                </c:pt>
                <c:pt idx="117">
                  <c:v>0.96262043034014111</c:v>
                </c:pt>
                <c:pt idx="118">
                  <c:v>0.96617745022611812</c:v>
                </c:pt>
                <c:pt idx="119">
                  <c:v>1.0863029578858241</c:v>
                </c:pt>
                <c:pt idx="120">
                  <c:v>1.1631555697725824</c:v>
                </c:pt>
                <c:pt idx="121">
                  <c:v>1.238158657746389</c:v>
                </c:pt>
                <c:pt idx="122">
                  <c:v>0.94440614130155431</c:v>
                </c:pt>
                <c:pt idx="123">
                  <c:v>1.2162483340885921</c:v>
                </c:pt>
                <c:pt idx="124">
                  <c:v>0.97381642975285709</c:v>
                </c:pt>
                <c:pt idx="125">
                  <c:v>0.93127675566157964</c:v>
                </c:pt>
                <c:pt idx="126">
                  <c:v>0.96379809925285675</c:v>
                </c:pt>
                <c:pt idx="127">
                  <c:v>1.0699165086463081</c:v>
                </c:pt>
                <c:pt idx="128">
                  <c:v>0.94113351371795873</c:v>
                </c:pt>
                <c:pt idx="129">
                  <c:v>0.98164506968765552</c:v>
                </c:pt>
                <c:pt idx="130">
                  <c:v>1.0031244160962098</c:v>
                </c:pt>
                <c:pt idx="131">
                  <c:v>1.1152982752750278</c:v>
                </c:pt>
                <c:pt idx="132">
                  <c:v>0.95769615446980783</c:v>
                </c:pt>
                <c:pt idx="133">
                  <c:v>0.95931962891035949</c:v>
                </c:pt>
                <c:pt idx="134">
                  <c:v>0.86286742651469861</c:v>
                </c:pt>
                <c:pt idx="135">
                  <c:v>0.9065402866236606</c:v>
                </c:pt>
                <c:pt idx="136">
                  <c:v>0.92746162693916179</c:v>
                </c:pt>
                <c:pt idx="137">
                  <c:v>1.1284808723082507</c:v>
                </c:pt>
                <c:pt idx="138">
                  <c:v>1.13469690156212</c:v>
                </c:pt>
                <c:pt idx="139">
                  <c:v>1.0868429626606251</c:v>
                </c:pt>
                <c:pt idx="140">
                  <c:v>1.0845411442182396</c:v>
                </c:pt>
                <c:pt idx="141">
                  <c:v>1.0840260015072261</c:v>
                </c:pt>
                <c:pt idx="142">
                  <c:v>1.1296714857998378</c:v>
                </c:pt>
                <c:pt idx="143">
                  <c:v>1.0009290719898059</c:v>
                </c:pt>
                <c:pt idx="144">
                  <c:v>1.0208258128011578</c:v>
                </c:pt>
                <c:pt idx="145">
                  <c:v>1.0153666156489232</c:v>
                </c:pt>
                <c:pt idx="146">
                  <c:v>0.95759621595715849</c:v>
                </c:pt>
                <c:pt idx="147">
                  <c:v>1.0367892549313529</c:v>
                </c:pt>
                <c:pt idx="148">
                  <c:v>0.73201364640082023</c:v>
                </c:pt>
                <c:pt idx="149">
                  <c:v>0.91511402770090167</c:v>
                </c:pt>
                <c:pt idx="150">
                  <c:v>1.2303381168433931</c:v>
                </c:pt>
                <c:pt idx="151">
                  <c:v>1.3010574300888618</c:v>
                </c:pt>
                <c:pt idx="152">
                  <c:v>0.94313053439005901</c:v>
                </c:pt>
                <c:pt idx="153">
                  <c:v>1.0429463493344078</c:v>
                </c:pt>
                <c:pt idx="154">
                  <c:v>1.0327107905679618</c:v>
                </c:pt>
                <c:pt idx="155">
                  <c:v>1.0863494346612244</c:v>
                </c:pt>
                <c:pt idx="156">
                  <c:v>0.98728930643824253</c:v>
                </c:pt>
                <c:pt idx="157">
                  <c:v>1.1529795694694247</c:v>
                </c:pt>
                <c:pt idx="158">
                  <c:v>0.95321727684655611</c:v>
                </c:pt>
                <c:pt idx="159">
                  <c:v>0.91356903100182829</c:v>
                </c:pt>
                <c:pt idx="160">
                  <c:v>0.98036634702040837</c:v>
                </c:pt>
                <c:pt idx="161">
                  <c:v>0.92076294008375748</c:v>
                </c:pt>
                <c:pt idx="162">
                  <c:v>1.0663009060413227</c:v>
                </c:pt>
                <c:pt idx="163">
                  <c:v>0.94005183107945212</c:v>
                </c:pt>
                <c:pt idx="164">
                  <c:v>0.86065623891694887</c:v>
                </c:pt>
                <c:pt idx="165">
                  <c:v>1.0913535018505327</c:v>
                </c:pt>
                <c:pt idx="166">
                  <c:v>1.0055340674198954</c:v>
                </c:pt>
                <c:pt idx="167">
                  <c:v>1.1711873844134681</c:v>
                </c:pt>
                <c:pt idx="168">
                  <c:v>1.1174714720339818</c:v>
                </c:pt>
                <c:pt idx="169">
                  <c:v>1.019867936277308</c:v>
                </c:pt>
                <c:pt idx="170">
                  <c:v>1.1797432786702367</c:v>
                </c:pt>
                <c:pt idx="171">
                  <c:v>1.2554641054684594</c:v>
                </c:pt>
                <c:pt idx="172">
                  <c:v>1.1842050591153481</c:v>
                </c:pt>
                <c:pt idx="173">
                  <c:v>0.9192075578189195</c:v>
                </c:pt>
                <c:pt idx="174">
                  <c:v>1.0595104625402501</c:v>
                </c:pt>
                <c:pt idx="175">
                  <c:v>1.1221503317598149</c:v>
                </c:pt>
                <c:pt idx="176">
                  <c:v>0.84047650026745258</c:v>
                </c:pt>
                <c:pt idx="177">
                  <c:v>0.99036312849161823</c:v>
                </c:pt>
                <c:pt idx="178">
                  <c:v>1.3445772524524258</c:v>
                </c:pt>
                <c:pt idx="179">
                  <c:v>1.1640773982638424</c:v>
                </c:pt>
                <c:pt idx="180">
                  <c:v>1.1548373497252915</c:v>
                </c:pt>
                <c:pt idx="181">
                  <c:v>1.0596491659317941</c:v>
                </c:pt>
                <c:pt idx="182">
                  <c:v>0.95088277858176551</c:v>
                </c:pt>
                <c:pt idx="183">
                  <c:v>0.89737294377608567</c:v>
                </c:pt>
                <c:pt idx="184">
                  <c:v>1.0642252181389138</c:v>
                </c:pt>
                <c:pt idx="185">
                  <c:v>1.0953535633458065</c:v>
                </c:pt>
                <c:pt idx="186">
                  <c:v>0.90330726034003928</c:v>
                </c:pt>
                <c:pt idx="187">
                  <c:v>1.0241185413562615</c:v>
                </c:pt>
                <c:pt idx="188">
                  <c:v>0.97156019037210439</c:v>
                </c:pt>
                <c:pt idx="189">
                  <c:v>1.0874174464311721</c:v>
                </c:pt>
                <c:pt idx="190">
                  <c:v>1.1233061574276229</c:v>
                </c:pt>
                <c:pt idx="191">
                  <c:v>0.8775469919847424</c:v>
                </c:pt>
                <c:pt idx="192">
                  <c:v>0.80632309260497514</c:v>
                </c:pt>
                <c:pt idx="193">
                  <c:v>1.0324884215152144</c:v>
                </c:pt>
                <c:pt idx="194">
                  <c:v>0.97463269563673471</c:v>
                </c:pt>
                <c:pt idx="195">
                  <c:v>0.86409279880778489</c:v>
                </c:pt>
                <c:pt idx="196">
                  <c:v>0.86959307213195702</c:v>
                </c:pt>
                <c:pt idx="197">
                  <c:v>0.74573481320529333</c:v>
                </c:pt>
                <c:pt idx="198">
                  <c:v>0.90270310151156041</c:v>
                </c:pt>
                <c:pt idx="199">
                  <c:v>1.0275107423064198</c:v>
                </c:pt>
                <c:pt idx="200">
                  <c:v>1.0798419312810241</c:v>
                </c:pt>
                <c:pt idx="201">
                  <c:v>1.0819720017234202</c:v>
                </c:pt>
                <c:pt idx="202">
                  <c:v>1.07244895740471</c:v>
                </c:pt>
                <c:pt idx="203">
                  <c:v>1.0075337252425138</c:v>
                </c:pt>
                <c:pt idx="204">
                  <c:v>1.0114182771044835</c:v>
                </c:pt>
                <c:pt idx="205">
                  <c:v>0.97511782758360965</c:v>
                </c:pt>
                <c:pt idx="206">
                  <c:v>0.85707174431239663</c:v>
                </c:pt>
                <c:pt idx="207">
                  <c:v>0.8343966704969672</c:v>
                </c:pt>
                <c:pt idx="208">
                  <c:v>1.1579323657682141</c:v>
                </c:pt>
                <c:pt idx="209">
                  <c:v>0.74123876541489664</c:v>
                </c:pt>
                <c:pt idx="210">
                  <c:v>0.88335217245873654</c:v>
                </c:pt>
                <c:pt idx="211">
                  <c:v>1.207127908408224</c:v>
                </c:pt>
                <c:pt idx="212">
                  <c:v>1.044844825702109</c:v>
                </c:pt>
                <c:pt idx="213">
                  <c:v>0.7130441554028546</c:v>
                </c:pt>
                <c:pt idx="214">
                  <c:v>0.6198307223995867</c:v>
                </c:pt>
                <c:pt idx="215">
                  <c:v>0.82797523340825074</c:v>
                </c:pt>
                <c:pt idx="216">
                  <c:v>0.70638088404999566</c:v>
                </c:pt>
                <c:pt idx="217">
                  <c:v>0.7510567165144133</c:v>
                </c:pt>
                <c:pt idx="218">
                  <c:v>0.97791716152018981</c:v>
                </c:pt>
                <c:pt idx="219">
                  <c:v>0.91427350401445151</c:v>
                </c:pt>
                <c:pt idx="220">
                  <c:v>0.73227020551290822</c:v>
                </c:pt>
                <c:pt idx="221">
                  <c:v>0.99630404006654749</c:v>
                </c:pt>
                <c:pt idx="222">
                  <c:v>0.92622535803995332</c:v>
                </c:pt>
                <c:pt idx="223">
                  <c:v>0.99748514577863556</c:v>
                </c:pt>
                <c:pt idx="224">
                  <c:v>1.0961330577101778</c:v>
                </c:pt>
                <c:pt idx="225">
                  <c:v>0.97252517890272949</c:v>
                </c:pt>
                <c:pt idx="226">
                  <c:v>0.94555403742291155</c:v>
                </c:pt>
                <c:pt idx="227">
                  <c:v>0.97018117160843864</c:v>
                </c:pt>
                <c:pt idx="228">
                  <c:v>0.88760885941494094</c:v>
                </c:pt>
                <c:pt idx="229">
                  <c:v>0.8611806943310798</c:v>
                </c:pt>
                <c:pt idx="230">
                  <c:v>1.0767005763185491</c:v>
                </c:pt>
                <c:pt idx="231">
                  <c:v>0.97519489723600383</c:v>
                </c:pt>
                <c:pt idx="232">
                  <c:v>0.82087741225380417</c:v>
                </c:pt>
                <c:pt idx="233">
                  <c:v>0.81860320928241392</c:v>
                </c:pt>
                <c:pt idx="234">
                  <c:v>0.93693631002986177</c:v>
                </c:pt>
                <c:pt idx="235">
                  <c:v>1.0259334515295768</c:v>
                </c:pt>
                <c:pt idx="236">
                  <c:v>1.0366215808644388</c:v>
                </c:pt>
                <c:pt idx="237">
                  <c:v>1.0618311024858016</c:v>
                </c:pt>
                <c:pt idx="238">
                  <c:v>1.2051400155622536</c:v>
                </c:pt>
                <c:pt idx="239">
                  <c:v>1.3172974867574678</c:v>
                </c:pt>
              </c:numCache>
            </c:numRef>
          </c:val>
        </c:ser>
        <c:ser>
          <c:idx val="99"/>
          <c:order val="99"/>
          <c:tx>
            <c:strRef>
              <c:f>ratio_data!$A$101</c:f>
              <c:strCache>
                <c:ptCount val="1"/>
                <c:pt idx="0">
                  <c:v>990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ratio_data!$B$101:$IG$101</c:f>
              <c:numCache>
                <c:formatCode>General</c:formatCode>
                <c:ptCount val="240"/>
                <c:pt idx="0">
                  <c:v>0.78431476434078407</c:v>
                </c:pt>
                <c:pt idx="1">
                  <c:v>0.87311340104504076</c:v>
                </c:pt>
                <c:pt idx="2">
                  <c:v>0.91017831170548369</c:v>
                </c:pt>
                <c:pt idx="3">
                  <c:v>1.074614204825985</c:v>
                </c:pt>
                <c:pt idx="4">
                  <c:v>1.0035644966369199</c:v>
                </c:pt>
                <c:pt idx="5">
                  <c:v>0.9835797133376788</c:v>
                </c:pt>
                <c:pt idx="6">
                  <c:v>1.0583891202361519</c:v>
                </c:pt>
                <c:pt idx="7">
                  <c:v>1.1320714038067687</c:v>
                </c:pt>
                <c:pt idx="8">
                  <c:v>1.0536594316193706</c:v>
                </c:pt>
                <c:pt idx="9">
                  <c:v>0.9584027471635076</c:v>
                </c:pt>
                <c:pt idx="10">
                  <c:v>0.95065377369871795</c:v>
                </c:pt>
                <c:pt idx="11">
                  <c:v>1.0031997096382896</c:v>
                </c:pt>
                <c:pt idx="12">
                  <c:v>0.84330034466604209</c:v>
                </c:pt>
                <c:pt idx="13">
                  <c:v>0.90827453495830668</c:v>
                </c:pt>
                <c:pt idx="14">
                  <c:v>0.97748798901853096</c:v>
                </c:pt>
                <c:pt idx="15">
                  <c:v>0.92275986728662984</c:v>
                </c:pt>
                <c:pt idx="16">
                  <c:v>0.97222371552705755</c:v>
                </c:pt>
                <c:pt idx="17">
                  <c:v>1.1108532237956181</c:v>
                </c:pt>
                <c:pt idx="18">
                  <c:v>0.89097923317278016</c:v>
                </c:pt>
                <c:pt idx="19">
                  <c:v>0.79727119661744261</c:v>
                </c:pt>
                <c:pt idx="20">
                  <c:v>1.0116153302375772</c:v>
                </c:pt>
                <c:pt idx="21">
                  <c:v>1.0831298057518959</c:v>
                </c:pt>
                <c:pt idx="22">
                  <c:v>0.99276010661406411</c:v>
                </c:pt>
                <c:pt idx="23">
                  <c:v>1.0246340229702655</c:v>
                </c:pt>
                <c:pt idx="24">
                  <c:v>1.0103477330835349</c:v>
                </c:pt>
                <c:pt idx="25">
                  <c:v>1.1885496365279475</c:v>
                </c:pt>
                <c:pt idx="26">
                  <c:v>1.018025847738752</c:v>
                </c:pt>
                <c:pt idx="27">
                  <c:v>0.87444304518898763</c:v>
                </c:pt>
                <c:pt idx="28">
                  <c:v>0.98909536253076169</c:v>
                </c:pt>
                <c:pt idx="29">
                  <c:v>0.97728671849274829</c:v>
                </c:pt>
                <c:pt idx="30">
                  <c:v>0.96853886445784576</c:v>
                </c:pt>
                <c:pt idx="31">
                  <c:v>0.94103337814585009</c:v>
                </c:pt>
                <c:pt idx="32">
                  <c:v>0.99951926801150059</c:v>
                </c:pt>
                <c:pt idx="33">
                  <c:v>1.1026849436705701</c:v>
                </c:pt>
                <c:pt idx="34">
                  <c:v>1.2113894809388279</c:v>
                </c:pt>
                <c:pt idx="35">
                  <c:v>0.9529799251851756</c:v>
                </c:pt>
                <c:pt idx="36">
                  <c:v>1.1144192758255946</c:v>
                </c:pt>
                <c:pt idx="37">
                  <c:v>1.2804969523883598</c:v>
                </c:pt>
                <c:pt idx="38">
                  <c:v>1.3037003510476213</c:v>
                </c:pt>
                <c:pt idx="39">
                  <c:v>1.0443343308966622</c:v>
                </c:pt>
                <c:pt idx="40">
                  <c:v>1.1320853188643281</c:v>
                </c:pt>
                <c:pt idx="41">
                  <c:v>1.0674831211347793</c:v>
                </c:pt>
                <c:pt idx="42">
                  <c:v>1.089018535457178</c:v>
                </c:pt>
                <c:pt idx="43">
                  <c:v>1.0318686218980624</c:v>
                </c:pt>
                <c:pt idx="44">
                  <c:v>1.0038927222449967</c:v>
                </c:pt>
                <c:pt idx="45">
                  <c:v>0.95244302207089182</c:v>
                </c:pt>
                <c:pt idx="46">
                  <c:v>1.2150238585628552</c:v>
                </c:pt>
                <c:pt idx="47">
                  <c:v>1.0302780413517199</c:v>
                </c:pt>
                <c:pt idx="48">
                  <c:v>1.1178217422657764</c:v>
                </c:pt>
                <c:pt idx="49">
                  <c:v>0.79758216709239083</c:v>
                </c:pt>
                <c:pt idx="50">
                  <c:v>0.88228044294224106</c:v>
                </c:pt>
                <c:pt idx="51">
                  <c:v>0.79999453343687821</c:v>
                </c:pt>
                <c:pt idx="52">
                  <c:v>0.86893206397431366</c:v>
                </c:pt>
                <c:pt idx="53">
                  <c:v>1.0254770477674724</c:v>
                </c:pt>
                <c:pt idx="54">
                  <c:v>1.0220576515405113</c:v>
                </c:pt>
                <c:pt idx="55">
                  <c:v>0.93048034756428055</c:v>
                </c:pt>
                <c:pt idx="56">
                  <c:v>0.8945343297023387</c:v>
                </c:pt>
                <c:pt idx="57">
                  <c:v>1.0591544242372581</c:v>
                </c:pt>
                <c:pt idx="58">
                  <c:v>0.9090614159064625</c:v>
                </c:pt>
                <c:pt idx="59">
                  <c:v>0.95597683182874904</c:v>
                </c:pt>
                <c:pt idx="60">
                  <c:v>0.97638771546758263</c:v>
                </c:pt>
                <c:pt idx="61">
                  <c:v>1.0994448395591558</c:v>
                </c:pt>
                <c:pt idx="62">
                  <c:v>1.0799825527581579</c:v>
                </c:pt>
                <c:pt idx="63">
                  <c:v>1.001547184451498</c:v>
                </c:pt>
                <c:pt idx="64">
                  <c:v>1.0542361501598778</c:v>
                </c:pt>
                <c:pt idx="65">
                  <c:v>1.0118160809332399</c:v>
                </c:pt>
                <c:pt idx="66">
                  <c:v>1.1194242950873305</c:v>
                </c:pt>
                <c:pt idx="67">
                  <c:v>1.0456088441382561</c:v>
                </c:pt>
                <c:pt idx="68">
                  <c:v>1.0438157543504318</c:v>
                </c:pt>
                <c:pt idx="69">
                  <c:v>1.0855922092253998</c:v>
                </c:pt>
                <c:pt idx="70">
                  <c:v>1.0472062606352699</c:v>
                </c:pt>
                <c:pt idx="71">
                  <c:v>1.0824764534931355</c:v>
                </c:pt>
                <c:pt idx="72">
                  <c:v>1.1637012194601584</c:v>
                </c:pt>
                <c:pt idx="73">
                  <c:v>0.90119498393231956</c:v>
                </c:pt>
                <c:pt idx="74">
                  <c:v>0.88996352155990233</c:v>
                </c:pt>
                <c:pt idx="75">
                  <c:v>0.89788151769867253</c:v>
                </c:pt>
                <c:pt idx="76">
                  <c:v>0.95325034654001561</c:v>
                </c:pt>
                <c:pt idx="77">
                  <c:v>0.95334088035325371</c:v>
                </c:pt>
                <c:pt idx="78">
                  <c:v>1.189514263950576</c:v>
                </c:pt>
                <c:pt idx="79">
                  <c:v>1.1142474839736058</c:v>
                </c:pt>
                <c:pt idx="80">
                  <c:v>1.0284916147793668</c:v>
                </c:pt>
                <c:pt idx="81">
                  <c:v>0.99949834879237953</c:v>
                </c:pt>
                <c:pt idx="82">
                  <c:v>1.0080064990231439</c:v>
                </c:pt>
                <c:pt idx="83">
                  <c:v>0.96766531463053707</c:v>
                </c:pt>
                <c:pt idx="84">
                  <c:v>0.90373329923101853</c:v>
                </c:pt>
                <c:pt idx="85">
                  <c:v>1.0526688188210322</c:v>
                </c:pt>
                <c:pt idx="86">
                  <c:v>1.0310061419686423</c:v>
                </c:pt>
                <c:pt idx="87">
                  <c:v>1.0769253539158299</c:v>
                </c:pt>
                <c:pt idx="88">
                  <c:v>0.98260659243105031</c:v>
                </c:pt>
                <c:pt idx="89">
                  <c:v>0.8828755525256764</c:v>
                </c:pt>
                <c:pt idx="90">
                  <c:v>0.90052113644780762</c:v>
                </c:pt>
                <c:pt idx="91">
                  <c:v>1.0263103089205141</c:v>
                </c:pt>
                <c:pt idx="92">
                  <c:v>0.98490074763165658</c:v>
                </c:pt>
                <c:pt idx="93">
                  <c:v>0.97498627971260243</c:v>
                </c:pt>
                <c:pt idx="94">
                  <c:v>1.0124827139788743</c:v>
                </c:pt>
                <c:pt idx="95">
                  <c:v>0.90395679852779254</c:v>
                </c:pt>
                <c:pt idx="96">
                  <c:v>0.91332819862378611</c:v>
                </c:pt>
                <c:pt idx="97">
                  <c:v>0.94713501841800485</c:v>
                </c:pt>
                <c:pt idx="98">
                  <c:v>1.0440163926911334</c:v>
                </c:pt>
                <c:pt idx="99">
                  <c:v>0.96587230016409675</c:v>
                </c:pt>
                <c:pt idx="100">
                  <c:v>1.0442301630129887</c:v>
                </c:pt>
                <c:pt idx="101">
                  <c:v>1.0662296752054239</c:v>
                </c:pt>
                <c:pt idx="102">
                  <c:v>1.2736646021518914</c:v>
                </c:pt>
                <c:pt idx="103">
                  <c:v>1.0429987796862381</c:v>
                </c:pt>
                <c:pt idx="104">
                  <c:v>1.0362546094137319</c:v>
                </c:pt>
                <c:pt idx="105">
                  <c:v>0.99743922612243641</c:v>
                </c:pt>
                <c:pt idx="106">
                  <c:v>0.97084580287494582</c:v>
                </c:pt>
                <c:pt idx="107">
                  <c:v>0.94911369120141431</c:v>
                </c:pt>
                <c:pt idx="108">
                  <c:v>0.94597059731828126</c:v>
                </c:pt>
                <c:pt idx="109">
                  <c:v>1.0301552302465913</c:v>
                </c:pt>
                <c:pt idx="110">
                  <c:v>1.2505006473486628</c:v>
                </c:pt>
                <c:pt idx="111">
                  <c:v>1.1420287132138043</c:v>
                </c:pt>
                <c:pt idx="112">
                  <c:v>0.98002000741789375</c:v>
                </c:pt>
                <c:pt idx="113">
                  <c:v>1.0222048719099566</c:v>
                </c:pt>
                <c:pt idx="114">
                  <c:v>1.0007981284541938</c:v>
                </c:pt>
                <c:pt idx="115">
                  <c:v>0.96800587748528555</c:v>
                </c:pt>
                <c:pt idx="116">
                  <c:v>0.91390545442771165</c:v>
                </c:pt>
                <c:pt idx="117">
                  <c:v>0.87096527214343866</c:v>
                </c:pt>
                <c:pt idx="118">
                  <c:v>0.99071847286938264</c:v>
                </c:pt>
                <c:pt idx="119">
                  <c:v>0.99147979791584906</c:v>
                </c:pt>
                <c:pt idx="120">
                  <c:v>1.0802799591187262</c:v>
                </c:pt>
                <c:pt idx="121">
                  <c:v>1.072197660398114</c:v>
                </c:pt>
                <c:pt idx="122">
                  <c:v>0.95352161391422263</c:v>
                </c:pt>
                <c:pt idx="123">
                  <c:v>1.0816000438040858</c:v>
                </c:pt>
                <c:pt idx="124">
                  <c:v>1.0306515500227105</c:v>
                </c:pt>
                <c:pt idx="125">
                  <c:v>0.99541011422458869</c:v>
                </c:pt>
                <c:pt idx="126">
                  <c:v>1.0261433363625683</c:v>
                </c:pt>
                <c:pt idx="127">
                  <c:v>1.0257165412394338</c:v>
                </c:pt>
                <c:pt idx="128">
                  <c:v>1.0915641211718161</c:v>
                </c:pt>
                <c:pt idx="129">
                  <c:v>0.90124688042663437</c:v>
                </c:pt>
                <c:pt idx="130">
                  <c:v>1.0720616471041549</c:v>
                </c:pt>
                <c:pt idx="131">
                  <c:v>0.98309967619421601</c:v>
                </c:pt>
                <c:pt idx="132">
                  <c:v>0.9786919157329157</c:v>
                </c:pt>
                <c:pt idx="133">
                  <c:v>0.96114487001913773</c:v>
                </c:pt>
                <c:pt idx="134">
                  <c:v>0.96788856187398242</c:v>
                </c:pt>
                <c:pt idx="135">
                  <c:v>0.91221445836079973</c:v>
                </c:pt>
                <c:pt idx="136">
                  <c:v>0.90728736596264425</c:v>
                </c:pt>
                <c:pt idx="137">
                  <c:v>0.96471760894739167</c:v>
                </c:pt>
                <c:pt idx="138">
                  <c:v>0.90480963871030462</c:v>
                </c:pt>
                <c:pt idx="139">
                  <c:v>0.95844080509881435</c:v>
                </c:pt>
                <c:pt idx="140">
                  <c:v>1.158029453533348</c:v>
                </c:pt>
                <c:pt idx="141">
                  <c:v>1.0133778693379167</c:v>
                </c:pt>
                <c:pt idx="142">
                  <c:v>0.89447000088586259</c:v>
                </c:pt>
                <c:pt idx="143">
                  <c:v>1.0916621447636363</c:v>
                </c:pt>
                <c:pt idx="144">
                  <c:v>0.98343857454262384</c:v>
                </c:pt>
                <c:pt idx="145">
                  <c:v>1.0317515828015922</c:v>
                </c:pt>
                <c:pt idx="146">
                  <c:v>0.9135672520775332</c:v>
                </c:pt>
                <c:pt idx="147">
                  <c:v>1.0174984656278558</c:v>
                </c:pt>
                <c:pt idx="148">
                  <c:v>1.1106428763561396</c:v>
                </c:pt>
                <c:pt idx="149">
                  <c:v>1.162693284375508</c:v>
                </c:pt>
                <c:pt idx="150">
                  <c:v>1.3243357491819887</c:v>
                </c:pt>
                <c:pt idx="151">
                  <c:v>1.0530456139964424</c:v>
                </c:pt>
                <c:pt idx="152">
                  <c:v>1.041518210928488</c:v>
                </c:pt>
                <c:pt idx="153">
                  <c:v>0.93369051388924562</c:v>
                </c:pt>
                <c:pt idx="154">
                  <c:v>1.0223805294804846</c:v>
                </c:pt>
                <c:pt idx="155">
                  <c:v>1.1217988434531179</c:v>
                </c:pt>
                <c:pt idx="156">
                  <c:v>1.0756240341548999</c:v>
                </c:pt>
                <c:pt idx="157">
                  <c:v>1.3546437358062096</c:v>
                </c:pt>
                <c:pt idx="158">
                  <c:v>0.93900921363238299</c:v>
                </c:pt>
                <c:pt idx="159">
                  <c:v>0.80855982283488004</c:v>
                </c:pt>
                <c:pt idx="160">
                  <c:v>0.85718260417946712</c:v>
                </c:pt>
                <c:pt idx="161">
                  <c:v>0.86209272706535378</c:v>
                </c:pt>
                <c:pt idx="162">
                  <c:v>1.1849189878719801</c:v>
                </c:pt>
                <c:pt idx="163">
                  <c:v>1.0436294156552588</c:v>
                </c:pt>
                <c:pt idx="164">
                  <c:v>0.94387721036565064</c:v>
                </c:pt>
                <c:pt idx="165">
                  <c:v>1.1055999809676178</c:v>
                </c:pt>
                <c:pt idx="166">
                  <c:v>0.99309957924263659</c:v>
                </c:pt>
                <c:pt idx="167">
                  <c:v>1.1033642806608144</c:v>
                </c:pt>
                <c:pt idx="168">
                  <c:v>1.046278597997059</c:v>
                </c:pt>
                <c:pt idx="169">
                  <c:v>1.1063991069972141</c:v>
                </c:pt>
                <c:pt idx="170">
                  <c:v>1.0844539056279061</c:v>
                </c:pt>
                <c:pt idx="171">
                  <c:v>1.130579536958344</c:v>
                </c:pt>
                <c:pt idx="172">
                  <c:v>1.3630945294953301</c:v>
                </c:pt>
                <c:pt idx="173">
                  <c:v>0.90515468346409445</c:v>
                </c:pt>
                <c:pt idx="174">
                  <c:v>0.82551618284951556</c:v>
                </c:pt>
                <c:pt idx="175">
                  <c:v>1.2457014387021466</c:v>
                </c:pt>
                <c:pt idx="176">
                  <c:v>1.1436481344766902</c:v>
                </c:pt>
                <c:pt idx="177">
                  <c:v>1.0734424123090098</c:v>
                </c:pt>
                <c:pt idx="178">
                  <c:v>1.1784415348245165</c:v>
                </c:pt>
                <c:pt idx="179">
                  <c:v>1.1293167577218106</c:v>
                </c:pt>
                <c:pt idx="180">
                  <c:v>1.2165018219677273</c:v>
                </c:pt>
                <c:pt idx="181">
                  <c:v>1.083122563125928</c:v>
                </c:pt>
                <c:pt idx="182">
                  <c:v>0.9432962315197656</c:v>
                </c:pt>
                <c:pt idx="183">
                  <c:v>0.95105384219520028</c:v>
                </c:pt>
                <c:pt idx="184">
                  <c:v>0.89787440905793858</c:v>
                </c:pt>
                <c:pt idx="185">
                  <c:v>0.92142291986076719</c:v>
                </c:pt>
                <c:pt idx="186">
                  <c:v>1.0638182767092248</c:v>
                </c:pt>
                <c:pt idx="187">
                  <c:v>1.0416447916988356</c:v>
                </c:pt>
                <c:pt idx="188">
                  <c:v>0.97995122496410758</c:v>
                </c:pt>
                <c:pt idx="189">
                  <c:v>1.0533832133590639</c:v>
                </c:pt>
                <c:pt idx="190">
                  <c:v>1.0771275923914416</c:v>
                </c:pt>
                <c:pt idx="191">
                  <c:v>0.87182451792995974</c:v>
                </c:pt>
                <c:pt idx="192">
                  <c:v>0.93492435729601275</c:v>
                </c:pt>
                <c:pt idx="193">
                  <c:v>0.93622035854777164</c:v>
                </c:pt>
                <c:pt idx="194">
                  <c:v>0.81617702025865291</c:v>
                </c:pt>
                <c:pt idx="195">
                  <c:v>1.0125638732754214</c:v>
                </c:pt>
                <c:pt idx="196">
                  <c:v>0.83123754025456231</c:v>
                </c:pt>
                <c:pt idx="197">
                  <c:v>0.86969191204757124</c:v>
                </c:pt>
                <c:pt idx="198">
                  <c:v>0.98557668657333153</c:v>
                </c:pt>
                <c:pt idx="199">
                  <c:v>1.1422349616635135</c:v>
                </c:pt>
                <c:pt idx="200">
                  <c:v>1.062079274156458</c:v>
                </c:pt>
                <c:pt idx="201">
                  <c:v>0.92670640871670096</c:v>
                </c:pt>
                <c:pt idx="202">
                  <c:v>1.0977114647123425</c:v>
                </c:pt>
                <c:pt idx="203">
                  <c:v>1.0347797914481718</c:v>
                </c:pt>
                <c:pt idx="204">
                  <c:v>0.9806440814140337</c:v>
                </c:pt>
                <c:pt idx="205">
                  <c:v>0.92540862275822311</c:v>
                </c:pt>
                <c:pt idx="206">
                  <c:v>0.97109370406019047</c:v>
                </c:pt>
                <c:pt idx="207">
                  <c:v>0.97309889676911132</c:v>
                </c:pt>
                <c:pt idx="208">
                  <c:v>1.0705154923145508</c:v>
                </c:pt>
                <c:pt idx="209">
                  <c:v>1.0099279679289579</c:v>
                </c:pt>
                <c:pt idx="210">
                  <c:v>0.88576419981651056</c:v>
                </c:pt>
                <c:pt idx="211">
                  <c:v>1.06330288878252</c:v>
                </c:pt>
                <c:pt idx="212">
                  <c:v>1.0797696029703596</c:v>
                </c:pt>
                <c:pt idx="213">
                  <c:v>0.89118433030863653</c:v>
                </c:pt>
                <c:pt idx="214">
                  <c:v>0.69035895846559281</c:v>
                </c:pt>
                <c:pt idx="215">
                  <c:v>0.68070536457128272</c:v>
                </c:pt>
                <c:pt idx="216">
                  <c:v>0.78749075180695316</c:v>
                </c:pt>
                <c:pt idx="217">
                  <c:v>0.91388367022513262</c:v>
                </c:pt>
                <c:pt idx="218">
                  <c:v>1.0244942224769726</c:v>
                </c:pt>
                <c:pt idx="219">
                  <c:v>0.90358251188069361</c:v>
                </c:pt>
                <c:pt idx="220">
                  <c:v>1.1681739420322441</c:v>
                </c:pt>
                <c:pt idx="221">
                  <c:v>1.1419170823941618</c:v>
                </c:pt>
                <c:pt idx="222">
                  <c:v>0.88402364111747167</c:v>
                </c:pt>
                <c:pt idx="223">
                  <c:v>1.035616926259264</c:v>
                </c:pt>
                <c:pt idx="224">
                  <c:v>1.02881128932153</c:v>
                </c:pt>
                <c:pt idx="225">
                  <c:v>1.0789693015468553</c:v>
                </c:pt>
                <c:pt idx="226">
                  <c:v>0.86370699290320463</c:v>
                </c:pt>
                <c:pt idx="227">
                  <c:v>0.74869608771872564</c:v>
                </c:pt>
                <c:pt idx="228">
                  <c:v>1.0932089516523893</c:v>
                </c:pt>
                <c:pt idx="229">
                  <c:v>0.95374722871923023</c:v>
                </c:pt>
                <c:pt idx="230">
                  <c:v>0.92795429799629514</c:v>
                </c:pt>
                <c:pt idx="231">
                  <c:v>1.1092515484607681</c:v>
                </c:pt>
                <c:pt idx="232">
                  <c:v>0.9910798254856068</c:v>
                </c:pt>
                <c:pt idx="233">
                  <c:v>0.81141577135271858</c:v>
                </c:pt>
                <c:pt idx="234">
                  <c:v>0.81579337518745954</c:v>
                </c:pt>
                <c:pt idx="235">
                  <c:v>0.97981310123037568</c:v>
                </c:pt>
                <c:pt idx="236">
                  <c:v>0.91501283923747345</c:v>
                </c:pt>
                <c:pt idx="237">
                  <c:v>0.85332653218583765</c:v>
                </c:pt>
                <c:pt idx="238">
                  <c:v>0.93845038840666373</c:v>
                </c:pt>
                <c:pt idx="239">
                  <c:v>0.97208827607456583</c:v>
                </c:pt>
              </c:numCache>
            </c:numRef>
          </c:val>
        </c:ser>
        <c:ser>
          <c:idx val="100"/>
          <c:order val="100"/>
          <c:tx>
            <c:strRef>
              <c:f>ratio_data!$A$102</c:f>
              <c:strCache>
                <c:ptCount val="1"/>
                <c:pt idx="0">
                  <c:v>1000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ratio_data!$B$102:$IG$102</c:f>
              <c:numCache>
                <c:formatCode>General</c:formatCode>
                <c:ptCount val="240"/>
                <c:pt idx="0">
                  <c:v>0.94090667219190161</c:v>
                </c:pt>
                <c:pt idx="1">
                  <c:v>0.78831746323490959</c:v>
                </c:pt>
                <c:pt idx="2">
                  <c:v>1.0011613876678684</c:v>
                </c:pt>
                <c:pt idx="3">
                  <c:v>0.86316790758786821</c:v>
                </c:pt>
                <c:pt idx="4">
                  <c:v>0.8478121032229855</c:v>
                </c:pt>
                <c:pt idx="5">
                  <c:v>0.92585151625448014</c:v>
                </c:pt>
                <c:pt idx="6">
                  <c:v>1.0427347475460138</c:v>
                </c:pt>
                <c:pt idx="7">
                  <c:v>1.0897847358121318</c:v>
                </c:pt>
                <c:pt idx="8">
                  <c:v>1.1419525819659146</c:v>
                </c:pt>
                <c:pt idx="9">
                  <c:v>1.0655307895348956</c:v>
                </c:pt>
                <c:pt idx="10">
                  <c:v>0.9337182907342767</c:v>
                </c:pt>
                <c:pt idx="11">
                  <c:v>0.83484787779075464</c:v>
                </c:pt>
                <c:pt idx="12">
                  <c:v>0.86967401032004044</c:v>
                </c:pt>
                <c:pt idx="13">
                  <c:v>0.83400170401067064</c:v>
                </c:pt>
                <c:pt idx="14">
                  <c:v>1.1018283667947644</c:v>
                </c:pt>
                <c:pt idx="15">
                  <c:v>1.101306011498028</c:v>
                </c:pt>
                <c:pt idx="16">
                  <c:v>1.1291784091706867</c:v>
                </c:pt>
                <c:pt idx="17">
                  <c:v>1.1205679575434011</c:v>
                </c:pt>
                <c:pt idx="18">
                  <c:v>1.048625158635542</c:v>
                </c:pt>
                <c:pt idx="19">
                  <c:v>0.85529225492069161</c:v>
                </c:pt>
                <c:pt idx="20">
                  <c:v>0.92758631494603627</c:v>
                </c:pt>
                <c:pt idx="21">
                  <c:v>1.035142549001222</c:v>
                </c:pt>
                <c:pt idx="22">
                  <c:v>1.0263338090591916</c:v>
                </c:pt>
                <c:pt idx="23">
                  <c:v>0.99400451772256049</c:v>
                </c:pt>
                <c:pt idx="24">
                  <c:v>1.0761498868816401</c:v>
                </c:pt>
                <c:pt idx="25">
                  <c:v>1.033231622246825</c:v>
                </c:pt>
                <c:pt idx="26">
                  <c:v>1.0573908002780499</c:v>
                </c:pt>
                <c:pt idx="27">
                  <c:v>0.94907041864599273</c:v>
                </c:pt>
                <c:pt idx="28">
                  <c:v>1.0280379685843701</c:v>
                </c:pt>
                <c:pt idx="29">
                  <c:v>1.1011591701401549</c:v>
                </c:pt>
                <c:pt idx="30">
                  <c:v>1.0279772958618099</c:v>
                </c:pt>
                <c:pt idx="31">
                  <c:v>0.84791904438755061</c:v>
                </c:pt>
                <c:pt idx="32">
                  <c:v>0.89484624827256121</c:v>
                </c:pt>
                <c:pt idx="33">
                  <c:v>1.0219109662065897</c:v>
                </c:pt>
                <c:pt idx="34">
                  <c:v>0.92710043800253161</c:v>
                </c:pt>
                <c:pt idx="35">
                  <c:v>0.9023842895163704</c:v>
                </c:pt>
                <c:pt idx="36">
                  <c:v>1.0816890596923046</c:v>
                </c:pt>
                <c:pt idx="37">
                  <c:v>1.3044917770516677</c:v>
                </c:pt>
                <c:pt idx="38">
                  <c:v>1.2839278670047898</c:v>
                </c:pt>
                <c:pt idx="39">
                  <c:v>1.3641841078659684</c:v>
                </c:pt>
                <c:pt idx="40">
                  <c:v>1.221437995771536</c:v>
                </c:pt>
                <c:pt idx="41">
                  <c:v>1.2808149531327995</c:v>
                </c:pt>
                <c:pt idx="42">
                  <c:v>1.0526705501270626</c:v>
                </c:pt>
                <c:pt idx="43">
                  <c:v>1.080945795921548</c:v>
                </c:pt>
                <c:pt idx="44">
                  <c:v>1.0817216915495278</c:v>
                </c:pt>
                <c:pt idx="45">
                  <c:v>1.0759818419579499</c:v>
                </c:pt>
                <c:pt idx="46">
                  <c:v>1.0961960138083182</c:v>
                </c:pt>
                <c:pt idx="47">
                  <c:v>1.1250885209119728</c:v>
                </c:pt>
                <c:pt idx="48">
                  <c:v>1.0426086780457187</c:v>
                </c:pt>
                <c:pt idx="49">
                  <c:v>0.84431103966324583</c:v>
                </c:pt>
                <c:pt idx="50">
                  <c:v>0.80530925568969713</c:v>
                </c:pt>
                <c:pt idx="51">
                  <c:v>0.83778306359589338</c:v>
                </c:pt>
                <c:pt idx="52">
                  <c:v>0.87501626063115967</c:v>
                </c:pt>
                <c:pt idx="53">
                  <c:v>1.0314456927416216</c:v>
                </c:pt>
                <c:pt idx="54">
                  <c:v>1.1574603674780095</c:v>
                </c:pt>
                <c:pt idx="55">
                  <c:v>1.0826235956150088</c:v>
                </c:pt>
                <c:pt idx="56">
                  <c:v>0.88417326233023852</c:v>
                </c:pt>
                <c:pt idx="57">
                  <c:v>0.96407683783774745</c:v>
                </c:pt>
                <c:pt idx="58">
                  <c:v>0.92499005837986814</c:v>
                </c:pt>
                <c:pt idx="59">
                  <c:v>0.90112452195153459</c:v>
                </c:pt>
                <c:pt idx="60">
                  <c:v>1.2625095868225473</c:v>
                </c:pt>
                <c:pt idx="61">
                  <c:v>1.1662104351926341</c:v>
                </c:pt>
                <c:pt idx="62">
                  <c:v>1.0236227159364055</c:v>
                </c:pt>
                <c:pt idx="63">
                  <c:v>1.1242922360253804</c:v>
                </c:pt>
                <c:pt idx="64">
                  <c:v>1.1265084100834524</c:v>
                </c:pt>
                <c:pt idx="65">
                  <c:v>1.0516989594804915</c:v>
                </c:pt>
                <c:pt idx="66">
                  <c:v>1.1662359919131353</c:v>
                </c:pt>
                <c:pt idx="67">
                  <c:v>1.0128080965973438</c:v>
                </c:pt>
                <c:pt idx="68">
                  <c:v>0.98661495287786216</c:v>
                </c:pt>
                <c:pt idx="69">
                  <c:v>1.1521982602276848</c:v>
                </c:pt>
                <c:pt idx="70">
                  <c:v>0.98734060273126356</c:v>
                </c:pt>
                <c:pt idx="71">
                  <c:v>1.0030843475226974</c:v>
                </c:pt>
                <c:pt idx="72">
                  <c:v>1.183350792429164</c:v>
                </c:pt>
                <c:pt idx="73">
                  <c:v>0.99479023735783256</c:v>
                </c:pt>
                <c:pt idx="74">
                  <c:v>0.97485876363596513</c:v>
                </c:pt>
                <c:pt idx="75">
                  <c:v>1.067430877978204</c:v>
                </c:pt>
                <c:pt idx="76">
                  <c:v>1.001285306142214</c:v>
                </c:pt>
                <c:pt idx="77">
                  <c:v>0.93295764930677683</c:v>
                </c:pt>
                <c:pt idx="78">
                  <c:v>1.1691802731768601</c:v>
                </c:pt>
                <c:pt idx="79">
                  <c:v>1.0081100314851001</c:v>
                </c:pt>
                <c:pt idx="80">
                  <c:v>1.021223185392707</c:v>
                </c:pt>
                <c:pt idx="81">
                  <c:v>0.98327945756026081</c:v>
                </c:pt>
                <c:pt idx="82">
                  <c:v>1.0244780014392241</c:v>
                </c:pt>
                <c:pt idx="83">
                  <c:v>1.0904884326855324</c:v>
                </c:pt>
                <c:pt idx="84">
                  <c:v>0.91497325086226389</c:v>
                </c:pt>
                <c:pt idx="85">
                  <c:v>0.90282929005575563</c:v>
                </c:pt>
                <c:pt idx="86">
                  <c:v>0.91483046884741659</c:v>
                </c:pt>
                <c:pt idx="87">
                  <c:v>0.90640044290390909</c:v>
                </c:pt>
                <c:pt idx="88">
                  <c:v>1.0506562560869979</c:v>
                </c:pt>
                <c:pt idx="89">
                  <c:v>0.91692168453881406</c:v>
                </c:pt>
                <c:pt idx="90">
                  <c:v>0.922276732518437</c:v>
                </c:pt>
                <c:pt idx="91">
                  <c:v>0.9671095219825786</c:v>
                </c:pt>
                <c:pt idx="92">
                  <c:v>0.88575984668284824</c:v>
                </c:pt>
                <c:pt idx="93">
                  <c:v>0.90545911711100491</c:v>
                </c:pt>
                <c:pt idx="94">
                  <c:v>1.0978955087701339</c:v>
                </c:pt>
                <c:pt idx="95">
                  <c:v>0.97566756382231368</c:v>
                </c:pt>
                <c:pt idx="96">
                  <c:v>1.1251847051940598</c:v>
                </c:pt>
                <c:pt idx="97">
                  <c:v>1.0532529608582546</c:v>
                </c:pt>
                <c:pt idx="98">
                  <c:v>1.0202634407311693</c:v>
                </c:pt>
                <c:pt idx="99">
                  <c:v>1.0060507788280437</c:v>
                </c:pt>
                <c:pt idx="100">
                  <c:v>0.99997044071549601</c:v>
                </c:pt>
                <c:pt idx="101">
                  <c:v>0.9023357309686435</c:v>
                </c:pt>
                <c:pt idx="102">
                  <c:v>1.1236922737575274</c:v>
                </c:pt>
                <c:pt idx="103">
                  <c:v>0.99651802945151158</c:v>
                </c:pt>
                <c:pt idx="104">
                  <c:v>1.1102541978787901</c:v>
                </c:pt>
                <c:pt idx="105">
                  <c:v>0.94441597002527344</c:v>
                </c:pt>
                <c:pt idx="106">
                  <c:v>0.99012386321550561</c:v>
                </c:pt>
                <c:pt idx="107">
                  <c:v>0.93831432561159567</c:v>
                </c:pt>
                <c:pt idx="108">
                  <c:v>0.9399330872827204</c:v>
                </c:pt>
                <c:pt idx="109">
                  <c:v>0.89962570322998781</c:v>
                </c:pt>
                <c:pt idx="110">
                  <c:v>0.96763529989082464</c:v>
                </c:pt>
                <c:pt idx="111">
                  <c:v>1.107326419735712</c:v>
                </c:pt>
                <c:pt idx="112">
                  <c:v>1.187148977125418</c:v>
                </c:pt>
                <c:pt idx="113">
                  <c:v>1.08281080097497</c:v>
                </c:pt>
                <c:pt idx="114">
                  <c:v>0.86154101293680174</c:v>
                </c:pt>
                <c:pt idx="115">
                  <c:v>0.87535298782433757</c:v>
                </c:pt>
                <c:pt idx="116">
                  <c:v>0.94464321345700553</c:v>
                </c:pt>
                <c:pt idx="117">
                  <c:v>1.0354988334371298</c:v>
                </c:pt>
                <c:pt idx="118">
                  <c:v>1.0643538502807561</c:v>
                </c:pt>
                <c:pt idx="119">
                  <c:v>0.91163071609388979</c:v>
                </c:pt>
                <c:pt idx="120">
                  <c:v>0.9851780374369663</c:v>
                </c:pt>
                <c:pt idx="121">
                  <c:v>1.0483847053590538</c:v>
                </c:pt>
                <c:pt idx="122">
                  <c:v>0.97508763759259565</c:v>
                </c:pt>
                <c:pt idx="123">
                  <c:v>1.0345466721769396</c:v>
                </c:pt>
                <c:pt idx="124">
                  <c:v>0.97320798325138169</c:v>
                </c:pt>
                <c:pt idx="125">
                  <c:v>0.95712951504821564</c:v>
                </c:pt>
                <c:pt idx="126">
                  <c:v>0.99271966585580251</c:v>
                </c:pt>
                <c:pt idx="127">
                  <c:v>1.0209503472596551</c:v>
                </c:pt>
                <c:pt idx="128">
                  <c:v>1.0792062903495003</c:v>
                </c:pt>
                <c:pt idx="129">
                  <c:v>0.98119897131157785</c:v>
                </c:pt>
                <c:pt idx="130">
                  <c:v>0.95226605055075253</c:v>
                </c:pt>
                <c:pt idx="131">
                  <c:v>0.9440298892889839</c:v>
                </c:pt>
                <c:pt idx="132">
                  <c:v>1.0021039046875642</c:v>
                </c:pt>
                <c:pt idx="133">
                  <c:v>0.90154490861579661</c:v>
                </c:pt>
                <c:pt idx="134">
                  <c:v>1.0007232306678298</c:v>
                </c:pt>
                <c:pt idx="135">
                  <c:v>0.94962637115729287</c:v>
                </c:pt>
                <c:pt idx="136">
                  <c:v>0.93121302844911169</c:v>
                </c:pt>
                <c:pt idx="137">
                  <c:v>0.96519203523094577</c:v>
                </c:pt>
                <c:pt idx="138">
                  <c:v>0.97270140869298405</c:v>
                </c:pt>
                <c:pt idx="139">
                  <c:v>1.0071772867169309</c:v>
                </c:pt>
                <c:pt idx="140">
                  <c:v>1.2199484690409954</c:v>
                </c:pt>
                <c:pt idx="141">
                  <c:v>1.1176495224453813</c:v>
                </c:pt>
                <c:pt idx="142">
                  <c:v>0.96051947485338873</c:v>
                </c:pt>
                <c:pt idx="143">
                  <c:v>1.0041353739930063</c:v>
                </c:pt>
                <c:pt idx="144">
                  <c:v>1.0803373447514155</c:v>
                </c:pt>
                <c:pt idx="145">
                  <c:v>1.0085873590818464</c:v>
                </c:pt>
                <c:pt idx="146">
                  <c:v>1.0527436084640092</c:v>
                </c:pt>
                <c:pt idx="147">
                  <c:v>1.2531140400650638</c:v>
                </c:pt>
                <c:pt idx="148">
                  <c:v>1.097984341734771</c:v>
                </c:pt>
                <c:pt idx="149">
                  <c:v>1.04525626395199</c:v>
                </c:pt>
                <c:pt idx="150">
                  <c:v>1.2290028138478217</c:v>
                </c:pt>
                <c:pt idx="151">
                  <c:v>1.0087509312415133</c:v>
                </c:pt>
                <c:pt idx="152">
                  <c:v>1.2791580155887143</c:v>
                </c:pt>
                <c:pt idx="153">
                  <c:v>0.96333395909744257</c:v>
                </c:pt>
                <c:pt idx="154">
                  <c:v>1.00372066236343</c:v>
                </c:pt>
                <c:pt idx="155">
                  <c:v>1.0528384576647198</c:v>
                </c:pt>
                <c:pt idx="156">
                  <c:v>1.1054196614885241</c:v>
                </c:pt>
                <c:pt idx="157">
                  <c:v>1.6999908489743618</c:v>
                </c:pt>
                <c:pt idx="158">
                  <c:v>1.0590949026163126</c:v>
                </c:pt>
                <c:pt idx="159">
                  <c:v>1.0781221110425161</c:v>
                </c:pt>
                <c:pt idx="160">
                  <c:v>1.0601189388865253</c:v>
                </c:pt>
                <c:pt idx="161">
                  <c:v>1.1597082109890398</c:v>
                </c:pt>
                <c:pt idx="162">
                  <c:v>1.0078365463645778</c:v>
                </c:pt>
                <c:pt idx="163">
                  <c:v>0.94718023999377265</c:v>
                </c:pt>
                <c:pt idx="164">
                  <c:v>1.2348561408148295</c:v>
                </c:pt>
                <c:pt idx="165">
                  <c:v>0.99219557311440665</c:v>
                </c:pt>
                <c:pt idx="166">
                  <c:v>0.93992736836157664</c:v>
                </c:pt>
                <c:pt idx="167">
                  <c:v>0.92379523581067402</c:v>
                </c:pt>
                <c:pt idx="168">
                  <c:v>0.9265715810106383</c:v>
                </c:pt>
                <c:pt idx="169">
                  <c:v>1.149434994685514</c:v>
                </c:pt>
                <c:pt idx="170">
                  <c:v>1.1274648426193594</c:v>
                </c:pt>
                <c:pt idx="171">
                  <c:v>0.99958352084212432</c:v>
                </c:pt>
                <c:pt idx="172">
                  <c:v>1.0865207304740938</c:v>
                </c:pt>
                <c:pt idx="173">
                  <c:v>1.0652275252557524</c:v>
                </c:pt>
                <c:pt idx="174">
                  <c:v>0.98158794441754216</c:v>
                </c:pt>
                <c:pt idx="175">
                  <c:v>1.0029346964468877</c:v>
                </c:pt>
                <c:pt idx="176">
                  <c:v>1.1535350406168261</c:v>
                </c:pt>
                <c:pt idx="177">
                  <c:v>1.2004626675175494</c:v>
                </c:pt>
                <c:pt idx="178">
                  <c:v>1.17698039021328</c:v>
                </c:pt>
                <c:pt idx="179">
                  <c:v>1.0257367948403933</c:v>
                </c:pt>
                <c:pt idx="180">
                  <c:v>1.4438728735866355</c:v>
                </c:pt>
                <c:pt idx="181">
                  <c:v>1.0107444848941938</c:v>
                </c:pt>
                <c:pt idx="182">
                  <c:v>0.95111600849305766</c:v>
                </c:pt>
                <c:pt idx="183">
                  <c:v>1.1909480986368381</c:v>
                </c:pt>
                <c:pt idx="184">
                  <c:v>0.89914660413883385</c:v>
                </c:pt>
                <c:pt idx="185">
                  <c:v>0.97110905817305249</c:v>
                </c:pt>
                <c:pt idx="186">
                  <c:v>1.1266236242969787</c:v>
                </c:pt>
                <c:pt idx="187">
                  <c:v>1.0065468680737901</c:v>
                </c:pt>
                <c:pt idx="188">
                  <c:v>1.1099339513950819</c:v>
                </c:pt>
                <c:pt idx="189">
                  <c:v>0.86845817049161067</c:v>
                </c:pt>
                <c:pt idx="190">
                  <c:v>1.0509573742405283</c:v>
                </c:pt>
                <c:pt idx="191">
                  <c:v>0.9131756586991866</c:v>
                </c:pt>
                <c:pt idx="192">
                  <c:v>1.0710220831211499</c:v>
                </c:pt>
                <c:pt idx="193">
                  <c:v>1.1305487042490261</c:v>
                </c:pt>
                <c:pt idx="194">
                  <c:v>0.84799122945898253</c:v>
                </c:pt>
                <c:pt idx="195">
                  <c:v>0.84056082919158415</c:v>
                </c:pt>
                <c:pt idx="196">
                  <c:v>0.9579183638482075</c:v>
                </c:pt>
                <c:pt idx="197">
                  <c:v>0.91810338479302656</c:v>
                </c:pt>
                <c:pt idx="198">
                  <c:v>0.86151487114746628</c:v>
                </c:pt>
                <c:pt idx="199">
                  <c:v>1.1001896907771258</c:v>
                </c:pt>
                <c:pt idx="200">
                  <c:v>1.0896004327587705</c:v>
                </c:pt>
                <c:pt idx="201">
                  <c:v>0.93104635049828477</c:v>
                </c:pt>
                <c:pt idx="202">
                  <c:v>1.047099788946473</c:v>
                </c:pt>
                <c:pt idx="203">
                  <c:v>1.1015089544902301</c:v>
                </c:pt>
                <c:pt idx="204">
                  <c:v>0.96846461557070462</c:v>
                </c:pt>
                <c:pt idx="205">
                  <c:v>1.0391359357714907</c:v>
                </c:pt>
                <c:pt idx="206">
                  <c:v>1.0584768633734101</c:v>
                </c:pt>
                <c:pt idx="207">
                  <c:v>1.1145250162060227</c:v>
                </c:pt>
                <c:pt idx="208">
                  <c:v>0.8162800036916108</c:v>
                </c:pt>
                <c:pt idx="209">
                  <c:v>1.1135825042574181</c:v>
                </c:pt>
                <c:pt idx="210">
                  <c:v>0.91777230865902593</c:v>
                </c:pt>
                <c:pt idx="211">
                  <c:v>0.85575287732023364</c:v>
                </c:pt>
                <c:pt idx="212">
                  <c:v>0.89796887282689675</c:v>
                </c:pt>
                <c:pt idx="213">
                  <c:v>0.73451211936121996</c:v>
                </c:pt>
                <c:pt idx="214">
                  <c:v>0.82095387021110355</c:v>
                </c:pt>
                <c:pt idx="215">
                  <c:v>0.86930839559297723</c:v>
                </c:pt>
                <c:pt idx="216">
                  <c:v>0.92167301812520064</c:v>
                </c:pt>
                <c:pt idx="217">
                  <c:v>1.0222377667881333</c:v>
                </c:pt>
                <c:pt idx="218">
                  <c:v>0.9471630009866735</c:v>
                </c:pt>
                <c:pt idx="219">
                  <c:v>0.85821837292120451</c:v>
                </c:pt>
                <c:pt idx="220">
                  <c:v>0.98506149344138172</c:v>
                </c:pt>
                <c:pt idx="221">
                  <c:v>0.99879476471852879</c:v>
                </c:pt>
                <c:pt idx="222">
                  <c:v>0.96424267882493253</c:v>
                </c:pt>
                <c:pt idx="223">
                  <c:v>0.95882476337780365</c:v>
                </c:pt>
                <c:pt idx="224">
                  <c:v>0.93701282054893698</c:v>
                </c:pt>
                <c:pt idx="225">
                  <c:v>0.98668845772203351</c:v>
                </c:pt>
                <c:pt idx="226">
                  <c:v>1.0959570979588817</c:v>
                </c:pt>
                <c:pt idx="227">
                  <c:v>0.85161048755917534</c:v>
                </c:pt>
                <c:pt idx="228">
                  <c:v>0.86868477720722215</c:v>
                </c:pt>
                <c:pt idx="229">
                  <c:v>0.91261837921354161</c:v>
                </c:pt>
                <c:pt idx="230">
                  <c:v>0.82889564542598104</c:v>
                </c:pt>
                <c:pt idx="231">
                  <c:v>0.86279475152129959</c:v>
                </c:pt>
                <c:pt idx="232">
                  <c:v>0.97340633418477762</c:v>
                </c:pt>
                <c:pt idx="233">
                  <c:v>0.98604270766449464</c:v>
                </c:pt>
                <c:pt idx="234">
                  <c:v>0.91371036232848091</c:v>
                </c:pt>
                <c:pt idx="235">
                  <c:v>0.93576471235212133</c:v>
                </c:pt>
                <c:pt idx="236">
                  <c:v>1.0198953724808846</c:v>
                </c:pt>
                <c:pt idx="237">
                  <c:v>0.88555763823805089</c:v>
                </c:pt>
                <c:pt idx="238">
                  <c:v>0.83927840676579024</c:v>
                </c:pt>
                <c:pt idx="239">
                  <c:v>0.98557613318100656</c:v>
                </c:pt>
              </c:numCache>
            </c:numRef>
          </c:val>
        </c:ser>
        <c:ser>
          <c:idx val="101"/>
          <c:order val="101"/>
          <c:tx>
            <c:strRef>
              <c:f>ratio_data!$A$103</c:f>
              <c:strCache>
                <c:ptCount val="1"/>
                <c:pt idx="0">
                  <c:v>1010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ratio_data!$B$103:$IG$103</c:f>
              <c:numCache>
                <c:formatCode>General</c:formatCode>
                <c:ptCount val="240"/>
                <c:pt idx="0">
                  <c:v>0.87206694176780675</c:v>
                </c:pt>
                <c:pt idx="1">
                  <c:v>0.84990830090316494</c:v>
                </c:pt>
                <c:pt idx="2">
                  <c:v>0.89842657192630038</c:v>
                </c:pt>
                <c:pt idx="3">
                  <c:v>0.97195673221229462</c:v>
                </c:pt>
                <c:pt idx="4">
                  <c:v>0.85582757045929159</c:v>
                </c:pt>
                <c:pt idx="5">
                  <c:v>0.9327430480512936</c:v>
                </c:pt>
                <c:pt idx="6">
                  <c:v>0.95082065828501772</c:v>
                </c:pt>
                <c:pt idx="7">
                  <c:v>0.83177496459866063</c:v>
                </c:pt>
                <c:pt idx="8">
                  <c:v>0.91771218876651539</c:v>
                </c:pt>
                <c:pt idx="9">
                  <c:v>0.98383666317864349</c:v>
                </c:pt>
                <c:pt idx="10">
                  <c:v>0.84314864859486638</c:v>
                </c:pt>
                <c:pt idx="11">
                  <c:v>0.88896033454061929</c:v>
                </c:pt>
                <c:pt idx="12">
                  <c:v>0.82675716649740005</c:v>
                </c:pt>
                <c:pt idx="13">
                  <c:v>1.2199634157649353</c:v>
                </c:pt>
                <c:pt idx="14">
                  <c:v>0.97239829324615923</c:v>
                </c:pt>
                <c:pt idx="15">
                  <c:v>1.0150937201239938</c:v>
                </c:pt>
                <c:pt idx="16">
                  <c:v>0.91282485356710286</c:v>
                </c:pt>
                <c:pt idx="17">
                  <c:v>1.0900686950349467</c:v>
                </c:pt>
                <c:pt idx="18">
                  <c:v>0.99915257838649918</c:v>
                </c:pt>
                <c:pt idx="19">
                  <c:v>0.85809913392975656</c:v>
                </c:pt>
                <c:pt idx="20">
                  <c:v>1.1572911840003728</c:v>
                </c:pt>
                <c:pt idx="21">
                  <c:v>1.1150645037302769</c:v>
                </c:pt>
                <c:pt idx="22">
                  <c:v>1.0808656146774758</c:v>
                </c:pt>
                <c:pt idx="23">
                  <c:v>0.91286331304165858</c:v>
                </c:pt>
                <c:pt idx="24">
                  <c:v>1.1413348059476898</c:v>
                </c:pt>
                <c:pt idx="25">
                  <c:v>0.90179939774283091</c:v>
                </c:pt>
                <c:pt idx="26">
                  <c:v>0.89268150522749645</c:v>
                </c:pt>
                <c:pt idx="27">
                  <c:v>1.0246189350911381</c:v>
                </c:pt>
                <c:pt idx="28">
                  <c:v>1.0225718823826484</c:v>
                </c:pt>
                <c:pt idx="29">
                  <c:v>1.057707241766467</c:v>
                </c:pt>
                <c:pt idx="30">
                  <c:v>0.82630146960203854</c:v>
                </c:pt>
                <c:pt idx="31">
                  <c:v>0.84303237163703459</c:v>
                </c:pt>
                <c:pt idx="32">
                  <c:v>1.0306624563204632</c:v>
                </c:pt>
                <c:pt idx="33">
                  <c:v>1.0309465647240463</c:v>
                </c:pt>
                <c:pt idx="34">
                  <c:v>0.97758006375929796</c:v>
                </c:pt>
                <c:pt idx="35">
                  <c:v>0.96544925971012263</c:v>
                </c:pt>
                <c:pt idx="36">
                  <c:v>1.0175143807950258</c:v>
                </c:pt>
                <c:pt idx="37">
                  <c:v>0.9762585678823904</c:v>
                </c:pt>
                <c:pt idx="38">
                  <c:v>1.2693041827448852</c:v>
                </c:pt>
                <c:pt idx="39">
                  <c:v>1.1987337506872151</c:v>
                </c:pt>
                <c:pt idx="40">
                  <c:v>0.99108476273068258</c:v>
                </c:pt>
                <c:pt idx="41">
                  <c:v>1.0024067874999691</c:v>
                </c:pt>
                <c:pt idx="42">
                  <c:v>1.026799548976103</c:v>
                </c:pt>
                <c:pt idx="43">
                  <c:v>0.82067894512570461</c:v>
                </c:pt>
                <c:pt idx="44">
                  <c:v>1.0552726573073357</c:v>
                </c:pt>
                <c:pt idx="45">
                  <c:v>1.0584544909246538</c:v>
                </c:pt>
                <c:pt idx="46">
                  <c:v>0.91635561120429665</c:v>
                </c:pt>
                <c:pt idx="47">
                  <c:v>0.90114540016050315</c:v>
                </c:pt>
                <c:pt idx="48">
                  <c:v>1.2008092787349856</c:v>
                </c:pt>
                <c:pt idx="49">
                  <c:v>0.97728418179450016</c:v>
                </c:pt>
                <c:pt idx="50">
                  <c:v>1.0573120224574719</c:v>
                </c:pt>
                <c:pt idx="51">
                  <c:v>0.80124132260684522</c:v>
                </c:pt>
                <c:pt idx="52">
                  <c:v>0.87265159746386511</c:v>
                </c:pt>
                <c:pt idx="53">
                  <c:v>0.96060890632855034</c:v>
                </c:pt>
                <c:pt idx="54">
                  <c:v>0.96368073674531163</c:v>
                </c:pt>
                <c:pt idx="55">
                  <c:v>0.99388049828744007</c:v>
                </c:pt>
                <c:pt idx="56">
                  <c:v>1.0005853518332561</c:v>
                </c:pt>
                <c:pt idx="57">
                  <c:v>0.95239695839921523</c:v>
                </c:pt>
                <c:pt idx="58">
                  <c:v>0.94952885304600865</c:v>
                </c:pt>
                <c:pt idx="59">
                  <c:v>0.9877386827035266</c:v>
                </c:pt>
                <c:pt idx="60">
                  <c:v>1.0672780283326877</c:v>
                </c:pt>
                <c:pt idx="61">
                  <c:v>1.0569353160417081</c:v>
                </c:pt>
                <c:pt idx="62">
                  <c:v>1.0129005575532719</c:v>
                </c:pt>
                <c:pt idx="63">
                  <c:v>1.1415737710580169</c:v>
                </c:pt>
                <c:pt idx="64">
                  <c:v>1.0264446698326335</c:v>
                </c:pt>
                <c:pt idx="65">
                  <c:v>1.0955576432693597</c:v>
                </c:pt>
                <c:pt idx="66">
                  <c:v>1.1993813364428465</c:v>
                </c:pt>
                <c:pt idx="67">
                  <c:v>1.0171404292361421</c:v>
                </c:pt>
                <c:pt idx="68">
                  <c:v>0.98249596617147961</c:v>
                </c:pt>
                <c:pt idx="69">
                  <c:v>1.0289210010508938</c:v>
                </c:pt>
                <c:pt idx="70">
                  <c:v>0.97932938446981965</c:v>
                </c:pt>
                <c:pt idx="71">
                  <c:v>1.062580183577488</c:v>
                </c:pt>
                <c:pt idx="72">
                  <c:v>1.0313543069571098</c:v>
                </c:pt>
                <c:pt idx="73">
                  <c:v>1.0187178415462042</c:v>
                </c:pt>
                <c:pt idx="74">
                  <c:v>0.95249853398653161</c:v>
                </c:pt>
                <c:pt idx="75">
                  <c:v>1.0379548049677882</c:v>
                </c:pt>
                <c:pt idx="76">
                  <c:v>0.99362539709343545</c:v>
                </c:pt>
                <c:pt idx="77">
                  <c:v>1.0441747453145898</c:v>
                </c:pt>
                <c:pt idx="78">
                  <c:v>1.0201400589721978</c:v>
                </c:pt>
                <c:pt idx="79">
                  <c:v>0.93155109873035258</c:v>
                </c:pt>
                <c:pt idx="80">
                  <c:v>0.95626888956019362</c:v>
                </c:pt>
                <c:pt idx="81">
                  <c:v>1.0425090947889672</c:v>
                </c:pt>
                <c:pt idx="82">
                  <c:v>1.0903114999196846</c:v>
                </c:pt>
                <c:pt idx="83">
                  <c:v>1.0899195478549411</c:v>
                </c:pt>
                <c:pt idx="84">
                  <c:v>1.0078891985337479</c:v>
                </c:pt>
                <c:pt idx="85">
                  <c:v>0.8396795951756828</c:v>
                </c:pt>
                <c:pt idx="86">
                  <c:v>1.0360686840758104</c:v>
                </c:pt>
                <c:pt idx="87">
                  <c:v>0.94339620094051624</c:v>
                </c:pt>
                <c:pt idx="88">
                  <c:v>0.99293781061188435</c:v>
                </c:pt>
                <c:pt idx="89">
                  <c:v>0.95424097895434568</c:v>
                </c:pt>
                <c:pt idx="90">
                  <c:v>0.9469752950809861</c:v>
                </c:pt>
                <c:pt idx="91">
                  <c:v>0.92143434681847614</c:v>
                </c:pt>
                <c:pt idx="92">
                  <c:v>0.99752779457136498</c:v>
                </c:pt>
                <c:pt idx="93">
                  <c:v>1.0053822468931617</c:v>
                </c:pt>
                <c:pt idx="94">
                  <c:v>1.0006980492166415</c:v>
                </c:pt>
                <c:pt idx="95">
                  <c:v>0.95253886114970199</c:v>
                </c:pt>
                <c:pt idx="96">
                  <c:v>1.04088337618277</c:v>
                </c:pt>
                <c:pt idx="97">
                  <c:v>1.004999306213231</c:v>
                </c:pt>
                <c:pt idx="98">
                  <c:v>0.99236524804508752</c:v>
                </c:pt>
                <c:pt idx="99">
                  <c:v>1.0073644502772463</c:v>
                </c:pt>
                <c:pt idx="100">
                  <c:v>1.0326679434838841</c:v>
                </c:pt>
                <c:pt idx="101">
                  <c:v>1.0233216138848871</c:v>
                </c:pt>
                <c:pt idx="102">
                  <c:v>1.0431892720886298</c:v>
                </c:pt>
                <c:pt idx="103">
                  <c:v>1.0356032983368162</c:v>
                </c:pt>
                <c:pt idx="104">
                  <c:v>1.0534379094502881</c:v>
                </c:pt>
                <c:pt idx="105">
                  <c:v>0.94378949761871433</c:v>
                </c:pt>
                <c:pt idx="106">
                  <c:v>0.79551032240789055</c:v>
                </c:pt>
                <c:pt idx="107">
                  <c:v>0.89709696230078861</c:v>
                </c:pt>
                <c:pt idx="108">
                  <c:v>0.91311154747673451</c:v>
                </c:pt>
                <c:pt idx="109">
                  <c:v>1.0379552380127754</c:v>
                </c:pt>
                <c:pt idx="110">
                  <c:v>0.9751716782169636</c:v>
                </c:pt>
                <c:pt idx="111">
                  <c:v>1.0255752652685333</c:v>
                </c:pt>
                <c:pt idx="112">
                  <c:v>0.93905057679791326</c:v>
                </c:pt>
                <c:pt idx="113">
                  <c:v>0.92125015068553995</c:v>
                </c:pt>
                <c:pt idx="114">
                  <c:v>0.85383879845719879</c:v>
                </c:pt>
                <c:pt idx="115">
                  <c:v>0.86811900617644178</c:v>
                </c:pt>
                <c:pt idx="116">
                  <c:v>0.85601746988651539</c:v>
                </c:pt>
                <c:pt idx="117">
                  <c:v>0.98699066341968256</c:v>
                </c:pt>
                <c:pt idx="118">
                  <c:v>0.93383375994064777</c:v>
                </c:pt>
                <c:pt idx="119">
                  <c:v>0.95490367504355955</c:v>
                </c:pt>
                <c:pt idx="120">
                  <c:v>0.94446269385034587</c:v>
                </c:pt>
                <c:pt idx="121">
                  <c:v>1.0610567317361821</c:v>
                </c:pt>
                <c:pt idx="122">
                  <c:v>1.0037992867112737</c:v>
                </c:pt>
                <c:pt idx="123">
                  <c:v>1.0241665935164115</c:v>
                </c:pt>
                <c:pt idx="124">
                  <c:v>1.0768967822115592</c:v>
                </c:pt>
                <c:pt idx="125">
                  <c:v>0.94248273295679452</c:v>
                </c:pt>
                <c:pt idx="126">
                  <c:v>0.99767331685215999</c:v>
                </c:pt>
                <c:pt idx="127">
                  <c:v>0.97343232886256559</c:v>
                </c:pt>
                <c:pt idx="128">
                  <c:v>1.0212900501337259</c:v>
                </c:pt>
                <c:pt idx="129">
                  <c:v>0.9645133963750987</c:v>
                </c:pt>
                <c:pt idx="130">
                  <c:v>1.0310042482014634</c:v>
                </c:pt>
                <c:pt idx="131">
                  <c:v>0.96539754083808671</c:v>
                </c:pt>
                <c:pt idx="132">
                  <c:v>0.97087192939312073</c:v>
                </c:pt>
                <c:pt idx="133">
                  <c:v>0.99534823753144563</c:v>
                </c:pt>
                <c:pt idx="134">
                  <c:v>0.9068662681648465</c:v>
                </c:pt>
                <c:pt idx="135">
                  <c:v>0.99006038508149596</c:v>
                </c:pt>
                <c:pt idx="136">
                  <c:v>1.0003431332665953</c:v>
                </c:pt>
                <c:pt idx="137">
                  <c:v>1.0460736387012921</c:v>
                </c:pt>
                <c:pt idx="138">
                  <c:v>1.1241097637756645</c:v>
                </c:pt>
                <c:pt idx="139">
                  <c:v>1.1348790556559498</c:v>
                </c:pt>
                <c:pt idx="140">
                  <c:v>1.0921997832725838</c:v>
                </c:pt>
                <c:pt idx="141">
                  <c:v>1.0358199125663632</c:v>
                </c:pt>
                <c:pt idx="142">
                  <c:v>0.9120272770296437</c:v>
                </c:pt>
                <c:pt idx="143">
                  <c:v>1.0590523526955931</c:v>
                </c:pt>
                <c:pt idx="144">
                  <c:v>1.2546288101391274</c:v>
                </c:pt>
                <c:pt idx="145">
                  <c:v>0.98206389564448382</c:v>
                </c:pt>
                <c:pt idx="146">
                  <c:v>1.1450066808694543</c:v>
                </c:pt>
                <c:pt idx="147">
                  <c:v>0.98796521723858788</c:v>
                </c:pt>
                <c:pt idx="148">
                  <c:v>1.1392224149353503</c:v>
                </c:pt>
                <c:pt idx="149">
                  <c:v>0.87701887282305213</c:v>
                </c:pt>
                <c:pt idx="150">
                  <c:v>1.0329077356005281</c:v>
                </c:pt>
                <c:pt idx="151">
                  <c:v>1.0279360113757554</c:v>
                </c:pt>
                <c:pt idx="152">
                  <c:v>0.95790844861030577</c:v>
                </c:pt>
                <c:pt idx="153">
                  <c:v>0.86011754437009014</c:v>
                </c:pt>
                <c:pt idx="154">
                  <c:v>1.1246492407358952</c:v>
                </c:pt>
                <c:pt idx="155">
                  <c:v>1.0941928788455961</c:v>
                </c:pt>
                <c:pt idx="156">
                  <c:v>0.96967114582569092</c:v>
                </c:pt>
                <c:pt idx="157">
                  <c:v>1.2215517371430296</c:v>
                </c:pt>
                <c:pt idx="158">
                  <c:v>1.0813215231179478</c:v>
                </c:pt>
                <c:pt idx="159">
                  <c:v>1.057157860472546</c:v>
                </c:pt>
                <c:pt idx="160">
                  <c:v>0.88781810823083451</c:v>
                </c:pt>
                <c:pt idx="161">
                  <c:v>1.2848657155912067</c:v>
                </c:pt>
                <c:pt idx="162">
                  <c:v>1.1472840640078661</c:v>
                </c:pt>
                <c:pt idx="163">
                  <c:v>1.0203584433384247</c:v>
                </c:pt>
                <c:pt idx="164">
                  <c:v>1.027204732246962</c:v>
                </c:pt>
                <c:pt idx="165">
                  <c:v>0.96094879079454265</c:v>
                </c:pt>
                <c:pt idx="166">
                  <c:v>0.8594608278122251</c:v>
                </c:pt>
                <c:pt idx="167">
                  <c:v>1.0685090324423798</c:v>
                </c:pt>
                <c:pt idx="168">
                  <c:v>1.0100494010963001</c:v>
                </c:pt>
                <c:pt idx="169">
                  <c:v>1.138206574572296</c:v>
                </c:pt>
                <c:pt idx="170">
                  <c:v>1.1827924740205689</c:v>
                </c:pt>
                <c:pt idx="171">
                  <c:v>1.2018088996801357</c:v>
                </c:pt>
                <c:pt idx="172">
                  <c:v>1.0838104947013723</c:v>
                </c:pt>
                <c:pt idx="173">
                  <c:v>1.3411478098609042</c:v>
                </c:pt>
                <c:pt idx="174">
                  <c:v>1.3193692651707918</c:v>
                </c:pt>
                <c:pt idx="175">
                  <c:v>1.0135577426387281</c:v>
                </c:pt>
                <c:pt idx="176">
                  <c:v>1.0271153683037089</c:v>
                </c:pt>
                <c:pt idx="177">
                  <c:v>1.071022355973043</c:v>
                </c:pt>
                <c:pt idx="178">
                  <c:v>1.0190600863987433</c:v>
                </c:pt>
                <c:pt idx="179">
                  <c:v>1.0488379373121353</c:v>
                </c:pt>
                <c:pt idx="180">
                  <c:v>1.2351185032046084</c:v>
                </c:pt>
                <c:pt idx="181">
                  <c:v>0.89212693626161077</c:v>
                </c:pt>
                <c:pt idx="182">
                  <c:v>1.0263428132559753</c:v>
                </c:pt>
                <c:pt idx="183">
                  <c:v>1.1972055888223561</c:v>
                </c:pt>
                <c:pt idx="184">
                  <c:v>1.1400785544877539</c:v>
                </c:pt>
                <c:pt idx="185">
                  <c:v>0.900051720775641</c:v>
                </c:pt>
                <c:pt idx="186">
                  <c:v>1.0009820307876407</c:v>
                </c:pt>
                <c:pt idx="187">
                  <c:v>0.96087161741671712</c:v>
                </c:pt>
                <c:pt idx="188">
                  <c:v>0.9672868845624113</c:v>
                </c:pt>
                <c:pt idx="189">
                  <c:v>0.95629855250656803</c:v>
                </c:pt>
                <c:pt idx="190">
                  <c:v>0.97964990703003363</c:v>
                </c:pt>
                <c:pt idx="191">
                  <c:v>1.1041339318498349</c:v>
                </c:pt>
                <c:pt idx="192">
                  <c:v>1.0282931397799111</c:v>
                </c:pt>
                <c:pt idx="193">
                  <c:v>1.2050785268500124</c:v>
                </c:pt>
                <c:pt idx="194">
                  <c:v>0.99243504221006451</c:v>
                </c:pt>
                <c:pt idx="195">
                  <c:v>0.85348210227124199</c:v>
                </c:pt>
                <c:pt idx="196">
                  <c:v>0.80914961887870596</c:v>
                </c:pt>
                <c:pt idx="197">
                  <c:v>0.79902356118709839</c:v>
                </c:pt>
                <c:pt idx="198">
                  <c:v>0.74685619578038909</c:v>
                </c:pt>
                <c:pt idx="199">
                  <c:v>0.9192553522313166</c:v>
                </c:pt>
                <c:pt idx="200">
                  <c:v>1.0165824483091546</c:v>
                </c:pt>
                <c:pt idx="201">
                  <c:v>0.91781557488253851</c:v>
                </c:pt>
                <c:pt idx="202">
                  <c:v>1.086975416132379</c:v>
                </c:pt>
                <c:pt idx="203">
                  <c:v>0.95012178390924951</c:v>
                </c:pt>
                <c:pt idx="204">
                  <c:v>1.1319639799177901</c:v>
                </c:pt>
                <c:pt idx="205">
                  <c:v>0.95464518728279901</c:v>
                </c:pt>
                <c:pt idx="206">
                  <c:v>0.94405665413359485</c:v>
                </c:pt>
                <c:pt idx="207">
                  <c:v>0.76110695175114629</c:v>
                </c:pt>
                <c:pt idx="208">
                  <c:v>0.70243792093431057</c:v>
                </c:pt>
                <c:pt idx="209">
                  <c:v>0.98664908886275349</c:v>
                </c:pt>
                <c:pt idx="210">
                  <c:v>0.98870285578830486</c:v>
                </c:pt>
                <c:pt idx="211">
                  <c:v>0.97814580742069057</c:v>
                </c:pt>
                <c:pt idx="212">
                  <c:v>0.84601595582136457</c:v>
                </c:pt>
                <c:pt idx="213">
                  <c:v>0.88202751665630585</c:v>
                </c:pt>
                <c:pt idx="214">
                  <c:v>0.77558516808347377</c:v>
                </c:pt>
                <c:pt idx="215">
                  <c:v>0.86772944518340034</c:v>
                </c:pt>
                <c:pt idx="216">
                  <c:v>1.0706750390266804</c:v>
                </c:pt>
                <c:pt idx="217">
                  <c:v>0.99927335954429253</c:v>
                </c:pt>
                <c:pt idx="218">
                  <c:v>1.0703108821467131</c:v>
                </c:pt>
                <c:pt idx="219">
                  <c:v>0.87920033308171663</c:v>
                </c:pt>
                <c:pt idx="220">
                  <c:v>0.95624180626365785</c:v>
                </c:pt>
                <c:pt idx="221">
                  <c:v>1.0096432677293679</c:v>
                </c:pt>
                <c:pt idx="222">
                  <c:v>1.0162391458291775</c:v>
                </c:pt>
                <c:pt idx="223">
                  <c:v>1.1652295493964817</c:v>
                </c:pt>
                <c:pt idx="224">
                  <c:v>1.0135677226064819</c:v>
                </c:pt>
                <c:pt idx="225">
                  <c:v>1.0963895171726132</c:v>
                </c:pt>
                <c:pt idx="226">
                  <c:v>1.1833322434566531</c:v>
                </c:pt>
                <c:pt idx="227">
                  <c:v>0.88684620441717465</c:v>
                </c:pt>
                <c:pt idx="228">
                  <c:v>0.9220148570657789</c:v>
                </c:pt>
                <c:pt idx="229">
                  <c:v>0.99208778454428659</c:v>
                </c:pt>
                <c:pt idx="230">
                  <c:v>0.9708717185781427</c:v>
                </c:pt>
                <c:pt idx="231">
                  <c:v>0.8031923114349655</c:v>
                </c:pt>
                <c:pt idx="232">
                  <c:v>0.96992219009006786</c:v>
                </c:pt>
                <c:pt idx="233">
                  <c:v>0.89222742569063251</c:v>
                </c:pt>
                <c:pt idx="234">
                  <c:v>1.0625025173394338</c:v>
                </c:pt>
                <c:pt idx="235">
                  <c:v>1.0151474309715702</c:v>
                </c:pt>
                <c:pt idx="236">
                  <c:v>0.79921110084675451</c:v>
                </c:pt>
                <c:pt idx="237">
                  <c:v>1.1440147636293001</c:v>
                </c:pt>
                <c:pt idx="238">
                  <c:v>0.99520772328601337</c:v>
                </c:pt>
                <c:pt idx="239">
                  <c:v>0.80996972282163227</c:v>
                </c:pt>
              </c:numCache>
            </c:numRef>
          </c:val>
        </c:ser>
        <c:ser>
          <c:idx val="102"/>
          <c:order val="102"/>
          <c:tx>
            <c:strRef>
              <c:f>ratio_data!$A$104</c:f>
              <c:strCache>
                <c:ptCount val="1"/>
                <c:pt idx="0">
                  <c:v>1020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ratio_data!$B$104:$IG$104</c:f>
              <c:numCache>
                <c:formatCode>General</c:formatCode>
                <c:ptCount val="240"/>
                <c:pt idx="0">
                  <c:v>0.83822766831673889</c:v>
                </c:pt>
                <c:pt idx="1">
                  <c:v>0.7924049736226414</c:v>
                </c:pt>
                <c:pt idx="2">
                  <c:v>1.0135468863173958</c:v>
                </c:pt>
                <c:pt idx="3">
                  <c:v>0.90983671388898668</c:v>
                </c:pt>
                <c:pt idx="4">
                  <c:v>0.9468261592571916</c:v>
                </c:pt>
                <c:pt idx="5">
                  <c:v>0.95770347669387268</c:v>
                </c:pt>
                <c:pt idx="6">
                  <c:v>0.89957353730481893</c:v>
                </c:pt>
                <c:pt idx="7">
                  <c:v>1.0980506629005826</c:v>
                </c:pt>
                <c:pt idx="8">
                  <c:v>1.0526052151558958</c:v>
                </c:pt>
                <c:pt idx="9">
                  <c:v>0.87933388400748125</c:v>
                </c:pt>
                <c:pt idx="10">
                  <c:v>0.82526044555173506</c:v>
                </c:pt>
                <c:pt idx="11">
                  <c:v>0.88795670107409841</c:v>
                </c:pt>
                <c:pt idx="12">
                  <c:v>0.96518086920685853</c:v>
                </c:pt>
                <c:pt idx="13">
                  <c:v>0.97424437477813464</c:v>
                </c:pt>
                <c:pt idx="14">
                  <c:v>1.0631636707751178</c:v>
                </c:pt>
                <c:pt idx="15">
                  <c:v>0.98296518983668413</c:v>
                </c:pt>
                <c:pt idx="16">
                  <c:v>0.99699960665575182</c:v>
                </c:pt>
                <c:pt idx="17">
                  <c:v>1.0130492033227976</c:v>
                </c:pt>
                <c:pt idx="18">
                  <c:v>1.0137168152634173</c:v>
                </c:pt>
                <c:pt idx="19">
                  <c:v>0.73226612883049458</c:v>
                </c:pt>
                <c:pt idx="20">
                  <c:v>0.95081886577786856</c:v>
                </c:pt>
                <c:pt idx="21">
                  <c:v>0.95827668307818403</c:v>
                </c:pt>
                <c:pt idx="22">
                  <c:v>0.91378864285078165</c:v>
                </c:pt>
                <c:pt idx="23">
                  <c:v>0.92168001334668126</c:v>
                </c:pt>
                <c:pt idx="24">
                  <c:v>1.0649263457209408</c:v>
                </c:pt>
                <c:pt idx="25">
                  <c:v>1.0228050121667143</c:v>
                </c:pt>
                <c:pt idx="26">
                  <c:v>0.98823531930105457</c:v>
                </c:pt>
                <c:pt idx="27">
                  <c:v>1.2040995008591748</c:v>
                </c:pt>
                <c:pt idx="28">
                  <c:v>1.0411597085076898</c:v>
                </c:pt>
                <c:pt idx="29">
                  <c:v>0.81670887325494534</c:v>
                </c:pt>
                <c:pt idx="30">
                  <c:v>0.97585674916599618</c:v>
                </c:pt>
                <c:pt idx="31">
                  <c:v>1.0079903912178532</c:v>
                </c:pt>
                <c:pt idx="32">
                  <c:v>1.1136234069337503</c:v>
                </c:pt>
                <c:pt idx="33">
                  <c:v>0.96209409412830194</c:v>
                </c:pt>
                <c:pt idx="34">
                  <c:v>0.8534661685346604</c:v>
                </c:pt>
                <c:pt idx="35">
                  <c:v>1.1130416352318688</c:v>
                </c:pt>
                <c:pt idx="36">
                  <c:v>0.9873954210048399</c:v>
                </c:pt>
                <c:pt idx="37">
                  <c:v>1.0274410861988239</c:v>
                </c:pt>
                <c:pt idx="38">
                  <c:v>1.0930830713633821</c:v>
                </c:pt>
                <c:pt idx="39">
                  <c:v>1.0520030987162461</c:v>
                </c:pt>
                <c:pt idx="40">
                  <c:v>0.98719215761174939</c:v>
                </c:pt>
                <c:pt idx="41">
                  <c:v>0.98407276104610886</c:v>
                </c:pt>
                <c:pt idx="42">
                  <c:v>0.98334536454573551</c:v>
                </c:pt>
                <c:pt idx="43">
                  <c:v>0.97875308962498164</c:v>
                </c:pt>
                <c:pt idx="44">
                  <c:v>0.87712791603308471</c:v>
                </c:pt>
                <c:pt idx="45">
                  <c:v>0.9985867042440304</c:v>
                </c:pt>
                <c:pt idx="46">
                  <c:v>0.81164747677952498</c:v>
                </c:pt>
                <c:pt idx="47">
                  <c:v>0.90327292378798141</c:v>
                </c:pt>
                <c:pt idx="48">
                  <c:v>0.95900215620508023</c:v>
                </c:pt>
                <c:pt idx="49">
                  <c:v>0.86741342140268796</c:v>
                </c:pt>
                <c:pt idx="50">
                  <c:v>0.90885986033962263</c:v>
                </c:pt>
                <c:pt idx="51">
                  <c:v>0.85236621879012997</c:v>
                </c:pt>
                <c:pt idx="52">
                  <c:v>0.82504216345855963</c:v>
                </c:pt>
                <c:pt idx="53">
                  <c:v>0.9076358070330679</c:v>
                </c:pt>
                <c:pt idx="54">
                  <c:v>0.76884458478273521</c:v>
                </c:pt>
                <c:pt idx="55">
                  <c:v>0.93720323502031511</c:v>
                </c:pt>
                <c:pt idx="56">
                  <c:v>1.0408408176617285</c:v>
                </c:pt>
                <c:pt idx="57">
                  <c:v>0.88021437639343869</c:v>
                </c:pt>
                <c:pt idx="58">
                  <c:v>0.83803854331403183</c:v>
                </c:pt>
                <c:pt idx="59">
                  <c:v>1.0324217681629255</c:v>
                </c:pt>
                <c:pt idx="60">
                  <c:v>0.80388739889405059</c:v>
                </c:pt>
                <c:pt idx="61">
                  <c:v>0.99783266669415693</c:v>
                </c:pt>
                <c:pt idx="62">
                  <c:v>1.0385028783309753</c:v>
                </c:pt>
                <c:pt idx="63">
                  <c:v>1.3165806192644678</c:v>
                </c:pt>
                <c:pt idx="64">
                  <c:v>1.167964819507177</c:v>
                </c:pt>
                <c:pt idx="65">
                  <c:v>1.0818997805752752</c:v>
                </c:pt>
                <c:pt idx="66">
                  <c:v>1.1466925566343042</c:v>
                </c:pt>
                <c:pt idx="67">
                  <c:v>1.0177537759299888</c:v>
                </c:pt>
                <c:pt idx="68">
                  <c:v>0.90382668377245856</c:v>
                </c:pt>
                <c:pt idx="69">
                  <c:v>0.99004803452789891</c:v>
                </c:pt>
                <c:pt idx="70">
                  <c:v>0.93241309477433987</c:v>
                </c:pt>
                <c:pt idx="71">
                  <c:v>1.0085946878065701</c:v>
                </c:pt>
                <c:pt idx="72">
                  <c:v>1.1028092924503696</c:v>
                </c:pt>
                <c:pt idx="73">
                  <c:v>0.96920824255183824</c:v>
                </c:pt>
                <c:pt idx="74">
                  <c:v>1.1394082325589174</c:v>
                </c:pt>
                <c:pt idx="75">
                  <c:v>0.91562334070245222</c:v>
                </c:pt>
                <c:pt idx="76">
                  <c:v>1.0156068024947238</c:v>
                </c:pt>
                <c:pt idx="77">
                  <c:v>1.1139818928689897</c:v>
                </c:pt>
                <c:pt idx="78">
                  <c:v>1.0833870066734301</c:v>
                </c:pt>
                <c:pt idx="79">
                  <c:v>0.95067426664813237</c:v>
                </c:pt>
                <c:pt idx="80">
                  <c:v>0.75312032311293609</c:v>
                </c:pt>
                <c:pt idx="81">
                  <c:v>0.99656473191116468</c:v>
                </c:pt>
                <c:pt idx="82">
                  <c:v>1.1435183677191976</c:v>
                </c:pt>
                <c:pt idx="83">
                  <c:v>1.2442245247345862</c:v>
                </c:pt>
                <c:pt idx="84">
                  <c:v>0.95931593617681044</c:v>
                </c:pt>
                <c:pt idx="85">
                  <c:v>0.91367425114373779</c:v>
                </c:pt>
                <c:pt idx="86">
                  <c:v>1.0541411316105285</c:v>
                </c:pt>
                <c:pt idx="87">
                  <c:v>1.0305008273728919</c:v>
                </c:pt>
                <c:pt idx="88">
                  <c:v>0.87519475345691589</c:v>
                </c:pt>
                <c:pt idx="89">
                  <c:v>1.038501975205909</c:v>
                </c:pt>
                <c:pt idx="90">
                  <c:v>1.0245497464591691</c:v>
                </c:pt>
                <c:pt idx="91">
                  <c:v>0.86274788935682345</c:v>
                </c:pt>
                <c:pt idx="92">
                  <c:v>0.85003231448815664</c:v>
                </c:pt>
                <c:pt idx="93">
                  <c:v>0.96472779523578056</c:v>
                </c:pt>
                <c:pt idx="94">
                  <c:v>1.0207598107201798</c:v>
                </c:pt>
                <c:pt idx="95">
                  <c:v>1.0698371482599978</c:v>
                </c:pt>
                <c:pt idx="96">
                  <c:v>1.0389909739443159</c:v>
                </c:pt>
                <c:pt idx="97">
                  <c:v>0.9974673480511268</c:v>
                </c:pt>
                <c:pt idx="98">
                  <c:v>0.92956349079016676</c:v>
                </c:pt>
                <c:pt idx="99">
                  <c:v>1.0949371157397667</c:v>
                </c:pt>
                <c:pt idx="100">
                  <c:v>1.1343292431750938</c:v>
                </c:pt>
                <c:pt idx="101">
                  <c:v>1.0640557636252141</c:v>
                </c:pt>
                <c:pt idx="102">
                  <c:v>1.2399598296467547</c:v>
                </c:pt>
                <c:pt idx="103">
                  <c:v>0.991718742414049</c:v>
                </c:pt>
                <c:pt idx="104">
                  <c:v>0.9906276598264</c:v>
                </c:pt>
                <c:pt idx="105">
                  <c:v>0.98354707361480065</c:v>
                </c:pt>
                <c:pt idx="106">
                  <c:v>0.83820523939974179</c:v>
                </c:pt>
                <c:pt idx="107">
                  <c:v>1.0016798620857259</c:v>
                </c:pt>
                <c:pt idx="108">
                  <c:v>0.90570151517167063</c:v>
                </c:pt>
                <c:pt idx="109">
                  <c:v>0.91034493849396814</c:v>
                </c:pt>
                <c:pt idx="110">
                  <c:v>0.89040359390288049</c:v>
                </c:pt>
                <c:pt idx="111">
                  <c:v>0.98653798021895622</c:v>
                </c:pt>
                <c:pt idx="112">
                  <c:v>1.0271432208078117</c:v>
                </c:pt>
                <c:pt idx="113">
                  <c:v>0.94171150000336667</c:v>
                </c:pt>
                <c:pt idx="114">
                  <c:v>0.78979483779370541</c:v>
                </c:pt>
                <c:pt idx="115">
                  <c:v>0.86585669833947521</c:v>
                </c:pt>
                <c:pt idx="116">
                  <c:v>0.98498403646856081</c:v>
                </c:pt>
                <c:pt idx="117">
                  <c:v>0.91185812728207205</c:v>
                </c:pt>
                <c:pt idx="118">
                  <c:v>1.0546284873586378</c:v>
                </c:pt>
                <c:pt idx="119">
                  <c:v>1.0595322238642935</c:v>
                </c:pt>
                <c:pt idx="120">
                  <c:v>1.0919911607007651</c:v>
                </c:pt>
                <c:pt idx="121">
                  <c:v>0.98782491338128664</c:v>
                </c:pt>
                <c:pt idx="122">
                  <c:v>0.97152689022423999</c:v>
                </c:pt>
                <c:pt idx="123">
                  <c:v>1.0895511276964081</c:v>
                </c:pt>
                <c:pt idx="124">
                  <c:v>1.042250565925612</c:v>
                </c:pt>
                <c:pt idx="125">
                  <c:v>0.9610348573371994</c:v>
                </c:pt>
                <c:pt idx="126">
                  <c:v>0.88341116180740265</c:v>
                </c:pt>
                <c:pt idx="127">
                  <c:v>1.009897832949405</c:v>
                </c:pt>
                <c:pt idx="128">
                  <c:v>1.0066903886372418</c:v>
                </c:pt>
                <c:pt idx="129">
                  <c:v>0.92970504870710913</c:v>
                </c:pt>
                <c:pt idx="130">
                  <c:v>1.0345375114423681</c:v>
                </c:pt>
                <c:pt idx="131">
                  <c:v>0.9739950912219677</c:v>
                </c:pt>
                <c:pt idx="132">
                  <c:v>0.89257833234509065</c:v>
                </c:pt>
                <c:pt idx="133">
                  <c:v>0.90825937036747062</c:v>
                </c:pt>
                <c:pt idx="134">
                  <c:v>0.89202728344434201</c:v>
                </c:pt>
                <c:pt idx="135">
                  <c:v>1.1247294337285927</c:v>
                </c:pt>
                <c:pt idx="136">
                  <c:v>0.91414587906270062</c:v>
                </c:pt>
                <c:pt idx="137">
                  <c:v>1.0370633072011184</c:v>
                </c:pt>
                <c:pt idx="138">
                  <c:v>1.1325686942387243</c:v>
                </c:pt>
                <c:pt idx="139">
                  <c:v>1.0820356049166697</c:v>
                </c:pt>
                <c:pt idx="140">
                  <c:v>0.99170209671762211</c:v>
                </c:pt>
                <c:pt idx="141">
                  <c:v>0.94366781361090524</c:v>
                </c:pt>
                <c:pt idx="142">
                  <c:v>0.7921729525011848</c:v>
                </c:pt>
                <c:pt idx="143">
                  <c:v>0.97164915674736463</c:v>
                </c:pt>
                <c:pt idx="144">
                  <c:v>1.1207738049422649</c:v>
                </c:pt>
                <c:pt idx="145">
                  <c:v>0.98257910854031949</c:v>
                </c:pt>
                <c:pt idx="146">
                  <c:v>1.1122060642514904</c:v>
                </c:pt>
                <c:pt idx="147">
                  <c:v>1.0532376479925918</c:v>
                </c:pt>
                <c:pt idx="148">
                  <c:v>1.213404322288431</c:v>
                </c:pt>
                <c:pt idx="149">
                  <c:v>0.94859165053912275</c:v>
                </c:pt>
                <c:pt idx="150">
                  <c:v>0.8983818519665534</c:v>
                </c:pt>
                <c:pt idx="151">
                  <c:v>1.1608188980354528</c:v>
                </c:pt>
                <c:pt idx="152">
                  <c:v>1.2053389405013428</c:v>
                </c:pt>
                <c:pt idx="153">
                  <c:v>0.81854243111656189</c:v>
                </c:pt>
                <c:pt idx="154">
                  <c:v>0.93974984908338199</c:v>
                </c:pt>
                <c:pt idx="155">
                  <c:v>1.3618552789267473</c:v>
                </c:pt>
                <c:pt idx="156">
                  <c:v>1.1395566545398199</c:v>
                </c:pt>
                <c:pt idx="157">
                  <c:v>1.0107515301082861</c:v>
                </c:pt>
                <c:pt idx="158">
                  <c:v>1.0621850237654862</c:v>
                </c:pt>
                <c:pt idx="159">
                  <c:v>1.0450382149901378</c:v>
                </c:pt>
                <c:pt idx="160">
                  <c:v>1.0207041283916771</c:v>
                </c:pt>
                <c:pt idx="161">
                  <c:v>1.1193537709016941</c:v>
                </c:pt>
                <c:pt idx="162">
                  <c:v>1.0357007471538431</c:v>
                </c:pt>
                <c:pt idx="163">
                  <c:v>1.0628134953178339</c:v>
                </c:pt>
                <c:pt idx="164">
                  <c:v>1.0518074528389554</c:v>
                </c:pt>
                <c:pt idx="165">
                  <c:v>1.0056414163923098</c:v>
                </c:pt>
                <c:pt idx="166">
                  <c:v>0.96431990503178366</c:v>
                </c:pt>
                <c:pt idx="167">
                  <c:v>1.0193956552056394</c:v>
                </c:pt>
                <c:pt idx="168">
                  <c:v>1.0389822151996464</c:v>
                </c:pt>
                <c:pt idx="169">
                  <c:v>0.86902683874122999</c:v>
                </c:pt>
                <c:pt idx="170">
                  <c:v>1.2098667197135458</c:v>
                </c:pt>
                <c:pt idx="171">
                  <c:v>1.2027921262941896</c:v>
                </c:pt>
                <c:pt idx="172">
                  <c:v>1.2411610513071412</c:v>
                </c:pt>
                <c:pt idx="173">
                  <c:v>1.5316225332149238</c:v>
                </c:pt>
                <c:pt idx="174">
                  <c:v>1.1567101578329269</c:v>
                </c:pt>
                <c:pt idx="175">
                  <c:v>1.0205782884413217</c:v>
                </c:pt>
                <c:pt idx="176">
                  <c:v>0.96839059943052863</c:v>
                </c:pt>
                <c:pt idx="177">
                  <c:v>1.0859123269527142</c:v>
                </c:pt>
                <c:pt idx="178">
                  <c:v>0.96881044887162049</c:v>
                </c:pt>
                <c:pt idx="179">
                  <c:v>0.9503984784151962</c:v>
                </c:pt>
                <c:pt idx="180">
                  <c:v>1.0165793687241658</c:v>
                </c:pt>
                <c:pt idx="181">
                  <c:v>0.95243250183097639</c:v>
                </c:pt>
                <c:pt idx="182">
                  <c:v>1.1085908023065423</c:v>
                </c:pt>
                <c:pt idx="183">
                  <c:v>1.1730437902529638</c:v>
                </c:pt>
                <c:pt idx="184">
                  <c:v>0.98932285009974941</c:v>
                </c:pt>
                <c:pt idx="185">
                  <c:v>1.0592790536183718</c:v>
                </c:pt>
                <c:pt idx="186">
                  <c:v>0.83942898909756358</c:v>
                </c:pt>
                <c:pt idx="187">
                  <c:v>1.0158423777995094</c:v>
                </c:pt>
                <c:pt idx="188">
                  <c:v>1.0227950788290998</c:v>
                </c:pt>
                <c:pt idx="189">
                  <c:v>0.75504962258876407</c:v>
                </c:pt>
                <c:pt idx="190">
                  <c:v>0.92152949607214862</c:v>
                </c:pt>
                <c:pt idx="191">
                  <c:v>1.028232679667324</c:v>
                </c:pt>
                <c:pt idx="192">
                  <c:v>0.8503795138082596</c:v>
                </c:pt>
                <c:pt idx="193">
                  <c:v>0.81624160414225833</c:v>
                </c:pt>
                <c:pt idx="194">
                  <c:v>0.93573762035763408</c:v>
                </c:pt>
                <c:pt idx="195">
                  <c:v>0.98829229376122685</c:v>
                </c:pt>
                <c:pt idx="196">
                  <c:v>0.84142554526292557</c:v>
                </c:pt>
                <c:pt idx="197">
                  <c:v>0.67844856916039764</c:v>
                </c:pt>
                <c:pt idx="198">
                  <c:v>0.88374703908409136</c:v>
                </c:pt>
                <c:pt idx="199">
                  <c:v>0.94162631338510872</c:v>
                </c:pt>
                <c:pt idx="200">
                  <c:v>1.0596739585513919</c:v>
                </c:pt>
                <c:pt idx="201">
                  <c:v>0.82481055229783962</c:v>
                </c:pt>
                <c:pt idx="202">
                  <c:v>0.92284961115228503</c:v>
                </c:pt>
                <c:pt idx="203">
                  <c:v>0.98608533211989247</c:v>
                </c:pt>
                <c:pt idx="204">
                  <c:v>0.96106782203712404</c:v>
                </c:pt>
                <c:pt idx="205">
                  <c:v>0.95082858290062733</c:v>
                </c:pt>
                <c:pt idx="206">
                  <c:v>0.98814991062863333</c:v>
                </c:pt>
                <c:pt idx="207">
                  <c:v>0.86435512307124596</c:v>
                </c:pt>
                <c:pt idx="208">
                  <c:v>0.88645018890794969</c:v>
                </c:pt>
                <c:pt idx="209">
                  <c:v>0.86549181189072022</c:v>
                </c:pt>
                <c:pt idx="210">
                  <c:v>0.9329869743208038</c:v>
                </c:pt>
                <c:pt idx="211">
                  <c:v>0.96836170828996049</c:v>
                </c:pt>
                <c:pt idx="212">
                  <c:v>0.79964718687835468</c:v>
                </c:pt>
                <c:pt idx="213">
                  <c:v>0.89519562194796221</c:v>
                </c:pt>
                <c:pt idx="214">
                  <c:v>0.95309096551271411</c:v>
                </c:pt>
                <c:pt idx="215">
                  <c:v>1.0166252105706444</c:v>
                </c:pt>
                <c:pt idx="216">
                  <c:v>1.0612121662248104</c:v>
                </c:pt>
                <c:pt idx="217">
                  <c:v>0.93442419926621956</c:v>
                </c:pt>
                <c:pt idx="218">
                  <c:v>0.78638000999603674</c:v>
                </c:pt>
                <c:pt idx="219">
                  <c:v>0.79618335289778752</c:v>
                </c:pt>
                <c:pt idx="220">
                  <c:v>1.1019267978354645</c:v>
                </c:pt>
                <c:pt idx="221">
                  <c:v>0.92638243556785549</c:v>
                </c:pt>
                <c:pt idx="222">
                  <c:v>0.96170307951176504</c:v>
                </c:pt>
                <c:pt idx="223">
                  <c:v>0.96305273297908811</c:v>
                </c:pt>
                <c:pt idx="224">
                  <c:v>0.91146191258735454</c:v>
                </c:pt>
                <c:pt idx="225">
                  <c:v>1.1184241762415725</c:v>
                </c:pt>
                <c:pt idx="226">
                  <c:v>1.0254506014024316</c:v>
                </c:pt>
                <c:pt idx="227">
                  <c:v>0.96142755000728541</c:v>
                </c:pt>
                <c:pt idx="228">
                  <c:v>0.99796674301951349</c:v>
                </c:pt>
                <c:pt idx="229">
                  <c:v>1.020127145535582</c:v>
                </c:pt>
                <c:pt idx="230">
                  <c:v>0.9031133899814735</c:v>
                </c:pt>
                <c:pt idx="231">
                  <c:v>0.98135739857881843</c:v>
                </c:pt>
                <c:pt idx="232">
                  <c:v>0.94482360211731264</c:v>
                </c:pt>
                <c:pt idx="233">
                  <c:v>0.85862365918214978</c:v>
                </c:pt>
                <c:pt idx="234">
                  <c:v>1.0756043154365238</c:v>
                </c:pt>
                <c:pt idx="235">
                  <c:v>0.83790241914570462</c:v>
                </c:pt>
                <c:pt idx="236">
                  <c:v>0.86125930316801802</c:v>
                </c:pt>
                <c:pt idx="237">
                  <c:v>0.71183620591111729</c:v>
                </c:pt>
                <c:pt idx="238">
                  <c:v>0.8872817269352391</c:v>
                </c:pt>
                <c:pt idx="239">
                  <c:v>1.2072823535287946</c:v>
                </c:pt>
              </c:numCache>
            </c:numRef>
          </c:val>
        </c:ser>
        <c:ser>
          <c:idx val="103"/>
          <c:order val="103"/>
          <c:tx>
            <c:strRef>
              <c:f>ratio_data!$A$105</c:f>
              <c:strCache>
                <c:ptCount val="1"/>
                <c:pt idx="0">
                  <c:v>1030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ratio_data!$B$105:$IG$105</c:f>
              <c:numCache>
                <c:formatCode>General</c:formatCode>
                <c:ptCount val="240"/>
                <c:pt idx="0">
                  <c:v>0.89501788741877764</c:v>
                </c:pt>
                <c:pt idx="1">
                  <c:v>0.84190316794259912</c:v>
                </c:pt>
                <c:pt idx="2">
                  <c:v>0.93880655356883702</c:v>
                </c:pt>
                <c:pt idx="3">
                  <c:v>1.3116756553548934</c:v>
                </c:pt>
                <c:pt idx="4">
                  <c:v>1.0056480439204534</c:v>
                </c:pt>
                <c:pt idx="5">
                  <c:v>0.78425527310224541</c:v>
                </c:pt>
                <c:pt idx="6">
                  <c:v>0.8475820124495308</c:v>
                </c:pt>
                <c:pt idx="7">
                  <c:v>0.99292913162283969</c:v>
                </c:pt>
                <c:pt idx="8">
                  <c:v>0.87730823544451109</c:v>
                </c:pt>
                <c:pt idx="9">
                  <c:v>0.92708746095591743</c:v>
                </c:pt>
                <c:pt idx="10">
                  <c:v>0.86120635641592869</c:v>
                </c:pt>
                <c:pt idx="11">
                  <c:v>0.92573023373822594</c:v>
                </c:pt>
                <c:pt idx="12">
                  <c:v>1.0601826313093503</c:v>
                </c:pt>
                <c:pt idx="13">
                  <c:v>1.1429998688074599</c:v>
                </c:pt>
                <c:pt idx="14">
                  <c:v>1.0465263359162231</c:v>
                </c:pt>
                <c:pt idx="15">
                  <c:v>1.0471522108540396</c:v>
                </c:pt>
                <c:pt idx="16">
                  <c:v>0.91839460320533695</c:v>
                </c:pt>
                <c:pt idx="17">
                  <c:v>1.1288491349742649</c:v>
                </c:pt>
                <c:pt idx="18">
                  <c:v>0.91891170751178863</c:v>
                </c:pt>
                <c:pt idx="19">
                  <c:v>0.85061977617928008</c:v>
                </c:pt>
                <c:pt idx="20">
                  <c:v>0.97995278827275656</c:v>
                </c:pt>
                <c:pt idx="21">
                  <c:v>0.85866758721487868</c:v>
                </c:pt>
                <c:pt idx="22">
                  <c:v>0.98746094975355747</c:v>
                </c:pt>
                <c:pt idx="23">
                  <c:v>1.1419206128440071</c:v>
                </c:pt>
                <c:pt idx="24">
                  <c:v>1.0647949899562803</c:v>
                </c:pt>
                <c:pt idx="25">
                  <c:v>0.90649940277043262</c:v>
                </c:pt>
                <c:pt idx="26">
                  <c:v>0.79944630675996031</c:v>
                </c:pt>
                <c:pt idx="27">
                  <c:v>1.0529685859069913</c:v>
                </c:pt>
                <c:pt idx="28">
                  <c:v>0.96083050517356405</c:v>
                </c:pt>
                <c:pt idx="29">
                  <c:v>0.86977476470542892</c:v>
                </c:pt>
                <c:pt idx="30">
                  <c:v>0.97061826761730963</c:v>
                </c:pt>
                <c:pt idx="31">
                  <c:v>1.0666308055686529</c:v>
                </c:pt>
                <c:pt idx="32">
                  <c:v>1.0854246353826502</c:v>
                </c:pt>
                <c:pt idx="33">
                  <c:v>0.84822017754647361</c:v>
                </c:pt>
                <c:pt idx="34">
                  <c:v>0.91181420191944196</c:v>
                </c:pt>
                <c:pt idx="35">
                  <c:v>1.1596909437254097</c:v>
                </c:pt>
                <c:pt idx="36">
                  <c:v>1.0241669325688061</c:v>
                </c:pt>
                <c:pt idx="37">
                  <c:v>1.0185209947718581</c:v>
                </c:pt>
                <c:pt idx="38">
                  <c:v>1.0253038515872475</c:v>
                </c:pt>
                <c:pt idx="39">
                  <c:v>1.1347791394238242</c:v>
                </c:pt>
                <c:pt idx="40">
                  <c:v>1.0285855319224311</c:v>
                </c:pt>
                <c:pt idx="41">
                  <c:v>0.90412824441840611</c:v>
                </c:pt>
                <c:pt idx="42">
                  <c:v>0.83755440804768344</c:v>
                </c:pt>
                <c:pt idx="43">
                  <c:v>0.9268047628209235</c:v>
                </c:pt>
                <c:pt idx="44">
                  <c:v>0.87165393223460941</c:v>
                </c:pt>
                <c:pt idx="45">
                  <c:v>0.92252010428928177</c:v>
                </c:pt>
                <c:pt idx="46">
                  <c:v>0.87617911950917382</c:v>
                </c:pt>
                <c:pt idx="47">
                  <c:v>0.86396767755507753</c:v>
                </c:pt>
                <c:pt idx="48">
                  <c:v>0.82121728803494831</c:v>
                </c:pt>
                <c:pt idx="49">
                  <c:v>0.72565664996344525</c:v>
                </c:pt>
                <c:pt idx="50">
                  <c:v>0.7872034541809505</c:v>
                </c:pt>
                <c:pt idx="51">
                  <c:v>0.7509322198911641</c:v>
                </c:pt>
                <c:pt idx="52">
                  <c:v>0.68525101617287465</c:v>
                </c:pt>
                <c:pt idx="53">
                  <c:v>0.83142949104300179</c:v>
                </c:pt>
                <c:pt idx="54">
                  <c:v>0.8234412394902717</c:v>
                </c:pt>
                <c:pt idx="55">
                  <c:v>1.0671496414129178</c:v>
                </c:pt>
                <c:pt idx="56">
                  <c:v>0.9300021174503027</c:v>
                </c:pt>
                <c:pt idx="57">
                  <c:v>0.87975766720090165</c:v>
                </c:pt>
                <c:pt idx="58">
                  <c:v>0.87256254743193196</c:v>
                </c:pt>
                <c:pt idx="59">
                  <c:v>1.1288746376270902</c:v>
                </c:pt>
                <c:pt idx="60">
                  <c:v>0.89015662729706657</c:v>
                </c:pt>
                <c:pt idx="61">
                  <c:v>0.9904883001163074</c:v>
                </c:pt>
                <c:pt idx="62">
                  <c:v>1.0910396171231029</c:v>
                </c:pt>
                <c:pt idx="63">
                  <c:v>1.0730241140301238</c:v>
                </c:pt>
                <c:pt idx="64">
                  <c:v>1.0663251696782321</c:v>
                </c:pt>
                <c:pt idx="65">
                  <c:v>1.0964941708628213</c:v>
                </c:pt>
                <c:pt idx="66">
                  <c:v>0.8939277894170925</c:v>
                </c:pt>
                <c:pt idx="67">
                  <c:v>0.9341043188960777</c:v>
                </c:pt>
                <c:pt idx="68">
                  <c:v>0.89931991148728618</c:v>
                </c:pt>
                <c:pt idx="69">
                  <c:v>0.99370534579650349</c:v>
                </c:pt>
                <c:pt idx="70">
                  <c:v>0.91927888388781209</c:v>
                </c:pt>
                <c:pt idx="71">
                  <c:v>0.96116107931316463</c:v>
                </c:pt>
                <c:pt idx="72">
                  <c:v>1.1217838677025769</c:v>
                </c:pt>
                <c:pt idx="73">
                  <c:v>0.87642799743172461</c:v>
                </c:pt>
                <c:pt idx="74">
                  <c:v>1.1126163500890618</c:v>
                </c:pt>
                <c:pt idx="75">
                  <c:v>1.0587879915229041</c:v>
                </c:pt>
                <c:pt idx="76">
                  <c:v>1.0723070717296921</c:v>
                </c:pt>
                <c:pt idx="77">
                  <c:v>0.9415538208597255</c:v>
                </c:pt>
                <c:pt idx="78">
                  <c:v>1.0140473698184516</c:v>
                </c:pt>
                <c:pt idx="79">
                  <c:v>0.92078258325180817</c:v>
                </c:pt>
                <c:pt idx="80">
                  <c:v>0.87557986435905599</c:v>
                </c:pt>
                <c:pt idx="81">
                  <c:v>0.82667422866956786</c:v>
                </c:pt>
                <c:pt idx="82">
                  <c:v>0.98330241445971889</c:v>
                </c:pt>
                <c:pt idx="83">
                  <c:v>0.91288821219562433</c:v>
                </c:pt>
                <c:pt idx="84">
                  <c:v>0.80571406837357751</c:v>
                </c:pt>
                <c:pt idx="85">
                  <c:v>0.93548120900177634</c:v>
                </c:pt>
                <c:pt idx="86">
                  <c:v>1.1226798028394538</c:v>
                </c:pt>
                <c:pt idx="87">
                  <c:v>0.98894727356694712</c:v>
                </c:pt>
                <c:pt idx="88">
                  <c:v>0.98692820031317385</c:v>
                </c:pt>
                <c:pt idx="89">
                  <c:v>0.9980450859547515</c:v>
                </c:pt>
                <c:pt idx="90">
                  <c:v>1.0715519105334597</c:v>
                </c:pt>
                <c:pt idx="91">
                  <c:v>0.95282417004976194</c:v>
                </c:pt>
                <c:pt idx="92">
                  <c:v>0.95597472060160005</c:v>
                </c:pt>
                <c:pt idx="93">
                  <c:v>0.90884758267568067</c:v>
                </c:pt>
                <c:pt idx="94">
                  <c:v>1.0689736318107765</c:v>
                </c:pt>
                <c:pt idx="95">
                  <c:v>1.012741001295919</c:v>
                </c:pt>
                <c:pt idx="96">
                  <c:v>0.93216626490324939</c:v>
                </c:pt>
                <c:pt idx="97">
                  <c:v>0.90114880911567263</c:v>
                </c:pt>
                <c:pt idx="98">
                  <c:v>1.0184147283979172</c:v>
                </c:pt>
                <c:pt idx="99">
                  <c:v>1.0193938795517221</c:v>
                </c:pt>
                <c:pt idx="100">
                  <c:v>1.0753409530119817</c:v>
                </c:pt>
                <c:pt idx="101">
                  <c:v>1.1772841080509464</c:v>
                </c:pt>
                <c:pt idx="102">
                  <c:v>1.0915134640765043</c:v>
                </c:pt>
                <c:pt idx="103">
                  <c:v>0.93550615207182419</c:v>
                </c:pt>
                <c:pt idx="104">
                  <c:v>1.0240002447160121</c:v>
                </c:pt>
                <c:pt idx="105">
                  <c:v>1.0180025076806887</c:v>
                </c:pt>
                <c:pt idx="106">
                  <c:v>0.95087458681598824</c:v>
                </c:pt>
                <c:pt idx="107">
                  <c:v>1.0661190127449256</c:v>
                </c:pt>
                <c:pt idx="108">
                  <c:v>0.9398501105448509</c:v>
                </c:pt>
                <c:pt idx="109">
                  <c:v>1.0198906141251394</c:v>
                </c:pt>
                <c:pt idx="110">
                  <c:v>0.88791253703892858</c:v>
                </c:pt>
                <c:pt idx="111">
                  <c:v>1.019188105658634</c:v>
                </c:pt>
                <c:pt idx="112">
                  <c:v>1.0728607147412041</c:v>
                </c:pt>
                <c:pt idx="113">
                  <c:v>1.103335998730566</c:v>
                </c:pt>
                <c:pt idx="114">
                  <c:v>0.86758638050821957</c:v>
                </c:pt>
                <c:pt idx="115">
                  <c:v>0.86746476803549499</c:v>
                </c:pt>
                <c:pt idx="116">
                  <c:v>0.9775853764237239</c:v>
                </c:pt>
                <c:pt idx="117">
                  <c:v>1.0102649978510856</c:v>
                </c:pt>
                <c:pt idx="118">
                  <c:v>1.0229696529774654</c:v>
                </c:pt>
                <c:pt idx="119">
                  <c:v>0.99841218733852388</c:v>
                </c:pt>
                <c:pt idx="120">
                  <c:v>1.0156402401417146</c:v>
                </c:pt>
                <c:pt idx="121">
                  <c:v>0.94754902090974524</c:v>
                </c:pt>
                <c:pt idx="122">
                  <c:v>0.91664795003415656</c:v>
                </c:pt>
                <c:pt idx="123">
                  <c:v>0.97626237241203728</c:v>
                </c:pt>
                <c:pt idx="124">
                  <c:v>1.0058911796905499</c:v>
                </c:pt>
                <c:pt idx="125">
                  <c:v>1.0793109545802022</c:v>
                </c:pt>
                <c:pt idx="126">
                  <c:v>0.92753547184103957</c:v>
                </c:pt>
                <c:pt idx="127">
                  <c:v>1.0810279527517561</c:v>
                </c:pt>
                <c:pt idx="128">
                  <c:v>1.062522212464039</c:v>
                </c:pt>
                <c:pt idx="129">
                  <c:v>1.0602618743067045</c:v>
                </c:pt>
                <c:pt idx="130">
                  <c:v>0.9593206881614601</c:v>
                </c:pt>
                <c:pt idx="131">
                  <c:v>0.80619167217449039</c:v>
                </c:pt>
                <c:pt idx="132">
                  <c:v>0.81755159551612655</c:v>
                </c:pt>
                <c:pt idx="133">
                  <c:v>0.86255272605045707</c:v>
                </c:pt>
                <c:pt idx="134">
                  <c:v>1.0723263407433912</c:v>
                </c:pt>
                <c:pt idx="135">
                  <c:v>0.94119413822694553</c:v>
                </c:pt>
                <c:pt idx="136">
                  <c:v>0.8958962320506576</c:v>
                </c:pt>
                <c:pt idx="137">
                  <c:v>1.0191713370072748</c:v>
                </c:pt>
                <c:pt idx="138">
                  <c:v>1.0005331753554498</c:v>
                </c:pt>
                <c:pt idx="139">
                  <c:v>0.9664089801969713</c:v>
                </c:pt>
                <c:pt idx="140">
                  <c:v>1.0387761528628037</c:v>
                </c:pt>
                <c:pt idx="141">
                  <c:v>1.03518288006721</c:v>
                </c:pt>
                <c:pt idx="142">
                  <c:v>0.94934228434732248</c:v>
                </c:pt>
                <c:pt idx="143">
                  <c:v>1.0704851387794765</c:v>
                </c:pt>
                <c:pt idx="144">
                  <c:v>1.0931080786147351</c:v>
                </c:pt>
                <c:pt idx="145">
                  <c:v>1.0367974854623698</c:v>
                </c:pt>
                <c:pt idx="146">
                  <c:v>1.025493481386011</c:v>
                </c:pt>
                <c:pt idx="147">
                  <c:v>1.1373527021535961</c:v>
                </c:pt>
                <c:pt idx="148">
                  <c:v>1.1333707868309031</c:v>
                </c:pt>
                <c:pt idx="149">
                  <c:v>0.99007184383419311</c:v>
                </c:pt>
                <c:pt idx="150">
                  <c:v>1.0201628052598619</c:v>
                </c:pt>
                <c:pt idx="151">
                  <c:v>1.1081746135180255</c:v>
                </c:pt>
                <c:pt idx="152">
                  <c:v>1.0755125113746733</c:v>
                </c:pt>
                <c:pt idx="153">
                  <c:v>1.0640623861234604</c:v>
                </c:pt>
                <c:pt idx="154">
                  <c:v>1.0398244010607838</c:v>
                </c:pt>
                <c:pt idx="155">
                  <c:v>1.1405898198777762</c:v>
                </c:pt>
                <c:pt idx="156">
                  <c:v>1.335150367627846</c:v>
                </c:pt>
                <c:pt idx="157">
                  <c:v>1.0490091444160963</c:v>
                </c:pt>
                <c:pt idx="158">
                  <c:v>0.99262442633616665</c:v>
                </c:pt>
                <c:pt idx="159">
                  <c:v>1.0515649932490458</c:v>
                </c:pt>
                <c:pt idx="160">
                  <c:v>0.9674728914623395</c:v>
                </c:pt>
                <c:pt idx="161">
                  <c:v>0.99395109316114472</c:v>
                </c:pt>
                <c:pt idx="162">
                  <c:v>1.1266659484261023</c:v>
                </c:pt>
                <c:pt idx="163">
                  <c:v>1.1005022690375887</c:v>
                </c:pt>
                <c:pt idx="164">
                  <c:v>1.0578755076022288</c:v>
                </c:pt>
                <c:pt idx="165">
                  <c:v>0.90505224391686756</c:v>
                </c:pt>
                <c:pt idx="166">
                  <c:v>0.90737859715971014</c:v>
                </c:pt>
                <c:pt idx="167">
                  <c:v>0.89198537958463453</c:v>
                </c:pt>
                <c:pt idx="168">
                  <c:v>1.1467412714630261</c:v>
                </c:pt>
                <c:pt idx="169">
                  <c:v>1.2359795838787846</c:v>
                </c:pt>
                <c:pt idx="170">
                  <c:v>0.88949585693161881</c:v>
                </c:pt>
                <c:pt idx="171">
                  <c:v>1.1567334095550801</c:v>
                </c:pt>
                <c:pt idx="172">
                  <c:v>1.0456909414883599</c:v>
                </c:pt>
                <c:pt idx="173">
                  <c:v>1.0644377207529971</c:v>
                </c:pt>
                <c:pt idx="174">
                  <c:v>1.0573261583108478</c:v>
                </c:pt>
                <c:pt idx="175">
                  <c:v>1.0911541573272148</c:v>
                </c:pt>
                <c:pt idx="176">
                  <c:v>1.0592085698297249</c:v>
                </c:pt>
                <c:pt idx="177">
                  <c:v>0.9876291046036626</c:v>
                </c:pt>
                <c:pt idx="178">
                  <c:v>1.0019060442848573</c:v>
                </c:pt>
                <c:pt idx="179">
                  <c:v>1.0459024774351258</c:v>
                </c:pt>
                <c:pt idx="180">
                  <c:v>0.99647884171796497</c:v>
                </c:pt>
                <c:pt idx="181">
                  <c:v>1.0274723015285563</c:v>
                </c:pt>
                <c:pt idx="182">
                  <c:v>0.96817069280281864</c:v>
                </c:pt>
                <c:pt idx="183">
                  <c:v>1.3072057643286203</c:v>
                </c:pt>
                <c:pt idx="184">
                  <c:v>1.5413607728225858</c:v>
                </c:pt>
                <c:pt idx="185">
                  <c:v>0.98118137872515387</c:v>
                </c:pt>
                <c:pt idx="186">
                  <c:v>1.0194359998025011</c:v>
                </c:pt>
                <c:pt idx="187">
                  <c:v>1.0951153563458462</c:v>
                </c:pt>
                <c:pt idx="188">
                  <c:v>0.94010360015259464</c:v>
                </c:pt>
                <c:pt idx="189">
                  <c:v>0.83033759259910944</c:v>
                </c:pt>
                <c:pt idx="190">
                  <c:v>0.92083497863127362</c:v>
                </c:pt>
                <c:pt idx="191">
                  <c:v>0.84126353053305192</c:v>
                </c:pt>
                <c:pt idx="192">
                  <c:v>0.9414191689315291</c:v>
                </c:pt>
                <c:pt idx="193">
                  <c:v>0.73494734720612764</c:v>
                </c:pt>
                <c:pt idx="194">
                  <c:v>1.057943232120566</c:v>
                </c:pt>
                <c:pt idx="195">
                  <c:v>0.94187375162863363</c:v>
                </c:pt>
                <c:pt idx="196">
                  <c:v>1.1698549329716683</c:v>
                </c:pt>
                <c:pt idx="197">
                  <c:v>0.90594421782326884</c:v>
                </c:pt>
                <c:pt idx="198">
                  <c:v>1.0236528356586341</c:v>
                </c:pt>
                <c:pt idx="199">
                  <c:v>1.0767621320335721</c:v>
                </c:pt>
                <c:pt idx="200">
                  <c:v>0.84334554069179968</c:v>
                </c:pt>
                <c:pt idx="201">
                  <c:v>0.91543360179808952</c:v>
                </c:pt>
                <c:pt idx="202">
                  <c:v>0.84060459130546261</c:v>
                </c:pt>
                <c:pt idx="203">
                  <c:v>0.96411062920050661</c:v>
                </c:pt>
                <c:pt idx="204">
                  <c:v>0.89586198828190389</c:v>
                </c:pt>
                <c:pt idx="205">
                  <c:v>1.1689971229094627</c:v>
                </c:pt>
                <c:pt idx="206">
                  <c:v>1.1162877828970685</c:v>
                </c:pt>
                <c:pt idx="207">
                  <c:v>0.91532170475280217</c:v>
                </c:pt>
                <c:pt idx="208">
                  <c:v>0.98971187215987888</c:v>
                </c:pt>
                <c:pt idx="209">
                  <c:v>0.94885366709556673</c:v>
                </c:pt>
                <c:pt idx="210">
                  <c:v>0.93505337304291558</c:v>
                </c:pt>
                <c:pt idx="211">
                  <c:v>0.81211278152337552</c:v>
                </c:pt>
                <c:pt idx="212">
                  <c:v>0.92595838853864854</c:v>
                </c:pt>
                <c:pt idx="213">
                  <c:v>0.80834848722571884</c:v>
                </c:pt>
                <c:pt idx="214">
                  <c:v>0.78890664409837263</c:v>
                </c:pt>
                <c:pt idx="215">
                  <c:v>0.93631449940292777</c:v>
                </c:pt>
                <c:pt idx="216">
                  <c:v>1.0317347975862614</c:v>
                </c:pt>
                <c:pt idx="217">
                  <c:v>0.98572122092727177</c:v>
                </c:pt>
                <c:pt idx="218">
                  <c:v>0.89777398221668014</c:v>
                </c:pt>
                <c:pt idx="219">
                  <c:v>0.93763114568873673</c:v>
                </c:pt>
                <c:pt idx="220">
                  <c:v>0.95142919951755978</c:v>
                </c:pt>
                <c:pt idx="221">
                  <c:v>1.1868823000898481</c:v>
                </c:pt>
                <c:pt idx="222">
                  <c:v>1.3430407399567907</c:v>
                </c:pt>
                <c:pt idx="223">
                  <c:v>1.0313730876983378</c:v>
                </c:pt>
                <c:pt idx="224">
                  <c:v>0.96494912077874362</c:v>
                </c:pt>
                <c:pt idx="225">
                  <c:v>0.99885721609296052</c:v>
                </c:pt>
                <c:pt idx="226">
                  <c:v>1.130214710127637</c:v>
                </c:pt>
                <c:pt idx="227">
                  <c:v>1.108660445746896</c:v>
                </c:pt>
                <c:pt idx="228">
                  <c:v>0.89421056752489214</c:v>
                </c:pt>
                <c:pt idx="229">
                  <c:v>1.1124879847203133</c:v>
                </c:pt>
                <c:pt idx="230">
                  <c:v>0.85943882019126339</c:v>
                </c:pt>
                <c:pt idx="231">
                  <c:v>1.0270819109640599</c:v>
                </c:pt>
                <c:pt idx="232">
                  <c:v>0.84320990414621144</c:v>
                </c:pt>
                <c:pt idx="233">
                  <c:v>0.93597437455687371</c:v>
                </c:pt>
                <c:pt idx="234">
                  <c:v>0.68154732807396157</c:v>
                </c:pt>
                <c:pt idx="235">
                  <c:v>0.92829561356438905</c:v>
                </c:pt>
                <c:pt idx="236">
                  <c:v>0.84402667925864705</c:v>
                </c:pt>
                <c:pt idx="237">
                  <c:v>0.71059890810323068</c:v>
                </c:pt>
                <c:pt idx="238">
                  <c:v>0.83633803195601153</c:v>
                </c:pt>
                <c:pt idx="239">
                  <c:v>1.3670142113830879</c:v>
                </c:pt>
              </c:numCache>
            </c:numRef>
          </c:val>
        </c:ser>
        <c:ser>
          <c:idx val="104"/>
          <c:order val="104"/>
          <c:tx>
            <c:strRef>
              <c:f>ratio_data!$A$106</c:f>
              <c:strCache>
                <c:ptCount val="1"/>
                <c:pt idx="0">
                  <c:v>1040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ratio_data!$B$106:$IG$106</c:f>
              <c:numCache>
                <c:formatCode>General</c:formatCode>
                <c:ptCount val="240"/>
                <c:pt idx="0">
                  <c:v>0.93965104039397895</c:v>
                </c:pt>
                <c:pt idx="1">
                  <c:v>0.94215760405750182</c:v>
                </c:pt>
                <c:pt idx="2">
                  <c:v>0.99741710702049757</c:v>
                </c:pt>
                <c:pt idx="3">
                  <c:v>1.0265831852693192</c:v>
                </c:pt>
                <c:pt idx="4">
                  <c:v>1.0148179611064747</c:v>
                </c:pt>
                <c:pt idx="5">
                  <c:v>0.97044603867748058</c:v>
                </c:pt>
                <c:pt idx="6">
                  <c:v>0.86868712844976492</c:v>
                </c:pt>
                <c:pt idx="7">
                  <c:v>0.96609182434538021</c:v>
                </c:pt>
                <c:pt idx="8">
                  <c:v>0.8522803932418197</c:v>
                </c:pt>
                <c:pt idx="9">
                  <c:v>0.91111574179647858</c:v>
                </c:pt>
                <c:pt idx="10">
                  <c:v>1.0217280722499091</c:v>
                </c:pt>
                <c:pt idx="11">
                  <c:v>0.9406086536831012</c:v>
                </c:pt>
                <c:pt idx="12">
                  <c:v>1.0941915688563002</c:v>
                </c:pt>
                <c:pt idx="13">
                  <c:v>1.2011057491873098</c:v>
                </c:pt>
                <c:pt idx="14">
                  <c:v>0.90160032345575969</c:v>
                </c:pt>
                <c:pt idx="15">
                  <c:v>0.92265514267014148</c:v>
                </c:pt>
                <c:pt idx="16">
                  <c:v>0.9238330568561296</c:v>
                </c:pt>
                <c:pt idx="17">
                  <c:v>1.0108592748047103</c:v>
                </c:pt>
                <c:pt idx="18">
                  <c:v>1.1000325301146323</c:v>
                </c:pt>
                <c:pt idx="19">
                  <c:v>1.0174213519545008</c:v>
                </c:pt>
                <c:pt idx="20">
                  <c:v>1.159819583780842</c:v>
                </c:pt>
                <c:pt idx="21">
                  <c:v>1.0063539238041561</c:v>
                </c:pt>
                <c:pt idx="22">
                  <c:v>1.0324111047727726</c:v>
                </c:pt>
                <c:pt idx="23">
                  <c:v>1.0318806845122634</c:v>
                </c:pt>
                <c:pt idx="24">
                  <c:v>1.0016265988477506</c:v>
                </c:pt>
                <c:pt idx="25">
                  <c:v>0.95197803635531253</c:v>
                </c:pt>
                <c:pt idx="26">
                  <c:v>0.81931767022820268</c:v>
                </c:pt>
                <c:pt idx="27">
                  <c:v>0.96208004167028394</c:v>
                </c:pt>
                <c:pt idx="28">
                  <c:v>0.89233943144928884</c:v>
                </c:pt>
                <c:pt idx="29">
                  <c:v>1.0963731351895991</c:v>
                </c:pt>
                <c:pt idx="30">
                  <c:v>1.0181832318594237</c:v>
                </c:pt>
                <c:pt idx="31">
                  <c:v>0.99088548643023477</c:v>
                </c:pt>
                <c:pt idx="32">
                  <c:v>0.94585663597948477</c:v>
                </c:pt>
                <c:pt idx="33">
                  <c:v>0.96536869412826054</c:v>
                </c:pt>
                <c:pt idx="34">
                  <c:v>1.0152125704872341</c:v>
                </c:pt>
                <c:pt idx="35">
                  <c:v>0.77604019981323069</c:v>
                </c:pt>
                <c:pt idx="36">
                  <c:v>1.0063340903200846</c:v>
                </c:pt>
                <c:pt idx="37">
                  <c:v>1.0921646789512665</c:v>
                </c:pt>
                <c:pt idx="38">
                  <c:v>0.95983220067395492</c:v>
                </c:pt>
                <c:pt idx="39">
                  <c:v>1.3117030049054512</c:v>
                </c:pt>
                <c:pt idx="40">
                  <c:v>1.0899591364178161</c:v>
                </c:pt>
                <c:pt idx="41">
                  <c:v>0.95100147500127163</c:v>
                </c:pt>
                <c:pt idx="42">
                  <c:v>1.0689660369883101</c:v>
                </c:pt>
                <c:pt idx="43">
                  <c:v>0.93562277144330763</c:v>
                </c:pt>
                <c:pt idx="44">
                  <c:v>1.0141281148335641</c:v>
                </c:pt>
                <c:pt idx="45">
                  <c:v>0.93666480812049402</c:v>
                </c:pt>
                <c:pt idx="46">
                  <c:v>0.93068958817161518</c:v>
                </c:pt>
                <c:pt idx="47">
                  <c:v>0.93227332716841893</c:v>
                </c:pt>
                <c:pt idx="48">
                  <c:v>0.81638564712547979</c:v>
                </c:pt>
                <c:pt idx="49">
                  <c:v>1.0159149258381415</c:v>
                </c:pt>
                <c:pt idx="50">
                  <c:v>0.81708257746828661</c:v>
                </c:pt>
                <c:pt idx="51">
                  <c:v>0.84149976616346001</c:v>
                </c:pt>
                <c:pt idx="52">
                  <c:v>1.0104902828871074</c:v>
                </c:pt>
                <c:pt idx="53">
                  <c:v>0.89714442529705452</c:v>
                </c:pt>
                <c:pt idx="54">
                  <c:v>0.95398025178612567</c:v>
                </c:pt>
                <c:pt idx="55">
                  <c:v>0.97694469567969455</c:v>
                </c:pt>
                <c:pt idx="56">
                  <c:v>0.96254485958927771</c:v>
                </c:pt>
                <c:pt idx="57">
                  <c:v>0.9374688928882039</c:v>
                </c:pt>
                <c:pt idx="58">
                  <c:v>0.83638811361989784</c:v>
                </c:pt>
                <c:pt idx="59">
                  <c:v>0.97943248812131456</c:v>
                </c:pt>
                <c:pt idx="60">
                  <c:v>0.80025144668449999</c:v>
                </c:pt>
                <c:pt idx="61">
                  <c:v>0.99702820102615053</c:v>
                </c:pt>
                <c:pt idx="62">
                  <c:v>1.0020123471147089</c:v>
                </c:pt>
                <c:pt idx="63">
                  <c:v>0.93997600612659216</c:v>
                </c:pt>
                <c:pt idx="64">
                  <c:v>0.99645286959566637</c:v>
                </c:pt>
                <c:pt idx="65">
                  <c:v>1.0115235846528738</c:v>
                </c:pt>
                <c:pt idx="66">
                  <c:v>1.031677313606596</c:v>
                </c:pt>
                <c:pt idx="67">
                  <c:v>1.0283511737174345</c:v>
                </c:pt>
                <c:pt idx="68">
                  <c:v>0.92480986993585024</c:v>
                </c:pt>
                <c:pt idx="69">
                  <c:v>0.97655676953899018</c:v>
                </c:pt>
                <c:pt idx="70">
                  <c:v>1.0497368363444157</c:v>
                </c:pt>
                <c:pt idx="71">
                  <c:v>0.99112691131498476</c:v>
                </c:pt>
                <c:pt idx="72">
                  <c:v>0.90475641042077215</c:v>
                </c:pt>
                <c:pt idx="73">
                  <c:v>0.96301576010012069</c:v>
                </c:pt>
                <c:pt idx="74">
                  <c:v>1.1349411859964089</c:v>
                </c:pt>
                <c:pt idx="75">
                  <c:v>1.0184150507890857</c:v>
                </c:pt>
                <c:pt idx="76">
                  <c:v>0.99578773102069107</c:v>
                </c:pt>
                <c:pt idx="77">
                  <c:v>0.98112866034326451</c:v>
                </c:pt>
                <c:pt idx="78">
                  <c:v>0.97230647423360161</c:v>
                </c:pt>
                <c:pt idx="79">
                  <c:v>0.89061602653508565</c:v>
                </c:pt>
                <c:pt idx="80">
                  <c:v>0.8864457307689837</c:v>
                </c:pt>
                <c:pt idx="81">
                  <c:v>0.8977434098099355</c:v>
                </c:pt>
                <c:pt idx="82">
                  <c:v>0.97746752721433949</c:v>
                </c:pt>
                <c:pt idx="83">
                  <c:v>0.87513645524723249</c:v>
                </c:pt>
                <c:pt idx="84">
                  <c:v>0.93637731500243859</c:v>
                </c:pt>
                <c:pt idx="85">
                  <c:v>0.95990471894827822</c:v>
                </c:pt>
                <c:pt idx="86">
                  <c:v>1.1154884262202125</c:v>
                </c:pt>
                <c:pt idx="87">
                  <c:v>0.95715446583803987</c:v>
                </c:pt>
                <c:pt idx="88">
                  <c:v>0.97012265882411064</c:v>
                </c:pt>
                <c:pt idx="89">
                  <c:v>0.99678128308833702</c:v>
                </c:pt>
                <c:pt idx="90">
                  <c:v>1.0112559180256206</c:v>
                </c:pt>
                <c:pt idx="91">
                  <c:v>0.92164101841743984</c:v>
                </c:pt>
                <c:pt idx="92">
                  <c:v>0.99503339563737558</c:v>
                </c:pt>
                <c:pt idx="93">
                  <c:v>0.9620896044037669</c:v>
                </c:pt>
                <c:pt idx="94">
                  <c:v>0.99159262894278444</c:v>
                </c:pt>
                <c:pt idx="95">
                  <c:v>1.1396849908755664</c:v>
                </c:pt>
                <c:pt idx="96">
                  <c:v>0.95928744244127062</c:v>
                </c:pt>
                <c:pt idx="97">
                  <c:v>0.89220638501047667</c:v>
                </c:pt>
                <c:pt idx="98">
                  <c:v>0.90044574347914164</c:v>
                </c:pt>
                <c:pt idx="99">
                  <c:v>1.0202252210062197</c:v>
                </c:pt>
                <c:pt idx="100">
                  <c:v>1.0520052026880555</c:v>
                </c:pt>
                <c:pt idx="101">
                  <c:v>1.0865626750221138</c:v>
                </c:pt>
                <c:pt idx="102">
                  <c:v>0.93553392615996056</c:v>
                </c:pt>
                <c:pt idx="103">
                  <c:v>0.93456728852799043</c:v>
                </c:pt>
                <c:pt idx="104">
                  <c:v>1.1535728535329546</c:v>
                </c:pt>
                <c:pt idx="105">
                  <c:v>1.0017671232876713</c:v>
                </c:pt>
                <c:pt idx="106">
                  <c:v>1.0140320095342441</c:v>
                </c:pt>
                <c:pt idx="107">
                  <c:v>0.96806485343759741</c:v>
                </c:pt>
                <c:pt idx="108">
                  <c:v>1.0056680770665558</c:v>
                </c:pt>
                <c:pt idx="109">
                  <c:v>0.8750656895947686</c:v>
                </c:pt>
                <c:pt idx="110">
                  <c:v>0.92644039640622133</c:v>
                </c:pt>
                <c:pt idx="111">
                  <c:v>1.1158897521272639</c:v>
                </c:pt>
                <c:pt idx="112">
                  <c:v>1.0590464207228825</c:v>
                </c:pt>
                <c:pt idx="113">
                  <c:v>1.0464335083127241</c:v>
                </c:pt>
                <c:pt idx="114">
                  <c:v>0.88358306421578359</c:v>
                </c:pt>
                <c:pt idx="115">
                  <c:v>0.96199150763931074</c:v>
                </c:pt>
                <c:pt idx="116">
                  <c:v>0.98316177182768016</c:v>
                </c:pt>
                <c:pt idx="117">
                  <c:v>1.0623409598984361</c:v>
                </c:pt>
                <c:pt idx="118">
                  <c:v>1.016169969899106</c:v>
                </c:pt>
                <c:pt idx="119">
                  <c:v>1.0658086826268458</c:v>
                </c:pt>
                <c:pt idx="120">
                  <c:v>1.072702018921402</c:v>
                </c:pt>
                <c:pt idx="121">
                  <c:v>0.97039906787802199</c:v>
                </c:pt>
                <c:pt idx="122">
                  <c:v>0.94139849804363962</c:v>
                </c:pt>
                <c:pt idx="123">
                  <c:v>0.90467147252583291</c:v>
                </c:pt>
                <c:pt idx="124">
                  <c:v>0.97373234994419899</c:v>
                </c:pt>
                <c:pt idx="125">
                  <c:v>1.0110307812675217</c:v>
                </c:pt>
                <c:pt idx="126">
                  <c:v>0.99893196905840487</c:v>
                </c:pt>
                <c:pt idx="127">
                  <c:v>1.0532352701964738</c:v>
                </c:pt>
                <c:pt idx="128">
                  <c:v>1.1154755768647588</c:v>
                </c:pt>
                <c:pt idx="129">
                  <c:v>1.1141868745372434</c:v>
                </c:pt>
                <c:pt idx="130">
                  <c:v>0.95828683880676957</c:v>
                </c:pt>
                <c:pt idx="131">
                  <c:v>0.90379186461973493</c:v>
                </c:pt>
                <c:pt idx="132">
                  <c:v>0.84222949446423823</c:v>
                </c:pt>
                <c:pt idx="133">
                  <c:v>0.85570438799076198</c:v>
                </c:pt>
                <c:pt idx="134">
                  <c:v>1.0945504347779043</c:v>
                </c:pt>
                <c:pt idx="135">
                  <c:v>0.96646911988633843</c:v>
                </c:pt>
                <c:pt idx="136">
                  <c:v>0.91798917457738982</c:v>
                </c:pt>
                <c:pt idx="137">
                  <c:v>1.0507672504005259</c:v>
                </c:pt>
                <c:pt idx="138">
                  <c:v>1.152815753366176</c:v>
                </c:pt>
                <c:pt idx="139">
                  <c:v>1.0467518688750761</c:v>
                </c:pt>
                <c:pt idx="140">
                  <c:v>1.0388738197558607</c:v>
                </c:pt>
                <c:pt idx="141">
                  <c:v>1.0214885487536907</c:v>
                </c:pt>
                <c:pt idx="142">
                  <c:v>1.0750460170253178</c:v>
                </c:pt>
                <c:pt idx="143">
                  <c:v>1.1332769206955289</c:v>
                </c:pt>
                <c:pt idx="144">
                  <c:v>1.0782136334836581</c:v>
                </c:pt>
                <c:pt idx="145">
                  <c:v>1.1119268804315252</c:v>
                </c:pt>
                <c:pt idx="146">
                  <c:v>1.0479843890671003</c:v>
                </c:pt>
                <c:pt idx="147">
                  <c:v>1.0397518535629648</c:v>
                </c:pt>
                <c:pt idx="148">
                  <c:v>0.85994169984478175</c:v>
                </c:pt>
                <c:pt idx="149">
                  <c:v>0.99928601163069408</c:v>
                </c:pt>
                <c:pt idx="150">
                  <c:v>1.1678419208388935</c:v>
                </c:pt>
                <c:pt idx="151">
                  <c:v>1.1893959377472962</c:v>
                </c:pt>
                <c:pt idx="152">
                  <c:v>1.0543140203724088</c:v>
                </c:pt>
                <c:pt idx="153">
                  <c:v>1.2662465537613241</c:v>
                </c:pt>
                <c:pt idx="154">
                  <c:v>1.1305060004305243</c:v>
                </c:pt>
                <c:pt idx="155">
                  <c:v>1.1600836138078725</c:v>
                </c:pt>
                <c:pt idx="156">
                  <c:v>1.191855751602106</c:v>
                </c:pt>
                <c:pt idx="157">
                  <c:v>1.0374234565644529</c:v>
                </c:pt>
                <c:pt idx="158">
                  <c:v>1.1353476078169202</c:v>
                </c:pt>
                <c:pt idx="159">
                  <c:v>0.99296978641783018</c:v>
                </c:pt>
                <c:pt idx="160">
                  <c:v>0.90152520950388348</c:v>
                </c:pt>
                <c:pt idx="161">
                  <c:v>0.83757724966085523</c:v>
                </c:pt>
                <c:pt idx="162">
                  <c:v>1.0078735676338606</c:v>
                </c:pt>
                <c:pt idx="163">
                  <c:v>1.0291212173193494</c:v>
                </c:pt>
                <c:pt idx="164">
                  <c:v>0.98200271835480435</c:v>
                </c:pt>
                <c:pt idx="165">
                  <c:v>1.2177892102822516</c:v>
                </c:pt>
                <c:pt idx="166">
                  <c:v>0.79545168509814002</c:v>
                </c:pt>
                <c:pt idx="167">
                  <c:v>0.93850432541547335</c:v>
                </c:pt>
                <c:pt idx="168">
                  <c:v>1.0267493489238964</c:v>
                </c:pt>
                <c:pt idx="169">
                  <c:v>0.97526303774877132</c:v>
                </c:pt>
                <c:pt idx="170">
                  <c:v>1.1064463604450807</c:v>
                </c:pt>
                <c:pt idx="171">
                  <c:v>1.1048300773911204</c:v>
                </c:pt>
                <c:pt idx="172">
                  <c:v>1.2172598883063748</c:v>
                </c:pt>
                <c:pt idx="173">
                  <c:v>1.181668235020457</c:v>
                </c:pt>
                <c:pt idx="174">
                  <c:v>1.3259064919737482</c:v>
                </c:pt>
                <c:pt idx="175">
                  <c:v>0.97820237133488563</c:v>
                </c:pt>
                <c:pt idx="176">
                  <c:v>0.97919359486859159</c:v>
                </c:pt>
                <c:pt idx="177">
                  <c:v>1.029950560937458</c:v>
                </c:pt>
                <c:pt idx="178">
                  <c:v>1.1109914602689639</c:v>
                </c:pt>
                <c:pt idx="179">
                  <c:v>1.108347762376364</c:v>
                </c:pt>
                <c:pt idx="180">
                  <c:v>1.0823871177482924</c:v>
                </c:pt>
                <c:pt idx="181">
                  <c:v>1.1128632789772708</c:v>
                </c:pt>
                <c:pt idx="182">
                  <c:v>1.0645139170462947</c:v>
                </c:pt>
                <c:pt idx="183">
                  <c:v>1.3916838541463987</c:v>
                </c:pt>
                <c:pt idx="184">
                  <c:v>1.199842455870602</c:v>
                </c:pt>
                <c:pt idx="185">
                  <c:v>0.92935183153583578</c:v>
                </c:pt>
                <c:pt idx="186">
                  <c:v>0.83892889079706945</c:v>
                </c:pt>
                <c:pt idx="187">
                  <c:v>0.98712064686086698</c:v>
                </c:pt>
                <c:pt idx="188">
                  <c:v>0.81879596539400989</c:v>
                </c:pt>
                <c:pt idx="189">
                  <c:v>0.86615045795566792</c:v>
                </c:pt>
                <c:pt idx="190">
                  <c:v>0.88151841921504459</c:v>
                </c:pt>
                <c:pt idx="191">
                  <c:v>0.95540436601858558</c:v>
                </c:pt>
                <c:pt idx="192">
                  <c:v>0.99644439497515658</c:v>
                </c:pt>
                <c:pt idx="193">
                  <c:v>0.83454815832195051</c:v>
                </c:pt>
                <c:pt idx="194">
                  <c:v>0.98148597868043652</c:v>
                </c:pt>
                <c:pt idx="195">
                  <c:v>0.90410293253995455</c:v>
                </c:pt>
                <c:pt idx="196">
                  <c:v>0.93962420637190525</c:v>
                </c:pt>
                <c:pt idx="197">
                  <c:v>0.78880313544421021</c:v>
                </c:pt>
                <c:pt idx="198">
                  <c:v>0.86991904775941065</c:v>
                </c:pt>
                <c:pt idx="199">
                  <c:v>0.96051730350354969</c:v>
                </c:pt>
                <c:pt idx="200">
                  <c:v>1.0170982030768079</c:v>
                </c:pt>
                <c:pt idx="201">
                  <c:v>0.91722391684188764</c:v>
                </c:pt>
                <c:pt idx="202">
                  <c:v>0.84809954975271551</c:v>
                </c:pt>
                <c:pt idx="203">
                  <c:v>0.88365539452495989</c:v>
                </c:pt>
                <c:pt idx="204">
                  <c:v>0.87909760331939091</c:v>
                </c:pt>
                <c:pt idx="205">
                  <c:v>0.75773881066280591</c:v>
                </c:pt>
                <c:pt idx="206">
                  <c:v>0.89538931721886561</c:v>
                </c:pt>
                <c:pt idx="207">
                  <c:v>1.0100935042417509</c:v>
                </c:pt>
                <c:pt idx="208">
                  <c:v>1.0153688842066122</c:v>
                </c:pt>
                <c:pt idx="209">
                  <c:v>1.0390910579706989</c:v>
                </c:pt>
                <c:pt idx="210">
                  <c:v>1.1011568217773555</c:v>
                </c:pt>
                <c:pt idx="211">
                  <c:v>1.0124960327585242</c:v>
                </c:pt>
                <c:pt idx="212">
                  <c:v>1.2023466604516337</c:v>
                </c:pt>
                <c:pt idx="213">
                  <c:v>0.9339326663091978</c:v>
                </c:pt>
                <c:pt idx="214">
                  <c:v>0.91456760960995442</c:v>
                </c:pt>
                <c:pt idx="215">
                  <c:v>0.73568401526234062</c:v>
                </c:pt>
                <c:pt idx="216">
                  <c:v>0.97874482713676014</c:v>
                </c:pt>
                <c:pt idx="217">
                  <c:v>0.99305425192415986</c:v>
                </c:pt>
                <c:pt idx="218">
                  <c:v>1.0041384701213805</c:v>
                </c:pt>
                <c:pt idx="219">
                  <c:v>0.88862149742066865</c:v>
                </c:pt>
                <c:pt idx="220">
                  <c:v>1.0590356344197001</c:v>
                </c:pt>
                <c:pt idx="221">
                  <c:v>0.98380352660603287</c:v>
                </c:pt>
                <c:pt idx="222">
                  <c:v>1.1229418262699844</c:v>
                </c:pt>
                <c:pt idx="223">
                  <c:v>1.0394765401427193</c:v>
                </c:pt>
                <c:pt idx="224">
                  <c:v>0.85247656089379809</c:v>
                </c:pt>
                <c:pt idx="225">
                  <c:v>0.82827243496053782</c:v>
                </c:pt>
                <c:pt idx="226">
                  <c:v>0.99054173751030861</c:v>
                </c:pt>
                <c:pt idx="227">
                  <c:v>1.10522483646178</c:v>
                </c:pt>
                <c:pt idx="228">
                  <c:v>0.9033751456406951</c:v>
                </c:pt>
                <c:pt idx="229">
                  <c:v>1.0322100721565148</c:v>
                </c:pt>
                <c:pt idx="230">
                  <c:v>0.88171491270532831</c:v>
                </c:pt>
                <c:pt idx="231">
                  <c:v>0.84408285737809563</c:v>
                </c:pt>
                <c:pt idx="232">
                  <c:v>0.77872253129158775</c:v>
                </c:pt>
                <c:pt idx="233">
                  <c:v>0.84973020454260262</c:v>
                </c:pt>
                <c:pt idx="234">
                  <c:v>0.77671500340039257</c:v>
                </c:pt>
                <c:pt idx="235">
                  <c:v>1.0591733111956292</c:v>
                </c:pt>
                <c:pt idx="236">
                  <c:v>1.3672226229411011</c:v>
                </c:pt>
                <c:pt idx="237">
                  <c:v>0.92180903189678765</c:v>
                </c:pt>
                <c:pt idx="238">
                  <c:v>0.9088474695273786</c:v>
                </c:pt>
                <c:pt idx="239">
                  <c:v>0.92431816873730477</c:v>
                </c:pt>
              </c:numCache>
            </c:numRef>
          </c:val>
        </c:ser>
        <c:ser>
          <c:idx val="105"/>
          <c:order val="105"/>
          <c:tx>
            <c:strRef>
              <c:f>ratio_data!$A$107</c:f>
              <c:strCache>
                <c:ptCount val="1"/>
                <c:pt idx="0">
                  <c:v>1050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ratio_data!$B$107:$IG$107</c:f>
              <c:numCache>
                <c:formatCode>General</c:formatCode>
                <c:ptCount val="240"/>
                <c:pt idx="0">
                  <c:v>1.0494048759261492</c:v>
                </c:pt>
                <c:pt idx="1">
                  <c:v>0.98442996149154149</c:v>
                </c:pt>
                <c:pt idx="2">
                  <c:v>0.81826251685138951</c:v>
                </c:pt>
                <c:pt idx="3">
                  <c:v>0.9043072064564236</c:v>
                </c:pt>
                <c:pt idx="4">
                  <c:v>0.84648871304730855</c:v>
                </c:pt>
                <c:pt idx="5">
                  <c:v>0.89693189525620753</c:v>
                </c:pt>
                <c:pt idx="6">
                  <c:v>0.89111197317404589</c:v>
                </c:pt>
                <c:pt idx="7">
                  <c:v>1.0320549228054507</c:v>
                </c:pt>
                <c:pt idx="8">
                  <c:v>0.84892665406140233</c:v>
                </c:pt>
                <c:pt idx="9">
                  <c:v>0.812738319566225</c:v>
                </c:pt>
                <c:pt idx="10">
                  <c:v>0.92224174482911292</c:v>
                </c:pt>
                <c:pt idx="11">
                  <c:v>0.89381938690969354</c:v>
                </c:pt>
                <c:pt idx="12">
                  <c:v>1.0277683366974388</c:v>
                </c:pt>
                <c:pt idx="13">
                  <c:v>1.0163138608909761</c:v>
                </c:pt>
                <c:pt idx="14">
                  <c:v>0.91356763299040855</c:v>
                </c:pt>
                <c:pt idx="15">
                  <c:v>1.1175592995184498</c:v>
                </c:pt>
                <c:pt idx="16">
                  <c:v>1.0266744679229378</c:v>
                </c:pt>
                <c:pt idx="17">
                  <c:v>0.98026301032424557</c:v>
                </c:pt>
                <c:pt idx="18">
                  <c:v>1.0053955830779138</c:v>
                </c:pt>
                <c:pt idx="19">
                  <c:v>1.0133690360747118</c:v>
                </c:pt>
                <c:pt idx="20">
                  <c:v>1.0544923909818704</c:v>
                </c:pt>
                <c:pt idx="21">
                  <c:v>0.98603606002630018</c:v>
                </c:pt>
                <c:pt idx="22">
                  <c:v>1.086299536527318</c:v>
                </c:pt>
                <c:pt idx="23">
                  <c:v>1.0562018226292329</c:v>
                </c:pt>
                <c:pt idx="24">
                  <c:v>0.91165711276306993</c:v>
                </c:pt>
                <c:pt idx="25">
                  <c:v>0.96079452570056278</c:v>
                </c:pt>
                <c:pt idx="26">
                  <c:v>0.89781007234134069</c:v>
                </c:pt>
                <c:pt idx="27">
                  <c:v>1.0337700433710655</c:v>
                </c:pt>
                <c:pt idx="28">
                  <c:v>1.0196107642217467</c:v>
                </c:pt>
                <c:pt idx="29">
                  <c:v>0.92505447710298261</c:v>
                </c:pt>
                <c:pt idx="30">
                  <c:v>0.73465352825142494</c:v>
                </c:pt>
                <c:pt idx="31">
                  <c:v>0.82331695256596149</c:v>
                </c:pt>
                <c:pt idx="32">
                  <c:v>0.9080159558386075</c:v>
                </c:pt>
                <c:pt idx="33">
                  <c:v>0.9635401250507778</c:v>
                </c:pt>
                <c:pt idx="34">
                  <c:v>0.9120439159699727</c:v>
                </c:pt>
                <c:pt idx="35">
                  <c:v>0.9612523980015798</c:v>
                </c:pt>
                <c:pt idx="36">
                  <c:v>0.9099466728495258</c:v>
                </c:pt>
                <c:pt idx="37">
                  <c:v>0.94896334118600156</c:v>
                </c:pt>
                <c:pt idx="38">
                  <c:v>0.86397844906581855</c:v>
                </c:pt>
                <c:pt idx="39">
                  <c:v>1.2658438589091849</c:v>
                </c:pt>
                <c:pt idx="40">
                  <c:v>1.1764572358154204</c:v>
                </c:pt>
                <c:pt idx="41">
                  <c:v>1.0191104254267904</c:v>
                </c:pt>
                <c:pt idx="42">
                  <c:v>1.0958785112581109</c:v>
                </c:pt>
                <c:pt idx="43">
                  <c:v>1.2285160859192998</c:v>
                </c:pt>
                <c:pt idx="44">
                  <c:v>0.8782274801372395</c:v>
                </c:pt>
                <c:pt idx="45">
                  <c:v>0.90325716051139759</c:v>
                </c:pt>
                <c:pt idx="46">
                  <c:v>0.88409651421785951</c:v>
                </c:pt>
                <c:pt idx="47">
                  <c:v>1.0401522035438455</c:v>
                </c:pt>
                <c:pt idx="48">
                  <c:v>0.96146772716247386</c:v>
                </c:pt>
                <c:pt idx="49">
                  <c:v>0.82874280428611946</c:v>
                </c:pt>
                <c:pt idx="50">
                  <c:v>0.8749708866380167</c:v>
                </c:pt>
                <c:pt idx="51">
                  <c:v>0.98034718702483536</c:v>
                </c:pt>
                <c:pt idx="52">
                  <c:v>0.96543273683370734</c:v>
                </c:pt>
                <c:pt idx="53">
                  <c:v>0.87664034534818436</c:v>
                </c:pt>
                <c:pt idx="54">
                  <c:v>0.97086663147386465</c:v>
                </c:pt>
                <c:pt idx="55">
                  <c:v>0.95081321420107678</c:v>
                </c:pt>
                <c:pt idx="56">
                  <c:v>0.9400392689925996</c:v>
                </c:pt>
                <c:pt idx="57">
                  <c:v>0.86908682657534864</c:v>
                </c:pt>
                <c:pt idx="58">
                  <c:v>1.0540877882711563</c:v>
                </c:pt>
                <c:pt idx="59">
                  <c:v>0.86780707406825763</c:v>
                </c:pt>
                <c:pt idx="60">
                  <c:v>0.95733903512442264</c:v>
                </c:pt>
                <c:pt idx="61">
                  <c:v>1.0393612451317658</c:v>
                </c:pt>
                <c:pt idx="62">
                  <c:v>0.99623517318363952</c:v>
                </c:pt>
                <c:pt idx="63">
                  <c:v>0.97387353215680383</c:v>
                </c:pt>
                <c:pt idx="64">
                  <c:v>0.89694627643959213</c:v>
                </c:pt>
                <c:pt idx="65">
                  <c:v>0.97382332146653061</c:v>
                </c:pt>
                <c:pt idx="66">
                  <c:v>1.0352501713181441</c:v>
                </c:pt>
                <c:pt idx="67">
                  <c:v>0.85372257440963173</c:v>
                </c:pt>
                <c:pt idx="68">
                  <c:v>1.0768592658312097</c:v>
                </c:pt>
                <c:pt idx="69">
                  <c:v>1.0108899867306884</c:v>
                </c:pt>
                <c:pt idx="70">
                  <c:v>1.1511805944773041</c:v>
                </c:pt>
                <c:pt idx="71">
                  <c:v>0.95440842031605344</c:v>
                </c:pt>
                <c:pt idx="72">
                  <c:v>0.93375827350152041</c:v>
                </c:pt>
                <c:pt idx="73">
                  <c:v>0.9841395069652441</c:v>
                </c:pt>
                <c:pt idx="74">
                  <c:v>0.98930108569909392</c:v>
                </c:pt>
                <c:pt idx="75">
                  <c:v>0.91134695572812752</c:v>
                </c:pt>
                <c:pt idx="76">
                  <c:v>0.95007094312713791</c:v>
                </c:pt>
                <c:pt idx="77">
                  <c:v>0.98361377071406475</c:v>
                </c:pt>
                <c:pt idx="78">
                  <c:v>1.0024376968775586</c:v>
                </c:pt>
                <c:pt idx="79">
                  <c:v>0.93419899576598198</c:v>
                </c:pt>
                <c:pt idx="80">
                  <c:v>0.98193743052715954</c:v>
                </c:pt>
                <c:pt idx="81">
                  <c:v>0.98065208789244918</c:v>
                </c:pt>
                <c:pt idx="82">
                  <c:v>0.95548973074251908</c:v>
                </c:pt>
                <c:pt idx="83">
                  <c:v>1.0302449652163321</c:v>
                </c:pt>
                <c:pt idx="84">
                  <c:v>1.2007217711391136</c:v>
                </c:pt>
                <c:pt idx="85">
                  <c:v>0.92565562783623367</c:v>
                </c:pt>
                <c:pt idx="86">
                  <c:v>1.0008620780602642</c:v>
                </c:pt>
                <c:pt idx="87">
                  <c:v>1.0997720086412461</c:v>
                </c:pt>
                <c:pt idx="88">
                  <c:v>0.89769854477674849</c:v>
                </c:pt>
                <c:pt idx="89">
                  <c:v>1.0859820970336975</c:v>
                </c:pt>
                <c:pt idx="90">
                  <c:v>1.0246894545163829</c:v>
                </c:pt>
                <c:pt idx="91">
                  <c:v>0.94560447613218279</c:v>
                </c:pt>
                <c:pt idx="92">
                  <c:v>0.80849084415490269</c:v>
                </c:pt>
                <c:pt idx="93">
                  <c:v>0.99213761169490799</c:v>
                </c:pt>
                <c:pt idx="94">
                  <c:v>1.0166294365847599</c:v>
                </c:pt>
                <c:pt idx="95">
                  <c:v>1.0599507708398057</c:v>
                </c:pt>
                <c:pt idx="96">
                  <c:v>0.85948847270581974</c:v>
                </c:pt>
                <c:pt idx="97">
                  <c:v>0.93529467748459627</c:v>
                </c:pt>
                <c:pt idx="98">
                  <c:v>0.88831537124286275</c:v>
                </c:pt>
                <c:pt idx="99">
                  <c:v>0.84633467885810865</c:v>
                </c:pt>
                <c:pt idx="100">
                  <c:v>0.86047053401316465</c:v>
                </c:pt>
                <c:pt idx="101">
                  <c:v>1.0383595956826355</c:v>
                </c:pt>
                <c:pt idx="102">
                  <c:v>1.0020314617564381</c:v>
                </c:pt>
                <c:pt idx="103">
                  <c:v>0.90945784717258371</c:v>
                </c:pt>
                <c:pt idx="104">
                  <c:v>1.0568346153504879</c:v>
                </c:pt>
                <c:pt idx="105">
                  <c:v>0.96948854874635737</c:v>
                </c:pt>
                <c:pt idx="106">
                  <c:v>0.95422557865228785</c:v>
                </c:pt>
                <c:pt idx="107">
                  <c:v>0.90842182957084061</c:v>
                </c:pt>
                <c:pt idx="108">
                  <c:v>0.96557999738041356</c:v>
                </c:pt>
                <c:pt idx="109">
                  <c:v>1.0316183208746619</c:v>
                </c:pt>
                <c:pt idx="110">
                  <c:v>1.0212536734067283</c:v>
                </c:pt>
                <c:pt idx="111">
                  <c:v>0.89299171253563103</c:v>
                </c:pt>
                <c:pt idx="112">
                  <c:v>0.9493144811202654</c:v>
                </c:pt>
                <c:pt idx="113">
                  <c:v>1.0591375448061222</c:v>
                </c:pt>
                <c:pt idx="114">
                  <c:v>1.0172970444681348</c:v>
                </c:pt>
                <c:pt idx="115">
                  <c:v>0.97455391499863486</c:v>
                </c:pt>
                <c:pt idx="116">
                  <c:v>1.0967945071292318</c:v>
                </c:pt>
                <c:pt idx="117">
                  <c:v>1.0913849914965985</c:v>
                </c:pt>
                <c:pt idx="118">
                  <c:v>1.1053376267805044</c:v>
                </c:pt>
                <c:pt idx="119">
                  <c:v>1.1159992998186012</c:v>
                </c:pt>
                <c:pt idx="120">
                  <c:v>1.2222161624149546</c:v>
                </c:pt>
                <c:pt idx="121">
                  <c:v>0.94854154897388265</c:v>
                </c:pt>
                <c:pt idx="122">
                  <c:v>0.85871123720185982</c:v>
                </c:pt>
                <c:pt idx="123">
                  <c:v>0.97024147349652656</c:v>
                </c:pt>
                <c:pt idx="124">
                  <c:v>1.0776393784313898</c:v>
                </c:pt>
                <c:pt idx="125">
                  <c:v>1.102380835554974</c:v>
                </c:pt>
                <c:pt idx="126">
                  <c:v>0.85931543774024288</c:v>
                </c:pt>
                <c:pt idx="127">
                  <c:v>0.96912821699301521</c:v>
                </c:pt>
                <c:pt idx="128">
                  <c:v>1.0378193372167559</c:v>
                </c:pt>
                <c:pt idx="129">
                  <c:v>0.98071789010609867</c:v>
                </c:pt>
                <c:pt idx="130">
                  <c:v>1.0342915999033977</c:v>
                </c:pt>
                <c:pt idx="131">
                  <c:v>0.92603178244567663</c:v>
                </c:pt>
                <c:pt idx="132">
                  <c:v>0.81247279876337553</c:v>
                </c:pt>
                <c:pt idx="133">
                  <c:v>0.85590490262150598</c:v>
                </c:pt>
                <c:pt idx="134">
                  <c:v>0.84549187803797565</c:v>
                </c:pt>
                <c:pt idx="135">
                  <c:v>0.9103222868251355</c:v>
                </c:pt>
                <c:pt idx="136">
                  <c:v>0.9550062014820595</c:v>
                </c:pt>
                <c:pt idx="137">
                  <c:v>1.0727960785212693</c:v>
                </c:pt>
                <c:pt idx="138">
                  <c:v>1.0490300623018289</c:v>
                </c:pt>
                <c:pt idx="139">
                  <c:v>0.99698900485923159</c:v>
                </c:pt>
                <c:pt idx="140">
                  <c:v>1.0638826736494458</c:v>
                </c:pt>
                <c:pt idx="141">
                  <c:v>0.84721359311408861</c:v>
                </c:pt>
                <c:pt idx="142">
                  <c:v>1.0371419851728774</c:v>
                </c:pt>
                <c:pt idx="143">
                  <c:v>1.1278015959476639</c:v>
                </c:pt>
                <c:pt idx="144">
                  <c:v>0.99976196626932878</c:v>
                </c:pt>
                <c:pt idx="145">
                  <c:v>1.1981320331191421</c:v>
                </c:pt>
                <c:pt idx="146">
                  <c:v>0.955489977398566</c:v>
                </c:pt>
                <c:pt idx="147">
                  <c:v>0.96983741875599561</c:v>
                </c:pt>
                <c:pt idx="148">
                  <c:v>0.86581782364710624</c:v>
                </c:pt>
                <c:pt idx="149">
                  <c:v>0.95538510779360319</c:v>
                </c:pt>
                <c:pt idx="150">
                  <c:v>1.1460841554258103</c:v>
                </c:pt>
                <c:pt idx="151">
                  <c:v>1.2148647941837958</c:v>
                </c:pt>
                <c:pt idx="152">
                  <c:v>1.0054969793685171</c:v>
                </c:pt>
                <c:pt idx="153">
                  <c:v>1.1630696010261257</c:v>
                </c:pt>
                <c:pt idx="154">
                  <c:v>1.2029916650128956</c:v>
                </c:pt>
                <c:pt idx="155">
                  <c:v>0.96905338399870267</c:v>
                </c:pt>
                <c:pt idx="156">
                  <c:v>0.9068424998104847</c:v>
                </c:pt>
                <c:pt idx="157">
                  <c:v>1.0113942168268923</c:v>
                </c:pt>
                <c:pt idx="158">
                  <c:v>0.99281550173494126</c:v>
                </c:pt>
                <c:pt idx="159">
                  <c:v>1.1505385359561451</c:v>
                </c:pt>
                <c:pt idx="160">
                  <c:v>1.0375950145049355</c:v>
                </c:pt>
                <c:pt idx="161">
                  <c:v>0.80148275997332485</c:v>
                </c:pt>
                <c:pt idx="162">
                  <c:v>1.0197439712013521</c:v>
                </c:pt>
                <c:pt idx="163">
                  <c:v>1.000202002712608</c:v>
                </c:pt>
                <c:pt idx="164">
                  <c:v>1.2360563583294275</c:v>
                </c:pt>
                <c:pt idx="165">
                  <c:v>1.2182807889894058</c:v>
                </c:pt>
                <c:pt idx="166">
                  <c:v>0.88988977289487514</c:v>
                </c:pt>
                <c:pt idx="167">
                  <c:v>0.84456736446875758</c:v>
                </c:pt>
                <c:pt idx="168">
                  <c:v>0.9800867988984544</c:v>
                </c:pt>
                <c:pt idx="169">
                  <c:v>0.92956672484972536</c:v>
                </c:pt>
                <c:pt idx="170">
                  <c:v>0.93053095824860932</c:v>
                </c:pt>
                <c:pt idx="171">
                  <c:v>1.147714508662228</c:v>
                </c:pt>
                <c:pt idx="172">
                  <c:v>1.3561040369327921</c:v>
                </c:pt>
                <c:pt idx="173">
                  <c:v>1.1881613033536305</c:v>
                </c:pt>
                <c:pt idx="174">
                  <c:v>0.98015937203390102</c:v>
                </c:pt>
                <c:pt idx="175">
                  <c:v>1.1155778384124255</c:v>
                </c:pt>
                <c:pt idx="176">
                  <c:v>0.98844138803553649</c:v>
                </c:pt>
                <c:pt idx="177">
                  <c:v>0.95572922994678511</c:v>
                </c:pt>
                <c:pt idx="178">
                  <c:v>1.1541198986885361</c:v>
                </c:pt>
                <c:pt idx="179">
                  <c:v>1.0871892126452478</c:v>
                </c:pt>
                <c:pt idx="180">
                  <c:v>1.0248413235698426</c:v>
                </c:pt>
                <c:pt idx="181">
                  <c:v>1.1556186166943458</c:v>
                </c:pt>
                <c:pt idx="182">
                  <c:v>1.0527529095792327</c:v>
                </c:pt>
                <c:pt idx="183">
                  <c:v>1.04018331076556</c:v>
                </c:pt>
                <c:pt idx="184">
                  <c:v>0.9559802899330665</c:v>
                </c:pt>
                <c:pt idx="185">
                  <c:v>1.0273550949484922</c:v>
                </c:pt>
                <c:pt idx="186">
                  <c:v>0.890527453231581</c:v>
                </c:pt>
                <c:pt idx="187">
                  <c:v>0.88721188142988805</c:v>
                </c:pt>
                <c:pt idx="188">
                  <c:v>0.7531222571455205</c:v>
                </c:pt>
                <c:pt idx="189">
                  <c:v>0.99463698081883056</c:v>
                </c:pt>
                <c:pt idx="190">
                  <c:v>0.91941113324416335</c:v>
                </c:pt>
                <c:pt idx="191">
                  <c:v>0.8689996768020869</c:v>
                </c:pt>
                <c:pt idx="192">
                  <c:v>0.95650376119212988</c:v>
                </c:pt>
                <c:pt idx="193">
                  <c:v>0.89436227597007056</c:v>
                </c:pt>
                <c:pt idx="194">
                  <c:v>0.87317033635013008</c:v>
                </c:pt>
                <c:pt idx="195">
                  <c:v>0.9704387922058606</c:v>
                </c:pt>
                <c:pt idx="196">
                  <c:v>0.94776430521711053</c:v>
                </c:pt>
                <c:pt idx="197">
                  <c:v>0.84898601829122933</c:v>
                </c:pt>
                <c:pt idx="198">
                  <c:v>0.90815848208340755</c:v>
                </c:pt>
                <c:pt idx="199">
                  <c:v>1.0531938488836317</c:v>
                </c:pt>
                <c:pt idx="200">
                  <c:v>1.0352340392606938</c:v>
                </c:pt>
                <c:pt idx="201">
                  <c:v>0.83858691177759426</c:v>
                </c:pt>
                <c:pt idx="202">
                  <c:v>0.89453641540154549</c:v>
                </c:pt>
                <c:pt idx="203">
                  <c:v>0.89978129846909083</c:v>
                </c:pt>
                <c:pt idx="204">
                  <c:v>0.87081566646476094</c:v>
                </c:pt>
                <c:pt idx="205">
                  <c:v>0.8891913839377884</c:v>
                </c:pt>
                <c:pt idx="206">
                  <c:v>0.79246101459648299</c:v>
                </c:pt>
                <c:pt idx="207">
                  <c:v>0.97773448142063402</c:v>
                </c:pt>
                <c:pt idx="208">
                  <c:v>1.1303808180535981</c:v>
                </c:pt>
                <c:pt idx="209">
                  <c:v>0.94156626506023899</c:v>
                </c:pt>
                <c:pt idx="210">
                  <c:v>0.99579887094656694</c:v>
                </c:pt>
                <c:pt idx="211">
                  <c:v>1.055614802829157</c:v>
                </c:pt>
                <c:pt idx="212">
                  <c:v>0.93334602682704237</c:v>
                </c:pt>
                <c:pt idx="213">
                  <c:v>0.95356332743448968</c:v>
                </c:pt>
                <c:pt idx="214">
                  <c:v>1.0058495229054478</c:v>
                </c:pt>
                <c:pt idx="215">
                  <c:v>0.97698652194145563</c:v>
                </c:pt>
                <c:pt idx="216">
                  <c:v>0.78334356519509152</c:v>
                </c:pt>
                <c:pt idx="217">
                  <c:v>0.86790235611299971</c:v>
                </c:pt>
                <c:pt idx="218">
                  <c:v>0.86666451885001983</c:v>
                </c:pt>
                <c:pt idx="219">
                  <c:v>0.9403454527744014</c:v>
                </c:pt>
                <c:pt idx="220">
                  <c:v>1.2097298300993371</c:v>
                </c:pt>
                <c:pt idx="221">
                  <c:v>0.94713894886563743</c:v>
                </c:pt>
                <c:pt idx="222">
                  <c:v>0.8736429019921228</c:v>
                </c:pt>
                <c:pt idx="223">
                  <c:v>0.86854115205553795</c:v>
                </c:pt>
                <c:pt idx="224">
                  <c:v>0.91211761211761211</c:v>
                </c:pt>
                <c:pt idx="225">
                  <c:v>0.97193506728471779</c:v>
                </c:pt>
                <c:pt idx="226">
                  <c:v>0.8036824681639726</c:v>
                </c:pt>
                <c:pt idx="227">
                  <c:v>0.95937609206379004</c:v>
                </c:pt>
                <c:pt idx="228">
                  <c:v>0.97202606556286952</c:v>
                </c:pt>
                <c:pt idx="229">
                  <c:v>0.914951793128432</c:v>
                </c:pt>
                <c:pt idx="230">
                  <c:v>0.9681347169018889</c:v>
                </c:pt>
                <c:pt idx="231">
                  <c:v>1.042499538935153</c:v>
                </c:pt>
                <c:pt idx="232">
                  <c:v>1.0459752073219477</c:v>
                </c:pt>
                <c:pt idx="233">
                  <c:v>0.84381442124804962</c:v>
                </c:pt>
                <c:pt idx="234">
                  <c:v>1.2140570920664562</c:v>
                </c:pt>
                <c:pt idx="235">
                  <c:v>1.1507370918376587</c:v>
                </c:pt>
                <c:pt idx="236">
                  <c:v>0.90549228269397375</c:v>
                </c:pt>
                <c:pt idx="237">
                  <c:v>0.95631331135074116</c:v>
                </c:pt>
                <c:pt idx="238">
                  <c:v>0.9215384306884048</c:v>
                </c:pt>
                <c:pt idx="239">
                  <c:v>1.0051190224532345</c:v>
                </c:pt>
              </c:numCache>
            </c:numRef>
          </c:val>
        </c:ser>
        <c:ser>
          <c:idx val="106"/>
          <c:order val="106"/>
          <c:tx>
            <c:strRef>
              <c:f>ratio_data!$A$108</c:f>
              <c:strCache>
                <c:ptCount val="1"/>
                <c:pt idx="0">
                  <c:v>1060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ratio_data!$B$108:$IG$108</c:f>
              <c:numCache>
                <c:formatCode>General</c:formatCode>
                <c:ptCount val="240"/>
                <c:pt idx="0">
                  <c:v>1.0971904436991706</c:v>
                </c:pt>
                <c:pt idx="1">
                  <c:v>0.97307780109400965</c:v>
                </c:pt>
                <c:pt idx="2">
                  <c:v>1.0223040071068239</c:v>
                </c:pt>
                <c:pt idx="3">
                  <c:v>0.97896153637693972</c:v>
                </c:pt>
                <c:pt idx="4">
                  <c:v>0.85265151592627664</c:v>
                </c:pt>
                <c:pt idx="5">
                  <c:v>0.88798679882745535</c:v>
                </c:pt>
                <c:pt idx="6">
                  <c:v>1.1101806466171069</c:v>
                </c:pt>
                <c:pt idx="7">
                  <c:v>1.0128102719529675</c:v>
                </c:pt>
                <c:pt idx="8">
                  <c:v>0.86260080244706772</c:v>
                </c:pt>
                <c:pt idx="9">
                  <c:v>0.83860203624447904</c:v>
                </c:pt>
                <c:pt idx="10">
                  <c:v>0.78059613904048508</c:v>
                </c:pt>
                <c:pt idx="11">
                  <c:v>0.88201513339830873</c:v>
                </c:pt>
                <c:pt idx="12">
                  <c:v>1.0219639720874492</c:v>
                </c:pt>
                <c:pt idx="13">
                  <c:v>1.043163783673545</c:v>
                </c:pt>
                <c:pt idx="14">
                  <c:v>1.039244433064211</c:v>
                </c:pt>
                <c:pt idx="15">
                  <c:v>0.96220363824467758</c:v>
                </c:pt>
                <c:pt idx="16">
                  <c:v>1.0182020286230395</c:v>
                </c:pt>
                <c:pt idx="17">
                  <c:v>0.9988334131371609</c:v>
                </c:pt>
                <c:pt idx="18">
                  <c:v>1.0282001448992051</c:v>
                </c:pt>
                <c:pt idx="19">
                  <c:v>1.226601436030363</c:v>
                </c:pt>
                <c:pt idx="20">
                  <c:v>1.0394438709451657</c:v>
                </c:pt>
                <c:pt idx="21">
                  <c:v>0.97455301738543665</c:v>
                </c:pt>
                <c:pt idx="22">
                  <c:v>1.1246948621973738</c:v>
                </c:pt>
                <c:pt idx="23">
                  <c:v>0.89390993889341264</c:v>
                </c:pt>
                <c:pt idx="24">
                  <c:v>1.149203827584923</c:v>
                </c:pt>
                <c:pt idx="25">
                  <c:v>1.0685431308422075</c:v>
                </c:pt>
                <c:pt idx="26">
                  <c:v>0.89808202802891757</c:v>
                </c:pt>
                <c:pt idx="27">
                  <c:v>1.0416771795259963</c:v>
                </c:pt>
                <c:pt idx="28">
                  <c:v>1.0114442984063816</c:v>
                </c:pt>
                <c:pt idx="29">
                  <c:v>0.91061243858563368</c:v>
                </c:pt>
                <c:pt idx="30">
                  <c:v>0.7698960998362937</c:v>
                </c:pt>
                <c:pt idx="31">
                  <c:v>0.76178299744631561</c:v>
                </c:pt>
                <c:pt idx="32">
                  <c:v>0.95971391627606273</c:v>
                </c:pt>
                <c:pt idx="33">
                  <c:v>0.97588769244460372</c:v>
                </c:pt>
                <c:pt idx="34">
                  <c:v>1.0249667738285531</c:v>
                </c:pt>
                <c:pt idx="35">
                  <c:v>0.85206740325555574</c:v>
                </c:pt>
                <c:pt idx="36">
                  <c:v>0.76942215883958964</c:v>
                </c:pt>
                <c:pt idx="37">
                  <c:v>0.91043547678426651</c:v>
                </c:pt>
                <c:pt idx="38">
                  <c:v>1.0922732680136111</c:v>
                </c:pt>
                <c:pt idx="39">
                  <c:v>1.0753718027658798</c:v>
                </c:pt>
                <c:pt idx="40">
                  <c:v>1.0017742923857587</c:v>
                </c:pt>
                <c:pt idx="41">
                  <c:v>1.1590326759752421</c:v>
                </c:pt>
                <c:pt idx="42">
                  <c:v>1.0453919878474531</c:v>
                </c:pt>
                <c:pt idx="43">
                  <c:v>0.98469582466831573</c:v>
                </c:pt>
                <c:pt idx="44">
                  <c:v>0.94976913883589564</c:v>
                </c:pt>
                <c:pt idx="45">
                  <c:v>0.88927393306301994</c:v>
                </c:pt>
                <c:pt idx="46">
                  <c:v>0.95143308372940849</c:v>
                </c:pt>
                <c:pt idx="47">
                  <c:v>1.0208450581418391</c:v>
                </c:pt>
                <c:pt idx="48">
                  <c:v>0.88356979736593744</c:v>
                </c:pt>
                <c:pt idx="49">
                  <c:v>0.82938517447128168</c:v>
                </c:pt>
                <c:pt idx="50">
                  <c:v>0.87095832146382912</c:v>
                </c:pt>
                <c:pt idx="51">
                  <c:v>0.92985590402295049</c:v>
                </c:pt>
                <c:pt idx="52">
                  <c:v>0.97717305866075854</c:v>
                </c:pt>
                <c:pt idx="53">
                  <c:v>0.88460161502048784</c:v>
                </c:pt>
                <c:pt idx="54">
                  <c:v>0.9964445116877223</c:v>
                </c:pt>
                <c:pt idx="55">
                  <c:v>1.1106271292626961</c:v>
                </c:pt>
                <c:pt idx="56">
                  <c:v>0.79775142839589785</c:v>
                </c:pt>
                <c:pt idx="57">
                  <c:v>0.90503265500685526</c:v>
                </c:pt>
                <c:pt idx="58">
                  <c:v>1.0210725098168545</c:v>
                </c:pt>
                <c:pt idx="59">
                  <c:v>0.98755296207027676</c:v>
                </c:pt>
                <c:pt idx="60">
                  <c:v>0.8159165096547335</c:v>
                </c:pt>
                <c:pt idx="61">
                  <c:v>0.88209487083409865</c:v>
                </c:pt>
                <c:pt idx="62">
                  <c:v>1.0831719290452617</c:v>
                </c:pt>
                <c:pt idx="63">
                  <c:v>1.1066183199959001</c:v>
                </c:pt>
                <c:pt idx="64">
                  <c:v>1.1409347995206156</c:v>
                </c:pt>
                <c:pt idx="65">
                  <c:v>1.2348563485380797</c:v>
                </c:pt>
                <c:pt idx="66">
                  <c:v>0.94581950463050302</c:v>
                </c:pt>
                <c:pt idx="67">
                  <c:v>0.92962390066223288</c:v>
                </c:pt>
                <c:pt idx="68">
                  <c:v>0.91516707439455425</c:v>
                </c:pt>
                <c:pt idx="69">
                  <c:v>0.9413844338767936</c:v>
                </c:pt>
                <c:pt idx="70">
                  <c:v>0.93328590921192756</c:v>
                </c:pt>
                <c:pt idx="71">
                  <c:v>0.95571267018956263</c:v>
                </c:pt>
                <c:pt idx="72">
                  <c:v>1.0048855600048721</c:v>
                </c:pt>
                <c:pt idx="73">
                  <c:v>1.1362588775247799</c:v>
                </c:pt>
                <c:pt idx="74">
                  <c:v>1.0504631647859024</c:v>
                </c:pt>
                <c:pt idx="75">
                  <c:v>0.99024517955068103</c:v>
                </c:pt>
                <c:pt idx="76">
                  <c:v>1.1388674365262745</c:v>
                </c:pt>
                <c:pt idx="77">
                  <c:v>0.98188134291767259</c:v>
                </c:pt>
                <c:pt idx="78">
                  <c:v>0.93825092404929411</c:v>
                </c:pt>
                <c:pt idx="79">
                  <c:v>0.95630694021502938</c:v>
                </c:pt>
                <c:pt idx="80">
                  <c:v>0.98334617022760518</c:v>
                </c:pt>
                <c:pt idx="81">
                  <c:v>0.92760956878030731</c:v>
                </c:pt>
                <c:pt idx="82">
                  <c:v>0.96881853590642142</c:v>
                </c:pt>
                <c:pt idx="83">
                  <c:v>0.98888643599959114</c:v>
                </c:pt>
                <c:pt idx="84">
                  <c:v>0.98435876967211755</c:v>
                </c:pt>
                <c:pt idx="85">
                  <c:v>0.97187795786920272</c:v>
                </c:pt>
                <c:pt idx="86">
                  <c:v>1.0756185785956462</c:v>
                </c:pt>
                <c:pt idx="87">
                  <c:v>1.2205787186835537</c:v>
                </c:pt>
                <c:pt idx="88">
                  <c:v>0.9475602152967405</c:v>
                </c:pt>
                <c:pt idx="89">
                  <c:v>0.98207494097230397</c:v>
                </c:pt>
                <c:pt idx="90">
                  <c:v>1.0552562893034958</c:v>
                </c:pt>
                <c:pt idx="91">
                  <c:v>1.086971403037011</c:v>
                </c:pt>
                <c:pt idx="92">
                  <c:v>0.82295256715787068</c:v>
                </c:pt>
                <c:pt idx="93">
                  <c:v>0.91569418679185421</c:v>
                </c:pt>
                <c:pt idx="94">
                  <c:v>0.88990830384509589</c:v>
                </c:pt>
                <c:pt idx="95">
                  <c:v>0.90929710821988063</c:v>
                </c:pt>
                <c:pt idx="96">
                  <c:v>0.8170766712264258</c:v>
                </c:pt>
                <c:pt idx="97">
                  <c:v>0.94301207165862444</c:v>
                </c:pt>
                <c:pt idx="98">
                  <c:v>0.85428526841052288</c:v>
                </c:pt>
                <c:pt idx="99">
                  <c:v>0.91782695948112669</c:v>
                </c:pt>
                <c:pt idx="100">
                  <c:v>0.90135876734047793</c:v>
                </c:pt>
                <c:pt idx="101">
                  <c:v>0.97736002581332959</c:v>
                </c:pt>
                <c:pt idx="102">
                  <c:v>1.0445826652116761</c:v>
                </c:pt>
                <c:pt idx="103">
                  <c:v>1.0221794279792193</c:v>
                </c:pt>
                <c:pt idx="104">
                  <c:v>1.0391282159574802</c:v>
                </c:pt>
                <c:pt idx="105">
                  <c:v>0.97416258459098959</c:v>
                </c:pt>
                <c:pt idx="106">
                  <c:v>0.94686499138603641</c:v>
                </c:pt>
                <c:pt idx="107">
                  <c:v>0.959684164984136</c:v>
                </c:pt>
                <c:pt idx="108">
                  <c:v>1.0735620822668779</c:v>
                </c:pt>
                <c:pt idx="109">
                  <c:v>0.95843256812038358</c:v>
                </c:pt>
                <c:pt idx="110">
                  <c:v>1.0089363752254323</c:v>
                </c:pt>
                <c:pt idx="111">
                  <c:v>0.90881194742555904</c:v>
                </c:pt>
                <c:pt idx="112">
                  <c:v>1.0108834781056211</c:v>
                </c:pt>
                <c:pt idx="113">
                  <c:v>0.86658969500297911</c:v>
                </c:pt>
                <c:pt idx="114">
                  <c:v>0.99901864035087762</c:v>
                </c:pt>
                <c:pt idx="115">
                  <c:v>1.170589706208452</c:v>
                </c:pt>
                <c:pt idx="116">
                  <c:v>0.98645403417519462</c:v>
                </c:pt>
                <c:pt idx="117">
                  <c:v>1.0393375039829222</c:v>
                </c:pt>
                <c:pt idx="118">
                  <c:v>1.0867084427542548</c:v>
                </c:pt>
                <c:pt idx="119">
                  <c:v>0.99978701338474762</c:v>
                </c:pt>
                <c:pt idx="120">
                  <c:v>1.0633698754441701</c:v>
                </c:pt>
                <c:pt idx="121">
                  <c:v>0.99149617011135138</c:v>
                </c:pt>
                <c:pt idx="122">
                  <c:v>0.84744927053472219</c:v>
                </c:pt>
                <c:pt idx="123">
                  <c:v>0.90525771893766138</c:v>
                </c:pt>
                <c:pt idx="124">
                  <c:v>1.123800225438067</c:v>
                </c:pt>
                <c:pt idx="125">
                  <c:v>1.0085978810383505</c:v>
                </c:pt>
                <c:pt idx="126">
                  <c:v>0.92894953424862658</c:v>
                </c:pt>
                <c:pt idx="127">
                  <c:v>1.0066607367041518</c:v>
                </c:pt>
                <c:pt idx="128">
                  <c:v>1.1196491607056063</c:v>
                </c:pt>
                <c:pt idx="129">
                  <c:v>1.0040278691159101</c:v>
                </c:pt>
                <c:pt idx="130">
                  <c:v>1.0882008313894587</c:v>
                </c:pt>
                <c:pt idx="131">
                  <c:v>1.0365756629338907</c:v>
                </c:pt>
                <c:pt idx="132">
                  <c:v>0.97641556040733657</c:v>
                </c:pt>
                <c:pt idx="133">
                  <c:v>1.0034094222406658</c:v>
                </c:pt>
                <c:pt idx="134">
                  <c:v>1.0469463294262822</c:v>
                </c:pt>
                <c:pt idx="135">
                  <c:v>1.1190739845055961</c:v>
                </c:pt>
                <c:pt idx="136">
                  <c:v>0.96572982423431386</c:v>
                </c:pt>
                <c:pt idx="137">
                  <c:v>0.82067673180219269</c:v>
                </c:pt>
                <c:pt idx="138">
                  <c:v>0.98271170839469812</c:v>
                </c:pt>
                <c:pt idx="139">
                  <c:v>0.95768392649650669</c:v>
                </c:pt>
                <c:pt idx="140">
                  <c:v>1.0214890157586116</c:v>
                </c:pt>
                <c:pt idx="141">
                  <c:v>0.898800247159385</c:v>
                </c:pt>
                <c:pt idx="142">
                  <c:v>0.92248564421286949</c:v>
                </c:pt>
                <c:pt idx="143">
                  <c:v>1.0140220620295928</c:v>
                </c:pt>
                <c:pt idx="144">
                  <c:v>1.0049401147873189</c:v>
                </c:pt>
                <c:pt idx="145">
                  <c:v>0.97126021633496562</c:v>
                </c:pt>
                <c:pt idx="146">
                  <c:v>1.0107731059034979</c:v>
                </c:pt>
                <c:pt idx="147">
                  <c:v>0.79062075143386135</c:v>
                </c:pt>
                <c:pt idx="148">
                  <c:v>0.78382129502510189</c:v>
                </c:pt>
                <c:pt idx="149">
                  <c:v>0.77874688915893764</c:v>
                </c:pt>
                <c:pt idx="150">
                  <c:v>0.94958208668094257</c:v>
                </c:pt>
                <c:pt idx="151">
                  <c:v>1.1070141647236658</c:v>
                </c:pt>
                <c:pt idx="152">
                  <c:v>0.94343942805043202</c:v>
                </c:pt>
                <c:pt idx="153">
                  <c:v>0.83963766673302864</c:v>
                </c:pt>
                <c:pt idx="154">
                  <c:v>0.99166636592202051</c:v>
                </c:pt>
                <c:pt idx="155">
                  <c:v>0.91176228168653806</c:v>
                </c:pt>
                <c:pt idx="156">
                  <c:v>0.8980316488936585</c:v>
                </c:pt>
                <c:pt idx="157">
                  <c:v>0.81855855636757291</c:v>
                </c:pt>
                <c:pt idx="158">
                  <c:v>1.0078455976247738</c:v>
                </c:pt>
                <c:pt idx="159">
                  <c:v>0.99976773648648665</c:v>
                </c:pt>
                <c:pt idx="160">
                  <c:v>1.0175589742353921</c:v>
                </c:pt>
                <c:pt idx="161">
                  <c:v>0.99113444505950732</c:v>
                </c:pt>
                <c:pt idx="162">
                  <c:v>1.0373722883982182</c:v>
                </c:pt>
                <c:pt idx="163">
                  <c:v>1.0333705809099574</c:v>
                </c:pt>
                <c:pt idx="164">
                  <c:v>1.210855602628863</c:v>
                </c:pt>
                <c:pt idx="165">
                  <c:v>1.1385963431420918</c:v>
                </c:pt>
                <c:pt idx="166">
                  <c:v>1.143048647867043</c:v>
                </c:pt>
                <c:pt idx="167">
                  <c:v>1.0087316736384662</c:v>
                </c:pt>
                <c:pt idx="168">
                  <c:v>1.0814656682923998</c:v>
                </c:pt>
                <c:pt idx="169">
                  <c:v>0.92235201426005031</c:v>
                </c:pt>
                <c:pt idx="170">
                  <c:v>1.0806413251815281</c:v>
                </c:pt>
                <c:pt idx="171">
                  <c:v>0.90733030981076368</c:v>
                </c:pt>
                <c:pt idx="172">
                  <c:v>1.1803323452679784</c:v>
                </c:pt>
                <c:pt idx="173">
                  <c:v>1.236173638021427</c:v>
                </c:pt>
                <c:pt idx="174">
                  <c:v>1.2583231692712482</c:v>
                </c:pt>
                <c:pt idx="175">
                  <c:v>1.5885923786245972</c:v>
                </c:pt>
                <c:pt idx="176">
                  <c:v>1.2420522494305257</c:v>
                </c:pt>
                <c:pt idx="177">
                  <c:v>0.99291586998087955</c:v>
                </c:pt>
                <c:pt idx="178">
                  <c:v>1.1011342184996551</c:v>
                </c:pt>
                <c:pt idx="179">
                  <c:v>1.0359254248884329</c:v>
                </c:pt>
                <c:pt idx="180">
                  <c:v>1.0860445352069721</c:v>
                </c:pt>
                <c:pt idx="181">
                  <c:v>1.030680577989262</c:v>
                </c:pt>
                <c:pt idx="182">
                  <c:v>1.154291949640448</c:v>
                </c:pt>
                <c:pt idx="183">
                  <c:v>1.1480527820097961</c:v>
                </c:pt>
                <c:pt idx="184">
                  <c:v>1.1943328776863977</c:v>
                </c:pt>
                <c:pt idx="185">
                  <c:v>0.98598362542721929</c:v>
                </c:pt>
                <c:pt idx="186">
                  <c:v>0.8918349882118245</c:v>
                </c:pt>
                <c:pt idx="187">
                  <c:v>0.98258814307177833</c:v>
                </c:pt>
                <c:pt idx="188">
                  <c:v>0.98023677563772438</c:v>
                </c:pt>
                <c:pt idx="189">
                  <c:v>0.83643004765273155</c:v>
                </c:pt>
                <c:pt idx="190">
                  <c:v>1.1031994838070536</c:v>
                </c:pt>
                <c:pt idx="191">
                  <c:v>1.0780242232065511</c:v>
                </c:pt>
                <c:pt idx="192">
                  <c:v>0.99471370365811762</c:v>
                </c:pt>
                <c:pt idx="193">
                  <c:v>1.3142876411269551</c:v>
                </c:pt>
                <c:pt idx="194">
                  <c:v>0.99329259065965458</c:v>
                </c:pt>
                <c:pt idx="195">
                  <c:v>0.97012504978096337</c:v>
                </c:pt>
                <c:pt idx="196">
                  <c:v>1.1756298885005818</c:v>
                </c:pt>
                <c:pt idx="197">
                  <c:v>0.93307946383220508</c:v>
                </c:pt>
                <c:pt idx="198">
                  <c:v>0.92585633048519211</c:v>
                </c:pt>
                <c:pt idx="199">
                  <c:v>0.89230348115432057</c:v>
                </c:pt>
                <c:pt idx="200">
                  <c:v>0.72640387340225854</c:v>
                </c:pt>
                <c:pt idx="201">
                  <c:v>1.1565467742316131</c:v>
                </c:pt>
                <c:pt idx="202">
                  <c:v>1.0994935287838525</c:v>
                </c:pt>
                <c:pt idx="203">
                  <c:v>0.91669933474147502</c:v>
                </c:pt>
                <c:pt idx="204">
                  <c:v>0.84416060574786833</c:v>
                </c:pt>
                <c:pt idx="205">
                  <c:v>0.85619844163271164</c:v>
                </c:pt>
                <c:pt idx="206">
                  <c:v>0.78281219766024956</c:v>
                </c:pt>
                <c:pt idx="207">
                  <c:v>0.8014010680741418</c:v>
                </c:pt>
                <c:pt idx="208">
                  <c:v>0.85955945193394534</c:v>
                </c:pt>
                <c:pt idx="209">
                  <c:v>0.92974503772229311</c:v>
                </c:pt>
                <c:pt idx="210">
                  <c:v>0.88483910970199731</c:v>
                </c:pt>
                <c:pt idx="211">
                  <c:v>0.9528767257597015</c:v>
                </c:pt>
                <c:pt idx="212">
                  <c:v>0.93415107116473783</c:v>
                </c:pt>
                <c:pt idx="213">
                  <c:v>0.89962914088096058</c:v>
                </c:pt>
                <c:pt idx="214">
                  <c:v>1.1109150580513121</c:v>
                </c:pt>
                <c:pt idx="215">
                  <c:v>0.99988153463419738</c:v>
                </c:pt>
                <c:pt idx="216">
                  <c:v>0.94819803881147291</c:v>
                </c:pt>
                <c:pt idx="217">
                  <c:v>0.90733444762814464</c:v>
                </c:pt>
                <c:pt idx="218">
                  <c:v>1.0353315014260227</c:v>
                </c:pt>
                <c:pt idx="219">
                  <c:v>1.1000979046990769</c:v>
                </c:pt>
                <c:pt idx="220">
                  <c:v>0.98528582685212951</c:v>
                </c:pt>
                <c:pt idx="221">
                  <c:v>0.8845904401692305</c:v>
                </c:pt>
                <c:pt idx="222">
                  <c:v>0.85983971554216465</c:v>
                </c:pt>
                <c:pt idx="223">
                  <c:v>0.91258557847261956</c:v>
                </c:pt>
                <c:pt idx="224">
                  <c:v>0.9663939414429632</c:v>
                </c:pt>
                <c:pt idx="225">
                  <c:v>0.91943518269632218</c:v>
                </c:pt>
                <c:pt idx="226">
                  <c:v>0.99078106876761018</c:v>
                </c:pt>
                <c:pt idx="227">
                  <c:v>0.79445274843852798</c:v>
                </c:pt>
                <c:pt idx="228">
                  <c:v>1.0985857675834541</c:v>
                </c:pt>
                <c:pt idx="229">
                  <c:v>1.0677695205885842</c:v>
                </c:pt>
                <c:pt idx="230">
                  <c:v>1.0085827310977251</c:v>
                </c:pt>
                <c:pt idx="231">
                  <c:v>1.188789912127598</c:v>
                </c:pt>
                <c:pt idx="232">
                  <c:v>1.167686459455614</c:v>
                </c:pt>
                <c:pt idx="233">
                  <c:v>1.1577395080270498</c:v>
                </c:pt>
                <c:pt idx="234">
                  <c:v>1.2044188066549366</c:v>
                </c:pt>
                <c:pt idx="235">
                  <c:v>0.83038841779256434</c:v>
                </c:pt>
                <c:pt idx="236">
                  <c:v>0.68222230409731222</c:v>
                </c:pt>
                <c:pt idx="237">
                  <c:v>0.95801318304145933</c:v>
                </c:pt>
                <c:pt idx="238">
                  <c:v>0.86802942215167733</c:v>
                </c:pt>
                <c:pt idx="239">
                  <c:v>0.91361740362770394</c:v>
                </c:pt>
              </c:numCache>
            </c:numRef>
          </c:val>
        </c:ser>
        <c:ser>
          <c:idx val="107"/>
          <c:order val="107"/>
          <c:tx>
            <c:strRef>
              <c:f>ratio_data!$A$109</c:f>
              <c:strCache>
                <c:ptCount val="1"/>
                <c:pt idx="0">
                  <c:v>1070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ratio_data!$B$109:$IG$109</c:f>
              <c:numCache>
                <c:formatCode>General</c:formatCode>
                <c:ptCount val="240"/>
                <c:pt idx="0">
                  <c:v>0.82452737298148882</c:v>
                </c:pt>
                <c:pt idx="1">
                  <c:v>1.0121961877426358</c:v>
                </c:pt>
                <c:pt idx="2">
                  <c:v>1.0032453071846934</c:v>
                </c:pt>
                <c:pt idx="3">
                  <c:v>0.99284972133318083</c:v>
                </c:pt>
                <c:pt idx="4">
                  <c:v>0.90671335901556716</c:v>
                </c:pt>
                <c:pt idx="5">
                  <c:v>1.1406299612624629</c:v>
                </c:pt>
                <c:pt idx="6">
                  <c:v>1.0309487835345899</c:v>
                </c:pt>
                <c:pt idx="7">
                  <c:v>1.0933254792448439</c:v>
                </c:pt>
                <c:pt idx="8">
                  <c:v>0.89599989048297135</c:v>
                </c:pt>
                <c:pt idx="9">
                  <c:v>0.923345011018462</c:v>
                </c:pt>
                <c:pt idx="10">
                  <c:v>0.74663522080048483</c:v>
                </c:pt>
                <c:pt idx="11">
                  <c:v>0.94248304109600356</c:v>
                </c:pt>
                <c:pt idx="12">
                  <c:v>1.0530009141225105</c:v>
                </c:pt>
                <c:pt idx="13">
                  <c:v>0.84438903580886771</c:v>
                </c:pt>
                <c:pt idx="14">
                  <c:v>1.027177792799336</c:v>
                </c:pt>
                <c:pt idx="15">
                  <c:v>0.88401175502347784</c:v>
                </c:pt>
                <c:pt idx="16">
                  <c:v>0.96680965684488485</c:v>
                </c:pt>
                <c:pt idx="17">
                  <c:v>1.0307790733758146</c:v>
                </c:pt>
                <c:pt idx="18">
                  <c:v>0.95727986972475121</c:v>
                </c:pt>
                <c:pt idx="19">
                  <c:v>0.964813542750944</c:v>
                </c:pt>
                <c:pt idx="20">
                  <c:v>0.93009546045453884</c:v>
                </c:pt>
                <c:pt idx="21">
                  <c:v>1.0332375573830046</c:v>
                </c:pt>
                <c:pt idx="22">
                  <c:v>1.0842502456663501</c:v>
                </c:pt>
                <c:pt idx="23">
                  <c:v>0.91489758993477444</c:v>
                </c:pt>
                <c:pt idx="24">
                  <c:v>1.0009042911946484</c:v>
                </c:pt>
                <c:pt idx="25">
                  <c:v>1.1122892964192477</c:v>
                </c:pt>
                <c:pt idx="26">
                  <c:v>0.87458824360000964</c:v>
                </c:pt>
                <c:pt idx="27">
                  <c:v>1.0233195906648016</c:v>
                </c:pt>
                <c:pt idx="28">
                  <c:v>0.90865010732675267</c:v>
                </c:pt>
                <c:pt idx="29">
                  <c:v>0.80546990616241354</c:v>
                </c:pt>
                <c:pt idx="30">
                  <c:v>0.75451230022211158</c:v>
                </c:pt>
                <c:pt idx="31">
                  <c:v>0.73457521762606626</c:v>
                </c:pt>
                <c:pt idx="32">
                  <c:v>0.87203898284008963</c:v>
                </c:pt>
                <c:pt idx="33">
                  <c:v>0.9247457071712577</c:v>
                </c:pt>
                <c:pt idx="34">
                  <c:v>0.84243556713192347</c:v>
                </c:pt>
                <c:pt idx="35">
                  <c:v>0.95506945553249345</c:v>
                </c:pt>
                <c:pt idx="36">
                  <c:v>0.88302126008837212</c:v>
                </c:pt>
                <c:pt idx="37">
                  <c:v>0.8641270282064506</c:v>
                </c:pt>
                <c:pt idx="38">
                  <c:v>1.0943625579008742</c:v>
                </c:pt>
                <c:pt idx="39">
                  <c:v>1.134250663129974</c:v>
                </c:pt>
                <c:pt idx="40">
                  <c:v>1.1503847694211848</c:v>
                </c:pt>
                <c:pt idx="41">
                  <c:v>0.94348933943555702</c:v>
                </c:pt>
                <c:pt idx="42">
                  <c:v>1.0874932320421737</c:v>
                </c:pt>
                <c:pt idx="43">
                  <c:v>0.86579297285998702</c:v>
                </c:pt>
                <c:pt idx="44">
                  <c:v>0.89572704308535267</c:v>
                </c:pt>
                <c:pt idx="45">
                  <c:v>0.97012570718430502</c:v>
                </c:pt>
                <c:pt idx="46">
                  <c:v>1.0570754831455222</c:v>
                </c:pt>
                <c:pt idx="47">
                  <c:v>1.0642399312198281</c:v>
                </c:pt>
                <c:pt idx="48">
                  <c:v>0.9395042721457576</c:v>
                </c:pt>
                <c:pt idx="49">
                  <c:v>0.81863734199763738</c:v>
                </c:pt>
                <c:pt idx="50">
                  <c:v>0.84171408425997063</c:v>
                </c:pt>
                <c:pt idx="51">
                  <c:v>0.8790066348150527</c:v>
                </c:pt>
                <c:pt idx="52">
                  <c:v>0.84216518475605029</c:v>
                </c:pt>
                <c:pt idx="53">
                  <c:v>0.86946601735651963</c:v>
                </c:pt>
                <c:pt idx="54">
                  <c:v>0.96117893383951658</c:v>
                </c:pt>
                <c:pt idx="55">
                  <c:v>0.98068634803200716</c:v>
                </c:pt>
                <c:pt idx="56">
                  <c:v>0.98799329250891232</c:v>
                </c:pt>
                <c:pt idx="57">
                  <c:v>0.93802649362940793</c:v>
                </c:pt>
                <c:pt idx="58">
                  <c:v>0.92519340254662963</c:v>
                </c:pt>
                <c:pt idx="59">
                  <c:v>0.80012311881690057</c:v>
                </c:pt>
                <c:pt idx="60">
                  <c:v>0.75227247406397779</c:v>
                </c:pt>
                <c:pt idx="61">
                  <c:v>0.98228422635985269</c:v>
                </c:pt>
                <c:pt idx="62">
                  <c:v>1.056093126149326</c:v>
                </c:pt>
                <c:pt idx="63">
                  <c:v>1.1919838488726755</c:v>
                </c:pt>
                <c:pt idx="64">
                  <c:v>1.1303791528334086</c:v>
                </c:pt>
                <c:pt idx="65">
                  <c:v>1.0336283701630178</c:v>
                </c:pt>
                <c:pt idx="66">
                  <c:v>0.97103687479910572</c:v>
                </c:pt>
                <c:pt idx="67">
                  <c:v>0.8649860325315909</c:v>
                </c:pt>
                <c:pt idx="68">
                  <c:v>0.78169530638315576</c:v>
                </c:pt>
                <c:pt idx="69">
                  <c:v>0.84571613367392562</c:v>
                </c:pt>
                <c:pt idx="70">
                  <c:v>0.93303832207294057</c:v>
                </c:pt>
                <c:pt idx="71">
                  <c:v>0.87524403959808006</c:v>
                </c:pt>
                <c:pt idx="72">
                  <c:v>1.0447398545436093</c:v>
                </c:pt>
                <c:pt idx="73">
                  <c:v>1.0849215934106278</c:v>
                </c:pt>
                <c:pt idx="74">
                  <c:v>1.2235926780364157</c:v>
                </c:pt>
                <c:pt idx="75">
                  <c:v>1.0614642941130337</c:v>
                </c:pt>
                <c:pt idx="76">
                  <c:v>1.1375239806251576</c:v>
                </c:pt>
                <c:pt idx="77">
                  <c:v>0.96229626941258462</c:v>
                </c:pt>
                <c:pt idx="78">
                  <c:v>0.94884540525196071</c:v>
                </c:pt>
                <c:pt idx="79">
                  <c:v>0.9363112682614757</c:v>
                </c:pt>
                <c:pt idx="80">
                  <c:v>0.99915687290998478</c:v>
                </c:pt>
                <c:pt idx="81">
                  <c:v>0.85049121990683263</c:v>
                </c:pt>
                <c:pt idx="82">
                  <c:v>0.88264510234325499</c:v>
                </c:pt>
                <c:pt idx="83">
                  <c:v>0.8891898206114297</c:v>
                </c:pt>
                <c:pt idx="84">
                  <c:v>1.0502598704374373</c:v>
                </c:pt>
                <c:pt idx="85">
                  <c:v>1.0627868277618535</c:v>
                </c:pt>
                <c:pt idx="86">
                  <c:v>1.0483286124895752</c:v>
                </c:pt>
                <c:pt idx="87">
                  <c:v>1.1259618399039013</c:v>
                </c:pt>
                <c:pt idx="88">
                  <c:v>0.96379665622092592</c:v>
                </c:pt>
                <c:pt idx="89">
                  <c:v>1.073014048006862</c:v>
                </c:pt>
                <c:pt idx="90">
                  <c:v>1.0352155288978024</c:v>
                </c:pt>
                <c:pt idx="91">
                  <c:v>1.1270349403367861</c:v>
                </c:pt>
                <c:pt idx="92">
                  <c:v>0.91414689831829865</c:v>
                </c:pt>
                <c:pt idx="93">
                  <c:v>0.96611733874741657</c:v>
                </c:pt>
                <c:pt idx="94">
                  <c:v>0.93068575558531563</c:v>
                </c:pt>
                <c:pt idx="95">
                  <c:v>0.88345396822258249</c:v>
                </c:pt>
                <c:pt idx="96">
                  <c:v>1.0846360969933027</c:v>
                </c:pt>
                <c:pt idx="97">
                  <c:v>0.92812304885389463</c:v>
                </c:pt>
                <c:pt idx="98">
                  <c:v>0.90633534875317168</c:v>
                </c:pt>
                <c:pt idx="99">
                  <c:v>0.88395529808593798</c:v>
                </c:pt>
                <c:pt idx="100">
                  <c:v>0.98162181238647805</c:v>
                </c:pt>
                <c:pt idx="101">
                  <c:v>1.0907344164910071</c:v>
                </c:pt>
                <c:pt idx="102">
                  <c:v>1.022987323584766</c:v>
                </c:pt>
                <c:pt idx="103">
                  <c:v>1.0355802893796198</c:v>
                </c:pt>
                <c:pt idx="104">
                  <c:v>0.95593947458354456</c:v>
                </c:pt>
                <c:pt idx="105">
                  <c:v>0.94121053169385871</c:v>
                </c:pt>
                <c:pt idx="106">
                  <c:v>0.97583291216416856</c:v>
                </c:pt>
                <c:pt idx="107">
                  <c:v>1.0710911693202365</c:v>
                </c:pt>
                <c:pt idx="108">
                  <c:v>0.99174498294221858</c:v>
                </c:pt>
                <c:pt idx="109">
                  <c:v>0.87688298652665719</c:v>
                </c:pt>
                <c:pt idx="110">
                  <c:v>0.93479407029437844</c:v>
                </c:pt>
                <c:pt idx="111">
                  <c:v>0.79393010875655456</c:v>
                </c:pt>
                <c:pt idx="112">
                  <c:v>0.88581933554005188</c:v>
                </c:pt>
                <c:pt idx="113">
                  <c:v>0.87250975931335795</c:v>
                </c:pt>
                <c:pt idx="114">
                  <c:v>0.92397235947635026</c:v>
                </c:pt>
                <c:pt idx="115">
                  <c:v>1.1485674773578385</c:v>
                </c:pt>
                <c:pt idx="116">
                  <c:v>1.0183621109273497</c:v>
                </c:pt>
                <c:pt idx="117">
                  <c:v>0.99567025359153416</c:v>
                </c:pt>
                <c:pt idx="118">
                  <c:v>1.0758374906793238</c:v>
                </c:pt>
                <c:pt idx="119">
                  <c:v>0.99042348273974357</c:v>
                </c:pt>
                <c:pt idx="120">
                  <c:v>1.0664150440950901</c:v>
                </c:pt>
                <c:pt idx="121">
                  <c:v>1.096037264777924</c:v>
                </c:pt>
                <c:pt idx="122">
                  <c:v>0.81098050878680406</c:v>
                </c:pt>
                <c:pt idx="123">
                  <c:v>0.90986169778299808</c:v>
                </c:pt>
                <c:pt idx="124">
                  <c:v>1.0432458697764821</c:v>
                </c:pt>
                <c:pt idx="125">
                  <c:v>1.1306958838360401</c:v>
                </c:pt>
                <c:pt idx="126">
                  <c:v>1.0862019864013401</c:v>
                </c:pt>
                <c:pt idx="127">
                  <c:v>1.0841960135409816</c:v>
                </c:pt>
                <c:pt idx="128">
                  <c:v>1.1527962660286113</c:v>
                </c:pt>
                <c:pt idx="129">
                  <c:v>1.1320265855581839</c:v>
                </c:pt>
                <c:pt idx="130">
                  <c:v>1.1343956130681279</c:v>
                </c:pt>
                <c:pt idx="131">
                  <c:v>0.94750089319249964</c:v>
                </c:pt>
                <c:pt idx="132">
                  <c:v>1.3340578408849335</c:v>
                </c:pt>
                <c:pt idx="133">
                  <c:v>0.99018017191785801</c:v>
                </c:pt>
                <c:pt idx="134">
                  <c:v>0.95035635620545544</c:v>
                </c:pt>
                <c:pt idx="135">
                  <c:v>1.1666454314386503</c:v>
                </c:pt>
                <c:pt idx="136">
                  <c:v>1.1004386715617387</c:v>
                </c:pt>
                <c:pt idx="137">
                  <c:v>0.99125959696253507</c:v>
                </c:pt>
                <c:pt idx="138">
                  <c:v>1.0361284060381797</c:v>
                </c:pt>
                <c:pt idx="139">
                  <c:v>0.90473333171474457</c:v>
                </c:pt>
                <c:pt idx="140">
                  <c:v>0.86924628095000667</c:v>
                </c:pt>
                <c:pt idx="141">
                  <c:v>1.0566374499485993</c:v>
                </c:pt>
                <c:pt idx="142">
                  <c:v>0.97896680227086463</c:v>
                </c:pt>
                <c:pt idx="143">
                  <c:v>1.0007598769759181</c:v>
                </c:pt>
                <c:pt idx="144">
                  <c:v>0.92597046469436373</c:v>
                </c:pt>
                <c:pt idx="145">
                  <c:v>0.94763882835051583</c:v>
                </c:pt>
                <c:pt idx="146">
                  <c:v>0.8503529874050465</c:v>
                </c:pt>
                <c:pt idx="147">
                  <c:v>0.74872759700713465</c:v>
                </c:pt>
                <c:pt idx="148">
                  <c:v>0.71074558397529064</c:v>
                </c:pt>
                <c:pt idx="149">
                  <c:v>0.64981312915613954</c:v>
                </c:pt>
                <c:pt idx="150">
                  <c:v>0.59862460275821394</c:v>
                </c:pt>
                <c:pt idx="151">
                  <c:v>1.2092298962491013</c:v>
                </c:pt>
                <c:pt idx="152">
                  <c:v>0.96670026784942864</c:v>
                </c:pt>
                <c:pt idx="153">
                  <c:v>0.89588270271054149</c:v>
                </c:pt>
                <c:pt idx="154">
                  <c:v>1.0779468807829016</c:v>
                </c:pt>
                <c:pt idx="155">
                  <c:v>0.93862615069150679</c:v>
                </c:pt>
                <c:pt idx="156">
                  <c:v>1.1120432301704266</c:v>
                </c:pt>
                <c:pt idx="157">
                  <c:v>0.9063882829541916</c:v>
                </c:pt>
                <c:pt idx="158">
                  <c:v>0.86917012071844268</c:v>
                </c:pt>
                <c:pt idx="159">
                  <c:v>0.86344675610862665</c:v>
                </c:pt>
                <c:pt idx="160">
                  <c:v>0.84799292204306465</c:v>
                </c:pt>
                <c:pt idx="161">
                  <c:v>0.73204425865786682</c:v>
                </c:pt>
                <c:pt idx="162">
                  <c:v>0.91909547881484865</c:v>
                </c:pt>
                <c:pt idx="163">
                  <c:v>0.85180955370746769</c:v>
                </c:pt>
                <c:pt idx="164">
                  <c:v>0.82470883235190773</c:v>
                </c:pt>
                <c:pt idx="165">
                  <c:v>1.1022479816085304</c:v>
                </c:pt>
                <c:pt idx="166">
                  <c:v>1.1139250715812401</c:v>
                </c:pt>
                <c:pt idx="167">
                  <c:v>1.2387553129645037</c:v>
                </c:pt>
                <c:pt idx="168">
                  <c:v>1.0992409829304313</c:v>
                </c:pt>
                <c:pt idx="169">
                  <c:v>0.86664298568432385</c:v>
                </c:pt>
                <c:pt idx="170">
                  <c:v>0.87701074467424389</c:v>
                </c:pt>
                <c:pt idx="171">
                  <c:v>0.94380799249656755</c:v>
                </c:pt>
                <c:pt idx="172">
                  <c:v>1.0385697935158358</c:v>
                </c:pt>
                <c:pt idx="173">
                  <c:v>0.99899046900654753</c:v>
                </c:pt>
                <c:pt idx="174">
                  <c:v>1.1321682732433309</c:v>
                </c:pt>
                <c:pt idx="175">
                  <c:v>1.2701483667293021</c:v>
                </c:pt>
                <c:pt idx="176">
                  <c:v>1.0801698847168701</c:v>
                </c:pt>
                <c:pt idx="177">
                  <c:v>0.88035824566418674</c:v>
                </c:pt>
                <c:pt idx="178">
                  <c:v>0.99108001110250821</c:v>
                </c:pt>
                <c:pt idx="179">
                  <c:v>1.1734465331425521</c:v>
                </c:pt>
                <c:pt idx="180">
                  <c:v>0.85052245288993178</c:v>
                </c:pt>
                <c:pt idx="181">
                  <c:v>0.95860808662445585</c:v>
                </c:pt>
                <c:pt idx="182">
                  <c:v>1.2518149220142754</c:v>
                </c:pt>
                <c:pt idx="183">
                  <c:v>1.0477772064257433</c:v>
                </c:pt>
                <c:pt idx="184">
                  <c:v>1.4304468328587341</c:v>
                </c:pt>
                <c:pt idx="185">
                  <c:v>1.1665092771164458</c:v>
                </c:pt>
                <c:pt idx="186">
                  <c:v>0.98528431447735465</c:v>
                </c:pt>
                <c:pt idx="187">
                  <c:v>1.1200055498831345</c:v>
                </c:pt>
                <c:pt idx="188">
                  <c:v>1.0786356638849652</c:v>
                </c:pt>
                <c:pt idx="189">
                  <c:v>0.9894132205777072</c:v>
                </c:pt>
                <c:pt idx="190">
                  <c:v>0.9593808960000958</c:v>
                </c:pt>
                <c:pt idx="191">
                  <c:v>1.083309116891908</c:v>
                </c:pt>
                <c:pt idx="192">
                  <c:v>1.0686979761041007</c:v>
                </c:pt>
                <c:pt idx="193">
                  <c:v>0.96468981039698776</c:v>
                </c:pt>
                <c:pt idx="194">
                  <c:v>0.94831715764689484</c:v>
                </c:pt>
                <c:pt idx="195">
                  <c:v>0.92922638008256497</c:v>
                </c:pt>
                <c:pt idx="196">
                  <c:v>0.8491210286929467</c:v>
                </c:pt>
                <c:pt idx="197">
                  <c:v>1.0131775726450101</c:v>
                </c:pt>
                <c:pt idx="198">
                  <c:v>1.0537786965230338</c:v>
                </c:pt>
                <c:pt idx="199">
                  <c:v>0.92980273842616534</c:v>
                </c:pt>
                <c:pt idx="200">
                  <c:v>0.76093326815605555</c:v>
                </c:pt>
                <c:pt idx="201">
                  <c:v>1.0936452865996498</c:v>
                </c:pt>
                <c:pt idx="202">
                  <c:v>0.96567727545680848</c:v>
                </c:pt>
                <c:pt idx="203">
                  <c:v>0.91021543886715528</c:v>
                </c:pt>
                <c:pt idx="204">
                  <c:v>0.95698220726864902</c:v>
                </c:pt>
                <c:pt idx="205">
                  <c:v>0.96509493297065063</c:v>
                </c:pt>
                <c:pt idx="206">
                  <c:v>0.86703992417384235</c:v>
                </c:pt>
                <c:pt idx="207">
                  <c:v>0.88186687618188464</c:v>
                </c:pt>
                <c:pt idx="208">
                  <c:v>0.74468430820476261</c:v>
                </c:pt>
                <c:pt idx="209">
                  <c:v>0.91294188086783701</c:v>
                </c:pt>
                <c:pt idx="210">
                  <c:v>0.84123545843311398</c:v>
                </c:pt>
                <c:pt idx="211">
                  <c:v>1.1597253169487303</c:v>
                </c:pt>
                <c:pt idx="212">
                  <c:v>1.1420883692207506</c:v>
                </c:pt>
                <c:pt idx="213">
                  <c:v>0.94525202493329952</c:v>
                </c:pt>
                <c:pt idx="214">
                  <c:v>0.87110821277898476</c:v>
                </c:pt>
                <c:pt idx="215">
                  <c:v>0.9291537588565465</c:v>
                </c:pt>
                <c:pt idx="216">
                  <c:v>0.89965472783139278</c:v>
                </c:pt>
                <c:pt idx="217">
                  <c:v>0.91901162774536249</c:v>
                </c:pt>
                <c:pt idx="218">
                  <c:v>1.0892935360740879</c:v>
                </c:pt>
                <c:pt idx="219">
                  <c:v>0.92829231379943433</c:v>
                </c:pt>
                <c:pt idx="220">
                  <c:v>0.96155002943660906</c:v>
                </c:pt>
                <c:pt idx="221">
                  <c:v>0.79182224870184237</c:v>
                </c:pt>
                <c:pt idx="222">
                  <c:v>1.0252621678814955</c:v>
                </c:pt>
                <c:pt idx="223">
                  <c:v>0.92646645391100657</c:v>
                </c:pt>
                <c:pt idx="224">
                  <c:v>0.90745197016078061</c:v>
                </c:pt>
                <c:pt idx="225">
                  <c:v>0.84471261280143162</c:v>
                </c:pt>
                <c:pt idx="226">
                  <c:v>0.74262954248621904</c:v>
                </c:pt>
                <c:pt idx="227">
                  <c:v>0.88456727945539759</c:v>
                </c:pt>
                <c:pt idx="228">
                  <c:v>1.0239553686287337</c:v>
                </c:pt>
                <c:pt idx="229">
                  <c:v>1.1456933670039768</c:v>
                </c:pt>
                <c:pt idx="230">
                  <c:v>1.1480910680372591</c:v>
                </c:pt>
                <c:pt idx="231">
                  <c:v>1.1469730123997082</c:v>
                </c:pt>
                <c:pt idx="232">
                  <c:v>1.0107061233361221</c:v>
                </c:pt>
                <c:pt idx="233">
                  <c:v>0.78598717736077861</c:v>
                </c:pt>
                <c:pt idx="234">
                  <c:v>0.84915198098109568</c:v>
                </c:pt>
                <c:pt idx="235">
                  <c:v>0.79557854460426558</c:v>
                </c:pt>
                <c:pt idx="236">
                  <c:v>0.82439441871838492</c:v>
                </c:pt>
                <c:pt idx="237">
                  <c:v>0.92472320376914063</c:v>
                </c:pt>
                <c:pt idx="238">
                  <c:v>1.0691840139023798</c:v>
                </c:pt>
                <c:pt idx="239">
                  <c:v>0.84436524578167438</c:v>
                </c:pt>
              </c:numCache>
            </c:numRef>
          </c:val>
        </c:ser>
        <c:ser>
          <c:idx val="108"/>
          <c:order val="108"/>
          <c:tx>
            <c:strRef>
              <c:f>ratio_data!$A$110</c:f>
              <c:strCache>
                <c:ptCount val="1"/>
                <c:pt idx="0">
                  <c:v>1080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ratio_data!$B$110:$IG$110</c:f>
              <c:numCache>
                <c:formatCode>General</c:formatCode>
                <c:ptCount val="240"/>
                <c:pt idx="0">
                  <c:v>0.94538404883803706</c:v>
                </c:pt>
                <c:pt idx="1">
                  <c:v>1.150505383061956</c:v>
                </c:pt>
                <c:pt idx="2">
                  <c:v>0.88156680862894676</c:v>
                </c:pt>
                <c:pt idx="3">
                  <c:v>0.97843333573277957</c:v>
                </c:pt>
                <c:pt idx="4">
                  <c:v>1.0235538241410962</c:v>
                </c:pt>
                <c:pt idx="5">
                  <c:v>1.0476657089236179</c:v>
                </c:pt>
                <c:pt idx="6">
                  <c:v>1.0840159400355414</c:v>
                </c:pt>
                <c:pt idx="7">
                  <c:v>1.0169716550025683</c:v>
                </c:pt>
                <c:pt idx="8">
                  <c:v>0.87595230631274279</c:v>
                </c:pt>
                <c:pt idx="9">
                  <c:v>0.9322427095025515</c:v>
                </c:pt>
                <c:pt idx="10">
                  <c:v>0.98158198518419959</c:v>
                </c:pt>
                <c:pt idx="11">
                  <c:v>0.98607734304945449</c:v>
                </c:pt>
                <c:pt idx="12">
                  <c:v>0.95400267737617284</c:v>
                </c:pt>
                <c:pt idx="13">
                  <c:v>0.98483599628032803</c:v>
                </c:pt>
                <c:pt idx="14">
                  <c:v>0.90714036455122748</c:v>
                </c:pt>
                <c:pt idx="15">
                  <c:v>0.94920391061452636</c:v>
                </c:pt>
                <c:pt idx="16">
                  <c:v>0.899145435079445</c:v>
                </c:pt>
                <c:pt idx="17">
                  <c:v>0.98331749068332852</c:v>
                </c:pt>
                <c:pt idx="18">
                  <c:v>1.0381718531252793</c:v>
                </c:pt>
                <c:pt idx="19">
                  <c:v>0.95970889804590764</c:v>
                </c:pt>
                <c:pt idx="20">
                  <c:v>0.91712984027275291</c:v>
                </c:pt>
                <c:pt idx="21">
                  <c:v>0.91470799230106081</c:v>
                </c:pt>
                <c:pt idx="22">
                  <c:v>0.8668044079855749</c:v>
                </c:pt>
                <c:pt idx="23">
                  <c:v>0.91896077756078065</c:v>
                </c:pt>
                <c:pt idx="24">
                  <c:v>0.9514698020307516</c:v>
                </c:pt>
                <c:pt idx="25">
                  <c:v>0.92588137628590561</c:v>
                </c:pt>
                <c:pt idx="26">
                  <c:v>0.84413747514158088</c:v>
                </c:pt>
                <c:pt idx="27">
                  <c:v>0.94844213721380155</c:v>
                </c:pt>
                <c:pt idx="28">
                  <c:v>0.88744245443359304</c:v>
                </c:pt>
                <c:pt idx="29">
                  <c:v>0.93757430443073819</c:v>
                </c:pt>
                <c:pt idx="30">
                  <c:v>0.83853613177470643</c:v>
                </c:pt>
                <c:pt idx="31">
                  <c:v>1.0167219054815222</c:v>
                </c:pt>
                <c:pt idx="32">
                  <c:v>0.79143130049705956</c:v>
                </c:pt>
                <c:pt idx="33">
                  <c:v>0.84142374655716068</c:v>
                </c:pt>
                <c:pt idx="34">
                  <c:v>0.91578556587693916</c:v>
                </c:pt>
                <c:pt idx="35">
                  <c:v>1.0220349189645548</c:v>
                </c:pt>
                <c:pt idx="36">
                  <c:v>0.99554554402199757</c:v>
                </c:pt>
                <c:pt idx="37">
                  <c:v>0.93177807753593478</c:v>
                </c:pt>
                <c:pt idx="38">
                  <c:v>1.0308996527190069</c:v>
                </c:pt>
                <c:pt idx="39">
                  <c:v>1.0852613359498158</c:v>
                </c:pt>
                <c:pt idx="40">
                  <c:v>0.94207201468201662</c:v>
                </c:pt>
                <c:pt idx="41">
                  <c:v>0.91449659870190536</c:v>
                </c:pt>
                <c:pt idx="42">
                  <c:v>0.87130530338032763</c:v>
                </c:pt>
                <c:pt idx="43">
                  <c:v>0.82285431579013713</c:v>
                </c:pt>
                <c:pt idx="44">
                  <c:v>0.87997826890358632</c:v>
                </c:pt>
                <c:pt idx="45">
                  <c:v>0.82854803615890293</c:v>
                </c:pt>
                <c:pt idx="46">
                  <c:v>0.84303117471027433</c:v>
                </c:pt>
                <c:pt idx="47">
                  <c:v>0.9804637538031995</c:v>
                </c:pt>
                <c:pt idx="48">
                  <c:v>1.0330361113414184</c:v>
                </c:pt>
                <c:pt idx="49">
                  <c:v>1.002979170412712</c:v>
                </c:pt>
                <c:pt idx="50">
                  <c:v>0.78328811666067377</c:v>
                </c:pt>
                <c:pt idx="51">
                  <c:v>0.79507105735539796</c:v>
                </c:pt>
                <c:pt idx="52">
                  <c:v>1.0311771300010566</c:v>
                </c:pt>
                <c:pt idx="53">
                  <c:v>1.0117848725091036</c:v>
                </c:pt>
                <c:pt idx="54">
                  <c:v>1.0952900319647743</c:v>
                </c:pt>
                <c:pt idx="55">
                  <c:v>1.0748908087305986</c:v>
                </c:pt>
                <c:pt idx="56">
                  <c:v>1.0279186017655191</c:v>
                </c:pt>
                <c:pt idx="57">
                  <c:v>0.97713814476869432</c:v>
                </c:pt>
                <c:pt idx="58">
                  <c:v>0.93910957418730112</c:v>
                </c:pt>
                <c:pt idx="59">
                  <c:v>0.84773432187856068</c:v>
                </c:pt>
                <c:pt idx="60">
                  <c:v>0.92570256308855881</c:v>
                </c:pt>
                <c:pt idx="61">
                  <c:v>0.9816196159119811</c:v>
                </c:pt>
                <c:pt idx="62">
                  <c:v>1.0504472593124612</c:v>
                </c:pt>
                <c:pt idx="63">
                  <c:v>0.98983068584390721</c:v>
                </c:pt>
                <c:pt idx="64">
                  <c:v>1.1241794683415205</c:v>
                </c:pt>
                <c:pt idx="65">
                  <c:v>0.99105024817765675</c:v>
                </c:pt>
                <c:pt idx="66">
                  <c:v>0.9674953696451446</c:v>
                </c:pt>
                <c:pt idx="67">
                  <c:v>1.0195790334759618</c:v>
                </c:pt>
                <c:pt idx="68">
                  <c:v>0.85248982921392691</c:v>
                </c:pt>
                <c:pt idx="69">
                  <c:v>0.88277910693040085</c:v>
                </c:pt>
                <c:pt idx="70">
                  <c:v>0.98330729994608956</c:v>
                </c:pt>
                <c:pt idx="71">
                  <c:v>0.98211767221946078</c:v>
                </c:pt>
                <c:pt idx="72">
                  <c:v>0.87771705427379598</c:v>
                </c:pt>
                <c:pt idx="73">
                  <c:v>1.1940660037529303</c:v>
                </c:pt>
                <c:pt idx="74">
                  <c:v>1.2687804364816941</c:v>
                </c:pt>
                <c:pt idx="75">
                  <c:v>1.1198150680471446</c:v>
                </c:pt>
                <c:pt idx="76">
                  <c:v>1.0081769835178671</c:v>
                </c:pt>
                <c:pt idx="77">
                  <c:v>0.91730672339472652</c:v>
                </c:pt>
                <c:pt idx="78">
                  <c:v>0.9387420149906005</c:v>
                </c:pt>
                <c:pt idx="79">
                  <c:v>0.9965781644995042</c:v>
                </c:pt>
                <c:pt idx="80">
                  <c:v>1.0657814243598926</c:v>
                </c:pt>
                <c:pt idx="81">
                  <c:v>0.93814024403144114</c:v>
                </c:pt>
                <c:pt idx="82">
                  <c:v>0.84579598680782764</c:v>
                </c:pt>
                <c:pt idx="83">
                  <c:v>0.87243186626377556</c:v>
                </c:pt>
                <c:pt idx="84">
                  <c:v>1.0505953716249559</c:v>
                </c:pt>
                <c:pt idx="85">
                  <c:v>0.99563110009488065</c:v>
                </c:pt>
                <c:pt idx="86">
                  <c:v>1.1571304527729358</c:v>
                </c:pt>
                <c:pt idx="87">
                  <c:v>1.0077085332885984</c:v>
                </c:pt>
                <c:pt idx="88">
                  <c:v>1.0341276299650921</c:v>
                </c:pt>
                <c:pt idx="89">
                  <c:v>1.15957406525025</c:v>
                </c:pt>
                <c:pt idx="90">
                  <c:v>1.0629418507150379</c:v>
                </c:pt>
                <c:pt idx="91">
                  <c:v>1.0138209150924657</c:v>
                </c:pt>
                <c:pt idx="92">
                  <c:v>1.0026138332555681</c:v>
                </c:pt>
                <c:pt idx="93">
                  <c:v>0.89007036997121969</c:v>
                </c:pt>
                <c:pt idx="94">
                  <c:v>0.94955777246565487</c:v>
                </c:pt>
                <c:pt idx="95">
                  <c:v>0.88336761072311032</c:v>
                </c:pt>
                <c:pt idx="96">
                  <c:v>0.91576965127190579</c:v>
                </c:pt>
                <c:pt idx="97">
                  <c:v>0.8444565584504079</c:v>
                </c:pt>
                <c:pt idx="98">
                  <c:v>0.94740425066644463</c:v>
                </c:pt>
                <c:pt idx="99">
                  <c:v>0.89280914336913775</c:v>
                </c:pt>
                <c:pt idx="100">
                  <c:v>0.97224441394002881</c:v>
                </c:pt>
                <c:pt idx="101">
                  <c:v>0.92987243313791323</c:v>
                </c:pt>
                <c:pt idx="102">
                  <c:v>1.1160033869602053</c:v>
                </c:pt>
                <c:pt idx="103">
                  <c:v>1.0088585457232981</c:v>
                </c:pt>
                <c:pt idx="104">
                  <c:v>0.88222279960003458</c:v>
                </c:pt>
                <c:pt idx="105">
                  <c:v>0.92523312813113157</c:v>
                </c:pt>
                <c:pt idx="106">
                  <c:v>0.85243141454048843</c:v>
                </c:pt>
                <c:pt idx="107">
                  <c:v>1.0021521560042301</c:v>
                </c:pt>
                <c:pt idx="108">
                  <c:v>0.95367668214887802</c:v>
                </c:pt>
                <c:pt idx="109">
                  <c:v>0.89849136713916811</c:v>
                </c:pt>
                <c:pt idx="110">
                  <c:v>1.0349805147601381</c:v>
                </c:pt>
                <c:pt idx="111">
                  <c:v>0.99570779232116768</c:v>
                </c:pt>
                <c:pt idx="112">
                  <c:v>0.98710932077834057</c:v>
                </c:pt>
                <c:pt idx="113">
                  <c:v>0.92235717463350964</c:v>
                </c:pt>
                <c:pt idx="114">
                  <c:v>0.95254006450314166</c:v>
                </c:pt>
                <c:pt idx="115">
                  <c:v>0.9056613943410311</c:v>
                </c:pt>
                <c:pt idx="116">
                  <c:v>1.0367540954583578</c:v>
                </c:pt>
                <c:pt idx="117">
                  <c:v>1.0416678486125848</c:v>
                </c:pt>
                <c:pt idx="118">
                  <c:v>1.080290721405154</c:v>
                </c:pt>
                <c:pt idx="119">
                  <c:v>0.98768994456389991</c:v>
                </c:pt>
                <c:pt idx="120">
                  <c:v>0.95423387992007369</c:v>
                </c:pt>
                <c:pt idx="121">
                  <c:v>0.94233955791641777</c:v>
                </c:pt>
                <c:pt idx="122">
                  <c:v>0.94055639562548021</c:v>
                </c:pt>
                <c:pt idx="123">
                  <c:v>0.88847230409377331</c:v>
                </c:pt>
                <c:pt idx="124">
                  <c:v>0.96894842927562863</c:v>
                </c:pt>
                <c:pt idx="125">
                  <c:v>1.0250326045978144</c:v>
                </c:pt>
                <c:pt idx="126">
                  <c:v>1.1171528767967984</c:v>
                </c:pt>
                <c:pt idx="127">
                  <c:v>1.0747370667784581</c:v>
                </c:pt>
                <c:pt idx="128">
                  <c:v>1.0061823146031781</c:v>
                </c:pt>
                <c:pt idx="129">
                  <c:v>1.1049525403246803</c:v>
                </c:pt>
                <c:pt idx="130">
                  <c:v>1.0209945105700198</c:v>
                </c:pt>
                <c:pt idx="131">
                  <c:v>1.0468515656232595</c:v>
                </c:pt>
                <c:pt idx="132">
                  <c:v>1.4589120383228424</c:v>
                </c:pt>
                <c:pt idx="133">
                  <c:v>1.0139361330039878</c:v>
                </c:pt>
                <c:pt idx="134">
                  <c:v>1.1006920139288847</c:v>
                </c:pt>
                <c:pt idx="135">
                  <c:v>1.2678774369347827</c:v>
                </c:pt>
                <c:pt idx="136">
                  <c:v>1.0482826037667159</c:v>
                </c:pt>
                <c:pt idx="137">
                  <c:v>0.98217409193973348</c:v>
                </c:pt>
                <c:pt idx="138">
                  <c:v>1.0305194518775544</c:v>
                </c:pt>
                <c:pt idx="139">
                  <c:v>0.97159500999065451</c:v>
                </c:pt>
                <c:pt idx="140">
                  <c:v>0.83079724653433396</c:v>
                </c:pt>
                <c:pt idx="141">
                  <c:v>0.87328417129230651</c:v>
                </c:pt>
                <c:pt idx="142">
                  <c:v>0.98519565898144768</c:v>
                </c:pt>
                <c:pt idx="143">
                  <c:v>0.99776803000848058</c:v>
                </c:pt>
                <c:pt idx="144">
                  <c:v>0.9580789109342337</c:v>
                </c:pt>
                <c:pt idx="145">
                  <c:v>0.83960179694017756</c:v>
                </c:pt>
                <c:pt idx="146">
                  <c:v>0.85449650421045054</c:v>
                </c:pt>
                <c:pt idx="147">
                  <c:v>1.034468868033412</c:v>
                </c:pt>
                <c:pt idx="148">
                  <c:v>0.83627808228965761</c:v>
                </c:pt>
                <c:pt idx="149">
                  <c:v>0.8348931824613357</c:v>
                </c:pt>
                <c:pt idx="150">
                  <c:v>0.76872619457921365</c:v>
                </c:pt>
                <c:pt idx="151">
                  <c:v>1.0032851266321721</c:v>
                </c:pt>
                <c:pt idx="152">
                  <c:v>1.0737247920322817</c:v>
                </c:pt>
                <c:pt idx="153">
                  <c:v>1.1378292319939078</c:v>
                </c:pt>
                <c:pt idx="154">
                  <c:v>1.0537156836258159</c:v>
                </c:pt>
                <c:pt idx="155">
                  <c:v>1.0857613424487258</c:v>
                </c:pt>
                <c:pt idx="156">
                  <c:v>1.2356499520260791</c:v>
                </c:pt>
                <c:pt idx="157">
                  <c:v>1.0669857031764081</c:v>
                </c:pt>
                <c:pt idx="158">
                  <c:v>0.86724795447895964</c:v>
                </c:pt>
                <c:pt idx="159">
                  <c:v>0.94800635415559464</c:v>
                </c:pt>
                <c:pt idx="160">
                  <c:v>0.98295389706721437</c:v>
                </c:pt>
                <c:pt idx="161">
                  <c:v>0.94352192885141628</c:v>
                </c:pt>
                <c:pt idx="162">
                  <c:v>0.9484300006759957</c:v>
                </c:pt>
                <c:pt idx="163">
                  <c:v>0.92684717735008515</c:v>
                </c:pt>
                <c:pt idx="164">
                  <c:v>1.2047283767618453</c:v>
                </c:pt>
                <c:pt idx="165">
                  <c:v>0.8851827999970372</c:v>
                </c:pt>
                <c:pt idx="166">
                  <c:v>1.0175357220307939</c:v>
                </c:pt>
                <c:pt idx="167">
                  <c:v>0.98135283158627151</c:v>
                </c:pt>
                <c:pt idx="168">
                  <c:v>0.9838863768528735</c:v>
                </c:pt>
                <c:pt idx="169">
                  <c:v>0.9548094528877018</c:v>
                </c:pt>
                <c:pt idx="170">
                  <c:v>1.0196679361160881</c:v>
                </c:pt>
                <c:pt idx="171">
                  <c:v>1.084188105687186</c:v>
                </c:pt>
                <c:pt idx="172">
                  <c:v>1.1310022996790219</c:v>
                </c:pt>
                <c:pt idx="173">
                  <c:v>1.2310230574943606</c:v>
                </c:pt>
                <c:pt idx="174">
                  <c:v>1.1852974064855901</c:v>
                </c:pt>
                <c:pt idx="175">
                  <c:v>1.1704832900577939</c:v>
                </c:pt>
                <c:pt idx="176">
                  <c:v>0.80857947999777302</c:v>
                </c:pt>
                <c:pt idx="177">
                  <c:v>1.0587084207371891</c:v>
                </c:pt>
                <c:pt idx="178">
                  <c:v>0.88502017189966575</c:v>
                </c:pt>
                <c:pt idx="179">
                  <c:v>1.0140057126569919</c:v>
                </c:pt>
                <c:pt idx="180">
                  <c:v>0.97696454922556708</c:v>
                </c:pt>
                <c:pt idx="181">
                  <c:v>1.1027815447299147</c:v>
                </c:pt>
                <c:pt idx="182">
                  <c:v>0.87814584634293935</c:v>
                </c:pt>
                <c:pt idx="183">
                  <c:v>0.9767189056979797</c:v>
                </c:pt>
                <c:pt idx="184">
                  <c:v>1.2091724321821016</c:v>
                </c:pt>
                <c:pt idx="185">
                  <c:v>0.93458285321364587</c:v>
                </c:pt>
                <c:pt idx="186">
                  <c:v>1.1191538477937144</c:v>
                </c:pt>
                <c:pt idx="187">
                  <c:v>1.2008363759870915</c:v>
                </c:pt>
                <c:pt idx="188">
                  <c:v>1.187466833415018</c:v>
                </c:pt>
                <c:pt idx="189">
                  <c:v>0.93381647253850009</c:v>
                </c:pt>
                <c:pt idx="190">
                  <c:v>0.90685609717097893</c:v>
                </c:pt>
                <c:pt idx="191">
                  <c:v>0.83994929132308782</c:v>
                </c:pt>
                <c:pt idx="192">
                  <c:v>0.9255138130406505</c:v>
                </c:pt>
                <c:pt idx="193">
                  <c:v>0.78919606550305033</c:v>
                </c:pt>
                <c:pt idx="194">
                  <c:v>0.97631263188381789</c:v>
                </c:pt>
                <c:pt idx="195">
                  <c:v>0.89933290057041859</c:v>
                </c:pt>
                <c:pt idx="196">
                  <c:v>0.92958495920539197</c:v>
                </c:pt>
                <c:pt idx="197">
                  <c:v>1.1480833649609767</c:v>
                </c:pt>
                <c:pt idx="198">
                  <c:v>1.0552875587614461</c:v>
                </c:pt>
                <c:pt idx="199">
                  <c:v>0.90760513209941074</c:v>
                </c:pt>
                <c:pt idx="200">
                  <c:v>0.98501735184196226</c:v>
                </c:pt>
                <c:pt idx="201">
                  <c:v>0.81361690784079999</c:v>
                </c:pt>
                <c:pt idx="202">
                  <c:v>1.0090319230235845</c:v>
                </c:pt>
                <c:pt idx="203">
                  <c:v>0.8597407811136546</c:v>
                </c:pt>
                <c:pt idx="204">
                  <c:v>1.0606643515940568</c:v>
                </c:pt>
                <c:pt idx="205">
                  <c:v>0.78901317291294437</c:v>
                </c:pt>
                <c:pt idx="206">
                  <c:v>0.85958555551032045</c:v>
                </c:pt>
                <c:pt idx="207">
                  <c:v>0.91701546860782535</c:v>
                </c:pt>
                <c:pt idx="208">
                  <c:v>0.80662971224133884</c:v>
                </c:pt>
                <c:pt idx="209">
                  <c:v>0.75810842362649011</c:v>
                </c:pt>
                <c:pt idx="210">
                  <c:v>1.0356228014355071</c:v>
                </c:pt>
                <c:pt idx="211">
                  <c:v>1.0139531649794193</c:v>
                </c:pt>
                <c:pt idx="212">
                  <c:v>0.98870012234000881</c:v>
                </c:pt>
                <c:pt idx="213">
                  <c:v>0.93615184043886202</c:v>
                </c:pt>
                <c:pt idx="214">
                  <c:v>0.77798181871962069</c:v>
                </c:pt>
                <c:pt idx="215">
                  <c:v>0.97952905592536754</c:v>
                </c:pt>
                <c:pt idx="216">
                  <c:v>1.0957495538980084</c:v>
                </c:pt>
                <c:pt idx="217">
                  <c:v>0.90830390339988665</c:v>
                </c:pt>
                <c:pt idx="218">
                  <c:v>0.84577459676834066</c:v>
                </c:pt>
                <c:pt idx="219">
                  <c:v>0.93783385648989714</c:v>
                </c:pt>
                <c:pt idx="220">
                  <c:v>0.96302810359562563</c:v>
                </c:pt>
                <c:pt idx="221">
                  <c:v>0.76699471891314586</c:v>
                </c:pt>
                <c:pt idx="222">
                  <c:v>0.85772119020322568</c:v>
                </c:pt>
                <c:pt idx="223">
                  <c:v>0.88487819075400709</c:v>
                </c:pt>
                <c:pt idx="224">
                  <c:v>0.70972895096334065</c:v>
                </c:pt>
                <c:pt idx="225">
                  <c:v>0.82072968149721504</c:v>
                </c:pt>
                <c:pt idx="226">
                  <c:v>0.85714681686143313</c:v>
                </c:pt>
                <c:pt idx="227">
                  <c:v>0.91330515130810164</c:v>
                </c:pt>
                <c:pt idx="228">
                  <c:v>0.82905901278267202</c:v>
                </c:pt>
                <c:pt idx="229">
                  <c:v>0.82655835895261209</c:v>
                </c:pt>
                <c:pt idx="230">
                  <c:v>0.9448715177783894</c:v>
                </c:pt>
                <c:pt idx="231">
                  <c:v>0.9616236052713687</c:v>
                </c:pt>
                <c:pt idx="232">
                  <c:v>1.1431473114186981</c:v>
                </c:pt>
                <c:pt idx="233">
                  <c:v>0.87301347008417773</c:v>
                </c:pt>
                <c:pt idx="234">
                  <c:v>0.85117334595406557</c:v>
                </c:pt>
                <c:pt idx="235">
                  <c:v>0.86869106570873189</c:v>
                </c:pt>
                <c:pt idx="236">
                  <c:v>0.93167963865091519</c:v>
                </c:pt>
                <c:pt idx="237">
                  <c:v>0.90334442626266331</c:v>
                </c:pt>
                <c:pt idx="238">
                  <c:v>0.82776167471819784</c:v>
                </c:pt>
                <c:pt idx="239">
                  <c:v>0.84616157621415666</c:v>
                </c:pt>
              </c:numCache>
            </c:numRef>
          </c:val>
        </c:ser>
        <c:ser>
          <c:idx val="109"/>
          <c:order val="109"/>
          <c:tx>
            <c:strRef>
              <c:f>ratio_data!$A$111</c:f>
              <c:strCache>
                <c:ptCount val="1"/>
                <c:pt idx="0">
                  <c:v>1090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ratio_data!$B$111:$IG$111</c:f>
              <c:numCache>
                <c:formatCode>General</c:formatCode>
                <c:ptCount val="240"/>
                <c:pt idx="0">
                  <c:v>0.86429935119063661</c:v>
                </c:pt>
                <c:pt idx="1">
                  <c:v>1.0781054905004557</c:v>
                </c:pt>
                <c:pt idx="2">
                  <c:v>1.007807959342744</c:v>
                </c:pt>
                <c:pt idx="3">
                  <c:v>1.0298253532042967</c:v>
                </c:pt>
                <c:pt idx="4">
                  <c:v>1.1121401387956147</c:v>
                </c:pt>
                <c:pt idx="5">
                  <c:v>0.99511958148012836</c:v>
                </c:pt>
                <c:pt idx="6">
                  <c:v>0.82795486712190491</c:v>
                </c:pt>
                <c:pt idx="7">
                  <c:v>0.86258975722981823</c:v>
                </c:pt>
                <c:pt idx="8">
                  <c:v>0.77251338633782229</c:v>
                </c:pt>
                <c:pt idx="9">
                  <c:v>0.92796723896432853</c:v>
                </c:pt>
                <c:pt idx="10">
                  <c:v>0.8756900968928808</c:v>
                </c:pt>
                <c:pt idx="11">
                  <c:v>0.95562722909603282</c:v>
                </c:pt>
                <c:pt idx="12">
                  <c:v>1.1300937362363801</c:v>
                </c:pt>
                <c:pt idx="13">
                  <c:v>0.98898382791579609</c:v>
                </c:pt>
                <c:pt idx="14">
                  <c:v>0.98580935708178163</c:v>
                </c:pt>
                <c:pt idx="15">
                  <c:v>0.9074684768134067</c:v>
                </c:pt>
                <c:pt idx="16">
                  <c:v>0.97247322014136828</c:v>
                </c:pt>
                <c:pt idx="17">
                  <c:v>0.97777104846117546</c:v>
                </c:pt>
                <c:pt idx="18">
                  <c:v>0.97064081379083189</c:v>
                </c:pt>
                <c:pt idx="19">
                  <c:v>0.90664449402990333</c:v>
                </c:pt>
                <c:pt idx="20">
                  <c:v>0.94117403157425561</c:v>
                </c:pt>
                <c:pt idx="21">
                  <c:v>1.0565294780372998</c:v>
                </c:pt>
                <c:pt idx="22">
                  <c:v>0.96586787763493065</c:v>
                </c:pt>
                <c:pt idx="23">
                  <c:v>0.91799480680086065</c:v>
                </c:pt>
                <c:pt idx="24">
                  <c:v>0.96003707403974625</c:v>
                </c:pt>
                <c:pt idx="25">
                  <c:v>0.80082508279573461</c:v>
                </c:pt>
                <c:pt idx="26">
                  <c:v>0.76737713658886308</c:v>
                </c:pt>
                <c:pt idx="27">
                  <c:v>0.85192869203429411</c:v>
                </c:pt>
                <c:pt idx="28">
                  <c:v>0.80619638775290625</c:v>
                </c:pt>
                <c:pt idx="29">
                  <c:v>0.83835733846186011</c:v>
                </c:pt>
                <c:pt idx="30">
                  <c:v>0.77649530127142063</c:v>
                </c:pt>
                <c:pt idx="31">
                  <c:v>0.92625709726500172</c:v>
                </c:pt>
                <c:pt idx="32">
                  <c:v>0.8101225166420597</c:v>
                </c:pt>
                <c:pt idx="33">
                  <c:v>1.0361823028964121</c:v>
                </c:pt>
                <c:pt idx="34">
                  <c:v>0.92547217372177759</c:v>
                </c:pt>
                <c:pt idx="35">
                  <c:v>0.92408496094656956</c:v>
                </c:pt>
                <c:pt idx="36">
                  <c:v>0.9609149425196496</c:v>
                </c:pt>
                <c:pt idx="37">
                  <c:v>1.1178920652186231</c:v>
                </c:pt>
                <c:pt idx="38">
                  <c:v>1.0580589021556801</c:v>
                </c:pt>
                <c:pt idx="39">
                  <c:v>0.87140735515250523</c:v>
                </c:pt>
                <c:pt idx="40">
                  <c:v>0.90286717591070997</c:v>
                </c:pt>
                <c:pt idx="41">
                  <c:v>0.76977695302330518</c:v>
                </c:pt>
                <c:pt idx="42">
                  <c:v>0.85805527537531945</c:v>
                </c:pt>
                <c:pt idx="43">
                  <c:v>0.90715736013698656</c:v>
                </c:pt>
                <c:pt idx="44">
                  <c:v>0.9466098195332957</c:v>
                </c:pt>
                <c:pt idx="45">
                  <c:v>0.92915332837292886</c:v>
                </c:pt>
                <c:pt idx="46">
                  <c:v>0.91815225764789188</c:v>
                </c:pt>
                <c:pt idx="47">
                  <c:v>1.0393424346737627</c:v>
                </c:pt>
                <c:pt idx="48">
                  <c:v>0.95988600639828026</c:v>
                </c:pt>
                <c:pt idx="49">
                  <c:v>0.9064656675401257</c:v>
                </c:pt>
                <c:pt idx="50">
                  <c:v>0.98207479752262949</c:v>
                </c:pt>
                <c:pt idx="51">
                  <c:v>0.90015856545757467</c:v>
                </c:pt>
                <c:pt idx="52">
                  <c:v>1.0108118610458705</c:v>
                </c:pt>
                <c:pt idx="53">
                  <c:v>1.0675921751060935</c:v>
                </c:pt>
                <c:pt idx="54">
                  <c:v>1.1515366703872914</c:v>
                </c:pt>
                <c:pt idx="55">
                  <c:v>1.140808307034511</c:v>
                </c:pt>
                <c:pt idx="56">
                  <c:v>1.0305342060650278</c:v>
                </c:pt>
                <c:pt idx="57">
                  <c:v>0.89204533507159967</c:v>
                </c:pt>
                <c:pt idx="58">
                  <c:v>0.98800287169905998</c:v>
                </c:pt>
                <c:pt idx="59">
                  <c:v>0.9076711879255146</c:v>
                </c:pt>
                <c:pt idx="60">
                  <c:v>1.0365609613536639</c:v>
                </c:pt>
                <c:pt idx="61">
                  <c:v>0.99095821249820049</c:v>
                </c:pt>
                <c:pt idx="62">
                  <c:v>1.0067981745104395</c:v>
                </c:pt>
                <c:pt idx="63">
                  <c:v>0.87779050999013064</c:v>
                </c:pt>
                <c:pt idx="64">
                  <c:v>1.095411719098226</c:v>
                </c:pt>
                <c:pt idx="65">
                  <c:v>1.0564189137497535</c:v>
                </c:pt>
                <c:pt idx="66">
                  <c:v>0.93422028197237528</c:v>
                </c:pt>
                <c:pt idx="67">
                  <c:v>1.0218352397472699</c:v>
                </c:pt>
                <c:pt idx="68">
                  <c:v>0.89498501857144874</c:v>
                </c:pt>
                <c:pt idx="69">
                  <c:v>0.9146569601542065</c:v>
                </c:pt>
                <c:pt idx="70">
                  <c:v>1.0519616562311573</c:v>
                </c:pt>
                <c:pt idx="71">
                  <c:v>0.97079047808826124</c:v>
                </c:pt>
                <c:pt idx="72">
                  <c:v>0.99389224712029622</c:v>
                </c:pt>
                <c:pt idx="73">
                  <c:v>1.0928330974793381</c:v>
                </c:pt>
                <c:pt idx="74">
                  <c:v>0.90779040680507861</c:v>
                </c:pt>
                <c:pt idx="75">
                  <c:v>0.99589586523736606</c:v>
                </c:pt>
                <c:pt idx="76">
                  <c:v>1.0124570167034117</c:v>
                </c:pt>
                <c:pt idx="77">
                  <c:v>0.9127773004773635</c:v>
                </c:pt>
                <c:pt idx="78">
                  <c:v>0.95564359512157371</c:v>
                </c:pt>
                <c:pt idx="79">
                  <c:v>0.89824434485195315</c:v>
                </c:pt>
                <c:pt idx="80">
                  <c:v>0.8691274270016206</c:v>
                </c:pt>
                <c:pt idx="81">
                  <c:v>0.8840962798098938</c:v>
                </c:pt>
                <c:pt idx="82">
                  <c:v>0.89186241668208122</c:v>
                </c:pt>
                <c:pt idx="83">
                  <c:v>1.0064822265052447</c:v>
                </c:pt>
                <c:pt idx="84">
                  <c:v>1.0294889081807941</c:v>
                </c:pt>
                <c:pt idx="85">
                  <c:v>0.97079454972005552</c:v>
                </c:pt>
                <c:pt idx="86">
                  <c:v>1.009068427773252</c:v>
                </c:pt>
                <c:pt idx="87">
                  <c:v>0.94723305733125629</c:v>
                </c:pt>
                <c:pt idx="88">
                  <c:v>0.94364771814878512</c:v>
                </c:pt>
                <c:pt idx="89">
                  <c:v>1.0274139374919904</c:v>
                </c:pt>
                <c:pt idx="90">
                  <c:v>1.2101762302535504</c:v>
                </c:pt>
                <c:pt idx="91">
                  <c:v>1.0350708335043919</c:v>
                </c:pt>
                <c:pt idx="92">
                  <c:v>0.97262116147900646</c:v>
                </c:pt>
                <c:pt idx="93">
                  <c:v>0.93796449229240164</c:v>
                </c:pt>
                <c:pt idx="94">
                  <c:v>0.94610148390594551</c:v>
                </c:pt>
                <c:pt idx="95">
                  <c:v>1.0991821817581322</c:v>
                </c:pt>
                <c:pt idx="96">
                  <c:v>0.93602841038673412</c:v>
                </c:pt>
                <c:pt idx="97">
                  <c:v>0.97538731487951069</c:v>
                </c:pt>
                <c:pt idx="98">
                  <c:v>0.90650358437143741</c:v>
                </c:pt>
                <c:pt idx="99">
                  <c:v>1.0254600210811624</c:v>
                </c:pt>
                <c:pt idx="100">
                  <c:v>1.0494558466500541</c:v>
                </c:pt>
                <c:pt idx="101">
                  <c:v>0.91198755845067103</c:v>
                </c:pt>
                <c:pt idx="102">
                  <c:v>0.94114010577514851</c:v>
                </c:pt>
                <c:pt idx="103">
                  <c:v>0.96822985824257246</c:v>
                </c:pt>
                <c:pt idx="104">
                  <c:v>0.94908690380065097</c:v>
                </c:pt>
                <c:pt idx="105">
                  <c:v>0.94207688878796136</c:v>
                </c:pt>
                <c:pt idx="106">
                  <c:v>0.83369128406216264</c:v>
                </c:pt>
                <c:pt idx="107">
                  <c:v>0.85393180200038543</c:v>
                </c:pt>
                <c:pt idx="108">
                  <c:v>0.94116897515658504</c:v>
                </c:pt>
                <c:pt idx="109">
                  <c:v>0.96417288239501375</c:v>
                </c:pt>
                <c:pt idx="110">
                  <c:v>1.1308825939888865</c:v>
                </c:pt>
                <c:pt idx="111">
                  <c:v>0.95534867754274788</c:v>
                </c:pt>
                <c:pt idx="112">
                  <c:v>1.0779152238187821</c:v>
                </c:pt>
                <c:pt idx="113">
                  <c:v>0.89603856330915055</c:v>
                </c:pt>
                <c:pt idx="114">
                  <c:v>0.94945765731267762</c:v>
                </c:pt>
                <c:pt idx="115">
                  <c:v>0.93332081533871725</c:v>
                </c:pt>
                <c:pt idx="116">
                  <c:v>0.93294327176781011</c:v>
                </c:pt>
                <c:pt idx="117">
                  <c:v>0.93228901957173971</c:v>
                </c:pt>
                <c:pt idx="118">
                  <c:v>1.0411284511817043</c:v>
                </c:pt>
                <c:pt idx="119">
                  <c:v>0.93296884188792406</c:v>
                </c:pt>
                <c:pt idx="120">
                  <c:v>0.90572049656655185</c:v>
                </c:pt>
                <c:pt idx="121">
                  <c:v>1.0415593851342908</c:v>
                </c:pt>
                <c:pt idx="122">
                  <c:v>0.9431388104073547</c:v>
                </c:pt>
                <c:pt idx="123">
                  <c:v>0.86395714936100032</c:v>
                </c:pt>
                <c:pt idx="124">
                  <c:v>0.89421628332028957</c:v>
                </c:pt>
                <c:pt idx="125">
                  <c:v>1.0491267327704135</c:v>
                </c:pt>
                <c:pt idx="126">
                  <c:v>1.2436393342434076</c:v>
                </c:pt>
                <c:pt idx="127">
                  <c:v>1.0939011036491209</c:v>
                </c:pt>
                <c:pt idx="128">
                  <c:v>1.2374386606878458</c:v>
                </c:pt>
                <c:pt idx="129">
                  <c:v>1.082424559306842</c:v>
                </c:pt>
                <c:pt idx="130">
                  <c:v>1.0656015318940488</c:v>
                </c:pt>
                <c:pt idx="131">
                  <c:v>1.1101137813668116</c:v>
                </c:pt>
                <c:pt idx="132">
                  <c:v>1.0710544711512628</c:v>
                </c:pt>
                <c:pt idx="133">
                  <c:v>1.1412778966919013</c:v>
                </c:pt>
                <c:pt idx="134">
                  <c:v>1.0340982707433299</c:v>
                </c:pt>
                <c:pt idx="135">
                  <c:v>1.2285110239889865</c:v>
                </c:pt>
                <c:pt idx="136">
                  <c:v>1.0629745521828238</c:v>
                </c:pt>
                <c:pt idx="137">
                  <c:v>0.90924293656945865</c:v>
                </c:pt>
                <c:pt idx="138">
                  <c:v>0.88275021531761411</c:v>
                </c:pt>
                <c:pt idx="139">
                  <c:v>0.88673529551292052</c:v>
                </c:pt>
                <c:pt idx="140">
                  <c:v>0.85289660489724251</c:v>
                </c:pt>
                <c:pt idx="141">
                  <c:v>0.75095572433293578</c:v>
                </c:pt>
                <c:pt idx="142">
                  <c:v>0.8059780121623481</c:v>
                </c:pt>
                <c:pt idx="143">
                  <c:v>0.937028678275594</c:v>
                </c:pt>
                <c:pt idx="144">
                  <c:v>1.1099170445198543</c:v>
                </c:pt>
                <c:pt idx="145">
                  <c:v>1.1167276168298872</c:v>
                </c:pt>
                <c:pt idx="146">
                  <c:v>1.0155386650191833</c:v>
                </c:pt>
                <c:pt idx="147">
                  <c:v>1.1373253684300195</c:v>
                </c:pt>
                <c:pt idx="148">
                  <c:v>0.77168750269552833</c:v>
                </c:pt>
                <c:pt idx="149">
                  <c:v>0.86965031578522578</c:v>
                </c:pt>
                <c:pt idx="150">
                  <c:v>1.1087898688944153</c:v>
                </c:pt>
                <c:pt idx="151">
                  <c:v>1.1381108801154467</c:v>
                </c:pt>
                <c:pt idx="152">
                  <c:v>1.1094849600267043</c:v>
                </c:pt>
                <c:pt idx="153">
                  <c:v>1.2494435949068121</c:v>
                </c:pt>
                <c:pt idx="154">
                  <c:v>1.1847867748239123</c:v>
                </c:pt>
                <c:pt idx="155">
                  <c:v>1.0852607236105933</c:v>
                </c:pt>
                <c:pt idx="156">
                  <c:v>1.0807043471425184</c:v>
                </c:pt>
                <c:pt idx="157">
                  <c:v>1.0054247833493772</c:v>
                </c:pt>
                <c:pt idx="158">
                  <c:v>0.93339420076270219</c:v>
                </c:pt>
                <c:pt idx="159">
                  <c:v>0.94242762986779416</c:v>
                </c:pt>
                <c:pt idx="160">
                  <c:v>1.0536641535811448</c:v>
                </c:pt>
                <c:pt idx="161">
                  <c:v>0.8859691825487529</c:v>
                </c:pt>
                <c:pt idx="162">
                  <c:v>0.90620461688522813</c:v>
                </c:pt>
                <c:pt idx="163">
                  <c:v>0.99052951851929161</c:v>
                </c:pt>
                <c:pt idx="164">
                  <c:v>0.93726391311175949</c:v>
                </c:pt>
                <c:pt idx="165">
                  <c:v>0.90996770824708406</c:v>
                </c:pt>
                <c:pt idx="166">
                  <c:v>0.80959816034817533</c:v>
                </c:pt>
                <c:pt idx="167">
                  <c:v>0.93489921057269842</c:v>
                </c:pt>
                <c:pt idx="168">
                  <c:v>1.1444945567119047</c:v>
                </c:pt>
                <c:pt idx="169">
                  <c:v>1.1847405370775721</c:v>
                </c:pt>
                <c:pt idx="170">
                  <c:v>1.0954748848575377</c:v>
                </c:pt>
                <c:pt idx="171">
                  <c:v>1.119389631202746</c:v>
                </c:pt>
                <c:pt idx="172">
                  <c:v>1.2213492066196212</c:v>
                </c:pt>
                <c:pt idx="173">
                  <c:v>1.1686758261969483</c:v>
                </c:pt>
                <c:pt idx="174">
                  <c:v>1.0332371259304267</c:v>
                </c:pt>
                <c:pt idx="175">
                  <c:v>1.0203573948373601</c:v>
                </c:pt>
                <c:pt idx="176">
                  <c:v>0.87529271719615964</c:v>
                </c:pt>
                <c:pt idx="177">
                  <c:v>1.2084111332960121</c:v>
                </c:pt>
                <c:pt idx="178">
                  <c:v>1.1419966908716876</c:v>
                </c:pt>
                <c:pt idx="179">
                  <c:v>1.1824853672659283</c:v>
                </c:pt>
                <c:pt idx="180">
                  <c:v>1.0417514269891488</c:v>
                </c:pt>
                <c:pt idx="181">
                  <c:v>1.178476277203842</c:v>
                </c:pt>
                <c:pt idx="182">
                  <c:v>0.87477295762210261</c:v>
                </c:pt>
                <c:pt idx="183">
                  <c:v>0.98017010211544198</c:v>
                </c:pt>
                <c:pt idx="184">
                  <c:v>0.91605587769018837</c:v>
                </c:pt>
                <c:pt idx="185">
                  <c:v>1.0422802097877504</c:v>
                </c:pt>
                <c:pt idx="186">
                  <c:v>0.91929292186060785</c:v>
                </c:pt>
                <c:pt idx="187">
                  <c:v>1.0693491826104873</c:v>
                </c:pt>
                <c:pt idx="188">
                  <c:v>1.0632664914104033</c:v>
                </c:pt>
                <c:pt idx="189">
                  <c:v>1.0625509111839688</c:v>
                </c:pt>
                <c:pt idx="190">
                  <c:v>0.84191204763302763</c:v>
                </c:pt>
                <c:pt idx="191">
                  <c:v>0.86857199177565358</c:v>
                </c:pt>
                <c:pt idx="192">
                  <c:v>0.89670204858820313</c:v>
                </c:pt>
                <c:pt idx="193">
                  <c:v>0.94503437518054179</c:v>
                </c:pt>
                <c:pt idx="194">
                  <c:v>0.95132917231403646</c:v>
                </c:pt>
                <c:pt idx="195">
                  <c:v>1.0282038742306407</c:v>
                </c:pt>
                <c:pt idx="196">
                  <c:v>1.1113514343672228</c:v>
                </c:pt>
                <c:pt idx="197">
                  <c:v>1.2459319567499834</c:v>
                </c:pt>
                <c:pt idx="198">
                  <c:v>1.0495152901531044</c:v>
                </c:pt>
                <c:pt idx="199">
                  <c:v>1.0842557309623202</c:v>
                </c:pt>
                <c:pt idx="200">
                  <c:v>1.110129977440848</c:v>
                </c:pt>
                <c:pt idx="201">
                  <c:v>1.0092583525224716</c:v>
                </c:pt>
                <c:pt idx="202">
                  <c:v>0.82276607013092551</c:v>
                </c:pt>
                <c:pt idx="203">
                  <c:v>0.88992109424807886</c:v>
                </c:pt>
                <c:pt idx="204">
                  <c:v>1.0221858044802561</c:v>
                </c:pt>
                <c:pt idx="205">
                  <c:v>1.039842342131317</c:v>
                </c:pt>
                <c:pt idx="206">
                  <c:v>1.0032417436364358</c:v>
                </c:pt>
                <c:pt idx="207">
                  <c:v>0.92375826756093871</c:v>
                </c:pt>
                <c:pt idx="208">
                  <c:v>0.89739275094891557</c:v>
                </c:pt>
                <c:pt idx="209">
                  <c:v>0.94421609455490818</c:v>
                </c:pt>
                <c:pt idx="210">
                  <c:v>1.0882721333038134</c:v>
                </c:pt>
                <c:pt idx="211">
                  <c:v>1.2228584433975895</c:v>
                </c:pt>
                <c:pt idx="212">
                  <c:v>1.0259755109508129</c:v>
                </c:pt>
                <c:pt idx="213">
                  <c:v>0.86497569993977685</c:v>
                </c:pt>
                <c:pt idx="214">
                  <c:v>0.85527060006493982</c:v>
                </c:pt>
                <c:pt idx="215">
                  <c:v>0.95852224602660552</c:v>
                </c:pt>
                <c:pt idx="216">
                  <c:v>0.7953699054595057</c:v>
                </c:pt>
                <c:pt idx="217">
                  <c:v>0.9131911663982526</c:v>
                </c:pt>
                <c:pt idx="218">
                  <c:v>0.81520397031851366</c:v>
                </c:pt>
                <c:pt idx="219">
                  <c:v>1.0837396526061831</c:v>
                </c:pt>
                <c:pt idx="220">
                  <c:v>0.8456676506337929</c:v>
                </c:pt>
                <c:pt idx="221">
                  <c:v>0.75740917539280361</c:v>
                </c:pt>
                <c:pt idx="222">
                  <c:v>0.84071158248843736</c:v>
                </c:pt>
                <c:pt idx="223">
                  <c:v>0.74229967306490152</c:v>
                </c:pt>
                <c:pt idx="224">
                  <c:v>0.80294565220329517</c:v>
                </c:pt>
                <c:pt idx="225">
                  <c:v>0.742458905374623</c:v>
                </c:pt>
                <c:pt idx="226">
                  <c:v>0.76834997372569769</c:v>
                </c:pt>
                <c:pt idx="227">
                  <c:v>0.91555325250407904</c:v>
                </c:pt>
                <c:pt idx="228">
                  <c:v>1.1382560906709582</c:v>
                </c:pt>
                <c:pt idx="229">
                  <c:v>0.93309970777592699</c:v>
                </c:pt>
                <c:pt idx="230">
                  <c:v>0.82771580281884516</c:v>
                </c:pt>
                <c:pt idx="231">
                  <c:v>0.9202985866139487</c:v>
                </c:pt>
                <c:pt idx="232">
                  <c:v>0.99815774958631975</c:v>
                </c:pt>
                <c:pt idx="233">
                  <c:v>0.89231639429130061</c:v>
                </c:pt>
                <c:pt idx="234">
                  <c:v>0.72600349525029384</c:v>
                </c:pt>
                <c:pt idx="235">
                  <c:v>0.709511627295207</c:v>
                </c:pt>
                <c:pt idx="236">
                  <c:v>0.73900992571321567</c:v>
                </c:pt>
                <c:pt idx="237">
                  <c:v>0.83539213739867324</c:v>
                </c:pt>
                <c:pt idx="238">
                  <c:v>0.77722047704171748</c:v>
                </c:pt>
                <c:pt idx="239">
                  <c:v>0.92324960670284462</c:v>
                </c:pt>
              </c:numCache>
            </c:numRef>
          </c:val>
        </c:ser>
        <c:ser>
          <c:idx val="110"/>
          <c:order val="110"/>
          <c:tx>
            <c:strRef>
              <c:f>ratio_data!$A$112</c:f>
              <c:strCache>
                <c:ptCount val="1"/>
                <c:pt idx="0">
                  <c:v>1100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ratio_data!$B$112:$IG$112</c:f>
              <c:numCache>
                <c:formatCode>General</c:formatCode>
                <c:ptCount val="240"/>
                <c:pt idx="0">
                  <c:v>1.0950300582329198</c:v>
                </c:pt>
                <c:pt idx="1">
                  <c:v>0.98337381103294375</c:v>
                </c:pt>
                <c:pt idx="2">
                  <c:v>1.0655165197667924</c:v>
                </c:pt>
                <c:pt idx="3">
                  <c:v>1.1529960296729704</c:v>
                </c:pt>
                <c:pt idx="4">
                  <c:v>1.1290557305954347</c:v>
                </c:pt>
                <c:pt idx="5">
                  <c:v>1.0075200681251777</c:v>
                </c:pt>
                <c:pt idx="6">
                  <c:v>0.83442162333293768</c:v>
                </c:pt>
                <c:pt idx="7">
                  <c:v>0.91444490929144651</c:v>
                </c:pt>
                <c:pt idx="8">
                  <c:v>0.88248816304123923</c:v>
                </c:pt>
                <c:pt idx="9">
                  <c:v>1.045881190143483</c:v>
                </c:pt>
                <c:pt idx="10">
                  <c:v>1.1471623774988575</c:v>
                </c:pt>
                <c:pt idx="11">
                  <c:v>1.0829039197106041</c:v>
                </c:pt>
                <c:pt idx="12">
                  <c:v>1.1311027789825165</c:v>
                </c:pt>
                <c:pt idx="13">
                  <c:v>1.0463335036432533</c:v>
                </c:pt>
                <c:pt idx="14">
                  <c:v>0.95957655547168552</c:v>
                </c:pt>
                <c:pt idx="15">
                  <c:v>0.91597415145543704</c:v>
                </c:pt>
                <c:pt idx="16">
                  <c:v>0.7827828800941441</c:v>
                </c:pt>
                <c:pt idx="17">
                  <c:v>0.78192541970511364</c:v>
                </c:pt>
                <c:pt idx="18">
                  <c:v>0.93204877935866193</c:v>
                </c:pt>
                <c:pt idx="19">
                  <c:v>1.075234293248019</c:v>
                </c:pt>
                <c:pt idx="20">
                  <c:v>1.1811113259534973</c:v>
                </c:pt>
                <c:pt idx="21">
                  <c:v>1.0644134568860943</c:v>
                </c:pt>
                <c:pt idx="22">
                  <c:v>0.970766431385096</c:v>
                </c:pt>
                <c:pt idx="23">
                  <c:v>1.0244250957803318</c:v>
                </c:pt>
                <c:pt idx="24">
                  <c:v>1.0608743349240304</c:v>
                </c:pt>
                <c:pt idx="25">
                  <c:v>0.83130624449291457</c:v>
                </c:pt>
                <c:pt idx="26">
                  <c:v>0.82468938729745123</c:v>
                </c:pt>
                <c:pt idx="27">
                  <c:v>0.86673078353648936</c:v>
                </c:pt>
                <c:pt idx="28">
                  <c:v>1.0327573882319303</c:v>
                </c:pt>
                <c:pt idx="29">
                  <c:v>0.98848569655012775</c:v>
                </c:pt>
                <c:pt idx="30">
                  <c:v>1.0109103410619127</c:v>
                </c:pt>
                <c:pt idx="31">
                  <c:v>1.0746952888754098</c:v>
                </c:pt>
                <c:pt idx="32">
                  <c:v>0.98238232472444131</c:v>
                </c:pt>
                <c:pt idx="33">
                  <c:v>1.0111459773046778</c:v>
                </c:pt>
                <c:pt idx="34">
                  <c:v>1.0836615646476699</c:v>
                </c:pt>
                <c:pt idx="35">
                  <c:v>1.2386772510306177</c:v>
                </c:pt>
                <c:pt idx="36">
                  <c:v>1.1060998933592698</c:v>
                </c:pt>
                <c:pt idx="37">
                  <c:v>0.95565126946359924</c:v>
                </c:pt>
                <c:pt idx="38">
                  <c:v>0.90590035708212902</c:v>
                </c:pt>
                <c:pt idx="39">
                  <c:v>0.88095337218984193</c:v>
                </c:pt>
                <c:pt idx="40">
                  <c:v>1.0491449508081798</c:v>
                </c:pt>
                <c:pt idx="41">
                  <c:v>1.0794399816188425</c:v>
                </c:pt>
                <c:pt idx="42">
                  <c:v>0.95513296686970717</c:v>
                </c:pt>
                <c:pt idx="43">
                  <c:v>0.92319163368344714</c:v>
                </c:pt>
                <c:pt idx="44">
                  <c:v>0.91204481496743861</c:v>
                </c:pt>
                <c:pt idx="45">
                  <c:v>0.97689125829010393</c:v>
                </c:pt>
                <c:pt idx="46">
                  <c:v>0.98811543431231819</c:v>
                </c:pt>
                <c:pt idx="47">
                  <c:v>1.1223091838034449</c:v>
                </c:pt>
                <c:pt idx="48">
                  <c:v>1.0389757171731613</c:v>
                </c:pt>
                <c:pt idx="49">
                  <c:v>1.0050171989977481</c:v>
                </c:pt>
                <c:pt idx="50">
                  <c:v>0.96981560729569394</c:v>
                </c:pt>
                <c:pt idx="51">
                  <c:v>1.0430652496697179</c:v>
                </c:pt>
                <c:pt idx="52">
                  <c:v>0.90845599497545049</c:v>
                </c:pt>
                <c:pt idx="53">
                  <c:v>1.0202305803148464</c:v>
                </c:pt>
                <c:pt idx="54">
                  <c:v>0.97522693277052663</c:v>
                </c:pt>
                <c:pt idx="55">
                  <c:v>1.0034740775321085</c:v>
                </c:pt>
                <c:pt idx="56">
                  <c:v>1.0240809376308715</c:v>
                </c:pt>
                <c:pt idx="57">
                  <c:v>1.311783307036712</c:v>
                </c:pt>
                <c:pt idx="58">
                  <c:v>0.89922276339557283</c:v>
                </c:pt>
                <c:pt idx="59">
                  <c:v>0.93975311566620678</c:v>
                </c:pt>
                <c:pt idx="60">
                  <c:v>1.0354757873804126</c:v>
                </c:pt>
                <c:pt idx="61">
                  <c:v>0.96998214403809269</c:v>
                </c:pt>
                <c:pt idx="62">
                  <c:v>0.99006962712840463</c:v>
                </c:pt>
                <c:pt idx="63">
                  <c:v>0.99949935562223557</c:v>
                </c:pt>
                <c:pt idx="64">
                  <c:v>1.0592937421679172</c:v>
                </c:pt>
                <c:pt idx="65">
                  <c:v>1.0517158481046938</c:v>
                </c:pt>
                <c:pt idx="66">
                  <c:v>0.89942358307755721</c:v>
                </c:pt>
                <c:pt idx="67">
                  <c:v>0.92831467569685322</c:v>
                </c:pt>
                <c:pt idx="68">
                  <c:v>0.98620815467512268</c:v>
                </c:pt>
                <c:pt idx="69">
                  <c:v>0.93511523624899784</c:v>
                </c:pt>
                <c:pt idx="70">
                  <c:v>0.9448173131118458</c:v>
                </c:pt>
                <c:pt idx="71">
                  <c:v>1.0495663089878158</c:v>
                </c:pt>
                <c:pt idx="72">
                  <c:v>1.0145682444534232</c:v>
                </c:pt>
                <c:pt idx="73">
                  <c:v>1.1023041127139386</c:v>
                </c:pt>
                <c:pt idx="74">
                  <c:v>0.94339802642186865</c:v>
                </c:pt>
                <c:pt idx="75">
                  <c:v>0.97956935059668271</c:v>
                </c:pt>
                <c:pt idx="76">
                  <c:v>0.96905019323292818</c:v>
                </c:pt>
                <c:pt idx="77">
                  <c:v>0.98108311346219879</c:v>
                </c:pt>
                <c:pt idx="78">
                  <c:v>0.91847802775216059</c:v>
                </c:pt>
                <c:pt idx="79">
                  <c:v>0.89635439756230351</c:v>
                </c:pt>
                <c:pt idx="80">
                  <c:v>0.91644521231920129</c:v>
                </c:pt>
                <c:pt idx="81">
                  <c:v>1.1298921578550416</c:v>
                </c:pt>
                <c:pt idx="82">
                  <c:v>0.84699976616759798</c:v>
                </c:pt>
                <c:pt idx="83">
                  <c:v>0.93959448475839702</c:v>
                </c:pt>
                <c:pt idx="84">
                  <c:v>1.0384908470990626</c:v>
                </c:pt>
                <c:pt idx="85">
                  <c:v>0.95751638010882156</c:v>
                </c:pt>
                <c:pt idx="86">
                  <c:v>0.9022072408122761</c:v>
                </c:pt>
                <c:pt idx="87">
                  <c:v>0.98349877778942651</c:v>
                </c:pt>
                <c:pt idx="88">
                  <c:v>1.0331017862205838</c:v>
                </c:pt>
                <c:pt idx="89">
                  <c:v>0.98342590773517169</c:v>
                </c:pt>
                <c:pt idx="90">
                  <c:v>1.0679782413344268</c:v>
                </c:pt>
                <c:pt idx="91">
                  <c:v>1.0917946802457956</c:v>
                </c:pt>
                <c:pt idx="92">
                  <c:v>0.9316891310582166</c:v>
                </c:pt>
                <c:pt idx="93">
                  <c:v>0.98139261816934031</c:v>
                </c:pt>
                <c:pt idx="94">
                  <c:v>0.98700856104621171</c:v>
                </c:pt>
                <c:pt idx="95">
                  <c:v>1.0894182254142142</c:v>
                </c:pt>
                <c:pt idx="96">
                  <c:v>0.92893590138175697</c:v>
                </c:pt>
                <c:pt idx="97">
                  <c:v>0.88970140771401163</c:v>
                </c:pt>
                <c:pt idx="98">
                  <c:v>0.91864165120762664</c:v>
                </c:pt>
                <c:pt idx="99">
                  <c:v>0.93158969673353675</c:v>
                </c:pt>
                <c:pt idx="100">
                  <c:v>0.84975110229752826</c:v>
                </c:pt>
                <c:pt idx="101">
                  <c:v>0.95219956466949396</c:v>
                </c:pt>
                <c:pt idx="102">
                  <c:v>0.89453972060391951</c:v>
                </c:pt>
                <c:pt idx="103">
                  <c:v>0.91963529359311824</c:v>
                </c:pt>
                <c:pt idx="104">
                  <c:v>0.89181835676981391</c:v>
                </c:pt>
                <c:pt idx="105">
                  <c:v>0.94130509429038522</c:v>
                </c:pt>
                <c:pt idx="106">
                  <c:v>1.0006661287468022</c:v>
                </c:pt>
                <c:pt idx="107">
                  <c:v>0.92154908070492358</c:v>
                </c:pt>
                <c:pt idx="108">
                  <c:v>0.87997577367135438</c:v>
                </c:pt>
                <c:pt idx="109">
                  <c:v>0.8840949110330677</c:v>
                </c:pt>
                <c:pt idx="110">
                  <c:v>1.0898481295046341</c:v>
                </c:pt>
                <c:pt idx="111">
                  <c:v>0.92305221873246746</c:v>
                </c:pt>
                <c:pt idx="112">
                  <c:v>0.96810830555184524</c:v>
                </c:pt>
                <c:pt idx="113">
                  <c:v>0.82223234888474306</c:v>
                </c:pt>
                <c:pt idx="114">
                  <c:v>0.91612999491083291</c:v>
                </c:pt>
                <c:pt idx="115">
                  <c:v>1.057232927279439</c:v>
                </c:pt>
                <c:pt idx="116">
                  <c:v>0.89267647940842265</c:v>
                </c:pt>
                <c:pt idx="117">
                  <c:v>0.93758180715960782</c:v>
                </c:pt>
                <c:pt idx="118">
                  <c:v>0.9504526298286865</c:v>
                </c:pt>
                <c:pt idx="119">
                  <c:v>1.03225112097595</c:v>
                </c:pt>
                <c:pt idx="120">
                  <c:v>0.85358032813265239</c:v>
                </c:pt>
                <c:pt idx="121">
                  <c:v>1.0088203208541708</c:v>
                </c:pt>
                <c:pt idx="122">
                  <c:v>1.054748785626088</c:v>
                </c:pt>
                <c:pt idx="123">
                  <c:v>0.92741840183403756</c:v>
                </c:pt>
                <c:pt idx="124">
                  <c:v>1.1523084599626241</c:v>
                </c:pt>
                <c:pt idx="125">
                  <c:v>1.1143084343438125</c:v>
                </c:pt>
                <c:pt idx="126">
                  <c:v>1.1142071634473547</c:v>
                </c:pt>
                <c:pt idx="127">
                  <c:v>1.1462516551003699</c:v>
                </c:pt>
                <c:pt idx="128">
                  <c:v>1.1760696649074021</c:v>
                </c:pt>
                <c:pt idx="129">
                  <c:v>0.99391320947391149</c:v>
                </c:pt>
                <c:pt idx="130">
                  <c:v>1.0723719693298059</c:v>
                </c:pt>
                <c:pt idx="131">
                  <c:v>1.026831955037341</c:v>
                </c:pt>
                <c:pt idx="132">
                  <c:v>0.98589673456955162</c:v>
                </c:pt>
                <c:pt idx="133">
                  <c:v>1.1261186411554827</c:v>
                </c:pt>
                <c:pt idx="134">
                  <c:v>1.2058081518473418</c:v>
                </c:pt>
                <c:pt idx="135">
                  <c:v>1.1550373054785761</c:v>
                </c:pt>
                <c:pt idx="136">
                  <c:v>0.92232463087451699</c:v>
                </c:pt>
                <c:pt idx="137">
                  <c:v>1.0003068498755261</c:v>
                </c:pt>
                <c:pt idx="138">
                  <c:v>0.98919814925944949</c:v>
                </c:pt>
                <c:pt idx="139">
                  <c:v>0.94322649298952665</c:v>
                </c:pt>
                <c:pt idx="140">
                  <c:v>0.82548597515901323</c:v>
                </c:pt>
                <c:pt idx="141">
                  <c:v>0.85898422565701615</c:v>
                </c:pt>
                <c:pt idx="142">
                  <c:v>0.94356266450405257</c:v>
                </c:pt>
                <c:pt idx="143">
                  <c:v>0.99190485816806162</c:v>
                </c:pt>
                <c:pt idx="144">
                  <c:v>0.84593227292917872</c:v>
                </c:pt>
                <c:pt idx="145">
                  <c:v>0.92830084604839536</c:v>
                </c:pt>
                <c:pt idx="146">
                  <c:v>0.93213223953327262</c:v>
                </c:pt>
                <c:pt idx="147">
                  <c:v>1.1153013367665141</c:v>
                </c:pt>
                <c:pt idx="148">
                  <c:v>0.87619307031272764</c:v>
                </c:pt>
                <c:pt idx="149">
                  <c:v>0.90133594062883871</c:v>
                </c:pt>
                <c:pt idx="150">
                  <c:v>0.87458339520062056</c:v>
                </c:pt>
                <c:pt idx="151">
                  <c:v>0.71793426304214569</c:v>
                </c:pt>
                <c:pt idx="152">
                  <c:v>1.0556068993024792</c:v>
                </c:pt>
                <c:pt idx="153">
                  <c:v>1.1350998859241512</c:v>
                </c:pt>
                <c:pt idx="154">
                  <c:v>1.3432171951605989</c:v>
                </c:pt>
                <c:pt idx="155">
                  <c:v>0.97368831084835361</c:v>
                </c:pt>
                <c:pt idx="156">
                  <c:v>0.99464625497318915</c:v>
                </c:pt>
                <c:pt idx="157">
                  <c:v>1.1530725520533405</c:v>
                </c:pt>
                <c:pt idx="158">
                  <c:v>1.0319541249524775</c:v>
                </c:pt>
                <c:pt idx="159">
                  <c:v>0.90970109756162765</c:v>
                </c:pt>
                <c:pt idx="160">
                  <c:v>0.93790940880957596</c:v>
                </c:pt>
                <c:pt idx="161">
                  <c:v>1.0227387669417685</c:v>
                </c:pt>
                <c:pt idx="162">
                  <c:v>0.91303448430092138</c:v>
                </c:pt>
                <c:pt idx="163">
                  <c:v>1.0313151960252283</c:v>
                </c:pt>
                <c:pt idx="164">
                  <c:v>1.0832413249211361</c:v>
                </c:pt>
                <c:pt idx="165">
                  <c:v>0.9188615775442126</c:v>
                </c:pt>
                <c:pt idx="166">
                  <c:v>0.81284672023669435</c:v>
                </c:pt>
                <c:pt idx="167">
                  <c:v>0.9024328364723595</c:v>
                </c:pt>
                <c:pt idx="168">
                  <c:v>1.021128015435093</c:v>
                </c:pt>
                <c:pt idx="169">
                  <c:v>1.1627964401808999</c:v>
                </c:pt>
                <c:pt idx="170">
                  <c:v>1.1082803520745939</c:v>
                </c:pt>
                <c:pt idx="171">
                  <c:v>1.1733919551610144</c:v>
                </c:pt>
                <c:pt idx="172">
                  <c:v>0.96074568565717999</c:v>
                </c:pt>
                <c:pt idx="173">
                  <c:v>1.0153482751043701</c:v>
                </c:pt>
                <c:pt idx="174">
                  <c:v>1.0428096998891201</c:v>
                </c:pt>
                <c:pt idx="175">
                  <c:v>0.84621888668234269</c:v>
                </c:pt>
                <c:pt idx="176">
                  <c:v>0.77622246709084264</c:v>
                </c:pt>
                <c:pt idx="177">
                  <c:v>0.98304869377614001</c:v>
                </c:pt>
                <c:pt idx="178">
                  <c:v>0.97734352461906493</c:v>
                </c:pt>
                <c:pt idx="179">
                  <c:v>0.82006925804592623</c:v>
                </c:pt>
                <c:pt idx="180">
                  <c:v>0.87453461203482963</c:v>
                </c:pt>
                <c:pt idx="181">
                  <c:v>1.038557566012956</c:v>
                </c:pt>
                <c:pt idx="182">
                  <c:v>0.85440750756393602</c:v>
                </c:pt>
                <c:pt idx="183">
                  <c:v>0.80646999287775956</c:v>
                </c:pt>
                <c:pt idx="184">
                  <c:v>0.91764245993215898</c:v>
                </c:pt>
                <c:pt idx="185">
                  <c:v>0.89148187614811736</c:v>
                </c:pt>
                <c:pt idx="186">
                  <c:v>1.1089360960332773</c:v>
                </c:pt>
                <c:pt idx="187">
                  <c:v>1.0232175095542901</c:v>
                </c:pt>
                <c:pt idx="188">
                  <c:v>1.0105040790840438</c:v>
                </c:pt>
                <c:pt idx="189">
                  <c:v>0.84183875049387324</c:v>
                </c:pt>
                <c:pt idx="190">
                  <c:v>0.86689159470639665</c:v>
                </c:pt>
                <c:pt idx="191">
                  <c:v>0.93619477883577773</c:v>
                </c:pt>
                <c:pt idx="192">
                  <c:v>0.89058421022367962</c:v>
                </c:pt>
                <c:pt idx="193">
                  <c:v>0.98903486448657585</c:v>
                </c:pt>
                <c:pt idx="194">
                  <c:v>1.1429321446596061</c:v>
                </c:pt>
                <c:pt idx="195">
                  <c:v>1.2998725387615355</c:v>
                </c:pt>
                <c:pt idx="196">
                  <c:v>1.1670217635983768</c:v>
                </c:pt>
                <c:pt idx="197">
                  <c:v>0.97462636888044041</c:v>
                </c:pt>
                <c:pt idx="198">
                  <c:v>0.97618544437936661</c:v>
                </c:pt>
                <c:pt idx="199">
                  <c:v>0.93862584280970274</c:v>
                </c:pt>
                <c:pt idx="200">
                  <c:v>0.9833426623020769</c:v>
                </c:pt>
                <c:pt idx="201">
                  <c:v>0.795641179647399</c:v>
                </c:pt>
                <c:pt idx="202">
                  <c:v>0.83182828528948283</c:v>
                </c:pt>
                <c:pt idx="203">
                  <c:v>0.8250052603892688</c:v>
                </c:pt>
                <c:pt idx="204">
                  <c:v>0.94982357444337384</c:v>
                </c:pt>
                <c:pt idx="205">
                  <c:v>0.97947845086447161</c:v>
                </c:pt>
                <c:pt idx="206">
                  <c:v>0.92998091417850226</c:v>
                </c:pt>
                <c:pt idx="207">
                  <c:v>0.82568407421191892</c:v>
                </c:pt>
                <c:pt idx="208">
                  <c:v>0.73721769442830665</c:v>
                </c:pt>
                <c:pt idx="209">
                  <c:v>0.68951723382103158</c:v>
                </c:pt>
                <c:pt idx="210">
                  <c:v>0.82142683955813856</c:v>
                </c:pt>
                <c:pt idx="211">
                  <c:v>0.96933894575719859</c:v>
                </c:pt>
                <c:pt idx="212">
                  <c:v>1.1295649746276255</c:v>
                </c:pt>
                <c:pt idx="213">
                  <c:v>1.0808865146114071</c:v>
                </c:pt>
                <c:pt idx="214">
                  <c:v>1.0152765136771618</c:v>
                </c:pt>
                <c:pt idx="215">
                  <c:v>1.0015996031992034</c:v>
                </c:pt>
                <c:pt idx="216">
                  <c:v>0.81698953629027182</c:v>
                </c:pt>
                <c:pt idx="217">
                  <c:v>0.84979027551358155</c:v>
                </c:pt>
                <c:pt idx="218">
                  <c:v>0.95480804865819591</c:v>
                </c:pt>
                <c:pt idx="219">
                  <c:v>1.0422642487886298</c:v>
                </c:pt>
                <c:pt idx="220">
                  <c:v>0.82514666442039364</c:v>
                </c:pt>
                <c:pt idx="221">
                  <c:v>0.7892843544225604</c:v>
                </c:pt>
                <c:pt idx="222">
                  <c:v>0.96655545407665588</c:v>
                </c:pt>
                <c:pt idx="223">
                  <c:v>1.0297660150855177</c:v>
                </c:pt>
                <c:pt idx="224">
                  <c:v>0.79506527236689373</c:v>
                </c:pt>
                <c:pt idx="225">
                  <c:v>0.97904175129329063</c:v>
                </c:pt>
                <c:pt idx="226">
                  <c:v>0.914025565793954</c:v>
                </c:pt>
                <c:pt idx="227">
                  <c:v>0.96305901859875975</c:v>
                </c:pt>
                <c:pt idx="228">
                  <c:v>0.84278666043158779</c:v>
                </c:pt>
                <c:pt idx="229">
                  <c:v>0.88219599879704558</c:v>
                </c:pt>
                <c:pt idx="230">
                  <c:v>0.8602749073294288</c:v>
                </c:pt>
                <c:pt idx="231">
                  <c:v>0.93561632029941899</c:v>
                </c:pt>
                <c:pt idx="232">
                  <c:v>0.84029394846366101</c:v>
                </c:pt>
                <c:pt idx="233">
                  <c:v>0.82065734596248296</c:v>
                </c:pt>
                <c:pt idx="234">
                  <c:v>0.8330933487594161</c:v>
                </c:pt>
                <c:pt idx="235">
                  <c:v>0.9248928551840867</c:v>
                </c:pt>
                <c:pt idx="236">
                  <c:v>0.80066354922122329</c:v>
                </c:pt>
                <c:pt idx="237">
                  <c:v>0.78503078530307413</c:v>
                </c:pt>
                <c:pt idx="238">
                  <c:v>0.82229464747115877</c:v>
                </c:pt>
                <c:pt idx="239">
                  <c:v>0.74000085105175861</c:v>
                </c:pt>
              </c:numCache>
            </c:numRef>
          </c:val>
        </c:ser>
        <c:ser>
          <c:idx val="111"/>
          <c:order val="111"/>
          <c:tx>
            <c:strRef>
              <c:f>ratio_data!$A$113</c:f>
              <c:strCache>
                <c:ptCount val="1"/>
                <c:pt idx="0">
                  <c:v>1110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ratio_data!$B$113:$IG$113</c:f>
              <c:numCache>
                <c:formatCode>General</c:formatCode>
                <c:ptCount val="240"/>
                <c:pt idx="0">
                  <c:v>0.9306425794648997</c:v>
                </c:pt>
                <c:pt idx="1">
                  <c:v>0.83493255875442307</c:v>
                </c:pt>
                <c:pt idx="2">
                  <c:v>0.89810011486394659</c:v>
                </c:pt>
                <c:pt idx="3">
                  <c:v>0.90081825205194543</c:v>
                </c:pt>
                <c:pt idx="4">
                  <c:v>0.99857294563167631</c:v>
                </c:pt>
                <c:pt idx="5">
                  <c:v>0.93334319128405452</c:v>
                </c:pt>
                <c:pt idx="6">
                  <c:v>0.82265833833861191</c:v>
                </c:pt>
                <c:pt idx="7">
                  <c:v>0.87532281539894563</c:v>
                </c:pt>
                <c:pt idx="8">
                  <c:v>0.8984139381195555</c:v>
                </c:pt>
                <c:pt idx="9">
                  <c:v>0.82832532238389633</c:v>
                </c:pt>
                <c:pt idx="10">
                  <c:v>0.88399592060284471</c:v>
                </c:pt>
                <c:pt idx="11">
                  <c:v>1.0704854895336016</c:v>
                </c:pt>
                <c:pt idx="12">
                  <c:v>1.0909326726709558</c:v>
                </c:pt>
                <c:pt idx="13">
                  <c:v>1.1811145092548241</c:v>
                </c:pt>
                <c:pt idx="14">
                  <c:v>1.1083783796910163</c:v>
                </c:pt>
                <c:pt idx="15">
                  <c:v>1.0436125614425147</c:v>
                </c:pt>
                <c:pt idx="16">
                  <c:v>1.0321054656918063</c:v>
                </c:pt>
                <c:pt idx="17">
                  <c:v>0.94683992555051633</c:v>
                </c:pt>
                <c:pt idx="18">
                  <c:v>1.1096378674492764</c:v>
                </c:pt>
                <c:pt idx="19">
                  <c:v>1.1279862621746897</c:v>
                </c:pt>
                <c:pt idx="20">
                  <c:v>1.1198870222605681</c:v>
                </c:pt>
                <c:pt idx="21">
                  <c:v>0.92433451137895639</c:v>
                </c:pt>
                <c:pt idx="22">
                  <c:v>0.8938910988556561</c:v>
                </c:pt>
                <c:pt idx="23">
                  <c:v>1.0160599822954108</c:v>
                </c:pt>
                <c:pt idx="24">
                  <c:v>0.90897985414081595</c:v>
                </c:pt>
                <c:pt idx="25">
                  <c:v>0.79740471410122848</c:v>
                </c:pt>
                <c:pt idx="26">
                  <c:v>0.88251564192295928</c:v>
                </c:pt>
                <c:pt idx="27">
                  <c:v>0.9382025780664105</c:v>
                </c:pt>
                <c:pt idx="28">
                  <c:v>1.1383670551349299</c:v>
                </c:pt>
                <c:pt idx="29">
                  <c:v>1.0303613735192678</c:v>
                </c:pt>
                <c:pt idx="30">
                  <c:v>1.028204164357656</c:v>
                </c:pt>
                <c:pt idx="31">
                  <c:v>1.0334937083641711</c:v>
                </c:pt>
                <c:pt idx="32">
                  <c:v>1.0812818132343056</c:v>
                </c:pt>
                <c:pt idx="33">
                  <c:v>1.0270784091102942</c:v>
                </c:pt>
                <c:pt idx="34">
                  <c:v>1.22103917186475</c:v>
                </c:pt>
                <c:pt idx="35">
                  <c:v>1.2997344788513252</c:v>
                </c:pt>
                <c:pt idx="36">
                  <c:v>0.91303176168484368</c:v>
                </c:pt>
                <c:pt idx="37">
                  <c:v>0.79822296810342752</c:v>
                </c:pt>
                <c:pt idx="38">
                  <c:v>0.89183043228822634</c:v>
                </c:pt>
                <c:pt idx="39">
                  <c:v>0.82019304568653661</c:v>
                </c:pt>
                <c:pt idx="40">
                  <c:v>0.82788118167114377</c:v>
                </c:pt>
                <c:pt idx="41">
                  <c:v>1.0070597379480044</c:v>
                </c:pt>
                <c:pt idx="42">
                  <c:v>0.93524700844498865</c:v>
                </c:pt>
                <c:pt idx="43">
                  <c:v>0.95362059521635933</c:v>
                </c:pt>
                <c:pt idx="44">
                  <c:v>1.1364893221039201</c:v>
                </c:pt>
                <c:pt idx="45">
                  <c:v>1.0878550819972441</c:v>
                </c:pt>
                <c:pt idx="46">
                  <c:v>1.0080698826098606</c:v>
                </c:pt>
                <c:pt idx="47">
                  <c:v>0.8937860079351988</c:v>
                </c:pt>
                <c:pt idx="48">
                  <c:v>1.0489860818984169</c:v>
                </c:pt>
                <c:pt idx="49">
                  <c:v>0.96025175260053386</c:v>
                </c:pt>
                <c:pt idx="50">
                  <c:v>1.100423512034125</c:v>
                </c:pt>
                <c:pt idx="51">
                  <c:v>0.89225895933952293</c:v>
                </c:pt>
                <c:pt idx="52">
                  <c:v>0.89817663703451434</c:v>
                </c:pt>
                <c:pt idx="53">
                  <c:v>1.0950382104668632</c:v>
                </c:pt>
                <c:pt idx="54">
                  <c:v>0.9558060264509386</c:v>
                </c:pt>
                <c:pt idx="55">
                  <c:v>1.025599111741665</c:v>
                </c:pt>
                <c:pt idx="56">
                  <c:v>0.96275874699037589</c:v>
                </c:pt>
                <c:pt idx="57">
                  <c:v>1.00215158045368</c:v>
                </c:pt>
                <c:pt idx="58">
                  <c:v>0.87443810240649089</c:v>
                </c:pt>
                <c:pt idx="59">
                  <c:v>1.0434003795331184</c:v>
                </c:pt>
                <c:pt idx="60">
                  <c:v>1.0657209428576098</c:v>
                </c:pt>
                <c:pt idx="61">
                  <c:v>1.0830340995465626</c:v>
                </c:pt>
                <c:pt idx="62">
                  <c:v>0.98655951160184086</c:v>
                </c:pt>
                <c:pt idx="63">
                  <c:v>0.89736164460908074</c:v>
                </c:pt>
                <c:pt idx="64">
                  <c:v>0.94786790685323552</c:v>
                </c:pt>
                <c:pt idx="65">
                  <c:v>0.89276783404575089</c:v>
                </c:pt>
                <c:pt idx="66">
                  <c:v>0.94050173558509764</c:v>
                </c:pt>
                <c:pt idx="67">
                  <c:v>0.99593803315136076</c:v>
                </c:pt>
                <c:pt idx="68">
                  <c:v>0.88990054418186149</c:v>
                </c:pt>
                <c:pt idx="69">
                  <c:v>0.9090740253302565</c:v>
                </c:pt>
                <c:pt idx="70">
                  <c:v>0.93663917911680261</c:v>
                </c:pt>
                <c:pt idx="71">
                  <c:v>0.84623082493910073</c:v>
                </c:pt>
                <c:pt idx="72">
                  <c:v>1.0752186827561339</c:v>
                </c:pt>
                <c:pt idx="73">
                  <c:v>1.077012743714874</c:v>
                </c:pt>
                <c:pt idx="74">
                  <c:v>1.1479487499170173</c:v>
                </c:pt>
                <c:pt idx="75">
                  <c:v>0.99216437659484491</c:v>
                </c:pt>
                <c:pt idx="76">
                  <c:v>0.90652524786718924</c:v>
                </c:pt>
                <c:pt idx="77">
                  <c:v>0.86339929628428336</c:v>
                </c:pt>
                <c:pt idx="78">
                  <c:v>0.87683834054101495</c:v>
                </c:pt>
                <c:pt idx="79">
                  <c:v>0.99439425519796143</c:v>
                </c:pt>
                <c:pt idx="80">
                  <c:v>0.92815406930911615</c:v>
                </c:pt>
                <c:pt idx="81">
                  <c:v>0.98297451347484555</c:v>
                </c:pt>
                <c:pt idx="82">
                  <c:v>0.98742981143133191</c:v>
                </c:pt>
                <c:pt idx="83">
                  <c:v>0.97807511520810686</c:v>
                </c:pt>
                <c:pt idx="84">
                  <c:v>0.96832510143879325</c:v>
                </c:pt>
                <c:pt idx="85">
                  <c:v>0.91075530174799457</c:v>
                </c:pt>
                <c:pt idx="86">
                  <c:v>0.87645374968919965</c:v>
                </c:pt>
                <c:pt idx="87">
                  <c:v>1.049203475795029</c:v>
                </c:pt>
                <c:pt idx="88">
                  <c:v>0.97601245374392731</c:v>
                </c:pt>
                <c:pt idx="89">
                  <c:v>0.86309867986544264</c:v>
                </c:pt>
                <c:pt idx="90">
                  <c:v>1.0331457483607827</c:v>
                </c:pt>
                <c:pt idx="91">
                  <c:v>0.97657184700275679</c:v>
                </c:pt>
                <c:pt idx="92">
                  <c:v>0.96004036694165829</c:v>
                </c:pt>
                <c:pt idx="93">
                  <c:v>1.0250498231296798</c:v>
                </c:pt>
                <c:pt idx="94">
                  <c:v>1.024977258944815</c:v>
                </c:pt>
                <c:pt idx="95">
                  <c:v>1.0557571443069871</c:v>
                </c:pt>
                <c:pt idx="96">
                  <c:v>1.0104579867406702</c:v>
                </c:pt>
                <c:pt idx="97">
                  <c:v>0.94173721496058893</c:v>
                </c:pt>
                <c:pt idx="98">
                  <c:v>0.94399271279185915</c:v>
                </c:pt>
                <c:pt idx="99">
                  <c:v>0.89008110959397879</c:v>
                </c:pt>
                <c:pt idx="100">
                  <c:v>0.9732716711998568</c:v>
                </c:pt>
                <c:pt idx="101">
                  <c:v>0.99055480065916912</c:v>
                </c:pt>
                <c:pt idx="102">
                  <c:v>1.0299547747383353</c:v>
                </c:pt>
                <c:pt idx="103">
                  <c:v>1.0116448141121179</c:v>
                </c:pt>
                <c:pt idx="104">
                  <c:v>1.1864221778659223</c:v>
                </c:pt>
                <c:pt idx="105">
                  <c:v>1.0189463406910928</c:v>
                </c:pt>
                <c:pt idx="106">
                  <c:v>0.89288053053651373</c:v>
                </c:pt>
                <c:pt idx="107">
                  <c:v>0.96973821475117683</c:v>
                </c:pt>
                <c:pt idx="108">
                  <c:v>0.98173243403881461</c:v>
                </c:pt>
                <c:pt idx="109">
                  <c:v>0.95705169698421622</c:v>
                </c:pt>
                <c:pt idx="110">
                  <c:v>0.99259423790872769</c:v>
                </c:pt>
                <c:pt idx="111">
                  <c:v>1.0721277916155361</c:v>
                </c:pt>
                <c:pt idx="112">
                  <c:v>0.94136045870812868</c:v>
                </c:pt>
                <c:pt idx="113">
                  <c:v>0.90556550963719951</c:v>
                </c:pt>
                <c:pt idx="114">
                  <c:v>0.9706383177632506</c:v>
                </c:pt>
                <c:pt idx="115">
                  <c:v>0.94452537071469078</c:v>
                </c:pt>
                <c:pt idx="116">
                  <c:v>0.92827121059070383</c:v>
                </c:pt>
                <c:pt idx="117">
                  <c:v>0.97324510289304822</c:v>
                </c:pt>
                <c:pt idx="118">
                  <c:v>0.95300777307208062</c:v>
                </c:pt>
                <c:pt idx="119">
                  <c:v>0.88644443597289191</c:v>
                </c:pt>
                <c:pt idx="120">
                  <c:v>0.95288556133335045</c:v>
                </c:pt>
                <c:pt idx="121">
                  <c:v>1.0732155858163681</c:v>
                </c:pt>
                <c:pt idx="122">
                  <c:v>1.0991210583410658</c:v>
                </c:pt>
                <c:pt idx="123">
                  <c:v>1.0114746478481524</c:v>
                </c:pt>
                <c:pt idx="124">
                  <c:v>0.99584439632008392</c:v>
                </c:pt>
                <c:pt idx="125">
                  <c:v>1.1276458301613201</c:v>
                </c:pt>
                <c:pt idx="126">
                  <c:v>1.1217152507526238</c:v>
                </c:pt>
                <c:pt idx="127">
                  <c:v>1.2590310207907021</c:v>
                </c:pt>
                <c:pt idx="128">
                  <c:v>1.1752905044990041</c:v>
                </c:pt>
                <c:pt idx="129">
                  <c:v>1.0428372410251279</c:v>
                </c:pt>
                <c:pt idx="130">
                  <c:v>1.0308401604504431</c:v>
                </c:pt>
                <c:pt idx="131">
                  <c:v>1.2092225099334792</c:v>
                </c:pt>
                <c:pt idx="132">
                  <c:v>1.0864350161292964</c:v>
                </c:pt>
                <c:pt idx="133">
                  <c:v>1.0841900776501558</c:v>
                </c:pt>
                <c:pt idx="134">
                  <c:v>1.1380274346767978</c:v>
                </c:pt>
                <c:pt idx="135">
                  <c:v>1.0647893759482621</c:v>
                </c:pt>
                <c:pt idx="136">
                  <c:v>0.90606127941140169</c:v>
                </c:pt>
                <c:pt idx="137">
                  <c:v>1.2395119030718997</c:v>
                </c:pt>
                <c:pt idx="138">
                  <c:v>1.0907963662222935</c:v>
                </c:pt>
                <c:pt idx="139">
                  <c:v>1.0385790656886793</c:v>
                </c:pt>
                <c:pt idx="140">
                  <c:v>1.1946417751863787</c:v>
                </c:pt>
                <c:pt idx="141">
                  <c:v>0.89899630816394949</c:v>
                </c:pt>
                <c:pt idx="142">
                  <c:v>0.97492332302283269</c:v>
                </c:pt>
                <c:pt idx="143">
                  <c:v>1.0707363315080043</c:v>
                </c:pt>
                <c:pt idx="144">
                  <c:v>0.96957819909594256</c:v>
                </c:pt>
                <c:pt idx="145">
                  <c:v>1.0268409113570647</c:v>
                </c:pt>
                <c:pt idx="146">
                  <c:v>0.99304267161410065</c:v>
                </c:pt>
                <c:pt idx="147">
                  <c:v>0.88191887623822562</c:v>
                </c:pt>
                <c:pt idx="148">
                  <c:v>0.76017475615420471</c:v>
                </c:pt>
                <c:pt idx="149">
                  <c:v>0.78610351455355965</c:v>
                </c:pt>
                <c:pt idx="150">
                  <c:v>0.84185786846484045</c:v>
                </c:pt>
                <c:pt idx="151">
                  <c:v>0.92387034842147564</c:v>
                </c:pt>
                <c:pt idx="152">
                  <c:v>0.98486587395468572</c:v>
                </c:pt>
                <c:pt idx="153">
                  <c:v>1.0810569257598421</c:v>
                </c:pt>
                <c:pt idx="154">
                  <c:v>1.0263875746212039</c:v>
                </c:pt>
                <c:pt idx="155">
                  <c:v>1.1376829511191697</c:v>
                </c:pt>
                <c:pt idx="156">
                  <c:v>1.1937715218798113</c:v>
                </c:pt>
                <c:pt idx="157">
                  <c:v>0.92219754937589782</c:v>
                </c:pt>
                <c:pt idx="158">
                  <c:v>0.90992746359070065</c:v>
                </c:pt>
                <c:pt idx="159">
                  <c:v>0.85321239759473755</c:v>
                </c:pt>
                <c:pt idx="160">
                  <c:v>0.84910248353870221</c:v>
                </c:pt>
                <c:pt idx="161">
                  <c:v>0.94581494913523256</c:v>
                </c:pt>
                <c:pt idx="162">
                  <c:v>0.86637779382626856</c:v>
                </c:pt>
                <c:pt idx="163">
                  <c:v>0.72871896375289491</c:v>
                </c:pt>
                <c:pt idx="164">
                  <c:v>0.88053692358171287</c:v>
                </c:pt>
                <c:pt idx="165">
                  <c:v>0.93119344374253032</c:v>
                </c:pt>
                <c:pt idx="166">
                  <c:v>0.8764046634827628</c:v>
                </c:pt>
                <c:pt idx="167">
                  <c:v>0.81101489309501962</c:v>
                </c:pt>
                <c:pt idx="168">
                  <c:v>0.91809304621224319</c:v>
                </c:pt>
                <c:pt idx="169">
                  <c:v>0.94746837524389982</c:v>
                </c:pt>
                <c:pt idx="170">
                  <c:v>1.0727201852476738</c:v>
                </c:pt>
                <c:pt idx="171">
                  <c:v>0.98702554262887876</c:v>
                </c:pt>
                <c:pt idx="172">
                  <c:v>0.91069261448718075</c:v>
                </c:pt>
                <c:pt idx="173">
                  <c:v>0.89768986668891804</c:v>
                </c:pt>
                <c:pt idx="174">
                  <c:v>1.0499591577002259</c:v>
                </c:pt>
                <c:pt idx="175">
                  <c:v>0.91663649023019578</c:v>
                </c:pt>
                <c:pt idx="176">
                  <c:v>0.87438570463486764</c:v>
                </c:pt>
                <c:pt idx="177">
                  <c:v>0.87939178633225934</c:v>
                </c:pt>
                <c:pt idx="178">
                  <c:v>0.93011526979975356</c:v>
                </c:pt>
                <c:pt idx="179">
                  <c:v>0.86326191777043404</c:v>
                </c:pt>
                <c:pt idx="180">
                  <c:v>0.94219136332534592</c:v>
                </c:pt>
                <c:pt idx="181">
                  <c:v>0.89425535586360538</c:v>
                </c:pt>
                <c:pt idx="182">
                  <c:v>0.92846145511983469</c:v>
                </c:pt>
                <c:pt idx="183">
                  <c:v>0.81626592009776078</c:v>
                </c:pt>
                <c:pt idx="184">
                  <c:v>1.0911433667507249</c:v>
                </c:pt>
                <c:pt idx="185">
                  <c:v>1.0622689291452425</c:v>
                </c:pt>
                <c:pt idx="186">
                  <c:v>1.0030799804274138</c:v>
                </c:pt>
                <c:pt idx="187">
                  <c:v>1.1272717083510522</c:v>
                </c:pt>
                <c:pt idx="188">
                  <c:v>1.3190713320893164</c:v>
                </c:pt>
                <c:pt idx="189">
                  <c:v>1.0969747632331834</c:v>
                </c:pt>
                <c:pt idx="190">
                  <c:v>0.96335614116287449</c:v>
                </c:pt>
                <c:pt idx="191">
                  <c:v>0.92155041523844583</c:v>
                </c:pt>
                <c:pt idx="192">
                  <c:v>1.0413683792602886</c:v>
                </c:pt>
                <c:pt idx="193">
                  <c:v>0.92600372635987516</c:v>
                </c:pt>
                <c:pt idx="194">
                  <c:v>1.0476232512482258</c:v>
                </c:pt>
                <c:pt idx="195">
                  <c:v>1.1630545354852229</c:v>
                </c:pt>
                <c:pt idx="196">
                  <c:v>0.97988260853908948</c:v>
                </c:pt>
                <c:pt idx="197">
                  <c:v>0.90930230083221364</c:v>
                </c:pt>
                <c:pt idx="198">
                  <c:v>0.92746028330455499</c:v>
                </c:pt>
                <c:pt idx="199">
                  <c:v>0.97210652417064658</c:v>
                </c:pt>
                <c:pt idx="200">
                  <c:v>1.0736083021119978</c:v>
                </c:pt>
                <c:pt idx="201">
                  <c:v>0.99566809224756925</c:v>
                </c:pt>
                <c:pt idx="202">
                  <c:v>0.91218489389205759</c:v>
                </c:pt>
                <c:pt idx="203">
                  <c:v>0.97870338477564922</c:v>
                </c:pt>
                <c:pt idx="204">
                  <c:v>0.85802971891911595</c:v>
                </c:pt>
                <c:pt idx="205">
                  <c:v>0.92517071687675301</c:v>
                </c:pt>
                <c:pt idx="206">
                  <c:v>1.0802325966667803</c:v>
                </c:pt>
                <c:pt idx="207">
                  <c:v>0.99176508289306942</c:v>
                </c:pt>
                <c:pt idx="208">
                  <c:v>0.84756303999530758</c:v>
                </c:pt>
                <c:pt idx="209">
                  <c:v>0.80765364099747283</c:v>
                </c:pt>
                <c:pt idx="210">
                  <c:v>0.88842296834548851</c:v>
                </c:pt>
                <c:pt idx="211">
                  <c:v>0.90398817941738518</c:v>
                </c:pt>
                <c:pt idx="212">
                  <c:v>0.82515583450859953</c:v>
                </c:pt>
                <c:pt idx="213">
                  <c:v>0.93437596812272328</c:v>
                </c:pt>
                <c:pt idx="214">
                  <c:v>1.0013065204419547</c:v>
                </c:pt>
                <c:pt idx="215">
                  <c:v>0.96040604039729827</c:v>
                </c:pt>
                <c:pt idx="216">
                  <c:v>0.94905087042195713</c:v>
                </c:pt>
                <c:pt idx="217">
                  <c:v>0.88885699352494041</c:v>
                </c:pt>
                <c:pt idx="218">
                  <c:v>0.91972921861260792</c:v>
                </c:pt>
                <c:pt idx="219">
                  <c:v>0.74123114028947601</c:v>
                </c:pt>
                <c:pt idx="220">
                  <c:v>0.76467399976192352</c:v>
                </c:pt>
                <c:pt idx="221">
                  <c:v>0.8321953624979006</c:v>
                </c:pt>
                <c:pt idx="222">
                  <c:v>0.92885416539405996</c:v>
                </c:pt>
                <c:pt idx="223">
                  <c:v>0.90972147745356002</c:v>
                </c:pt>
                <c:pt idx="224">
                  <c:v>0.80491896734261748</c:v>
                </c:pt>
                <c:pt idx="225">
                  <c:v>0.89348890995144248</c:v>
                </c:pt>
                <c:pt idx="226">
                  <c:v>0.9697543132611649</c:v>
                </c:pt>
                <c:pt idx="227">
                  <c:v>0.91954139610389773</c:v>
                </c:pt>
                <c:pt idx="228">
                  <c:v>0.81092178415312233</c:v>
                </c:pt>
                <c:pt idx="229">
                  <c:v>0.91555272968295687</c:v>
                </c:pt>
                <c:pt idx="230">
                  <c:v>1.0233188517546035</c:v>
                </c:pt>
                <c:pt idx="231">
                  <c:v>0.88875540079279469</c:v>
                </c:pt>
                <c:pt idx="232">
                  <c:v>1.0113189128619011</c:v>
                </c:pt>
                <c:pt idx="233">
                  <c:v>0.83519707232133733</c:v>
                </c:pt>
                <c:pt idx="234">
                  <c:v>0.77486000647904041</c:v>
                </c:pt>
                <c:pt idx="235">
                  <c:v>1.0356088954992424</c:v>
                </c:pt>
                <c:pt idx="236">
                  <c:v>1.0349612158345176</c:v>
                </c:pt>
                <c:pt idx="237">
                  <c:v>0.91660670799202959</c:v>
                </c:pt>
                <c:pt idx="238">
                  <c:v>0.86209568870579711</c:v>
                </c:pt>
                <c:pt idx="239">
                  <c:v>0.83473383694196701</c:v>
                </c:pt>
              </c:numCache>
            </c:numRef>
          </c:val>
        </c:ser>
        <c:ser>
          <c:idx val="112"/>
          <c:order val="112"/>
          <c:tx>
            <c:strRef>
              <c:f>ratio_data!$A$114</c:f>
              <c:strCache>
                <c:ptCount val="1"/>
                <c:pt idx="0">
                  <c:v>1120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ratio_data!$B$114:$IG$114</c:f>
              <c:numCache>
                <c:formatCode>General</c:formatCode>
                <c:ptCount val="240"/>
                <c:pt idx="0">
                  <c:v>0.88642106274301813</c:v>
                </c:pt>
                <c:pt idx="1">
                  <c:v>0.9520962306216626</c:v>
                </c:pt>
                <c:pt idx="2">
                  <c:v>0.94745971363773163</c:v>
                </c:pt>
                <c:pt idx="3">
                  <c:v>0.87013077337318412</c:v>
                </c:pt>
                <c:pt idx="4">
                  <c:v>0.92787368716708962</c:v>
                </c:pt>
                <c:pt idx="5">
                  <c:v>0.90827728492641058</c:v>
                </c:pt>
                <c:pt idx="6">
                  <c:v>0.75965656930539782</c:v>
                </c:pt>
                <c:pt idx="7">
                  <c:v>0.92061938458340864</c:v>
                </c:pt>
                <c:pt idx="8">
                  <c:v>1.1162267553054122</c:v>
                </c:pt>
                <c:pt idx="9">
                  <c:v>1.1262170334358768</c:v>
                </c:pt>
                <c:pt idx="10">
                  <c:v>1.0382437950368666</c:v>
                </c:pt>
                <c:pt idx="11">
                  <c:v>1.0802006938650037</c:v>
                </c:pt>
                <c:pt idx="12">
                  <c:v>1.091888711922288</c:v>
                </c:pt>
                <c:pt idx="13">
                  <c:v>1.1051689148859973</c:v>
                </c:pt>
                <c:pt idx="14">
                  <c:v>1.007514034255222</c:v>
                </c:pt>
                <c:pt idx="15">
                  <c:v>1.0828523785468112</c:v>
                </c:pt>
                <c:pt idx="16">
                  <c:v>1.2523375212141201</c:v>
                </c:pt>
                <c:pt idx="17">
                  <c:v>1.0204832233555841</c:v>
                </c:pt>
                <c:pt idx="18">
                  <c:v>1.0113802870958757</c:v>
                </c:pt>
                <c:pt idx="19">
                  <c:v>1.0234072195920738</c:v>
                </c:pt>
                <c:pt idx="20">
                  <c:v>1.0425746030651453</c:v>
                </c:pt>
                <c:pt idx="21">
                  <c:v>0.91107476451345915</c:v>
                </c:pt>
                <c:pt idx="22">
                  <c:v>0.84743953134928363</c:v>
                </c:pt>
                <c:pt idx="23">
                  <c:v>0.84496572137626658</c:v>
                </c:pt>
                <c:pt idx="24">
                  <c:v>0.93393029139551575</c:v>
                </c:pt>
                <c:pt idx="25">
                  <c:v>0.89238608010505438</c:v>
                </c:pt>
                <c:pt idx="26">
                  <c:v>0.88584958509856115</c:v>
                </c:pt>
                <c:pt idx="27">
                  <c:v>0.87004523556974234</c:v>
                </c:pt>
                <c:pt idx="28">
                  <c:v>1.0109295013587813</c:v>
                </c:pt>
                <c:pt idx="29">
                  <c:v>0.9992131898709562</c:v>
                </c:pt>
                <c:pt idx="30">
                  <c:v>0.93145460191079954</c:v>
                </c:pt>
                <c:pt idx="31">
                  <c:v>1.0678362524424125</c:v>
                </c:pt>
                <c:pt idx="32">
                  <c:v>1.0554552838191498</c:v>
                </c:pt>
                <c:pt idx="33">
                  <c:v>1.0450667365627775</c:v>
                </c:pt>
                <c:pt idx="34">
                  <c:v>1.0511696551898091</c:v>
                </c:pt>
                <c:pt idx="35">
                  <c:v>1.1928240493879818</c:v>
                </c:pt>
                <c:pt idx="36">
                  <c:v>1.0771095702086237</c:v>
                </c:pt>
                <c:pt idx="37">
                  <c:v>0.86918222935512102</c:v>
                </c:pt>
                <c:pt idx="38">
                  <c:v>0.7862509771768017</c:v>
                </c:pt>
                <c:pt idx="39">
                  <c:v>0.7887066616258126</c:v>
                </c:pt>
                <c:pt idx="40">
                  <c:v>0.98244603119913498</c:v>
                </c:pt>
                <c:pt idx="41">
                  <c:v>0.94943704466848278</c:v>
                </c:pt>
                <c:pt idx="42">
                  <c:v>0.98034601964592227</c:v>
                </c:pt>
                <c:pt idx="43">
                  <c:v>1.1084275644024346</c:v>
                </c:pt>
                <c:pt idx="44">
                  <c:v>1.0581872489442785</c:v>
                </c:pt>
                <c:pt idx="45">
                  <c:v>0.99097235110259319</c:v>
                </c:pt>
                <c:pt idx="46">
                  <c:v>0.97259982222535246</c:v>
                </c:pt>
                <c:pt idx="47">
                  <c:v>0.83543494344351166</c:v>
                </c:pt>
                <c:pt idx="48">
                  <c:v>0.90342508681290756</c:v>
                </c:pt>
                <c:pt idx="49">
                  <c:v>1.0722997087418467</c:v>
                </c:pt>
                <c:pt idx="50">
                  <c:v>1.0220535497351688</c:v>
                </c:pt>
                <c:pt idx="51">
                  <c:v>0.87410371011540622</c:v>
                </c:pt>
                <c:pt idx="52">
                  <c:v>0.87930690975297887</c:v>
                </c:pt>
                <c:pt idx="53">
                  <c:v>0.99674535869814496</c:v>
                </c:pt>
                <c:pt idx="54">
                  <c:v>1.1114935645071031</c:v>
                </c:pt>
                <c:pt idx="55">
                  <c:v>1.0112364799310081</c:v>
                </c:pt>
                <c:pt idx="56">
                  <c:v>0.79062252763741403</c:v>
                </c:pt>
                <c:pt idx="57">
                  <c:v>1.028896160565858</c:v>
                </c:pt>
                <c:pt idx="58">
                  <c:v>1.0420101228030945</c:v>
                </c:pt>
                <c:pt idx="59">
                  <c:v>1.006316034674964</c:v>
                </c:pt>
                <c:pt idx="60">
                  <c:v>1.1413834241295104</c:v>
                </c:pt>
                <c:pt idx="61">
                  <c:v>1.0183122470244721</c:v>
                </c:pt>
                <c:pt idx="62">
                  <c:v>1.0178128930230239</c:v>
                </c:pt>
                <c:pt idx="63">
                  <c:v>0.93804491474444873</c:v>
                </c:pt>
                <c:pt idx="64">
                  <c:v>0.93189266109709568</c:v>
                </c:pt>
                <c:pt idx="65">
                  <c:v>0.84900753501995552</c:v>
                </c:pt>
                <c:pt idx="66">
                  <c:v>0.94429691996696563</c:v>
                </c:pt>
                <c:pt idx="67">
                  <c:v>0.87198428999666822</c:v>
                </c:pt>
                <c:pt idx="68">
                  <c:v>0.98786594344952361</c:v>
                </c:pt>
                <c:pt idx="69">
                  <c:v>0.8452941975265188</c:v>
                </c:pt>
                <c:pt idx="70">
                  <c:v>0.8268942866336022</c:v>
                </c:pt>
                <c:pt idx="71">
                  <c:v>0.89616008103899358</c:v>
                </c:pt>
                <c:pt idx="72">
                  <c:v>0.99437243820782206</c:v>
                </c:pt>
                <c:pt idx="73">
                  <c:v>0.87975240275610556</c:v>
                </c:pt>
                <c:pt idx="74">
                  <c:v>1.1312624721848938</c:v>
                </c:pt>
                <c:pt idx="75">
                  <c:v>0.90988472114980834</c:v>
                </c:pt>
                <c:pt idx="76">
                  <c:v>0.8791331738786663</c:v>
                </c:pt>
                <c:pt idx="77">
                  <c:v>0.88691635967255666</c:v>
                </c:pt>
                <c:pt idx="78">
                  <c:v>0.99276133001435707</c:v>
                </c:pt>
                <c:pt idx="79">
                  <c:v>0.98107541487037164</c:v>
                </c:pt>
                <c:pt idx="80">
                  <c:v>1.0251791275078259</c:v>
                </c:pt>
                <c:pt idx="81">
                  <c:v>0.77837524303480676</c:v>
                </c:pt>
                <c:pt idx="82">
                  <c:v>0.93857580724806744</c:v>
                </c:pt>
                <c:pt idx="83">
                  <c:v>1.1198669551793468</c:v>
                </c:pt>
                <c:pt idx="84">
                  <c:v>1.0104078816794462</c:v>
                </c:pt>
                <c:pt idx="85">
                  <c:v>0.98910271624836466</c:v>
                </c:pt>
                <c:pt idx="86">
                  <c:v>0.86991166295872313</c:v>
                </c:pt>
                <c:pt idx="87">
                  <c:v>0.89869789503568664</c:v>
                </c:pt>
                <c:pt idx="88">
                  <c:v>0.98483915835166258</c:v>
                </c:pt>
                <c:pt idx="89">
                  <c:v>0.8204544029964348</c:v>
                </c:pt>
                <c:pt idx="90">
                  <c:v>0.97902871756780974</c:v>
                </c:pt>
                <c:pt idx="91">
                  <c:v>0.95191833359472022</c:v>
                </c:pt>
                <c:pt idx="92">
                  <c:v>1.0759980026882419</c:v>
                </c:pt>
                <c:pt idx="93">
                  <c:v>0.91447553445148777</c:v>
                </c:pt>
                <c:pt idx="94">
                  <c:v>1.125031129782966</c:v>
                </c:pt>
                <c:pt idx="95">
                  <c:v>1.0429392360851957</c:v>
                </c:pt>
                <c:pt idx="96">
                  <c:v>0.89578756601212051</c:v>
                </c:pt>
                <c:pt idx="97">
                  <c:v>0.9621914862289167</c:v>
                </c:pt>
                <c:pt idx="98">
                  <c:v>1.0125708503760107</c:v>
                </c:pt>
                <c:pt idx="99">
                  <c:v>1.1440880654909957</c:v>
                </c:pt>
                <c:pt idx="100">
                  <c:v>1.003367035276024</c:v>
                </c:pt>
                <c:pt idx="101">
                  <c:v>1.0669092706950492</c:v>
                </c:pt>
                <c:pt idx="102">
                  <c:v>0.97796099278145532</c:v>
                </c:pt>
                <c:pt idx="103">
                  <c:v>1.0865177367305685</c:v>
                </c:pt>
                <c:pt idx="104">
                  <c:v>1.0253164726815041</c:v>
                </c:pt>
                <c:pt idx="105">
                  <c:v>1.0527892097527241</c:v>
                </c:pt>
                <c:pt idx="106">
                  <c:v>0.94464807547800134</c:v>
                </c:pt>
                <c:pt idx="107">
                  <c:v>0.89178804967458092</c:v>
                </c:pt>
                <c:pt idx="108">
                  <c:v>0.85073841356595692</c:v>
                </c:pt>
                <c:pt idx="109">
                  <c:v>0.92743542884359564</c:v>
                </c:pt>
                <c:pt idx="110">
                  <c:v>0.94514561074398495</c:v>
                </c:pt>
                <c:pt idx="111">
                  <c:v>1.0654156271468345</c:v>
                </c:pt>
                <c:pt idx="112">
                  <c:v>1.0754173382099816</c:v>
                </c:pt>
                <c:pt idx="113">
                  <c:v>1.0447538693065745</c:v>
                </c:pt>
                <c:pt idx="114">
                  <c:v>0.94218610232961253</c:v>
                </c:pt>
                <c:pt idx="115">
                  <c:v>0.87326629927453492</c:v>
                </c:pt>
                <c:pt idx="116">
                  <c:v>1.0720129256220627</c:v>
                </c:pt>
                <c:pt idx="117">
                  <c:v>0.86458950804709833</c:v>
                </c:pt>
                <c:pt idx="118">
                  <c:v>0.8639136130518823</c:v>
                </c:pt>
                <c:pt idx="119">
                  <c:v>0.96502160475346455</c:v>
                </c:pt>
                <c:pt idx="120">
                  <c:v>0.90128464190926361</c:v>
                </c:pt>
                <c:pt idx="121">
                  <c:v>1.0811134510394917</c:v>
                </c:pt>
                <c:pt idx="122">
                  <c:v>1.2457946533945528</c:v>
                </c:pt>
                <c:pt idx="123">
                  <c:v>1.1121612486415717</c:v>
                </c:pt>
                <c:pt idx="124">
                  <c:v>1.0998858182156264</c:v>
                </c:pt>
                <c:pt idx="125">
                  <c:v>1.0047016699599738</c:v>
                </c:pt>
                <c:pt idx="126">
                  <c:v>1.0296316517828159</c:v>
                </c:pt>
                <c:pt idx="127">
                  <c:v>1.1648195302267785</c:v>
                </c:pt>
                <c:pt idx="128">
                  <c:v>1.0895593167728639</c:v>
                </c:pt>
                <c:pt idx="129">
                  <c:v>1.0844277983493915</c:v>
                </c:pt>
                <c:pt idx="130">
                  <c:v>0.99606052642850773</c:v>
                </c:pt>
                <c:pt idx="131">
                  <c:v>1.2340776458015141</c:v>
                </c:pt>
                <c:pt idx="132">
                  <c:v>1.0729170155652641</c:v>
                </c:pt>
                <c:pt idx="133">
                  <c:v>1.0111777517821712</c:v>
                </c:pt>
                <c:pt idx="134">
                  <c:v>1.04904949335673</c:v>
                </c:pt>
                <c:pt idx="135">
                  <c:v>1.0133976987935318</c:v>
                </c:pt>
                <c:pt idx="136">
                  <c:v>1.0494297333217764</c:v>
                </c:pt>
                <c:pt idx="137">
                  <c:v>1.0790228453096775</c:v>
                </c:pt>
                <c:pt idx="138">
                  <c:v>1.0198120617926862</c:v>
                </c:pt>
                <c:pt idx="139">
                  <c:v>1.1977985204486841</c:v>
                </c:pt>
                <c:pt idx="140">
                  <c:v>1.1805584724998044</c:v>
                </c:pt>
                <c:pt idx="141">
                  <c:v>1.0699098689978366</c:v>
                </c:pt>
                <c:pt idx="142">
                  <c:v>0.8676270909310646</c:v>
                </c:pt>
                <c:pt idx="143">
                  <c:v>1.0026930983379254</c:v>
                </c:pt>
                <c:pt idx="144">
                  <c:v>0.91640323147172453</c:v>
                </c:pt>
                <c:pt idx="145">
                  <c:v>1.023787203390716</c:v>
                </c:pt>
                <c:pt idx="146">
                  <c:v>1.0749437692463641</c:v>
                </c:pt>
                <c:pt idx="147">
                  <c:v>1.1021899322688034</c:v>
                </c:pt>
                <c:pt idx="148">
                  <c:v>0.94890636062152989</c:v>
                </c:pt>
                <c:pt idx="149">
                  <c:v>0.91402126793455363</c:v>
                </c:pt>
                <c:pt idx="150">
                  <c:v>0.99659702665531469</c:v>
                </c:pt>
                <c:pt idx="151">
                  <c:v>0.95220106278383865</c:v>
                </c:pt>
                <c:pt idx="152">
                  <c:v>1.0444234974498594</c:v>
                </c:pt>
                <c:pt idx="153">
                  <c:v>0.96441620247099114</c:v>
                </c:pt>
                <c:pt idx="154">
                  <c:v>1.0770883579520298</c:v>
                </c:pt>
                <c:pt idx="155">
                  <c:v>0.93835156778705042</c:v>
                </c:pt>
                <c:pt idx="156">
                  <c:v>0.83995615435988402</c:v>
                </c:pt>
                <c:pt idx="157">
                  <c:v>1.0790478548715043</c:v>
                </c:pt>
                <c:pt idx="158">
                  <c:v>1.0593167003088122</c:v>
                </c:pt>
                <c:pt idx="159">
                  <c:v>1.0146251433152189</c:v>
                </c:pt>
                <c:pt idx="160">
                  <c:v>1.0330831329490242</c:v>
                </c:pt>
                <c:pt idx="161">
                  <c:v>0.86416105247724295</c:v>
                </c:pt>
                <c:pt idx="162">
                  <c:v>0.82937027684073661</c:v>
                </c:pt>
                <c:pt idx="163">
                  <c:v>0.89513450767276759</c:v>
                </c:pt>
                <c:pt idx="164">
                  <c:v>0.86759138998524532</c:v>
                </c:pt>
                <c:pt idx="165">
                  <c:v>0.94349398109730365</c:v>
                </c:pt>
                <c:pt idx="166">
                  <c:v>1.099339356560207</c:v>
                </c:pt>
                <c:pt idx="167">
                  <c:v>0.83961972131164186</c:v>
                </c:pt>
                <c:pt idx="168">
                  <c:v>0.80963039273088511</c:v>
                </c:pt>
                <c:pt idx="169">
                  <c:v>0.82028403286093476</c:v>
                </c:pt>
                <c:pt idx="170">
                  <c:v>0.81994111317385998</c:v>
                </c:pt>
                <c:pt idx="171">
                  <c:v>0.94443570905739149</c:v>
                </c:pt>
                <c:pt idx="172">
                  <c:v>0.99371356551231227</c:v>
                </c:pt>
                <c:pt idx="173">
                  <c:v>0.93343820941813371</c:v>
                </c:pt>
                <c:pt idx="174">
                  <c:v>1.0079234320511823</c:v>
                </c:pt>
                <c:pt idx="175">
                  <c:v>0.95165425948571858</c:v>
                </c:pt>
                <c:pt idx="176">
                  <c:v>0.84262976734194961</c:v>
                </c:pt>
                <c:pt idx="177">
                  <c:v>0.86594305046518405</c:v>
                </c:pt>
                <c:pt idx="178">
                  <c:v>1.0050192536760234</c:v>
                </c:pt>
                <c:pt idx="179">
                  <c:v>1.3371689510718501</c:v>
                </c:pt>
                <c:pt idx="180">
                  <c:v>1.1323188031983515</c:v>
                </c:pt>
                <c:pt idx="181">
                  <c:v>0.89080654805190507</c:v>
                </c:pt>
                <c:pt idx="182">
                  <c:v>0.96613880310131095</c:v>
                </c:pt>
                <c:pt idx="183">
                  <c:v>1.0922730263566303</c:v>
                </c:pt>
                <c:pt idx="184">
                  <c:v>1.0200996572299055</c:v>
                </c:pt>
                <c:pt idx="185">
                  <c:v>1.1212867533118371</c:v>
                </c:pt>
                <c:pt idx="186">
                  <c:v>1.2371400999690896</c:v>
                </c:pt>
                <c:pt idx="187">
                  <c:v>1.4734706153473551</c:v>
                </c:pt>
                <c:pt idx="188">
                  <c:v>1.0324198827298274</c:v>
                </c:pt>
                <c:pt idx="189">
                  <c:v>1.0445048831746797</c:v>
                </c:pt>
                <c:pt idx="190">
                  <c:v>0.94601343434718399</c:v>
                </c:pt>
                <c:pt idx="191">
                  <c:v>1.0666024411974899</c:v>
                </c:pt>
                <c:pt idx="192">
                  <c:v>1.0779028202385801</c:v>
                </c:pt>
                <c:pt idx="193">
                  <c:v>0.8804791439265095</c:v>
                </c:pt>
                <c:pt idx="194">
                  <c:v>1.123387638321778</c:v>
                </c:pt>
                <c:pt idx="195">
                  <c:v>1.0268022939084898</c:v>
                </c:pt>
                <c:pt idx="196">
                  <c:v>1.1328178156712665</c:v>
                </c:pt>
                <c:pt idx="197">
                  <c:v>1.176735042565894</c:v>
                </c:pt>
                <c:pt idx="198">
                  <c:v>1.033297065406616</c:v>
                </c:pt>
                <c:pt idx="199">
                  <c:v>1.0527136410836146</c:v>
                </c:pt>
                <c:pt idx="200">
                  <c:v>0.91908132003938525</c:v>
                </c:pt>
                <c:pt idx="201">
                  <c:v>0.74405616804951391</c:v>
                </c:pt>
                <c:pt idx="202">
                  <c:v>1.0252593278222846</c:v>
                </c:pt>
                <c:pt idx="203">
                  <c:v>1.0151171317869767</c:v>
                </c:pt>
                <c:pt idx="204">
                  <c:v>0.78633747865771542</c:v>
                </c:pt>
                <c:pt idx="205">
                  <c:v>0.92470810258389358</c:v>
                </c:pt>
                <c:pt idx="206">
                  <c:v>1.2443104086526853</c:v>
                </c:pt>
                <c:pt idx="207">
                  <c:v>1.1676934058090376</c:v>
                </c:pt>
                <c:pt idx="208">
                  <c:v>0.87503243293972255</c:v>
                </c:pt>
                <c:pt idx="209">
                  <c:v>1.0274707525478672</c:v>
                </c:pt>
                <c:pt idx="210">
                  <c:v>1.0623317337704119</c:v>
                </c:pt>
                <c:pt idx="211">
                  <c:v>1.1539648922468158</c:v>
                </c:pt>
                <c:pt idx="212">
                  <c:v>0.87429654612146424</c:v>
                </c:pt>
                <c:pt idx="213">
                  <c:v>0.96892578622107872</c:v>
                </c:pt>
                <c:pt idx="214">
                  <c:v>1.0064828135043309</c:v>
                </c:pt>
                <c:pt idx="215">
                  <c:v>0.96036510624226756</c:v>
                </c:pt>
                <c:pt idx="216">
                  <c:v>0.89902608784875748</c:v>
                </c:pt>
                <c:pt idx="217">
                  <c:v>0.88604004764876165</c:v>
                </c:pt>
                <c:pt idx="218">
                  <c:v>0.79302030817205749</c:v>
                </c:pt>
                <c:pt idx="219">
                  <c:v>0.79655624038931649</c:v>
                </c:pt>
                <c:pt idx="220">
                  <c:v>0.69688439039902195</c:v>
                </c:pt>
                <c:pt idx="221">
                  <c:v>0.9788188449753471</c:v>
                </c:pt>
                <c:pt idx="222">
                  <c:v>0.9492062057538786</c:v>
                </c:pt>
                <c:pt idx="223">
                  <c:v>0.93028536213978263</c:v>
                </c:pt>
                <c:pt idx="224">
                  <c:v>0.90415932927114329</c:v>
                </c:pt>
                <c:pt idx="225">
                  <c:v>0.76626023110567265</c:v>
                </c:pt>
                <c:pt idx="226">
                  <c:v>0.69558508849891953</c:v>
                </c:pt>
                <c:pt idx="227">
                  <c:v>0.7042042834303327</c:v>
                </c:pt>
                <c:pt idx="228">
                  <c:v>0.76986304174258391</c:v>
                </c:pt>
                <c:pt idx="229">
                  <c:v>0.72375390532298278</c:v>
                </c:pt>
                <c:pt idx="230">
                  <c:v>0.78568779396807065</c:v>
                </c:pt>
                <c:pt idx="231">
                  <c:v>0.81233524672957191</c:v>
                </c:pt>
                <c:pt idx="232">
                  <c:v>0.91125888708273817</c:v>
                </c:pt>
                <c:pt idx="233">
                  <c:v>0.96712635578053541</c:v>
                </c:pt>
                <c:pt idx="234">
                  <c:v>0.89010566762728183</c:v>
                </c:pt>
                <c:pt idx="235">
                  <c:v>0.96345018894093837</c:v>
                </c:pt>
                <c:pt idx="236">
                  <c:v>0.91490331023118365</c:v>
                </c:pt>
                <c:pt idx="237">
                  <c:v>0.9185827778285085</c:v>
                </c:pt>
                <c:pt idx="238">
                  <c:v>0.98781892659339965</c:v>
                </c:pt>
                <c:pt idx="239">
                  <c:v>0.86773598751073266</c:v>
                </c:pt>
              </c:numCache>
            </c:numRef>
          </c:val>
        </c:ser>
        <c:ser>
          <c:idx val="113"/>
          <c:order val="113"/>
          <c:tx>
            <c:strRef>
              <c:f>ratio_data!$A$115</c:f>
              <c:strCache>
                <c:ptCount val="1"/>
                <c:pt idx="0">
                  <c:v>1130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ratio_data!$B$115:$IG$115</c:f>
              <c:numCache>
                <c:formatCode>General</c:formatCode>
                <c:ptCount val="240"/>
                <c:pt idx="0">
                  <c:v>1.0998312543584667</c:v>
                </c:pt>
                <c:pt idx="1">
                  <c:v>0.91756026263624257</c:v>
                </c:pt>
                <c:pt idx="2">
                  <c:v>0.92354338279460757</c:v>
                </c:pt>
                <c:pt idx="3">
                  <c:v>1.0050662814929516</c:v>
                </c:pt>
                <c:pt idx="4">
                  <c:v>1.0012881792603141</c:v>
                </c:pt>
                <c:pt idx="5">
                  <c:v>0.76129536833386524</c:v>
                </c:pt>
                <c:pt idx="6">
                  <c:v>0.78181769099253129</c:v>
                </c:pt>
                <c:pt idx="7">
                  <c:v>0.91373628348141167</c:v>
                </c:pt>
                <c:pt idx="8">
                  <c:v>1.1296738578150658</c:v>
                </c:pt>
                <c:pt idx="9">
                  <c:v>1.1298073510098319</c:v>
                </c:pt>
                <c:pt idx="10">
                  <c:v>1.0392214491235019</c:v>
                </c:pt>
                <c:pt idx="11">
                  <c:v>1.004309330691598</c:v>
                </c:pt>
                <c:pt idx="12">
                  <c:v>0.98612404131755049</c:v>
                </c:pt>
                <c:pt idx="13">
                  <c:v>0.94167578064407365</c:v>
                </c:pt>
                <c:pt idx="14">
                  <c:v>0.97423222734887105</c:v>
                </c:pt>
                <c:pt idx="15">
                  <c:v>0.8901986346550943</c:v>
                </c:pt>
                <c:pt idx="16">
                  <c:v>0.95966238288133643</c:v>
                </c:pt>
                <c:pt idx="17">
                  <c:v>0.93001660969621058</c:v>
                </c:pt>
                <c:pt idx="18">
                  <c:v>0.86032321130701495</c:v>
                </c:pt>
                <c:pt idx="19">
                  <c:v>1.0280487480321248</c:v>
                </c:pt>
                <c:pt idx="20">
                  <c:v>0.9089181168416175</c:v>
                </c:pt>
                <c:pt idx="21">
                  <c:v>0.88964467045283679</c:v>
                </c:pt>
                <c:pt idx="22">
                  <c:v>0.96745971736703562</c:v>
                </c:pt>
                <c:pt idx="23">
                  <c:v>0.81103136131583153</c:v>
                </c:pt>
                <c:pt idx="24">
                  <c:v>0.87404983497943833</c:v>
                </c:pt>
                <c:pt idx="25">
                  <c:v>0.98515943605080325</c:v>
                </c:pt>
                <c:pt idx="26">
                  <c:v>0.87177132460650752</c:v>
                </c:pt>
                <c:pt idx="27">
                  <c:v>0.94564288424643694</c:v>
                </c:pt>
                <c:pt idx="28">
                  <c:v>0.97580687029505964</c:v>
                </c:pt>
                <c:pt idx="29">
                  <c:v>0.94378477465144561</c:v>
                </c:pt>
                <c:pt idx="30">
                  <c:v>0.95431694236468367</c:v>
                </c:pt>
                <c:pt idx="31">
                  <c:v>0.98987348259942265</c:v>
                </c:pt>
                <c:pt idx="32">
                  <c:v>1.0576290936576076</c:v>
                </c:pt>
                <c:pt idx="33">
                  <c:v>0.92589451814476664</c:v>
                </c:pt>
                <c:pt idx="34">
                  <c:v>0.83597410302236141</c:v>
                </c:pt>
                <c:pt idx="35">
                  <c:v>1.0497397487982234</c:v>
                </c:pt>
                <c:pt idx="36">
                  <c:v>1.1069722679181313</c:v>
                </c:pt>
                <c:pt idx="37">
                  <c:v>1.0013113060020618</c:v>
                </c:pt>
                <c:pt idx="38">
                  <c:v>0.97291819906314103</c:v>
                </c:pt>
                <c:pt idx="39">
                  <c:v>0.92741760107436122</c:v>
                </c:pt>
                <c:pt idx="40">
                  <c:v>0.97689647393376777</c:v>
                </c:pt>
                <c:pt idx="41">
                  <c:v>0.99839447999820752</c:v>
                </c:pt>
                <c:pt idx="42">
                  <c:v>0.90162030047141861</c:v>
                </c:pt>
                <c:pt idx="43">
                  <c:v>1.0455207451312438</c:v>
                </c:pt>
                <c:pt idx="44">
                  <c:v>1.0078706398168626</c:v>
                </c:pt>
                <c:pt idx="45">
                  <c:v>0.99086416219964557</c:v>
                </c:pt>
                <c:pt idx="46">
                  <c:v>1.0308632074468989</c:v>
                </c:pt>
                <c:pt idx="47">
                  <c:v>1.0625500601190381</c:v>
                </c:pt>
                <c:pt idx="48">
                  <c:v>0.94852840685964968</c:v>
                </c:pt>
                <c:pt idx="49">
                  <c:v>1.0657713852495696</c:v>
                </c:pt>
                <c:pt idx="50">
                  <c:v>0.98241885155513509</c:v>
                </c:pt>
                <c:pt idx="51">
                  <c:v>1.0658024320303654</c:v>
                </c:pt>
                <c:pt idx="52">
                  <c:v>0.9539464689310837</c:v>
                </c:pt>
                <c:pt idx="53">
                  <c:v>0.86989497620518796</c:v>
                </c:pt>
                <c:pt idx="54">
                  <c:v>1.0167939877924881</c:v>
                </c:pt>
                <c:pt idx="55">
                  <c:v>0.88802309299535453</c:v>
                </c:pt>
                <c:pt idx="56">
                  <c:v>0.91345624678629456</c:v>
                </c:pt>
                <c:pt idx="57">
                  <c:v>0.95459513723724143</c:v>
                </c:pt>
                <c:pt idx="58">
                  <c:v>0.99449933209653563</c:v>
                </c:pt>
                <c:pt idx="59">
                  <c:v>0.94742265817260396</c:v>
                </c:pt>
                <c:pt idx="60">
                  <c:v>1.0506789250837769</c:v>
                </c:pt>
                <c:pt idx="61">
                  <c:v>1.0087573750933641</c:v>
                </c:pt>
                <c:pt idx="62">
                  <c:v>0.8418815594145459</c:v>
                </c:pt>
                <c:pt idx="63">
                  <c:v>0.9852830955574513</c:v>
                </c:pt>
                <c:pt idx="64">
                  <c:v>0.89772146056062263</c:v>
                </c:pt>
                <c:pt idx="65">
                  <c:v>0.98566549208704268</c:v>
                </c:pt>
                <c:pt idx="66">
                  <c:v>0.91962769504957342</c:v>
                </c:pt>
                <c:pt idx="67">
                  <c:v>0.97218200319006698</c:v>
                </c:pt>
                <c:pt idx="68">
                  <c:v>0.81830684887668059</c:v>
                </c:pt>
                <c:pt idx="69">
                  <c:v>0.86985292871013653</c:v>
                </c:pt>
                <c:pt idx="70">
                  <c:v>0.89078275092131121</c:v>
                </c:pt>
                <c:pt idx="71">
                  <c:v>0.94751274097052829</c:v>
                </c:pt>
                <c:pt idx="72">
                  <c:v>1.1548416810984339</c:v>
                </c:pt>
                <c:pt idx="73">
                  <c:v>0.86499427431959885</c:v>
                </c:pt>
                <c:pt idx="74">
                  <c:v>1.0062766873481306</c:v>
                </c:pt>
                <c:pt idx="75">
                  <c:v>0.87367155115061268</c:v>
                </c:pt>
                <c:pt idx="76">
                  <c:v>0.94018211413744657</c:v>
                </c:pt>
                <c:pt idx="77">
                  <c:v>0.89934327433580274</c:v>
                </c:pt>
                <c:pt idx="78">
                  <c:v>0.88181927235036561</c:v>
                </c:pt>
                <c:pt idx="79">
                  <c:v>0.96508276587160713</c:v>
                </c:pt>
                <c:pt idx="80">
                  <c:v>0.75540461270823633</c:v>
                </c:pt>
                <c:pt idx="81">
                  <c:v>0.71370092957687536</c:v>
                </c:pt>
                <c:pt idx="82">
                  <c:v>0.85462020123029281</c:v>
                </c:pt>
                <c:pt idx="83">
                  <c:v>1.0544705904099958</c:v>
                </c:pt>
                <c:pt idx="84">
                  <c:v>1.0032777782622977</c:v>
                </c:pt>
                <c:pt idx="85">
                  <c:v>1.0413314469423454</c:v>
                </c:pt>
                <c:pt idx="86">
                  <c:v>0.93309979216730565</c:v>
                </c:pt>
                <c:pt idx="87">
                  <c:v>0.95498974917621249</c:v>
                </c:pt>
                <c:pt idx="88">
                  <c:v>0.94045816879244737</c:v>
                </c:pt>
                <c:pt idx="89">
                  <c:v>1.001112451553928</c:v>
                </c:pt>
                <c:pt idx="90">
                  <c:v>1.0105324077448548</c:v>
                </c:pt>
                <c:pt idx="91">
                  <c:v>0.96703195870030767</c:v>
                </c:pt>
                <c:pt idx="92">
                  <c:v>0.99977451796078665</c:v>
                </c:pt>
                <c:pt idx="93">
                  <c:v>1.0357044933513424</c:v>
                </c:pt>
                <c:pt idx="94">
                  <c:v>1.0495772619904684</c:v>
                </c:pt>
                <c:pt idx="95">
                  <c:v>0.96712281304458481</c:v>
                </c:pt>
                <c:pt idx="96">
                  <c:v>1.0019817330922198</c:v>
                </c:pt>
                <c:pt idx="97">
                  <c:v>0.9708877492639314</c:v>
                </c:pt>
                <c:pt idx="98">
                  <c:v>1.0478306259902006</c:v>
                </c:pt>
                <c:pt idx="99">
                  <c:v>1.0776397612040478</c:v>
                </c:pt>
                <c:pt idx="100">
                  <c:v>0.98780198570423638</c:v>
                </c:pt>
                <c:pt idx="101">
                  <c:v>1.0850068983053238</c:v>
                </c:pt>
                <c:pt idx="102">
                  <c:v>0.93736103248250446</c:v>
                </c:pt>
                <c:pt idx="103">
                  <c:v>1.0909231170378038</c:v>
                </c:pt>
                <c:pt idx="104">
                  <c:v>1.1746466341463435</c:v>
                </c:pt>
                <c:pt idx="105">
                  <c:v>1.1303710369567777</c:v>
                </c:pt>
                <c:pt idx="106">
                  <c:v>0.9765771994500545</c:v>
                </c:pt>
                <c:pt idx="107">
                  <c:v>0.85541962731679411</c:v>
                </c:pt>
                <c:pt idx="108">
                  <c:v>0.92804918279430382</c:v>
                </c:pt>
                <c:pt idx="109">
                  <c:v>1.0222207759869613</c:v>
                </c:pt>
                <c:pt idx="110">
                  <c:v>0.96212200243416501</c:v>
                </c:pt>
                <c:pt idx="111">
                  <c:v>0.98223791594321541</c:v>
                </c:pt>
                <c:pt idx="112">
                  <c:v>1.0307290747741698</c:v>
                </c:pt>
                <c:pt idx="113">
                  <c:v>1.0739211007089218</c:v>
                </c:pt>
                <c:pt idx="114">
                  <c:v>0.99131214231538256</c:v>
                </c:pt>
                <c:pt idx="115">
                  <c:v>0.93163896420088543</c:v>
                </c:pt>
                <c:pt idx="116">
                  <c:v>1.0025198270257321</c:v>
                </c:pt>
                <c:pt idx="117">
                  <c:v>0.92451749657946014</c:v>
                </c:pt>
                <c:pt idx="118">
                  <c:v>0.9802068875358465</c:v>
                </c:pt>
                <c:pt idx="119">
                  <c:v>1.1577696749881032</c:v>
                </c:pt>
                <c:pt idx="120">
                  <c:v>1.0455714207560589</c:v>
                </c:pt>
                <c:pt idx="121">
                  <c:v>0.96489044753686981</c:v>
                </c:pt>
                <c:pt idx="122">
                  <c:v>1.1964153060994787</c:v>
                </c:pt>
                <c:pt idx="123">
                  <c:v>1.1707692680430166</c:v>
                </c:pt>
                <c:pt idx="124">
                  <c:v>1.0533126057987701</c:v>
                </c:pt>
                <c:pt idx="125">
                  <c:v>1.0362150572891546</c:v>
                </c:pt>
                <c:pt idx="126">
                  <c:v>1.0953914738350339</c:v>
                </c:pt>
                <c:pt idx="127">
                  <c:v>1.016315653089704</c:v>
                </c:pt>
                <c:pt idx="128">
                  <c:v>1.0451808905941713</c:v>
                </c:pt>
                <c:pt idx="129">
                  <c:v>0.97802230287153991</c:v>
                </c:pt>
                <c:pt idx="130">
                  <c:v>0.95506086528513945</c:v>
                </c:pt>
                <c:pt idx="131">
                  <c:v>1.3788340886757791</c:v>
                </c:pt>
                <c:pt idx="132">
                  <c:v>1.2543267279889279</c:v>
                </c:pt>
                <c:pt idx="133">
                  <c:v>1.0999014234585571</c:v>
                </c:pt>
                <c:pt idx="134">
                  <c:v>0.98424062078818675</c:v>
                </c:pt>
                <c:pt idx="135">
                  <c:v>0.92473740747734723</c:v>
                </c:pt>
                <c:pt idx="136">
                  <c:v>1.1283914785383533</c:v>
                </c:pt>
                <c:pt idx="137">
                  <c:v>0.94004621344940198</c:v>
                </c:pt>
                <c:pt idx="138">
                  <c:v>0.93259871949939133</c:v>
                </c:pt>
                <c:pt idx="139">
                  <c:v>1.0444747993672632</c:v>
                </c:pt>
                <c:pt idx="140">
                  <c:v>1.2114974451327336</c:v>
                </c:pt>
                <c:pt idx="141">
                  <c:v>1.0506938623637931</c:v>
                </c:pt>
                <c:pt idx="142">
                  <c:v>0.93975310048746452</c:v>
                </c:pt>
                <c:pt idx="143">
                  <c:v>1.0967301268941341</c:v>
                </c:pt>
                <c:pt idx="144">
                  <c:v>1.0388842409491914</c:v>
                </c:pt>
                <c:pt idx="145">
                  <c:v>0.7973142117998353</c:v>
                </c:pt>
                <c:pt idx="146">
                  <c:v>0.86128849962716814</c:v>
                </c:pt>
                <c:pt idx="147">
                  <c:v>1.0245966366306178</c:v>
                </c:pt>
                <c:pt idx="148">
                  <c:v>0.9535804060875076</c:v>
                </c:pt>
                <c:pt idx="149">
                  <c:v>1.1473846827484324</c:v>
                </c:pt>
                <c:pt idx="150">
                  <c:v>0.9277699804556846</c:v>
                </c:pt>
                <c:pt idx="151">
                  <c:v>1.0945201822674158</c:v>
                </c:pt>
                <c:pt idx="152">
                  <c:v>1.1171480522873118</c:v>
                </c:pt>
                <c:pt idx="153">
                  <c:v>0.93300298456309705</c:v>
                </c:pt>
                <c:pt idx="154">
                  <c:v>1.0055285983880808</c:v>
                </c:pt>
                <c:pt idx="155">
                  <c:v>1.0552846352412351</c:v>
                </c:pt>
                <c:pt idx="156">
                  <c:v>0.95803348411182754</c:v>
                </c:pt>
                <c:pt idx="157">
                  <c:v>0.87952087893037589</c:v>
                </c:pt>
                <c:pt idx="158">
                  <c:v>0.9521880642034497</c:v>
                </c:pt>
                <c:pt idx="159">
                  <c:v>1.0819931784843255</c:v>
                </c:pt>
                <c:pt idx="160">
                  <c:v>0.92495279563346711</c:v>
                </c:pt>
                <c:pt idx="161">
                  <c:v>0.89615947185325751</c:v>
                </c:pt>
                <c:pt idx="162">
                  <c:v>0.87937349459008396</c:v>
                </c:pt>
                <c:pt idx="163">
                  <c:v>1.0476166573595902</c:v>
                </c:pt>
                <c:pt idx="164">
                  <c:v>0.88678969806692753</c:v>
                </c:pt>
                <c:pt idx="165">
                  <c:v>0.86928515890757163</c:v>
                </c:pt>
                <c:pt idx="166">
                  <c:v>0.82294108866117166</c:v>
                </c:pt>
                <c:pt idx="167">
                  <c:v>0.98058779450203726</c:v>
                </c:pt>
                <c:pt idx="168">
                  <c:v>0.89538035812635075</c:v>
                </c:pt>
                <c:pt idx="169">
                  <c:v>1.0864078220028461</c:v>
                </c:pt>
                <c:pt idx="170">
                  <c:v>1.1226032317140251</c:v>
                </c:pt>
                <c:pt idx="171">
                  <c:v>0.92505959871086252</c:v>
                </c:pt>
                <c:pt idx="172">
                  <c:v>0.86972550700939444</c:v>
                </c:pt>
                <c:pt idx="173">
                  <c:v>0.91117800030844665</c:v>
                </c:pt>
                <c:pt idx="174">
                  <c:v>0.9553171437396204</c:v>
                </c:pt>
                <c:pt idx="175">
                  <c:v>0.89955325999110158</c:v>
                </c:pt>
                <c:pt idx="176">
                  <c:v>1.08630590280099</c:v>
                </c:pt>
                <c:pt idx="177">
                  <c:v>1.005778683910991</c:v>
                </c:pt>
                <c:pt idx="178">
                  <c:v>0.94597235952334668</c:v>
                </c:pt>
                <c:pt idx="179">
                  <c:v>1.1188170908167632</c:v>
                </c:pt>
                <c:pt idx="180">
                  <c:v>1.1482460603071853</c:v>
                </c:pt>
                <c:pt idx="181">
                  <c:v>0.86340014279885768</c:v>
                </c:pt>
                <c:pt idx="182">
                  <c:v>1.134377373206628</c:v>
                </c:pt>
                <c:pt idx="183">
                  <c:v>1.1163974672879973</c:v>
                </c:pt>
                <c:pt idx="184">
                  <c:v>1.2642883919013461</c:v>
                </c:pt>
                <c:pt idx="185">
                  <c:v>1.3132386197155588</c:v>
                </c:pt>
                <c:pt idx="186">
                  <c:v>1.1848885129548841</c:v>
                </c:pt>
                <c:pt idx="187">
                  <c:v>1.1842884843261903</c:v>
                </c:pt>
                <c:pt idx="188">
                  <c:v>1.107253639506486</c:v>
                </c:pt>
                <c:pt idx="189">
                  <c:v>0.89105794842209951</c:v>
                </c:pt>
                <c:pt idx="190">
                  <c:v>1.0417427173341571</c:v>
                </c:pt>
                <c:pt idx="191">
                  <c:v>0.90235397409137552</c:v>
                </c:pt>
                <c:pt idx="192">
                  <c:v>0.96573075750436643</c:v>
                </c:pt>
                <c:pt idx="193">
                  <c:v>1.0734670015589813</c:v>
                </c:pt>
                <c:pt idx="194">
                  <c:v>0.94645559989855954</c:v>
                </c:pt>
                <c:pt idx="195">
                  <c:v>0.89553931685911403</c:v>
                </c:pt>
                <c:pt idx="196">
                  <c:v>1.2192264154690391</c:v>
                </c:pt>
                <c:pt idx="197">
                  <c:v>1.3478262479769758</c:v>
                </c:pt>
                <c:pt idx="198">
                  <c:v>1.1635341218177941</c:v>
                </c:pt>
                <c:pt idx="199">
                  <c:v>0.91434592325025288</c:v>
                </c:pt>
                <c:pt idx="200">
                  <c:v>0.80662964478096744</c:v>
                </c:pt>
                <c:pt idx="201">
                  <c:v>0.82488369023658015</c:v>
                </c:pt>
                <c:pt idx="202">
                  <c:v>0.8302935603998346</c:v>
                </c:pt>
                <c:pt idx="203">
                  <c:v>0.84075339910153268</c:v>
                </c:pt>
                <c:pt idx="204">
                  <c:v>0.72823700493285048</c:v>
                </c:pt>
                <c:pt idx="205">
                  <c:v>0.97072824658173873</c:v>
                </c:pt>
                <c:pt idx="206">
                  <c:v>1.2272949349211804</c:v>
                </c:pt>
                <c:pt idx="207">
                  <c:v>1.0058081621229578</c:v>
                </c:pt>
                <c:pt idx="208">
                  <c:v>0.9708856632679006</c:v>
                </c:pt>
                <c:pt idx="209">
                  <c:v>0.94220931961070664</c:v>
                </c:pt>
                <c:pt idx="210">
                  <c:v>0.98926849044844234</c:v>
                </c:pt>
                <c:pt idx="211">
                  <c:v>0.97018314794045457</c:v>
                </c:pt>
                <c:pt idx="212">
                  <c:v>0.91097258556017724</c:v>
                </c:pt>
                <c:pt idx="213">
                  <c:v>1.0449575058774929</c:v>
                </c:pt>
                <c:pt idx="214">
                  <c:v>0.87586628725035176</c:v>
                </c:pt>
                <c:pt idx="215">
                  <c:v>0.83135832871040638</c:v>
                </c:pt>
                <c:pt idx="216">
                  <c:v>0.69901078984365628</c:v>
                </c:pt>
                <c:pt idx="217">
                  <c:v>0.70637079520936852</c:v>
                </c:pt>
                <c:pt idx="218">
                  <c:v>0.80385145434424099</c:v>
                </c:pt>
                <c:pt idx="219">
                  <c:v>0.91502860025479582</c:v>
                </c:pt>
                <c:pt idx="220">
                  <c:v>0.87312875755818586</c:v>
                </c:pt>
                <c:pt idx="221">
                  <c:v>0.83028746610199955</c:v>
                </c:pt>
                <c:pt idx="222">
                  <c:v>0.83587261755392395</c:v>
                </c:pt>
                <c:pt idx="223">
                  <c:v>0.95153725750062834</c:v>
                </c:pt>
                <c:pt idx="224">
                  <c:v>0.98399521826675562</c:v>
                </c:pt>
                <c:pt idx="225">
                  <c:v>0.85242072376066058</c:v>
                </c:pt>
                <c:pt idx="226">
                  <c:v>0.85222271996627041</c:v>
                </c:pt>
                <c:pt idx="227">
                  <c:v>0.7341932384360863</c:v>
                </c:pt>
                <c:pt idx="228">
                  <c:v>0.87916322675435532</c:v>
                </c:pt>
                <c:pt idx="229">
                  <c:v>0.90488792484811476</c:v>
                </c:pt>
                <c:pt idx="230">
                  <c:v>0.87507462686567306</c:v>
                </c:pt>
                <c:pt idx="231">
                  <c:v>1.023316505950042</c:v>
                </c:pt>
                <c:pt idx="232">
                  <c:v>0.84916185552649215</c:v>
                </c:pt>
                <c:pt idx="233">
                  <c:v>0.97984284854705672</c:v>
                </c:pt>
                <c:pt idx="234">
                  <c:v>0.85915488544643304</c:v>
                </c:pt>
                <c:pt idx="235">
                  <c:v>1.0026366660518999</c:v>
                </c:pt>
                <c:pt idx="236">
                  <c:v>0.84166060372091644</c:v>
                </c:pt>
                <c:pt idx="237">
                  <c:v>0.86518490209873333</c:v>
                </c:pt>
                <c:pt idx="238">
                  <c:v>1.0499584483213404</c:v>
                </c:pt>
                <c:pt idx="239">
                  <c:v>0.80496881530914688</c:v>
                </c:pt>
              </c:numCache>
            </c:numRef>
          </c:val>
        </c:ser>
        <c:ser>
          <c:idx val="114"/>
          <c:order val="114"/>
          <c:tx>
            <c:strRef>
              <c:f>ratio_data!$A$116</c:f>
              <c:strCache>
                <c:ptCount val="1"/>
                <c:pt idx="0">
                  <c:v>1140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ratio_data!$B$116:$IG$116</c:f>
              <c:numCache>
                <c:formatCode>General</c:formatCode>
                <c:ptCount val="240"/>
                <c:pt idx="0">
                  <c:v>1.0631316279143537</c:v>
                </c:pt>
                <c:pt idx="1">
                  <c:v>0.96681182702612778</c:v>
                </c:pt>
                <c:pt idx="2">
                  <c:v>1.1882399339221801</c:v>
                </c:pt>
                <c:pt idx="3">
                  <c:v>1.0687347760253552</c:v>
                </c:pt>
                <c:pt idx="4">
                  <c:v>0.86983858116568069</c:v>
                </c:pt>
                <c:pt idx="5">
                  <c:v>0.86483248607993579</c:v>
                </c:pt>
                <c:pt idx="6">
                  <c:v>0.87336754476852752</c:v>
                </c:pt>
                <c:pt idx="7">
                  <c:v>0.87639793891795159</c:v>
                </c:pt>
                <c:pt idx="8">
                  <c:v>0.98380677159753727</c:v>
                </c:pt>
                <c:pt idx="9">
                  <c:v>1.1868072233770841</c:v>
                </c:pt>
                <c:pt idx="10">
                  <c:v>1.1484289849137372</c:v>
                </c:pt>
                <c:pt idx="11">
                  <c:v>1.2279790874478893</c:v>
                </c:pt>
                <c:pt idx="12">
                  <c:v>0.9783528923207726</c:v>
                </c:pt>
                <c:pt idx="13">
                  <c:v>0.91790281834688681</c:v>
                </c:pt>
                <c:pt idx="14">
                  <c:v>1.0380944168429969</c:v>
                </c:pt>
                <c:pt idx="15">
                  <c:v>1.0216324143105469</c:v>
                </c:pt>
                <c:pt idx="16">
                  <c:v>0.86063081744336734</c:v>
                </c:pt>
                <c:pt idx="17">
                  <c:v>0.70651075842404898</c:v>
                </c:pt>
                <c:pt idx="18">
                  <c:v>1.0101130537093659</c:v>
                </c:pt>
                <c:pt idx="19">
                  <c:v>0.85641378115968658</c:v>
                </c:pt>
                <c:pt idx="20">
                  <c:v>1.0109230600089238</c:v>
                </c:pt>
                <c:pt idx="21">
                  <c:v>0.94746465363321664</c:v>
                </c:pt>
                <c:pt idx="22">
                  <c:v>0.90640723651353439</c:v>
                </c:pt>
                <c:pt idx="23">
                  <c:v>0.92110432821065547</c:v>
                </c:pt>
                <c:pt idx="24">
                  <c:v>0.87623981619900182</c:v>
                </c:pt>
                <c:pt idx="25">
                  <c:v>0.91582165494612022</c:v>
                </c:pt>
                <c:pt idx="26">
                  <c:v>0.86240847160773471</c:v>
                </c:pt>
                <c:pt idx="27">
                  <c:v>1.0254453302750599</c:v>
                </c:pt>
                <c:pt idx="28">
                  <c:v>1.0931566764651588</c:v>
                </c:pt>
                <c:pt idx="29">
                  <c:v>0.9926788097286946</c:v>
                </c:pt>
                <c:pt idx="30">
                  <c:v>0.83952100061666801</c:v>
                </c:pt>
                <c:pt idx="31">
                  <c:v>0.94260466367681806</c:v>
                </c:pt>
                <c:pt idx="32">
                  <c:v>0.87460560314401392</c:v>
                </c:pt>
                <c:pt idx="33">
                  <c:v>0.96366147258147905</c:v>
                </c:pt>
                <c:pt idx="34">
                  <c:v>0.8354462437118374</c:v>
                </c:pt>
                <c:pt idx="35">
                  <c:v>0.91299165240930091</c:v>
                </c:pt>
                <c:pt idx="36">
                  <c:v>1.0540125148720725</c:v>
                </c:pt>
                <c:pt idx="37">
                  <c:v>0.98366746381047043</c:v>
                </c:pt>
                <c:pt idx="38">
                  <c:v>1.0723332902863438</c:v>
                </c:pt>
                <c:pt idx="39">
                  <c:v>1.1499356469671038</c:v>
                </c:pt>
                <c:pt idx="40">
                  <c:v>0.97817230320177961</c:v>
                </c:pt>
                <c:pt idx="41">
                  <c:v>1.022172359312391</c:v>
                </c:pt>
                <c:pt idx="42">
                  <c:v>1.0417761680032125</c:v>
                </c:pt>
                <c:pt idx="43">
                  <c:v>0.91467277322841523</c:v>
                </c:pt>
                <c:pt idx="44">
                  <c:v>0.92848869120500477</c:v>
                </c:pt>
                <c:pt idx="45">
                  <c:v>0.93593625047884565</c:v>
                </c:pt>
                <c:pt idx="46">
                  <c:v>0.86347497460928235</c:v>
                </c:pt>
                <c:pt idx="47">
                  <c:v>0.9405448969820136</c:v>
                </c:pt>
                <c:pt idx="48">
                  <c:v>0.87966863217747604</c:v>
                </c:pt>
                <c:pt idx="49">
                  <c:v>1.078942462084028</c:v>
                </c:pt>
                <c:pt idx="50">
                  <c:v>0.8594180231142412</c:v>
                </c:pt>
                <c:pt idx="51">
                  <c:v>0.82028403317658871</c:v>
                </c:pt>
                <c:pt idx="52">
                  <c:v>0.85432386175420449</c:v>
                </c:pt>
                <c:pt idx="53">
                  <c:v>1.0109926930395712</c:v>
                </c:pt>
                <c:pt idx="54">
                  <c:v>1.055093270015055</c:v>
                </c:pt>
                <c:pt idx="55">
                  <c:v>1.0260436545046399</c:v>
                </c:pt>
                <c:pt idx="56">
                  <c:v>0.9417530142959516</c:v>
                </c:pt>
                <c:pt idx="57">
                  <c:v>0.98496405162611067</c:v>
                </c:pt>
                <c:pt idx="58">
                  <c:v>0.97718233499766516</c:v>
                </c:pt>
                <c:pt idx="59">
                  <c:v>0.91482447415583168</c:v>
                </c:pt>
                <c:pt idx="60">
                  <c:v>0.92872982716057395</c:v>
                </c:pt>
                <c:pt idx="61">
                  <c:v>0.96310857441902364</c:v>
                </c:pt>
                <c:pt idx="62">
                  <c:v>0.95492759890930612</c:v>
                </c:pt>
                <c:pt idx="63">
                  <c:v>0.8963672789083954</c:v>
                </c:pt>
                <c:pt idx="64">
                  <c:v>1.0200308316588205</c:v>
                </c:pt>
                <c:pt idx="65">
                  <c:v>1.0355026572892438</c:v>
                </c:pt>
                <c:pt idx="66">
                  <c:v>0.89796400364930062</c:v>
                </c:pt>
                <c:pt idx="67">
                  <c:v>1.049447198270945</c:v>
                </c:pt>
                <c:pt idx="68">
                  <c:v>0.86445521593875263</c:v>
                </c:pt>
                <c:pt idx="69">
                  <c:v>0.90321782810380813</c:v>
                </c:pt>
                <c:pt idx="70">
                  <c:v>0.96171120205845528</c:v>
                </c:pt>
                <c:pt idx="71">
                  <c:v>0.90023878973794902</c:v>
                </c:pt>
                <c:pt idx="72">
                  <c:v>1.0196032329609841</c:v>
                </c:pt>
                <c:pt idx="73">
                  <c:v>0.99770189316613311</c:v>
                </c:pt>
                <c:pt idx="74">
                  <c:v>1.0271462423885536</c:v>
                </c:pt>
                <c:pt idx="75">
                  <c:v>1.1058885616807965</c:v>
                </c:pt>
                <c:pt idx="76">
                  <c:v>0.92149650337253941</c:v>
                </c:pt>
                <c:pt idx="77">
                  <c:v>0.87053062794602221</c:v>
                </c:pt>
                <c:pt idx="78">
                  <c:v>0.81395910287052464</c:v>
                </c:pt>
                <c:pt idx="79">
                  <c:v>0.90404382158604801</c:v>
                </c:pt>
                <c:pt idx="80">
                  <c:v>0.81593685083093648</c:v>
                </c:pt>
                <c:pt idx="81">
                  <c:v>0.80426431741870985</c:v>
                </c:pt>
                <c:pt idx="82">
                  <c:v>0.96152296053927855</c:v>
                </c:pt>
                <c:pt idx="83">
                  <c:v>0.96402986702011073</c:v>
                </c:pt>
                <c:pt idx="84">
                  <c:v>0.95831170926789266</c:v>
                </c:pt>
                <c:pt idx="85">
                  <c:v>1.0155137667209189</c:v>
                </c:pt>
                <c:pt idx="86">
                  <c:v>0.95436145919397775</c:v>
                </c:pt>
                <c:pt idx="87">
                  <c:v>1.0930335070193873</c:v>
                </c:pt>
                <c:pt idx="88">
                  <c:v>0.93153358540925091</c:v>
                </c:pt>
                <c:pt idx="89">
                  <c:v>0.99490121282682864</c:v>
                </c:pt>
                <c:pt idx="90">
                  <c:v>0.95768663040210045</c:v>
                </c:pt>
                <c:pt idx="91">
                  <c:v>0.98777967445436465</c:v>
                </c:pt>
                <c:pt idx="92">
                  <c:v>0.9420332509991356</c:v>
                </c:pt>
                <c:pt idx="93">
                  <c:v>1.038650867279526</c:v>
                </c:pt>
                <c:pt idx="94">
                  <c:v>1.055719167810226</c:v>
                </c:pt>
                <c:pt idx="95">
                  <c:v>0.96798994066890465</c:v>
                </c:pt>
                <c:pt idx="96">
                  <c:v>0.98052761520292886</c:v>
                </c:pt>
                <c:pt idx="97">
                  <c:v>1.0891195848720441</c:v>
                </c:pt>
                <c:pt idx="98">
                  <c:v>0.97322817200320166</c:v>
                </c:pt>
                <c:pt idx="99">
                  <c:v>1.0576091547331596</c:v>
                </c:pt>
                <c:pt idx="100">
                  <c:v>1.0354004094366847</c:v>
                </c:pt>
                <c:pt idx="101">
                  <c:v>1.0356095664305809</c:v>
                </c:pt>
                <c:pt idx="102">
                  <c:v>0.88719843748936777</c:v>
                </c:pt>
                <c:pt idx="103">
                  <c:v>0.88511285024129249</c:v>
                </c:pt>
                <c:pt idx="104">
                  <c:v>0.93895510326046361</c:v>
                </c:pt>
                <c:pt idx="105">
                  <c:v>1.0853592493178899</c:v>
                </c:pt>
                <c:pt idx="106">
                  <c:v>0.8963711475409839</c:v>
                </c:pt>
                <c:pt idx="107">
                  <c:v>0.97982565911474251</c:v>
                </c:pt>
                <c:pt idx="108">
                  <c:v>0.90219699786075958</c:v>
                </c:pt>
                <c:pt idx="109">
                  <c:v>0.86324392785328463</c:v>
                </c:pt>
                <c:pt idx="110">
                  <c:v>0.97253006005043641</c:v>
                </c:pt>
                <c:pt idx="111">
                  <c:v>0.90150555879150096</c:v>
                </c:pt>
                <c:pt idx="112">
                  <c:v>0.93539480037612244</c:v>
                </c:pt>
                <c:pt idx="113">
                  <c:v>0.9651671009108882</c:v>
                </c:pt>
                <c:pt idx="114">
                  <c:v>0.89413617796585176</c:v>
                </c:pt>
                <c:pt idx="115">
                  <c:v>0.80525329794707678</c:v>
                </c:pt>
                <c:pt idx="116">
                  <c:v>1.0362684340391348</c:v>
                </c:pt>
                <c:pt idx="117">
                  <c:v>0.92722269355435194</c:v>
                </c:pt>
                <c:pt idx="118">
                  <c:v>1.0397144240077445</c:v>
                </c:pt>
                <c:pt idx="119">
                  <c:v>0.96965864783846822</c:v>
                </c:pt>
                <c:pt idx="120">
                  <c:v>0.85626048872825256</c:v>
                </c:pt>
                <c:pt idx="121">
                  <c:v>1.0002765550148858</c:v>
                </c:pt>
                <c:pt idx="122">
                  <c:v>1.0411605143693299</c:v>
                </c:pt>
                <c:pt idx="123">
                  <c:v>1.1411666835933068</c:v>
                </c:pt>
                <c:pt idx="124">
                  <c:v>1.0404008520976538</c:v>
                </c:pt>
                <c:pt idx="125">
                  <c:v>0.82566252440184729</c:v>
                </c:pt>
                <c:pt idx="126">
                  <c:v>0.9875935506554826</c:v>
                </c:pt>
                <c:pt idx="127">
                  <c:v>1.1483843619337597</c:v>
                </c:pt>
                <c:pt idx="128">
                  <c:v>1.0118825807072724</c:v>
                </c:pt>
                <c:pt idx="129">
                  <c:v>0.89709658391492775</c:v>
                </c:pt>
                <c:pt idx="130">
                  <c:v>1.0730579427740385</c:v>
                </c:pt>
                <c:pt idx="131">
                  <c:v>1.0282163988802224</c:v>
                </c:pt>
                <c:pt idx="132">
                  <c:v>1.2056317148159033</c:v>
                </c:pt>
                <c:pt idx="133">
                  <c:v>1.0074317110236504</c:v>
                </c:pt>
                <c:pt idx="134">
                  <c:v>0.94959182965056865</c:v>
                </c:pt>
                <c:pt idx="135">
                  <c:v>0.9453679059830451</c:v>
                </c:pt>
                <c:pt idx="136">
                  <c:v>0.90606914022759266</c:v>
                </c:pt>
                <c:pt idx="137">
                  <c:v>0.9326457833369266</c:v>
                </c:pt>
                <c:pt idx="138">
                  <c:v>0.97267204375519334</c:v>
                </c:pt>
                <c:pt idx="139">
                  <c:v>0.95073970634895821</c:v>
                </c:pt>
                <c:pt idx="140">
                  <c:v>1.2431916025204652</c:v>
                </c:pt>
                <c:pt idx="141">
                  <c:v>0.9968590354222836</c:v>
                </c:pt>
                <c:pt idx="142">
                  <c:v>0.96883848078547863</c:v>
                </c:pt>
                <c:pt idx="143">
                  <c:v>1.0474637391426858</c:v>
                </c:pt>
                <c:pt idx="144">
                  <c:v>1.1894384834745502</c:v>
                </c:pt>
                <c:pt idx="145">
                  <c:v>1.0115603354627318</c:v>
                </c:pt>
                <c:pt idx="146">
                  <c:v>0.94562901239012742</c:v>
                </c:pt>
                <c:pt idx="147">
                  <c:v>1.1113802816901408</c:v>
                </c:pt>
                <c:pt idx="148">
                  <c:v>0.93497171035325377</c:v>
                </c:pt>
                <c:pt idx="149">
                  <c:v>0.97052048971426785</c:v>
                </c:pt>
                <c:pt idx="150">
                  <c:v>1.0933432423256526</c:v>
                </c:pt>
                <c:pt idx="151">
                  <c:v>0.90334368864214909</c:v>
                </c:pt>
                <c:pt idx="152">
                  <c:v>0.81751445597227757</c:v>
                </c:pt>
                <c:pt idx="153">
                  <c:v>1.0112605780543458</c:v>
                </c:pt>
                <c:pt idx="154">
                  <c:v>1.0905781254424911</c:v>
                </c:pt>
                <c:pt idx="155">
                  <c:v>1.1535073774078493</c:v>
                </c:pt>
                <c:pt idx="156">
                  <c:v>1.0396258063390804</c:v>
                </c:pt>
                <c:pt idx="157">
                  <c:v>0.85843498063732959</c:v>
                </c:pt>
                <c:pt idx="158">
                  <c:v>0.98755810075504513</c:v>
                </c:pt>
                <c:pt idx="159">
                  <c:v>0.94594322134044262</c:v>
                </c:pt>
                <c:pt idx="160">
                  <c:v>0.83778244191224993</c:v>
                </c:pt>
                <c:pt idx="161">
                  <c:v>0.84818423640321661</c:v>
                </c:pt>
                <c:pt idx="162">
                  <c:v>0.86971630033015634</c:v>
                </c:pt>
                <c:pt idx="163">
                  <c:v>1.0374104255280421</c:v>
                </c:pt>
                <c:pt idx="164">
                  <c:v>0.99041813079930907</c:v>
                </c:pt>
                <c:pt idx="165">
                  <c:v>1.0396560019244638</c:v>
                </c:pt>
                <c:pt idx="166">
                  <c:v>0.9801775931904585</c:v>
                </c:pt>
                <c:pt idx="167">
                  <c:v>0.93311777178813649</c:v>
                </c:pt>
                <c:pt idx="168">
                  <c:v>0.93292510674246476</c:v>
                </c:pt>
                <c:pt idx="169">
                  <c:v>0.88750822308310862</c:v>
                </c:pt>
                <c:pt idx="170">
                  <c:v>0.89466632769797849</c:v>
                </c:pt>
                <c:pt idx="171">
                  <c:v>1.0212585675567472</c:v>
                </c:pt>
                <c:pt idx="172">
                  <c:v>1.0400181832863322</c:v>
                </c:pt>
                <c:pt idx="173">
                  <c:v>0.87265917602996379</c:v>
                </c:pt>
                <c:pt idx="174">
                  <c:v>0.81700007660548135</c:v>
                </c:pt>
                <c:pt idx="175">
                  <c:v>0.83559831124367356</c:v>
                </c:pt>
                <c:pt idx="176">
                  <c:v>1.2377760075590611</c:v>
                </c:pt>
                <c:pt idx="177">
                  <c:v>1.0410448928515559</c:v>
                </c:pt>
                <c:pt idx="178">
                  <c:v>1.1576712640119113</c:v>
                </c:pt>
                <c:pt idx="179">
                  <c:v>1.0910288678043112</c:v>
                </c:pt>
                <c:pt idx="180">
                  <c:v>1.0510871574844958</c:v>
                </c:pt>
                <c:pt idx="181">
                  <c:v>0.91514586744807602</c:v>
                </c:pt>
                <c:pt idx="182">
                  <c:v>1.0966744432799354</c:v>
                </c:pt>
                <c:pt idx="183">
                  <c:v>1.1292514440052961</c:v>
                </c:pt>
                <c:pt idx="184">
                  <c:v>0.91740510445664336</c:v>
                </c:pt>
                <c:pt idx="185">
                  <c:v>0.83619091751621977</c:v>
                </c:pt>
                <c:pt idx="186">
                  <c:v>1.0705165973392408</c:v>
                </c:pt>
                <c:pt idx="187">
                  <c:v>1.0814678864484173</c:v>
                </c:pt>
                <c:pt idx="188">
                  <c:v>1.152944035550618</c:v>
                </c:pt>
                <c:pt idx="189">
                  <c:v>1.1710546209247361</c:v>
                </c:pt>
                <c:pt idx="190">
                  <c:v>1.0462334107210922</c:v>
                </c:pt>
                <c:pt idx="191">
                  <c:v>1.1887562941053895</c:v>
                </c:pt>
                <c:pt idx="192">
                  <c:v>1.0568625267983842</c:v>
                </c:pt>
                <c:pt idx="193">
                  <c:v>1.1788145978420062</c:v>
                </c:pt>
                <c:pt idx="194">
                  <c:v>1.0715489262572255</c:v>
                </c:pt>
                <c:pt idx="195">
                  <c:v>1.23688262101244</c:v>
                </c:pt>
                <c:pt idx="196">
                  <c:v>0.861880344540497</c:v>
                </c:pt>
                <c:pt idx="197">
                  <c:v>1.0095844781801158</c:v>
                </c:pt>
                <c:pt idx="198">
                  <c:v>1.0766340893205755</c:v>
                </c:pt>
                <c:pt idx="199">
                  <c:v>0.98685253174448651</c:v>
                </c:pt>
                <c:pt idx="200">
                  <c:v>0.96448500753593169</c:v>
                </c:pt>
                <c:pt idx="201">
                  <c:v>0.85933193203621761</c:v>
                </c:pt>
                <c:pt idx="202">
                  <c:v>0.72768424679506261</c:v>
                </c:pt>
                <c:pt idx="203">
                  <c:v>0.85714998973698953</c:v>
                </c:pt>
                <c:pt idx="204">
                  <c:v>1.0066121820200666</c:v>
                </c:pt>
                <c:pt idx="205">
                  <c:v>1.1815418152698578</c:v>
                </c:pt>
                <c:pt idx="206">
                  <c:v>1.0154124511858631</c:v>
                </c:pt>
                <c:pt idx="207">
                  <c:v>0.87262652344821878</c:v>
                </c:pt>
                <c:pt idx="208">
                  <c:v>1.0097851309499033</c:v>
                </c:pt>
                <c:pt idx="209">
                  <c:v>0.94052439189994275</c:v>
                </c:pt>
                <c:pt idx="210">
                  <c:v>0.8838528948903045</c:v>
                </c:pt>
                <c:pt idx="211">
                  <c:v>1.012116027549123</c:v>
                </c:pt>
                <c:pt idx="212">
                  <c:v>0.92238089195599748</c:v>
                </c:pt>
                <c:pt idx="213">
                  <c:v>0.67964036206791922</c:v>
                </c:pt>
                <c:pt idx="214">
                  <c:v>0.81064681940458427</c:v>
                </c:pt>
                <c:pt idx="215">
                  <c:v>0.7575953949200338</c:v>
                </c:pt>
                <c:pt idx="216">
                  <c:v>0.68111897114980113</c:v>
                </c:pt>
                <c:pt idx="217">
                  <c:v>0.71648139444374725</c:v>
                </c:pt>
                <c:pt idx="218">
                  <c:v>0.69785080424718327</c:v>
                </c:pt>
                <c:pt idx="219">
                  <c:v>0.82678838595156556</c:v>
                </c:pt>
                <c:pt idx="220">
                  <c:v>0.90932653937465258</c:v>
                </c:pt>
                <c:pt idx="221">
                  <c:v>0.81100605404602344</c:v>
                </c:pt>
                <c:pt idx="222">
                  <c:v>0.83468670982503157</c:v>
                </c:pt>
                <c:pt idx="223">
                  <c:v>0.86564910606195522</c:v>
                </c:pt>
                <c:pt idx="224">
                  <c:v>0.81628870232241801</c:v>
                </c:pt>
                <c:pt idx="225">
                  <c:v>1.0320256483368222</c:v>
                </c:pt>
                <c:pt idx="226">
                  <c:v>0.95332147557432056</c:v>
                </c:pt>
                <c:pt idx="227">
                  <c:v>0.85918571035242364</c:v>
                </c:pt>
                <c:pt idx="228">
                  <c:v>0.97669915709004773</c:v>
                </c:pt>
                <c:pt idx="229">
                  <c:v>0.86352717139687463</c:v>
                </c:pt>
                <c:pt idx="230">
                  <c:v>1.0970011221607401</c:v>
                </c:pt>
                <c:pt idx="231">
                  <c:v>0.9231577325067547</c:v>
                </c:pt>
                <c:pt idx="232">
                  <c:v>0.98760348679311394</c:v>
                </c:pt>
                <c:pt idx="233">
                  <c:v>0.80877508492478212</c:v>
                </c:pt>
                <c:pt idx="234">
                  <c:v>0.72744325479315464</c:v>
                </c:pt>
                <c:pt idx="235">
                  <c:v>0.78922957922661807</c:v>
                </c:pt>
                <c:pt idx="236">
                  <c:v>0.88125043794575253</c:v>
                </c:pt>
                <c:pt idx="237">
                  <c:v>1.03931933089083</c:v>
                </c:pt>
                <c:pt idx="238">
                  <c:v>0.96751139030158062</c:v>
                </c:pt>
                <c:pt idx="239">
                  <c:v>0.69944957043485301</c:v>
                </c:pt>
              </c:numCache>
            </c:numRef>
          </c:val>
        </c:ser>
        <c:ser>
          <c:idx val="115"/>
          <c:order val="115"/>
          <c:tx>
            <c:strRef>
              <c:f>ratio_data!$A$117</c:f>
              <c:strCache>
                <c:ptCount val="1"/>
                <c:pt idx="0">
                  <c:v>1150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ratio_data!$B$117:$IG$117</c:f>
              <c:numCache>
                <c:formatCode>General</c:formatCode>
                <c:ptCount val="240"/>
                <c:pt idx="0">
                  <c:v>1.0741537547559661</c:v>
                </c:pt>
                <c:pt idx="1">
                  <c:v>1.1362757915079862</c:v>
                </c:pt>
                <c:pt idx="2">
                  <c:v>1.0762217524368458</c:v>
                </c:pt>
                <c:pt idx="3">
                  <c:v>0.91708116400148754</c:v>
                </c:pt>
                <c:pt idx="4">
                  <c:v>0.90192349783834913</c:v>
                </c:pt>
                <c:pt idx="5">
                  <c:v>0.86595781196066979</c:v>
                </c:pt>
                <c:pt idx="6">
                  <c:v>0.92629987366829691</c:v>
                </c:pt>
                <c:pt idx="7">
                  <c:v>1.0409460678883771</c:v>
                </c:pt>
                <c:pt idx="8">
                  <c:v>0.93931226746663865</c:v>
                </c:pt>
                <c:pt idx="9">
                  <c:v>1.0381580918999562</c:v>
                </c:pt>
                <c:pt idx="10">
                  <c:v>1.0835489806718501</c:v>
                </c:pt>
                <c:pt idx="11">
                  <c:v>1.2076022236120438</c:v>
                </c:pt>
                <c:pt idx="12">
                  <c:v>1.3192231627856608</c:v>
                </c:pt>
                <c:pt idx="13">
                  <c:v>0.9147122147265675</c:v>
                </c:pt>
                <c:pt idx="14">
                  <c:v>0.99361236504001216</c:v>
                </c:pt>
                <c:pt idx="15">
                  <c:v>1.0456467879015958</c:v>
                </c:pt>
                <c:pt idx="16">
                  <c:v>1.1373198921886294</c:v>
                </c:pt>
                <c:pt idx="17">
                  <c:v>0.98424107901809565</c:v>
                </c:pt>
                <c:pt idx="18">
                  <c:v>0.87037278662586071</c:v>
                </c:pt>
                <c:pt idx="19">
                  <c:v>0.92694799384373161</c:v>
                </c:pt>
                <c:pt idx="20">
                  <c:v>0.91745649424941289</c:v>
                </c:pt>
                <c:pt idx="21">
                  <c:v>0.95616962428292251</c:v>
                </c:pt>
                <c:pt idx="22">
                  <c:v>0.92204588515579666</c:v>
                </c:pt>
                <c:pt idx="23">
                  <c:v>1.0145325714656761</c:v>
                </c:pt>
                <c:pt idx="24">
                  <c:v>1.009574671538999</c:v>
                </c:pt>
                <c:pt idx="25">
                  <c:v>0.94508649300921121</c:v>
                </c:pt>
                <c:pt idx="26">
                  <c:v>0.97380546721187511</c:v>
                </c:pt>
                <c:pt idx="27">
                  <c:v>0.98967620338408879</c:v>
                </c:pt>
                <c:pt idx="28">
                  <c:v>0.90973117829327632</c:v>
                </c:pt>
                <c:pt idx="29">
                  <c:v>0.85510133214935524</c:v>
                </c:pt>
                <c:pt idx="30">
                  <c:v>0.95374536313532765</c:v>
                </c:pt>
                <c:pt idx="31">
                  <c:v>0.83097398928204858</c:v>
                </c:pt>
                <c:pt idx="32">
                  <c:v>0.97076978328451424</c:v>
                </c:pt>
                <c:pt idx="33">
                  <c:v>1.0766671058878647</c:v>
                </c:pt>
                <c:pt idx="34">
                  <c:v>0.88170560431909595</c:v>
                </c:pt>
                <c:pt idx="35">
                  <c:v>1.0533956292637123</c:v>
                </c:pt>
                <c:pt idx="36">
                  <c:v>0.90061864921776658</c:v>
                </c:pt>
                <c:pt idx="37">
                  <c:v>0.985578168236528</c:v>
                </c:pt>
                <c:pt idx="38">
                  <c:v>0.90430978539736051</c:v>
                </c:pt>
                <c:pt idx="39">
                  <c:v>1.1147007311206081</c:v>
                </c:pt>
                <c:pt idx="40">
                  <c:v>0.9759519846867587</c:v>
                </c:pt>
                <c:pt idx="41">
                  <c:v>0.98276342255918459</c:v>
                </c:pt>
                <c:pt idx="42">
                  <c:v>0.9667218692490932</c:v>
                </c:pt>
                <c:pt idx="43">
                  <c:v>0.88880834187848479</c:v>
                </c:pt>
                <c:pt idx="44">
                  <c:v>0.91330946866981799</c:v>
                </c:pt>
                <c:pt idx="45">
                  <c:v>0.90835880616366982</c:v>
                </c:pt>
                <c:pt idx="46">
                  <c:v>0.9433231946783377</c:v>
                </c:pt>
                <c:pt idx="47">
                  <c:v>0.95618626866494549</c:v>
                </c:pt>
                <c:pt idx="48">
                  <c:v>0.92951718691372764</c:v>
                </c:pt>
                <c:pt idx="49">
                  <c:v>0.8830574815860821</c:v>
                </c:pt>
                <c:pt idx="50">
                  <c:v>0.92736924790028386</c:v>
                </c:pt>
                <c:pt idx="51">
                  <c:v>0.8668737901202116</c:v>
                </c:pt>
                <c:pt idx="52">
                  <c:v>0.96545386074440553</c:v>
                </c:pt>
                <c:pt idx="53">
                  <c:v>1.0620369991785401</c:v>
                </c:pt>
                <c:pt idx="54">
                  <c:v>0.97812065738702292</c:v>
                </c:pt>
                <c:pt idx="55">
                  <c:v>0.93618002258190991</c:v>
                </c:pt>
                <c:pt idx="56">
                  <c:v>0.94156083597910067</c:v>
                </c:pt>
                <c:pt idx="57">
                  <c:v>1.0608863383133453</c:v>
                </c:pt>
                <c:pt idx="58">
                  <c:v>0.98031042445693473</c:v>
                </c:pt>
                <c:pt idx="59">
                  <c:v>0.92701645086552042</c:v>
                </c:pt>
                <c:pt idx="60">
                  <c:v>0.95435619487578216</c:v>
                </c:pt>
                <c:pt idx="61">
                  <c:v>0.8833286080924827</c:v>
                </c:pt>
                <c:pt idx="62">
                  <c:v>0.91483920390094431</c:v>
                </c:pt>
                <c:pt idx="63">
                  <c:v>0.97273026844428379</c:v>
                </c:pt>
                <c:pt idx="64">
                  <c:v>0.92394723616531649</c:v>
                </c:pt>
                <c:pt idx="65">
                  <c:v>0.92672119824044785</c:v>
                </c:pt>
                <c:pt idx="66">
                  <c:v>0.82957064599162156</c:v>
                </c:pt>
                <c:pt idx="67">
                  <c:v>0.9286011864003636</c:v>
                </c:pt>
                <c:pt idx="68">
                  <c:v>0.88030052870270636</c:v>
                </c:pt>
                <c:pt idx="69">
                  <c:v>0.84166805202112682</c:v>
                </c:pt>
                <c:pt idx="70">
                  <c:v>0.85305364567215181</c:v>
                </c:pt>
                <c:pt idx="71">
                  <c:v>0.98281647632949665</c:v>
                </c:pt>
                <c:pt idx="72">
                  <c:v>1.0373310677493168</c:v>
                </c:pt>
                <c:pt idx="73">
                  <c:v>1.0299706299388349</c:v>
                </c:pt>
                <c:pt idx="74">
                  <c:v>1.0274289160547379</c:v>
                </c:pt>
                <c:pt idx="75">
                  <c:v>0.99262928443662324</c:v>
                </c:pt>
                <c:pt idx="76">
                  <c:v>0.9604348552210269</c:v>
                </c:pt>
                <c:pt idx="77">
                  <c:v>0.83341388880226797</c:v>
                </c:pt>
                <c:pt idx="78">
                  <c:v>0.80517885346360163</c:v>
                </c:pt>
                <c:pt idx="79">
                  <c:v>0.93205999286627761</c:v>
                </c:pt>
                <c:pt idx="80">
                  <c:v>0.95472486943791468</c:v>
                </c:pt>
                <c:pt idx="81">
                  <c:v>0.83837378454942202</c:v>
                </c:pt>
                <c:pt idx="82">
                  <c:v>0.83223995836435161</c:v>
                </c:pt>
                <c:pt idx="83">
                  <c:v>1.0350696138402058</c:v>
                </c:pt>
                <c:pt idx="84">
                  <c:v>0.95093299923497399</c:v>
                </c:pt>
                <c:pt idx="85">
                  <c:v>1.1007791422892639</c:v>
                </c:pt>
                <c:pt idx="86">
                  <c:v>1.0743383272913927</c:v>
                </c:pt>
                <c:pt idx="87">
                  <c:v>0.97381472294656768</c:v>
                </c:pt>
                <c:pt idx="88">
                  <c:v>1.0401906880282519</c:v>
                </c:pt>
                <c:pt idx="89">
                  <c:v>0.93570571963547489</c:v>
                </c:pt>
                <c:pt idx="90">
                  <c:v>1.0220490218448643</c:v>
                </c:pt>
                <c:pt idx="91">
                  <c:v>0.94543346644338622</c:v>
                </c:pt>
                <c:pt idx="92">
                  <c:v>0.93287382689751264</c:v>
                </c:pt>
                <c:pt idx="93">
                  <c:v>0.9463128396216115</c:v>
                </c:pt>
                <c:pt idx="94">
                  <c:v>1.0281402990881239</c:v>
                </c:pt>
                <c:pt idx="95">
                  <c:v>0.96214004092429062</c:v>
                </c:pt>
                <c:pt idx="96">
                  <c:v>0.89510857461387239</c:v>
                </c:pt>
                <c:pt idx="97">
                  <c:v>1.1063514756226671</c:v>
                </c:pt>
                <c:pt idx="98">
                  <c:v>1.056038875699828</c:v>
                </c:pt>
                <c:pt idx="99">
                  <c:v>1.0019940550489397</c:v>
                </c:pt>
                <c:pt idx="100">
                  <c:v>0.95907905847432973</c:v>
                </c:pt>
                <c:pt idx="101">
                  <c:v>1.0074504204436061</c:v>
                </c:pt>
                <c:pt idx="102">
                  <c:v>0.97715253620089981</c:v>
                </c:pt>
                <c:pt idx="103">
                  <c:v>0.87050653134809464</c:v>
                </c:pt>
                <c:pt idx="104">
                  <c:v>1.0105886380021678</c:v>
                </c:pt>
                <c:pt idx="105">
                  <c:v>0.97387237093555301</c:v>
                </c:pt>
                <c:pt idx="106">
                  <c:v>0.94948710406157932</c:v>
                </c:pt>
                <c:pt idx="107">
                  <c:v>0.91109755793980762</c:v>
                </c:pt>
                <c:pt idx="108">
                  <c:v>0.91798309578856652</c:v>
                </c:pt>
                <c:pt idx="109">
                  <c:v>0.93634527001021461</c:v>
                </c:pt>
                <c:pt idx="110">
                  <c:v>0.84098706700623249</c:v>
                </c:pt>
                <c:pt idx="111">
                  <c:v>0.9231599841630197</c:v>
                </c:pt>
                <c:pt idx="112">
                  <c:v>1.0246239965813368</c:v>
                </c:pt>
                <c:pt idx="113">
                  <c:v>0.93297801289469484</c:v>
                </c:pt>
                <c:pt idx="114">
                  <c:v>0.99011938267705957</c:v>
                </c:pt>
                <c:pt idx="115">
                  <c:v>0.84847517182838872</c:v>
                </c:pt>
                <c:pt idx="116">
                  <c:v>0.87420817062441891</c:v>
                </c:pt>
                <c:pt idx="117">
                  <c:v>0.99491384507806058</c:v>
                </c:pt>
                <c:pt idx="118">
                  <c:v>1.0574539749255139</c:v>
                </c:pt>
                <c:pt idx="119">
                  <c:v>1.0449786382485553</c:v>
                </c:pt>
                <c:pt idx="120">
                  <c:v>0.84397568028471981</c:v>
                </c:pt>
                <c:pt idx="121">
                  <c:v>1.0086578824626866</c:v>
                </c:pt>
                <c:pt idx="122">
                  <c:v>0.99820471037201086</c:v>
                </c:pt>
                <c:pt idx="123">
                  <c:v>1.184333950687475</c:v>
                </c:pt>
                <c:pt idx="124">
                  <c:v>1.1654013122683198</c:v>
                </c:pt>
                <c:pt idx="125">
                  <c:v>0.86864896790299961</c:v>
                </c:pt>
                <c:pt idx="126">
                  <c:v>1.0253995033261778</c:v>
                </c:pt>
                <c:pt idx="127">
                  <c:v>1.0421656887091311</c:v>
                </c:pt>
                <c:pt idx="128">
                  <c:v>1.0303721218942572</c:v>
                </c:pt>
                <c:pt idx="129">
                  <c:v>1.0450113878480638</c:v>
                </c:pt>
                <c:pt idx="130">
                  <c:v>1.1251644779541445</c:v>
                </c:pt>
                <c:pt idx="131">
                  <c:v>1.0225075432543571</c:v>
                </c:pt>
                <c:pt idx="132">
                  <c:v>1.0921037691681961</c:v>
                </c:pt>
                <c:pt idx="133">
                  <c:v>1.0603695850336357</c:v>
                </c:pt>
                <c:pt idx="134">
                  <c:v>0.96084959111668722</c:v>
                </c:pt>
                <c:pt idx="135">
                  <c:v>1.0906242833642987</c:v>
                </c:pt>
                <c:pt idx="136">
                  <c:v>0.94123242749612568</c:v>
                </c:pt>
                <c:pt idx="137">
                  <c:v>0.94619803549796355</c:v>
                </c:pt>
                <c:pt idx="138">
                  <c:v>1.0712027997252742</c:v>
                </c:pt>
                <c:pt idx="139">
                  <c:v>1.0142816827395598</c:v>
                </c:pt>
                <c:pt idx="140">
                  <c:v>0.99996119597694466</c:v>
                </c:pt>
                <c:pt idx="141">
                  <c:v>0.96947661687833764</c:v>
                </c:pt>
                <c:pt idx="142">
                  <c:v>1.0292146692554018</c:v>
                </c:pt>
                <c:pt idx="143">
                  <c:v>1.1142467969182321</c:v>
                </c:pt>
                <c:pt idx="144">
                  <c:v>0.94860751039519875</c:v>
                </c:pt>
                <c:pt idx="145">
                  <c:v>1.0006486499472471</c:v>
                </c:pt>
                <c:pt idx="146">
                  <c:v>0.98140801146830814</c:v>
                </c:pt>
                <c:pt idx="147">
                  <c:v>0.89030216365098758</c:v>
                </c:pt>
                <c:pt idx="148">
                  <c:v>0.85865362287038915</c:v>
                </c:pt>
                <c:pt idx="149">
                  <c:v>0.8291516490012395</c:v>
                </c:pt>
                <c:pt idx="150">
                  <c:v>0.99891083112163559</c:v>
                </c:pt>
                <c:pt idx="151">
                  <c:v>1.0205074623520975</c:v>
                </c:pt>
                <c:pt idx="152">
                  <c:v>1.0291485021321638</c:v>
                </c:pt>
                <c:pt idx="153">
                  <c:v>1.1386664808574252</c:v>
                </c:pt>
                <c:pt idx="154">
                  <c:v>1.046755954526885</c:v>
                </c:pt>
                <c:pt idx="155">
                  <c:v>1.366039050447073</c:v>
                </c:pt>
                <c:pt idx="156">
                  <c:v>1.1713283921916744</c:v>
                </c:pt>
                <c:pt idx="157">
                  <c:v>1.0010507819053589</c:v>
                </c:pt>
                <c:pt idx="158">
                  <c:v>0.95328458178830688</c:v>
                </c:pt>
                <c:pt idx="159">
                  <c:v>1.0461438860115166</c:v>
                </c:pt>
                <c:pt idx="160">
                  <c:v>0.77816753471143152</c:v>
                </c:pt>
                <c:pt idx="161">
                  <c:v>0.90731916190315975</c:v>
                </c:pt>
                <c:pt idx="162">
                  <c:v>0.97784022824536454</c:v>
                </c:pt>
                <c:pt idx="163">
                  <c:v>1.1884730032590181</c:v>
                </c:pt>
                <c:pt idx="164">
                  <c:v>1.0105737958022258</c:v>
                </c:pt>
                <c:pt idx="165">
                  <c:v>0.99509884641754764</c:v>
                </c:pt>
                <c:pt idx="166">
                  <c:v>1.0581279778093575</c:v>
                </c:pt>
                <c:pt idx="167">
                  <c:v>1.0790442377643674</c:v>
                </c:pt>
                <c:pt idx="168">
                  <c:v>1.0327188995286944</c:v>
                </c:pt>
                <c:pt idx="169">
                  <c:v>0.99891835541816554</c:v>
                </c:pt>
                <c:pt idx="170">
                  <c:v>1.0344605799971001</c:v>
                </c:pt>
                <c:pt idx="171">
                  <c:v>0.89540898669955271</c:v>
                </c:pt>
                <c:pt idx="172">
                  <c:v>0.89249762530497201</c:v>
                </c:pt>
                <c:pt idx="173">
                  <c:v>0.84152112401209866</c:v>
                </c:pt>
                <c:pt idx="174">
                  <c:v>0.82407348561882665</c:v>
                </c:pt>
                <c:pt idx="175">
                  <c:v>0.78527318856870199</c:v>
                </c:pt>
                <c:pt idx="176">
                  <c:v>1.1796926100808014</c:v>
                </c:pt>
                <c:pt idx="177">
                  <c:v>0.95140424766399756</c:v>
                </c:pt>
                <c:pt idx="178">
                  <c:v>1.0930271012583741</c:v>
                </c:pt>
                <c:pt idx="179">
                  <c:v>0.90792221319604693</c:v>
                </c:pt>
                <c:pt idx="180">
                  <c:v>0.89313847192711249</c:v>
                </c:pt>
                <c:pt idx="181">
                  <c:v>0.97313883558725367</c:v>
                </c:pt>
                <c:pt idx="182">
                  <c:v>1.1233636744250959</c:v>
                </c:pt>
                <c:pt idx="183">
                  <c:v>1.1281908884347351</c:v>
                </c:pt>
                <c:pt idx="184">
                  <c:v>1.0864059497522522</c:v>
                </c:pt>
                <c:pt idx="185">
                  <c:v>1.0490137276554239</c:v>
                </c:pt>
                <c:pt idx="186">
                  <c:v>0.8890824405451675</c:v>
                </c:pt>
                <c:pt idx="187">
                  <c:v>1.0384411975746604</c:v>
                </c:pt>
                <c:pt idx="188">
                  <c:v>1.2169346446913496</c:v>
                </c:pt>
                <c:pt idx="189">
                  <c:v>1.0528249180286779</c:v>
                </c:pt>
                <c:pt idx="190">
                  <c:v>1.33019988461669</c:v>
                </c:pt>
                <c:pt idx="191">
                  <c:v>1.0249743830707478</c:v>
                </c:pt>
                <c:pt idx="192">
                  <c:v>1.0613823555154478</c:v>
                </c:pt>
                <c:pt idx="193">
                  <c:v>1.0434573463680481</c:v>
                </c:pt>
                <c:pt idx="194">
                  <c:v>1.0555043231051158</c:v>
                </c:pt>
                <c:pt idx="195">
                  <c:v>1.0065607255651818</c:v>
                </c:pt>
                <c:pt idx="196">
                  <c:v>0.92269894893873061</c:v>
                </c:pt>
                <c:pt idx="197">
                  <c:v>0.88335485588763796</c:v>
                </c:pt>
                <c:pt idx="198">
                  <c:v>1.1325220140576415</c:v>
                </c:pt>
                <c:pt idx="199">
                  <c:v>1.0623954587755886</c:v>
                </c:pt>
                <c:pt idx="200">
                  <c:v>0.83085493954042322</c:v>
                </c:pt>
                <c:pt idx="201">
                  <c:v>0.92478453625582979</c:v>
                </c:pt>
                <c:pt idx="202">
                  <c:v>0.89356132104568298</c:v>
                </c:pt>
                <c:pt idx="203">
                  <c:v>1.0215565324867881</c:v>
                </c:pt>
                <c:pt idx="204">
                  <c:v>0.98867137065631461</c:v>
                </c:pt>
                <c:pt idx="205">
                  <c:v>1.0452342100211145</c:v>
                </c:pt>
                <c:pt idx="206">
                  <c:v>0.89261340717564053</c:v>
                </c:pt>
                <c:pt idx="207">
                  <c:v>0.93771296853076758</c:v>
                </c:pt>
                <c:pt idx="208">
                  <c:v>1.4409013858957214</c:v>
                </c:pt>
                <c:pt idx="209">
                  <c:v>0.91276606899444257</c:v>
                </c:pt>
                <c:pt idx="210">
                  <c:v>0.91546392896473328</c:v>
                </c:pt>
                <c:pt idx="211">
                  <c:v>0.78713030645193238</c:v>
                </c:pt>
                <c:pt idx="212">
                  <c:v>0.93881428495034558</c:v>
                </c:pt>
                <c:pt idx="213">
                  <c:v>0.82707687198358881</c:v>
                </c:pt>
                <c:pt idx="214">
                  <c:v>0.66162463515277881</c:v>
                </c:pt>
                <c:pt idx="215">
                  <c:v>0.70561157037957556</c:v>
                </c:pt>
                <c:pt idx="216">
                  <c:v>0.65676300282271471</c:v>
                </c:pt>
                <c:pt idx="217">
                  <c:v>0.75946975025555963</c:v>
                </c:pt>
                <c:pt idx="218">
                  <c:v>0.77410639542217563</c:v>
                </c:pt>
                <c:pt idx="219">
                  <c:v>0.84285319190473096</c:v>
                </c:pt>
                <c:pt idx="220">
                  <c:v>0.81620097860220553</c:v>
                </c:pt>
                <c:pt idx="221">
                  <c:v>0.92443609133302496</c:v>
                </c:pt>
                <c:pt idx="222">
                  <c:v>0.86791134888103139</c:v>
                </c:pt>
                <c:pt idx="223">
                  <c:v>0.89577618653907665</c:v>
                </c:pt>
                <c:pt idx="224">
                  <c:v>1.0607800301444559</c:v>
                </c:pt>
                <c:pt idx="225">
                  <c:v>0.97672303519843595</c:v>
                </c:pt>
                <c:pt idx="226">
                  <c:v>0.9364018691588798</c:v>
                </c:pt>
                <c:pt idx="227">
                  <c:v>0.84431445155592455</c:v>
                </c:pt>
                <c:pt idx="228">
                  <c:v>0.97421327198595642</c:v>
                </c:pt>
                <c:pt idx="229">
                  <c:v>1.0292783370137406</c:v>
                </c:pt>
                <c:pt idx="230">
                  <c:v>1.0098739954659433</c:v>
                </c:pt>
                <c:pt idx="231">
                  <c:v>0.77093087910451974</c:v>
                </c:pt>
                <c:pt idx="232">
                  <c:v>0.78540580255541925</c:v>
                </c:pt>
                <c:pt idx="233">
                  <c:v>0.81031021954864668</c:v>
                </c:pt>
                <c:pt idx="234">
                  <c:v>0.67963910660750237</c:v>
                </c:pt>
                <c:pt idx="235">
                  <c:v>0.81089183945677434</c:v>
                </c:pt>
                <c:pt idx="236">
                  <c:v>1.0245401207823741</c:v>
                </c:pt>
                <c:pt idx="237">
                  <c:v>1.0062708918700463</c:v>
                </c:pt>
                <c:pt idx="238">
                  <c:v>1.0089348273496435</c:v>
                </c:pt>
                <c:pt idx="239">
                  <c:v>0.99654993132454395</c:v>
                </c:pt>
              </c:numCache>
            </c:numRef>
          </c:val>
        </c:ser>
        <c:ser>
          <c:idx val="116"/>
          <c:order val="116"/>
          <c:tx>
            <c:strRef>
              <c:f>ratio_data!$A$118</c:f>
              <c:strCache>
                <c:ptCount val="1"/>
                <c:pt idx="0">
                  <c:v>1160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ratio_data!$B$118:$IG$118</c:f>
              <c:numCache>
                <c:formatCode>General</c:formatCode>
                <c:ptCount val="240"/>
                <c:pt idx="0">
                  <c:v>0.86266850873378464</c:v>
                </c:pt>
                <c:pt idx="1">
                  <c:v>1.1260709563052063</c:v>
                </c:pt>
                <c:pt idx="2">
                  <c:v>0.99981160288267423</c:v>
                </c:pt>
                <c:pt idx="3">
                  <c:v>0.89836606117702322</c:v>
                </c:pt>
                <c:pt idx="4">
                  <c:v>0.95826229741673608</c:v>
                </c:pt>
                <c:pt idx="5">
                  <c:v>0.98604688105000837</c:v>
                </c:pt>
                <c:pt idx="6">
                  <c:v>0.94988397199184749</c:v>
                </c:pt>
                <c:pt idx="7">
                  <c:v>1.063879762898067</c:v>
                </c:pt>
                <c:pt idx="8">
                  <c:v>1.1515364670477388</c:v>
                </c:pt>
                <c:pt idx="9">
                  <c:v>0.9209045447256633</c:v>
                </c:pt>
                <c:pt idx="10">
                  <c:v>0.93306380161922686</c:v>
                </c:pt>
                <c:pt idx="11">
                  <c:v>1.0520181089238285</c:v>
                </c:pt>
                <c:pt idx="12">
                  <c:v>1.0761378325584081</c:v>
                </c:pt>
                <c:pt idx="13">
                  <c:v>1.1124568363412899</c:v>
                </c:pt>
                <c:pt idx="14">
                  <c:v>1.257052484033865</c:v>
                </c:pt>
                <c:pt idx="15">
                  <c:v>0.77048890935605141</c:v>
                </c:pt>
                <c:pt idx="16">
                  <c:v>0.86143984472763457</c:v>
                </c:pt>
                <c:pt idx="17">
                  <c:v>0.94757145820912114</c:v>
                </c:pt>
                <c:pt idx="18">
                  <c:v>0.92051815944460536</c:v>
                </c:pt>
                <c:pt idx="19">
                  <c:v>0.92026689063083233</c:v>
                </c:pt>
                <c:pt idx="20">
                  <c:v>0.83706031867501163</c:v>
                </c:pt>
                <c:pt idx="21">
                  <c:v>0.94041542084308061</c:v>
                </c:pt>
                <c:pt idx="22">
                  <c:v>1.0034785436920159</c:v>
                </c:pt>
                <c:pt idx="23">
                  <c:v>1.0885945922810578</c:v>
                </c:pt>
                <c:pt idx="24">
                  <c:v>1.0486221358168302</c:v>
                </c:pt>
                <c:pt idx="25">
                  <c:v>1.0407324910538231</c:v>
                </c:pt>
                <c:pt idx="26">
                  <c:v>0.92247687685507063</c:v>
                </c:pt>
                <c:pt idx="27">
                  <c:v>0.84002384235756566</c:v>
                </c:pt>
                <c:pt idx="28">
                  <c:v>0.91249329777689703</c:v>
                </c:pt>
                <c:pt idx="29">
                  <c:v>0.92041569426069891</c:v>
                </c:pt>
                <c:pt idx="30">
                  <c:v>0.87963114871033998</c:v>
                </c:pt>
                <c:pt idx="31">
                  <c:v>1.0641333458341635</c:v>
                </c:pt>
                <c:pt idx="32">
                  <c:v>1.1258379327335155</c:v>
                </c:pt>
                <c:pt idx="33">
                  <c:v>1.1547925739745901</c:v>
                </c:pt>
                <c:pt idx="34">
                  <c:v>0.92492987002987437</c:v>
                </c:pt>
                <c:pt idx="35">
                  <c:v>0.89925413412353861</c:v>
                </c:pt>
                <c:pt idx="36">
                  <c:v>0.85730745497319716</c:v>
                </c:pt>
                <c:pt idx="37">
                  <c:v>0.77905207045130065</c:v>
                </c:pt>
                <c:pt idx="38">
                  <c:v>0.93485101723243746</c:v>
                </c:pt>
                <c:pt idx="39">
                  <c:v>1.139160304307095</c:v>
                </c:pt>
                <c:pt idx="40">
                  <c:v>0.92960878191436536</c:v>
                </c:pt>
                <c:pt idx="41">
                  <c:v>1.0449695016460221</c:v>
                </c:pt>
                <c:pt idx="42">
                  <c:v>0.96703638786225077</c:v>
                </c:pt>
                <c:pt idx="43">
                  <c:v>0.84863044047776925</c:v>
                </c:pt>
                <c:pt idx="44">
                  <c:v>1.0127572817634143</c:v>
                </c:pt>
                <c:pt idx="45">
                  <c:v>0.96290360516570861</c:v>
                </c:pt>
                <c:pt idx="46">
                  <c:v>0.92289487773189482</c:v>
                </c:pt>
                <c:pt idx="47">
                  <c:v>1.031182397759657</c:v>
                </c:pt>
                <c:pt idx="48">
                  <c:v>1.0670235436326678</c:v>
                </c:pt>
                <c:pt idx="49">
                  <c:v>1.0216410781366352</c:v>
                </c:pt>
                <c:pt idx="50">
                  <c:v>1.0648377951249288</c:v>
                </c:pt>
                <c:pt idx="51">
                  <c:v>0.91340341755027765</c:v>
                </c:pt>
                <c:pt idx="52">
                  <c:v>0.96997357137449636</c:v>
                </c:pt>
                <c:pt idx="53">
                  <c:v>1.0319201139769518</c:v>
                </c:pt>
                <c:pt idx="54">
                  <c:v>1.1154252574152776</c:v>
                </c:pt>
                <c:pt idx="55">
                  <c:v>0.84415037889608702</c:v>
                </c:pt>
                <c:pt idx="56">
                  <c:v>1.0090843888019918</c:v>
                </c:pt>
                <c:pt idx="57">
                  <c:v>1.0594325024388604</c:v>
                </c:pt>
                <c:pt idx="58">
                  <c:v>0.99230766685198357</c:v>
                </c:pt>
                <c:pt idx="59">
                  <c:v>0.99613768495841137</c:v>
                </c:pt>
                <c:pt idx="60">
                  <c:v>0.74010702700869568</c:v>
                </c:pt>
                <c:pt idx="61">
                  <c:v>0.95523019954306343</c:v>
                </c:pt>
                <c:pt idx="62">
                  <c:v>0.85743012856549461</c:v>
                </c:pt>
                <c:pt idx="63">
                  <c:v>0.92373821677891865</c:v>
                </c:pt>
                <c:pt idx="64">
                  <c:v>1.0008872084695579</c:v>
                </c:pt>
                <c:pt idx="65">
                  <c:v>0.90793917458634221</c:v>
                </c:pt>
                <c:pt idx="66">
                  <c:v>0.88445684148396275</c:v>
                </c:pt>
                <c:pt idx="67">
                  <c:v>0.90722639314793141</c:v>
                </c:pt>
                <c:pt idx="68">
                  <c:v>0.80337694989632469</c:v>
                </c:pt>
                <c:pt idx="69">
                  <c:v>0.81973618993095232</c:v>
                </c:pt>
                <c:pt idx="70">
                  <c:v>0.97910421253002622</c:v>
                </c:pt>
                <c:pt idx="71">
                  <c:v>0.93174390289589171</c:v>
                </c:pt>
                <c:pt idx="72">
                  <c:v>0.87639815460188031</c:v>
                </c:pt>
                <c:pt idx="73">
                  <c:v>0.98043018573140739</c:v>
                </c:pt>
                <c:pt idx="74">
                  <c:v>0.90366281854191088</c:v>
                </c:pt>
                <c:pt idx="75">
                  <c:v>0.95299171321181031</c:v>
                </c:pt>
                <c:pt idx="76">
                  <c:v>0.991160480706342</c:v>
                </c:pt>
                <c:pt idx="77">
                  <c:v>0.92347050923700247</c:v>
                </c:pt>
                <c:pt idx="78">
                  <c:v>0.95510675225670372</c:v>
                </c:pt>
                <c:pt idx="79">
                  <c:v>0.83006480449127373</c:v>
                </c:pt>
                <c:pt idx="80">
                  <c:v>0.90582803659797884</c:v>
                </c:pt>
                <c:pt idx="81">
                  <c:v>0.95389698198103157</c:v>
                </c:pt>
                <c:pt idx="82">
                  <c:v>0.89253809398054651</c:v>
                </c:pt>
                <c:pt idx="83">
                  <c:v>0.97718171612420446</c:v>
                </c:pt>
                <c:pt idx="84">
                  <c:v>1.0413689351326916</c:v>
                </c:pt>
                <c:pt idx="85">
                  <c:v>0.98143286600412749</c:v>
                </c:pt>
                <c:pt idx="86">
                  <c:v>1.1041589834848518</c:v>
                </c:pt>
                <c:pt idx="87">
                  <c:v>1.0097380007380259</c:v>
                </c:pt>
                <c:pt idx="88">
                  <c:v>1.0479477295281381</c:v>
                </c:pt>
                <c:pt idx="89">
                  <c:v>0.91389260092589863</c:v>
                </c:pt>
                <c:pt idx="90">
                  <c:v>0.88286602456843122</c:v>
                </c:pt>
                <c:pt idx="91">
                  <c:v>0.87392544357790192</c:v>
                </c:pt>
                <c:pt idx="92">
                  <c:v>1.0646265371792172</c:v>
                </c:pt>
                <c:pt idx="93">
                  <c:v>1.0041612601466552</c:v>
                </c:pt>
                <c:pt idx="94">
                  <c:v>1.0029254672952979</c:v>
                </c:pt>
                <c:pt idx="95">
                  <c:v>0.87264545355810863</c:v>
                </c:pt>
                <c:pt idx="96">
                  <c:v>0.86463934238518192</c:v>
                </c:pt>
                <c:pt idx="97">
                  <c:v>1.1274482233972865</c:v>
                </c:pt>
                <c:pt idx="98">
                  <c:v>1.0590721693332799</c:v>
                </c:pt>
                <c:pt idx="99">
                  <c:v>0.91233613463769059</c:v>
                </c:pt>
                <c:pt idx="100">
                  <c:v>0.86604359411129772</c:v>
                </c:pt>
                <c:pt idx="101">
                  <c:v>0.83877397214822791</c:v>
                </c:pt>
                <c:pt idx="102">
                  <c:v>0.9601861947158995</c:v>
                </c:pt>
                <c:pt idx="103">
                  <c:v>0.86688048991398192</c:v>
                </c:pt>
                <c:pt idx="104">
                  <c:v>1.1903973789824962</c:v>
                </c:pt>
                <c:pt idx="105">
                  <c:v>0.94778090266014225</c:v>
                </c:pt>
                <c:pt idx="106">
                  <c:v>0.94984593632034731</c:v>
                </c:pt>
                <c:pt idx="107">
                  <c:v>1.0686865209158227</c:v>
                </c:pt>
                <c:pt idx="108">
                  <c:v>0.92997598861573583</c:v>
                </c:pt>
                <c:pt idx="109">
                  <c:v>0.96170384270127562</c:v>
                </c:pt>
                <c:pt idx="110">
                  <c:v>1.0159128941883657</c:v>
                </c:pt>
                <c:pt idx="111">
                  <c:v>1.1054007235243346</c:v>
                </c:pt>
                <c:pt idx="112">
                  <c:v>0.86864472339249277</c:v>
                </c:pt>
                <c:pt idx="113">
                  <c:v>0.96499304817551479</c:v>
                </c:pt>
                <c:pt idx="114">
                  <c:v>0.98220969171673356</c:v>
                </c:pt>
                <c:pt idx="115">
                  <c:v>0.8944962909787032</c:v>
                </c:pt>
                <c:pt idx="116">
                  <c:v>0.90766488276088975</c:v>
                </c:pt>
                <c:pt idx="117">
                  <c:v>1.0432491390065521</c:v>
                </c:pt>
                <c:pt idx="118">
                  <c:v>1.0139005632989999</c:v>
                </c:pt>
                <c:pt idx="119">
                  <c:v>1.0903222961302412</c:v>
                </c:pt>
                <c:pt idx="120">
                  <c:v>0.86478906416777812</c:v>
                </c:pt>
                <c:pt idx="121">
                  <c:v>1.005187464726647</c:v>
                </c:pt>
                <c:pt idx="122">
                  <c:v>1.0842191178414113</c:v>
                </c:pt>
                <c:pt idx="123">
                  <c:v>1.0373880394790802</c:v>
                </c:pt>
                <c:pt idx="124">
                  <c:v>1.1249955605540429</c:v>
                </c:pt>
                <c:pt idx="125">
                  <c:v>0.87816572396048864</c:v>
                </c:pt>
                <c:pt idx="126">
                  <c:v>0.98978431929038735</c:v>
                </c:pt>
                <c:pt idx="127">
                  <c:v>1.0184423486009253</c:v>
                </c:pt>
                <c:pt idx="128">
                  <c:v>1.0584978628637651</c:v>
                </c:pt>
                <c:pt idx="129">
                  <c:v>1.0273202514595809</c:v>
                </c:pt>
                <c:pt idx="130">
                  <c:v>1.1541879548767793</c:v>
                </c:pt>
                <c:pt idx="131">
                  <c:v>1.0597129557191818</c:v>
                </c:pt>
                <c:pt idx="132">
                  <c:v>1.2133718054410552</c:v>
                </c:pt>
                <c:pt idx="133">
                  <c:v>1.1091429681495328</c:v>
                </c:pt>
                <c:pt idx="134">
                  <c:v>0.91336279596062875</c:v>
                </c:pt>
                <c:pt idx="135">
                  <c:v>1.0510022790411393</c:v>
                </c:pt>
                <c:pt idx="136">
                  <c:v>0.98804450973215541</c:v>
                </c:pt>
                <c:pt idx="137">
                  <c:v>0.79466535078840261</c:v>
                </c:pt>
                <c:pt idx="138">
                  <c:v>1.0553479737378331</c:v>
                </c:pt>
                <c:pt idx="139">
                  <c:v>1.0455791618328629</c:v>
                </c:pt>
                <c:pt idx="140">
                  <c:v>1.0718949801345505</c:v>
                </c:pt>
                <c:pt idx="141">
                  <c:v>0.96993650259865161</c:v>
                </c:pt>
                <c:pt idx="142">
                  <c:v>1.0333134593890958</c:v>
                </c:pt>
                <c:pt idx="143">
                  <c:v>1.0807778734839426</c:v>
                </c:pt>
                <c:pt idx="144">
                  <c:v>0.96144983813880625</c:v>
                </c:pt>
                <c:pt idx="145">
                  <c:v>1.1403915410059235</c:v>
                </c:pt>
                <c:pt idx="146">
                  <c:v>0.94624499579894228</c:v>
                </c:pt>
                <c:pt idx="147">
                  <c:v>0.89662365491030072</c:v>
                </c:pt>
                <c:pt idx="148">
                  <c:v>0.77581240992743827</c:v>
                </c:pt>
                <c:pt idx="149">
                  <c:v>0.81224165377011281</c:v>
                </c:pt>
                <c:pt idx="150">
                  <c:v>0.98008771929824556</c:v>
                </c:pt>
                <c:pt idx="151">
                  <c:v>0.83134173044487691</c:v>
                </c:pt>
                <c:pt idx="152">
                  <c:v>1.0457699760951658</c:v>
                </c:pt>
                <c:pt idx="153">
                  <c:v>1.1243249284152281</c:v>
                </c:pt>
                <c:pt idx="154">
                  <c:v>0.97053334384774947</c:v>
                </c:pt>
                <c:pt idx="155">
                  <c:v>0.96971865405439106</c:v>
                </c:pt>
                <c:pt idx="156">
                  <c:v>1.011536129577099</c:v>
                </c:pt>
                <c:pt idx="157">
                  <c:v>0.8638787649101396</c:v>
                </c:pt>
                <c:pt idx="158">
                  <c:v>0.95825375956084879</c:v>
                </c:pt>
                <c:pt idx="159">
                  <c:v>0.96071261938088703</c:v>
                </c:pt>
                <c:pt idx="160">
                  <c:v>0.82757901571901515</c:v>
                </c:pt>
                <c:pt idx="161">
                  <c:v>0.97791514352803433</c:v>
                </c:pt>
                <c:pt idx="162">
                  <c:v>1.0952312771620094</c:v>
                </c:pt>
                <c:pt idx="163">
                  <c:v>1.033166867274661</c:v>
                </c:pt>
                <c:pt idx="164">
                  <c:v>0.98644246877586539</c:v>
                </c:pt>
                <c:pt idx="165">
                  <c:v>0.96068349919406693</c:v>
                </c:pt>
                <c:pt idx="166">
                  <c:v>1.0389079191557353</c:v>
                </c:pt>
                <c:pt idx="167">
                  <c:v>0.89008860982336657</c:v>
                </c:pt>
                <c:pt idx="168">
                  <c:v>1.097876925627272</c:v>
                </c:pt>
                <c:pt idx="169">
                  <c:v>1.1390473611943761</c:v>
                </c:pt>
                <c:pt idx="170">
                  <c:v>1.1738952687645978</c:v>
                </c:pt>
                <c:pt idx="171">
                  <c:v>0.98577223365943356</c:v>
                </c:pt>
                <c:pt idx="172">
                  <c:v>1.0230986141448524</c:v>
                </c:pt>
                <c:pt idx="173">
                  <c:v>0.86220862931798603</c:v>
                </c:pt>
                <c:pt idx="174">
                  <c:v>0.97274528961772977</c:v>
                </c:pt>
                <c:pt idx="175">
                  <c:v>0.76921517488012969</c:v>
                </c:pt>
                <c:pt idx="176">
                  <c:v>0.89863485501562412</c:v>
                </c:pt>
                <c:pt idx="177">
                  <c:v>0.95171735152785419</c:v>
                </c:pt>
                <c:pt idx="178">
                  <c:v>0.96475643655065546</c:v>
                </c:pt>
                <c:pt idx="179">
                  <c:v>1.0105866158180592</c:v>
                </c:pt>
                <c:pt idx="180">
                  <c:v>0.95624702047337584</c:v>
                </c:pt>
                <c:pt idx="181">
                  <c:v>1.0873738954207459</c:v>
                </c:pt>
                <c:pt idx="182">
                  <c:v>1.2707710112016071</c:v>
                </c:pt>
                <c:pt idx="183">
                  <c:v>1.0559463161620959</c:v>
                </c:pt>
                <c:pt idx="184">
                  <c:v>1.1945986363521151</c:v>
                </c:pt>
                <c:pt idx="185">
                  <c:v>0.96464972917131264</c:v>
                </c:pt>
                <c:pt idx="186">
                  <c:v>1.0062241851715537</c:v>
                </c:pt>
                <c:pt idx="187">
                  <c:v>1.0678228696959187</c:v>
                </c:pt>
                <c:pt idx="188">
                  <c:v>1.2306843031248438</c:v>
                </c:pt>
                <c:pt idx="189">
                  <c:v>1.0471858742849063</c:v>
                </c:pt>
                <c:pt idx="190">
                  <c:v>1.1707231816887209</c:v>
                </c:pt>
                <c:pt idx="191">
                  <c:v>1.0937303662571878</c:v>
                </c:pt>
                <c:pt idx="192">
                  <c:v>0.97446943489529669</c:v>
                </c:pt>
                <c:pt idx="193">
                  <c:v>0.9126292363378754</c:v>
                </c:pt>
                <c:pt idx="194">
                  <c:v>1.0386978949547543</c:v>
                </c:pt>
                <c:pt idx="195">
                  <c:v>0.96742516725826133</c:v>
                </c:pt>
                <c:pt idx="196">
                  <c:v>0.9512610871880478</c:v>
                </c:pt>
                <c:pt idx="197">
                  <c:v>0.83847525623837404</c:v>
                </c:pt>
                <c:pt idx="198">
                  <c:v>0.87440925915046164</c:v>
                </c:pt>
                <c:pt idx="199">
                  <c:v>0.841958879888555</c:v>
                </c:pt>
                <c:pt idx="200">
                  <c:v>0.81852154385333842</c:v>
                </c:pt>
                <c:pt idx="201">
                  <c:v>0.86434334238276078</c:v>
                </c:pt>
                <c:pt idx="202">
                  <c:v>0.89918330694268733</c:v>
                </c:pt>
                <c:pt idx="203">
                  <c:v>0.90475237736559744</c:v>
                </c:pt>
                <c:pt idx="204">
                  <c:v>1.0159742929638989</c:v>
                </c:pt>
                <c:pt idx="205">
                  <c:v>1.0327016088649554</c:v>
                </c:pt>
                <c:pt idx="206">
                  <c:v>0.86559112095382795</c:v>
                </c:pt>
                <c:pt idx="207">
                  <c:v>0.9757341477000766</c:v>
                </c:pt>
                <c:pt idx="208">
                  <c:v>1.0895106007348139</c:v>
                </c:pt>
                <c:pt idx="209">
                  <c:v>1.1297307621567323</c:v>
                </c:pt>
                <c:pt idx="210">
                  <c:v>0.9808060688656125</c:v>
                </c:pt>
                <c:pt idx="211">
                  <c:v>0.72134527958324901</c:v>
                </c:pt>
                <c:pt idx="212">
                  <c:v>1.1245561766591281</c:v>
                </c:pt>
                <c:pt idx="213">
                  <c:v>0.8110711168214676</c:v>
                </c:pt>
                <c:pt idx="214">
                  <c:v>0.76983932901131169</c:v>
                </c:pt>
                <c:pt idx="215">
                  <c:v>0.81345312152266147</c:v>
                </c:pt>
                <c:pt idx="216">
                  <c:v>0.83306207133237309</c:v>
                </c:pt>
                <c:pt idx="217">
                  <c:v>0.90799134625825961</c:v>
                </c:pt>
                <c:pt idx="218">
                  <c:v>0.89725433605302662</c:v>
                </c:pt>
                <c:pt idx="219">
                  <c:v>1.0304745815304519</c:v>
                </c:pt>
                <c:pt idx="220">
                  <c:v>0.82071567267683976</c:v>
                </c:pt>
                <c:pt idx="221">
                  <c:v>0.92048617880462247</c:v>
                </c:pt>
                <c:pt idx="222">
                  <c:v>0.89771200930203177</c:v>
                </c:pt>
                <c:pt idx="223">
                  <c:v>1.1871298298392403</c:v>
                </c:pt>
                <c:pt idx="224">
                  <c:v>1.0845017432090096</c:v>
                </c:pt>
                <c:pt idx="225">
                  <c:v>0.95914699035088113</c:v>
                </c:pt>
                <c:pt idx="226">
                  <c:v>0.98914545217989536</c:v>
                </c:pt>
                <c:pt idx="227">
                  <c:v>0.94601057659704824</c:v>
                </c:pt>
                <c:pt idx="228">
                  <c:v>0.96707652960849988</c:v>
                </c:pt>
                <c:pt idx="229">
                  <c:v>1.048542069275965</c:v>
                </c:pt>
                <c:pt idx="230">
                  <c:v>0.81773099854719056</c:v>
                </c:pt>
                <c:pt idx="231">
                  <c:v>0.83058868475618552</c:v>
                </c:pt>
                <c:pt idx="232">
                  <c:v>0.95987346401144635</c:v>
                </c:pt>
                <c:pt idx="233">
                  <c:v>0.91532488791348965</c:v>
                </c:pt>
                <c:pt idx="234">
                  <c:v>0.93119906404137465</c:v>
                </c:pt>
                <c:pt idx="235">
                  <c:v>0.71983930952035013</c:v>
                </c:pt>
                <c:pt idx="236">
                  <c:v>0.69172239958091652</c:v>
                </c:pt>
                <c:pt idx="237">
                  <c:v>1.0465954277572695</c:v>
                </c:pt>
                <c:pt idx="238">
                  <c:v>1.0503852313213689</c:v>
                </c:pt>
                <c:pt idx="239">
                  <c:v>0.92022951951977738</c:v>
                </c:pt>
              </c:numCache>
            </c:numRef>
          </c:val>
        </c:ser>
        <c:ser>
          <c:idx val="117"/>
          <c:order val="117"/>
          <c:tx>
            <c:strRef>
              <c:f>ratio_data!$A$119</c:f>
              <c:strCache>
                <c:ptCount val="1"/>
                <c:pt idx="0">
                  <c:v>1170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ratio_data!$B$119:$IG$119</c:f>
              <c:numCache>
                <c:formatCode>General</c:formatCode>
                <c:ptCount val="240"/>
                <c:pt idx="0">
                  <c:v>0.9904835412407671</c:v>
                </c:pt>
                <c:pt idx="1">
                  <c:v>0.98683936620789581</c:v>
                </c:pt>
                <c:pt idx="2">
                  <c:v>0.93564525784657715</c:v>
                </c:pt>
                <c:pt idx="3">
                  <c:v>0.85096300144728543</c:v>
                </c:pt>
                <c:pt idx="4">
                  <c:v>0.90567417373501025</c:v>
                </c:pt>
                <c:pt idx="5">
                  <c:v>1.0025168660104766</c:v>
                </c:pt>
                <c:pt idx="6">
                  <c:v>0.8636438520025379</c:v>
                </c:pt>
                <c:pt idx="7">
                  <c:v>0.91950099796720508</c:v>
                </c:pt>
                <c:pt idx="8">
                  <c:v>0.9602196860425527</c:v>
                </c:pt>
                <c:pt idx="9">
                  <c:v>0.9377974289868567</c:v>
                </c:pt>
                <c:pt idx="10">
                  <c:v>1.1564708488456021</c:v>
                </c:pt>
                <c:pt idx="11">
                  <c:v>0.91897301312418211</c:v>
                </c:pt>
                <c:pt idx="12">
                  <c:v>1.0122916003532958</c:v>
                </c:pt>
                <c:pt idx="13">
                  <c:v>1.0337304340356928</c:v>
                </c:pt>
                <c:pt idx="14">
                  <c:v>0.91287591991015482</c:v>
                </c:pt>
                <c:pt idx="15">
                  <c:v>0.90432303689578264</c:v>
                </c:pt>
                <c:pt idx="16">
                  <c:v>0.82718719079488567</c:v>
                </c:pt>
                <c:pt idx="17">
                  <c:v>0.94830687247269163</c:v>
                </c:pt>
                <c:pt idx="18">
                  <c:v>0.90967154476399092</c:v>
                </c:pt>
                <c:pt idx="19">
                  <c:v>1.0108750974838896</c:v>
                </c:pt>
                <c:pt idx="20">
                  <c:v>1.0376782850960118</c:v>
                </c:pt>
                <c:pt idx="21">
                  <c:v>0.97057138873501558</c:v>
                </c:pt>
                <c:pt idx="22">
                  <c:v>1.0319086963795794</c:v>
                </c:pt>
                <c:pt idx="23">
                  <c:v>0.93021281423795399</c:v>
                </c:pt>
                <c:pt idx="24">
                  <c:v>1.0420755287323993</c:v>
                </c:pt>
                <c:pt idx="25">
                  <c:v>1.0041832320992448</c:v>
                </c:pt>
                <c:pt idx="26">
                  <c:v>0.9784920510356816</c:v>
                </c:pt>
                <c:pt idx="27">
                  <c:v>0.81683722046645602</c:v>
                </c:pt>
                <c:pt idx="28">
                  <c:v>0.91162004389856721</c:v>
                </c:pt>
                <c:pt idx="29">
                  <c:v>1.0327881309635811</c:v>
                </c:pt>
                <c:pt idx="30">
                  <c:v>1.0008458052682685</c:v>
                </c:pt>
                <c:pt idx="31">
                  <c:v>1.0143716073582618</c:v>
                </c:pt>
                <c:pt idx="32">
                  <c:v>1.1385939448453501</c:v>
                </c:pt>
                <c:pt idx="33">
                  <c:v>1.0994989712418921</c:v>
                </c:pt>
                <c:pt idx="34">
                  <c:v>0.90973918208339999</c:v>
                </c:pt>
                <c:pt idx="35">
                  <c:v>0.96258515199023142</c:v>
                </c:pt>
                <c:pt idx="36">
                  <c:v>0.95765976418949383</c:v>
                </c:pt>
                <c:pt idx="37">
                  <c:v>1.0114257230089978</c:v>
                </c:pt>
                <c:pt idx="38">
                  <c:v>1.0276746398423278</c:v>
                </c:pt>
                <c:pt idx="39">
                  <c:v>1.121470499405202</c:v>
                </c:pt>
                <c:pt idx="40">
                  <c:v>1.0070965354729398</c:v>
                </c:pt>
                <c:pt idx="41">
                  <c:v>0.89709212085472756</c:v>
                </c:pt>
                <c:pt idx="42">
                  <c:v>0.9422199859835757</c:v>
                </c:pt>
                <c:pt idx="43">
                  <c:v>0.90045816674934942</c:v>
                </c:pt>
                <c:pt idx="44">
                  <c:v>0.90891517990998216</c:v>
                </c:pt>
                <c:pt idx="45">
                  <c:v>0.85677700888731578</c:v>
                </c:pt>
                <c:pt idx="46">
                  <c:v>0.90752810206176648</c:v>
                </c:pt>
                <c:pt idx="47">
                  <c:v>1.0885106166580607</c:v>
                </c:pt>
                <c:pt idx="48">
                  <c:v>1.0486024443775035</c:v>
                </c:pt>
                <c:pt idx="49">
                  <c:v>0.93333378200350292</c:v>
                </c:pt>
                <c:pt idx="50">
                  <c:v>0.82918030967312284</c:v>
                </c:pt>
                <c:pt idx="51">
                  <c:v>0.85421075413620629</c:v>
                </c:pt>
                <c:pt idx="52">
                  <c:v>1.0151727316853429</c:v>
                </c:pt>
                <c:pt idx="53">
                  <c:v>1.0604553613130807</c:v>
                </c:pt>
                <c:pt idx="54">
                  <c:v>1.0580743452455978</c:v>
                </c:pt>
                <c:pt idx="55">
                  <c:v>1.1827947596519404</c:v>
                </c:pt>
                <c:pt idx="56">
                  <c:v>1.0352916939414949</c:v>
                </c:pt>
                <c:pt idx="57">
                  <c:v>1.0278212678210001</c:v>
                </c:pt>
                <c:pt idx="58">
                  <c:v>0.98511325490374857</c:v>
                </c:pt>
                <c:pt idx="59">
                  <c:v>0.95430370316817292</c:v>
                </c:pt>
                <c:pt idx="60">
                  <c:v>1.0298328756112265</c:v>
                </c:pt>
                <c:pt idx="61">
                  <c:v>0.89768970170961149</c:v>
                </c:pt>
                <c:pt idx="62">
                  <c:v>1.0639517089496118</c:v>
                </c:pt>
                <c:pt idx="63">
                  <c:v>1.017982083636658</c:v>
                </c:pt>
                <c:pt idx="64">
                  <c:v>0.95554170768714963</c:v>
                </c:pt>
                <c:pt idx="65">
                  <c:v>0.97410745636221963</c:v>
                </c:pt>
                <c:pt idx="66">
                  <c:v>0.99025658161258656</c:v>
                </c:pt>
                <c:pt idx="67">
                  <c:v>1.015743919403177</c:v>
                </c:pt>
                <c:pt idx="68">
                  <c:v>0.95145344239497964</c:v>
                </c:pt>
                <c:pt idx="69">
                  <c:v>0.85905943820859354</c:v>
                </c:pt>
                <c:pt idx="70">
                  <c:v>0.97221380629142162</c:v>
                </c:pt>
                <c:pt idx="71">
                  <c:v>1.0284404016935262</c:v>
                </c:pt>
                <c:pt idx="72">
                  <c:v>0.99391319620927032</c:v>
                </c:pt>
                <c:pt idx="73">
                  <c:v>0.91023942789509205</c:v>
                </c:pt>
                <c:pt idx="74">
                  <c:v>0.99328452926303656</c:v>
                </c:pt>
                <c:pt idx="75">
                  <c:v>0.96489879964340675</c:v>
                </c:pt>
                <c:pt idx="76">
                  <c:v>1.069601964592948</c:v>
                </c:pt>
                <c:pt idx="77">
                  <c:v>0.93550271578493327</c:v>
                </c:pt>
                <c:pt idx="78">
                  <c:v>0.88066067760796352</c:v>
                </c:pt>
                <c:pt idx="79">
                  <c:v>0.90482676154141051</c:v>
                </c:pt>
                <c:pt idx="80">
                  <c:v>0.90248683897700543</c:v>
                </c:pt>
                <c:pt idx="81">
                  <c:v>0.8427103000352415</c:v>
                </c:pt>
                <c:pt idx="82">
                  <c:v>1.0617478594261067</c:v>
                </c:pt>
                <c:pt idx="83">
                  <c:v>0.96475201979846403</c:v>
                </c:pt>
                <c:pt idx="84">
                  <c:v>0.97449591190549112</c:v>
                </c:pt>
                <c:pt idx="85">
                  <c:v>0.91514497223935865</c:v>
                </c:pt>
                <c:pt idx="86">
                  <c:v>1.0016766537935338</c:v>
                </c:pt>
                <c:pt idx="87">
                  <c:v>1.0267814953345498</c:v>
                </c:pt>
                <c:pt idx="88">
                  <c:v>0.97502516311787746</c:v>
                </c:pt>
                <c:pt idx="89">
                  <c:v>1.0673288022993523</c:v>
                </c:pt>
                <c:pt idx="90">
                  <c:v>0.90810828788080344</c:v>
                </c:pt>
                <c:pt idx="91">
                  <c:v>0.90105606117581449</c:v>
                </c:pt>
                <c:pt idx="92">
                  <c:v>0.97466079226989255</c:v>
                </c:pt>
                <c:pt idx="93">
                  <c:v>0.97467285950689186</c:v>
                </c:pt>
                <c:pt idx="94">
                  <c:v>0.93223420436895732</c:v>
                </c:pt>
                <c:pt idx="95">
                  <c:v>0.94276190236692181</c:v>
                </c:pt>
                <c:pt idx="96">
                  <c:v>0.99792732242747062</c:v>
                </c:pt>
                <c:pt idx="97">
                  <c:v>1.0340632122670446</c:v>
                </c:pt>
                <c:pt idx="98">
                  <c:v>0.97724867493802414</c:v>
                </c:pt>
                <c:pt idx="99">
                  <c:v>0.90225433252062925</c:v>
                </c:pt>
                <c:pt idx="100">
                  <c:v>0.8519911058752736</c:v>
                </c:pt>
                <c:pt idx="101">
                  <c:v>1.0115488298836024</c:v>
                </c:pt>
                <c:pt idx="102">
                  <c:v>0.96214276611870164</c:v>
                </c:pt>
                <c:pt idx="103">
                  <c:v>1.0157217120649036</c:v>
                </c:pt>
                <c:pt idx="104">
                  <c:v>1.1583618996110745</c:v>
                </c:pt>
                <c:pt idx="105">
                  <c:v>1.0312591204210921</c:v>
                </c:pt>
                <c:pt idx="106">
                  <c:v>0.98428974489749232</c:v>
                </c:pt>
                <c:pt idx="107">
                  <c:v>1.0270421341868849</c:v>
                </c:pt>
                <c:pt idx="108">
                  <c:v>0.886020242986997</c:v>
                </c:pt>
                <c:pt idx="109">
                  <c:v>0.94425430915701358</c:v>
                </c:pt>
                <c:pt idx="110">
                  <c:v>0.99267858759860872</c:v>
                </c:pt>
                <c:pt idx="111">
                  <c:v>1.0101384613376911</c:v>
                </c:pt>
                <c:pt idx="112">
                  <c:v>1.1227860937773895</c:v>
                </c:pt>
                <c:pt idx="113">
                  <c:v>1.0894387546346538</c:v>
                </c:pt>
                <c:pt idx="114">
                  <c:v>1.0267579349312017</c:v>
                </c:pt>
                <c:pt idx="115">
                  <c:v>0.91983116651387342</c:v>
                </c:pt>
                <c:pt idx="116">
                  <c:v>1.0147764175266898</c:v>
                </c:pt>
                <c:pt idx="117">
                  <c:v>0.93196027951452765</c:v>
                </c:pt>
                <c:pt idx="118">
                  <c:v>0.98365795413654367</c:v>
                </c:pt>
                <c:pt idx="119">
                  <c:v>0.86984047415077936</c:v>
                </c:pt>
                <c:pt idx="120">
                  <c:v>0.90870366957871263</c:v>
                </c:pt>
                <c:pt idx="121">
                  <c:v>1.0025919822453337</c:v>
                </c:pt>
                <c:pt idx="122">
                  <c:v>0.97709278020172341</c:v>
                </c:pt>
                <c:pt idx="123">
                  <c:v>1.0851783881768675</c:v>
                </c:pt>
                <c:pt idx="124">
                  <c:v>1.0578996708079256</c:v>
                </c:pt>
                <c:pt idx="125">
                  <c:v>0.98669404429899965</c:v>
                </c:pt>
                <c:pt idx="126">
                  <c:v>1.1006396238294094</c:v>
                </c:pt>
                <c:pt idx="127">
                  <c:v>1.1238380378545658</c:v>
                </c:pt>
                <c:pt idx="128">
                  <c:v>0.92934302814600611</c:v>
                </c:pt>
                <c:pt idx="129">
                  <c:v>0.98835611502443366</c:v>
                </c:pt>
                <c:pt idx="130">
                  <c:v>1.005618122405072</c:v>
                </c:pt>
                <c:pt idx="131">
                  <c:v>1.113679174174788</c:v>
                </c:pt>
                <c:pt idx="132">
                  <c:v>1.1773745893994079</c:v>
                </c:pt>
                <c:pt idx="133">
                  <c:v>0.99561884413924451</c:v>
                </c:pt>
                <c:pt idx="134">
                  <c:v>1.0019328096880866</c:v>
                </c:pt>
                <c:pt idx="135">
                  <c:v>0.95910023744092165</c:v>
                </c:pt>
                <c:pt idx="136">
                  <c:v>0.91880872945425596</c:v>
                </c:pt>
                <c:pt idx="137">
                  <c:v>0.99349881296650178</c:v>
                </c:pt>
                <c:pt idx="138">
                  <c:v>1.094920733727573</c:v>
                </c:pt>
                <c:pt idx="139">
                  <c:v>1.0855228327228328</c:v>
                </c:pt>
                <c:pt idx="140">
                  <c:v>1.0544474667099721</c:v>
                </c:pt>
                <c:pt idx="141">
                  <c:v>1.104849714321906</c:v>
                </c:pt>
                <c:pt idx="142">
                  <c:v>1.06301200541756</c:v>
                </c:pt>
                <c:pt idx="143">
                  <c:v>0.95635875353058475</c:v>
                </c:pt>
                <c:pt idx="144">
                  <c:v>1.0022789646712023</c:v>
                </c:pt>
                <c:pt idx="145">
                  <c:v>1.021481642023131</c:v>
                </c:pt>
                <c:pt idx="146">
                  <c:v>0.90648220730651752</c:v>
                </c:pt>
                <c:pt idx="147">
                  <c:v>0.87899247871897879</c:v>
                </c:pt>
                <c:pt idx="148">
                  <c:v>0.76420646552706117</c:v>
                </c:pt>
                <c:pt idx="149">
                  <c:v>0.73383091154263103</c:v>
                </c:pt>
                <c:pt idx="150">
                  <c:v>0.91573611048480763</c:v>
                </c:pt>
                <c:pt idx="151">
                  <c:v>0.98205964459467565</c:v>
                </c:pt>
                <c:pt idx="152">
                  <c:v>1.1167716287237943</c:v>
                </c:pt>
                <c:pt idx="153">
                  <c:v>0.9627830299583896</c:v>
                </c:pt>
                <c:pt idx="154">
                  <c:v>1.0670162672451569</c:v>
                </c:pt>
                <c:pt idx="155">
                  <c:v>1.0169377761435341</c:v>
                </c:pt>
                <c:pt idx="156">
                  <c:v>0.82208183405806556</c:v>
                </c:pt>
                <c:pt idx="157">
                  <c:v>0.92533185560801934</c:v>
                </c:pt>
                <c:pt idx="158">
                  <c:v>0.92722295926925558</c:v>
                </c:pt>
                <c:pt idx="159">
                  <c:v>0.99487642178618052</c:v>
                </c:pt>
                <c:pt idx="160">
                  <c:v>0.92812856080585859</c:v>
                </c:pt>
                <c:pt idx="161">
                  <c:v>1.161812515565368</c:v>
                </c:pt>
                <c:pt idx="162">
                  <c:v>0.880156562807345</c:v>
                </c:pt>
                <c:pt idx="163">
                  <c:v>0.89191522782710253</c:v>
                </c:pt>
                <c:pt idx="164">
                  <c:v>0.85602734362495103</c:v>
                </c:pt>
                <c:pt idx="165">
                  <c:v>0.92517060637475745</c:v>
                </c:pt>
                <c:pt idx="166">
                  <c:v>0.86976533255829325</c:v>
                </c:pt>
                <c:pt idx="167">
                  <c:v>0.92835114465784818</c:v>
                </c:pt>
                <c:pt idx="168">
                  <c:v>1.2071075109528162</c:v>
                </c:pt>
                <c:pt idx="169">
                  <c:v>0.95842985876827969</c:v>
                </c:pt>
                <c:pt idx="170">
                  <c:v>1.0012660752995601</c:v>
                </c:pt>
                <c:pt idx="171">
                  <c:v>0.88451994468256157</c:v>
                </c:pt>
                <c:pt idx="172">
                  <c:v>1.1073924688829369</c:v>
                </c:pt>
                <c:pt idx="173">
                  <c:v>1.0126116847801538</c:v>
                </c:pt>
                <c:pt idx="174">
                  <c:v>0.87194416615886861</c:v>
                </c:pt>
                <c:pt idx="175">
                  <c:v>0.92325828458791459</c:v>
                </c:pt>
                <c:pt idx="176">
                  <c:v>0.93271791085693156</c:v>
                </c:pt>
                <c:pt idx="177">
                  <c:v>0.83826408368396454</c:v>
                </c:pt>
                <c:pt idx="178">
                  <c:v>0.94277635518089664</c:v>
                </c:pt>
                <c:pt idx="179">
                  <c:v>0.92158336525732132</c:v>
                </c:pt>
                <c:pt idx="180">
                  <c:v>0.88733822187679456</c:v>
                </c:pt>
                <c:pt idx="181">
                  <c:v>1.1776949330161157</c:v>
                </c:pt>
                <c:pt idx="182">
                  <c:v>1.0664624329858241</c:v>
                </c:pt>
                <c:pt idx="183">
                  <c:v>0.90686659297587968</c:v>
                </c:pt>
                <c:pt idx="184">
                  <c:v>1.0889567048473121</c:v>
                </c:pt>
                <c:pt idx="185">
                  <c:v>0.89149814461058863</c:v>
                </c:pt>
                <c:pt idx="186">
                  <c:v>1.0441292547900176</c:v>
                </c:pt>
                <c:pt idx="187">
                  <c:v>1.0607382079927836</c:v>
                </c:pt>
                <c:pt idx="188">
                  <c:v>1.1827262936985696</c:v>
                </c:pt>
                <c:pt idx="189">
                  <c:v>1.0925829533980966</c:v>
                </c:pt>
                <c:pt idx="190">
                  <c:v>1.0583526878412681</c:v>
                </c:pt>
                <c:pt idx="191">
                  <c:v>1.0130019355253694</c:v>
                </c:pt>
                <c:pt idx="192">
                  <c:v>0.92768013199243859</c:v>
                </c:pt>
                <c:pt idx="193">
                  <c:v>0.80155775839729126</c:v>
                </c:pt>
                <c:pt idx="194">
                  <c:v>1.0134561026387503</c:v>
                </c:pt>
                <c:pt idx="195">
                  <c:v>0.93204778715043513</c:v>
                </c:pt>
                <c:pt idx="196">
                  <c:v>0.81762314406362313</c:v>
                </c:pt>
                <c:pt idx="197">
                  <c:v>0.7098514421385459</c:v>
                </c:pt>
                <c:pt idx="198">
                  <c:v>0.82307352400305878</c:v>
                </c:pt>
                <c:pt idx="199">
                  <c:v>0.92357679000687898</c:v>
                </c:pt>
                <c:pt idx="200">
                  <c:v>1.0034085753176039</c:v>
                </c:pt>
                <c:pt idx="201">
                  <c:v>0.91773704570221348</c:v>
                </c:pt>
                <c:pt idx="202">
                  <c:v>1.1099160825161678</c:v>
                </c:pt>
                <c:pt idx="203">
                  <c:v>1.0477019734291619</c:v>
                </c:pt>
                <c:pt idx="204">
                  <c:v>1.0474642071165374</c:v>
                </c:pt>
                <c:pt idx="205">
                  <c:v>1.0402917068613</c:v>
                </c:pt>
                <c:pt idx="206">
                  <c:v>0.90202725608515943</c:v>
                </c:pt>
                <c:pt idx="207">
                  <c:v>0.92484500343579157</c:v>
                </c:pt>
                <c:pt idx="208">
                  <c:v>1.0543564219722865</c:v>
                </c:pt>
                <c:pt idx="209">
                  <c:v>1.0637453130798658</c:v>
                </c:pt>
                <c:pt idx="210">
                  <c:v>1.0340776374184835</c:v>
                </c:pt>
                <c:pt idx="211">
                  <c:v>0.78431586529017661</c:v>
                </c:pt>
                <c:pt idx="212">
                  <c:v>0.92618945638587302</c:v>
                </c:pt>
                <c:pt idx="213">
                  <c:v>1.0646091168969001</c:v>
                </c:pt>
                <c:pt idx="214">
                  <c:v>1.0290811112143454</c:v>
                </c:pt>
                <c:pt idx="215">
                  <c:v>0.99177900185456869</c:v>
                </c:pt>
                <c:pt idx="216">
                  <c:v>1.0339409301739182</c:v>
                </c:pt>
                <c:pt idx="217">
                  <c:v>0.89210677654757364</c:v>
                </c:pt>
                <c:pt idx="218">
                  <c:v>0.81951871657754005</c:v>
                </c:pt>
                <c:pt idx="219">
                  <c:v>0.77237242878419965</c:v>
                </c:pt>
                <c:pt idx="220">
                  <c:v>0.8622145439567982</c:v>
                </c:pt>
                <c:pt idx="221">
                  <c:v>0.91153581351889856</c:v>
                </c:pt>
                <c:pt idx="222">
                  <c:v>0.78441880444729251</c:v>
                </c:pt>
                <c:pt idx="223">
                  <c:v>0.89954955557040761</c:v>
                </c:pt>
                <c:pt idx="224">
                  <c:v>0.86540345042186573</c:v>
                </c:pt>
                <c:pt idx="225">
                  <c:v>0.9861254987588618</c:v>
                </c:pt>
                <c:pt idx="226">
                  <c:v>0.86730415830360663</c:v>
                </c:pt>
                <c:pt idx="227">
                  <c:v>1.0784505600904157</c:v>
                </c:pt>
                <c:pt idx="228">
                  <c:v>1.1760457383767919</c:v>
                </c:pt>
                <c:pt idx="229">
                  <c:v>1.2304440958555696</c:v>
                </c:pt>
                <c:pt idx="230">
                  <c:v>1.0180824846343421</c:v>
                </c:pt>
                <c:pt idx="231">
                  <c:v>1.0421821280597134</c:v>
                </c:pt>
                <c:pt idx="232">
                  <c:v>1.0706472089213721</c:v>
                </c:pt>
                <c:pt idx="233">
                  <c:v>0.90175710794771258</c:v>
                </c:pt>
                <c:pt idx="234">
                  <c:v>0.91717584344727765</c:v>
                </c:pt>
                <c:pt idx="235">
                  <c:v>0.92929718271530659</c:v>
                </c:pt>
                <c:pt idx="236">
                  <c:v>0.73445260315505223</c:v>
                </c:pt>
                <c:pt idx="237">
                  <c:v>0.97065281573857842</c:v>
                </c:pt>
                <c:pt idx="238">
                  <c:v>1.0839602552927594</c:v>
                </c:pt>
                <c:pt idx="239">
                  <c:v>0.88039066178071257</c:v>
                </c:pt>
              </c:numCache>
            </c:numRef>
          </c:val>
        </c:ser>
        <c:ser>
          <c:idx val="118"/>
          <c:order val="118"/>
          <c:tx>
            <c:strRef>
              <c:f>ratio_data!$A$120</c:f>
              <c:strCache>
                <c:ptCount val="1"/>
                <c:pt idx="0">
                  <c:v>1180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ratio_data!$B$120:$IG$120</c:f>
              <c:numCache>
                <c:formatCode>General</c:formatCode>
                <c:ptCount val="240"/>
                <c:pt idx="0">
                  <c:v>1.0566432423598608</c:v>
                </c:pt>
                <c:pt idx="1">
                  <c:v>0.8896222125298141</c:v>
                </c:pt>
                <c:pt idx="2">
                  <c:v>1.0130090812858656</c:v>
                </c:pt>
                <c:pt idx="3">
                  <c:v>0.92657157520018962</c:v>
                </c:pt>
                <c:pt idx="4">
                  <c:v>0.88745266511005416</c:v>
                </c:pt>
                <c:pt idx="5">
                  <c:v>0.94043648870772945</c:v>
                </c:pt>
                <c:pt idx="6">
                  <c:v>0.86486788490622357</c:v>
                </c:pt>
                <c:pt idx="7">
                  <c:v>0.83993447097060503</c:v>
                </c:pt>
                <c:pt idx="8">
                  <c:v>1.0629028005308001</c:v>
                </c:pt>
                <c:pt idx="9">
                  <c:v>0.97293371173888465</c:v>
                </c:pt>
                <c:pt idx="10">
                  <c:v>1.0052138516154978</c:v>
                </c:pt>
                <c:pt idx="11">
                  <c:v>1.1852470859191899</c:v>
                </c:pt>
                <c:pt idx="12">
                  <c:v>1.0609708847142045</c:v>
                </c:pt>
                <c:pt idx="13">
                  <c:v>0.99881499303583599</c:v>
                </c:pt>
                <c:pt idx="14">
                  <c:v>1.1386211222522531</c:v>
                </c:pt>
                <c:pt idx="15">
                  <c:v>0.91662077659433772</c:v>
                </c:pt>
                <c:pt idx="16">
                  <c:v>1.0014125537210601</c:v>
                </c:pt>
                <c:pt idx="17">
                  <c:v>0.88659483411604323</c:v>
                </c:pt>
                <c:pt idx="18">
                  <c:v>0.95371975385488295</c:v>
                </c:pt>
                <c:pt idx="19">
                  <c:v>1.0233082138900991</c:v>
                </c:pt>
                <c:pt idx="20">
                  <c:v>0.95999992337150231</c:v>
                </c:pt>
                <c:pt idx="21">
                  <c:v>1.1334864057471059</c:v>
                </c:pt>
                <c:pt idx="22">
                  <c:v>0.97989535130152561</c:v>
                </c:pt>
                <c:pt idx="23">
                  <c:v>1.0202287711754878</c:v>
                </c:pt>
                <c:pt idx="24">
                  <c:v>0.99724682555902155</c:v>
                </c:pt>
                <c:pt idx="25">
                  <c:v>1.0601626415140624</c:v>
                </c:pt>
                <c:pt idx="26">
                  <c:v>0.83778300724951382</c:v>
                </c:pt>
                <c:pt idx="27">
                  <c:v>0.89985270412984253</c:v>
                </c:pt>
                <c:pt idx="28">
                  <c:v>0.88356427343357469</c:v>
                </c:pt>
                <c:pt idx="29">
                  <c:v>0.99349463592787035</c:v>
                </c:pt>
                <c:pt idx="30">
                  <c:v>0.98811008996915373</c:v>
                </c:pt>
                <c:pt idx="31">
                  <c:v>0.96175893349733665</c:v>
                </c:pt>
                <c:pt idx="32">
                  <c:v>1.014310996609548</c:v>
                </c:pt>
                <c:pt idx="33">
                  <c:v>1.1083594522392142</c:v>
                </c:pt>
                <c:pt idx="34">
                  <c:v>1.0088404812601208</c:v>
                </c:pt>
                <c:pt idx="35">
                  <c:v>1.0627793348314287</c:v>
                </c:pt>
                <c:pt idx="36">
                  <c:v>0.98990002394745447</c:v>
                </c:pt>
                <c:pt idx="37">
                  <c:v>1.1249501093256538</c:v>
                </c:pt>
                <c:pt idx="38">
                  <c:v>1.0573291869206838</c:v>
                </c:pt>
                <c:pt idx="39">
                  <c:v>1.0203340733894231</c:v>
                </c:pt>
                <c:pt idx="40">
                  <c:v>0.99557555773516926</c:v>
                </c:pt>
                <c:pt idx="41">
                  <c:v>0.86003132039761832</c:v>
                </c:pt>
                <c:pt idx="42">
                  <c:v>0.93648840415521251</c:v>
                </c:pt>
                <c:pt idx="43">
                  <c:v>0.89436452916929521</c:v>
                </c:pt>
                <c:pt idx="44">
                  <c:v>1.0227066435267549</c:v>
                </c:pt>
                <c:pt idx="45">
                  <c:v>0.88007550301442572</c:v>
                </c:pt>
                <c:pt idx="46">
                  <c:v>0.93308400236357492</c:v>
                </c:pt>
                <c:pt idx="47">
                  <c:v>0.96515193804164845</c:v>
                </c:pt>
                <c:pt idx="48">
                  <c:v>0.88777038613309212</c:v>
                </c:pt>
                <c:pt idx="49">
                  <c:v>0.88927738150789959</c:v>
                </c:pt>
                <c:pt idx="50">
                  <c:v>0.85337464436268362</c:v>
                </c:pt>
                <c:pt idx="51">
                  <c:v>0.97762392065853843</c:v>
                </c:pt>
                <c:pt idx="52">
                  <c:v>1.0524050360486401</c:v>
                </c:pt>
                <c:pt idx="53">
                  <c:v>0.9529231113119615</c:v>
                </c:pt>
                <c:pt idx="54">
                  <c:v>1.1562866016306861</c:v>
                </c:pt>
                <c:pt idx="55">
                  <c:v>1.0910823349883048</c:v>
                </c:pt>
                <c:pt idx="56">
                  <c:v>1.0993048506396002</c:v>
                </c:pt>
                <c:pt idx="57">
                  <c:v>0.95647385654877815</c:v>
                </c:pt>
                <c:pt idx="58">
                  <c:v>0.95131092573398057</c:v>
                </c:pt>
                <c:pt idx="59">
                  <c:v>0.97644659482250629</c:v>
                </c:pt>
                <c:pt idx="60">
                  <c:v>0.97950220062823168</c:v>
                </c:pt>
                <c:pt idx="61">
                  <c:v>0.9987377731970869</c:v>
                </c:pt>
                <c:pt idx="62">
                  <c:v>1.0000496241795467</c:v>
                </c:pt>
                <c:pt idx="63">
                  <c:v>1.1275322611768921</c:v>
                </c:pt>
                <c:pt idx="64">
                  <c:v>0.96509732178414953</c:v>
                </c:pt>
                <c:pt idx="65">
                  <c:v>1.0835341841400197</c:v>
                </c:pt>
                <c:pt idx="66">
                  <c:v>0.96325164792108464</c:v>
                </c:pt>
                <c:pt idx="67">
                  <c:v>0.92270499453668564</c:v>
                </c:pt>
                <c:pt idx="68">
                  <c:v>0.96704563483111072</c:v>
                </c:pt>
                <c:pt idx="69">
                  <c:v>1.0238063584071151</c:v>
                </c:pt>
                <c:pt idx="70">
                  <c:v>0.99327167698418095</c:v>
                </c:pt>
                <c:pt idx="71">
                  <c:v>0.90979596386927863</c:v>
                </c:pt>
                <c:pt idx="72">
                  <c:v>0.87766568035796877</c:v>
                </c:pt>
                <c:pt idx="73">
                  <c:v>0.88719579495196776</c:v>
                </c:pt>
                <c:pt idx="74">
                  <c:v>0.90734168696788065</c:v>
                </c:pt>
                <c:pt idx="75">
                  <c:v>0.97163479691263877</c:v>
                </c:pt>
                <c:pt idx="76">
                  <c:v>0.95616299168457464</c:v>
                </c:pt>
                <c:pt idx="77">
                  <c:v>0.94362705784569723</c:v>
                </c:pt>
                <c:pt idx="78">
                  <c:v>0.82112416171436453</c:v>
                </c:pt>
                <c:pt idx="79">
                  <c:v>0.89345763458332172</c:v>
                </c:pt>
                <c:pt idx="80">
                  <c:v>0.92824396801419162</c:v>
                </c:pt>
                <c:pt idx="81">
                  <c:v>0.97695793033951772</c:v>
                </c:pt>
                <c:pt idx="82">
                  <c:v>1.1211274060494958</c:v>
                </c:pt>
                <c:pt idx="83">
                  <c:v>1.0468016039993118</c:v>
                </c:pt>
                <c:pt idx="84">
                  <c:v>1.0507563224679373</c:v>
                </c:pt>
                <c:pt idx="85">
                  <c:v>1.0527596034787201</c:v>
                </c:pt>
                <c:pt idx="86">
                  <c:v>0.90919350288178635</c:v>
                </c:pt>
                <c:pt idx="87">
                  <c:v>1.0624004020691833</c:v>
                </c:pt>
                <c:pt idx="88">
                  <c:v>0.9093634107576043</c:v>
                </c:pt>
                <c:pt idx="89">
                  <c:v>0.98978735820841079</c:v>
                </c:pt>
                <c:pt idx="90">
                  <c:v>1.1186083468858181</c:v>
                </c:pt>
                <c:pt idx="91">
                  <c:v>0.8644017211578886</c:v>
                </c:pt>
                <c:pt idx="92">
                  <c:v>0.98133398008287342</c:v>
                </c:pt>
                <c:pt idx="93">
                  <c:v>0.97401364588370143</c:v>
                </c:pt>
                <c:pt idx="94">
                  <c:v>1.0832766100407532</c:v>
                </c:pt>
                <c:pt idx="95">
                  <c:v>0.83638552758954565</c:v>
                </c:pt>
                <c:pt idx="96">
                  <c:v>1.0891772387288741</c:v>
                </c:pt>
                <c:pt idx="97">
                  <c:v>1.0466243092032628</c:v>
                </c:pt>
                <c:pt idx="98">
                  <c:v>0.86701852847458183</c:v>
                </c:pt>
                <c:pt idx="99">
                  <c:v>0.84898068036458696</c:v>
                </c:pt>
                <c:pt idx="100">
                  <c:v>1.0112501347976015</c:v>
                </c:pt>
                <c:pt idx="101">
                  <c:v>1.0356369343289966</c:v>
                </c:pt>
                <c:pt idx="102">
                  <c:v>1.0273693760425358</c:v>
                </c:pt>
                <c:pt idx="103">
                  <c:v>1.0727511852137057</c:v>
                </c:pt>
                <c:pt idx="104">
                  <c:v>1.0902434107516661</c:v>
                </c:pt>
                <c:pt idx="105">
                  <c:v>0.97809933515839043</c:v>
                </c:pt>
                <c:pt idx="106">
                  <c:v>0.90536551068428162</c:v>
                </c:pt>
                <c:pt idx="107">
                  <c:v>0.9774039088084816</c:v>
                </c:pt>
                <c:pt idx="108">
                  <c:v>0.82974025351640412</c:v>
                </c:pt>
                <c:pt idx="109">
                  <c:v>1.0454888265309601</c:v>
                </c:pt>
                <c:pt idx="110">
                  <c:v>0.97738261160810846</c:v>
                </c:pt>
                <c:pt idx="111">
                  <c:v>0.96744852505996326</c:v>
                </c:pt>
                <c:pt idx="112">
                  <c:v>1.2074982758620656</c:v>
                </c:pt>
                <c:pt idx="113">
                  <c:v>1.1193016823791235</c:v>
                </c:pt>
                <c:pt idx="114">
                  <c:v>1.0278643285783118</c:v>
                </c:pt>
                <c:pt idx="115">
                  <c:v>0.98542681838771229</c:v>
                </c:pt>
                <c:pt idx="116">
                  <c:v>1.1110340859148098</c:v>
                </c:pt>
                <c:pt idx="117">
                  <c:v>0.93011426023650612</c:v>
                </c:pt>
                <c:pt idx="118">
                  <c:v>0.96346678222607418</c:v>
                </c:pt>
                <c:pt idx="119">
                  <c:v>0.9187943755169562</c:v>
                </c:pt>
                <c:pt idx="120">
                  <c:v>0.98084321519365569</c:v>
                </c:pt>
                <c:pt idx="121">
                  <c:v>0.96232008965429772</c:v>
                </c:pt>
                <c:pt idx="122">
                  <c:v>1.0599177824534118</c:v>
                </c:pt>
                <c:pt idx="123">
                  <c:v>1.0982384982233029</c:v>
                </c:pt>
                <c:pt idx="124">
                  <c:v>0.98036745450765717</c:v>
                </c:pt>
                <c:pt idx="125">
                  <c:v>0.91075828485617261</c:v>
                </c:pt>
                <c:pt idx="126">
                  <c:v>0.88949193885487865</c:v>
                </c:pt>
                <c:pt idx="127">
                  <c:v>0.97030664411834933</c:v>
                </c:pt>
                <c:pt idx="128">
                  <c:v>1.0190786149823172</c:v>
                </c:pt>
                <c:pt idx="129">
                  <c:v>0.95637813986238018</c:v>
                </c:pt>
                <c:pt idx="130">
                  <c:v>0.99416320128093527</c:v>
                </c:pt>
                <c:pt idx="131">
                  <c:v>1.0375072365690599</c:v>
                </c:pt>
                <c:pt idx="132">
                  <c:v>1.1101036787958849</c:v>
                </c:pt>
                <c:pt idx="133">
                  <c:v>0.98625252152788256</c:v>
                </c:pt>
                <c:pt idx="134">
                  <c:v>0.96208918628847595</c:v>
                </c:pt>
                <c:pt idx="135">
                  <c:v>0.99042675219957232</c:v>
                </c:pt>
                <c:pt idx="136">
                  <c:v>1.0645195635744171</c:v>
                </c:pt>
                <c:pt idx="137">
                  <c:v>1.1300030863500523</c:v>
                </c:pt>
                <c:pt idx="138">
                  <c:v>1.0888284190596857</c:v>
                </c:pt>
                <c:pt idx="139">
                  <c:v>0.98112701152210302</c:v>
                </c:pt>
                <c:pt idx="140">
                  <c:v>0.88395703801977954</c:v>
                </c:pt>
                <c:pt idx="141">
                  <c:v>0.92737416518769356</c:v>
                </c:pt>
                <c:pt idx="142">
                  <c:v>1.1165934545949636</c:v>
                </c:pt>
                <c:pt idx="143">
                  <c:v>1.0670883140429657</c:v>
                </c:pt>
                <c:pt idx="144">
                  <c:v>1.0723315805898874</c:v>
                </c:pt>
                <c:pt idx="145">
                  <c:v>0.91434141890459131</c:v>
                </c:pt>
                <c:pt idx="146">
                  <c:v>0.90119722244393063</c:v>
                </c:pt>
                <c:pt idx="147">
                  <c:v>0.92240911803480363</c:v>
                </c:pt>
                <c:pt idx="148">
                  <c:v>0.84356671886151258</c:v>
                </c:pt>
                <c:pt idx="149">
                  <c:v>0.83400287820951036</c:v>
                </c:pt>
                <c:pt idx="150">
                  <c:v>0.84074815507469824</c:v>
                </c:pt>
                <c:pt idx="151">
                  <c:v>1.1177217708894216</c:v>
                </c:pt>
                <c:pt idx="152">
                  <c:v>1.2442146338908369</c:v>
                </c:pt>
                <c:pt idx="153">
                  <c:v>1.1610742007049897</c:v>
                </c:pt>
                <c:pt idx="154">
                  <c:v>1.1366923515126075</c:v>
                </c:pt>
                <c:pt idx="155">
                  <c:v>1.0276688138006538</c:v>
                </c:pt>
                <c:pt idx="156">
                  <c:v>0.94990415070259215</c:v>
                </c:pt>
                <c:pt idx="157">
                  <c:v>1.1833356119265721</c:v>
                </c:pt>
                <c:pt idx="158">
                  <c:v>1.016495524618279</c:v>
                </c:pt>
                <c:pt idx="159">
                  <c:v>0.95172812841944865</c:v>
                </c:pt>
                <c:pt idx="160">
                  <c:v>1.0389218368210131</c:v>
                </c:pt>
                <c:pt idx="161">
                  <c:v>0.88024412513816153</c:v>
                </c:pt>
                <c:pt idx="162">
                  <c:v>0.94161701389735641</c:v>
                </c:pt>
                <c:pt idx="163">
                  <c:v>0.7330603257858902</c:v>
                </c:pt>
                <c:pt idx="164">
                  <c:v>0.78270109571155499</c:v>
                </c:pt>
                <c:pt idx="165">
                  <c:v>0.9873746521863126</c:v>
                </c:pt>
                <c:pt idx="166">
                  <c:v>0.79573513921601424</c:v>
                </c:pt>
                <c:pt idx="167">
                  <c:v>0.8172440988115266</c:v>
                </c:pt>
                <c:pt idx="168">
                  <c:v>0.9714857835701427</c:v>
                </c:pt>
                <c:pt idx="169">
                  <c:v>0.8860344666934854</c:v>
                </c:pt>
                <c:pt idx="170">
                  <c:v>1.01430230190569</c:v>
                </c:pt>
                <c:pt idx="171">
                  <c:v>1.0488736902678188</c:v>
                </c:pt>
                <c:pt idx="172">
                  <c:v>0.89735133007083823</c:v>
                </c:pt>
                <c:pt idx="173">
                  <c:v>0.89134372024984343</c:v>
                </c:pt>
                <c:pt idx="174">
                  <c:v>0.86407213342369416</c:v>
                </c:pt>
                <c:pt idx="175">
                  <c:v>1.143722001833952</c:v>
                </c:pt>
                <c:pt idx="176">
                  <c:v>0.93634855350296253</c:v>
                </c:pt>
                <c:pt idx="177">
                  <c:v>0.92308208316451268</c:v>
                </c:pt>
                <c:pt idx="178">
                  <c:v>1.1008918848539369</c:v>
                </c:pt>
                <c:pt idx="179">
                  <c:v>0.92888029659720783</c:v>
                </c:pt>
                <c:pt idx="180">
                  <c:v>0.98901198542624735</c:v>
                </c:pt>
                <c:pt idx="181">
                  <c:v>1.0060502746104985</c:v>
                </c:pt>
                <c:pt idx="182">
                  <c:v>1.1711663066954638</c:v>
                </c:pt>
                <c:pt idx="183">
                  <c:v>0.98036014087711032</c:v>
                </c:pt>
                <c:pt idx="184">
                  <c:v>0.97671570352643144</c:v>
                </c:pt>
                <c:pt idx="185">
                  <c:v>1.0611679689479701</c:v>
                </c:pt>
                <c:pt idx="186">
                  <c:v>0.94721984143989835</c:v>
                </c:pt>
                <c:pt idx="187">
                  <c:v>0.9607284972469009</c:v>
                </c:pt>
                <c:pt idx="188">
                  <c:v>0.97267711262890233</c:v>
                </c:pt>
                <c:pt idx="189">
                  <c:v>0.83580040152705104</c:v>
                </c:pt>
                <c:pt idx="190">
                  <c:v>0.9039444927751501</c:v>
                </c:pt>
                <c:pt idx="191">
                  <c:v>0.99061261271222456</c:v>
                </c:pt>
                <c:pt idx="192">
                  <c:v>0.84535406244187206</c:v>
                </c:pt>
                <c:pt idx="193">
                  <c:v>1.0323497899496978</c:v>
                </c:pt>
                <c:pt idx="194">
                  <c:v>0.92359120814459128</c:v>
                </c:pt>
                <c:pt idx="195">
                  <c:v>1.0966722021617981</c:v>
                </c:pt>
                <c:pt idx="196">
                  <c:v>0.90993569338418911</c:v>
                </c:pt>
                <c:pt idx="197">
                  <c:v>0.97970020743702302</c:v>
                </c:pt>
                <c:pt idx="198">
                  <c:v>0.91960162207508556</c:v>
                </c:pt>
                <c:pt idx="199">
                  <c:v>0.91106395445511623</c:v>
                </c:pt>
                <c:pt idx="200">
                  <c:v>0.84405008666981984</c:v>
                </c:pt>
                <c:pt idx="201">
                  <c:v>0.91622092822252843</c:v>
                </c:pt>
                <c:pt idx="202">
                  <c:v>0.8466532917260271</c:v>
                </c:pt>
                <c:pt idx="203">
                  <c:v>0.83562836404604612</c:v>
                </c:pt>
                <c:pt idx="204">
                  <c:v>0.97511478619212677</c:v>
                </c:pt>
                <c:pt idx="205">
                  <c:v>0.91563265222133061</c:v>
                </c:pt>
                <c:pt idx="206">
                  <c:v>0.90477578805183689</c:v>
                </c:pt>
                <c:pt idx="207">
                  <c:v>0.8728988726082082</c:v>
                </c:pt>
                <c:pt idx="208">
                  <c:v>0.99389549374928665</c:v>
                </c:pt>
                <c:pt idx="209">
                  <c:v>0.90167018409175337</c:v>
                </c:pt>
                <c:pt idx="210">
                  <c:v>0.90781051745137364</c:v>
                </c:pt>
                <c:pt idx="211">
                  <c:v>0.84492375601926162</c:v>
                </c:pt>
                <c:pt idx="212">
                  <c:v>1.1863331929164584</c:v>
                </c:pt>
                <c:pt idx="213">
                  <c:v>1.1281045708626833</c:v>
                </c:pt>
                <c:pt idx="214">
                  <c:v>0.85211215467275858</c:v>
                </c:pt>
                <c:pt idx="215">
                  <c:v>0.8785284394337558</c:v>
                </c:pt>
                <c:pt idx="216">
                  <c:v>1.0199874800204638</c:v>
                </c:pt>
                <c:pt idx="217">
                  <c:v>0.97411888984922657</c:v>
                </c:pt>
                <c:pt idx="218">
                  <c:v>0.93524770244762823</c:v>
                </c:pt>
                <c:pt idx="219">
                  <c:v>0.88196450680973959</c:v>
                </c:pt>
                <c:pt idx="220">
                  <c:v>0.86371598500896207</c:v>
                </c:pt>
                <c:pt idx="221">
                  <c:v>0.7166708305078715</c:v>
                </c:pt>
                <c:pt idx="222">
                  <c:v>0.78033702585548659</c:v>
                </c:pt>
                <c:pt idx="223">
                  <c:v>0.94086577069349708</c:v>
                </c:pt>
                <c:pt idx="224">
                  <c:v>0.93292932442175414</c:v>
                </c:pt>
                <c:pt idx="225">
                  <c:v>1.0203020927902597</c:v>
                </c:pt>
                <c:pt idx="226">
                  <c:v>0.90858332911252726</c:v>
                </c:pt>
                <c:pt idx="227">
                  <c:v>1.1804265633334381</c:v>
                </c:pt>
                <c:pt idx="228">
                  <c:v>1.0340531230048966</c:v>
                </c:pt>
                <c:pt idx="229">
                  <c:v>0.99631058072741152</c:v>
                </c:pt>
                <c:pt idx="230">
                  <c:v>1.129216381413048</c:v>
                </c:pt>
                <c:pt idx="231">
                  <c:v>0.88949830769086569</c:v>
                </c:pt>
                <c:pt idx="232">
                  <c:v>1.0715184530973998</c:v>
                </c:pt>
                <c:pt idx="233">
                  <c:v>0.93811273472290246</c:v>
                </c:pt>
                <c:pt idx="234">
                  <c:v>1.0063331351397264</c:v>
                </c:pt>
                <c:pt idx="235">
                  <c:v>1.0827394158238597</c:v>
                </c:pt>
                <c:pt idx="236">
                  <c:v>1.025971118573437</c:v>
                </c:pt>
                <c:pt idx="237">
                  <c:v>1.0117540926647524</c:v>
                </c:pt>
                <c:pt idx="238">
                  <c:v>0.9861214629310201</c:v>
                </c:pt>
                <c:pt idx="239">
                  <c:v>1.0478572944737721</c:v>
                </c:pt>
              </c:numCache>
            </c:numRef>
          </c:val>
        </c:ser>
        <c:ser>
          <c:idx val="119"/>
          <c:order val="119"/>
          <c:tx>
            <c:strRef>
              <c:f>ratio_data!$A$121</c:f>
              <c:strCache>
                <c:ptCount val="1"/>
                <c:pt idx="0">
                  <c:v>1190</c:v>
                </c:pt>
              </c:strCache>
            </c:strRef>
          </c:tx>
          <c:cat>
            <c:numRef>
              <c:f>ratio_data!$B$1:$IG$1</c:f>
              <c:numCache>
                <c:formatCode>General</c:formatCode>
                <c:ptCount val="240"/>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pt idx="101">
                  <c:v>1010</c:v>
                </c:pt>
                <c:pt idx="102">
                  <c:v>1020</c:v>
                </c:pt>
                <c:pt idx="103">
                  <c:v>1030</c:v>
                </c:pt>
                <c:pt idx="104">
                  <c:v>1040</c:v>
                </c:pt>
                <c:pt idx="105">
                  <c:v>1050</c:v>
                </c:pt>
                <c:pt idx="106">
                  <c:v>1060</c:v>
                </c:pt>
                <c:pt idx="107">
                  <c:v>1070</c:v>
                </c:pt>
                <c:pt idx="108">
                  <c:v>1080</c:v>
                </c:pt>
                <c:pt idx="109">
                  <c:v>1090</c:v>
                </c:pt>
                <c:pt idx="110">
                  <c:v>1100</c:v>
                </c:pt>
                <c:pt idx="111">
                  <c:v>1110</c:v>
                </c:pt>
                <c:pt idx="112">
                  <c:v>1120</c:v>
                </c:pt>
                <c:pt idx="113">
                  <c:v>1130</c:v>
                </c:pt>
                <c:pt idx="114">
                  <c:v>1140</c:v>
                </c:pt>
                <c:pt idx="115">
                  <c:v>1150</c:v>
                </c:pt>
                <c:pt idx="116">
                  <c:v>1160</c:v>
                </c:pt>
                <c:pt idx="117">
                  <c:v>1170</c:v>
                </c:pt>
                <c:pt idx="118">
                  <c:v>1180</c:v>
                </c:pt>
                <c:pt idx="119">
                  <c:v>1190</c:v>
                </c:pt>
                <c:pt idx="120">
                  <c:v>1200</c:v>
                </c:pt>
                <c:pt idx="121">
                  <c:v>1210</c:v>
                </c:pt>
                <c:pt idx="122">
                  <c:v>1220</c:v>
                </c:pt>
                <c:pt idx="123">
                  <c:v>1230</c:v>
                </c:pt>
                <c:pt idx="124">
                  <c:v>1240</c:v>
                </c:pt>
                <c:pt idx="125">
                  <c:v>1250</c:v>
                </c:pt>
                <c:pt idx="126">
                  <c:v>1260</c:v>
                </c:pt>
                <c:pt idx="127">
                  <c:v>1270</c:v>
                </c:pt>
                <c:pt idx="128">
                  <c:v>1280</c:v>
                </c:pt>
                <c:pt idx="129">
                  <c:v>1290</c:v>
                </c:pt>
                <c:pt idx="130">
                  <c:v>1300</c:v>
                </c:pt>
                <c:pt idx="131">
                  <c:v>1310</c:v>
                </c:pt>
                <c:pt idx="132">
                  <c:v>1320</c:v>
                </c:pt>
                <c:pt idx="133">
                  <c:v>1330</c:v>
                </c:pt>
                <c:pt idx="134">
                  <c:v>1340</c:v>
                </c:pt>
                <c:pt idx="135">
                  <c:v>1350</c:v>
                </c:pt>
                <c:pt idx="136">
                  <c:v>1360</c:v>
                </c:pt>
                <c:pt idx="137">
                  <c:v>1370</c:v>
                </c:pt>
                <c:pt idx="138">
                  <c:v>1380</c:v>
                </c:pt>
                <c:pt idx="139">
                  <c:v>1390</c:v>
                </c:pt>
                <c:pt idx="140">
                  <c:v>1400</c:v>
                </c:pt>
                <c:pt idx="141">
                  <c:v>1410</c:v>
                </c:pt>
                <c:pt idx="142">
                  <c:v>1420</c:v>
                </c:pt>
                <c:pt idx="143">
                  <c:v>1430</c:v>
                </c:pt>
                <c:pt idx="144">
                  <c:v>1440</c:v>
                </c:pt>
                <c:pt idx="145">
                  <c:v>1450</c:v>
                </c:pt>
                <c:pt idx="146">
                  <c:v>1460</c:v>
                </c:pt>
                <c:pt idx="147">
                  <c:v>1470</c:v>
                </c:pt>
                <c:pt idx="148">
                  <c:v>1480</c:v>
                </c:pt>
                <c:pt idx="149">
                  <c:v>1490</c:v>
                </c:pt>
                <c:pt idx="150">
                  <c:v>1500</c:v>
                </c:pt>
                <c:pt idx="151">
                  <c:v>1510</c:v>
                </c:pt>
                <c:pt idx="152">
                  <c:v>1520</c:v>
                </c:pt>
                <c:pt idx="153">
                  <c:v>1530</c:v>
                </c:pt>
                <c:pt idx="154">
                  <c:v>1540</c:v>
                </c:pt>
                <c:pt idx="155">
                  <c:v>1550</c:v>
                </c:pt>
                <c:pt idx="156">
                  <c:v>1560</c:v>
                </c:pt>
                <c:pt idx="157">
                  <c:v>1570</c:v>
                </c:pt>
                <c:pt idx="158">
                  <c:v>1580</c:v>
                </c:pt>
                <c:pt idx="159">
                  <c:v>1590</c:v>
                </c:pt>
                <c:pt idx="160">
                  <c:v>1600</c:v>
                </c:pt>
                <c:pt idx="161">
                  <c:v>1610</c:v>
                </c:pt>
                <c:pt idx="162">
                  <c:v>1620</c:v>
                </c:pt>
                <c:pt idx="163">
                  <c:v>1630</c:v>
                </c:pt>
                <c:pt idx="164">
                  <c:v>1640</c:v>
                </c:pt>
                <c:pt idx="165">
                  <c:v>1650</c:v>
                </c:pt>
                <c:pt idx="166">
                  <c:v>1660</c:v>
                </c:pt>
                <c:pt idx="167">
                  <c:v>1670</c:v>
                </c:pt>
                <c:pt idx="168">
                  <c:v>1680</c:v>
                </c:pt>
                <c:pt idx="169">
                  <c:v>1690</c:v>
                </c:pt>
                <c:pt idx="170">
                  <c:v>1700</c:v>
                </c:pt>
                <c:pt idx="171">
                  <c:v>1710</c:v>
                </c:pt>
                <c:pt idx="172">
                  <c:v>1720</c:v>
                </c:pt>
                <c:pt idx="173">
                  <c:v>1730</c:v>
                </c:pt>
                <c:pt idx="174">
                  <c:v>1740</c:v>
                </c:pt>
                <c:pt idx="175">
                  <c:v>1750</c:v>
                </c:pt>
                <c:pt idx="176">
                  <c:v>1760</c:v>
                </c:pt>
                <c:pt idx="177">
                  <c:v>1770</c:v>
                </c:pt>
                <c:pt idx="178">
                  <c:v>1780</c:v>
                </c:pt>
                <c:pt idx="179">
                  <c:v>1790</c:v>
                </c:pt>
                <c:pt idx="180">
                  <c:v>1800</c:v>
                </c:pt>
                <c:pt idx="181">
                  <c:v>1810</c:v>
                </c:pt>
                <c:pt idx="182">
                  <c:v>1820</c:v>
                </c:pt>
                <c:pt idx="183">
                  <c:v>1830</c:v>
                </c:pt>
                <c:pt idx="184">
                  <c:v>1840</c:v>
                </c:pt>
                <c:pt idx="185">
                  <c:v>1850</c:v>
                </c:pt>
                <c:pt idx="186">
                  <c:v>1860</c:v>
                </c:pt>
                <c:pt idx="187">
                  <c:v>1870</c:v>
                </c:pt>
                <c:pt idx="188">
                  <c:v>1880</c:v>
                </c:pt>
                <c:pt idx="189">
                  <c:v>1890</c:v>
                </c:pt>
                <c:pt idx="190">
                  <c:v>1900</c:v>
                </c:pt>
                <c:pt idx="191">
                  <c:v>1910</c:v>
                </c:pt>
                <c:pt idx="192">
                  <c:v>1920</c:v>
                </c:pt>
                <c:pt idx="193">
                  <c:v>1930</c:v>
                </c:pt>
                <c:pt idx="194">
                  <c:v>1940</c:v>
                </c:pt>
                <c:pt idx="195">
                  <c:v>1950</c:v>
                </c:pt>
                <c:pt idx="196">
                  <c:v>1960</c:v>
                </c:pt>
                <c:pt idx="197">
                  <c:v>1970</c:v>
                </c:pt>
                <c:pt idx="198">
                  <c:v>1980</c:v>
                </c:pt>
                <c:pt idx="199">
                  <c:v>1990</c:v>
                </c:pt>
                <c:pt idx="200">
                  <c:v>2000</c:v>
                </c:pt>
                <c:pt idx="201">
                  <c:v>2010</c:v>
                </c:pt>
                <c:pt idx="202">
                  <c:v>2020</c:v>
                </c:pt>
                <c:pt idx="203">
                  <c:v>2030</c:v>
                </c:pt>
                <c:pt idx="204">
                  <c:v>2040</c:v>
                </c:pt>
                <c:pt idx="205">
                  <c:v>2050</c:v>
                </c:pt>
                <c:pt idx="206">
                  <c:v>2060</c:v>
                </c:pt>
                <c:pt idx="207">
                  <c:v>2070</c:v>
                </c:pt>
                <c:pt idx="208">
                  <c:v>2080</c:v>
                </c:pt>
                <c:pt idx="209">
                  <c:v>2090</c:v>
                </c:pt>
                <c:pt idx="210">
                  <c:v>2100</c:v>
                </c:pt>
                <c:pt idx="211">
                  <c:v>2110</c:v>
                </c:pt>
                <c:pt idx="212">
                  <c:v>2120</c:v>
                </c:pt>
                <c:pt idx="213">
                  <c:v>2130</c:v>
                </c:pt>
                <c:pt idx="214">
                  <c:v>2140</c:v>
                </c:pt>
                <c:pt idx="215">
                  <c:v>2150</c:v>
                </c:pt>
                <c:pt idx="216">
                  <c:v>2160</c:v>
                </c:pt>
                <c:pt idx="217">
                  <c:v>2170</c:v>
                </c:pt>
                <c:pt idx="218">
                  <c:v>2180</c:v>
                </c:pt>
                <c:pt idx="219">
                  <c:v>2190</c:v>
                </c:pt>
                <c:pt idx="220">
                  <c:v>2200</c:v>
                </c:pt>
                <c:pt idx="221">
                  <c:v>2210</c:v>
                </c:pt>
                <c:pt idx="222">
                  <c:v>2220</c:v>
                </c:pt>
                <c:pt idx="223">
                  <c:v>2230</c:v>
                </c:pt>
                <c:pt idx="224">
                  <c:v>2240</c:v>
                </c:pt>
                <c:pt idx="225">
                  <c:v>2250</c:v>
                </c:pt>
                <c:pt idx="226">
                  <c:v>2260</c:v>
                </c:pt>
                <c:pt idx="227">
                  <c:v>2270</c:v>
                </c:pt>
                <c:pt idx="228">
                  <c:v>2280</c:v>
                </c:pt>
                <c:pt idx="229">
                  <c:v>2290</c:v>
                </c:pt>
                <c:pt idx="230">
                  <c:v>2300</c:v>
                </c:pt>
                <c:pt idx="231">
                  <c:v>2310</c:v>
                </c:pt>
                <c:pt idx="232">
                  <c:v>2320</c:v>
                </c:pt>
                <c:pt idx="233">
                  <c:v>2330</c:v>
                </c:pt>
                <c:pt idx="234">
                  <c:v>2340</c:v>
                </c:pt>
                <c:pt idx="235">
                  <c:v>2350</c:v>
                </c:pt>
                <c:pt idx="236">
                  <c:v>2360</c:v>
                </c:pt>
                <c:pt idx="237">
                  <c:v>2370</c:v>
                </c:pt>
                <c:pt idx="238">
                  <c:v>2380</c:v>
                </c:pt>
                <c:pt idx="239">
                  <c:v>2390</c:v>
                </c:pt>
              </c:numCache>
            </c:numRef>
          </c:cat>
          <c:val>
            <c:numRef>
              <c:f>ratio_data!$B$121:$IG$121</c:f>
              <c:numCache>
                <c:formatCode>General</c:formatCode>
                <c:ptCount val="240"/>
                <c:pt idx="0">
                  <c:v>1.1069557333789286</c:v>
                </c:pt>
                <c:pt idx="1">
                  <c:v>0.98634076348641109</c:v>
                </c:pt>
                <c:pt idx="2">
                  <c:v>0.84752161499457768</c:v>
                </c:pt>
                <c:pt idx="3">
                  <c:v>0.8685995872314507</c:v>
                </c:pt>
                <c:pt idx="4">
                  <c:v>0.94808456217900261</c:v>
                </c:pt>
                <c:pt idx="5">
                  <c:v>0.80665940687754956</c:v>
                </c:pt>
                <c:pt idx="6">
                  <c:v>0.97417386702187858</c:v>
                </c:pt>
                <c:pt idx="7">
                  <c:v>0.94002040520050434</c:v>
                </c:pt>
                <c:pt idx="8">
                  <c:v>0.84335370845019464</c:v>
                </c:pt>
                <c:pt idx="9">
                  <c:v>0.85278572663196961</c:v>
                </c:pt>
                <c:pt idx="10">
                  <c:v>0.93952009052299212</c:v>
                </c:pt>
                <c:pt idx="11">
                  <c:v>0.88664904577321979</c:v>
                </c:pt>
                <c:pt idx="12">
                  <c:v>1.040980110545328</c:v>
                </c:pt>
                <c:pt idx="13">
                  <c:v>1.0562272453788082</c:v>
                </c:pt>
                <c:pt idx="14">
                  <c:v>0.95114060666745781</c:v>
                </c:pt>
                <c:pt idx="15">
                  <c:v>0.9858043851407865</c:v>
                </c:pt>
                <c:pt idx="16">
                  <c:v>0.90488934830295276</c:v>
                </c:pt>
                <c:pt idx="17">
                  <c:v>0.92611611293621665</c:v>
                </c:pt>
                <c:pt idx="18">
                  <c:v>1.0477046618431376</c:v>
                </c:pt>
                <c:pt idx="19">
                  <c:v>0.90199011765990655</c:v>
                </c:pt>
                <c:pt idx="20">
                  <c:v>0.9182436440713978</c:v>
                </c:pt>
                <c:pt idx="21">
                  <c:v>1.129886608271971</c:v>
                </c:pt>
                <c:pt idx="22">
                  <c:v>1.0838258825730078</c:v>
                </c:pt>
                <c:pt idx="23">
                  <c:v>0.95883960859993667</c:v>
                </c:pt>
                <c:pt idx="24">
                  <c:v>0.92673105272285861</c:v>
                </c:pt>
                <c:pt idx="25">
                  <c:v>0.81019977680942168</c:v>
                </c:pt>
                <c:pt idx="26">
                  <c:v>0.95386864465354748</c:v>
                </c:pt>
                <c:pt idx="27">
                  <c:v>0.8327383519480247</c:v>
                </c:pt>
                <c:pt idx="28">
                  <c:v>0.89322441963475963</c:v>
                </c:pt>
                <c:pt idx="29">
                  <c:v>0.88112129494564329</c:v>
                </c:pt>
                <c:pt idx="30">
                  <c:v>0.89163465035020373</c:v>
                </c:pt>
                <c:pt idx="31">
                  <c:v>0.82470307033466261</c:v>
                </c:pt>
                <c:pt idx="32">
                  <c:v>0.96257071810000261</c:v>
                </c:pt>
                <c:pt idx="33">
                  <c:v>0.91784035210563164</c:v>
                </c:pt>
                <c:pt idx="34">
                  <c:v>0.95841021066077436</c:v>
                </c:pt>
                <c:pt idx="35">
                  <c:v>0.99708387591809022</c:v>
                </c:pt>
                <c:pt idx="36">
                  <c:v>0.9395078282875976</c:v>
                </c:pt>
                <c:pt idx="37">
                  <c:v>1.0949360559009889</c:v>
                </c:pt>
                <c:pt idx="38">
                  <c:v>1.197882917368448</c:v>
                </c:pt>
                <c:pt idx="39">
                  <c:v>1.2556677032121311</c:v>
                </c:pt>
                <c:pt idx="40">
                  <c:v>0.93164772093056769</c:v>
                </c:pt>
                <c:pt idx="41">
                  <c:v>0.82412803787615663</c:v>
                </c:pt>
                <c:pt idx="42">
                  <c:v>0.8606259431584492</c:v>
                </c:pt>
                <c:pt idx="43">
                  <c:v>0.89444021484432878</c:v>
                </c:pt>
                <c:pt idx="44">
                  <c:v>0.92438677489143939</c:v>
                </c:pt>
                <c:pt idx="45">
                  <c:v>0.98614310047457365</c:v>
                </c:pt>
                <c:pt idx="46">
                  <c:v>1.0858935525746396</c:v>
                </c:pt>
                <c:pt idx="47">
                  <c:v>1.0664172682723581</c:v>
                </c:pt>
                <c:pt idx="48">
                  <c:v>0.94684567190896363</c:v>
                </c:pt>
                <c:pt idx="49">
                  <c:v>0.90421677785899657</c:v>
                </c:pt>
                <c:pt idx="50">
                  <c:v>0.80515338931107816</c:v>
                </c:pt>
                <c:pt idx="51">
                  <c:v>0.88629352349283552</c:v>
                </c:pt>
                <c:pt idx="52">
                  <c:v>1.0015852073731937</c:v>
                </c:pt>
                <c:pt idx="53">
                  <c:v>1.1861370671449649</c:v>
                </c:pt>
                <c:pt idx="54">
                  <c:v>1.0519143995566911</c:v>
                </c:pt>
                <c:pt idx="55">
                  <c:v>1.0055616873038284</c:v>
                </c:pt>
                <c:pt idx="56">
                  <c:v>1.0615460221550856</c:v>
                </c:pt>
                <c:pt idx="57">
                  <c:v>0.9135610262398236</c:v>
                </c:pt>
                <c:pt idx="58">
                  <c:v>0.92852284197129831</c:v>
                </c:pt>
                <c:pt idx="59">
                  <c:v>0.86330169471909879</c:v>
                </c:pt>
                <c:pt idx="60">
                  <c:v>0.94089129327568066</c:v>
                </c:pt>
                <c:pt idx="61">
                  <c:v>1.0450881978230571</c:v>
                </c:pt>
                <c:pt idx="62">
                  <c:v>1.2458106385686178</c:v>
                </c:pt>
                <c:pt idx="63">
                  <c:v>1.0578477034530585</c:v>
                </c:pt>
                <c:pt idx="64">
                  <c:v>0.9683070347667847</c:v>
                </c:pt>
                <c:pt idx="65">
                  <c:v>1.0372007207759353</c:v>
                </c:pt>
                <c:pt idx="66">
                  <c:v>1.0090092119191842</c:v>
                </c:pt>
                <c:pt idx="67">
                  <c:v>1.0851182357800104</c:v>
                </c:pt>
                <c:pt idx="68">
                  <c:v>0.99439738206785855</c:v>
                </c:pt>
                <c:pt idx="69">
                  <c:v>1.1087274804506551</c:v>
                </c:pt>
                <c:pt idx="70">
                  <c:v>0.9513975033047688</c:v>
                </c:pt>
                <c:pt idx="71">
                  <c:v>0.91293648599739396</c:v>
                </c:pt>
                <c:pt idx="72">
                  <c:v>0.94696692681329453</c:v>
                </c:pt>
                <c:pt idx="73">
                  <c:v>0.98168498168498153</c:v>
                </c:pt>
                <c:pt idx="74">
                  <c:v>0.89907952670967572</c:v>
                </c:pt>
                <c:pt idx="75">
                  <c:v>0.93140518134133254</c:v>
                </c:pt>
                <c:pt idx="76">
                  <c:v>0.93687938626464062</c:v>
                </c:pt>
                <c:pt idx="77">
                  <c:v>0.88345549495563558</c:v>
                </c:pt>
                <c:pt idx="78">
                  <c:v>0.91703274513520716</c:v>
                </c:pt>
                <c:pt idx="79">
                  <c:v>0.89143962363677764</c:v>
                </c:pt>
                <c:pt idx="80">
                  <c:v>1.0041686892750719</c:v>
                </c:pt>
                <c:pt idx="81">
                  <c:v>1.08443517037846</c:v>
                </c:pt>
                <c:pt idx="82">
                  <c:v>0.97743098369876968</c:v>
                </c:pt>
                <c:pt idx="83">
                  <c:v>0.98275692438734641</c:v>
                </c:pt>
                <c:pt idx="84">
                  <c:v>1.0138367069729644</c:v>
                </c:pt>
                <c:pt idx="85">
                  <c:v>0.98137773207224588</c:v>
                </c:pt>
                <c:pt idx="86">
                  <c:v>0.95101295364934268</c:v>
                </c:pt>
                <c:pt idx="87">
                  <c:v>0.95796829673611894</c:v>
                </c:pt>
                <c:pt idx="88">
                  <c:v>0.90324458684453124</c:v>
                </c:pt>
                <c:pt idx="89">
                  <c:v>0.94147252023454719</c:v>
                </c:pt>
                <c:pt idx="90">
                  <c:v>1.0466117933487002</c:v>
                </c:pt>
                <c:pt idx="91">
                  <c:v>1.05103010358972</c:v>
                </c:pt>
                <c:pt idx="92">
                  <c:v>1.0665772064250345</c:v>
                </c:pt>
                <c:pt idx="93">
                  <c:v>1.0913359645865746</c:v>
                </c:pt>
                <c:pt idx="94">
                  <c:v>1.0484206738800792</c:v>
                </c:pt>
                <c:pt idx="95">
                  <c:v>0.89493683752375064</c:v>
                </c:pt>
                <c:pt idx="96">
                  <c:v>0.97248597431211381</c:v>
                </c:pt>
                <c:pt idx="97">
                  <c:v>0.9774280854673727</c:v>
                </c:pt>
                <c:pt idx="98">
                  <c:v>0.9110732230273435</c:v>
                </c:pt>
                <c:pt idx="99">
                  <c:v>0.83106829563618334</c:v>
                </c:pt>
                <c:pt idx="100">
                  <c:v>1.011087610224799</c:v>
                </c:pt>
                <c:pt idx="101">
                  <c:v>1.0251775476116605</c:v>
                </c:pt>
                <c:pt idx="102">
                  <c:v>0.97334957329675764</c:v>
                </c:pt>
                <c:pt idx="103">
                  <c:v>1.0258789263294319</c:v>
                </c:pt>
                <c:pt idx="104">
                  <c:v>1.1344321680854921</c:v>
                </c:pt>
                <c:pt idx="105">
                  <c:v>1.001854056619051</c:v>
                </c:pt>
                <c:pt idx="106">
                  <c:v>0.92879511075764754</c:v>
                </c:pt>
                <c:pt idx="107">
                  <c:v>1.0838205770079616</c:v>
                </c:pt>
                <c:pt idx="108">
                  <c:v>0.98921990475540744</c:v>
                </c:pt>
                <c:pt idx="109">
                  <c:v>0.91449388964985867</c:v>
                </c:pt>
                <c:pt idx="110">
                  <c:v>0.92690681963995913</c:v>
                </c:pt>
                <c:pt idx="111">
                  <c:v>0.96709987168289724</c:v>
                </c:pt>
                <c:pt idx="112">
                  <c:v>1.1320340203648165</c:v>
                </c:pt>
                <c:pt idx="113">
                  <c:v>0.88547069756778074</c:v>
                </c:pt>
                <c:pt idx="114">
                  <c:v>0.97613665662186366</c:v>
                </c:pt>
                <c:pt idx="115">
                  <c:v>1.0192445534686738</c:v>
                </c:pt>
                <c:pt idx="116">
                  <c:v>0.99053294284123705</c:v>
                </c:pt>
                <c:pt idx="117">
                  <c:v>0.96137446806730076</c:v>
                </c:pt>
                <c:pt idx="118">
                  <c:v>0.93092749368382544</c:v>
                </c:pt>
                <c:pt idx="119">
                  <c:v>0.91932790087758087</c:v>
                </c:pt>
                <c:pt idx="120">
                  <c:v>0.92910179137910465</c:v>
                </c:pt>
                <c:pt idx="121">
                  <c:v>1.0055651327130846</c:v>
                </c:pt>
                <c:pt idx="122">
                  <c:v>1.048323422462252</c:v>
                </c:pt>
                <c:pt idx="123">
                  <c:v>0.97404491835422446</c:v>
                </c:pt>
                <c:pt idx="124">
                  <c:v>0.9451314597048317</c:v>
                </c:pt>
                <c:pt idx="125">
                  <c:v>0.91736848282764127</c:v>
                </c:pt>
                <c:pt idx="126">
                  <c:v>0.85716290736437784</c:v>
                </c:pt>
                <c:pt idx="127">
                  <c:v>1.0073614556476234</c:v>
                </c:pt>
                <c:pt idx="128">
                  <c:v>1.0037422841456558</c:v>
                </c:pt>
                <c:pt idx="129">
                  <c:v>1.0495649659403288</c:v>
                </c:pt>
                <c:pt idx="130">
                  <c:v>1.0541118336519113</c:v>
                </c:pt>
                <c:pt idx="131">
                  <c:v>1.1102105174693082</c:v>
                </c:pt>
                <c:pt idx="132">
                  <c:v>1.0298630128901236</c:v>
                </c:pt>
                <c:pt idx="133">
                  <c:v>0.98336726595120338</c:v>
                </c:pt>
                <c:pt idx="134">
                  <c:v>0.98354774384440136</c:v>
                </c:pt>
                <c:pt idx="135">
                  <c:v>0.92911562714846485</c:v>
                </c:pt>
                <c:pt idx="136">
                  <c:v>1.0888549918095527</c:v>
                </c:pt>
                <c:pt idx="137">
                  <c:v>1.0559480256249958</c:v>
                </c:pt>
                <c:pt idx="138">
                  <c:v>1.0014786340005517</c:v>
                </c:pt>
                <c:pt idx="139">
                  <c:v>1.0907889544355311</c:v>
                </c:pt>
                <c:pt idx="140">
                  <c:v>0.96389083425427458</c:v>
                </c:pt>
                <c:pt idx="141">
                  <c:v>0.9240413112784579</c:v>
                </c:pt>
                <c:pt idx="142">
                  <c:v>1.0616354307252225</c:v>
                </c:pt>
                <c:pt idx="143">
                  <c:v>1.0441379230327479</c:v>
                </c:pt>
                <c:pt idx="144">
                  <c:v>0.91665428943599092</c:v>
                </c:pt>
                <c:pt idx="145">
                  <c:v>1.0070076252464548</c:v>
                </c:pt>
                <c:pt idx="146">
                  <c:v>0.94921504779092158</c:v>
                </c:pt>
                <c:pt idx="147">
                  <c:v>1.0501635166897421</c:v>
                </c:pt>
                <c:pt idx="148">
                  <c:v>0.83991491398554963</c:v>
                </c:pt>
                <c:pt idx="149">
                  <c:v>0.84110684252875489</c:v>
                </c:pt>
                <c:pt idx="150">
                  <c:v>0.9325300665659787</c:v>
                </c:pt>
                <c:pt idx="151">
                  <c:v>1.069938937552428</c:v>
                </c:pt>
                <c:pt idx="152">
                  <c:v>1.1018980672911758</c:v>
                </c:pt>
                <c:pt idx="153">
                  <c:v>1.06913781792106</c:v>
                </c:pt>
                <c:pt idx="154">
                  <c:v>1.3584031686747808</c:v>
                </c:pt>
                <c:pt idx="155">
                  <c:v>1.0472277313098215</c:v>
                </c:pt>
                <c:pt idx="156">
                  <c:v>1.007334539166838</c:v>
                </c:pt>
                <c:pt idx="157">
                  <c:v>1.0871101338184121</c:v>
                </c:pt>
                <c:pt idx="158">
                  <c:v>0.8974637326209155</c:v>
                </c:pt>
                <c:pt idx="159">
                  <c:v>0.97902138443954956</c:v>
                </c:pt>
                <c:pt idx="160">
                  <c:v>0.83395566142892164</c:v>
                </c:pt>
                <c:pt idx="161">
                  <c:v>0.87056490580719659</c:v>
                </c:pt>
                <c:pt idx="162">
                  <c:v>0.82727862834631571</c:v>
                </c:pt>
                <c:pt idx="163">
                  <c:v>0.7836439818205807</c:v>
                </c:pt>
                <c:pt idx="164">
                  <c:v>0.88549467875443455</c:v>
                </c:pt>
                <c:pt idx="165">
                  <c:v>0.9848722382945726</c:v>
                </c:pt>
                <c:pt idx="166">
                  <c:v>0.90715011775125187</c:v>
                </c:pt>
                <c:pt idx="167">
                  <c:v>0.96622892090887613</c:v>
                </c:pt>
                <c:pt idx="168">
                  <c:v>1.1470999683721379</c:v>
                </c:pt>
                <c:pt idx="169">
                  <c:v>0.95988490499056467</c:v>
                </c:pt>
                <c:pt idx="170">
                  <c:v>0.90579525898408508</c:v>
                </c:pt>
                <c:pt idx="171">
                  <c:v>1.0596543449867881</c:v>
                </c:pt>
                <c:pt idx="172">
                  <c:v>1.0558682753858915</c:v>
                </c:pt>
                <c:pt idx="173">
                  <c:v>1.2500029200945353</c:v>
                </c:pt>
                <c:pt idx="174">
                  <c:v>1.0659191378877859</c:v>
                </c:pt>
                <c:pt idx="175">
                  <c:v>1.0982742323993038</c:v>
                </c:pt>
                <c:pt idx="176">
                  <c:v>1.0910609698771461</c:v>
                </c:pt>
                <c:pt idx="177">
                  <c:v>1.2351170468883002</c:v>
                </c:pt>
                <c:pt idx="178">
                  <c:v>0.94474945210059402</c:v>
                </c:pt>
                <c:pt idx="179">
                  <c:v>0.9459222190672435</c:v>
                </c:pt>
                <c:pt idx="180">
                  <c:v>1.2435872152808098</c:v>
                </c:pt>
                <c:pt idx="181">
                  <c:v>1.1250419493449322</c:v>
                </c:pt>
                <c:pt idx="182">
                  <c:v>1.0073107674924158</c:v>
                </c:pt>
                <c:pt idx="183">
                  <c:v>1.1575263332554888</c:v>
                </c:pt>
                <c:pt idx="184">
                  <c:v>1.0255317332726295</c:v>
                </c:pt>
                <c:pt idx="185">
                  <c:v>1.0539461340236791</c:v>
                </c:pt>
                <c:pt idx="186">
                  <c:v>1.005464031989231</c:v>
                </c:pt>
                <c:pt idx="187">
                  <c:v>1.1480045310788654</c:v>
                </c:pt>
                <c:pt idx="188">
                  <c:v>0.9901524599685706</c:v>
                </c:pt>
                <c:pt idx="189">
                  <c:v>0.91280730957307343</c:v>
                </c:pt>
                <c:pt idx="190">
                  <c:v>0.98532142968876668</c:v>
                </c:pt>
                <c:pt idx="191">
                  <c:v>1.0232065173457559</c:v>
                </c:pt>
                <c:pt idx="192">
                  <c:v>0.96245132210856277</c:v>
                </c:pt>
                <c:pt idx="193">
                  <c:v>0.92198301450782794</c:v>
                </c:pt>
                <c:pt idx="194">
                  <c:v>0.9653011751171009</c:v>
                </c:pt>
                <c:pt idx="195">
                  <c:v>1.0579133449632889</c:v>
                </c:pt>
                <c:pt idx="196">
                  <c:v>0.97020623676857976</c:v>
                </c:pt>
                <c:pt idx="197">
                  <c:v>0.89713799662243443</c:v>
                </c:pt>
                <c:pt idx="198">
                  <c:v>0.82770781890891565</c:v>
                </c:pt>
                <c:pt idx="199">
                  <c:v>1.2782025018831025</c:v>
                </c:pt>
                <c:pt idx="200">
                  <c:v>1.0330894320864554</c:v>
                </c:pt>
                <c:pt idx="201">
                  <c:v>0.9751491260691727</c:v>
                </c:pt>
                <c:pt idx="202">
                  <c:v>0.98507029215033171</c:v>
                </c:pt>
                <c:pt idx="203">
                  <c:v>0.87802831261519454</c:v>
                </c:pt>
                <c:pt idx="204">
                  <c:v>0.82923612721158135</c:v>
                </c:pt>
                <c:pt idx="205">
                  <c:v>0.90227787391717262</c:v>
                </c:pt>
                <c:pt idx="206">
                  <c:v>0.98641703953737858</c:v>
                </c:pt>
                <c:pt idx="207">
                  <c:v>1.0301276764387701</c:v>
                </c:pt>
                <c:pt idx="208">
                  <c:v>0.81854840685373864</c:v>
                </c:pt>
                <c:pt idx="209">
                  <c:v>0.87293497737580761</c:v>
                </c:pt>
                <c:pt idx="210">
                  <c:v>0.87325686843741268</c:v>
                </c:pt>
                <c:pt idx="211">
                  <c:v>0.97451513973478443</c:v>
                </c:pt>
                <c:pt idx="212">
                  <c:v>1.0393978152552279</c:v>
                </c:pt>
                <c:pt idx="213">
                  <c:v>0.95103111750154379</c:v>
                </c:pt>
                <c:pt idx="214">
                  <c:v>1.0264346485379165</c:v>
                </c:pt>
                <c:pt idx="215">
                  <c:v>1.0936533877398058</c:v>
                </c:pt>
                <c:pt idx="216">
                  <c:v>0.92393974101485066</c:v>
                </c:pt>
                <c:pt idx="217">
                  <c:v>0.99317516277975659</c:v>
                </c:pt>
                <c:pt idx="218">
                  <c:v>0.95290513465660265</c:v>
                </c:pt>
                <c:pt idx="219">
                  <c:v>0.85639556220534685</c:v>
                </c:pt>
                <c:pt idx="220">
                  <c:v>0.87021506547474425</c:v>
                </c:pt>
                <c:pt idx="221">
                  <c:v>0.93465446378095918</c:v>
                </c:pt>
                <c:pt idx="222">
                  <c:v>0.82657896598061986</c:v>
                </c:pt>
                <c:pt idx="223">
                  <c:v>0.83812321652082289</c:v>
                </c:pt>
                <c:pt idx="224">
                  <c:v>1.077909377725335</c:v>
                </c:pt>
                <c:pt idx="225">
                  <c:v>1.0297542501478838</c:v>
                </c:pt>
                <c:pt idx="226">
                  <c:v>0.92064446124596266</c:v>
                </c:pt>
                <c:pt idx="227">
                  <c:v>1.0224461342571187</c:v>
                </c:pt>
                <c:pt idx="228">
                  <c:v>0.89766427168535445</c:v>
                </c:pt>
                <c:pt idx="229">
                  <c:v>0.82094324540367825</c:v>
                </c:pt>
                <c:pt idx="230">
                  <c:v>1.0761934767715793</c:v>
                </c:pt>
                <c:pt idx="231">
                  <c:v>0.86925237423134449</c:v>
                </c:pt>
                <c:pt idx="232">
                  <c:v>1.145905658139257</c:v>
                </c:pt>
                <c:pt idx="233">
                  <c:v>0.80408596236200069</c:v>
                </c:pt>
                <c:pt idx="234">
                  <c:v>1.0282681289791475</c:v>
                </c:pt>
                <c:pt idx="235">
                  <c:v>0.82736951933793357</c:v>
                </c:pt>
                <c:pt idx="236">
                  <c:v>0.91382675533292956</c:v>
                </c:pt>
                <c:pt idx="237">
                  <c:v>1.0709554254184241</c:v>
                </c:pt>
                <c:pt idx="238">
                  <c:v>0.97360262322376545</c:v>
                </c:pt>
                <c:pt idx="239">
                  <c:v>0.89087704829509262</c:v>
                </c:pt>
              </c:numCache>
            </c:numRef>
          </c:val>
        </c:ser>
        <c:bandFmts/>
        <c:axId val="218143360"/>
        <c:axId val="218239360"/>
        <c:axId val="218150656"/>
      </c:surfaceChart>
      <c:catAx>
        <c:axId val="218143360"/>
        <c:scaling>
          <c:orientation val="minMax"/>
        </c:scaling>
        <c:axPos val="b"/>
        <c:numFmt formatCode="General" sourceLinked="1"/>
        <c:majorTickMark val="none"/>
        <c:tickLblPos val="nextTo"/>
        <c:crossAx val="218239360"/>
        <c:crosses val="autoZero"/>
        <c:auto val="1"/>
        <c:lblAlgn val="ctr"/>
        <c:lblOffset val="100"/>
        <c:tickLblSkip val="10"/>
      </c:catAx>
      <c:valAx>
        <c:axId val="218239360"/>
        <c:scaling>
          <c:logBase val="2"/>
          <c:orientation val="minMax"/>
          <c:max val="8"/>
          <c:min val="0.125"/>
        </c:scaling>
        <c:axPos val="l"/>
        <c:majorGridlines/>
        <c:numFmt formatCode="0.0E+00" sourceLinked="0"/>
        <c:majorTickMark val="none"/>
        <c:tickLblPos val="none"/>
        <c:crossAx val="218143360"/>
        <c:crosses val="autoZero"/>
        <c:crossBetween val="midCat"/>
        <c:majorUnit val="2"/>
      </c:valAx>
      <c:serAx>
        <c:axId val="218150656"/>
        <c:scaling>
          <c:orientation val="minMax"/>
        </c:scaling>
        <c:axPos val="b"/>
        <c:majorTickMark val="none"/>
        <c:tickLblPos val="nextTo"/>
        <c:crossAx val="218239360"/>
        <c:crosses val="autoZero"/>
        <c:tickLblSkip val="10"/>
      </c:serAx>
    </c:plotArea>
    <c:legend>
      <c:legendPos val="r"/>
      <c:layout/>
      <c:txPr>
        <a:bodyPr/>
        <a:lstStyle/>
        <a:p>
          <a:pPr rtl="0">
            <a:defRPr/>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Sheet1!$B$1:$B$2</c:f>
              <c:strCache>
                <c:ptCount val="1"/>
                <c:pt idx="0">
                  <c:v>GAMOS Mg Nat</c:v>
                </c:pt>
              </c:strCache>
            </c:strRef>
          </c:tx>
          <c:spPr>
            <a:ln w="28575">
              <a:noFill/>
            </a:ln>
          </c:spPr>
          <c:marker>
            <c:symbol val="diamond"/>
            <c:size val="4"/>
          </c:marker>
          <c:xVal>
            <c:numRef>
              <c:f>Sheet1!$A$3:$A$319</c:f>
              <c:numCache>
                <c:formatCode>0.00E+00</c:formatCode>
                <c:ptCount val="317"/>
                <c:pt idx="0">
                  <c:v>1.0000000000000051E-11</c:v>
                </c:pt>
                <c:pt idx="1">
                  <c:v>1.1600000000000062E-11</c:v>
                </c:pt>
                <c:pt idx="2">
                  <c:v>1.3500000000000065E-11</c:v>
                </c:pt>
                <c:pt idx="3">
                  <c:v>1.5700000000000072E-11</c:v>
                </c:pt>
                <c:pt idx="4">
                  <c:v>1.8200000000000083E-11</c:v>
                </c:pt>
                <c:pt idx="5">
                  <c:v>2.1100000000000087E-11</c:v>
                </c:pt>
                <c:pt idx="6">
                  <c:v>2.4500000000000087E-11</c:v>
                </c:pt>
                <c:pt idx="7">
                  <c:v>2.8500000000000102E-11</c:v>
                </c:pt>
                <c:pt idx="8">
                  <c:v>3.3100000000000098E-11</c:v>
                </c:pt>
                <c:pt idx="9">
                  <c:v>3.8500000000000138E-11</c:v>
                </c:pt>
                <c:pt idx="10">
                  <c:v>4.4700000000000218E-11</c:v>
                </c:pt>
                <c:pt idx="11">
                  <c:v>5.1900000000000177E-11</c:v>
                </c:pt>
                <c:pt idx="12">
                  <c:v>6.0300000000000273E-11</c:v>
                </c:pt>
                <c:pt idx="13">
                  <c:v>7.0000000000000288E-11</c:v>
                </c:pt>
                <c:pt idx="14">
                  <c:v>8.1300000000000291E-11</c:v>
                </c:pt>
                <c:pt idx="15">
                  <c:v>9.4400000000000354E-11</c:v>
                </c:pt>
                <c:pt idx="16">
                  <c:v>1.1000000000000047E-10</c:v>
                </c:pt>
                <c:pt idx="17">
                  <c:v>1.270000000000006E-10</c:v>
                </c:pt>
                <c:pt idx="18">
                  <c:v>1.480000000000006E-10</c:v>
                </c:pt>
                <c:pt idx="19">
                  <c:v>1.7200000000000067E-10</c:v>
                </c:pt>
                <c:pt idx="20">
                  <c:v>2.0000000000000073E-10</c:v>
                </c:pt>
                <c:pt idx="21">
                  <c:v>2.3200000000000083E-10</c:v>
                </c:pt>
                <c:pt idx="22">
                  <c:v>2.6900000000000093E-10</c:v>
                </c:pt>
                <c:pt idx="23">
                  <c:v>3.1300000000000125E-10</c:v>
                </c:pt>
                <c:pt idx="24">
                  <c:v>3.6300000000000128E-10</c:v>
                </c:pt>
                <c:pt idx="25">
                  <c:v>4.2200000000000144E-10</c:v>
                </c:pt>
                <c:pt idx="26">
                  <c:v>4.9000000000000203E-10</c:v>
                </c:pt>
                <c:pt idx="27">
                  <c:v>5.6900000000000176E-10</c:v>
                </c:pt>
                <c:pt idx="28">
                  <c:v>6.6100000000000206E-10</c:v>
                </c:pt>
                <c:pt idx="29">
                  <c:v>7.6700000000000304E-10</c:v>
                </c:pt>
                <c:pt idx="30">
                  <c:v>8.9100000000000354E-10</c:v>
                </c:pt>
                <c:pt idx="31">
                  <c:v>1.0400000000000036E-9</c:v>
                </c:pt>
                <c:pt idx="32">
                  <c:v>1.2000000000000043E-9</c:v>
                </c:pt>
                <c:pt idx="33">
                  <c:v>1.4000000000000043E-9</c:v>
                </c:pt>
                <c:pt idx="34">
                  <c:v>1.6200000000000066E-9</c:v>
                </c:pt>
                <c:pt idx="35">
                  <c:v>1.8800000000000084E-9</c:v>
                </c:pt>
                <c:pt idx="36">
                  <c:v>2.1900000000000067E-9</c:v>
                </c:pt>
                <c:pt idx="37">
                  <c:v>2.5400000000000094E-9</c:v>
                </c:pt>
                <c:pt idx="38">
                  <c:v>2.9500000000000086E-9</c:v>
                </c:pt>
                <c:pt idx="39">
                  <c:v>3.4300000000000103E-9</c:v>
                </c:pt>
                <c:pt idx="40">
                  <c:v>3.9800000000000131E-9</c:v>
                </c:pt>
                <c:pt idx="41">
                  <c:v>4.6200000000000101E-9</c:v>
                </c:pt>
                <c:pt idx="42">
                  <c:v>5.3700000000000185E-9</c:v>
                </c:pt>
                <c:pt idx="43">
                  <c:v>6.2400000000000223E-9</c:v>
                </c:pt>
                <c:pt idx="44">
                  <c:v>7.2400000000000263E-9</c:v>
                </c:pt>
                <c:pt idx="45">
                  <c:v>8.4100000000000287E-9</c:v>
                </c:pt>
                <c:pt idx="46">
                  <c:v>9.7700000000000289E-9</c:v>
                </c:pt>
                <c:pt idx="47">
                  <c:v>1.1400000000000046E-8</c:v>
                </c:pt>
                <c:pt idx="48">
                  <c:v>1.3200000000000049E-8</c:v>
                </c:pt>
                <c:pt idx="49">
                  <c:v>1.5300000000000048E-8</c:v>
                </c:pt>
                <c:pt idx="50">
                  <c:v>1.7800000000000063E-8</c:v>
                </c:pt>
                <c:pt idx="51">
                  <c:v>2.070000000000006E-8</c:v>
                </c:pt>
                <c:pt idx="52">
                  <c:v>2.4000000000000076E-8</c:v>
                </c:pt>
                <c:pt idx="53">
                  <c:v>2.7900000000000088E-8</c:v>
                </c:pt>
                <c:pt idx="54">
                  <c:v>3.2400000000000098E-8</c:v>
                </c:pt>
                <c:pt idx="55">
                  <c:v>3.7600000000000125E-8</c:v>
                </c:pt>
                <c:pt idx="56">
                  <c:v>4.3700000000000146E-8</c:v>
                </c:pt>
                <c:pt idx="57">
                  <c:v>5.0700000000000169E-8</c:v>
                </c:pt>
                <c:pt idx="58">
                  <c:v>5.8900000000000137E-8</c:v>
                </c:pt>
                <c:pt idx="59">
                  <c:v>6.8400000000000202E-8</c:v>
                </c:pt>
                <c:pt idx="60">
                  <c:v>7.9400000000000274E-8</c:v>
                </c:pt>
                <c:pt idx="61">
                  <c:v>9.2300000000000238E-8</c:v>
                </c:pt>
                <c:pt idx="62">
                  <c:v>1.0700000000000036E-7</c:v>
                </c:pt>
                <c:pt idx="63">
                  <c:v>1.240000000000004E-7</c:v>
                </c:pt>
                <c:pt idx="64">
                  <c:v>1.4500000000000031E-7</c:v>
                </c:pt>
                <c:pt idx="65">
                  <c:v>1.6800000000000055E-7</c:v>
                </c:pt>
                <c:pt idx="66">
                  <c:v>1.950000000000007E-7</c:v>
                </c:pt>
                <c:pt idx="67">
                  <c:v>2.2600000000000083E-7</c:v>
                </c:pt>
                <c:pt idx="68">
                  <c:v>2.6300000000000065E-7</c:v>
                </c:pt>
                <c:pt idx="69">
                  <c:v>3.0500000000000068E-7</c:v>
                </c:pt>
                <c:pt idx="70">
                  <c:v>3.5500000000000089E-7</c:v>
                </c:pt>
                <c:pt idx="71">
                  <c:v>4.1200000000000072E-7</c:v>
                </c:pt>
                <c:pt idx="72">
                  <c:v>4.7900000000000126E-7</c:v>
                </c:pt>
                <c:pt idx="73">
                  <c:v>5.5600000000000122E-7</c:v>
                </c:pt>
                <c:pt idx="74">
                  <c:v>6.4600000000000173E-7</c:v>
                </c:pt>
                <c:pt idx="75">
                  <c:v>7.5000000000000203E-7</c:v>
                </c:pt>
                <c:pt idx="76">
                  <c:v>8.7100000000000149E-7</c:v>
                </c:pt>
                <c:pt idx="77">
                  <c:v>1.0100000000000022E-6</c:v>
                </c:pt>
                <c:pt idx="78">
                  <c:v>1.1700000000000043E-6</c:v>
                </c:pt>
                <c:pt idx="79">
                  <c:v>1.3600000000000035E-6</c:v>
                </c:pt>
                <c:pt idx="80">
                  <c:v>1.5800000000000039E-6</c:v>
                </c:pt>
                <c:pt idx="81">
                  <c:v>1.840000000000005E-6</c:v>
                </c:pt>
                <c:pt idx="82">
                  <c:v>2.1400000000000058E-6</c:v>
                </c:pt>
                <c:pt idx="83">
                  <c:v>2.4800000000000051E-6</c:v>
                </c:pt>
                <c:pt idx="84">
                  <c:v>2.8800000000000059E-6</c:v>
                </c:pt>
                <c:pt idx="85">
                  <c:v>3.350000000000006E-6</c:v>
                </c:pt>
                <c:pt idx="86">
                  <c:v>3.890000000000006E-6</c:v>
                </c:pt>
                <c:pt idx="87">
                  <c:v>4.5200000000000092E-6</c:v>
                </c:pt>
                <c:pt idx="88">
                  <c:v>5.2500000000000116E-6</c:v>
                </c:pt>
                <c:pt idx="89">
                  <c:v>6.1000000000000102E-6</c:v>
                </c:pt>
                <c:pt idx="90">
                  <c:v>7.0800000000000169E-6</c:v>
                </c:pt>
                <c:pt idx="91">
                  <c:v>8.2200000000000026E-6</c:v>
                </c:pt>
                <c:pt idx="92">
                  <c:v>9.5500000000000271E-6</c:v>
                </c:pt>
                <c:pt idx="93">
                  <c:v>1.1100000000000031E-5</c:v>
                </c:pt>
                <c:pt idx="94">
                  <c:v>1.2900000000000031E-5</c:v>
                </c:pt>
                <c:pt idx="95">
                  <c:v>1.5000000000000031E-5</c:v>
                </c:pt>
                <c:pt idx="96">
                  <c:v>1.7399999999999999E-5</c:v>
                </c:pt>
                <c:pt idx="97">
                  <c:v>2.0200000000000047E-5</c:v>
                </c:pt>
                <c:pt idx="98">
                  <c:v>2.3400000000000044E-5</c:v>
                </c:pt>
                <c:pt idx="99">
                  <c:v>2.7200000000000068E-5</c:v>
                </c:pt>
                <c:pt idx="100">
                  <c:v>3.160000000000007E-5</c:v>
                </c:pt>
                <c:pt idx="101">
                  <c:v>3.6700000000000065E-5</c:v>
                </c:pt>
                <c:pt idx="102">
                  <c:v>4.270000000000013E-5</c:v>
                </c:pt>
                <c:pt idx="103">
                  <c:v>4.9500000000000112E-5</c:v>
                </c:pt>
                <c:pt idx="104">
                  <c:v>5.7500000000000117E-5</c:v>
                </c:pt>
                <c:pt idx="105">
                  <c:v>6.6800000000000106E-5</c:v>
                </c:pt>
                <c:pt idx="106">
                  <c:v>7.7600000000000124E-5</c:v>
                </c:pt>
                <c:pt idx="107">
                  <c:v>9.020000000000016E-5</c:v>
                </c:pt>
                <c:pt idx="108">
                  <c:v>1.0500000000000022E-4</c:v>
                </c:pt>
                <c:pt idx="109">
                  <c:v>1.220000000000002E-4</c:v>
                </c:pt>
                <c:pt idx="110">
                  <c:v>1.4100000000000001E-4</c:v>
                </c:pt>
                <c:pt idx="111">
                  <c:v>1.6400000000000038E-4</c:v>
                </c:pt>
                <c:pt idx="112">
                  <c:v>1.9100000000000044E-4</c:v>
                </c:pt>
                <c:pt idx="113">
                  <c:v>2.2100000000000036E-4</c:v>
                </c:pt>
                <c:pt idx="114">
                  <c:v>2.5700000000000012E-4</c:v>
                </c:pt>
                <c:pt idx="115">
                  <c:v>2.9900000000000011E-4</c:v>
                </c:pt>
                <c:pt idx="116">
                  <c:v>3.4700000000000036E-4</c:v>
                </c:pt>
                <c:pt idx="117">
                  <c:v>4.0300000000000063E-4</c:v>
                </c:pt>
                <c:pt idx="118">
                  <c:v>4.6800000000000032E-4</c:v>
                </c:pt>
                <c:pt idx="119">
                  <c:v>5.4300000000000116E-4</c:v>
                </c:pt>
                <c:pt idx="120">
                  <c:v>6.3100000000000081E-4</c:v>
                </c:pt>
                <c:pt idx="121">
                  <c:v>7.3300000000000112E-4</c:v>
                </c:pt>
                <c:pt idx="122">
                  <c:v>8.5100000000000139E-4</c:v>
                </c:pt>
                <c:pt idx="123">
                  <c:v>9.8900000000000225E-4</c:v>
                </c:pt>
                <c:pt idx="124">
                  <c:v>1.1500000000000028E-3</c:v>
                </c:pt>
                <c:pt idx="125">
                  <c:v>1.3300000000000015E-3</c:v>
                </c:pt>
                <c:pt idx="126">
                  <c:v>1.5499999999999999E-3</c:v>
                </c:pt>
                <c:pt idx="127">
                  <c:v>1.8000000000000026E-3</c:v>
                </c:pt>
                <c:pt idx="128">
                  <c:v>2.0900000000000011E-3</c:v>
                </c:pt>
                <c:pt idx="129">
                  <c:v>2.4300000000000012E-3</c:v>
                </c:pt>
                <c:pt idx="130">
                  <c:v>2.8200000000000031E-3</c:v>
                </c:pt>
                <c:pt idx="131">
                  <c:v>3.2700000000000055E-3</c:v>
                </c:pt>
                <c:pt idx="132">
                  <c:v>3.800000000000003E-3</c:v>
                </c:pt>
                <c:pt idx="133">
                  <c:v>4.4200000000000003E-3</c:v>
                </c:pt>
                <c:pt idx="134">
                  <c:v>5.1300000000000061E-3</c:v>
                </c:pt>
                <c:pt idx="135">
                  <c:v>5.9600000000000061E-3</c:v>
                </c:pt>
                <c:pt idx="136">
                  <c:v>6.9200000000000034E-3</c:v>
                </c:pt>
                <c:pt idx="137">
                  <c:v>8.0400000000000003E-3</c:v>
                </c:pt>
                <c:pt idx="138">
                  <c:v>9.3300000000000067E-3</c:v>
                </c:pt>
                <c:pt idx="139">
                  <c:v>1.0800000000000014E-2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0.18600000000000022</c:v>
                </c:pt>
                <c:pt idx="159">
                  <c:v>0.21600000000000019</c:v>
                </c:pt>
                <c:pt idx="160">
                  <c:v>0.251</c:v>
                </c:pt>
                <c:pt idx="161">
                  <c:v>0.29200000000000031</c:v>
                </c:pt>
                <c:pt idx="162">
                  <c:v>0.33900000000000052</c:v>
                </c:pt>
                <c:pt idx="163">
                  <c:v>0.39400000000000052</c:v>
                </c:pt>
                <c:pt idx="164">
                  <c:v>0.45700000000000002</c:v>
                </c:pt>
                <c:pt idx="165">
                  <c:v>0.53100000000000003</c:v>
                </c:pt>
                <c:pt idx="166">
                  <c:v>0.61700000000000077</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1.0000000000000051E-11</c:v>
                </c:pt>
                <c:pt idx="193" formatCode="General">
                  <c:v>1.2589254117941676E-11</c:v>
                </c:pt>
                <c:pt idx="194" formatCode="General">
                  <c:v>1.584893192461114E-11</c:v>
                </c:pt>
                <c:pt idx="195" formatCode="General">
                  <c:v>1.995262314968888E-11</c:v>
                </c:pt>
                <c:pt idx="196" formatCode="General">
                  <c:v>2.5118864315095826E-11</c:v>
                </c:pt>
                <c:pt idx="197" formatCode="General">
                  <c:v>3.1622776601683852E-11</c:v>
                </c:pt>
                <c:pt idx="198" formatCode="General">
                  <c:v>3.9810717055349786E-11</c:v>
                </c:pt>
                <c:pt idx="199" formatCode="General">
                  <c:v>5.0118723362727187E-11</c:v>
                </c:pt>
                <c:pt idx="200" formatCode="General">
                  <c:v>6.3095734448019502E-11</c:v>
                </c:pt>
                <c:pt idx="201" formatCode="General">
                  <c:v>7.9432823472428308E-11</c:v>
                </c:pt>
                <c:pt idx="202" formatCode="General">
                  <c:v>1.0000000000000043E-10</c:v>
                </c:pt>
                <c:pt idx="203" formatCode="General">
                  <c:v>1.258925411794169E-10</c:v>
                </c:pt>
                <c:pt idx="204" formatCode="General">
                  <c:v>1.584893192461115E-10</c:v>
                </c:pt>
                <c:pt idx="205" formatCode="General">
                  <c:v>1.9952623149688898E-10</c:v>
                </c:pt>
                <c:pt idx="206" formatCode="General">
                  <c:v>2.5118864315095835E-10</c:v>
                </c:pt>
                <c:pt idx="207" formatCode="General">
                  <c:v>3.1622776601683873E-10</c:v>
                </c:pt>
                <c:pt idx="208" formatCode="General">
                  <c:v>3.9810717055349807E-10</c:v>
                </c:pt>
                <c:pt idx="209" formatCode="General">
                  <c:v>5.0118723362727205E-10</c:v>
                </c:pt>
                <c:pt idx="210" formatCode="General">
                  <c:v>6.3095734448019559E-10</c:v>
                </c:pt>
                <c:pt idx="211" formatCode="General">
                  <c:v>7.9432823472428362E-10</c:v>
                </c:pt>
                <c:pt idx="212" formatCode="General">
                  <c:v>1.0000000000000036E-9</c:v>
                </c:pt>
                <c:pt idx="213" formatCode="General">
                  <c:v>1.2589254117941652E-9</c:v>
                </c:pt>
                <c:pt idx="214" formatCode="General">
                  <c:v>1.5848931924611105E-9</c:v>
                </c:pt>
                <c:pt idx="215" formatCode="General">
                  <c:v>1.995262314968891E-9</c:v>
                </c:pt>
                <c:pt idx="216" formatCode="General">
                  <c:v>2.5118864315095849E-9</c:v>
                </c:pt>
                <c:pt idx="217" formatCode="General">
                  <c:v>3.1622776601683894E-9</c:v>
                </c:pt>
                <c:pt idx="218" formatCode="General">
                  <c:v>3.9810717055349838E-9</c:v>
                </c:pt>
                <c:pt idx="219" formatCode="General">
                  <c:v>5.0118723362727263E-9</c:v>
                </c:pt>
                <c:pt idx="220" formatCode="General">
                  <c:v>6.3095734448019586E-9</c:v>
                </c:pt>
                <c:pt idx="221" formatCode="General">
                  <c:v>7.9432823472428435E-9</c:v>
                </c:pt>
                <c:pt idx="222" formatCode="General">
                  <c:v>1.0000000000000033E-8</c:v>
                </c:pt>
                <c:pt idx="223" formatCode="General">
                  <c:v>1.2589254117941663E-8</c:v>
                </c:pt>
                <c:pt idx="224" formatCode="General">
                  <c:v>1.5848931924611179E-8</c:v>
                </c:pt>
                <c:pt idx="225" formatCode="General">
                  <c:v>1.9952623149688843E-8</c:v>
                </c:pt>
                <c:pt idx="226" formatCode="General">
                  <c:v>2.5118864315095791E-8</c:v>
                </c:pt>
                <c:pt idx="227" formatCode="General">
                  <c:v>3.1622776601683799E-8</c:v>
                </c:pt>
                <c:pt idx="228" formatCode="General">
                  <c:v>3.9810717055349709E-8</c:v>
                </c:pt>
                <c:pt idx="229" formatCode="General">
                  <c:v>5.0118723362727322E-8</c:v>
                </c:pt>
                <c:pt idx="230" formatCode="General">
                  <c:v>6.3095734448019455E-8</c:v>
                </c:pt>
                <c:pt idx="231" formatCode="General">
                  <c:v>7.9432823472428471E-8</c:v>
                </c:pt>
                <c:pt idx="232" formatCode="General">
                  <c:v>1.000000000000003E-7</c:v>
                </c:pt>
                <c:pt idx="233" formatCode="General">
                  <c:v>1.2589254117941672E-7</c:v>
                </c:pt>
                <c:pt idx="234" formatCode="General">
                  <c:v>1.5848931924611157E-7</c:v>
                </c:pt>
                <c:pt idx="235" formatCode="General">
                  <c:v>1.9952623149688829E-7</c:v>
                </c:pt>
                <c:pt idx="236" formatCode="General">
                  <c:v>2.5118864315095791E-7</c:v>
                </c:pt>
                <c:pt idx="237" formatCode="General">
                  <c:v>3.1622776601683824E-7</c:v>
                </c:pt>
                <c:pt idx="238" formatCode="General">
                  <c:v>3.981071705534975E-7</c:v>
                </c:pt>
                <c:pt idx="239" formatCode="General">
                  <c:v>5.0118723362727345E-7</c:v>
                </c:pt>
                <c:pt idx="240" formatCode="General">
                  <c:v>6.3095734448019455E-7</c:v>
                </c:pt>
                <c:pt idx="241" formatCode="General">
                  <c:v>7.9432823472428378E-7</c:v>
                </c:pt>
                <c:pt idx="242" formatCode="General">
                  <c:v>1.0000000000000027E-6</c:v>
                </c:pt>
                <c:pt idx="243" formatCode="General">
                  <c:v>1.2589254117941657E-6</c:v>
                </c:pt>
                <c:pt idx="244" formatCode="General">
                  <c:v>1.5848931924611141E-6</c:v>
                </c:pt>
                <c:pt idx="245" formatCode="General">
                  <c:v>1.9952623149688808E-6</c:v>
                </c:pt>
                <c:pt idx="246" formatCode="General">
                  <c:v>2.5118864315095806E-6</c:v>
                </c:pt>
                <c:pt idx="247" formatCode="General">
                  <c:v>3.1622776601683847E-6</c:v>
                </c:pt>
                <c:pt idx="248" formatCode="General">
                  <c:v>3.9810717055349776E-6</c:v>
                </c:pt>
                <c:pt idx="249" formatCode="General">
                  <c:v>5.0118723362727301E-6</c:v>
                </c:pt>
                <c:pt idx="250" formatCode="General">
                  <c:v>6.3095734448019415E-6</c:v>
                </c:pt>
                <c:pt idx="251" formatCode="General">
                  <c:v>7.9432823472428285E-6</c:v>
                </c:pt>
                <c:pt idx="252" formatCode="General">
                  <c:v>1.0000000000000023E-5</c:v>
                </c:pt>
                <c:pt idx="253" formatCode="General">
                  <c:v>1.2589254117941661E-5</c:v>
                </c:pt>
                <c:pt idx="254" formatCode="General">
                  <c:v>1.5848931924611141E-5</c:v>
                </c:pt>
                <c:pt idx="255" formatCode="General">
                  <c:v>1.995262314968882E-5</c:v>
                </c:pt>
                <c:pt idx="256" formatCode="General">
                  <c:v>2.5118864315095791E-5</c:v>
                </c:pt>
                <c:pt idx="257" formatCode="General">
                  <c:v>3.1622776601683822E-5</c:v>
                </c:pt>
                <c:pt idx="258" formatCode="General">
                  <c:v>3.9810717055349728E-5</c:v>
                </c:pt>
                <c:pt idx="259" formatCode="General">
                  <c:v>5.0118723362727346E-5</c:v>
                </c:pt>
                <c:pt idx="260" formatCode="General">
                  <c:v>6.3095734448019456E-5</c:v>
                </c:pt>
                <c:pt idx="261" formatCode="General">
                  <c:v>7.943282347242837E-5</c:v>
                </c:pt>
                <c:pt idx="262" formatCode="General">
                  <c:v>1.0000000000000015E-4</c:v>
                </c:pt>
                <c:pt idx="263" formatCode="General">
                  <c:v>1.2589254117941647E-4</c:v>
                </c:pt>
                <c:pt idx="264" formatCode="General">
                  <c:v>1.5848931924611123E-4</c:v>
                </c:pt>
                <c:pt idx="265" formatCode="General">
                  <c:v>1.9952623149688812E-4</c:v>
                </c:pt>
                <c:pt idx="266" formatCode="General">
                  <c:v>2.5118864315095817E-4</c:v>
                </c:pt>
                <c:pt idx="267" formatCode="General">
                  <c:v>3.1622776601683832E-4</c:v>
                </c:pt>
                <c:pt idx="268" formatCode="General">
                  <c:v>3.9810717055349757E-4</c:v>
                </c:pt>
                <c:pt idx="269" formatCode="General">
                  <c:v>5.0118723362727285E-4</c:v>
                </c:pt>
                <c:pt idx="270" formatCode="General">
                  <c:v>6.3095734448019407E-4</c:v>
                </c:pt>
                <c:pt idx="271" formatCode="General">
                  <c:v>7.9432823472428392E-4</c:v>
                </c:pt>
                <c:pt idx="272" formatCode="General">
                  <c:v>1.0000000000000015E-3</c:v>
                </c:pt>
                <c:pt idx="273" formatCode="General">
                  <c:v>1.2589254117941651E-3</c:v>
                </c:pt>
                <c:pt idx="274" formatCode="General">
                  <c:v>1.584893192461111E-3</c:v>
                </c:pt>
                <c:pt idx="275" formatCode="General">
                  <c:v>1.9952623149688846E-3</c:v>
                </c:pt>
                <c:pt idx="276" formatCode="General">
                  <c:v>2.5118864315095799E-3</c:v>
                </c:pt>
                <c:pt idx="277" formatCode="General">
                  <c:v>3.1622776601683811E-3</c:v>
                </c:pt>
                <c:pt idx="278" formatCode="General">
                  <c:v>3.9810717055349743E-3</c:v>
                </c:pt>
                <c:pt idx="279" formatCode="General">
                  <c:v>5.0118723362727133E-3</c:v>
                </c:pt>
                <c:pt idx="280" formatCode="General">
                  <c:v>6.3095734448019511E-3</c:v>
                </c:pt>
                <c:pt idx="281" formatCode="General">
                  <c:v>7.9432823472428346E-3</c:v>
                </c:pt>
                <c:pt idx="282" formatCode="General">
                  <c:v>1.0000000000000005E-2</c:v>
                </c:pt>
                <c:pt idx="283" formatCode="General">
                  <c:v>1.2589254117941656E-2</c:v>
                </c:pt>
                <c:pt idx="284" formatCode="General">
                  <c:v>1.58489319246111E-2</c:v>
                </c:pt>
                <c:pt idx="285" formatCode="General">
                  <c:v>1.9952623149688844E-2</c:v>
                </c:pt>
                <c:pt idx="286" formatCode="General">
                  <c:v>2.5118864315095787E-2</c:v>
                </c:pt>
                <c:pt idx="287" formatCode="General">
                  <c:v>3.1622776601683791E-2</c:v>
                </c:pt>
                <c:pt idx="288" formatCode="General">
                  <c:v>3.981071705534972E-2</c:v>
                </c:pt>
                <c:pt idx="289" formatCode="General">
                  <c:v>5.0118723362727137E-2</c:v>
                </c:pt>
                <c:pt idx="290" formatCode="General">
                  <c:v>6.3095734448019497E-2</c:v>
                </c:pt>
                <c:pt idx="291" formatCode="General">
                  <c:v>7.9432823472428346E-2</c:v>
                </c:pt>
                <c:pt idx="292" formatCode="General">
                  <c:v>0.1</c:v>
                </c:pt>
                <c:pt idx="293" formatCode="General">
                  <c:v>0.12589254117941656</c:v>
                </c:pt>
                <c:pt idx="294" formatCode="General">
                  <c:v>0.15848931924611132</c:v>
                </c:pt>
                <c:pt idx="295" formatCode="General">
                  <c:v>0.19952623149688847</c:v>
                </c:pt>
                <c:pt idx="296" formatCode="General">
                  <c:v>0.25118864315095862</c:v>
                </c:pt>
                <c:pt idx="297" formatCode="General">
                  <c:v>0.31622776601683833</c:v>
                </c:pt>
                <c:pt idx="298" formatCode="General">
                  <c:v>0.39810717055349687</c:v>
                </c:pt>
                <c:pt idx="299" formatCode="General">
                  <c:v>0.50118723362727169</c:v>
                </c:pt>
                <c:pt idx="300" formatCode="General">
                  <c:v>0.63095734448019525</c:v>
                </c:pt>
                <c:pt idx="301" formatCode="General">
                  <c:v>0.7943282347242826</c:v>
                </c:pt>
                <c:pt idx="302" formatCode="General">
                  <c:v>1</c:v>
                </c:pt>
                <c:pt idx="303" formatCode="General">
                  <c:v>1.2589254117941646</c:v>
                </c:pt>
                <c:pt idx="304" formatCode="General">
                  <c:v>1.5848931924611098</c:v>
                </c:pt>
                <c:pt idx="305" formatCode="General">
                  <c:v>1.9952623149688846</c:v>
                </c:pt>
                <c:pt idx="306" formatCode="General">
                  <c:v>2.5118864315095775</c:v>
                </c:pt>
                <c:pt idx="307" formatCode="General">
                  <c:v>3.1622776601683795</c:v>
                </c:pt>
                <c:pt idx="308" formatCode="General">
                  <c:v>3.9810717055349736</c:v>
                </c:pt>
                <c:pt idx="309" formatCode="General">
                  <c:v>5.0118723362727149</c:v>
                </c:pt>
                <c:pt idx="310" formatCode="General">
                  <c:v>6.3095734448019494</c:v>
                </c:pt>
                <c:pt idx="311" formatCode="General">
                  <c:v>7.9432823472428318</c:v>
                </c:pt>
                <c:pt idx="312" formatCode="General">
                  <c:v>10</c:v>
                </c:pt>
                <c:pt idx="313" formatCode="General">
                  <c:v>12.589254117941675</c:v>
                </c:pt>
                <c:pt idx="314" formatCode="General">
                  <c:v>15.848931924611101</c:v>
                </c:pt>
                <c:pt idx="315" formatCode="General">
                  <c:v>19.952623149688829</c:v>
                </c:pt>
                <c:pt idx="316" formatCode="General">
                  <c:v>25.118864315095866</c:v>
                </c:pt>
              </c:numCache>
            </c:numRef>
          </c:xVal>
          <c:yVal>
            <c:numRef>
              <c:f>Sheet1!$B$3:$B$319</c:f>
              <c:numCache>
                <c:formatCode>0.00E+00</c:formatCode>
                <c:ptCount val="317"/>
                <c:pt idx="0">
                  <c:v>0</c:v>
                </c:pt>
                <c:pt idx="1">
                  <c:v>0</c:v>
                </c:pt>
                <c:pt idx="2">
                  <c:v>0</c:v>
                </c:pt>
                <c:pt idx="3">
                  <c:v>0</c:v>
                </c:pt>
                <c:pt idx="4">
                  <c:v>0</c:v>
                </c:pt>
                <c:pt idx="5">
                  <c:v>0</c:v>
                </c:pt>
                <c:pt idx="6">
                  <c:v>0</c:v>
                </c:pt>
                <c:pt idx="7">
                  <c:v>0</c:v>
                </c:pt>
                <c:pt idx="8">
                  <c:v>0</c:v>
                </c:pt>
                <c:pt idx="9">
                  <c:v>0</c:v>
                </c:pt>
                <c:pt idx="10">
                  <c:v>0</c:v>
                </c:pt>
                <c:pt idx="11">
                  <c:v>0</c:v>
                </c:pt>
                <c:pt idx="12">
                  <c:v>2.0800000000000051E-6</c:v>
                </c:pt>
                <c:pt idx="13">
                  <c:v>4.1600000000000034E-6</c:v>
                </c:pt>
                <c:pt idx="14">
                  <c:v>0</c:v>
                </c:pt>
                <c:pt idx="15">
                  <c:v>2.0800000000000051E-6</c:v>
                </c:pt>
                <c:pt idx="16">
                  <c:v>8.320000000000022E-6</c:v>
                </c:pt>
                <c:pt idx="17">
                  <c:v>2.910000000000004E-5</c:v>
                </c:pt>
                <c:pt idx="18">
                  <c:v>6.6600000000000033E-5</c:v>
                </c:pt>
                <c:pt idx="19">
                  <c:v>7.280000000000017E-5</c:v>
                </c:pt>
                <c:pt idx="20">
                  <c:v>1.0200000000000016E-4</c:v>
                </c:pt>
                <c:pt idx="21">
                  <c:v>1.6200000000000033E-4</c:v>
                </c:pt>
                <c:pt idx="22">
                  <c:v>2.1400000000000038E-4</c:v>
                </c:pt>
                <c:pt idx="23">
                  <c:v>3.0200000000000046E-4</c:v>
                </c:pt>
                <c:pt idx="24">
                  <c:v>3.5800000000000057E-4</c:v>
                </c:pt>
                <c:pt idx="25">
                  <c:v>4.3900000000000032E-4</c:v>
                </c:pt>
                <c:pt idx="26">
                  <c:v>6.3300000000000097E-4</c:v>
                </c:pt>
                <c:pt idx="27">
                  <c:v>7.5300000000000128E-4</c:v>
                </c:pt>
                <c:pt idx="28">
                  <c:v>9.9700000000000222E-4</c:v>
                </c:pt>
                <c:pt idx="29">
                  <c:v>1.2300000000000015E-3</c:v>
                </c:pt>
                <c:pt idx="30">
                  <c:v>1.4900000000000015E-3</c:v>
                </c:pt>
                <c:pt idx="31">
                  <c:v>1.8100000000000028E-3</c:v>
                </c:pt>
                <c:pt idx="32">
                  <c:v>2.2500000000000011E-3</c:v>
                </c:pt>
                <c:pt idx="33">
                  <c:v>2.7400000000000046E-3</c:v>
                </c:pt>
                <c:pt idx="34">
                  <c:v>3.2200000000000037E-3</c:v>
                </c:pt>
                <c:pt idx="35">
                  <c:v>3.9699999999999996E-3</c:v>
                </c:pt>
                <c:pt idx="36">
                  <c:v>4.6900000000000023E-3</c:v>
                </c:pt>
                <c:pt idx="37">
                  <c:v>5.2200000000000024E-3</c:v>
                </c:pt>
                <c:pt idx="38">
                  <c:v>6.0600000000000003E-3</c:v>
                </c:pt>
                <c:pt idx="39">
                  <c:v>7.1000000000000004E-3</c:v>
                </c:pt>
                <c:pt idx="40">
                  <c:v>7.7500000000000112E-3</c:v>
                </c:pt>
                <c:pt idx="41">
                  <c:v>8.5400000000000007E-3</c:v>
                </c:pt>
                <c:pt idx="42">
                  <c:v>9.150000000000014E-3</c:v>
                </c:pt>
                <c:pt idx="43">
                  <c:v>9.8800000000000242E-3</c:v>
                </c:pt>
                <c:pt idx="44">
                  <c:v>1.0500000000000015E-2</c:v>
                </c:pt>
                <c:pt idx="45">
                  <c:v>1.1299999999999998E-2</c:v>
                </c:pt>
                <c:pt idx="46">
                  <c:v>1.1200000000000017E-2</c:v>
                </c:pt>
                <c:pt idx="47">
                  <c:v>1.2E-2</c:v>
                </c:pt>
                <c:pt idx="48">
                  <c:v>1.1900000000000025E-2</c:v>
                </c:pt>
                <c:pt idx="49">
                  <c:v>1.1299999999999998E-2</c:v>
                </c:pt>
                <c:pt idx="50">
                  <c:v>1.1299999999999998E-2</c:v>
                </c:pt>
                <c:pt idx="51">
                  <c:v>1.0300000000000005E-2</c:v>
                </c:pt>
                <c:pt idx="52">
                  <c:v>1.0300000000000005E-2</c:v>
                </c:pt>
                <c:pt idx="53">
                  <c:v>9.4700000000000218E-3</c:v>
                </c:pt>
                <c:pt idx="54">
                  <c:v>8.8800000000000164E-3</c:v>
                </c:pt>
                <c:pt idx="55">
                  <c:v>8.1700000000000158E-3</c:v>
                </c:pt>
                <c:pt idx="56">
                  <c:v>7.7400000000000073E-3</c:v>
                </c:pt>
                <c:pt idx="57">
                  <c:v>7.2800000000000113E-3</c:v>
                </c:pt>
                <c:pt idx="58">
                  <c:v>7.0600000000000072E-3</c:v>
                </c:pt>
                <c:pt idx="59">
                  <c:v>6.6400000000000061E-3</c:v>
                </c:pt>
                <c:pt idx="60">
                  <c:v>6.6100000000000004E-3</c:v>
                </c:pt>
                <c:pt idx="61">
                  <c:v>6.2600000000000034E-3</c:v>
                </c:pt>
                <c:pt idx="62">
                  <c:v>6.2600000000000034E-3</c:v>
                </c:pt>
                <c:pt idx="63">
                  <c:v>6.1200000000000004E-3</c:v>
                </c:pt>
                <c:pt idx="64">
                  <c:v>6.3300000000000092E-3</c:v>
                </c:pt>
                <c:pt idx="65">
                  <c:v>6.1200000000000004E-3</c:v>
                </c:pt>
                <c:pt idx="66">
                  <c:v>6.0700000000000103E-3</c:v>
                </c:pt>
                <c:pt idx="67">
                  <c:v>6.1300000000000061E-3</c:v>
                </c:pt>
                <c:pt idx="68">
                  <c:v>6.0900000000000034E-3</c:v>
                </c:pt>
                <c:pt idx="69">
                  <c:v>5.9400000000000112E-3</c:v>
                </c:pt>
                <c:pt idx="70">
                  <c:v>6.0500000000000024E-3</c:v>
                </c:pt>
                <c:pt idx="71">
                  <c:v>5.9400000000000112E-3</c:v>
                </c:pt>
                <c:pt idx="72">
                  <c:v>6.0500000000000024E-3</c:v>
                </c:pt>
                <c:pt idx="73">
                  <c:v>5.7900000000000061E-3</c:v>
                </c:pt>
                <c:pt idx="74">
                  <c:v>6.0100000000000023E-3</c:v>
                </c:pt>
                <c:pt idx="75">
                  <c:v>6.0000000000000071E-3</c:v>
                </c:pt>
                <c:pt idx="76">
                  <c:v>5.9800000000000122E-3</c:v>
                </c:pt>
                <c:pt idx="77">
                  <c:v>5.8100000000000061E-3</c:v>
                </c:pt>
                <c:pt idx="78">
                  <c:v>5.8900000000000003E-3</c:v>
                </c:pt>
                <c:pt idx="79">
                  <c:v>5.9400000000000112E-3</c:v>
                </c:pt>
                <c:pt idx="80">
                  <c:v>5.9000000000000103E-3</c:v>
                </c:pt>
                <c:pt idx="81">
                  <c:v>6.1100000000000034E-3</c:v>
                </c:pt>
                <c:pt idx="82">
                  <c:v>5.8900000000000003E-3</c:v>
                </c:pt>
                <c:pt idx="83">
                  <c:v>5.9500000000000082E-3</c:v>
                </c:pt>
                <c:pt idx="84">
                  <c:v>5.8900000000000003E-3</c:v>
                </c:pt>
                <c:pt idx="85">
                  <c:v>5.9100000000000073E-3</c:v>
                </c:pt>
                <c:pt idx="86">
                  <c:v>6.0100000000000023E-3</c:v>
                </c:pt>
                <c:pt idx="87">
                  <c:v>5.8900000000000003E-3</c:v>
                </c:pt>
                <c:pt idx="88">
                  <c:v>5.8600000000000024E-3</c:v>
                </c:pt>
                <c:pt idx="89">
                  <c:v>5.8200000000000014E-3</c:v>
                </c:pt>
                <c:pt idx="90">
                  <c:v>6.2500000000000073E-3</c:v>
                </c:pt>
                <c:pt idx="91">
                  <c:v>6.0800000000000073E-3</c:v>
                </c:pt>
                <c:pt idx="92">
                  <c:v>5.9800000000000122E-3</c:v>
                </c:pt>
                <c:pt idx="93">
                  <c:v>5.8800000000000024E-3</c:v>
                </c:pt>
                <c:pt idx="94">
                  <c:v>6.1300000000000061E-3</c:v>
                </c:pt>
                <c:pt idx="95">
                  <c:v>6.0900000000000034E-3</c:v>
                </c:pt>
                <c:pt idx="96">
                  <c:v>5.9600000000000061E-3</c:v>
                </c:pt>
                <c:pt idx="97">
                  <c:v>5.9100000000000073E-3</c:v>
                </c:pt>
                <c:pt idx="98">
                  <c:v>6.1300000000000061E-3</c:v>
                </c:pt>
                <c:pt idx="99">
                  <c:v>5.9000000000000103E-3</c:v>
                </c:pt>
                <c:pt idx="100">
                  <c:v>5.7300000000000103E-3</c:v>
                </c:pt>
                <c:pt idx="101">
                  <c:v>5.9800000000000122E-3</c:v>
                </c:pt>
                <c:pt idx="102">
                  <c:v>5.7300000000000103E-3</c:v>
                </c:pt>
                <c:pt idx="103">
                  <c:v>5.9600000000000061E-3</c:v>
                </c:pt>
                <c:pt idx="104">
                  <c:v>6.0900000000000034E-3</c:v>
                </c:pt>
                <c:pt idx="105">
                  <c:v>5.8900000000000003E-3</c:v>
                </c:pt>
                <c:pt idx="106">
                  <c:v>5.9700000000000092E-3</c:v>
                </c:pt>
                <c:pt idx="107">
                  <c:v>5.8500000000000071E-3</c:v>
                </c:pt>
                <c:pt idx="108">
                  <c:v>5.9500000000000082E-3</c:v>
                </c:pt>
                <c:pt idx="109">
                  <c:v>6.0200000000000002E-3</c:v>
                </c:pt>
                <c:pt idx="110">
                  <c:v>6.1900000000000002E-3</c:v>
                </c:pt>
                <c:pt idx="111">
                  <c:v>5.8900000000000003E-3</c:v>
                </c:pt>
                <c:pt idx="112">
                  <c:v>5.930000000000009E-3</c:v>
                </c:pt>
                <c:pt idx="113">
                  <c:v>5.8100000000000061E-3</c:v>
                </c:pt>
                <c:pt idx="114">
                  <c:v>6.0500000000000024E-3</c:v>
                </c:pt>
                <c:pt idx="115">
                  <c:v>6.2800000000000113E-3</c:v>
                </c:pt>
                <c:pt idx="116">
                  <c:v>5.9900000000000092E-3</c:v>
                </c:pt>
                <c:pt idx="117">
                  <c:v>5.9000000000000103E-3</c:v>
                </c:pt>
                <c:pt idx="118">
                  <c:v>6.0200000000000002E-3</c:v>
                </c:pt>
                <c:pt idx="119">
                  <c:v>6.0200000000000002E-3</c:v>
                </c:pt>
                <c:pt idx="120">
                  <c:v>5.9600000000000061E-3</c:v>
                </c:pt>
                <c:pt idx="121">
                  <c:v>6.0600000000000003E-3</c:v>
                </c:pt>
                <c:pt idx="122">
                  <c:v>5.9400000000000112E-3</c:v>
                </c:pt>
                <c:pt idx="123">
                  <c:v>5.9800000000000122E-3</c:v>
                </c:pt>
                <c:pt idx="124">
                  <c:v>5.9400000000000112E-3</c:v>
                </c:pt>
                <c:pt idx="125">
                  <c:v>5.9100000000000073E-3</c:v>
                </c:pt>
                <c:pt idx="126">
                  <c:v>5.930000000000009E-3</c:v>
                </c:pt>
                <c:pt idx="127">
                  <c:v>6.3600000000000002E-3</c:v>
                </c:pt>
                <c:pt idx="128">
                  <c:v>6.1000000000000004E-3</c:v>
                </c:pt>
                <c:pt idx="129">
                  <c:v>6.0500000000000024E-3</c:v>
                </c:pt>
                <c:pt idx="130">
                  <c:v>6.0800000000000073E-3</c:v>
                </c:pt>
                <c:pt idx="131">
                  <c:v>5.9200000000000034E-3</c:v>
                </c:pt>
                <c:pt idx="132">
                  <c:v>5.9600000000000061E-3</c:v>
                </c:pt>
                <c:pt idx="133">
                  <c:v>6.0500000000000024E-3</c:v>
                </c:pt>
                <c:pt idx="134">
                  <c:v>5.9900000000000092E-3</c:v>
                </c:pt>
                <c:pt idx="135">
                  <c:v>5.9200000000000034E-3</c:v>
                </c:pt>
                <c:pt idx="136">
                  <c:v>6.2100000000000072E-3</c:v>
                </c:pt>
                <c:pt idx="137">
                  <c:v>6.4500000000000095E-3</c:v>
                </c:pt>
                <c:pt idx="138">
                  <c:v>6.5100000000000071E-3</c:v>
                </c:pt>
                <c:pt idx="139">
                  <c:v>6.7500000000000034E-3</c:v>
                </c:pt>
                <c:pt idx="140">
                  <c:v>7.0300000000000093E-3</c:v>
                </c:pt>
                <c:pt idx="141">
                  <c:v>7.3700000000000094E-3</c:v>
                </c:pt>
                <c:pt idx="142">
                  <c:v>7.6800000000000071E-3</c:v>
                </c:pt>
                <c:pt idx="143">
                  <c:v>4.9800000000000079E-3</c:v>
                </c:pt>
                <c:pt idx="144">
                  <c:v>3.3700000000000002E-3</c:v>
                </c:pt>
                <c:pt idx="145">
                  <c:v>6.0500000000000024E-3</c:v>
                </c:pt>
                <c:pt idx="146">
                  <c:v>6.3800000000000072E-3</c:v>
                </c:pt>
                <c:pt idx="147">
                  <c:v>7.4100000000000112E-3</c:v>
                </c:pt>
                <c:pt idx="148">
                  <c:v>8.1000000000000048E-3</c:v>
                </c:pt>
                <c:pt idx="149">
                  <c:v>9.3400000000000028E-3</c:v>
                </c:pt>
                <c:pt idx="150">
                  <c:v>1.0699999999999998E-2</c:v>
                </c:pt>
                <c:pt idx="151">
                  <c:v>1.0999999999999998E-2</c:v>
                </c:pt>
                <c:pt idx="152">
                  <c:v>5.2800000000000034E-3</c:v>
                </c:pt>
                <c:pt idx="153">
                  <c:v>3.5800000000000057E-4</c:v>
                </c:pt>
                <c:pt idx="154">
                  <c:v>2.140000000000003E-3</c:v>
                </c:pt>
                <c:pt idx="155">
                  <c:v>5.1000000000000004E-3</c:v>
                </c:pt>
                <c:pt idx="156">
                  <c:v>7.5100000000000071E-3</c:v>
                </c:pt>
                <c:pt idx="157">
                  <c:v>8.8600000000000258E-3</c:v>
                </c:pt>
                <c:pt idx="158">
                  <c:v>9.7300000000000008E-3</c:v>
                </c:pt>
                <c:pt idx="159">
                  <c:v>8.6100000000000048E-3</c:v>
                </c:pt>
                <c:pt idx="160">
                  <c:v>3.730000000000005E-3</c:v>
                </c:pt>
                <c:pt idx="161">
                  <c:v>1.7400000000000015E-3</c:v>
                </c:pt>
                <c:pt idx="162">
                  <c:v>3.2600000000000046E-3</c:v>
                </c:pt>
                <c:pt idx="163">
                  <c:v>5.7000000000000071E-3</c:v>
                </c:pt>
                <c:pt idx="164">
                  <c:v>2.630000000000003E-3</c:v>
                </c:pt>
                <c:pt idx="165">
                  <c:v>4.4300000000000112E-3</c:v>
                </c:pt>
                <c:pt idx="166">
                  <c:v>4.8900000000000002E-3</c:v>
                </c:pt>
                <c:pt idx="167">
                  <c:v>5.3600000000000002E-3</c:v>
                </c:pt>
                <c:pt idx="168">
                  <c:v>5.2500000000000073E-3</c:v>
                </c:pt>
                <c:pt idx="169">
                  <c:v>4.9700000000000083E-3</c:v>
                </c:pt>
                <c:pt idx="170">
                  <c:v>6.5700000000000073E-3</c:v>
                </c:pt>
                <c:pt idx="171">
                  <c:v>5.8200000000000014E-3</c:v>
                </c:pt>
                <c:pt idx="172">
                  <c:v>5.8600000000000024E-3</c:v>
                </c:pt>
                <c:pt idx="173">
                  <c:v>5.8100000000000061E-3</c:v>
                </c:pt>
                <c:pt idx="174">
                  <c:v>6.2400000000000103E-3</c:v>
                </c:pt>
                <c:pt idx="175">
                  <c:v>5.8200000000000014E-3</c:v>
                </c:pt>
                <c:pt idx="176">
                  <c:v>5.7300000000000103E-3</c:v>
                </c:pt>
                <c:pt idx="177">
                  <c:v>5.7900000000000061E-3</c:v>
                </c:pt>
                <c:pt idx="178">
                  <c:v>6.1800000000000023E-3</c:v>
                </c:pt>
                <c:pt idx="179">
                  <c:v>6.3800000000000072E-3</c:v>
                </c:pt>
                <c:pt idx="180">
                  <c:v>5.5700000000000072E-3</c:v>
                </c:pt>
                <c:pt idx="181">
                  <c:v>5.2200000000000024E-3</c:v>
                </c:pt>
                <c:pt idx="182">
                  <c:v>5.1500000000000001E-3</c:v>
                </c:pt>
                <c:pt idx="183">
                  <c:v>4.5000000000000014E-3</c:v>
                </c:pt>
                <c:pt idx="184">
                  <c:v>4.1900000000000001E-3</c:v>
                </c:pt>
                <c:pt idx="185">
                  <c:v>4.1000000000000003E-3</c:v>
                </c:pt>
                <c:pt idx="186">
                  <c:v>3.800000000000003E-3</c:v>
                </c:pt>
                <c:pt idx="187">
                  <c:v>3.8700000000000002E-3</c:v>
                </c:pt>
                <c:pt idx="188">
                  <c:v>4.0600000000000002E-3</c:v>
                </c:pt>
                <c:pt idx="189">
                  <c:v>3.6100000000000012E-3</c:v>
                </c:pt>
                <c:pt idx="190">
                  <c:v>0</c:v>
                </c:pt>
              </c:numCache>
            </c:numRef>
          </c:yVal>
        </c:ser>
        <c:ser>
          <c:idx val="1"/>
          <c:order val="1"/>
          <c:tx>
            <c:strRef>
              <c:f>Sheet1!$C$1:$C$2</c:f>
              <c:strCache>
                <c:ptCount val="1"/>
                <c:pt idx="0">
                  <c:v>MCNPX Norm fluence</c:v>
                </c:pt>
              </c:strCache>
            </c:strRef>
          </c:tx>
          <c:spPr>
            <a:ln w="28575">
              <a:noFill/>
            </a:ln>
          </c:spPr>
          <c:marker>
            <c:symbol val="diamond"/>
            <c:size val="4"/>
          </c:marker>
          <c:xVal>
            <c:numRef>
              <c:f>Sheet1!$A$3:$A$319</c:f>
              <c:numCache>
                <c:formatCode>0.00E+00</c:formatCode>
                <c:ptCount val="317"/>
                <c:pt idx="0">
                  <c:v>1.0000000000000051E-11</c:v>
                </c:pt>
                <c:pt idx="1">
                  <c:v>1.1600000000000062E-11</c:v>
                </c:pt>
                <c:pt idx="2">
                  <c:v>1.3500000000000065E-11</c:v>
                </c:pt>
                <c:pt idx="3">
                  <c:v>1.5700000000000072E-11</c:v>
                </c:pt>
                <c:pt idx="4">
                  <c:v>1.8200000000000083E-11</c:v>
                </c:pt>
                <c:pt idx="5">
                  <c:v>2.1100000000000087E-11</c:v>
                </c:pt>
                <c:pt idx="6">
                  <c:v>2.4500000000000087E-11</c:v>
                </c:pt>
                <c:pt idx="7">
                  <c:v>2.8500000000000102E-11</c:v>
                </c:pt>
                <c:pt idx="8">
                  <c:v>3.3100000000000098E-11</c:v>
                </c:pt>
                <c:pt idx="9">
                  <c:v>3.8500000000000138E-11</c:v>
                </c:pt>
                <c:pt idx="10">
                  <c:v>4.4700000000000218E-11</c:v>
                </c:pt>
                <c:pt idx="11">
                  <c:v>5.1900000000000177E-11</c:v>
                </c:pt>
                <c:pt idx="12">
                  <c:v>6.0300000000000273E-11</c:v>
                </c:pt>
                <c:pt idx="13">
                  <c:v>7.0000000000000288E-11</c:v>
                </c:pt>
                <c:pt idx="14">
                  <c:v>8.1300000000000291E-11</c:v>
                </c:pt>
                <c:pt idx="15">
                  <c:v>9.4400000000000354E-11</c:v>
                </c:pt>
                <c:pt idx="16">
                  <c:v>1.1000000000000047E-10</c:v>
                </c:pt>
                <c:pt idx="17">
                  <c:v>1.270000000000006E-10</c:v>
                </c:pt>
                <c:pt idx="18">
                  <c:v>1.480000000000006E-10</c:v>
                </c:pt>
                <c:pt idx="19">
                  <c:v>1.7200000000000067E-10</c:v>
                </c:pt>
                <c:pt idx="20">
                  <c:v>2.0000000000000073E-10</c:v>
                </c:pt>
                <c:pt idx="21">
                  <c:v>2.3200000000000083E-10</c:v>
                </c:pt>
                <c:pt idx="22">
                  <c:v>2.6900000000000093E-10</c:v>
                </c:pt>
                <c:pt idx="23">
                  <c:v>3.1300000000000125E-10</c:v>
                </c:pt>
                <c:pt idx="24">
                  <c:v>3.6300000000000128E-10</c:v>
                </c:pt>
                <c:pt idx="25">
                  <c:v>4.2200000000000144E-10</c:v>
                </c:pt>
                <c:pt idx="26">
                  <c:v>4.9000000000000203E-10</c:v>
                </c:pt>
                <c:pt idx="27">
                  <c:v>5.6900000000000176E-10</c:v>
                </c:pt>
                <c:pt idx="28">
                  <c:v>6.6100000000000206E-10</c:v>
                </c:pt>
                <c:pt idx="29">
                  <c:v>7.6700000000000304E-10</c:v>
                </c:pt>
                <c:pt idx="30">
                  <c:v>8.9100000000000354E-10</c:v>
                </c:pt>
                <c:pt idx="31">
                  <c:v>1.0400000000000036E-9</c:v>
                </c:pt>
                <c:pt idx="32">
                  <c:v>1.2000000000000043E-9</c:v>
                </c:pt>
                <c:pt idx="33">
                  <c:v>1.4000000000000043E-9</c:v>
                </c:pt>
                <c:pt idx="34">
                  <c:v>1.6200000000000066E-9</c:v>
                </c:pt>
                <c:pt idx="35">
                  <c:v>1.8800000000000084E-9</c:v>
                </c:pt>
                <c:pt idx="36">
                  <c:v>2.1900000000000067E-9</c:v>
                </c:pt>
                <c:pt idx="37">
                  <c:v>2.5400000000000094E-9</c:v>
                </c:pt>
                <c:pt idx="38">
                  <c:v>2.9500000000000086E-9</c:v>
                </c:pt>
                <c:pt idx="39">
                  <c:v>3.4300000000000103E-9</c:v>
                </c:pt>
                <c:pt idx="40">
                  <c:v>3.9800000000000131E-9</c:v>
                </c:pt>
                <c:pt idx="41">
                  <c:v>4.6200000000000101E-9</c:v>
                </c:pt>
                <c:pt idx="42">
                  <c:v>5.3700000000000185E-9</c:v>
                </c:pt>
                <c:pt idx="43">
                  <c:v>6.2400000000000223E-9</c:v>
                </c:pt>
                <c:pt idx="44">
                  <c:v>7.2400000000000263E-9</c:v>
                </c:pt>
                <c:pt idx="45">
                  <c:v>8.4100000000000287E-9</c:v>
                </c:pt>
                <c:pt idx="46">
                  <c:v>9.7700000000000289E-9</c:v>
                </c:pt>
                <c:pt idx="47">
                  <c:v>1.1400000000000046E-8</c:v>
                </c:pt>
                <c:pt idx="48">
                  <c:v>1.3200000000000049E-8</c:v>
                </c:pt>
                <c:pt idx="49">
                  <c:v>1.5300000000000048E-8</c:v>
                </c:pt>
                <c:pt idx="50">
                  <c:v>1.7800000000000063E-8</c:v>
                </c:pt>
                <c:pt idx="51">
                  <c:v>2.070000000000006E-8</c:v>
                </c:pt>
                <c:pt idx="52">
                  <c:v>2.4000000000000076E-8</c:v>
                </c:pt>
                <c:pt idx="53">
                  <c:v>2.7900000000000088E-8</c:v>
                </c:pt>
                <c:pt idx="54">
                  <c:v>3.2400000000000098E-8</c:v>
                </c:pt>
                <c:pt idx="55">
                  <c:v>3.7600000000000125E-8</c:v>
                </c:pt>
                <c:pt idx="56">
                  <c:v>4.3700000000000146E-8</c:v>
                </c:pt>
                <c:pt idx="57">
                  <c:v>5.0700000000000169E-8</c:v>
                </c:pt>
                <c:pt idx="58">
                  <c:v>5.8900000000000137E-8</c:v>
                </c:pt>
                <c:pt idx="59">
                  <c:v>6.8400000000000202E-8</c:v>
                </c:pt>
                <c:pt idx="60">
                  <c:v>7.9400000000000274E-8</c:v>
                </c:pt>
                <c:pt idx="61">
                  <c:v>9.2300000000000238E-8</c:v>
                </c:pt>
                <c:pt idx="62">
                  <c:v>1.0700000000000036E-7</c:v>
                </c:pt>
                <c:pt idx="63">
                  <c:v>1.240000000000004E-7</c:v>
                </c:pt>
                <c:pt idx="64">
                  <c:v>1.4500000000000031E-7</c:v>
                </c:pt>
                <c:pt idx="65">
                  <c:v>1.6800000000000055E-7</c:v>
                </c:pt>
                <c:pt idx="66">
                  <c:v>1.950000000000007E-7</c:v>
                </c:pt>
                <c:pt idx="67">
                  <c:v>2.2600000000000083E-7</c:v>
                </c:pt>
                <c:pt idx="68">
                  <c:v>2.6300000000000065E-7</c:v>
                </c:pt>
                <c:pt idx="69">
                  <c:v>3.0500000000000068E-7</c:v>
                </c:pt>
                <c:pt idx="70">
                  <c:v>3.5500000000000089E-7</c:v>
                </c:pt>
                <c:pt idx="71">
                  <c:v>4.1200000000000072E-7</c:v>
                </c:pt>
                <c:pt idx="72">
                  <c:v>4.7900000000000126E-7</c:v>
                </c:pt>
                <c:pt idx="73">
                  <c:v>5.5600000000000122E-7</c:v>
                </c:pt>
                <c:pt idx="74">
                  <c:v>6.4600000000000173E-7</c:v>
                </c:pt>
                <c:pt idx="75">
                  <c:v>7.5000000000000203E-7</c:v>
                </c:pt>
                <c:pt idx="76">
                  <c:v>8.7100000000000149E-7</c:v>
                </c:pt>
                <c:pt idx="77">
                  <c:v>1.0100000000000022E-6</c:v>
                </c:pt>
                <c:pt idx="78">
                  <c:v>1.1700000000000043E-6</c:v>
                </c:pt>
                <c:pt idx="79">
                  <c:v>1.3600000000000035E-6</c:v>
                </c:pt>
                <c:pt idx="80">
                  <c:v>1.5800000000000039E-6</c:v>
                </c:pt>
                <c:pt idx="81">
                  <c:v>1.840000000000005E-6</c:v>
                </c:pt>
                <c:pt idx="82">
                  <c:v>2.1400000000000058E-6</c:v>
                </c:pt>
                <c:pt idx="83">
                  <c:v>2.4800000000000051E-6</c:v>
                </c:pt>
                <c:pt idx="84">
                  <c:v>2.8800000000000059E-6</c:v>
                </c:pt>
                <c:pt idx="85">
                  <c:v>3.350000000000006E-6</c:v>
                </c:pt>
                <c:pt idx="86">
                  <c:v>3.890000000000006E-6</c:v>
                </c:pt>
                <c:pt idx="87">
                  <c:v>4.5200000000000092E-6</c:v>
                </c:pt>
                <c:pt idx="88">
                  <c:v>5.2500000000000116E-6</c:v>
                </c:pt>
                <c:pt idx="89">
                  <c:v>6.1000000000000102E-6</c:v>
                </c:pt>
                <c:pt idx="90">
                  <c:v>7.0800000000000169E-6</c:v>
                </c:pt>
                <c:pt idx="91">
                  <c:v>8.2200000000000026E-6</c:v>
                </c:pt>
                <c:pt idx="92">
                  <c:v>9.5500000000000271E-6</c:v>
                </c:pt>
                <c:pt idx="93">
                  <c:v>1.1100000000000031E-5</c:v>
                </c:pt>
                <c:pt idx="94">
                  <c:v>1.2900000000000031E-5</c:v>
                </c:pt>
                <c:pt idx="95">
                  <c:v>1.5000000000000031E-5</c:v>
                </c:pt>
                <c:pt idx="96">
                  <c:v>1.7399999999999999E-5</c:v>
                </c:pt>
                <c:pt idx="97">
                  <c:v>2.0200000000000047E-5</c:v>
                </c:pt>
                <c:pt idx="98">
                  <c:v>2.3400000000000044E-5</c:v>
                </c:pt>
                <c:pt idx="99">
                  <c:v>2.7200000000000068E-5</c:v>
                </c:pt>
                <c:pt idx="100">
                  <c:v>3.160000000000007E-5</c:v>
                </c:pt>
                <c:pt idx="101">
                  <c:v>3.6700000000000065E-5</c:v>
                </c:pt>
                <c:pt idx="102">
                  <c:v>4.270000000000013E-5</c:v>
                </c:pt>
                <c:pt idx="103">
                  <c:v>4.9500000000000112E-5</c:v>
                </c:pt>
                <c:pt idx="104">
                  <c:v>5.7500000000000117E-5</c:v>
                </c:pt>
                <c:pt idx="105">
                  <c:v>6.6800000000000106E-5</c:v>
                </c:pt>
                <c:pt idx="106">
                  <c:v>7.7600000000000124E-5</c:v>
                </c:pt>
                <c:pt idx="107">
                  <c:v>9.020000000000016E-5</c:v>
                </c:pt>
                <c:pt idx="108">
                  <c:v>1.0500000000000022E-4</c:v>
                </c:pt>
                <c:pt idx="109">
                  <c:v>1.220000000000002E-4</c:v>
                </c:pt>
                <c:pt idx="110">
                  <c:v>1.4100000000000001E-4</c:v>
                </c:pt>
                <c:pt idx="111">
                  <c:v>1.6400000000000038E-4</c:v>
                </c:pt>
                <c:pt idx="112">
                  <c:v>1.9100000000000044E-4</c:v>
                </c:pt>
                <c:pt idx="113">
                  <c:v>2.2100000000000036E-4</c:v>
                </c:pt>
                <c:pt idx="114">
                  <c:v>2.5700000000000012E-4</c:v>
                </c:pt>
                <c:pt idx="115">
                  <c:v>2.9900000000000011E-4</c:v>
                </c:pt>
                <c:pt idx="116">
                  <c:v>3.4700000000000036E-4</c:v>
                </c:pt>
                <c:pt idx="117">
                  <c:v>4.0300000000000063E-4</c:v>
                </c:pt>
                <c:pt idx="118">
                  <c:v>4.6800000000000032E-4</c:v>
                </c:pt>
                <c:pt idx="119">
                  <c:v>5.4300000000000116E-4</c:v>
                </c:pt>
                <c:pt idx="120">
                  <c:v>6.3100000000000081E-4</c:v>
                </c:pt>
                <c:pt idx="121">
                  <c:v>7.3300000000000112E-4</c:v>
                </c:pt>
                <c:pt idx="122">
                  <c:v>8.5100000000000139E-4</c:v>
                </c:pt>
                <c:pt idx="123">
                  <c:v>9.8900000000000225E-4</c:v>
                </c:pt>
                <c:pt idx="124">
                  <c:v>1.1500000000000028E-3</c:v>
                </c:pt>
                <c:pt idx="125">
                  <c:v>1.3300000000000015E-3</c:v>
                </c:pt>
                <c:pt idx="126">
                  <c:v>1.5499999999999999E-3</c:v>
                </c:pt>
                <c:pt idx="127">
                  <c:v>1.8000000000000026E-3</c:v>
                </c:pt>
                <c:pt idx="128">
                  <c:v>2.0900000000000011E-3</c:v>
                </c:pt>
                <c:pt idx="129">
                  <c:v>2.4300000000000012E-3</c:v>
                </c:pt>
                <c:pt idx="130">
                  <c:v>2.8200000000000031E-3</c:v>
                </c:pt>
                <c:pt idx="131">
                  <c:v>3.2700000000000055E-3</c:v>
                </c:pt>
                <c:pt idx="132">
                  <c:v>3.800000000000003E-3</c:v>
                </c:pt>
                <c:pt idx="133">
                  <c:v>4.4200000000000003E-3</c:v>
                </c:pt>
                <c:pt idx="134">
                  <c:v>5.1300000000000061E-3</c:v>
                </c:pt>
                <c:pt idx="135">
                  <c:v>5.9600000000000061E-3</c:v>
                </c:pt>
                <c:pt idx="136">
                  <c:v>6.9200000000000034E-3</c:v>
                </c:pt>
                <c:pt idx="137">
                  <c:v>8.0400000000000003E-3</c:v>
                </c:pt>
                <c:pt idx="138">
                  <c:v>9.3300000000000067E-3</c:v>
                </c:pt>
                <c:pt idx="139">
                  <c:v>1.0800000000000014E-2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0.18600000000000022</c:v>
                </c:pt>
                <c:pt idx="159">
                  <c:v>0.21600000000000019</c:v>
                </c:pt>
                <c:pt idx="160">
                  <c:v>0.251</c:v>
                </c:pt>
                <c:pt idx="161">
                  <c:v>0.29200000000000031</c:v>
                </c:pt>
                <c:pt idx="162">
                  <c:v>0.33900000000000052</c:v>
                </c:pt>
                <c:pt idx="163">
                  <c:v>0.39400000000000052</c:v>
                </c:pt>
                <c:pt idx="164">
                  <c:v>0.45700000000000002</c:v>
                </c:pt>
                <c:pt idx="165">
                  <c:v>0.53100000000000003</c:v>
                </c:pt>
                <c:pt idx="166">
                  <c:v>0.61700000000000077</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1.0000000000000051E-11</c:v>
                </c:pt>
                <c:pt idx="193" formatCode="General">
                  <c:v>1.2589254117941676E-11</c:v>
                </c:pt>
                <c:pt idx="194" formatCode="General">
                  <c:v>1.584893192461114E-11</c:v>
                </c:pt>
                <c:pt idx="195" formatCode="General">
                  <c:v>1.995262314968888E-11</c:v>
                </c:pt>
                <c:pt idx="196" formatCode="General">
                  <c:v>2.5118864315095826E-11</c:v>
                </c:pt>
                <c:pt idx="197" formatCode="General">
                  <c:v>3.1622776601683852E-11</c:v>
                </c:pt>
                <c:pt idx="198" formatCode="General">
                  <c:v>3.9810717055349786E-11</c:v>
                </c:pt>
                <c:pt idx="199" formatCode="General">
                  <c:v>5.0118723362727187E-11</c:v>
                </c:pt>
                <c:pt idx="200" formatCode="General">
                  <c:v>6.3095734448019502E-11</c:v>
                </c:pt>
                <c:pt idx="201" formatCode="General">
                  <c:v>7.9432823472428308E-11</c:v>
                </c:pt>
                <c:pt idx="202" formatCode="General">
                  <c:v>1.0000000000000043E-10</c:v>
                </c:pt>
                <c:pt idx="203" formatCode="General">
                  <c:v>1.258925411794169E-10</c:v>
                </c:pt>
                <c:pt idx="204" formatCode="General">
                  <c:v>1.584893192461115E-10</c:v>
                </c:pt>
                <c:pt idx="205" formatCode="General">
                  <c:v>1.9952623149688898E-10</c:v>
                </c:pt>
                <c:pt idx="206" formatCode="General">
                  <c:v>2.5118864315095835E-10</c:v>
                </c:pt>
                <c:pt idx="207" formatCode="General">
                  <c:v>3.1622776601683873E-10</c:v>
                </c:pt>
                <c:pt idx="208" formatCode="General">
                  <c:v>3.9810717055349807E-10</c:v>
                </c:pt>
                <c:pt idx="209" formatCode="General">
                  <c:v>5.0118723362727205E-10</c:v>
                </c:pt>
                <c:pt idx="210" formatCode="General">
                  <c:v>6.3095734448019559E-10</c:v>
                </c:pt>
                <c:pt idx="211" formatCode="General">
                  <c:v>7.9432823472428362E-10</c:v>
                </c:pt>
                <c:pt idx="212" formatCode="General">
                  <c:v>1.0000000000000036E-9</c:v>
                </c:pt>
                <c:pt idx="213" formatCode="General">
                  <c:v>1.2589254117941652E-9</c:v>
                </c:pt>
                <c:pt idx="214" formatCode="General">
                  <c:v>1.5848931924611105E-9</c:v>
                </c:pt>
                <c:pt idx="215" formatCode="General">
                  <c:v>1.995262314968891E-9</c:v>
                </c:pt>
                <c:pt idx="216" formatCode="General">
                  <c:v>2.5118864315095849E-9</c:v>
                </c:pt>
                <c:pt idx="217" formatCode="General">
                  <c:v>3.1622776601683894E-9</c:v>
                </c:pt>
                <c:pt idx="218" formatCode="General">
                  <c:v>3.9810717055349838E-9</c:v>
                </c:pt>
                <c:pt idx="219" formatCode="General">
                  <c:v>5.0118723362727263E-9</c:v>
                </c:pt>
                <c:pt idx="220" formatCode="General">
                  <c:v>6.3095734448019586E-9</c:v>
                </c:pt>
                <c:pt idx="221" formatCode="General">
                  <c:v>7.9432823472428435E-9</c:v>
                </c:pt>
                <c:pt idx="222" formatCode="General">
                  <c:v>1.0000000000000033E-8</c:v>
                </c:pt>
                <c:pt idx="223" formatCode="General">
                  <c:v>1.2589254117941663E-8</c:v>
                </c:pt>
                <c:pt idx="224" formatCode="General">
                  <c:v>1.5848931924611179E-8</c:v>
                </c:pt>
                <c:pt idx="225" formatCode="General">
                  <c:v>1.9952623149688843E-8</c:v>
                </c:pt>
                <c:pt idx="226" formatCode="General">
                  <c:v>2.5118864315095791E-8</c:v>
                </c:pt>
                <c:pt idx="227" formatCode="General">
                  <c:v>3.1622776601683799E-8</c:v>
                </c:pt>
                <c:pt idx="228" formatCode="General">
                  <c:v>3.9810717055349709E-8</c:v>
                </c:pt>
                <c:pt idx="229" formatCode="General">
                  <c:v>5.0118723362727322E-8</c:v>
                </c:pt>
                <c:pt idx="230" formatCode="General">
                  <c:v>6.3095734448019455E-8</c:v>
                </c:pt>
                <c:pt idx="231" formatCode="General">
                  <c:v>7.9432823472428471E-8</c:v>
                </c:pt>
                <c:pt idx="232" formatCode="General">
                  <c:v>1.000000000000003E-7</c:v>
                </c:pt>
                <c:pt idx="233" formatCode="General">
                  <c:v>1.2589254117941672E-7</c:v>
                </c:pt>
                <c:pt idx="234" formatCode="General">
                  <c:v>1.5848931924611157E-7</c:v>
                </c:pt>
                <c:pt idx="235" formatCode="General">
                  <c:v>1.9952623149688829E-7</c:v>
                </c:pt>
                <c:pt idx="236" formatCode="General">
                  <c:v>2.5118864315095791E-7</c:v>
                </c:pt>
                <c:pt idx="237" formatCode="General">
                  <c:v>3.1622776601683824E-7</c:v>
                </c:pt>
                <c:pt idx="238" formatCode="General">
                  <c:v>3.981071705534975E-7</c:v>
                </c:pt>
                <c:pt idx="239" formatCode="General">
                  <c:v>5.0118723362727345E-7</c:v>
                </c:pt>
                <c:pt idx="240" formatCode="General">
                  <c:v>6.3095734448019455E-7</c:v>
                </c:pt>
                <c:pt idx="241" formatCode="General">
                  <c:v>7.9432823472428378E-7</c:v>
                </c:pt>
                <c:pt idx="242" formatCode="General">
                  <c:v>1.0000000000000027E-6</c:v>
                </c:pt>
                <c:pt idx="243" formatCode="General">
                  <c:v>1.2589254117941657E-6</c:v>
                </c:pt>
                <c:pt idx="244" formatCode="General">
                  <c:v>1.5848931924611141E-6</c:v>
                </c:pt>
                <c:pt idx="245" formatCode="General">
                  <c:v>1.9952623149688808E-6</c:v>
                </c:pt>
                <c:pt idx="246" formatCode="General">
                  <c:v>2.5118864315095806E-6</c:v>
                </c:pt>
                <c:pt idx="247" formatCode="General">
                  <c:v>3.1622776601683847E-6</c:v>
                </c:pt>
                <c:pt idx="248" formatCode="General">
                  <c:v>3.9810717055349776E-6</c:v>
                </c:pt>
                <c:pt idx="249" formatCode="General">
                  <c:v>5.0118723362727301E-6</c:v>
                </c:pt>
                <c:pt idx="250" formatCode="General">
                  <c:v>6.3095734448019415E-6</c:v>
                </c:pt>
                <c:pt idx="251" formatCode="General">
                  <c:v>7.9432823472428285E-6</c:v>
                </c:pt>
                <c:pt idx="252" formatCode="General">
                  <c:v>1.0000000000000023E-5</c:v>
                </c:pt>
                <c:pt idx="253" formatCode="General">
                  <c:v>1.2589254117941661E-5</c:v>
                </c:pt>
                <c:pt idx="254" formatCode="General">
                  <c:v>1.5848931924611141E-5</c:v>
                </c:pt>
                <c:pt idx="255" formatCode="General">
                  <c:v>1.995262314968882E-5</c:v>
                </c:pt>
                <c:pt idx="256" formatCode="General">
                  <c:v>2.5118864315095791E-5</c:v>
                </c:pt>
                <c:pt idx="257" formatCode="General">
                  <c:v>3.1622776601683822E-5</c:v>
                </c:pt>
                <c:pt idx="258" formatCode="General">
                  <c:v>3.9810717055349728E-5</c:v>
                </c:pt>
                <c:pt idx="259" formatCode="General">
                  <c:v>5.0118723362727346E-5</c:v>
                </c:pt>
                <c:pt idx="260" formatCode="General">
                  <c:v>6.3095734448019456E-5</c:v>
                </c:pt>
                <c:pt idx="261" formatCode="General">
                  <c:v>7.943282347242837E-5</c:v>
                </c:pt>
                <c:pt idx="262" formatCode="General">
                  <c:v>1.0000000000000015E-4</c:v>
                </c:pt>
                <c:pt idx="263" formatCode="General">
                  <c:v>1.2589254117941647E-4</c:v>
                </c:pt>
                <c:pt idx="264" formatCode="General">
                  <c:v>1.5848931924611123E-4</c:v>
                </c:pt>
                <c:pt idx="265" formatCode="General">
                  <c:v>1.9952623149688812E-4</c:v>
                </c:pt>
                <c:pt idx="266" formatCode="General">
                  <c:v>2.5118864315095817E-4</c:v>
                </c:pt>
                <c:pt idx="267" formatCode="General">
                  <c:v>3.1622776601683832E-4</c:v>
                </c:pt>
                <c:pt idx="268" formatCode="General">
                  <c:v>3.9810717055349757E-4</c:v>
                </c:pt>
                <c:pt idx="269" formatCode="General">
                  <c:v>5.0118723362727285E-4</c:v>
                </c:pt>
                <c:pt idx="270" formatCode="General">
                  <c:v>6.3095734448019407E-4</c:v>
                </c:pt>
                <c:pt idx="271" formatCode="General">
                  <c:v>7.9432823472428392E-4</c:v>
                </c:pt>
                <c:pt idx="272" formatCode="General">
                  <c:v>1.0000000000000015E-3</c:v>
                </c:pt>
                <c:pt idx="273" formatCode="General">
                  <c:v>1.2589254117941651E-3</c:v>
                </c:pt>
                <c:pt idx="274" formatCode="General">
                  <c:v>1.584893192461111E-3</c:v>
                </c:pt>
                <c:pt idx="275" formatCode="General">
                  <c:v>1.9952623149688846E-3</c:v>
                </c:pt>
                <c:pt idx="276" formatCode="General">
                  <c:v>2.5118864315095799E-3</c:v>
                </c:pt>
                <c:pt idx="277" formatCode="General">
                  <c:v>3.1622776601683811E-3</c:v>
                </c:pt>
                <c:pt idx="278" formatCode="General">
                  <c:v>3.9810717055349743E-3</c:v>
                </c:pt>
                <c:pt idx="279" formatCode="General">
                  <c:v>5.0118723362727133E-3</c:v>
                </c:pt>
                <c:pt idx="280" formatCode="General">
                  <c:v>6.3095734448019511E-3</c:v>
                </c:pt>
                <c:pt idx="281" formatCode="General">
                  <c:v>7.9432823472428346E-3</c:v>
                </c:pt>
                <c:pt idx="282" formatCode="General">
                  <c:v>1.0000000000000005E-2</c:v>
                </c:pt>
                <c:pt idx="283" formatCode="General">
                  <c:v>1.2589254117941656E-2</c:v>
                </c:pt>
                <c:pt idx="284" formatCode="General">
                  <c:v>1.58489319246111E-2</c:v>
                </c:pt>
                <c:pt idx="285" formatCode="General">
                  <c:v>1.9952623149688844E-2</c:v>
                </c:pt>
                <c:pt idx="286" formatCode="General">
                  <c:v>2.5118864315095787E-2</c:v>
                </c:pt>
                <c:pt idx="287" formatCode="General">
                  <c:v>3.1622776601683791E-2</c:v>
                </c:pt>
                <c:pt idx="288" formatCode="General">
                  <c:v>3.981071705534972E-2</c:v>
                </c:pt>
                <c:pt idx="289" formatCode="General">
                  <c:v>5.0118723362727137E-2</c:v>
                </c:pt>
                <c:pt idx="290" formatCode="General">
                  <c:v>6.3095734448019497E-2</c:v>
                </c:pt>
                <c:pt idx="291" formatCode="General">
                  <c:v>7.9432823472428346E-2</c:v>
                </c:pt>
                <c:pt idx="292" formatCode="General">
                  <c:v>0.1</c:v>
                </c:pt>
                <c:pt idx="293" formatCode="General">
                  <c:v>0.12589254117941656</c:v>
                </c:pt>
                <c:pt idx="294" formatCode="General">
                  <c:v>0.15848931924611132</c:v>
                </c:pt>
                <c:pt idx="295" formatCode="General">
                  <c:v>0.19952623149688847</c:v>
                </c:pt>
                <c:pt idx="296" formatCode="General">
                  <c:v>0.25118864315095862</c:v>
                </c:pt>
                <c:pt idx="297" formatCode="General">
                  <c:v>0.31622776601683833</c:v>
                </c:pt>
                <c:pt idx="298" formatCode="General">
                  <c:v>0.39810717055349687</c:v>
                </c:pt>
                <c:pt idx="299" formatCode="General">
                  <c:v>0.50118723362727169</c:v>
                </c:pt>
                <c:pt idx="300" formatCode="General">
                  <c:v>0.63095734448019525</c:v>
                </c:pt>
                <c:pt idx="301" formatCode="General">
                  <c:v>0.7943282347242826</c:v>
                </c:pt>
                <c:pt idx="302" formatCode="General">
                  <c:v>1</c:v>
                </c:pt>
                <c:pt idx="303" formatCode="General">
                  <c:v>1.2589254117941646</c:v>
                </c:pt>
                <c:pt idx="304" formatCode="General">
                  <c:v>1.5848931924611098</c:v>
                </c:pt>
                <c:pt idx="305" formatCode="General">
                  <c:v>1.9952623149688846</c:v>
                </c:pt>
                <c:pt idx="306" formatCode="General">
                  <c:v>2.5118864315095775</c:v>
                </c:pt>
                <c:pt idx="307" formatCode="General">
                  <c:v>3.1622776601683795</c:v>
                </c:pt>
                <c:pt idx="308" formatCode="General">
                  <c:v>3.9810717055349736</c:v>
                </c:pt>
                <c:pt idx="309" formatCode="General">
                  <c:v>5.0118723362727149</c:v>
                </c:pt>
                <c:pt idx="310" formatCode="General">
                  <c:v>6.3095734448019494</c:v>
                </c:pt>
                <c:pt idx="311" formatCode="General">
                  <c:v>7.9432823472428318</c:v>
                </c:pt>
                <c:pt idx="312" formatCode="General">
                  <c:v>10</c:v>
                </c:pt>
                <c:pt idx="313" formatCode="General">
                  <c:v>12.589254117941675</c:v>
                </c:pt>
                <c:pt idx="314" formatCode="General">
                  <c:v>15.848931924611101</c:v>
                </c:pt>
                <c:pt idx="315" formatCode="General">
                  <c:v>19.952623149688829</c:v>
                </c:pt>
                <c:pt idx="316" formatCode="General">
                  <c:v>25.118864315095866</c:v>
                </c:pt>
              </c:numCache>
            </c:numRef>
          </c:xVal>
          <c:yVal>
            <c:numRef>
              <c:f>Sheet1!$C$3:$C$319</c:f>
              <c:numCache>
                <c:formatCode>0.00E+00</c:formatCode>
                <c:ptCount val="317"/>
                <c:pt idx="0">
                  <c:v>0</c:v>
                </c:pt>
                <c:pt idx="1">
                  <c:v>0</c:v>
                </c:pt>
                <c:pt idx="2">
                  <c:v>0</c:v>
                </c:pt>
                <c:pt idx="3">
                  <c:v>0</c:v>
                </c:pt>
                <c:pt idx="4">
                  <c:v>0</c:v>
                </c:pt>
                <c:pt idx="5">
                  <c:v>8.8300000000000249E-7</c:v>
                </c:pt>
                <c:pt idx="6">
                  <c:v>0</c:v>
                </c:pt>
                <c:pt idx="7">
                  <c:v>9.6000000000000246E-7</c:v>
                </c:pt>
                <c:pt idx="8">
                  <c:v>0</c:v>
                </c:pt>
                <c:pt idx="9">
                  <c:v>0</c:v>
                </c:pt>
                <c:pt idx="10">
                  <c:v>0</c:v>
                </c:pt>
                <c:pt idx="11">
                  <c:v>0</c:v>
                </c:pt>
                <c:pt idx="12">
                  <c:v>2.720000000000007E-6</c:v>
                </c:pt>
                <c:pt idx="13">
                  <c:v>1.7000000000000038E-6</c:v>
                </c:pt>
                <c:pt idx="14">
                  <c:v>3.8400000000000064E-6</c:v>
                </c:pt>
                <c:pt idx="15">
                  <c:v>2.7400000000000081E-6</c:v>
                </c:pt>
                <c:pt idx="16">
                  <c:v>2.590000000000004E-5</c:v>
                </c:pt>
                <c:pt idx="17">
                  <c:v>3.230000000000006E-5</c:v>
                </c:pt>
                <c:pt idx="18">
                  <c:v>5.6100000000000069E-5</c:v>
                </c:pt>
                <c:pt idx="19">
                  <c:v>7.7100000000000139E-5</c:v>
                </c:pt>
                <c:pt idx="20">
                  <c:v>8.3500000000000254E-5</c:v>
                </c:pt>
                <c:pt idx="21">
                  <c:v>1.2600000000000022E-4</c:v>
                </c:pt>
                <c:pt idx="22">
                  <c:v>2.0500000000000002E-4</c:v>
                </c:pt>
                <c:pt idx="23">
                  <c:v>2.3400000000000016E-4</c:v>
                </c:pt>
                <c:pt idx="24">
                  <c:v>2.9200000000000048E-4</c:v>
                </c:pt>
                <c:pt idx="25">
                  <c:v>3.9400000000000058E-4</c:v>
                </c:pt>
                <c:pt idx="26">
                  <c:v>4.2400000000000082E-4</c:v>
                </c:pt>
                <c:pt idx="27">
                  <c:v>6.0800000000000101E-4</c:v>
                </c:pt>
                <c:pt idx="28">
                  <c:v>7.0700000000000114E-4</c:v>
                </c:pt>
                <c:pt idx="29">
                  <c:v>8.5000000000000158E-4</c:v>
                </c:pt>
                <c:pt idx="30">
                  <c:v>1.0600000000000015E-3</c:v>
                </c:pt>
                <c:pt idx="31">
                  <c:v>1.2600000000000018E-3</c:v>
                </c:pt>
                <c:pt idx="32">
                  <c:v>1.590000000000002E-3</c:v>
                </c:pt>
                <c:pt idx="33">
                  <c:v>1.8500000000000029E-3</c:v>
                </c:pt>
                <c:pt idx="34">
                  <c:v>2.2500000000000011E-3</c:v>
                </c:pt>
                <c:pt idx="35">
                  <c:v>2.5900000000000012E-3</c:v>
                </c:pt>
                <c:pt idx="36">
                  <c:v>3.0700000000000002E-3</c:v>
                </c:pt>
                <c:pt idx="37">
                  <c:v>3.7500000000000051E-3</c:v>
                </c:pt>
                <c:pt idx="38">
                  <c:v>4.1400000000000013E-3</c:v>
                </c:pt>
                <c:pt idx="39">
                  <c:v>4.8600000000000023E-3</c:v>
                </c:pt>
                <c:pt idx="40">
                  <c:v>5.5900000000000073E-3</c:v>
                </c:pt>
                <c:pt idx="41">
                  <c:v>6.4700000000000122E-3</c:v>
                </c:pt>
                <c:pt idx="42">
                  <c:v>7.2400000000000103E-3</c:v>
                </c:pt>
                <c:pt idx="43">
                  <c:v>8.0200000000000028E-3</c:v>
                </c:pt>
                <c:pt idx="44">
                  <c:v>9.2000000000000068E-3</c:v>
                </c:pt>
                <c:pt idx="45">
                  <c:v>9.7900000000000001E-3</c:v>
                </c:pt>
                <c:pt idx="46">
                  <c:v>1.0600000000000016E-2</c:v>
                </c:pt>
                <c:pt idx="47">
                  <c:v>1.1400000000000018E-2</c:v>
                </c:pt>
                <c:pt idx="48">
                  <c:v>1.1900000000000025E-2</c:v>
                </c:pt>
                <c:pt idx="49">
                  <c:v>1.2300000000000005E-2</c:v>
                </c:pt>
                <c:pt idx="50">
                  <c:v>1.2400000000000001E-2</c:v>
                </c:pt>
                <c:pt idx="51">
                  <c:v>1.2500000000000001E-2</c:v>
                </c:pt>
                <c:pt idx="52">
                  <c:v>1.2500000000000001E-2</c:v>
                </c:pt>
                <c:pt idx="53">
                  <c:v>1.2E-2</c:v>
                </c:pt>
                <c:pt idx="54">
                  <c:v>1.1599999999999996E-2</c:v>
                </c:pt>
                <c:pt idx="55">
                  <c:v>1.0900000000000003E-2</c:v>
                </c:pt>
                <c:pt idx="56">
                  <c:v>1.0300000000000005E-2</c:v>
                </c:pt>
                <c:pt idx="57">
                  <c:v>9.4600000000000239E-3</c:v>
                </c:pt>
                <c:pt idx="58">
                  <c:v>8.7700000000000122E-3</c:v>
                </c:pt>
                <c:pt idx="59">
                  <c:v>8.1400000000000014E-3</c:v>
                </c:pt>
                <c:pt idx="60">
                  <c:v>7.6900000000000024E-3</c:v>
                </c:pt>
                <c:pt idx="61">
                  <c:v>7.3500000000000024E-3</c:v>
                </c:pt>
                <c:pt idx="62">
                  <c:v>6.6900000000000024E-3</c:v>
                </c:pt>
                <c:pt idx="63">
                  <c:v>6.7200000000000072E-3</c:v>
                </c:pt>
                <c:pt idx="64">
                  <c:v>6.3200000000000001E-3</c:v>
                </c:pt>
                <c:pt idx="65">
                  <c:v>6.5200000000000024E-3</c:v>
                </c:pt>
                <c:pt idx="66">
                  <c:v>6.2200000000000024E-3</c:v>
                </c:pt>
                <c:pt idx="67">
                  <c:v>6.0900000000000034E-3</c:v>
                </c:pt>
                <c:pt idx="68">
                  <c:v>6.2000000000000093E-3</c:v>
                </c:pt>
                <c:pt idx="69">
                  <c:v>6.0900000000000034E-3</c:v>
                </c:pt>
                <c:pt idx="70">
                  <c:v>6.1500000000000001E-3</c:v>
                </c:pt>
                <c:pt idx="71">
                  <c:v>5.9800000000000122E-3</c:v>
                </c:pt>
                <c:pt idx="72">
                  <c:v>5.8800000000000024E-3</c:v>
                </c:pt>
                <c:pt idx="73">
                  <c:v>6.0900000000000034E-3</c:v>
                </c:pt>
                <c:pt idx="74">
                  <c:v>6.0800000000000073E-3</c:v>
                </c:pt>
                <c:pt idx="75">
                  <c:v>6.0400000000000072E-3</c:v>
                </c:pt>
                <c:pt idx="76">
                  <c:v>6.0900000000000034E-3</c:v>
                </c:pt>
                <c:pt idx="77">
                  <c:v>6.1000000000000004E-3</c:v>
                </c:pt>
                <c:pt idx="78">
                  <c:v>6.0100000000000023E-3</c:v>
                </c:pt>
                <c:pt idx="79">
                  <c:v>5.8700000000000072E-3</c:v>
                </c:pt>
                <c:pt idx="80">
                  <c:v>6.0300000000000093E-3</c:v>
                </c:pt>
                <c:pt idx="81">
                  <c:v>5.8000000000000013E-3</c:v>
                </c:pt>
                <c:pt idx="82">
                  <c:v>5.930000000000009E-3</c:v>
                </c:pt>
                <c:pt idx="83">
                  <c:v>5.9200000000000034E-3</c:v>
                </c:pt>
                <c:pt idx="84">
                  <c:v>6.0000000000000071E-3</c:v>
                </c:pt>
                <c:pt idx="85">
                  <c:v>5.930000000000009E-3</c:v>
                </c:pt>
                <c:pt idx="86">
                  <c:v>5.9100000000000073E-3</c:v>
                </c:pt>
                <c:pt idx="87">
                  <c:v>5.8800000000000024E-3</c:v>
                </c:pt>
                <c:pt idx="88">
                  <c:v>6.0300000000000093E-3</c:v>
                </c:pt>
                <c:pt idx="89">
                  <c:v>6.0500000000000024E-3</c:v>
                </c:pt>
                <c:pt idx="90">
                  <c:v>6.1300000000000061E-3</c:v>
                </c:pt>
                <c:pt idx="91">
                  <c:v>6.1500000000000001E-3</c:v>
                </c:pt>
                <c:pt idx="92">
                  <c:v>5.9800000000000122E-3</c:v>
                </c:pt>
                <c:pt idx="93">
                  <c:v>6.0100000000000023E-3</c:v>
                </c:pt>
                <c:pt idx="94">
                  <c:v>5.8100000000000061E-3</c:v>
                </c:pt>
                <c:pt idx="95">
                  <c:v>5.9500000000000082E-3</c:v>
                </c:pt>
                <c:pt idx="96">
                  <c:v>6.0500000000000024E-3</c:v>
                </c:pt>
                <c:pt idx="97">
                  <c:v>6.0300000000000093E-3</c:v>
                </c:pt>
                <c:pt idx="98">
                  <c:v>5.9700000000000092E-3</c:v>
                </c:pt>
                <c:pt idx="99">
                  <c:v>5.9400000000000112E-3</c:v>
                </c:pt>
                <c:pt idx="100">
                  <c:v>5.9100000000000073E-3</c:v>
                </c:pt>
                <c:pt idx="101">
                  <c:v>5.8500000000000071E-3</c:v>
                </c:pt>
                <c:pt idx="102">
                  <c:v>5.930000000000009E-3</c:v>
                </c:pt>
                <c:pt idx="103">
                  <c:v>6.0500000000000024E-3</c:v>
                </c:pt>
                <c:pt idx="104">
                  <c:v>5.9200000000000034E-3</c:v>
                </c:pt>
                <c:pt idx="105">
                  <c:v>5.9900000000000092E-3</c:v>
                </c:pt>
                <c:pt idx="106">
                  <c:v>5.9000000000000103E-3</c:v>
                </c:pt>
                <c:pt idx="107">
                  <c:v>6.0400000000000072E-3</c:v>
                </c:pt>
                <c:pt idx="108">
                  <c:v>6.0000000000000071E-3</c:v>
                </c:pt>
                <c:pt idx="109">
                  <c:v>5.9000000000000103E-3</c:v>
                </c:pt>
                <c:pt idx="110">
                  <c:v>6.0300000000000093E-3</c:v>
                </c:pt>
                <c:pt idx="111">
                  <c:v>5.9900000000000092E-3</c:v>
                </c:pt>
                <c:pt idx="112">
                  <c:v>5.9800000000000122E-3</c:v>
                </c:pt>
                <c:pt idx="113">
                  <c:v>5.8700000000000072E-3</c:v>
                </c:pt>
                <c:pt idx="114">
                  <c:v>5.9000000000000103E-3</c:v>
                </c:pt>
                <c:pt idx="115">
                  <c:v>5.9600000000000061E-3</c:v>
                </c:pt>
                <c:pt idx="116">
                  <c:v>5.8500000000000071E-3</c:v>
                </c:pt>
                <c:pt idx="117">
                  <c:v>5.8100000000000061E-3</c:v>
                </c:pt>
                <c:pt idx="118">
                  <c:v>5.7800000000000082E-3</c:v>
                </c:pt>
                <c:pt idx="119">
                  <c:v>5.9500000000000082E-3</c:v>
                </c:pt>
                <c:pt idx="120">
                  <c:v>5.8400000000000014E-3</c:v>
                </c:pt>
                <c:pt idx="121">
                  <c:v>5.8300000000000062E-3</c:v>
                </c:pt>
                <c:pt idx="122">
                  <c:v>5.9700000000000092E-3</c:v>
                </c:pt>
                <c:pt idx="123">
                  <c:v>6.0100000000000023E-3</c:v>
                </c:pt>
                <c:pt idx="124">
                  <c:v>6.0500000000000024E-3</c:v>
                </c:pt>
                <c:pt idx="125">
                  <c:v>5.8900000000000003E-3</c:v>
                </c:pt>
                <c:pt idx="126">
                  <c:v>5.930000000000009E-3</c:v>
                </c:pt>
                <c:pt idx="127">
                  <c:v>5.9900000000000092E-3</c:v>
                </c:pt>
                <c:pt idx="128">
                  <c:v>6.1300000000000061E-3</c:v>
                </c:pt>
                <c:pt idx="129">
                  <c:v>6.1500000000000001E-3</c:v>
                </c:pt>
                <c:pt idx="130">
                  <c:v>5.9400000000000112E-3</c:v>
                </c:pt>
                <c:pt idx="131">
                  <c:v>6.0800000000000073E-3</c:v>
                </c:pt>
                <c:pt idx="132">
                  <c:v>6.0000000000000071E-3</c:v>
                </c:pt>
                <c:pt idx="133">
                  <c:v>5.930000000000009E-3</c:v>
                </c:pt>
                <c:pt idx="134">
                  <c:v>6.1000000000000004E-3</c:v>
                </c:pt>
                <c:pt idx="135">
                  <c:v>6.1300000000000061E-3</c:v>
                </c:pt>
                <c:pt idx="136">
                  <c:v>5.9700000000000092E-3</c:v>
                </c:pt>
                <c:pt idx="137">
                  <c:v>6.2100000000000072E-3</c:v>
                </c:pt>
                <c:pt idx="138">
                  <c:v>6.4000000000000072E-3</c:v>
                </c:pt>
                <c:pt idx="139">
                  <c:v>6.5400000000000102E-3</c:v>
                </c:pt>
                <c:pt idx="140">
                  <c:v>6.9100000000000073E-3</c:v>
                </c:pt>
                <c:pt idx="141">
                  <c:v>7.4700000000000122E-3</c:v>
                </c:pt>
                <c:pt idx="142">
                  <c:v>7.9400000000000113E-3</c:v>
                </c:pt>
                <c:pt idx="143">
                  <c:v>5.6800000000000071E-3</c:v>
                </c:pt>
                <c:pt idx="144">
                  <c:v>3.2800000000000051E-3</c:v>
                </c:pt>
                <c:pt idx="145">
                  <c:v>6.1000000000000004E-3</c:v>
                </c:pt>
                <c:pt idx="146">
                  <c:v>6.4200000000000073E-3</c:v>
                </c:pt>
                <c:pt idx="147">
                  <c:v>7.1000000000000004E-3</c:v>
                </c:pt>
                <c:pt idx="148">
                  <c:v>7.8100000000000062E-3</c:v>
                </c:pt>
                <c:pt idx="149">
                  <c:v>8.8300000000000028E-3</c:v>
                </c:pt>
                <c:pt idx="150">
                  <c:v>1.0400000000000001E-2</c:v>
                </c:pt>
                <c:pt idx="151">
                  <c:v>1.0500000000000015E-2</c:v>
                </c:pt>
                <c:pt idx="152">
                  <c:v>5.4200000000000073E-3</c:v>
                </c:pt>
                <c:pt idx="153">
                  <c:v>3.8000000000000045E-4</c:v>
                </c:pt>
                <c:pt idx="154">
                  <c:v>1.7400000000000015E-3</c:v>
                </c:pt>
                <c:pt idx="155">
                  <c:v>4.7600000000000003E-3</c:v>
                </c:pt>
                <c:pt idx="156">
                  <c:v>6.8800000000000024E-3</c:v>
                </c:pt>
                <c:pt idx="157">
                  <c:v>7.8300000000000123E-3</c:v>
                </c:pt>
                <c:pt idx="158">
                  <c:v>9.0000000000000028E-3</c:v>
                </c:pt>
                <c:pt idx="159">
                  <c:v>7.0700000000000103E-3</c:v>
                </c:pt>
                <c:pt idx="160">
                  <c:v>3.6800000000000066E-3</c:v>
                </c:pt>
                <c:pt idx="161">
                  <c:v>1.8799999999999999E-3</c:v>
                </c:pt>
                <c:pt idx="162">
                  <c:v>3.0600000000000046E-3</c:v>
                </c:pt>
                <c:pt idx="163">
                  <c:v>5.5300000000000071E-3</c:v>
                </c:pt>
                <c:pt idx="164">
                  <c:v>2.8500000000000001E-3</c:v>
                </c:pt>
                <c:pt idx="165">
                  <c:v>4.9300000000000073E-3</c:v>
                </c:pt>
                <c:pt idx="166">
                  <c:v>6.0200000000000002E-3</c:v>
                </c:pt>
                <c:pt idx="167">
                  <c:v>6.5800000000000095E-3</c:v>
                </c:pt>
                <c:pt idx="168">
                  <c:v>6.0200000000000002E-3</c:v>
                </c:pt>
                <c:pt idx="169">
                  <c:v>6.0900000000000034E-3</c:v>
                </c:pt>
                <c:pt idx="170">
                  <c:v>7.8200000000000023E-3</c:v>
                </c:pt>
                <c:pt idx="171">
                  <c:v>7.2300000000000133E-3</c:v>
                </c:pt>
                <c:pt idx="172">
                  <c:v>6.6800000000000071E-3</c:v>
                </c:pt>
                <c:pt idx="173">
                  <c:v>6.6500000000000014E-3</c:v>
                </c:pt>
                <c:pt idx="174">
                  <c:v>6.3800000000000072E-3</c:v>
                </c:pt>
                <c:pt idx="175">
                  <c:v>5.9800000000000122E-3</c:v>
                </c:pt>
                <c:pt idx="176">
                  <c:v>5.5400000000000024E-3</c:v>
                </c:pt>
                <c:pt idx="177">
                  <c:v>5.2600000000000034E-3</c:v>
                </c:pt>
                <c:pt idx="178">
                  <c:v>5.4600000000000004E-3</c:v>
                </c:pt>
                <c:pt idx="179">
                  <c:v>5.6000000000000034E-3</c:v>
                </c:pt>
                <c:pt idx="180">
                  <c:v>4.5100000000000001E-3</c:v>
                </c:pt>
                <c:pt idx="181">
                  <c:v>4.2400000000000024E-3</c:v>
                </c:pt>
                <c:pt idx="182">
                  <c:v>4.5700000000000072E-3</c:v>
                </c:pt>
                <c:pt idx="183">
                  <c:v>4.4000000000000072E-3</c:v>
                </c:pt>
                <c:pt idx="184">
                  <c:v>4.4200000000000003E-3</c:v>
                </c:pt>
                <c:pt idx="185">
                  <c:v>4.1199999999999995E-3</c:v>
                </c:pt>
                <c:pt idx="186">
                  <c:v>4.1199999999999995E-3</c:v>
                </c:pt>
                <c:pt idx="187">
                  <c:v>4.0600000000000002E-3</c:v>
                </c:pt>
                <c:pt idx="188">
                  <c:v>4.15E-3</c:v>
                </c:pt>
                <c:pt idx="189">
                  <c:v>3.5100000000000036E-3</c:v>
                </c:pt>
                <c:pt idx="190">
                  <c:v>0</c:v>
                </c:pt>
              </c:numCache>
            </c:numRef>
          </c:yVal>
        </c:ser>
        <c:ser>
          <c:idx val="2"/>
          <c:order val="2"/>
          <c:tx>
            <c:strRef>
              <c:f>Sheet1!$D$1:$D$2</c:f>
              <c:strCache>
                <c:ptCount val="1"/>
                <c:pt idx="0">
                  <c:v>HP G4_Mg</c:v>
                </c:pt>
              </c:strCache>
            </c:strRef>
          </c:tx>
          <c:spPr>
            <a:ln w="28575">
              <a:noFill/>
            </a:ln>
          </c:spPr>
          <c:marker>
            <c:symbol val="diamond"/>
            <c:size val="4"/>
          </c:marker>
          <c:xVal>
            <c:numRef>
              <c:f>Sheet1!$A$3:$A$319</c:f>
              <c:numCache>
                <c:formatCode>0.00E+00</c:formatCode>
                <c:ptCount val="317"/>
                <c:pt idx="0">
                  <c:v>1.0000000000000051E-11</c:v>
                </c:pt>
                <c:pt idx="1">
                  <c:v>1.1600000000000062E-11</c:v>
                </c:pt>
                <c:pt idx="2">
                  <c:v>1.3500000000000065E-11</c:v>
                </c:pt>
                <c:pt idx="3">
                  <c:v>1.5700000000000072E-11</c:v>
                </c:pt>
                <c:pt idx="4">
                  <c:v>1.8200000000000083E-11</c:v>
                </c:pt>
                <c:pt idx="5">
                  <c:v>2.1100000000000087E-11</c:v>
                </c:pt>
                <c:pt idx="6">
                  <c:v>2.4500000000000087E-11</c:v>
                </c:pt>
                <c:pt idx="7">
                  <c:v>2.8500000000000102E-11</c:v>
                </c:pt>
                <c:pt idx="8">
                  <c:v>3.3100000000000098E-11</c:v>
                </c:pt>
                <c:pt idx="9">
                  <c:v>3.8500000000000138E-11</c:v>
                </c:pt>
                <c:pt idx="10">
                  <c:v>4.4700000000000218E-11</c:v>
                </c:pt>
                <c:pt idx="11">
                  <c:v>5.1900000000000177E-11</c:v>
                </c:pt>
                <c:pt idx="12">
                  <c:v>6.0300000000000273E-11</c:v>
                </c:pt>
                <c:pt idx="13">
                  <c:v>7.0000000000000288E-11</c:v>
                </c:pt>
                <c:pt idx="14">
                  <c:v>8.1300000000000291E-11</c:v>
                </c:pt>
                <c:pt idx="15">
                  <c:v>9.4400000000000354E-11</c:v>
                </c:pt>
                <c:pt idx="16">
                  <c:v>1.1000000000000047E-10</c:v>
                </c:pt>
                <c:pt idx="17">
                  <c:v>1.270000000000006E-10</c:v>
                </c:pt>
                <c:pt idx="18">
                  <c:v>1.480000000000006E-10</c:v>
                </c:pt>
                <c:pt idx="19">
                  <c:v>1.7200000000000067E-10</c:v>
                </c:pt>
                <c:pt idx="20">
                  <c:v>2.0000000000000073E-10</c:v>
                </c:pt>
                <c:pt idx="21">
                  <c:v>2.3200000000000083E-10</c:v>
                </c:pt>
                <c:pt idx="22">
                  <c:v>2.6900000000000093E-10</c:v>
                </c:pt>
                <c:pt idx="23">
                  <c:v>3.1300000000000125E-10</c:v>
                </c:pt>
                <c:pt idx="24">
                  <c:v>3.6300000000000128E-10</c:v>
                </c:pt>
                <c:pt idx="25">
                  <c:v>4.2200000000000144E-10</c:v>
                </c:pt>
                <c:pt idx="26">
                  <c:v>4.9000000000000203E-10</c:v>
                </c:pt>
                <c:pt idx="27">
                  <c:v>5.6900000000000176E-10</c:v>
                </c:pt>
                <c:pt idx="28">
                  <c:v>6.6100000000000206E-10</c:v>
                </c:pt>
                <c:pt idx="29">
                  <c:v>7.6700000000000304E-10</c:v>
                </c:pt>
                <c:pt idx="30">
                  <c:v>8.9100000000000354E-10</c:v>
                </c:pt>
                <c:pt idx="31">
                  <c:v>1.0400000000000036E-9</c:v>
                </c:pt>
                <c:pt idx="32">
                  <c:v>1.2000000000000043E-9</c:v>
                </c:pt>
                <c:pt idx="33">
                  <c:v>1.4000000000000043E-9</c:v>
                </c:pt>
                <c:pt idx="34">
                  <c:v>1.6200000000000066E-9</c:v>
                </c:pt>
                <c:pt idx="35">
                  <c:v>1.8800000000000084E-9</c:v>
                </c:pt>
                <c:pt idx="36">
                  <c:v>2.1900000000000067E-9</c:v>
                </c:pt>
                <c:pt idx="37">
                  <c:v>2.5400000000000094E-9</c:v>
                </c:pt>
                <c:pt idx="38">
                  <c:v>2.9500000000000086E-9</c:v>
                </c:pt>
                <c:pt idx="39">
                  <c:v>3.4300000000000103E-9</c:v>
                </c:pt>
                <c:pt idx="40">
                  <c:v>3.9800000000000131E-9</c:v>
                </c:pt>
                <c:pt idx="41">
                  <c:v>4.6200000000000101E-9</c:v>
                </c:pt>
                <c:pt idx="42">
                  <c:v>5.3700000000000185E-9</c:v>
                </c:pt>
                <c:pt idx="43">
                  <c:v>6.2400000000000223E-9</c:v>
                </c:pt>
                <c:pt idx="44">
                  <c:v>7.2400000000000263E-9</c:v>
                </c:pt>
                <c:pt idx="45">
                  <c:v>8.4100000000000287E-9</c:v>
                </c:pt>
                <c:pt idx="46">
                  <c:v>9.7700000000000289E-9</c:v>
                </c:pt>
                <c:pt idx="47">
                  <c:v>1.1400000000000046E-8</c:v>
                </c:pt>
                <c:pt idx="48">
                  <c:v>1.3200000000000049E-8</c:v>
                </c:pt>
                <c:pt idx="49">
                  <c:v>1.5300000000000048E-8</c:v>
                </c:pt>
                <c:pt idx="50">
                  <c:v>1.7800000000000063E-8</c:v>
                </c:pt>
                <c:pt idx="51">
                  <c:v>2.070000000000006E-8</c:v>
                </c:pt>
                <c:pt idx="52">
                  <c:v>2.4000000000000076E-8</c:v>
                </c:pt>
                <c:pt idx="53">
                  <c:v>2.7900000000000088E-8</c:v>
                </c:pt>
                <c:pt idx="54">
                  <c:v>3.2400000000000098E-8</c:v>
                </c:pt>
                <c:pt idx="55">
                  <c:v>3.7600000000000125E-8</c:v>
                </c:pt>
                <c:pt idx="56">
                  <c:v>4.3700000000000146E-8</c:v>
                </c:pt>
                <c:pt idx="57">
                  <c:v>5.0700000000000169E-8</c:v>
                </c:pt>
                <c:pt idx="58">
                  <c:v>5.8900000000000137E-8</c:v>
                </c:pt>
                <c:pt idx="59">
                  <c:v>6.8400000000000202E-8</c:v>
                </c:pt>
                <c:pt idx="60">
                  <c:v>7.9400000000000274E-8</c:v>
                </c:pt>
                <c:pt idx="61">
                  <c:v>9.2300000000000238E-8</c:v>
                </c:pt>
                <c:pt idx="62">
                  <c:v>1.0700000000000036E-7</c:v>
                </c:pt>
                <c:pt idx="63">
                  <c:v>1.240000000000004E-7</c:v>
                </c:pt>
                <c:pt idx="64">
                  <c:v>1.4500000000000031E-7</c:v>
                </c:pt>
                <c:pt idx="65">
                  <c:v>1.6800000000000055E-7</c:v>
                </c:pt>
                <c:pt idx="66">
                  <c:v>1.950000000000007E-7</c:v>
                </c:pt>
                <c:pt idx="67">
                  <c:v>2.2600000000000083E-7</c:v>
                </c:pt>
                <c:pt idx="68">
                  <c:v>2.6300000000000065E-7</c:v>
                </c:pt>
                <c:pt idx="69">
                  <c:v>3.0500000000000068E-7</c:v>
                </c:pt>
                <c:pt idx="70">
                  <c:v>3.5500000000000089E-7</c:v>
                </c:pt>
                <c:pt idx="71">
                  <c:v>4.1200000000000072E-7</c:v>
                </c:pt>
                <c:pt idx="72">
                  <c:v>4.7900000000000126E-7</c:v>
                </c:pt>
                <c:pt idx="73">
                  <c:v>5.5600000000000122E-7</c:v>
                </c:pt>
                <c:pt idx="74">
                  <c:v>6.4600000000000173E-7</c:v>
                </c:pt>
                <c:pt idx="75">
                  <c:v>7.5000000000000203E-7</c:v>
                </c:pt>
                <c:pt idx="76">
                  <c:v>8.7100000000000149E-7</c:v>
                </c:pt>
                <c:pt idx="77">
                  <c:v>1.0100000000000022E-6</c:v>
                </c:pt>
                <c:pt idx="78">
                  <c:v>1.1700000000000043E-6</c:v>
                </c:pt>
                <c:pt idx="79">
                  <c:v>1.3600000000000035E-6</c:v>
                </c:pt>
                <c:pt idx="80">
                  <c:v>1.5800000000000039E-6</c:v>
                </c:pt>
                <c:pt idx="81">
                  <c:v>1.840000000000005E-6</c:v>
                </c:pt>
                <c:pt idx="82">
                  <c:v>2.1400000000000058E-6</c:v>
                </c:pt>
                <c:pt idx="83">
                  <c:v>2.4800000000000051E-6</c:v>
                </c:pt>
                <c:pt idx="84">
                  <c:v>2.8800000000000059E-6</c:v>
                </c:pt>
                <c:pt idx="85">
                  <c:v>3.350000000000006E-6</c:v>
                </c:pt>
                <c:pt idx="86">
                  <c:v>3.890000000000006E-6</c:v>
                </c:pt>
                <c:pt idx="87">
                  <c:v>4.5200000000000092E-6</c:v>
                </c:pt>
                <c:pt idx="88">
                  <c:v>5.2500000000000116E-6</c:v>
                </c:pt>
                <c:pt idx="89">
                  <c:v>6.1000000000000102E-6</c:v>
                </c:pt>
                <c:pt idx="90">
                  <c:v>7.0800000000000169E-6</c:v>
                </c:pt>
                <c:pt idx="91">
                  <c:v>8.2200000000000026E-6</c:v>
                </c:pt>
                <c:pt idx="92">
                  <c:v>9.5500000000000271E-6</c:v>
                </c:pt>
                <c:pt idx="93">
                  <c:v>1.1100000000000031E-5</c:v>
                </c:pt>
                <c:pt idx="94">
                  <c:v>1.2900000000000031E-5</c:v>
                </c:pt>
                <c:pt idx="95">
                  <c:v>1.5000000000000031E-5</c:v>
                </c:pt>
                <c:pt idx="96">
                  <c:v>1.7399999999999999E-5</c:v>
                </c:pt>
                <c:pt idx="97">
                  <c:v>2.0200000000000047E-5</c:v>
                </c:pt>
                <c:pt idx="98">
                  <c:v>2.3400000000000044E-5</c:v>
                </c:pt>
                <c:pt idx="99">
                  <c:v>2.7200000000000068E-5</c:v>
                </c:pt>
                <c:pt idx="100">
                  <c:v>3.160000000000007E-5</c:v>
                </c:pt>
                <c:pt idx="101">
                  <c:v>3.6700000000000065E-5</c:v>
                </c:pt>
                <c:pt idx="102">
                  <c:v>4.270000000000013E-5</c:v>
                </c:pt>
                <c:pt idx="103">
                  <c:v>4.9500000000000112E-5</c:v>
                </c:pt>
                <c:pt idx="104">
                  <c:v>5.7500000000000117E-5</c:v>
                </c:pt>
                <c:pt idx="105">
                  <c:v>6.6800000000000106E-5</c:v>
                </c:pt>
                <c:pt idx="106">
                  <c:v>7.7600000000000124E-5</c:v>
                </c:pt>
                <c:pt idx="107">
                  <c:v>9.020000000000016E-5</c:v>
                </c:pt>
                <c:pt idx="108">
                  <c:v>1.0500000000000022E-4</c:v>
                </c:pt>
                <c:pt idx="109">
                  <c:v>1.220000000000002E-4</c:v>
                </c:pt>
                <c:pt idx="110">
                  <c:v>1.4100000000000001E-4</c:v>
                </c:pt>
                <c:pt idx="111">
                  <c:v>1.6400000000000038E-4</c:v>
                </c:pt>
                <c:pt idx="112">
                  <c:v>1.9100000000000044E-4</c:v>
                </c:pt>
                <c:pt idx="113">
                  <c:v>2.2100000000000036E-4</c:v>
                </c:pt>
                <c:pt idx="114">
                  <c:v>2.5700000000000012E-4</c:v>
                </c:pt>
                <c:pt idx="115">
                  <c:v>2.9900000000000011E-4</c:v>
                </c:pt>
                <c:pt idx="116">
                  <c:v>3.4700000000000036E-4</c:v>
                </c:pt>
                <c:pt idx="117">
                  <c:v>4.0300000000000063E-4</c:v>
                </c:pt>
                <c:pt idx="118">
                  <c:v>4.6800000000000032E-4</c:v>
                </c:pt>
                <c:pt idx="119">
                  <c:v>5.4300000000000116E-4</c:v>
                </c:pt>
                <c:pt idx="120">
                  <c:v>6.3100000000000081E-4</c:v>
                </c:pt>
                <c:pt idx="121">
                  <c:v>7.3300000000000112E-4</c:v>
                </c:pt>
                <c:pt idx="122">
                  <c:v>8.5100000000000139E-4</c:v>
                </c:pt>
                <c:pt idx="123">
                  <c:v>9.8900000000000225E-4</c:v>
                </c:pt>
                <c:pt idx="124">
                  <c:v>1.1500000000000028E-3</c:v>
                </c:pt>
                <c:pt idx="125">
                  <c:v>1.3300000000000015E-3</c:v>
                </c:pt>
                <c:pt idx="126">
                  <c:v>1.5499999999999999E-3</c:v>
                </c:pt>
                <c:pt idx="127">
                  <c:v>1.8000000000000026E-3</c:v>
                </c:pt>
                <c:pt idx="128">
                  <c:v>2.0900000000000011E-3</c:v>
                </c:pt>
                <c:pt idx="129">
                  <c:v>2.4300000000000012E-3</c:v>
                </c:pt>
                <c:pt idx="130">
                  <c:v>2.8200000000000031E-3</c:v>
                </c:pt>
                <c:pt idx="131">
                  <c:v>3.2700000000000055E-3</c:v>
                </c:pt>
                <c:pt idx="132">
                  <c:v>3.800000000000003E-3</c:v>
                </c:pt>
                <c:pt idx="133">
                  <c:v>4.4200000000000003E-3</c:v>
                </c:pt>
                <c:pt idx="134">
                  <c:v>5.1300000000000061E-3</c:v>
                </c:pt>
                <c:pt idx="135">
                  <c:v>5.9600000000000061E-3</c:v>
                </c:pt>
                <c:pt idx="136">
                  <c:v>6.9200000000000034E-3</c:v>
                </c:pt>
                <c:pt idx="137">
                  <c:v>8.0400000000000003E-3</c:v>
                </c:pt>
                <c:pt idx="138">
                  <c:v>9.3300000000000067E-3</c:v>
                </c:pt>
                <c:pt idx="139">
                  <c:v>1.0800000000000014E-2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0.18600000000000022</c:v>
                </c:pt>
                <c:pt idx="159">
                  <c:v>0.21600000000000019</c:v>
                </c:pt>
                <c:pt idx="160">
                  <c:v>0.251</c:v>
                </c:pt>
                <c:pt idx="161">
                  <c:v>0.29200000000000031</c:v>
                </c:pt>
                <c:pt idx="162">
                  <c:v>0.33900000000000052</c:v>
                </c:pt>
                <c:pt idx="163">
                  <c:v>0.39400000000000052</c:v>
                </c:pt>
                <c:pt idx="164">
                  <c:v>0.45700000000000002</c:v>
                </c:pt>
                <c:pt idx="165">
                  <c:v>0.53100000000000003</c:v>
                </c:pt>
                <c:pt idx="166">
                  <c:v>0.61700000000000077</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1.0000000000000051E-11</c:v>
                </c:pt>
                <c:pt idx="193" formatCode="General">
                  <c:v>1.2589254117941676E-11</c:v>
                </c:pt>
                <c:pt idx="194" formatCode="General">
                  <c:v>1.584893192461114E-11</c:v>
                </c:pt>
                <c:pt idx="195" formatCode="General">
                  <c:v>1.995262314968888E-11</c:v>
                </c:pt>
                <c:pt idx="196" formatCode="General">
                  <c:v>2.5118864315095826E-11</c:v>
                </c:pt>
                <c:pt idx="197" formatCode="General">
                  <c:v>3.1622776601683852E-11</c:v>
                </c:pt>
                <c:pt idx="198" formatCode="General">
                  <c:v>3.9810717055349786E-11</c:v>
                </c:pt>
                <c:pt idx="199" formatCode="General">
                  <c:v>5.0118723362727187E-11</c:v>
                </c:pt>
                <c:pt idx="200" formatCode="General">
                  <c:v>6.3095734448019502E-11</c:v>
                </c:pt>
                <c:pt idx="201" formatCode="General">
                  <c:v>7.9432823472428308E-11</c:v>
                </c:pt>
                <c:pt idx="202" formatCode="General">
                  <c:v>1.0000000000000043E-10</c:v>
                </c:pt>
                <c:pt idx="203" formatCode="General">
                  <c:v>1.258925411794169E-10</c:v>
                </c:pt>
                <c:pt idx="204" formatCode="General">
                  <c:v>1.584893192461115E-10</c:v>
                </c:pt>
                <c:pt idx="205" formatCode="General">
                  <c:v>1.9952623149688898E-10</c:v>
                </c:pt>
                <c:pt idx="206" formatCode="General">
                  <c:v>2.5118864315095835E-10</c:v>
                </c:pt>
                <c:pt idx="207" formatCode="General">
                  <c:v>3.1622776601683873E-10</c:v>
                </c:pt>
                <c:pt idx="208" formatCode="General">
                  <c:v>3.9810717055349807E-10</c:v>
                </c:pt>
                <c:pt idx="209" formatCode="General">
                  <c:v>5.0118723362727205E-10</c:v>
                </c:pt>
                <c:pt idx="210" formatCode="General">
                  <c:v>6.3095734448019559E-10</c:v>
                </c:pt>
                <c:pt idx="211" formatCode="General">
                  <c:v>7.9432823472428362E-10</c:v>
                </c:pt>
                <c:pt idx="212" formatCode="General">
                  <c:v>1.0000000000000036E-9</c:v>
                </c:pt>
                <c:pt idx="213" formatCode="General">
                  <c:v>1.2589254117941652E-9</c:v>
                </c:pt>
                <c:pt idx="214" formatCode="General">
                  <c:v>1.5848931924611105E-9</c:v>
                </c:pt>
                <c:pt idx="215" formatCode="General">
                  <c:v>1.995262314968891E-9</c:v>
                </c:pt>
                <c:pt idx="216" formatCode="General">
                  <c:v>2.5118864315095849E-9</c:v>
                </c:pt>
                <c:pt idx="217" formatCode="General">
                  <c:v>3.1622776601683894E-9</c:v>
                </c:pt>
                <c:pt idx="218" formatCode="General">
                  <c:v>3.9810717055349838E-9</c:v>
                </c:pt>
                <c:pt idx="219" formatCode="General">
                  <c:v>5.0118723362727263E-9</c:v>
                </c:pt>
                <c:pt idx="220" formatCode="General">
                  <c:v>6.3095734448019586E-9</c:v>
                </c:pt>
                <c:pt idx="221" formatCode="General">
                  <c:v>7.9432823472428435E-9</c:v>
                </c:pt>
                <c:pt idx="222" formatCode="General">
                  <c:v>1.0000000000000033E-8</c:v>
                </c:pt>
                <c:pt idx="223" formatCode="General">
                  <c:v>1.2589254117941663E-8</c:v>
                </c:pt>
                <c:pt idx="224" formatCode="General">
                  <c:v>1.5848931924611179E-8</c:v>
                </c:pt>
                <c:pt idx="225" formatCode="General">
                  <c:v>1.9952623149688843E-8</c:v>
                </c:pt>
                <c:pt idx="226" formatCode="General">
                  <c:v>2.5118864315095791E-8</c:v>
                </c:pt>
                <c:pt idx="227" formatCode="General">
                  <c:v>3.1622776601683799E-8</c:v>
                </c:pt>
                <c:pt idx="228" formatCode="General">
                  <c:v>3.9810717055349709E-8</c:v>
                </c:pt>
                <c:pt idx="229" formatCode="General">
                  <c:v>5.0118723362727322E-8</c:v>
                </c:pt>
                <c:pt idx="230" formatCode="General">
                  <c:v>6.3095734448019455E-8</c:v>
                </c:pt>
                <c:pt idx="231" formatCode="General">
                  <c:v>7.9432823472428471E-8</c:v>
                </c:pt>
                <c:pt idx="232" formatCode="General">
                  <c:v>1.000000000000003E-7</c:v>
                </c:pt>
                <c:pt idx="233" formatCode="General">
                  <c:v>1.2589254117941672E-7</c:v>
                </c:pt>
                <c:pt idx="234" formatCode="General">
                  <c:v>1.5848931924611157E-7</c:v>
                </c:pt>
                <c:pt idx="235" formatCode="General">
                  <c:v>1.9952623149688829E-7</c:v>
                </c:pt>
                <c:pt idx="236" formatCode="General">
                  <c:v>2.5118864315095791E-7</c:v>
                </c:pt>
                <c:pt idx="237" formatCode="General">
                  <c:v>3.1622776601683824E-7</c:v>
                </c:pt>
                <c:pt idx="238" formatCode="General">
                  <c:v>3.981071705534975E-7</c:v>
                </c:pt>
                <c:pt idx="239" formatCode="General">
                  <c:v>5.0118723362727345E-7</c:v>
                </c:pt>
                <c:pt idx="240" formatCode="General">
                  <c:v>6.3095734448019455E-7</c:v>
                </c:pt>
                <c:pt idx="241" formatCode="General">
                  <c:v>7.9432823472428378E-7</c:v>
                </c:pt>
                <c:pt idx="242" formatCode="General">
                  <c:v>1.0000000000000027E-6</c:v>
                </c:pt>
                <c:pt idx="243" formatCode="General">
                  <c:v>1.2589254117941657E-6</c:v>
                </c:pt>
                <c:pt idx="244" formatCode="General">
                  <c:v>1.5848931924611141E-6</c:v>
                </c:pt>
                <c:pt idx="245" formatCode="General">
                  <c:v>1.9952623149688808E-6</c:v>
                </c:pt>
                <c:pt idx="246" formatCode="General">
                  <c:v>2.5118864315095806E-6</c:v>
                </c:pt>
                <c:pt idx="247" formatCode="General">
                  <c:v>3.1622776601683847E-6</c:v>
                </c:pt>
                <c:pt idx="248" formatCode="General">
                  <c:v>3.9810717055349776E-6</c:v>
                </c:pt>
                <c:pt idx="249" formatCode="General">
                  <c:v>5.0118723362727301E-6</c:v>
                </c:pt>
                <c:pt idx="250" formatCode="General">
                  <c:v>6.3095734448019415E-6</c:v>
                </c:pt>
                <c:pt idx="251" formatCode="General">
                  <c:v>7.9432823472428285E-6</c:v>
                </c:pt>
                <c:pt idx="252" formatCode="General">
                  <c:v>1.0000000000000023E-5</c:v>
                </c:pt>
                <c:pt idx="253" formatCode="General">
                  <c:v>1.2589254117941661E-5</c:v>
                </c:pt>
                <c:pt idx="254" formatCode="General">
                  <c:v>1.5848931924611141E-5</c:v>
                </c:pt>
                <c:pt idx="255" formatCode="General">
                  <c:v>1.995262314968882E-5</c:v>
                </c:pt>
                <c:pt idx="256" formatCode="General">
                  <c:v>2.5118864315095791E-5</c:v>
                </c:pt>
                <c:pt idx="257" formatCode="General">
                  <c:v>3.1622776601683822E-5</c:v>
                </c:pt>
                <c:pt idx="258" formatCode="General">
                  <c:v>3.9810717055349728E-5</c:v>
                </c:pt>
                <c:pt idx="259" formatCode="General">
                  <c:v>5.0118723362727346E-5</c:v>
                </c:pt>
                <c:pt idx="260" formatCode="General">
                  <c:v>6.3095734448019456E-5</c:v>
                </c:pt>
                <c:pt idx="261" formatCode="General">
                  <c:v>7.943282347242837E-5</c:v>
                </c:pt>
                <c:pt idx="262" formatCode="General">
                  <c:v>1.0000000000000015E-4</c:v>
                </c:pt>
                <c:pt idx="263" formatCode="General">
                  <c:v>1.2589254117941647E-4</c:v>
                </c:pt>
                <c:pt idx="264" formatCode="General">
                  <c:v>1.5848931924611123E-4</c:v>
                </c:pt>
                <c:pt idx="265" formatCode="General">
                  <c:v>1.9952623149688812E-4</c:v>
                </c:pt>
                <c:pt idx="266" formatCode="General">
                  <c:v>2.5118864315095817E-4</c:v>
                </c:pt>
                <c:pt idx="267" formatCode="General">
                  <c:v>3.1622776601683832E-4</c:v>
                </c:pt>
                <c:pt idx="268" formatCode="General">
                  <c:v>3.9810717055349757E-4</c:v>
                </c:pt>
                <c:pt idx="269" formatCode="General">
                  <c:v>5.0118723362727285E-4</c:v>
                </c:pt>
                <c:pt idx="270" formatCode="General">
                  <c:v>6.3095734448019407E-4</c:v>
                </c:pt>
                <c:pt idx="271" formatCode="General">
                  <c:v>7.9432823472428392E-4</c:v>
                </c:pt>
                <c:pt idx="272" formatCode="General">
                  <c:v>1.0000000000000015E-3</c:v>
                </c:pt>
                <c:pt idx="273" formatCode="General">
                  <c:v>1.2589254117941651E-3</c:v>
                </c:pt>
                <c:pt idx="274" formatCode="General">
                  <c:v>1.584893192461111E-3</c:v>
                </c:pt>
                <c:pt idx="275" formatCode="General">
                  <c:v>1.9952623149688846E-3</c:v>
                </c:pt>
                <c:pt idx="276" formatCode="General">
                  <c:v>2.5118864315095799E-3</c:v>
                </c:pt>
                <c:pt idx="277" formatCode="General">
                  <c:v>3.1622776601683811E-3</c:v>
                </c:pt>
                <c:pt idx="278" formatCode="General">
                  <c:v>3.9810717055349743E-3</c:v>
                </c:pt>
                <c:pt idx="279" formatCode="General">
                  <c:v>5.0118723362727133E-3</c:v>
                </c:pt>
                <c:pt idx="280" formatCode="General">
                  <c:v>6.3095734448019511E-3</c:v>
                </c:pt>
                <c:pt idx="281" formatCode="General">
                  <c:v>7.9432823472428346E-3</c:v>
                </c:pt>
                <c:pt idx="282" formatCode="General">
                  <c:v>1.0000000000000005E-2</c:v>
                </c:pt>
                <c:pt idx="283" formatCode="General">
                  <c:v>1.2589254117941656E-2</c:v>
                </c:pt>
                <c:pt idx="284" formatCode="General">
                  <c:v>1.58489319246111E-2</c:v>
                </c:pt>
                <c:pt idx="285" formatCode="General">
                  <c:v>1.9952623149688844E-2</c:v>
                </c:pt>
                <c:pt idx="286" formatCode="General">
                  <c:v>2.5118864315095787E-2</c:v>
                </c:pt>
                <c:pt idx="287" formatCode="General">
                  <c:v>3.1622776601683791E-2</c:v>
                </c:pt>
                <c:pt idx="288" formatCode="General">
                  <c:v>3.981071705534972E-2</c:v>
                </c:pt>
                <c:pt idx="289" formatCode="General">
                  <c:v>5.0118723362727137E-2</c:v>
                </c:pt>
                <c:pt idx="290" formatCode="General">
                  <c:v>6.3095734448019497E-2</c:v>
                </c:pt>
                <c:pt idx="291" formatCode="General">
                  <c:v>7.9432823472428346E-2</c:v>
                </c:pt>
                <c:pt idx="292" formatCode="General">
                  <c:v>0.1</c:v>
                </c:pt>
                <c:pt idx="293" formatCode="General">
                  <c:v>0.12589254117941656</c:v>
                </c:pt>
                <c:pt idx="294" formatCode="General">
                  <c:v>0.15848931924611132</c:v>
                </c:pt>
                <c:pt idx="295" formatCode="General">
                  <c:v>0.19952623149688847</c:v>
                </c:pt>
                <c:pt idx="296" formatCode="General">
                  <c:v>0.25118864315095862</c:v>
                </c:pt>
                <c:pt idx="297" formatCode="General">
                  <c:v>0.31622776601683833</c:v>
                </c:pt>
                <c:pt idx="298" formatCode="General">
                  <c:v>0.39810717055349687</c:v>
                </c:pt>
                <c:pt idx="299" formatCode="General">
                  <c:v>0.50118723362727169</c:v>
                </c:pt>
                <c:pt idx="300" formatCode="General">
                  <c:v>0.63095734448019525</c:v>
                </c:pt>
                <c:pt idx="301" formatCode="General">
                  <c:v>0.7943282347242826</c:v>
                </c:pt>
                <c:pt idx="302" formatCode="General">
                  <c:v>1</c:v>
                </c:pt>
                <c:pt idx="303" formatCode="General">
                  <c:v>1.2589254117941646</c:v>
                </c:pt>
                <c:pt idx="304" formatCode="General">
                  <c:v>1.5848931924611098</c:v>
                </c:pt>
                <c:pt idx="305" formatCode="General">
                  <c:v>1.9952623149688846</c:v>
                </c:pt>
                <c:pt idx="306" formatCode="General">
                  <c:v>2.5118864315095775</c:v>
                </c:pt>
                <c:pt idx="307" formatCode="General">
                  <c:v>3.1622776601683795</c:v>
                </c:pt>
                <c:pt idx="308" formatCode="General">
                  <c:v>3.9810717055349736</c:v>
                </c:pt>
                <c:pt idx="309" formatCode="General">
                  <c:v>5.0118723362727149</c:v>
                </c:pt>
                <c:pt idx="310" formatCode="General">
                  <c:v>6.3095734448019494</c:v>
                </c:pt>
                <c:pt idx="311" formatCode="General">
                  <c:v>7.9432823472428318</c:v>
                </c:pt>
                <c:pt idx="312" formatCode="General">
                  <c:v>10</c:v>
                </c:pt>
                <c:pt idx="313" formatCode="General">
                  <c:v>12.589254117941675</c:v>
                </c:pt>
                <c:pt idx="314" formatCode="General">
                  <c:v>15.848931924611101</c:v>
                </c:pt>
                <c:pt idx="315" formatCode="General">
                  <c:v>19.952623149688829</c:v>
                </c:pt>
                <c:pt idx="316" formatCode="General">
                  <c:v>25.118864315095866</c:v>
                </c:pt>
              </c:numCache>
            </c:numRef>
          </c:xVal>
          <c:yVal>
            <c:numRef>
              <c:f>Sheet1!$D$3:$D$319</c:f>
              <c:numCache>
                <c:formatCode>General</c:formatCode>
                <c:ptCount val="317"/>
                <c:pt idx="192">
                  <c:v>0</c:v>
                </c:pt>
                <c:pt idx="193">
                  <c:v>0</c:v>
                </c:pt>
                <c:pt idx="194">
                  <c:v>1.0000000000000023E-5</c:v>
                </c:pt>
                <c:pt idx="195">
                  <c:v>1.0000000000000023E-5</c:v>
                </c:pt>
                <c:pt idx="196">
                  <c:v>0</c:v>
                </c:pt>
                <c:pt idx="197">
                  <c:v>1.0000000000000023E-5</c:v>
                </c:pt>
                <c:pt idx="198">
                  <c:v>0</c:v>
                </c:pt>
                <c:pt idx="199">
                  <c:v>1.0000000000000023E-5</c:v>
                </c:pt>
                <c:pt idx="200">
                  <c:v>6.000000000000013E-5</c:v>
                </c:pt>
                <c:pt idx="201">
                  <c:v>4.0000000000000071E-5</c:v>
                </c:pt>
                <c:pt idx="202">
                  <c:v>7.0000000000000143E-5</c:v>
                </c:pt>
                <c:pt idx="203">
                  <c:v>2.2000000000000047E-4</c:v>
                </c:pt>
                <c:pt idx="204">
                  <c:v>2.8000000000000041E-4</c:v>
                </c:pt>
                <c:pt idx="205">
                  <c:v>4.8000000000000034E-4</c:v>
                </c:pt>
                <c:pt idx="206">
                  <c:v>6.6000000000000097E-4</c:v>
                </c:pt>
                <c:pt idx="207">
                  <c:v>1.2400000000000015E-3</c:v>
                </c:pt>
                <c:pt idx="208">
                  <c:v>1.7000000000000025E-3</c:v>
                </c:pt>
                <c:pt idx="209">
                  <c:v>2.7000000000000036E-3</c:v>
                </c:pt>
                <c:pt idx="210">
                  <c:v>3.6800000000000066E-3</c:v>
                </c:pt>
                <c:pt idx="211">
                  <c:v>5.4100000000000033E-3</c:v>
                </c:pt>
                <c:pt idx="212">
                  <c:v>7.7100000000000102E-3</c:v>
                </c:pt>
                <c:pt idx="213">
                  <c:v>1.059E-2</c:v>
                </c:pt>
                <c:pt idx="214">
                  <c:v>1.4560000000000003E-2</c:v>
                </c:pt>
                <c:pt idx="215">
                  <c:v>1.8820000000000024E-2</c:v>
                </c:pt>
                <c:pt idx="216">
                  <c:v>2.4480000000000002E-2</c:v>
                </c:pt>
                <c:pt idx="217">
                  <c:v>3.0530000000000002E-2</c:v>
                </c:pt>
                <c:pt idx="218">
                  <c:v>3.6120000000000006E-2</c:v>
                </c:pt>
                <c:pt idx="219">
                  <c:v>4.3790000000000065E-2</c:v>
                </c:pt>
                <c:pt idx="220">
                  <c:v>4.8490000000000033E-2</c:v>
                </c:pt>
                <c:pt idx="221">
                  <c:v>5.1760000000000014E-2</c:v>
                </c:pt>
                <c:pt idx="222">
                  <c:v>5.5480000000000022E-2</c:v>
                </c:pt>
                <c:pt idx="223">
                  <c:v>5.4200000000000012E-2</c:v>
                </c:pt>
                <c:pt idx="224">
                  <c:v>5.1900000000000002E-2</c:v>
                </c:pt>
                <c:pt idx="225">
                  <c:v>4.7890000000000071E-2</c:v>
                </c:pt>
                <c:pt idx="226">
                  <c:v>4.1150000000000006E-2</c:v>
                </c:pt>
                <c:pt idx="227">
                  <c:v>3.755E-2</c:v>
                </c:pt>
                <c:pt idx="228">
                  <c:v>3.1269999999999999E-2</c:v>
                </c:pt>
                <c:pt idx="229">
                  <c:v>2.7200000000000012E-2</c:v>
                </c:pt>
                <c:pt idx="230">
                  <c:v>2.4E-2</c:v>
                </c:pt>
                <c:pt idx="231">
                  <c:v>2.1800000000000038E-2</c:v>
                </c:pt>
                <c:pt idx="232">
                  <c:v>2.1490000000000002E-2</c:v>
                </c:pt>
                <c:pt idx="233">
                  <c:v>2.1450000000000011E-2</c:v>
                </c:pt>
                <c:pt idx="234">
                  <c:v>2.0910000000000002E-2</c:v>
                </c:pt>
                <c:pt idx="235">
                  <c:v>2.1420000000000002E-2</c:v>
                </c:pt>
                <c:pt idx="236">
                  <c:v>2.001E-2</c:v>
                </c:pt>
                <c:pt idx="237">
                  <c:v>2.0240000000000001E-2</c:v>
                </c:pt>
                <c:pt idx="238">
                  <c:v>2.0540000000000006E-2</c:v>
                </c:pt>
                <c:pt idx="239">
                  <c:v>2.0900000000000002E-2</c:v>
                </c:pt>
                <c:pt idx="240">
                  <c:v>2.0130000000000002E-2</c:v>
                </c:pt>
                <c:pt idx="241">
                  <c:v>1.9960000000000037E-2</c:v>
                </c:pt>
                <c:pt idx="242">
                  <c:v>2.0020000000000003E-2</c:v>
                </c:pt>
                <c:pt idx="243">
                  <c:v>2.0660000000000001E-2</c:v>
                </c:pt>
                <c:pt idx="244">
                  <c:v>2.053000000000001E-2</c:v>
                </c:pt>
                <c:pt idx="245">
                  <c:v>2.085E-2</c:v>
                </c:pt>
                <c:pt idx="246">
                  <c:v>2.0519999999999997E-2</c:v>
                </c:pt>
                <c:pt idx="247">
                  <c:v>2.0759999999999997E-2</c:v>
                </c:pt>
                <c:pt idx="248">
                  <c:v>2.0040000000000002E-2</c:v>
                </c:pt>
                <c:pt idx="249">
                  <c:v>2.0389999999999998E-2</c:v>
                </c:pt>
                <c:pt idx="250">
                  <c:v>2.0830000000000012E-2</c:v>
                </c:pt>
                <c:pt idx="251">
                  <c:v>2.0480000000000002E-2</c:v>
                </c:pt>
                <c:pt idx="252">
                  <c:v>2.0500000000000001E-2</c:v>
                </c:pt>
                <c:pt idx="253">
                  <c:v>2.0210000000000002E-2</c:v>
                </c:pt>
                <c:pt idx="254">
                  <c:v>2.0370000000000006E-2</c:v>
                </c:pt>
                <c:pt idx="255">
                  <c:v>1.970000000000003E-2</c:v>
                </c:pt>
                <c:pt idx="256">
                  <c:v>2.0559999999999998E-2</c:v>
                </c:pt>
                <c:pt idx="257">
                  <c:v>2.077E-2</c:v>
                </c:pt>
                <c:pt idx="258">
                  <c:v>2.0500000000000001E-2</c:v>
                </c:pt>
                <c:pt idx="259">
                  <c:v>2.1350000000000001E-2</c:v>
                </c:pt>
                <c:pt idx="260">
                  <c:v>2.138000000000001E-2</c:v>
                </c:pt>
                <c:pt idx="261">
                  <c:v>1.9990000000000025E-2</c:v>
                </c:pt>
                <c:pt idx="262">
                  <c:v>1.9720000000000033E-2</c:v>
                </c:pt>
                <c:pt idx="263">
                  <c:v>2.0950000000000003E-2</c:v>
                </c:pt>
                <c:pt idx="264">
                  <c:v>1.9660000000000028E-2</c:v>
                </c:pt>
                <c:pt idx="265">
                  <c:v>2.0470000000000002E-2</c:v>
                </c:pt>
                <c:pt idx="266">
                  <c:v>2.0080000000000001E-2</c:v>
                </c:pt>
                <c:pt idx="267">
                  <c:v>2.0389999999999998E-2</c:v>
                </c:pt>
                <c:pt idx="268">
                  <c:v>2.0820000000000002E-2</c:v>
                </c:pt>
                <c:pt idx="269">
                  <c:v>2.0240000000000001E-2</c:v>
                </c:pt>
                <c:pt idx="270">
                  <c:v>2.077E-2</c:v>
                </c:pt>
                <c:pt idx="271">
                  <c:v>2.1280000000000011E-2</c:v>
                </c:pt>
                <c:pt idx="272">
                  <c:v>2.1420000000000002E-2</c:v>
                </c:pt>
                <c:pt idx="273">
                  <c:v>2.0880000000000006E-2</c:v>
                </c:pt>
                <c:pt idx="274">
                  <c:v>2.0450000000000006E-2</c:v>
                </c:pt>
                <c:pt idx="275">
                  <c:v>2.0960000000000003E-2</c:v>
                </c:pt>
                <c:pt idx="276">
                  <c:v>2.1170000000000001E-2</c:v>
                </c:pt>
                <c:pt idx="277">
                  <c:v>2.0159999999999997E-2</c:v>
                </c:pt>
                <c:pt idx="278">
                  <c:v>1.988000000000003E-2</c:v>
                </c:pt>
                <c:pt idx="279">
                  <c:v>2.0950000000000003E-2</c:v>
                </c:pt>
                <c:pt idx="280">
                  <c:v>2.0370000000000006E-2</c:v>
                </c:pt>
                <c:pt idx="281">
                  <c:v>2.1600000000000012E-2</c:v>
                </c:pt>
                <c:pt idx="282">
                  <c:v>2.2190000000000001E-2</c:v>
                </c:pt>
                <c:pt idx="283">
                  <c:v>2.3379999999999998E-2</c:v>
                </c:pt>
                <c:pt idx="284">
                  <c:v>2.5780000000000001E-2</c:v>
                </c:pt>
                <c:pt idx="285">
                  <c:v>1.8550000000000001E-2</c:v>
                </c:pt>
                <c:pt idx="286">
                  <c:v>1.5510000000000001E-2</c:v>
                </c:pt>
                <c:pt idx="287">
                  <c:v>2.2070000000000051E-2</c:v>
                </c:pt>
                <c:pt idx="288">
                  <c:v>2.6830000000000052E-2</c:v>
                </c:pt>
                <c:pt idx="289">
                  <c:v>3.1330000000000011E-2</c:v>
                </c:pt>
                <c:pt idx="290">
                  <c:v>3.7860000000000012E-2</c:v>
                </c:pt>
                <c:pt idx="291">
                  <c:v>1.7210000000000003E-2</c:v>
                </c:pt>
                <c:pt idx="292">
                  <c:v>3.5700000000000011E-3</c:v>
                </c:pt>
                <c:pt idx="293">
                  <c:v>1.8590000000000009E-2</c:v>
                </c:pt>
                <c:pt idx="294">
                  <c:v>2.921000000000001E-2</c:v>
                </c:pt>
                <c:pt idx="295">
                  <c:v>3.4170000000000006E-2</c:v>
                </c:pt>
                <c:pt idx="296">
                  <c:v>1.7620000000000007E-2</c:v>
                </c:pt>
                <c:pt idx="297">
                  <c:v>7.4500000000000122E-3</c:v>
                </c:pt>
                <c:pt idx="298">
                  <c:v>1.8610000000000005E-2</c:v>
                </c:pt>
                <c:pt idx="299">
                  <c:v>1.0340000000000005E-2</c:v>
                </c:pt>
                <c:pt idx="300">
                  <c:v>1.6280000000000027E-2</c:v>
                </c:pt>
                <c:pt idx="301">
                  <c:v>1.7910000000000002E-2</c:v>
                </c:pt>
                <c:pt idx="302">
                  <c:v>1.8280000000000001E-2</c:v>
                </c:pt>
                <c:pt idx="303">
                  <c:v>2.2860000000000002E-2</c:v>
                </c:pt>
                <c:pt idx="304">
                  <c:v>2.0989999999999998E-2</c:v>
                </c:pt>
                <c:pt idx="305">
                  <c:v>1.9490000000000021E-2</c:v>
                </c:pt>
                <c:pt idx="306">
                  <c:v>2.2030000000000036E-2</c:v>
                </c:pt>
                <c:pt idx="307">
                  <c:v>1.7900000000000027E-2</c:v>
                </c:pt>
                <c:pt idx="308">
                  <c:v>2.1930000000000002E-2</c:v>
                </c:pt>
                <c:pt idx="309">
                  <c:v>1.9930000000000028E-2</c:v>
                </c:pt>
                <c:pt idx="310">
                  <c:v>1.7150000000000002E-2</c:v>
                </c:pt>
                <c:pt idx="311">
                  <c:v>1.5860000000000023E-2</c:v>
                </c:pt>
                <c:pt idx="312">
                  <c:v>1.421E-2</c:v>
                </c:pt>
                <c:pt idx="313">
                  <c:v>1.4260000000000005E-2</c:v>
                </c:pt>
                <c:pt idx="314">
                  <c:v>1.394000000000002E-2</c:v>
                </c:pt>
                <c:pt idx="315">
                  <c:v>1.055E-2</c:v>
                </c:pt>
                <c:pt idx="316">
                  <c:v>0</c:v>
                </c:pt>
              </c:numCache>
            </c:numRef>
          </c:yVal>
        </c:ser>
        <c:axId val="139827456"/>
        <c:axId val="139837824"/>
      </c:scatterChart>
      <c:valAx>
        <c:axId val="139827456"/>
        <c:scaling>
          <c:logBase val="10"/>
          <c:orientation val="minMax"/>
        </c:scaling>
        <c:axPos val="b"/>
        <c:title>
          <c:tx>
            <c:rich>
              <a:bodyPr/>
              <a:lstStyle/>
              <a:p>
                <a:pPr>
                  <a:defRPr/>
                </a:pPr>
                <a:r>
                  <a:rPr lang="en-US"/>
                  <a:t>energy [MeV]</a:t>
                </a:r>
              </a:p>
            </c:rich>
          </c:tx>
          <c:layout/>
        </c:title>
        <c:numFmt formatCode="0.0E+00" sourceLinked="0"/>
        <c:majorTickMark val="none"/>
        <c:tickLblPos val="nextTo"/>
        <c:crossAx val="139837824"/>
        <c:crossesAt val="1.0000000000000059E-7"/>
        <c:crossBetween val="midCat"/>
      </c:valAx>
      <c:valAx>
        <c:axId val="139837824"/>
        <c:scaling>
          <c:logBase val="10"/>
          <c:orientation val="minMax"/>
        </c:scaling>
        <c:axPos val="l"/>
        <c:majorGridlines/>
        <c:numFmt formatCode="0.0E+00" sourceLinked="0"/>
        <c:majorTickMark val="none"/>
        <c:tickLblPos val="nextTo"/>
        <c:crossAx val="139827456"/>
        <c:crossesAt val="1.0000000000000093E-11"/>
        <c:crossBetween val="midCat"/>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8.0557730249331216E-2"/>
          <c:y val="1.8358023865970959E-2"/>
          <c:w val="0.71475286503171953"/>
          <c:h val="0.86933426159382154"/>
        </c:manualLayout>
      </c:layout>
      <c:scatterChart>
        <c:scatterStyle val="lineMarker"/>
        <c:ser>
          <c:idx val="0"/>
          <c:order val="0"/>
          <c:tx>
            <c:strRef>
              <c:f>Sheet1!$B$1:$B$2</c:f>
              <c:strCache>
                <c:ptCount val="1"/>
                <c:pt idx="0">
                  <c:v>GAMOS Cl1735</c:v>
                </c:pt>
              </c:strCache>
            </c:strRef>
          </c:tx>
          <c:spPr>
            <a:ln w="28575">
              <a:noFill/>
            </a:ln>
          </c:spPr>
          <c:marker>
            <c:symbol val="diamond"/>
            <c:size val="4"/>
          </c:marker>
          <c:xVal>
            <c:numRef>
              <c:f>Sheet1!$A$3:$A$319</c:f>
              <c:numCache>
                <c:formatCode>0.00E+00</c:formatCode>
                <c:ptCount val="317"/>
                <c:pt idx="0">
                  <c:v>1.0000000000000045E-11</c:v>
                </c:pt>
                <c:pt idx="1">
                  <c:v>1.1600000000000052E-11</c:v>
                </c:pt>
                <c:pt idx="2">
                  <c:v>1.3500000000000055E-11</c:v>
                </c:pt>
                <c:pt idx="3">
                  <c:v>1.5700000000000063E-11</c:v>
                </c:pt>
                <c:pt idx="4">
                  <c:v>1.820000000000007E-11</c:v>
                </c:pt>
                <c:pt idx="5">
                  <c:v>2.1100000000000074E-11</c:v>
                </c:pt>
                <c:pt idx="6">
                  <c:v>2.4500000000000074E-11</c:v>
                </c:pt>
                <c:pt idx="7">
                  <c:v>2.8500000000000089E-11</c:v>
                </c:pt>
                <c:pt idx="8">
                  <c:v>3.3100000000000085E-11</c:v>
                </c:pt>
                <c:pt idx="9">
                  <c:v>3.8500000000000119E-11</c:v>
                </c:pt>
                <c:pt idx="10">
                  <c:v>4.4700000000000186E-11</c:v>
                </c:pt>
                <c:pt idx="11">
                  <c:v>5.1900000000000152E-11</c:v>
                </c:pt>
                <c:pt idx="12">
                  <c:v>6.0300000000000234E-11</c:v>
                </c:pt>
                <c:pt idx="13">
                  <c:v>7.0000000000000236E-11</c:v>
                </c:pt>
                <c:pt idx="14">
                  <c:v>8.1300000000000239E-11</c:v>
                </c:pt>
                <c:pt idx="15">
                  <c:v>9.4400000000000302E-11</c:v>
                </c:pt>
                <c:pt idx="16">
                  <c:v>1.1000000000000041E-10</c:v>
                </c:pt>
                <c:pt idx="17">
                  <c:v>1.2700000000000052E-10</c:v>
                </c:pt>
                <c:pt idx="18">
                  <c:v>1.4800000000000052E-10</c:v>
                </c:pt>
                <c:pt idx="19">
                  <c:v>1.7200000000000057E-10</c:v>
                </c:pt>
                <c:pt idx="20">
                  <c:v>2.000000000000006E-10</c:v>
                </c:pt>
                <c:pt idx="21">
                  <c:v>2.320000000000007E-10</c:v>
                </c:pt>
                <c:pt idx="22">
                  <c:v>2.6900000000000078E-10</c:v>
                </c:pt>
                <c:pt idx="23">
                  <c:v>3.1300000000000104E-10</c:v>
                </c:pt>
                <c:pt idx="24">
                  <c:v>3.6300000000000107E-10</c:v>
                </c:pt>
                <c:pt idx="25">
                  <c:v>4.2200000000000128E-10</c:v>
                </c:pt>
                <c:pt idx="26">
                  <c:v>4.9000000000000172E-10</c:v>
                </c:pt>
                <c:pt idx="27">
                  <c:v>5.6900000000000145E-10</c:v>
                </c:pt>
                <c:pt idx="28">
                  <c:v>6.6100000000000175E-10</c:v>
                </c:pt>
                <c:pt idx="29">
                  <c:v>7.6700000000000262E-10</c:v>
                </c:pt>
                <c:pt idx="30">
                  <c:v>8.9100000000000302E-10</c:v>
                </c:pt>
                <c:pt idx="31">
                  <c:v>1.040000000000003E-9</c:v>
                </c:pt>
                <c:pt idx="32">
                  <c:v>1.2000000000000037E-9</c:v>
                </c:pt>
                <c:pt idx="33">
                  <c:v>1.4000000000000034E-9</c:v>
                </c:pt>
                <c:pt idx="34">
                  <c:v>1.6200000000000056E-9</c:v>
                </c:pt>
                <c:pt idx="35">
                  <c:v>1.8800000000000072E-9</c:v>
                </c:pt>
                <c:pt idx="36">
                  <c:v>2.1900000000000059E-9</c:v>
                </c:pt>
                <c:pt idx="37">
                  <c:v>2.5400000000000078E-9</c:v>
                </c:pt>
                <c:pt idx="38">
                  <c:v>2.9500000000000074E-9</c:v>
                </c:pt>
                <c:pt idx="39">
                  <c:v>3.430000000000009E-9</c:v>
                </c:pt>
                <c:pt idx="40">
                  <c:v>3.9800000000000107E-9</c:v>
                </c:pt>
                <c:pt idx="41">
                  <c:v>4.6200000000000093E-9</c:v>
                </c:pt>
                <c:pt idx="42">
                  <c:v>5.370000000000016E-9</c:v>
                </c:pt>
                <c:pt idx="43">
                  <c:v>6.240000000000019E-9</c:v>
                </c:pt>
                <c:pt idx="44">
                  <c:v>7.2400000000000221E-9</c:v>
                </c:pt>
                <c:pt idx="45">
                  <c:v>8.4100000000000253E-9</c:v>
                </c:pt>
                <c:pt idx="46">
                  <c:v>9.7700000000000256E-9</c:v>
                </c:pt>
                <c:pt idx="47">
                  <c:v>1.1400000000000039E-8</c:v>
                </c:pt>
                <c:pt idx="48">
                  <c:v>1.3200000000000042E-8</c:v>
                </c:pt>
                <c:pt idx="49">
                  <c:v>1.5300000000000041E-8</c:v>
                </c:pt>
                <c:pt idx="50">
                  <c:v>1.7800000000000054E-8</c:v>
                </c:pt>
                <c:pt idx="51">
                  <c:v>2.0700000000000053E-8</c:v>
                </c:pt>
                <c:pt idx="52">
                  <c:v>2.4000000000000063E-8</c:v>
                </c:pt>
                <c:pt idx="53">
                  <c:v>2.7900000000000074E-8</c:v>
                </c:pt>
                <c:pt idx="54">
                  <c:v>3.2400000000000085E-8</c:v>
                </c:pt>
                <c:pt idx="55">
                  <c:v>3.7600000000000105E-8</c:v>
                </c:pt>
                <c:pt idx="56">
                  <c:v>4.3700000000000127E-8</c:v>
                </c:pt>
                <c:pt idx="57">
                  <c:v>5.0700000000000143E-8</c:v>
                </c:pt>
                <c:pt idx="58">
                  <c:v>5.8900000000000124E-8</c:v>
                </c:pt>
                <c:pt idx="59">
                  <c:v>6.8400000000000176E-8</c:v>
                </c:pt>
                <c:pt idx="60">
                  <c:v>7.9400000000000235E-8</c:v>
                </c:pt>
                <c:pt idx="61">
                  <c:v>9.2300000000000224E-8</c:v>
                </c:pt>
                <c:pt idx="62">
                  <c:v>1.0700000000000031E-7</c:v>
                </c:pt>
                <c:pt idx="63">
                  <c:v>1.2400000000000034E-7</c:v>
                </c:pt>
                <c:pt idx="64">
                  <c:v>1.4500000000000025E-7</c:v>
                </c:pt>
                <c:pt idx="65">
                  <c:v>1.6800000000000047E-7</c:v>
                </c:pt>
                <c:pt idx="66">
                  <c:v>1.9500000000000059E-7</c:v>
                </c:pt>
                <c:pt idx="67">
                  <c:v>2.260000000000007E-7</c:v>
                </c:pt>
                <c:pt idx="68">
                  <c:v>2.6300000000000059E-7</c:v>
                </c:pt>
                <c:pt idx="69">
                  <c:v>3.0500000000000057E-7</c:v>
                </c:pt>
                <c:pt idx="70">
                  <c:v>3.5500000000000073E-7</c:v>
                </c:pt>
                <c:pt idx="71">
                  <c:v>4.1200000000000062E-7</c:v>
                </c:pt>
                <c:pt idx="72">
                  <c:v>4.7900000000000105E-7</c:v>
                </c:pt>
                <c:pt idx="73">
                  <c:v>5.5600000000000111E-7</c:v>
                </c:pt>
                <c:pt idx="74">
                  <c:v>6.4600000000000152E-7</c:v>
                </c:pt>
                <c:pt idx="75">
                  <c:v>7.5000000000000171E-7</c:v>
                </c:pt>
                <c:pt idx="76">
                  <c:v>8.7100000000000117E-7</c:v>
                </c:pt>
                <c:pt idx="77">
                  <c:v>1.0100000000000016E-6</c:v>
                </c:pt>
                <c:pt idx="78">
                  <c:v>1.1700000000000036E-6</c:v>
                </c:pt>
                <c:pt idx="79">
                  <c:v>1.3600000000000029E-6</c:v>
                </c:pt>
                <c:pt idx="80">
                  <c:v>1.5800000000000033E-6</c:v>
                </c:pt>
                <c:pt idx="81">
                  <c:v>1.8400000000000044E-6</c:v>
                </c:pt>
                <c:pt idx="82">
                  <c:v>2.1400000000000049E-6</c:v>
                </c:pt>
                <c:pt idx="83">
                  <c:v>2.4800000000000046E-6</c:v>
                </c:pt>
                <c:pt idx="84">
                  <c:v>2.880000000000005E-6</c:v>
                </c:pt>
                <c:pt idx="85">
                  <c:v>3.3500000000000056E-6</c:v>
                </c:pt>
                <c:pt idx="86">
                  <c:v>3.8900000000000051E-6</c:v>
                </c:pt>
                <c:pt idx="87">
                  <c:v>4.5200000000000075E-6</c:v>
                </c:pt>
                <c:pt idx="88">
                  <c:v>5.2500000000000099E-6</c:v>
                </c:pt>
                <c:pt idx="89">
                  <c:v>6.1000000000000094E-6</c:v>
                </c:pt>
                <c:pt idx="90">
                  <c:v>7.0800000000000144E-6</c:v>
                </c:pt>
                <c:pt idx="91">
                  <c:v>8.2200000000000026E-6</c:v>
                </c:pt>
                <c:pt idx="92">
                  <c:v>9.5500000000000238E-6</c:v>
                </c:pt>
                <c:pt idx="93">
                  <c:v>1.1100000000000026E-5</c:v>
                </c:pt>
                <c:pt idx="94">
                  <c:v>1.2900000000000026E-5</c:v>
                </c:pt>
                <c:pt idx="95">
                  <c:v>1.5000000000000026E-5</c:v>
                </c:pt>
                <c:pt idx="96">
                  <c:v>1.7399999999999999E-5</c:v>
                </c:pt>
                <c:pt idx="97">
                  <c:v>2.0200000000000037E-5</c:v>
                </c:pt>
                <c:pt idx="98">
                  <c:v>2.3400000000000037E-5</c:v>
                </c:pt>
                <c:pt idx="99">
                  <c:v>2.7200000000000058E-5</c:v>
                </c:pt>
                <c:pt idx="100">
                  <c:v>3.1600000000000057E-5</c:v>
                </c:pt>
                <c:pt idx="101">
                  <c:v>3.6700000000000059E-5</c:v>
                </c:pt>
                <c:pt idx="102">
                  <c:v>4.2700000000000116E-5</c:v>
                </c:pt>
                <c:pt idx="103">
                  <c:v>4.9500000000000099E-5</c:v>
                </c:pt>
                <c:pt idx="104">
                  <c:v>5.7500000000000103E-5</c:v>
                </c:pt>
                <c:pt idx="105">
                  <c:v>6.6800000000000092E-5</c:v>
                </c:pt>
                <c:pt idx="106">
                  <c:v>7.7600000000000111E-5</c:v>
                </c:pt>
                <c:pt idx="107">
                  <c:v>9.0200000000000133E-5</c:v>
                </c:pt>
                <c:pt idx="108">
                  <c:v>1.0500000000000018E-4</c:v>
                </c:pt>
                <c:pt idx="109">
                  <c:v>1.2200000000000016E-4</c:v>
                </c:pt>
                <c:pt idx="110">
                  <c:v>1.4100000000000001E-4</c:v>
                </c:pt>
                <c:pt idx="111">
                  <c:v>1.6400000000000033E-4</c:v>
                </c:pt>
                <c:pt idx="112">
                  <c:v>1.9100000000000036E-4</c:v>
                </c:pt>
                <c:pt idx="113">
                  <c:v>2.2100000000000028E-4</c:v>
                </c:pt>
                <c:pt idx="114">
                  <c:v>2.5700000000000012E-4</c:v>
                </c:pt>
                <c:pt idx="115">
                  <c:v>2.9900000000000011E-4</c:v>
                </c:pt>
                <c:pt idx="116">
                  <c:v>3.470000000000003E-4</c:v>
                </c:pt>
                <c:pt idx="117">
                  <c:v>4.0300000000000047E-4</c:v>
                </c:pt>
                <c:pt idx="118">
                  <c:v>4.6800000000000032E-4</c:v>
                </c:pt>
                <c:pt idx="119">
                  <c:v>5.4300000000000095E-4</c:v>
                </c:pt>
                <c:pt idx="120">
                  <c:v>6.310000000000007E-4</c:v>
                </c:pt>
                <c:pt idx="121">
                  <c:v>7.3300000000000101E-4</c:v>
                </c:pt>
                <c:pt idx="122">
                  <c:v>8.5100000000000128E-4</c:v>
                </c:pt>
                <c:pt idx="123">
                  <c:v>9.8900000000000181E-4</c:v>
                </c:pt>
                <c:pt idx="124">
                  <c:v>1.1500000000000024E-3</c:v>
                </c:pt>
                <c:pt idx="125">
                  <c:v>1.3300000000000013E-3</c:v>
                </c:pt>
                <c:pt idx="126">
                  <c:v>1.5499999999999999E-3</c:v>
                </c:pt>
                <c:pt idx="127">
                  <c:v>1.8000000000000023E-3</c:v>
                </c:pt>
                <c:pt idx="128">
                  <c:v>2.0900000000000011E-3</c:v>
                </c:pt>
                <c:pt idx="129">
                  <c:v>2.4300000000000012E-3</c:v>
                </c:pt>
                <c:pt idx="130">
                  <c:v>2.8200000000000026E-3</c:v>
                </c:pt>
                <c:pt idx="131">
                  <c:v>3.2700000000000047E-3</c:v>
                </c:pt>
                <c:pt idx="132">
                  <c:v>3.8000000000000026E-3</c:v>
                </c:pt>
                <c:pt idx="133">
                  <c:v>4.4200000000000003E-3</c:v>
                </c:pt>
                <c:pt idx="134">
                  <c:v>5.1300000000000052E-3</c:v>
                </c:pt>
                <c:pt idx="135">
                  <c:v>5.9600000000000052E-3</c:v>
                </c:pt>
                <c:pt idx="136">
                  <c:v>6.9200000000000034E-3</c:v>
                </c:pt>
                <c:pt idx="137">
                  <c:v>8.0400000000000003E-3</c:v>
                </c:pt>
                <c:pt idx="138">
                  <c:v>9.3300000000000067E-3</c:v>
                </c:pt>
                <c:pt idx="139">
                  <c:v>1.0800000000000013E-2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0.18600000000000017</c:v>
                </c:pt>
                <c:pt idx="159">
                  <c:v>0.21600000000000016</c:v>
                </c:pt>
                <c:pt idx="160">
                  <c:v>0.251</c:v>
                </c:pt>
                <c:pt idx="161">
                  <c:v>0.29200000000000031</c:v>
                </c:pt>
                <c:pt idx="162">
                  <c:v>0.33900000000000047</c:v>
                </c:pt>
                <c:pt idx="163">
                  <c:v>0.39400000000000046</c:v>
                </c:pt>
                <c:pt idx="164">
                  <c:v>0.45700000000000002</c:v>
                </c:pt>
                <c:pt idx="165">
                  <c:v>0.53100000000000003</c:v>
                </c:pt>
                <c:pt idx="166">
                  <c:v>0.61700000000000066</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1.0000000000000045E-11</c:v>
                </c:pt>
                <c:pt idx="193" formatCode="General">
                  <c:v>1.258925411794167E-11</c:v>
                </c:pt>
                <c:pt idx="194" formatCode="General">
                  <c:v>1.5848931924611133E-11</c:v>
                </c:pt>
                <c:pt idx="195" formatCode="General">
                  <c:v>1.9952623149688864E-11</c:v>
                </c:pt>
                <c:pt idx="196" formatCode="General">
                  <c:v>2.5118864315095817E-11</c:v>
                </c:pt>
                <c:pt idx="197" formatCode="General">
                  <c:v>3.1622776601683833E-11</c:v>
                </c:pt>
                <c:pt idx="198" formatCode="General">
                  <c:v>3.9810717055349753E-11</c:v>
                </c:pt>
                <c:pt idx="199" formatCode="General">
                  <c:v>5.0118723362727161E-11</c:v>
                </c:pt>
                <c:pt idx="200" formatCode="General">
                  <c:v>6.309573444801945E-11</c:v>
                </c:pt>
                <c:pt idx="201" formatCode="General">
                  <c:v>7.9432823472428243E-11</c:v>
                </c:pt>
                <c:pt idx="202" formatCode="General">
                  <c:v>1.0000000000000037E-10</c:v>
                </c:pt>
                <c:pt idx="203" formatCode="General">
                  <c:v>1.2589254117941687E-10</c:v>
                </c:pt>
                <c:pt idx="204" formatCode="General">
                  <c:v>1.5848931924611142E-10</c:v>
                </c:pt>
                <c:pt idx="205" formatCode="General">
                  <c:v>1.9952623149688885E-10</c:v>
                </c:pt>
                <c:pt idx="206" formatCode="General">
                  <c:v>2.511886431509583E-10</c:v>
                </c:pt>
                <c:pt idx="207" formatCode="General">
                  <c:v>3.1622776601683857E-10</c:v>
                </c:pt>
                <c:pt idx="208" formatCode="General">
                  <c:v>3.9810717055349782E-10</c:v>
                </c:pt>
                <c:pt idx="209" formatCode="General">
                  <c:v>5.0118723362727184E-10</c:v>
                </c:pt>
                <c:pt idx="210" formatCode="General">
                  <c:v>6.3095734448019518E-10</c:v>
                </c:pt>
                <c:pt idx="211" formatCode="General">
                  <c:v>7.9432823472428311E-10</c:v>
                </c:pt>
                <c:pt idx="212" formatCode="General">
                  <c:v>1.000000000000003E-9</c:v>
                </c:pt>
                <c:pt idx="213" formatCode="General">
                  <c:v>1.2589254117941648E-9</c:v>
                </c:pt>
                <c:pt idx="214" formatCode="General">
                  <c:v>1.5848931924611099E-9</c:v>
                </c:pt>
                <c:pt idx="215" formatCode="General">
                  <c:v>1.9952623149688898E-9</c:v>
                </c:pt>
                <c:pt idx="216" formatCode="General">
                  <c:v>2.5118864315095845E-9</c:v>
                </c:pt>
                <c:pt idx="217" formatCode="General">
                  <c:v>3.1622776601683878E-9</c:v>
                </c:pt>
                <c:pt idx="218" formatCode="General">
                  <c:v>3.9810717055349814E-9</c:v>
                </c:pt>
                <c:pt idx="219" formatCode="General">
                  <c:v>5.0118723362727238E-9</c:v>
                </c:pt>
                <c:pt idx="220" formatCode="General">
                  <c:v>6.3095734448019545E-9</c:v>
                </c:pt>
                <c:pt idx="221" formatCode="General">
                  <c:v>7.9432823472428385E-9</c:v>
                </c:pt>
                <c:pt idx="222" formatCode="General">
                  <c:v>1.0000000000000028E-8</c:v>
                </c:pt>
                <c:pt idx="223" formatCode="General">
                  <c:v>1.2589254117941658E-8</c:v>
                </c:pt>
                <c:pt idx="224" formatCode="General">
                  <c:v>1.5848931924611173E-8</c:v>
                </c:pt>
                <c:pt idx="225" formatCode="General">
                  <c:v>1.9952623149688833E-8</c:v>
                </c:pt>
                <c:pt idx="226" formatCode="General">
                  <c:v>2.5118864315095784E-8</c:v>
                </c:pt>
                <c:pt idx="227" formatCode="General">
                  <c:v>3.1622776601683785E-8</c:v>
                </c:pt>
                <c:pt idx="228" formatCode="General">
                  <c:v>3.981071705534969E-8</c:v>
                </c:pt>
                <c:pt idx="229" formatCode="General">
                  <c:v>5.0118723362727296E-8</c:v>
                </c:pt>
                <c:pt idx="230" formatCode="General">
                  <c:v>6.3095734448019415E-8</c:v>
                </c:pt>
                <c:pt idx="231" formatCode="General">
                  <c:v>7.9432823472428431E-8</c:v>
                </c:pt>
                <c:pt idx="232" formatCode="General">
                  <c:v>1.0000000000000026E-7</c:v>
                </c:pt>
                <c:pt idx="233" formatCode="General">
                  <c:v>1.258925411794167E-7</c:v>
                </c:pt>
                <c:pt idx="234" formatCode="General">
                  <c:v>1.5848931924611151E-7</c:v>
                </c:pt>
                <c:pt idx="235" formatCode="General">
                  <c:v>1.9952623149688819E-7</c:v>
                </c:pt>
                <c:pt idx="236" formatCode="General">
                  <c:v>2.5118864315095791E-7</c:v>
                </c:pt>
                <c:pt idx="237" formatCode="General">
                  <c:v>3.1622776601683813E-7</c:v>
                </c:pt>
                <c:pt idx="238" formatCode="General">
                  <c:v>3.9810717055349729E-7</c:v>
                </c:pt>
                <c:pt idx="239" formatCode="General">
                  <c:v>5.0118723362727334E-7</c:v>
                </c:pt>
                <c:pt idx="240" formatCode="General">
                  <c:v>6.3095734448019434E-7</c:v>
                </c:pt>
                <c:pt idx="241" formatCode="General">
                  <c:v>7.9432823472428336E-7</c:v>
                </c:pt>
                <c:pt idx="242" formatCode="General">
                  <c:v>1.0000000000000025E-6</c:v>
                </c:pt>
                <c:pt idx="243" formatCode="General">
                  <c:v>1.2589254117941655E-6</c:v>
                </c:pt>
                <c:pt idx="244" formatCode="General">
                  <c:v>1.5848931924611137E-6</c:v>
                </c:pt>
                <c:pt idx="245" formatCode="General">
                  <c:v>1.99526231496888E-6</c:v>
                </c:pt>
                <c:pt idx="246" formatCode="General">
                  <c:v>2.5118864315095806E-6</c:v>
                </c:pt>
                <c:pt idx="247" formatCode="General">
                  <c:v>3.1622776601683834E-6</c:v>
                </c:pt>
                <c:pt idx="248" formatCode="General">
                  <c:v>3.9810717055349759E-6</c:v>
                </c:pt>
                <c:pt idx="249" formatCode="General">
                  <c:v>5.0118723362727275E-6</c:v>
                </c:pt>
                <c:pt idx="250" formatCode="General">
                  <c:v>6.309573444801939E-6</c:v>
                </c:pt>
                <c:pt idx="251" formatCode="General">
                  <c:v>7.9432823472428251E-6</c:v>
                </c:pt>
                <c:pt idx="252" formatCode="General">
                  <c:v>1.0000000000000018E-5</c:v>
                </c:pt>
                <c:pt idx="253" formatCode="General">
                  <c:v>1.2589254117941661E-5</c:v>
                </c:pt>
                <c:pt idx="254" formatCode="General">
                  <c:v>1.5848931924611141E-5</c:v>
                </c:pt>
                <c:pt idx="255" formatCode="General">
                  <c:v>1.9952623149688813E-5</c:v>
                </c:pt>
                <c:pt idx="256" formatCode="General">
                  <c:v>2.5118864315095791E-5</c:v>
                </c:pt>
                <c:pt idx="257" formatCode="General">
                  <c:v>3.1622776601683816E-5</c:v>
                </c:pt>
                <c:pt idx="258" formatCode="General">
                  <c:v>3.9810717055349715E-5</c:v>
                </c:pt>
                <c:pt idx="259" formatCode="General">
                  <c:v>5.0118723362727339E-5</c:v>
                </c:pt>
                <c:pt idx="260" formatCode="General">
                  <c:v>6.3095734448019429E-5</c:v>
                </c:pt>
                <c:pt idx="261" formatCode="General">
                  <c:v>7.9432823472428343E-5</c:v>
                </c:pt>
                <c:pt idx="262" formatCode="General">
                  <c:v>1.0000000000000013E-4</c:v>
                </c:pt>
                <c:pt idx="263" formatCode="General">
                  <c:v>1.2589254117941647E-4</c:v>
                </c:pt>
                <c:pt idx="264" formatCode="General">
                  <c:v>1.5848931924611123E-4</c:v>
                </c:pt>
                <c:pt idx="265" formatCode="General">
                  <c:v>1.9952623149688804E-4</c:v>
                </c:pt>
                <c:pt idx="266" formatCode="General">
                  <c:v>2.5118864315095817E-4</c:v>
                </c:pt>
                <c:pt idx="267" formatCode="General">
                  <c:v>3.1622776601683826E-4</c:v>
                </c:pt>
                <c:pt idx="268" formatCode="General">
                  <c:v>3.9810717055349746E-4</c:v>
                </c:pt>
                <c:pt idx="269" formatCode="General">
                  <c:v>5.0118723362727274E-4</c:v>
                </c:pt>
                <c:pt idx="270" formatCode="General">
                  <c:v>6.3095734448019385E-4</c:v>
                </c:pt>
                <c:pt idx="271" formatCode="General">
                  <c:v>7.9432823472428359E-4</c:v>
                </c:pt>
                <c:pt idx="272" formatCode="General">
                  <c:v>1.0000000000000013E-3</c:v>
                </c:pt>
                <c:pt idx="273" formatCode="General">
                  <c:v>1.2589254117941651E-3</c:v>
                </c:pt>
                <c:pt idx="274" formatCode="General">
                  <c:v>1.5848931924611108E-3</c:v>
                </c:pt>
                <c:pt idx="275" formatCode="General">
                  <c:v>1.9952623149688841E-3</c:v>
                </c:pt>
                <c:pt idx="276" formatCode="General">
                  <c:v>2.5118864315095799E-3</c:v>
                </c:pt>
                <c:pt idx="277" formatCode="General">
                  <c:v>3.1622776601683803E-3</c:v>
                </c:pt>
                <c:pt idx="278" formatCode="General">
                  <c:v>3.9810717055349734E-3</c:v>
                </c:pt>
                <c:pt idx="279" formatCode="General">
                  <c:v>5.0118723362727133E-3</c:v>
                </c:pt>
                <c:pt idx="280" formatCode="General">
                  <c:v>6.3095734448019502E-3</c:v>
                </c:pt>
                <c:pt idx="281" formatCode="General">
                  <c:v>7.9432823472428329E-3</c:v>
                </c:pt>
                <c:pt idx="282" formatCode="General">
                  <c:v>1.0000000000000005E-2</c:v>
                </c:pt>
                <c:pt idx="283" formatCode="General">
                  <c:v>1.2589254117941656E-2</c:v>
                </c:pt>
                <c:pt idx="284" formatCode="General">
                  <c:v>1.58489319246111E-2</c:v>
                </c:pt>
                <c:pt idx="285" formatCode="General">
                  <c:v>1.995262314968884E-2</c:v>
                </c:pt>
                <c:pt idx="286" formatCode="General">
                  <c:v>2.5118864315095787E-2</c:v>
                </c:pt>
                <c:pt idx="287" formatCode="General">
                  <c:v>3.1622776601683791E-2</c:v>
                </c:pt>
                <c:pt idx="288" formatCode="General">
                  <c:v>3.9810717055349713E-2</c:v>
                </c:pt>
                <c:pt idx="289" formatCode="General">
                  <c:v>5.0118723362727137E-2</c:v>
                </c:pt>
                <c:pt idx="290" formatCode="General">
                  <c:v>6.3095734448019483E-2</c:v>
                </c:pt>
                <c:pt idx="291" formatCode="General">
                  <c:v>7.9432823472428332E-2</c:v>
                </c:pt>
                <c:pt idx="292" formatCode="General">
                  <c:v>0.1</c:v>
                </c:pt>
                <c:pt idx="293" formatCode="General">
                  <c:v>0.12589254117941656</c:v>
                </c:pt>
                <c:pt idx="294" formatCode="General">
                  <c:v>0.15848931924611129</c:v>
                </c:pt>
                <c:pt idx="295" formatCode="General">
                  <c:v>0.19952623149688845</c:v>
                </c:pt>
                <c:pt idx="296" formatCode="General">
                  <c:v>0.25118864315095857</c:v>
                </c:pt>
                <c:pt idx="297" formatCode="General">
                  <c:v>0.31622776601683827</c:v>
                </c:pt>
                <c:pt idx="298" formatCode="General">
                  <c:v>0.39810717055349687</c:v>
                </c:pt>
                <c:pt idx="299" formatCode="General">
                  <c:v>0.50118723362727169</c:v>
                </c:pt>
                <c:pt idx="300" formatCode="General">
                  <c:v>0.63095734448019514</c:v>
                </c:pt>
                <c:pt idx="301" formatCode="General">
                  <c:v>0.7943282347242826</c:v>
                </c:pt>
                <c:pt idx="302" formatCode="General">
                  <c:v>1</c:v>
                </c:pt>
                <c:pt idx="303" formatCode="General">
                  <c:v>1.2589254117941648</c:v>
                </c:pt>
                <c:pt idx="304" formatCode="General">
                  <c:v>1.5848931924611098</c:v>
                </c:pt>
                <c:pt idx="305" formatCode="General">
                  <c:v>1.9952623149688844</c:v>
                </c:pt>
                <c:pt idx="306" formatCode="General">
                  <c:v>2.5118864315095779</c:v>
                </c:pt>
                <c:pt idx="307" formatCode="General">
                  <c:v>3.1622776601683795</c:v>
                </c:pt>
                <c:pt idx="308" formatCode="General">
                  <c:v>3.9810717055349727</c:v>
                </c:pt>
                <c:pt idx="309" formatCode="General">
                  <c:v>5.0118723362727149</c:v>
                </c:pt>
                <c:pt idx="310" formatCode="General">
                  <c:v>6.3095734448019494</c:v>
                </c:pt>
                <c:pt idx="311" formatCode="General">
                  <c:v>7.9432823472428309</c:v>
                </c:pt>
                <c:pt idx="312" formatCode="General">
                  <c:v>10</c:v>
                </c:pt>
                <c:pt idx="313" formatCode="General">
                  <c:v>12.589254117941673</c:v>
                </c:pt>
                <c:pt idx="314" formatCode="General">
                  <c:v>15.848931924611103</c:v>
                </c:pt>
                <c:pt idx="315" formatCode="General">
                  <c:v>19.952623149688829</c:v>
                </c:pt>
                <c:pt idx="316" formatCode="General">
                  <c:v>25.118864315095859</c:v>
                </c:pt>
              </c:numCache>
            </c:numRef>
          </c:xVal>
          <c:yVal>
            <c:numRef>
              <c:f>Sheet1!$B$3:$B$319</c:f>
              <c:numCache>
                <c:formatCode>0.00E+00</c:formatCode>
                <c:ptCount val="317"/>
                <c:pt idx="0">
                  <c:v>0</c:v>
                </c:pt>
                <c:pt idx="1">
                  <c:v>3.9400000000000089E-6</c:v>
                </c:pt>
                <c:pt idx="2">
                  <c:v>2.6300000000000045E-6</c:v>
                </c:pt>
                <c:pt idx="3">
                  <c:v>0</c:v>
                </c:pt>
                <c:pt idx="4">
                  <c:v>2.6300000000000045E-6</c:v>
                </c:pt>
                <c:pt idx="5">
                  <c:v>1.3100000000000033E-6</c:v>
                </c:pt>
                <c:pt idx="6">
                  <c:v>1.3100000000000033E-6</c:v>
                </c:pt>
                <c:pt idx="7">
                  <c:v>7.880000000000016E-6</c:v>
                </c:pt>
                <c:pt idx="8">
                  <c:v>6.570000000000015E-6</c:v>
                </c:pt>
                <c:pt idx="9">
                  <c:v>5.2500000000000099E-6</c:v>
                </c:pt>
                <c:pt idx="10">
                  <c:v>7.880000000000016E-6</c:v>
                </c:pt>
                <c:pt idx="11">
                  <c:v>3.9400000000000089E-6</c:v>
                </c:pt>
                <c:pt idx="12">
                  <c:v>1.1800000000000034E-5</c:v>
                </c:pt>
                <c:pt idx="13">
                  <c:v>1.3100000000000024E-5</c:v>
                </c:pt>
                <c:pt idx="14">
                  <c:v>1.1800000000000034E-5</c:v>
                </c:pt>
                <c:pt idx="15">
                  <c:v>7.880000000000016E-6</c:v>
                </c:pt>
                <c:pt idx="16">
                  <c:v>2.1000000000000026E-5</c:v>
                </c:pt>
                <c:pt idx="17">
                  <c:v>1.8400000000000041E-5</c:v>
                </c:pt>
                <c:pt idx="18">
                  <c:v>1.1800000000000034E-5</c:v>
                </c:pt>
                <c:pt idx="19">
                  <c:v>1.8400000000000041E-5</c:v>
                </c:pt>
                <c:pt idx="20">
                  <c:v>1.8400000000000041E-5</c:v>
                </c:pt>
                <c:pt idx="21">
                  <c:v>1.9700000000000042E-5</c:v>
                </c:pt>
                <c:pt idx="22">
                  <c:v>1.8400000000000041E-5</c:v>
                </c:pt>
                <c:pt idx="23">
                  <c:v>2.8900000000000028E-5</c:v>
                </c:pt>
                <c:pt idx="24">
                  <c:v>1.4399999999999999E-5</c:v>
                </c:pt>
                <c:pt idx="25">
                  <c:v>1.5800000000000035E-5</c:v>
                </c:pt>
                <c:pt idx="26">
                  <c:v>7.880000000000016E-6</c:v>
                </c:pt>
                <c:pt idx="27">
                  <c:v>9.1900000000000187E-6</c:v>
                </c:pt>
                <c:pt idx="28">
                  <c:v>0</c:v>
                </c:pt>
                <c:pt idx="29">
                  <c:v>0</c:v>
                </c:pt>
                <c:pt idx="30">
                  <c:v>2.6300000000000045E-6</c:v>
                </c:pt>
                <c:pt idx="31">
                  <c:v>3.9400000000000089E-6</c:v>
                </c:pt>
                <c:pt idx="32">
                  <c:v>0</c:v>
                </c:pt>
                <c:pt idx="33">
                  <c:v>0</c:v>
                </c:pt>
                <c:pt idx="34">
                  <c:v>1.3100000000000033E-6</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2.6300000000000045E-6</c:v>
                </c:pt>
                <c:pt idx="79">
                  <c:v>2.6300000000000045E-6</c:v>
                </c:pt>
                <c:pt idx="80">
                  <c:v>0</c:v>
                </c:pt>
                <c:pt idx="81">
                  <c:v>2.6300000000000045E-6</c:v>
                </c:pt>
                <c:pt idx="82">
                  <c:v>0</c:v>
                </c:pt>
                <c:pt idx="83">
                  <c:v>5.2500000000000099E-6</c:v>
                </c:pt>
                <c:pt idx="84">
                  <c:v>5.2500000000000099E-6</c:v>
                </c:pt>
                <c:pt idx="85">
                  <c:v>5.2500000000000099E-6</c:v>
                </c:pt>
                <c:pt idx="86">
                  <c:v>7.880000000000016E-6</c:v>
                </c:pt>
                <c:pt idx="87">
                  <c:v>2.6300000000000045E-6</c:v>
                </c:pt>
                <c:pt idx="88">
                  <c:v>0</c:v>
                </c:pt>
                <c:pt idx="89">
                  <c:v>1.0499999999999999E-5</c:v>
                </c:pt>
                <c:pt idx="90">
                  <c:v>7.880000000000016E-6</c:v>
                </c:pt>
                <c:pt idx="91">
                  <c:v>7.880000000000016E-6</c:v>
                </c:pt>
                <c:pt idx="92">
                  <c:v>1.0499999999999999E-5</c:v>
                </c:pt>
                <c:pt idx="93">
                  <c:v>2.1000000000000026E-5</c:v>
                </c:pt>
                <c:pt idx="94">
                  <c:v>1.3100000000000024E-5</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1.3100000000000033E-6</c:v>
                </c:pt>
                <c:pt idx="138">
                  <c:v>5.2500000000000099E-6</c:v>
                </c:pt>
                <c:pt idx="139">
                  <c:v>7.880000000000016E-6</c:v>
                </c:pt>
                <c:pt idx="140">
                  <c:v>1.3100000000000033E-6</c:v>
                </c:pt>
                <c:pt idx="141">
                  <c:v>1.1800000000000034E-5</c:v>
                </c:pt>
                <c:pt idx="142">
                  <c:v>1.4399999999999999E-5</c:v>
                </c:pt>
                <c:pt idx="143">
                  <c:v>1.8400000000000041E-5</c:v>
                </c:pt>
                <c:pt idx="144">
                  <c:v>4.4600000000000068E-5</c:v>
                </c:pt>
                <c:pt idx="145">
                  <c:v>7.8800000000000126E-5</c:v>
                </c:pt>
                <c:pt idx="146">
                  <c:v>9.7200000000000045E-5</c:v>
                </c:pt>
                <c:pt idx="147">
                  <c:v>1.5899999999999999E-4</c:v>
                </c:pt>
                <c:pt idx="148">
                  <c:v>2.4200000000000027E-4</c:v>
                </c:pt>
                <c:pt idx="149">
                  <c:v>4.3200000000000004E-4</c:v>
                </c:pt>
                <c:pt idx="150">
                  <c:v>1.0399999999999986E-3</c:v>
                </c:pt>
                <c:pt idx="151">
                  <c:v>2.6100000000000012E-3</c:v>
                </c:pt>
                <c:pt idx="152">
                  <c:v>6.9500000000000065E-3</c:v>
                </c:pt>
                <c:pt idx="153">
                  <c:v>1.5900000000000001E-2</c:v>
                </c:pt>
                <c:pt idx="154">
                  <c:v>8.0400000000000003E-3</c:v>
                </c:pt>
                <c:pt idx="155">
                  <c:v>1.1200000000000015E-2</c:v>
                </c:pt>
                <c:pt idx="156">
                  <c:v>1.3700000000000018E-2</c:v>
                </c:pt>
                <c:pt idx="157">
                  <c:v>1.5599999999999998E-2</c:v>
                </c:pt>
                <c:pt idx="158">
                  <c:v>1.8100000000000022E-2</c:v>
                </c:pt>
                <c:pt idx="159">
                  <c:v>1.9099999999999999E-2</c:v>
                </c:pt>
                <c:pt idx="160">
                  <c:v>2.0199999999999999E-2</c:v>
                </c:pt>
                <c:pt idx="161">
                  <c:v>2.1100000000000001E-2</c:v>
                </c:pt>
                <c:pt idx="162">
                  <c:v>2.1700000000000001E-2</c:v>
                </c:pt>
                <c:pt idx="163">
                  <c:v>2.3099999999999999E-2</c:v>
                </c:pt>
                <c:pt idx="164">
                  <c:v>2.5600000000000012E-2</c:v>
                </c:pt>
                <c:pt idx="165">
                  <c:v>0.10800000000000008</c:v>
                </c:pt>
                <c:pt idx="166">
                  <c:v>1.1599999999999996E-2</c:v>
                </c:pt>
                <c:pt idx="167">
                  <c:v>1.2300000000000005E-2</c:v>
                </c:pt>
                <c:pt idx="168">
                  <c:v>1.2900000000000003E-2</c:v>
                </c:pt>
                <c:pt idx="169">
                  <c:v>1.3599999999999998E-2</c:v>
                </c:pt>
                <c:pt idx="170">
                  <c:v>1.4400000000000001E-2</c:v>
                </c:pt>
                <c:pt idx="171">
                  <c:v>5.2700000000000045E-2</c:v>
                </c:pt>
                <c:pt idx="172">
                  <c:v>1.2400000000000001E-2</c:v>
                </c:pt>
                <c:pt idx="173">
                  <c:v>6.7100000000000021E-2</c:v>
                </c:pt>
                <c:pt idx="174">
                  <c:v>5.2400000000000023E-2</c:v>
                </c:pt>
                <c:pt idx="175">
                  <c:v>9.7000000000000003E-3</c:v>
                </c:pt>
                <c:pt idx="176">
                  <c:v>2.1900000000000006E-2</c:v>
                </c:pt>
                <c:pt idx="177">
                  <c:v>3.1600000000000045E-2</c:v>
                </c:pt>
                <c:pt idx="178">
                  <c:v>1.1100000000000013E-2</c:v>
                </c:pt>
                <c:pt idx="179">
                  <c:v>8.1900000000000028E-3</c:v>
                </c:pt>
                <c:pt idx="180">
                  <c:v>2.9000000000000001E-2</c:v>
                </c:pt>
                <c:pt idx="181">
                  <c:v>3.5900000000000001E-2</c:v>
                </c:pt>
                <c:pt idx="182">
                  <c:v>0.16800000000000001</c:v>
                </c:pt>
                <c:pt idx="183">
                  <c:v>9.0800000000000006E-2</c:v>
                </c:pt>
                <c:pt idx="184">
                  <c:v>1.1400000000000014E-2</c:v>
                </c:pt>
                <c:pt idx="185">
                  <c:v>2.6300000000000045E-6</c:v>
                </c:pt>
                <c:pt idx="186">
                  <c:v>1.3100000000000033E-6</c:v>
                </c:pt>
                <c:pt idx="187">
                  <c:v>0</c:v>
                </c:pt>
                <c:pt idx="188">
                  <c:v>0</c:v>
                </c:pt>
                <c:pt idx="189">
                  <c:v>0</c:v>
                </c:pt>
                <c:pt idx="190">
                  <c:v>0</c:v>
                </c:pt>
              </c:numCache>
            </c:numRef>
          </c:yVal>
        </c:ser>
        <c:ser>
          <c:idx val="1"/>
          <c:order val="1"/>
          <c:tx>
            <c:strRef>
              <c:f>Sheet1!$C$1:$C$2</c:f>
              <c:strCache>
                <c:ptCount val="1"/>
                <c:pt idx="0">
                  <c:v>MCNPX Norm fluence</c:v>
                </c:pt>
              </c:strCache>
            </c:strRef>
          </c:tx>
          <c:spPr>
            <a:ln w="28575">
              <a:noFill/>
            </a:ln>
          </c:spPr>
          <c:marker>
            <c:symbol val="diamond"/>
            <c:size val="4"/>
          </c:marker>
          <c:xVal>
            <c:numRef>
              <c:f>Sheet1!$A$3:$A$319</c:f>
              <c:numCache>
                <c:formatCode>0.00E+00</c:formatCode>
                <c:ptCount val="317"/>
                <c:pt idx="0">
                  <c:v>1.0000000000000045E-11</c:v>
                </c:pt>
                <c:pt idx="1">
                  <c:v>1.1600000000000052E-11</c:v>
                </c:pt>
                <c:pt idx="2">
                  <c:v>1.3500000000000055E-11</c:v>
                </c:pt>
                <c:pt idx="3">
                  <c:v>1.5700000000000063E-11</c:v>
                </c:pt>
                <c:pt idx="4">
                  <c:v>1.820000000000007E-11</c:v>
                </c:pt>
                <c:pt idx="5">
                  <c:v>2.1100000000000074E-11</c:v>
                </c:pt>
                <c:pt idx="6">
                  <c:v>2.4500000000000074E-11</c:v>
                </c:pt>
                <c:pt idx="7">
                  <c:v>2.8500000000000089E-11</c:v>
                </c:pt>
                <c:pt idx="8">
                  <c:v>3.3100000000000085E-11</c:v>
                </c:pt>
                <c:pt idx="9">
                  <c:v>3.8500000000000119E-11</c:v>
                </c:pt>
                <c:pt idx="10">
                  <c:v>4.4700000000000186E-11</c:v>
                </c:pt>
                <c:pt idx="11">
                  <c:v>5.1900000000000152E-11</c:v>
                </c:pt>
                <c:pt idx="12">
                  <c:v>6.0300000000000234E-11</c:v>
                </c:pt>
                <c:pt idx="13">
                  <c:v>7.0000000000000236E-11</c:v>
                </c:pt>
                <c:pt idx="14">
                  <c:v>8.1300000000000239E-11</c:v>
                </c:pt>
                <c:pt idx="15">
                  <c:v>9.4400000000000302E-11</c:v>
                </c:pt>
                <c:pt idx="16">
                  <c:v>1.1000000000000041E-10</c:v>
                </c:pt>
                <c:pt idx="17">
                  <c:v>1.2700000000000052E-10</c:v>
                </c:pt>
                <c:pt idx="18">
                  <c:v>1.4800000000000052E-10</c:v>
                </c:pt>
                <c:pt idx="19">
                  <c:v>1.7200000000000057E-10</c:v>
                </c:pt>
                <c:pt idx="20">
                  <c:v>2.000000000000006E-10</c:v>
                </c:pt>
                <c:pt idx="21">
                  <c:v>2.320000000000007E-10</c:v>
                </c:pt>
                <c:pt idx="22">
                  <c:v>2.6900000000000078E-10</c:v>
                </c:pt>
                <c:pt idx="23">
                  <c:v>3.1300000000000104E-10</c:v>
                </c:pt>
                <c:pt idx="24">
                  <c:v>3.6300000000000107E-10</c:v>
                </c:pt>
                <c:pt idx="25">
                  <c:v>4.2200000000000128E-10</c:v>
                </c:pt>
                <c:pt idx="26">
                  <c:v>4.9000000000000172E-10</c:v>
                </c:pt>
                <c:pt idx="27">
                  <c:v>5.6900000000000145E-10</c:v>
                </c:pt>
                <c:pt idx="28">
                  <c:v>6.6100000000000175E-10</c:v>
                </c:pt>
                <c:pt idx="29">
                  <c:v>7.6700000000000262E-10</c:v>
                </c:pt>
                <c:pt idx="30">
                  <c:v>8.9100000000000302E-10</c:v>
                </c:pt>
                <c:pt idx="31">
                  <c:v>1.040000000000003E-9</c:v>
                </c:pt>
                <c:pt idx="32">
                  <c:v>1.2000000000000037E-9</c:v>
                </c:pt>
                <c:pt idx="33">
                  <c:v>1.4000000000000034E-9</c:v>
                </c:pt>
                <c:pt idx="34">
                  <c:v>1.6200000000000056E-9</c:v>
                </c:pt>
                <c:pt idx="35">
                  <c:v>1.8800000000000072E-9</c:v>
                </c:pt>
                <c:pt idx="36">
                  <c:v>2.1900000000000059E-9</c:v>
                </c:pt>
                <c:pt idx="37">
                  <c:v>2.5400000000000078E-9</c:v>
                </c:pt>
                <c:pt idx="38">
                  <c:v>2.9500000000000074E-9</c:v>
                </c:pt>
                <c:pt idx="39">
                  <c:v>3.430000000000009E-9</c:v>
                </c:pt>
                <c:pt idx="40">
                  <c:v>3.9800000000000107E-9</c:v>
                </c:pt>
                <c:pt idx="41">
                  <c:v>4.6200000000000093E-9</c:v>
                </c:pt>
                <c:pt idx="42">
                  <c:v>5.370000000000016E-9</c:v>
                </c:pt>
                <c:pt idx="43">
                  <c:v>6.240000000000019E-9</c:v>
                </c:pt>
                <c:pt idx="44">
                  <c:v>7.2400000000000221E-9</c:v>
                </c:pt>
                <c:pt idx="45">
                  <c:v>8.4100000000000253E-9</c:v>
                </c:pt>
                <c:pt idx="46">
                  <c:v>9.7700000000000256E-9</c:v>
                </c:pt>
                <c:pt idx="47">
                  <c:v>1.1400000000000039E-8</c:v>
                </c:pt>
                <c:pt idx="48">
                  <c:v>1.3200000000000042E-8</c:v>
                </c:pt>
                <c:pt idx="49">
                  <c:v>1.5300000000000041E-8</c:v>
                </c:pt>
                <c:pt idx="50">
                  <c:v>1.7800000000000054E-8</c:v>
                </c:pt>
                <c:pt idx="51">
                  <c:v>2.0700000000000053E-8</c:v>
                </c:pt>
                <c:pt idx="52">
                  <c:v>2.4000000000000063E-8</c:v>
                </c:pt>
                <c:pt idx="53">
                  <c:v>2.7900000000000074E-8</c:v>
                </c:pt>
                <c:pt idx="54">
                  <c:v>3.2400000000000085E-8</c:v>
                </c:pt>
                <c:pt idx="55">
                  <c:v>3.7600000000000105E-8</c:v>
                </c:pt>
                <c:pt idx="56">
                  <c:v>4.3700000000000127E-8</c:v>
                </c:pt>
                <c:pt idx="57">
                  <c:v>5.0700000000000143E-8</c:v>
                </c:pt>
                <c:pt idx="58">
                  <c:v>5.8900000000000124E-8</c:v>
                </c:pt>
                <c:pt idx="59">
                  <c:v>6.8400000000000176E-8</c:v>
                </c:pt>
                <c:pt idx="60">
                  <c:v>7.9400000000000235E-8</c:v>
                </c:pt>
                <c:pt idx="61">
                  <c:v>9.2300000000000224E-8</c:v>
                </c:pt>
                <c:pt idx="62">
                  <c:v>1.0700000000000031E-7</c:v>
                </c:pt>
                <c:pt idx="63">
                  <c:v>1.2400000000000034E-7</c:v>
                </c:pt>
                <c:pt idx="64">
                  <c:v>1.4500000000000025E-7</c:v>
                </c:pt>
                <c:pt idx="65">
                  <c:v>1.6800000000000047E-7</c:v>
                </c:pt>
                <c:pt idx="66">
                  <c:v>1.9500000000000059E-7</c:v>
                </c:pt>
                <c:pt idx="67">
                  <c:v>2.260000000000007E-7</c:v>
                </c:pt>
                <c:pt idx="68">
                  <c:v>2.6300000000000059E-7</c:v>
                </c:pt>
                <c:pt idx="69">
                  <c:v>3.0500000000000057E-7</c:v>
                </c:pt>
                <c:pt idx="70">
                  <c:v>3.5500000000000073E-7</c:v>
                </c:pt>
                <c:pt idx="71">
                  <c:v>4.1200000000000062E-7</c:v>
                </c:pt>
                <c:pt idx="72">
                  <c:v>4.7900000000000105E-7</c:v>
                </c:pt>
                <c:pt idx="73">
                  <c:v>5.5600000000000111E-7</c:v>
                </c:pt>
                <c:pt idx="74">
                  <c:v>6.4600000000000152E-7</c:v>
                </c:pt>
                <c:pt idx="75">
                  <c:v>7.5000000000000171E-7</c:v>
                </c:pt>
                <c:pt idx="76">
                  <c:v>8.7100000000000117E-7</c:v>
                </c:pt>
                <c:pt idx="77">
                  <c:v>1.0100000000000016E-6</c:v>
                </c:pt>
                <c:pt idx="78">
                  <c:v>1.1700000000000036E-6</c:v>
                </c:pt>
                <c:pt idx="79">
                  <c:v>1.3600000000000029E-6</c:v>
                </c:pt>
                <c:pt idx="80">
                  <c:v>1.5800000000000033E-6</c:v>
                </c:pt>
                <c:pt idx="81">
                  <c:v>1.8400000000000044E-6</c:v>
                </c:pt>
                <c:pt idx="82">
                  <c:v>2.1400000000000049E-6</c:v>
                </c:pt>
                <c:pt idx="83">
                  <c:v>2.4800000000000046E-6</c:v>
                </c:pt>
                <c:pt idx="84">
                  <c:v>2.880000000000005E-6</c:v>
                </c:pt>
                <c:pt idx="85">
                  <c:v>3.3500000000000056E-6</c:v>
                </c:pt>
                <c:pt idx="86">
                  <c:v>3.8900000000000051E-6</c:v>
                </c:pt>
                <c:pt idx="87">
                  <c:v>4.5200000000000075E-6</c:v>
                </c:pt>
                <c:pt idx="88">
                  <c:v>5.2500000000000099E-6</c:v>
                </c:pt>
                <c:pt idx="89">
                  <c:v>6.1000000000000094E-6</c:v>
                </c:pt>
                <c:pt idx="90">
                  <c:v>7.0800000000000144E-6</c:v>
                </c:pt>
                <c:pt idx="91">
                  <c:v>8.2200000000000026E-6</c:v>
                </c:pt>
                <c:pt idx="92">
                  <c:v>9.5500000000000238E-6</c:v>
                </c:pt>
                <c:pt idx="93">
                  <c:v>1.1100000000000026E-5</c:v>
                </c:pt>
                <c:pt idx="94">
                  <c:v>1.2900000000000026E-5</c:v>
                </c:pt>
                <c:pt idx="95">
                  <c:v>1.5000000000000026E-5</c:v>
                </c:pt>
                <c:pt idx="96">
                  <c:v>1.7399999999999999E-5</c:v>
                </c:pt>
                <c:pt idx="97">
                  <c:v>2.0200000000000037E-5</c:v>
                </c:pt>
                <c:pt idx="98">
                  <c:v>2.3400000000000037E-5</c:v>
                </c:pt>
                <c:pt idx="99">
                  <c:v>2.7200000000000058E-5</c:v>
                </c:pt>
                <c:pt idx="100">
                  <c:v>3.1600000000000057E-5</c:v>
                </c:pt>
                <c:pt idx="101">
                  <c:v>3.6700000000000059E-5</c:v>
                </c:pt>
                <c:pt idx="102">
                  <c:v>4.2700000000000116E-5</c:v>
                </c:pt>
                <c:pt idx="103">
                  <c:v>4.9500000000000099E-5</c:v>
                </c:pt>
                <c:pt idx="104">
                  <c:v>5.7500000000000103E-5</c:v>
                </c:pt>
                <c:pt idx="105">
                  <c:v>6.6800000000000092E-5</c:v>
                </c:pt>
                <c:pt idx="106">
                  <c:v>7.7600000000000111E-5</c:v>
                </c:pt>
                <c:pt idx="107">
                  <c:v>9.0200000000000133E-5</c:v>
                </c:pt>
                <c:pt idx="108">
                  <c:v>1.0500000000000018E-4</c:v>
                </c:pt>
                <c:pt idx="109">
                  <c:v>1.2200000000000016E-4</c:v>
                </c:pt>
                <c:pt idx="110">
                  <c:v>1.4100000000000001E-4</c:v>
                </c:pt>
                <c:pt idx="111">
                  <c:v>1.6400000000000033E-4</c:v>
                </c:pt>
                <c:pt idx="112">
                  <c:v>1.9100000000000036E-4</c:v>
                </c:pt>
                <c:pt idx="113">
                  <c:v>2.2100000000000028E-4</c:v>
                </c:pt>
                <c:pt idx="114">
                  <c:v>2.5700000000000012E-4</c:v>
                </c:pt>
                <c:pt idx="115">
                  <c:v>2.9900000000000011E-4</c:v>
                </c:pt>
                <c:pt idx="116">
                  <c:v>3.470000000000003E-4</c:v>
                </c:pt>
                <c:pt idx="117">
                  <c:v>4.0300000000000047E-4</c:v>
                </c:pt>
                <c:pt idx="118">
                  <c:v>4.6800000000000032E-4</c:v>
                </c:pt>
                <c:pt idx="119">
                  <c:v>5.4300000000000095E-4</c:v>
                </c:pt>
                <c:pt idx="120">
                  <c:v>6.310000000000007E-4</c:v>
                </c:pt>
                <c:pt idx="121">
                  <c:v>7.3300000000000101E-4</c:v>
                </c:pt>
                <c:pt idx="122">
                  <c:v>8.5100000000000128E-4</c:v>
                </c:pt>
                <c:pt idx="123">
                  <c:v>9.8900000000000181E-4</c:v>
                </c:pt>
                <c:pt idx="124">
                  <c:v>1.1500000000000024E-3</c:v>
                </c:pt>
                <c:pt idx="125">
                  <c:v>1.3300000000000013E-3</c:v>
                </c:pt>
                <c:pt idx="126">
                  <c:v>1.5499999999999999E-3</c:v>
                </c:pt>
                <c:pt idx="127">
                  <c:v>1.8000000000000023E-3</c:v>
                </c:pt>
                <c:pt idx="128">
                  <c:v>2.0900000000000011E-3</c:v>
                </c:pt>
                <c:pt idx="129">
                  <c:v>2.4300000000000012E-3</c:v>
                </c:pt>
                <c:pt idx="130">
                  <c:v>2.8200000000000026E-3</c:v>
                </c:pt>
                <c:pt idx="131">
                  <c:v>3.2700000000000047E-3</c:v>
                </c:pt>
                <c:pt idx="132">
                  <c:v>3.8000000000000026E-3</c:v>
                </c:pt>
                <c:pt idx="133">
                  <c:v>4.4200000000000003E-3</c:v>
                </c:pt>
                <c:pt idx="134">
                  <c:v>5.1300000000000052E-3</c:v>
                </c:pt>
                <c:pt idx="135">
                  <c:v>5.9600000000000052E-3</c:v>
                </c:pt>
                <c:pt idx="136">
                  <c:v>6.9200000000000034E-3</c:v>
                </c:pt>
                <c:pt idx="137">
                  <c:v>8.0400000000000003E-3</c:v>
                </c:pt>
                <c:pt idx="138">
                  <c:v>9.3300000000000067E-3</c:v>
                </c:pt>
                <c:pt idx="139">
                  <c:v>1.0800000000000013E-2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0.18600000000000017</c:v>
                </c:pt>
                <c:pt idx="159">
                  <c:v>0.21600000000000016</c:v>
                </c:pt>
                <c:pt idx="160">
                  <c:v>0.251</c:v>
                </c:pt>
                <c:pt idx="161">
                  <c:v>0.29200000000000031</c:v>
                </c:pt>
                <c:pt idx="162">
                  <c:v>0.33900000000000047</c:v>
                </c:pt>
                <c:pt idx="163">
                  <c:v>0.39400000000000046</c:v>
                </c:pt>
                <c:pt idx="164">
                  <c:v>0.45700000000000002</c:v>
                </c:pt>
                <c:pt idx="165">
                  <c:v>0.53100000000000003</c:v>
                </c:pt>
                <c:pt idx="166">
                  <c:v>0.61700000000000066</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1.0000000000000045E-11</c:v>
                </c:pt>
                <c:pt idx="193" formatCode="General">
                  <c:v>1.258925411794167E-11</c:v>
                </c:pt>
                <c:pt idx="194" formatCode="General">
                  <c:v>1.5848931924611133E-11</c:v>
                </c:pt>
                <c:pt idx="195" formatCode="General">
                  <c:v>1.9952623149688864E-11</c:v>
                </c:pt>
                <c:pt idx="196" formatCode="General">
                  <c:v>2.5118864315095817E-11</c:v>
                </c:pt>
                <c:pt idx="197" formatCode="General">
                  <c:v>3.1622776601683833E-11</c:v>
                </c:pt>
                <c:pt idx="198" formatCode="General">
                  <c:v>3.9810717055349753E-11</c:v>
                </c:pt>
                <c:pt idx="199" formatCode="General">
                  <c:v>5.0118723362727161E-11</c:v>
                </c:pt>
                <c:pt idx="200" formatCode="General">
                  <c:v>6.309573444801945E-11</c:v>
                </c:pt>
                <c:pt idx="201" formatCode="General">
                  <c:v>7.9432823472428243E-11</c:v>
                </c:pt>
                <c:pt idx="202" formatCode="General">
                  <c:v>1.0000000000000037E-10</c:v>
                </c:pt>
                <c:pt idx="203" formatCode="General">
                  <c:v>1.2589254117941687E-10</c:v>
                </c:pt>
                <c:pt idx="204" formatCode="General">
                  <c:v>1.5848931924611142E-10</c:v>
                </c:pt>
                <c:pt idx="205" formatCode="General">
                  <c:v>1.9952623149688885E-10</c:v>
                </c:pt>
                <c:pt idx="206" formatCode="General">
                  <c:v>2.511886431509583E-10</c:v>
                </c:pt>
                <c:pt idx="207" formatCode="General">
                  <c:v>3.1622776601683857E-10</c:v>
                </c:pt>
                <c:pt idx="208" formatCode="General">
                  <c:v>3.9810717055349782E-10</c:v>
                </c:pt>
                <c:pt idx="209" formatCode="General">
                  <c:v>5.0118723362727184E-10</c:v>
                </c:pt>
                <c:pt idx="210" formatCode="General">
                  <c:v>6.3095734448019518E-10</c:v>
                </c:pt>
                <c:pt idx="211" formatCode="General">
                  <c:v>7.9432823472428311E-10</c:v>
                </c:pt>
                <c:pt idx="212" formatCode="General">
                  <c:v>1.000000000000003E-9</c:v>
                </c:pt>
                <c:pt idx="213" formatCode="General">
                  <c:v>1.2589254117941648E-9</c:v>
                </c:pt>
                <c:pt idx="214" formatCode="General">
                  <c:v>1.5848931924611099E-9</c:v>
                </c:pt>
                <c:pt idx="215" formatCode="General">
                  <c:v>1.9952623149688898E-9</c:v>
                </c:pt>
                <c:pt idx="216" formatCode="General">
                  <c:v>2.5118864315095845E-9</c:v>
                </c:pt>
                <c:pt idx="217" formatCode="General">
                  <c:v>3.1622776601683878E-9</c:v>
                </c:pt>
                <c:pt idx="218" formatCode="General">
                  <c:v>3.9810717055349814E-9</c:v>
                </c:pt>
                <c:pt idx="219" formatCode="General">
                  <c:v>5.0118723362727238E-9</c:v>
                </c:pt>
                <c:pt idx="220" formatCode="General">
                  <c:v>6.3095734448019545E-9</c:v>
                </c:pt>
                <c:pt idx="221" formatCode="General">
                  <c:v>7.9432823472428385E-9</c:v>
                </c:pt>
                <c:pt idx="222" formatCode="General">
                  <c:v>1.0000000000000028E-8</c:v>
                </c:pt>
                <c:pt idx="223" formatCode="General">
                  <c:v>1.2589254117941658E-8</c:v>
                </c:pt>
                <c:pt idx="224" formatCode="General">
                  <c:v>1.5848931924611173E-8</c:v>
                </c:pt>
                <c:pt idx="225" formatCode="General">
                  <c:v>1.9952623149688833E-8</c:v>
                </c:pt>
                <c:pt idx="226" formatCode="General">
                  <c:v>2.5118864315095784E-8</c:v>
                </c:pt>
                <c:pt idx="227" formatCode="General">
                  <c:v>3.1622776601683785E-8</c:v>
                </c:pt>
                <c:pt idx="228" formatCode="General">
                  <c:v>3.981071705534969E-8</c:v>
                </c:pt>
                <c:pt idx="229" formatCode="General">
                  <c:v>5.0118723362727296E-8</c:v>
                </c:pt>
                <c:pt idx="230" formatCode="General">
                  <c:v>6.3095734448019415E-8</c:v>
                </c:pt>
                <c:pt idx="231" formatCode="General">
                  <c:v>7.9432823472428431E-8</c:v>
                </c:pt>
                <c:pt idx="232" formatCode="General">
                  <c:v>1.0000000000000026E-7</c:v>
                </c:pt>
                <c:pt idx="233" formatCode="General">
                  <c:v>1.258925411794167E-7</c:v>
                </c:pt>
                <c:pt idx="234" formatCode="General">
                  <c:v>1.5848931924611151E-7</c:v>
                </c:pt>
                <c:pt idx="235" formatCode="General">
                  <c:v>1.9952623149688819E-7</c:v>
                </c:pt>
                <c:pt idx="236" formatCode="General">
                  <c:v>2.5118864315095791E-7</c:v>
                </c:pt>
                <c:pt idx="237" formatCode="General">
                  <c:v>3.1622776601683813E-7</c:v>
                </c:pt>
                <c:pt idx="238" formatCode="General">
                  <c:v>3.9810717055349729E-7</c:v>
                </c:pt>
                <c:pt idx="239" formatCode="General">
                  <c:v>5.0118723362727334E-7</c:v>
                </c:pt>
                <c:pt idx="240" formatCode="General">
                  <c:v>6.3095734448019434E-7</c:v>
                </c:pt>
                <c:pt idx="241" formatCode="General">
                  <c:v>7.9432823472428336E-7</c:v>
                </c:pt>
                <c:pt idx="242" formatCode="General">
                  <c:v>1.0000000000000025E-6</c:v>
                </c:pt>
                <c:pt idx="243" formatCode="General">
                  <c:v>1.2589254117941655E-6</c:v>
                </c:pt>
                <c:pt idx="244" formatCode="General">
                  <c:v>1.5848931924611137E-6</c:v>
                </c:pt>
                <c:pt idx="245" formatCode="General">
                  <c:v>1.99526231496888E-6</c:v>
                </c:pt>
                <c:pt idx="246" formatCode="General">
                  <c:v>2.5118864315095806E-6</c:v>
                </c:pt>
                <c:pt idx="247" formatCode="General">
                  <c:v>3.1622776601683834E-6</c:v>
                </c:pt>
                <c:pt idx="248" formatCode="General">
                  <c:v>3.9810717055349759E-6</c:v>
                </c:pt>
                <c:pt idx="249" formatCode="General">
                  <c:v>5.0118723362727275E-6</c:v>
                </c:pt>
                <c:pt idx="250" formatCode="General">
                  <c:v>6.309573444801939E-6</c:v>
                </c:pt>
                <c:pt idx="251" formatCode="General">
                  <c:v>7.9432823472428251E-6</c:v>
                </c:pt>
                <c:pt idx="252" formatCode="General">
                  <c:v>1.0000000000000018E-5</c:v>
                </c:pt>
                <c:pt idx="253" formatCode="General">
                  <c:v>1.2589254117941661E-5</c:v>
                </c:pt>
                <c:pt idx="254" formatCode="General">
                  <c:v>1.5848931924611141E-5</c:v>
                </c:pt>
                <c:pt idx="255" formatCode="General">
                  <c:v>1.9952623149688813E-5</c:v>
                </c:pt>
                <c:pt idx="256" formatCode="General">
                  <c:v>2.5118864315095791E-5</c:v>
                </c:pt>
                <c:pt idx="257" formatCode="General">
                  <c:v>3.1622776601683816E-5</c:v>
                </c:pt>
                <c:pt idx="258" formatCode="General">
                  <c:v>3.9810717055349715E-5</c:v>
                </c:pt>
                <c:pt idx="259" formatCode="General">
                  <c:v>5.0118723362727339E-5</c:v>
                </c:pt>
                <c:pt idx="260" formatCode="General">
                  <c:v>6.3095734448019429E-5</c:v>
                </c:pt>
                <c:pt idx="261" formatCode="General">
                  <c:v>7.9432823472428343E-5</c:v>
                </c:pt>
                <c:pt idx="262" formatCode="General">
                  <c:v>1.0000000000000013E-4</c:v>
                </c:pt>
                <c:pt idx="263" formatCode="General">
                  <c:v>1.2589254117941647E-4</c:v>
                </c:pt>
                <c:pt idx="264" formatCode="General">
                  <c:v>1.5848931924611123E-4</c:v>
                </c:pt>
                <c:pt idx="265" formatCode="General">
                  <c:v>1.9952623149688804E-4</c:v>
                </c:pt>
                <c:pt idx="266" formatCode="General">
                  <c:v>2.5118864315095817E-4</c:v>
                </c:pt>
                <c:pt idx="267" formatCode="General">
                  <c:v>3.1622776601683826E-4</c:v>
                </c:pt>
                <c:pt idx="268" formatCode="General">
                  <c:v>3.9810717055349746E-4</c:v>
                </c:pt>
                <c:pt idx="269" formatCode="General">
                  <c:v>5.0118723362727274E-4</c:v>
                </c:pt>
                <c:pt idx="270" formatCode="General">
                  <c:v>6.3095734448019385E-4</c:v>
                </c:pt>
                <c:pt idx="271" formatCode="General">
                  <c:v>7.9432823472428359E-4</c:v>
                </c:pt>
                <c:pt idx="272" formatCode="General">
                  <c:v>1.0000000000000013E-3</c:v>
                </c:pt>
                <c:pt idx="273" formatCode="General">
                  <c:v>1.2589254117941651E-3</c:v>
                </c:pt>
                <c:pt idx="274" formatCode="General">
                  <c:v>1.5848931924611108E-3</c:v>
                </c:pt>
                <c:pt idx="275" formatCode="General">
                  <c:v>1.9952623149688841E-3</c:v>
                </c:pt>
                <c:pt idx="276" formatCode="General">
                  <c:v>2.5118864315095799E-3</c:v>
                </c:pt>
                <c:pt idx="277" formatCode="General">
                  <c:v>3.1622776601683803E-3</c:v>
                </c:pt>
                <c:pt idx="278" formatCode="General">
                  <c:v>3.9810717055349734E-3</c:v>
                </c:pt>
                <c:pt idx="279" formatCode="General">
                  <c:v>5.0118723362727133E-3</c:v>
                </c:pt>
                <c:pt idx="280" formatCode="General">
                  <c:v>6.3095734448019502E-3</c:v>
                </c:pt>
                <c:pt idx="281" formatCode="General">
                  <c:v>7.9432823472428329E-3</c:v>
                </c:pt>
                <c:pt idx="282" formatCode="General">
                  <c:v>1.0000000000000005E-2</c:v>
                </c:pt>
                <c:pt idx="283" formatCode="General">
                  <c:v>1.2589254117941656E-2</c:v>
                </c:pt>
                <c:pt idx="284" formatCode="General">
                  <c:v>1.58489319246111E-2</c:v>
                </c:pt>
                <c:pt idx="285" formatCode="General">
                  <c:v>1.995262314968884E-2</c:v>
                </c:pt>
                <c:pt idx="286" formatCode="General">
                  <c:v>2.5118864315095787E-2</c:v>
                </c:pt>
                <c:pt idx="287" formatCode="General">
                  <c:v>3.1622776601683791E-2</c:v>
                </c:pt>
                <c:pt idx="288" formatCode="General">
                  <c:v>3.9810717055349713E-2</c:v>
                </c:pt>
                <c:pt idx="289" formatCode="General">
                  <c:v>5.0118723362727137E-2</c:v>
                </c:pt>
                <c:pt idx="290" formatCode="General">
                  <c:v>6.3095734448019483E-2</c:v>
                </c:pt>
                <c:pt idx="291" formatCode="General">
                  <c:v>7.9432823472428332E-2</c:v>
                </c:pt>
                <c:pt idx="292" formatCode="General">
                  <c:v>0.1</c:v>
                </c:pt>
                <c:pt idx="293" formatCode="General">
                  <c:v>0.12589254117941656</c:v>
                </c:pt>
                <c:pt idx="294" formatCode="General">
                  <c:v>0.15848931924611129</c:v>
                </c:pt>
                <c:pt idx="295" formatCode="General">
                  <c:v>0.19952623149688845</c:v>
                </c:pt>
                <c:pt idx="296" formatCode="General">
                  <c:v>0.25118864315095857</c:v>
                </c:pt>
                <c:pt idx="297" formatCode="General">
                  <c:v>0.31622776601683827</c:v>
                </c:pt>
                <c:pt idx="298" formatCode="General">
                  <c:v>0.39810717055349687</c:v>
                </c:pt>
                <c:pt idx="299" formatCode="General">
                  <c:v>0.50118723362727169</c:v>
                </c:pt>
                <c:pt idx="300" formatCode="General">
                  <c:v>0.63095734448019514</c:v>
                </c:pt>
                <c:pt idx="301" formatCode="General">
                  <c:v>0.7943282347242826</c:v>
                </c:pt>
                <c:pt idx="302" formatCode="General">
                  <c:v>1</c:v>
                </c:pt>
                <c:pt idx="303" formatCode="General">
                  <c:v>1.2589254117941648</c:v>
                </c:pt>
                <c:pt idx="304" formatCode="General">
                  <c:v>1.5848931924611098</c:v>
                </c:pt>
                <c:pt idx="305" formatCode="General">
                  <c:v>1.9952623149688844</c:v>
                </c:pt>
                <c:pt idx="306" formatCode="General">
                  <c:v>2.5118864315095779</c:v>
                </c:pt>
                <c:pt idx="307" formatCode="General">
                  <c:v>3.1622776601683795</c:v>
                </c:pt>
                <c:pt idx="308" formatCode="General">
                  <c:v>3.9810717055349727</c:v>
                </c:pt>
                <c:pt idx="309" formatCode="General">
                  <c:v>5.0118723362727149</c:v>
                </c:pt>
                <c:pt idx="310" formatCode="General">
                  <c:v>6.3095734448019494</c:v>
                </c:pt>
                <c:pt idx="311" formatCode="General">
                  <c:v>7.9432823472428309</c:v>
                </c:pt>
                <c:pt idx="312" formatCode="General">
                  <c:v>10</c:v>
                </c:pt>
                <c:pt idx="313" formatCode="General">
                  <c:v>12.589254117941673</c:v>
                </c:pt>
                <c:pt idx="314" formatCode="General">
                  <c:v>15.848931924611103</c:v>
                </c:pt>
                <c:pt idx="315" formatCode="General">
                  <c:v>19.952623149688829</c:v>
                </c:pt>
                <c:pt idx="316" formatCode="General">
                  <c:v>25.118864315095859</c:v>
                </c:pt>
              </c:numCache>
            </c:numRef>
          </c:xVal>
          <c:yVal>
            <c:numRef>
              <c:f>Sheet1!$C$3:$C$319</c:f>
              <c:numCache>
                <c:formatCode>0.00E+00</c:formatCode>
                <c:ptCount val="31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2.8300000000000034E-6</c:v>
                </c:pt>
                <c:pt idx="55">
                  <c:v>0</c:v>
                </c:pt>
                <c:pt idx="56">
                  <c:v>6.8200000000000126E-7</c:v>
                </c:pt>
                <c:pt idx="57">
                  <c:v>3.3500000000000056E-6</c:v>
                </c:pt>
                <c:pt idx="58">
                  <c:v>7.9900000000000184E-6</c:v>
                </c:pt>
                <c:pt idx="59">
                  <c:v>6.4600000000000135E-6</c:v>
                </c:pt>
                <c:pt idx="60">
                  <c:v>7.3600000000000125E-6</c:v>
                </c:pt>
                <c:pt idx="61">
                  <c:v>1.6700000000000037E-5</c:v>
                </c:pt>
                <c:pt idx="62">
                  <c:v>2.5400000000000048E-5</c:v>
                </c:pt>
                <c:pt idx="63">
                  <c:v>3.1100000000000044E-5</c:v>
                </c:pt>
                <c:pt idx="64">
                  <c:v>5.4100000000000095E-5</c:v>
                </c:pt>
                <c:pt idx="65">
                  <c:v>5.2400000000000095E-5</c:v>
                </c:pt>
                <c:pt idx="66">
                  <c:v>8.4500000000000211E-5</c:v>
                </c:pt>
                <c:pt idx="67">
                  <c:v>1.3600000000000027E-4</c:v>
                </c:pt>
                <c:pt idx="68">
                  <c:v>1.4600000000000016E-4</c:v>
                </c:pt>
                <c:pt idx="69">
                  <c:v>1.7100000000000023E-4</c:v>
                </c:pt>
                <c:pt idx="70">
                  <c:v>2.4300000000000002E-4</c:v>
                </c:pt>
                <c:pt idx="71">
                  <c:v>2.8900000000000014E-4</c:v>
                </c:pt>
                <c:pt idx="72">
                  <c:v>3.3000000000000038E-4</c:v>
                </c:pt>
                <c:pt idx="73">
                  <c:v>3.9600000000000046E-4</c:v>
                </c:pt>
                <c:pt idx="74">
                  <c:v>5.0900000000000023E-4</c:v>
                </c:pt>
                <c:pt idx="75">
                  <c:v>6.1100000000000021E-4</c:v>
                </c:pt>
                <c:pt idx="76">
                  <c:v>7.0600000000000079E-4</c:v>
                </c:pt>
                <c:pt idx="77">
                  <c:v>8.550000000000017E-4</c:v>
                </c:pt>
                <c:pt idx="78">
                  <c:v>1.0200000000000016E-3</c:v>
                </c:pt>
                <c:pt idx="79">
                  <c:v>1.1199999999999999E-3</c:v>
                </c:pt>
                <c:pt idx="80">
                  <c:v>1.3500000000000016E-3</c:v>
                </c:pt>
                <c:pt idx="81">
                  <c:v>1.4400000000000001E-3</c:v>
                </c:pt>
                <c:pt idx="82">
                  <c:v>1.6500000000000026E-3</c:v>
                </c:pt>
                <c:pt idx="83">
                  <c:v>1.8699999999999999E-3</c:v>
                </c:pt>
                <c:pt idx="84">
                  <c:v>2.1400000000000026E-3</c:v>
                </c:pt>
                <c:pt idx="85">
                  <c:v>2.33E-3</c:v>
                </c:pt>
                <c:pt idx="86">
                  <c:v>2.5600000000000032E-3</c:v>
                </c:pt>
                <c:pt idx="87">
                  <c:v>2.7700000000000012E-3</c:v>
                </c:pt>
                <c:pt idx="88">
                  <c:v>3.1300000000000026E-3</c:v>
                </c:pt>
                <c:pt idx="89">
                  <c:v>3.3900000000000002E-3</c:v>
                </c:pt>
                <c:pt idx="90">
                  <c:v>3.6700000000000031E-3</c:v>
                </c:pt>
                <c:pt idx="91">
                  <c:v>4.0100000000000014E-3</c:v>
                </c:pt>
                <c:pt idx="92">
                  <c:v>4.3200000000000001E-3</c:v>
                </c:pt>
                <c:pt idx="93">
                  <c:v>4.8300000000000053E-3</c:v>
                </c:pt>
                <c:pt idx="94">
                  <c:v>4.8600000000000023E-3</c:v>
                </c:pt>
                <c:pt idx="95">
                  <c:v>5.2100000000000063E-3</c:v>
                </c:pt>
                <c:pt idx="96">
                  <c:v>5.5200000000000023E-3</c:v>
                </c:pt>
                <c:pt idx="97">
                  <c:v>5.6900000000000023E-3</c:v>
                </c:pt>
                <c:pt idx="98">
                  <c:v>6.1300000000000052E-3</c:v>
                </c:pt>
                <c:pt idx="99">
                  <c:v>6.1300000000000052E-3</c:v>
                </c:pt>
                <c:pt idx="100">
                  <c:v>6.5500000000000063E-3</c:v>
                </c:pt>
                <c:pt idx="101">
                  <c:v>6.8000000000000074E-3</c:v>
                </c:pt>
                <c:pt idx="102">
                  <c:v>7.2800000000000104E-3</c:v>
                </c:pt>
                <c:pt idx="103">
                  <c:v>7.2800000000000104E-3</c:v>
                </c:pt>
                <c:pt idx="104">
                  <c:v>7.7300000000000094E-3</c:v>
                </c:pt>
                <c:pt idx="105">
                  <c:v>8.0300000000000007E-3</c:v>
                </c:pt>
                <c:pt idx="106">
                  <c:v>8.160000000000011E-3</c:v>
                </c:pt>
                <c:pt idx="107">
                  <c:v>8.4700000000000105E-3</c:v>
                </c:pt>
                <c:pt idx="108">
                  <c:v>8.6500000000000066E-3</c:v>
                </c:pt>
                <c:pt idx="109">
                  <c:v>8.9000000000000138E-3</c:v>
                </c:pt>
                <c:pt idx="110">
                  <c:v>9.3500000000000145E-3</c:v>
                </c:pt>
                <c:pt idx="111">
                  <c:v>9.5600000000000112E-3</c:v>
                </c:pt>
                <c:pt idx="112">
                  <c:v>9.4500000000000191E-3</c:v>
                </c:pt>
                <c:pt idx="113">
                  <c:v>9.9100000000000125E-3</c:v>
                </c:pt>
                <c:pt idx="114">
                  <c:v>1.0200000000000001E-2</c:v>
                </c:pt>
                <c:pt idx="115">
                  <c:v>9.990000000000011E-3</c:v>
                </c:pt>
                <c:pt idx="116">
                  <c:v>9.8500000000000185E-3</c:v>
                </c:pt>
                <c:pt idx="117">
                  <c:v>8.0900000000000104E-3</c:v>
                </c:pt>
                <c:pt idx="118">
                  <c:v>1.0100000000000001E-2</c:v>
                </c:pt>
                <c:pt idx="119">
                  <c:v>1.0699999999999998E-2</c:v>
                </c:pt>
                <c:pt idx="120">
                  <c:v>1.0699999999999998E-2</c:v>
                </c:pt>
                <c:pt idx="121">
                  <c:v>1.0400000000000001E-2</c:v>
                </c:pt>
                <c:pt idx="122">
                  <c:v>1.0500000000000013E-2</c:v>
                </c:pt>
                <c:pt idx="123">
                  <c:v>1.0699999999999998E-2</c:v>
                </c:pt>
                <c:pt idx="124">
                  <c:v>1.0900000000000003E-2</c:v>
                </c:pt>
                <c:pt idx="125">
                  <c:v>1.0500000000000013E-2</c:v>
                </c:pt>
                <c:pt idx="126">
                  <c:v>1.0900000000000003E-2</c:v>
                </c:pt>
                <c:pt idx="127">
                  <c:v>1.0699999999999998E-2</c:v>
                </c:pt>
                <c:pt idx="128">
                  <c:v>1.0900000000000003E-2</c:v>
                </c:pt>
                <c:pt idx="129">
                  <c:v>1.0699999999999998E-2</c:v>
                </c:pt>
                <c:pt idx="130">
                  <c:v>1.0800000000000013E-2</c:v>
                </c:pt>
                <c:pt idx="131">
                  <c:v>1.0800000000000013E-2</c:v>
                </c:pt>
                <c:pt idx="132">
                  <c:v>1.0900000000000003E-2</c:v>
                </c:pt>
                <c:pt idx="133">
                  <c:v>1.0600000000000012E-2</c:v>
                </c:pt>
                <c:pt idx="134">
                  <c:v>1.0900000000000003E-2</c:v>
                </c:pt>
                <c:pt idx="135">
                  <c:v>1.0800000000000013E-2</c:v>
                </c:pt>
                <c:pt idx="136">
                  <c:v>1.0800000000000013E-2</c:v>
                </c:pt>
                <c:pt idx="137">
                  <c:v>1.0699999999999998E-2</c:v>
                </c:pt>
                <c:pt idx="138">
                  <c:v>1.0900000000000003E-2</c:v>
                </c:pt>
                <c:pt idx="139">
                  <c:v>1.0900000000000003E-2</c:v>
                </c:pt>
                <c:pt idx="140">
                  <c:v>1.0800000000000013E-2</c:v>
                </c:pt>
                <c:pt idx="141">
                  <c:v>1.2699999999999998E-2</c:v>
                </c:pt>
                <c:pt idx="142">
                  <c:v>9.8500000000000185E-3</c:v>
                </c:pt>
                <c:pt idx="143">
                  <c:v>1.0200000000000001E-2</c:v>
                </c:pt>
                <c:pt idx="144">
                  <c:v>1.0800000000000013E-2</c:v>
                </c:pt>
                <c:pt idx="145">
                  <c:v>1.3299999999999998E-2</c:v>
                </c:pt>
                <c:pt idx="146">
                  <c:v>8.850000000000021E-3</c:v>
                </c:pt>
                <c:pt idx="147">
                  <c:v>1.0800000000000013E-2</c:v>
                </c:pt>
                <c:pt idx="148">
                  <c:v>1.0900000000000003E-2</c:v>
                </c:pt>
                <c:pt idx="149">
                  <c:v>1.0800000000000013E-2</c:v>
                </c:pt>
                <c:pt idx="150">
                  <c:v>1.1299999999999998E-2</c:v>
                </c:pt>
                <c:pt idx="151">
                  <c:v>1.0900000000000003E-2</c:v>
                </c:pt>
                <c:pt idx="152">
                  <c:v>1.0400000000000001E-2</c:v>
                </c:pt>
                <c:pt idx="153">
                  <c:v>1.0800000000000013E-2</c:v>
                </c:pt>
                <c:pt idx="154">
                  <c:v>1.1599999999999996E-2</c:v>
                </c:pt>
                <c:pt idx="155">
                  <c:v>1.0200000000000001E-2</c:v>
                </c:pt>
                <c:pt idx="156">
                  <c:v>1.0699999999999998E-2</c:v>
                </c:pt>
                <c:pt idx="157">
                  <c:v>1.0900000000000003E-2</c:v>
                </c:pt>
                <c:pt idx="158">
                  <c:v>1.1400000000000014E-2</c:v>
                </c:pt>
                <c:pt idx="159">
                  <c:v>1.2100000000000001E-2</c:v>
                </c:pt>
                <c:pt idx="160">
                  <c:v>9.4900000000000123E-3</c:v>
                </c:pt>
                <c:pt idx="161">
                  <c:v>1.0900000000000003E-2</c:v>
                </c:pt>
                <c:pt idx="162">
                  <c:v>1.0999999999999998E-2</c:v>
                </c:pt>
                <c:pt idx="163">
                  <c:v>1.1100000000000013E-2</c:v>
                </c:pt>
                <c:pt idx="164">
                  <c:v>1.0900000000000003E-2</c:v>
                </c:pt>
                <c:pt idx="165">
                  <c:v>1.1100000000000013E-2</c:v>
                </c:pt>
                <c:pt idx="166">
                  <c:v>1.1500000000000015E-2</c:v>
                </c:pt>
                <c:pt idx="167">
                  <c:v>1.1599999999999996E-2</c:v>
                </c:pt>
                <c:pt idx="168">
                  <c:v>1.1800000000000019E-2</c:v>
                </c:pt>
                <c:pt idx="169">
                  <c:v>1.1599999999999996E-2</c:v>
                </c:pt>
                <c:pt idx="170">
                  <c:v>1.1599999999999996E-2</c:v>
                </c:pt>
                <c:pt idx="171">
                  <c:v>1.1800000000000019E-2</c:v>
                </c:pt>
                <c:pt idx="172">
                  <c:v>1.1599999999999996E-2</c:v>
                </c:pt>
                <c:pt idx="173">
                  <c:v>1.1599999999999996E-2</c:v>
                </c:pt>
                <c:pt idx="174">
                  <c:v>1.1299999999999998E-2</c:v>
                </c:pt>
                <c:pt idx="175">
                  <c:v>1.1200000000000015E-2</c:v>
                </c:pt>
                <c:pt idx="176">
                  <c:v>1.0699999999999998E-2</c:v>
                </c:pt>
                <c:pt idx="177">
                  <c:v>1.0100000000000001E-2</c:v>
                </c:pt>
                <c:pt idx="178">
                  <c:v>9.8900000000000186E-3</c:v>
                </c:pt>
                <c:pt idx="179">
                  <c:v>9.6000000000000026E-3</c:v>
                </c:pt>
                <c:pt idx="180">
                  <c:v>9.3500000000000145E-3</c:v>
                </c:pt>
                <c:pt idx="181">
                  <c:v>9.1700000000000028E-3</c:v>
                </c:pt>
                <c:pt idx="182">
                  <c:v>9.4000000000000108E-3</c:v>
                </c:pt>
                <c:pt idx="183">
                  <c:v>9.0300000000000068E-3</c:v>
                </c:pt>
                <c:pt idx="184">
                  <c:v>9.1600000000000067E-3</c:v>
                </c:pt>
                <c:pt idx="185">
                  <c:v>8.8600000000000241E-3</c:v>
                </c:pt>
                <c:pt idx="186">
                  <c:v>9.1300000000000027E-3</c:v>
                </c:pt>
                <c:pt idx="187">
                  <c:v>9.0500000000000112E-3</c:v>
                </c:pt>
                <c:pt idx="188">
                  <c:v>9.2400000000000034E-3</c:v>
                </c:pt>
                <c:pt idx="189">
                  <c:v>8.0000000000000123E-3</c:v>
                </c:pt>
                <c:pt idx="190">
                  <c:v>0</c:v>
                </c:pt>
              </c:numCache>
            </c:numRef>
          </c:yVal>
        </c:ser>
        <c:ser>
          <c:idx val="2"/>
          <c:order val="2"/>
          <c:tx>
            <c:strRef>
              <c:f>Sheet1!$D$1:$D$2</c:f>
              <c:strCache>
                <c:ptCount val="1"/>
                <c:pt idx="0">
                  <c:v>GAMOS Cl1737</c:v>
                </c:pt>
              </c:strCache>
            </c:strRef>
          </c:tx>
          <c:spPr>
            <a:ln w="28575">
              <a:noFill/>
            </a:ln>
          </c:spPr>
          <c:marker>
            <c:symbol val="diamond"/>
            <c:size val="4"/>
          </c:marker>
          <c:xVal>
            <c:numRef>
              <c:f>Sheet1!$A$3:$A$319</c:f>
              <c:numCache>
                <c:formatCode>0.00E+00</c:formatCode>
                <c:ptCount val="317"/>
                <c:pt idx="0">
                  <c:v>1.0000000000000045E-11</c:v>
                </c:pt>
                <c:pt idx="1">
                  <c:v>1.1600000000000052E-11</c:v>
                </c:pt>
                <c:pt idx="2">
                  <c:v>1.3500000000000055E-11</c:v>
                </c:pt>
                <c:pt idx="3">
                  <c:v>1.5700000000000063E-11</c:v>
                </c:pt>
                <c:pt idx="4">
                  <c:v>1.820000000000007E-11</c:v>
                </c:pt>
                <c:pt idx="5">
                  <c:v>2.1100000000000074E-11</c:v>
                </c:pt>
                <c:pt idx="6">
                  <c:v>2.4500000000000074E-11</c:v>
                </c:pt>
                <c:pt idx="7">
                  <c:v>2.8500000000000089E-11</c:v>
                </c:pt>
                <c:pt idx="8">
                  <c:v>3.3100000000000085E-11</c:v>
                </c:pt>
                <c:pt idx="9">
                  <c:v>3.8500000000000119E-11</c:v>
                </c:pt>
                <c:pt idx="10">
                  <c:v>4.4700000000000186E-11</c:v>
                </c:pt>
                <c:pt idx="11">
                  <c:v>5.1900000000000152E-11</c:v>
                </c:pt>
                <c:pt idx="12">
                  <c:v>6.0300000000000234E-11</c:v>
                </c:pt>
                <c:pt idx="13">
                  <c:v>7.0000000000000236E-11</c:v>
                </c:pt>
                <c:pt idx="14">
                  <c:v>8.1300000000000239E-11</c:v>
                </c:pt>
                <c:pt idx="15">
                  <c:v>9.4400000000000302E-11</c:v>
                </c:pt>
                <c:pt idx="16">
                  <c:v>1.1000000000000041E-10</c:v>
                </c:pt>
                <c:pt idx="17">
                  <c:v>1.2700000000000052E-10</c:v>
                </c:pt>
                <c:pt idx="18">
                  <c:v>1.4800000000000052E-10</c:v>
                </c:pt>
                <c:pt idx="19">
                  <c:v>1.7200000000000057E-10</c:v>
                </c:pt>
                <c:pt idx="20">
                  <c:v>2.000000000000006E-10</c:v>
                </c:pt>
                <c:pt idx="21">
                  <c:v>2.320000000000007E-10</c:v>
                </c:pt>
                <c:pt idx="22">
                  <c:v>2.6900000000000078E-10</c:v>
                </c:pt>
                <c:pt idx="23">
                  <c:v>3.1300000000000104E-10</c:v>
                </c:pt>
                <c:pt idx="24">
                  <c:v>3.6300000000000107E-10</c:v>
                </c:pt>
                <c:pt idx="25">
                  <c:v>4.2200000000000128E-10</c:v>
                </c:pt>
                <c:pt idx="26">
                  <c:v>4.9000000000000172E-10</c:v>
                </c:pt>
                <c:pt idx="27">
                  <c:v>5.6900000000000145E-10</c:v>
                </c:pt>
                <c:pt idx="28">
                  <c:v>6.6100000000000175E-10</c:v>
                </c:pt>
                <c:pt idx="29">
                  <c:v>7.6700000000000262E-10</c:v>
                </c:pt>
                <c:pt idx="30">
                  <c:v>8.9100000000000302E-10</c:v>
                </c:pt>
                <c:pt idx="31">
                  <c:v>1.040000000000003E-9</c:v>
                </c:pt>
                <c:pt idx="32">
                  <c:v>1.2000000000000037E-9</c:v>
                </c:pt>
                <c:pt idx="33">
                  <c:v>1.4000000000000034E-9</c:v>
                </c:pt>
                <c:pt idx="34">
                  <c:v>1.6200000000000056E-9</c:v>
                </c:pt>
                <c:pt idx="35">
                  <c:v>1.8800000000000072E-9</c:v>
                </c:pt>
                <c:pt idx="36">
                  <c:v>2.1900000000000059E-9</c:v>
                </c:pt>
                <c:pt idx="37">
                  <c:v>2.5400000000000078E-9</c:v>
                </c:pt>
                <c:pt idx="38">
                  <c:v>2.9500000000000074E-9</c:v>
                </c:pt>
                <c:pt idx="39">
                  <c:v>3.430000000000009E-9</c:v>
                </c:pt>
                <c:pt idx="40">
                  <c:v>3.9800000000000107E-9</c:v>
                </c:pt>
                <c:pt idx="41">
                  <c:v>4.6200000000000093E-9</c:v>
                </c:pt>
                <c:pt idx="42">
                  <c:v>5.370000000000016E-9</c:v>
                </c:pt>
                <c:pt idx="43">
                  <c:v>6.240000000000019E-9</c:v>
                </c:pt>
                <c:pt idx="44">
                  <c:v>7.2400000000000221E-9</c:v>
                </c:pt>
                <c:pt idx="45">
                  <c:v>8.4100000000000253E-9</c:v>
                </c:pt>
                <c:pt idx="46">
                  <c:v>9.7700000000000256E-9</c:v>
                </c:pt>
                <c:pt idx="47">
                  <c:v>1.1400000000000039E-8</c:v>
                </c:pt>
                <c:pt idx="48">
                  <c:v>1.3200000000000042E-8</c:v>
                </c:pt>
                <c:pt idx="49">
                  <c:v>1.5300000000000041E-8</c:v>
                </c:pt>
                <c:pt idx="50">
                  <c:v>1.7800000000000054E-8</c:v>
                </c:pt>
                <c:pt idx="51">
                  <c:v>2.0700000000000053E-8</c:v>
                </c:pt>
                <c:pt idx="52">
                  <c:v>2.4000000000000063E-8</c:v>
                </c:pt>
                <c:pt idx="53">
                  <c:v>2.7900000000000074E-8</c:v>
                </c:pt>
                <c:pt idx="54">
                  <c:v>3.2400000000000085E-8</c:v>
                </c:pt>
                <c:pt idx="55">
                  <c:v>3.7600000000000105E-8</c:v>
                </c:pt>
                <c:pt idx="56">
                  <c:v>4.3700000000000127E-8</c:v>
                </c:pt>
                <c:pt idx="57">
                  <c:v>5.0700000000000143E-8</c:v>
                </c:pt>
                <c:pt idx="58">
                  <c:v>5.8900000000000124E-8</c:v>
                </c:pt>
                <c:pt idx="59">
                  <c:v>6.8400000000000176E-8</c:v>
                </c:pt>
                <c:pt idx="60">
                  <c:v>7.9400000000000235E-8</c:v>
                </c:pt>
                <c:pt idx="61">
                  <c:v>9.2300000000000224E-8</c:v>
                </c:pt>
                <c:pt idx="62">
                  <c:v>1.0700000000000031E-7</c:v>
                </c:pt>
                <c:pt idx="63">
                  <c:v>1.2400000000000034E-7</c:v>
                </c:pt>
                <c:pt idx="64">
                  <c:v>1.4500000000000025E-7</c:v>
                </c:pt>
                <c:pt idx="65">
                  <c:v>1.6800000000000047E-7</c:v>
                </c:pt>
                <c:pt idx="66">
                  <c:v>1.9500000000000059E-7</c:v>
                </c:pt>
                <c:pt idx="67">
                  <c:v>2.260000000000007E-7</c:v>
                </c:pt>
                <c:pt idx="68">
                  <c:v>2.6300000000000059E-7</c:v>
                </c:pt>
                <c:pt idx="69">
                  <c:v>3.0500000000000057E-7</c:v>
                </c:pt>
                <c:pt idx="70">
                  <c:v>3.5500000000000073E-7</c:v>
                </c:pt>
                <c:pt idx="71">
                  <c:v>4.1200000000000062E-7</c:v>
                </c:pt>
                <c:pt idx="72">
                  <c:v>4.7900000000000105E-7</c:v>
                </c:pt>
                <c:pt idx="73">
                  <c:v>5.5600000000000111E-7</c:v>
                </c:pt>
                <c:pt idx="74">
                  <c:v>6.4600000000000152E-7</c:v>
                </c:pt>
                <c:pt idx="75">
                  <c:v>7.5000000000000171E-7</c:v>
                </c:pt>
                <c:pt idx="76">
                  <c:v>8.7100000000000117E-7</c:v>
                </c:pt>
                <c:pt idx="77">
                  <c:v>1.0100000000000016E-6</c:v>
                </c:pt>
                <c:pt idx="78">
                  <c:v>1.1700000000000036E-6</c:v>
                </c:pt>
                <c:pt idx="79">
                  <c:v>1.3600000000000029E-6</c:v>
                </c:pt>
                <c:pt idx="80">
                  <c:v>1.5800000000000033E-6</c:v>
                </c:pt>
                <c:pt idx="81">
                  <c:v>1.8400000000000044E-6</c:v>
                </c:pt>
                <c:pt idx="82">
                  <c:v>2.1400000000000049E-6</c:v>
                </c:pt>
                <c:pt idx="83">
                  <c:v>2.4800000000000046E-6</c:v>
                </c:pt>
                <c:pt idx="84">
                  <c:v>2.880000000000005E-6</c:v>
                </c:pt>
                <c:pt idx="85">
                  <c:v>3.3500000000000056E-6</c:v>
                </c:pt>
                <c:pt idx="86">
                  <c:v>3.8900000000000051E-6</c:v>
                </c:pt>
                <c:pt idx="87">
                  <c:v>4.5200000000000075E-6</c:v>
                </c:pt>
                <c:pt idx="88">
                  <c:v>5.2500000000000099E-6</c:v>
                </c:pt>
                <c:pt idx="89">
                  <c:v>6.1000000000000094E-6</c:v>
                </c:pt>
                <c:pt idx="90">
                  <c:v>7.0800000000000144E-6</c:v>
                </c:pt>
                <c:pt idx="91">
                  <c:v>8.2200000000000026E-6</c:v>
                </c:pt>
                <c:pt idx="92">
                  <c:v>9.5500000000000238E-6</c:v>
                </c:pt>
                <c:pt idx="93">
                  <c:v>1.1100000000000026E-5</c:v>
                </c:pt>
                <c:pt idx="94">
                  <c:v>1.2900000000000026E-5</c:v>
                </c:pt>
                <c:pt idx="95">
                  <c:v>1.5000000000000026E-5</c:v>
                </c:pt>
                <c:pt idx="96">
                  <c:v>1.7399999999999999E-5</c:v>
                </c:pt>
                <c:pt idx="97">
                  <c:v>2.0200000000000037E-5</c:v>
                </c:pt>
                <c:pt idx="98">
                  <c:v>2.3400000000000037E-5</c:v>
                </c:pt>
                <c:pt idx="99">
                  <c:v>2.7200000000000058E-5</c:v>
                </c:pt>
                <c:pt idx="100">
                  <c:v>3.1600000000000057E-5</c:v>
                </c:pt>
                <c:pt idx="101">
                  <c:v>3.6700000000000059E-5</c:v>
                </c:pt>
                <c:pt idx="102">
                  <c:v>4.2700000000000116E-5</c:v>
                </c:pt>
                <c:pt idx="103">
                  <c:v>4.9500000000000099E-5</c:v>
                </c:pt>
                <c:pt idx="104">
                  <c:v>5.7500000000000103E-5</c:v>
                </c:pt>
                <c:pt idx="105">
                  <c:v>6.6800000000000092E-5</c:v>
                </c:pt>
                <c:pt idx="106">
                  <c:v>7.7600000000000111E-5</c:v>
                </c:pt>
                <c:pt idx="107">
                  <c:v>9.0200000000000133E-5</c:v>
                </c:pt>
                <c:pt idx="108">
                  <c:v>1.0500000000000018E-4</c:v>
                </c:pt>
                <c:pt idx="109">
                  <c:v>1.2200000000000016E-4</c:v>
                </c:pt>
                <c:pt idx="110">
                  <c:v>1.4100000000000001E-4</c:v>
                </c:pt>
                <c:pt idx="111">
                  <c:v>1.6400000000000033E-4</c:v>
                </c:pt>
                <c:pt idx="112">
                  <c:v>1.9100000000000036E-4</c:v>
                </c:pt>
                <c:pt idx="113">
                  <c:v>2.2100000000000028E-4</c:v>
                </c:pt>
                <c:pt idx="114">
                  <c:v>2.5700000000000012E-4</c:v>
                </c:pt>
                <c:pt idx="115">
                  <c:v>2.9900000000000011E-4</c:v>
                </c:pt>
                <c:pt idx="116">
                  <c:v>3.470000000000003E-4</c:v>
                </c:pt>
                <c:pt idx="117">
                  <c:v>4.0300000000000047E-4</c:v>
                </c:pt>
                <c:pt idx="118">
                  <c:v>4.6800000000000032E-4</c:v>
                </c:pt>
                <c:pt idx="119">
                  <c:v>5.4300000000000095E-4</c:v>
                </c:pt>
                <c:pt idx="120">
                  <c:v>6.310000000000007E-4</c:v>
                </c:pt>
                <c:pt idx="121">
                  <c:v>7.3300000000000101E-4</c:v>
                </c:pt>
                <c:pt idx="122">
                  <c:v>8.5100000000000128E-4</c:v>
                </c:pt>
                <c:pt idx="123">
                  <c:v>9.8900000000000181E-4</c:v>
                </c:pt>
                <c:pt idx="124">
                  <c:v>1.1500000000000024E-3</c:v>
                </c:pt>
                <c:pt idx="125">
                  <c:v>1.3300000000000013E-3</c:v>
                </c:pt>
                <c:pt idx="126">
                  <c:v>1.5499999999999999E-3</c:v>
                </c:pt>
                <c:pt idx="127">
                  <c:v>1.8000000000000023E-3</c:v>
                </c:pt>
                <c:pt idx="128">
                  <c:v>2.0900000000000011E-3</c:v>
                </c:pt>
                <c:pt idx="129">
                  <c:v>2.4300000000000012E-3</c:v>
                </c:pt>
                <c:pt idx="130">
                  <c:v>2.8200000000000026E-3</c:v>
                </c:pt>
                <c:pt idx="131">
                  <c:v>3.2700000000000047E-3</c:v>
                </c:pt>
                <c:pt idx="132">
                  <c:v>3.8000000000000026E-3</c:v>
                </c:pt>
                <c:pt idx="133">
                  <c:v>4.4200000000000003E-3</c:v>
                </c:pt>
                <c:pt idx="134">
                  <c:v>5.1300000000000052E-3</c:v>
                </c:pt>
                <c:pt idx="135">
                  <c:v>5.9600000000000052E-3</c:v>
                </c:pt>
                <c:pt idx="136">
                  <c:v>6.9200000000000034E-3</c:v>
                </c:pt>
                <c:pt idx="137">
                  <c:v>8.0400000000000003E-3</c:v>
                </c:pt>
                <c:pt idx="138">
                  <c:v>9.3300000000000067E-3</c:v>
                </c:pt>
                <c:pt idx="139">
                  <c:v>1.0800000000000013E-2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0.18600000000000017</c:v>
                </c:pt>
                <c:pt idx="159">
                  <c:v>0.21600000000000016</c:v>
                </c:pt>
                <c:pt idx="160">
                  <c:v>0.251</c:v>
                </c:pt>
                <c:pt idx="161">
                  <c:v>0.29200000000000031</c:v>
                </c:pt>
                <c:pt idx="162">
                  <c:v>0.33900000000000047</c:v>
                </c:pt>
                <c:pt idx="163">
                  <c:v>0.39400000000000046</c:v>
                </c:pt>
                <c:pt idx="164">
                  <c:v>0.45700000000000002</c:v>
                </c:pt>
                <c:pt idx="165">
                  <c:v>0.53100000000000003</c:v>
                </c:pt>
                <c:pt idx="166">
                  <c:v>0.61700000000000066</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1.0000000000000045E-11</c:v>
                </c:pt>
                <c:pt idx="193" formatCode="General">
                  <c:v>1.258925411794167E-11</c:v>
                </c:pt>
                <c:pt idx="194" formatCode="General">
                  <c:v>1.5848931924611133E-11</c:v>
                </c:pt>
                <c:pt idx="195" formatCode="General">
                  <c:v>1.9952623149688864E-11</c:v>
                </c:pt>
                <c:pt idx="196" formatCode="General">
                  <c:v>2.5118864315095817E-11</c:v>
                </c:pt>
                <c:pt idx="197" formatCode="General">
                  <c:v>3.1622776601683833E-11</c:v>
                </c:pt>
                <c:pt idx="198" formatCode="General">
                  <c:v>3.9810717055349753E-11</c:v>
                </c:pt>
                <c:pt idx="199" formatCode="General">
                  <c:v>5.0118723362727161E-11</c:v>
                </c:pt>
                <c:pt idx="200" formatCode="General">
                  <c:v>6.309573444801945E-11</c:v>
                </c:pt>
                <c:pt idx="201" formatCode="General">
                  <c:v>7.9432823472428243E-11</c:v>
                </c:pt>
                <c:pt idx="202" formatCode="General">
                  <c:v>1.0000000000000037E-10</c:v>
                </c:pt>
                <c:pt idx="203" formatCode="General">
                  <c:v>1.2589254117941687E-10</c:v>
                </c:pt>
                <c:pt idx="204" formatCode="General">
                  <c:v>1.5848931924611142E-10</c:v>
                </c:pt>
                <c:pt idx="205" formatCode="General">
                  <c:v>1.9952623149688885E-10</c:v>
                </c:pt>
                <c:pt idx="206" formatCode="General">
                  <c:v>2.511886431509583E-10</c:v>
                </c:pt>
                <c:pt idx="207" formatCode="General">
                  <c:v>3.1622776601683857E-10</c:v>
                </c:pt>
                <c:pt idx="208" formatCode="General">
                  <c:v>3.9810717055349782E-10</c:v>
                </c:pt>
                <c:pt idx="209" formatCode="General">
                  <c:v>5.0118723362727184E-10</c:v>
                </c:pt>
                <c:pt idx="210" formatCode="General">
                  <c:v>6.3095734448019518E-10</c:v>
                </c:pt>
                <c:pt idx="211" formatCode="General">
                  <c:v>7.9432823472428311E-10</c:v>
                </c:pt>
                <c:pt idx="212" formatCode="General">
                  <c:v>1.000000000000003E-9</c:v>
                </c:pt>
                <c:pt idx="213" formatCode="General">
                  <c:v>1.2589254117941648E-9</c:v>
                </c:pt>
                <c:pt idx="214" formatCode="General">
                  <c:v>1.5848931924611099E-9</c:v>
                </c:pt>
                <c:pt idx="215" formatCode="General">
                  <c:v>1.9952623149688898E-9</c:v>
                </c:pt>
                <c:pt idx="216" formatCode="General">
                  <c:v>2.5118864315095845E-9</c:v>
                </c:pt>
                <c:pt idx="217" formatCode="General">
                  <c:v>3.1622776601683878E-9</c:v>
                </c:pt>
                <c:pt idx="218" formatCode="General">
                  <c:v>3.9810717055349814E-9</c:v>
                </c:pt>
                <c:pt idx="219" formatCode="General">
                  <c:v>5.0118723362727238E-9</c:v>
                </c:pt>
                <c:pt idx="220" formatCode="General">
                  <c:v>6.3095734448019545E-9</c:v>
                </c:pt>
                <c:pt idx="221" formatCode="General">
                  <c:v>7.9432823472428385E-9</c:v>
                </c:pt>
                <c:pt idx="222" formatCode="General">
                  <c:v>1.0000000000000028E-8</c:v>
                </c:pt>
                <c:pt idx="223" formatCode="General">
                  <c:v>1.2589254117941658E-8</c:v>
                </c:pt>
                <c:pt idx="224" formatCode="General">
                  <c:v>1.5848931924611173E-8</c:v>
                </c:pt>
                <c:pt idx="225" formatCode="General">
                  <c:v>1.9952623149688833E-8</c:v>
                </c:pt>
                <c:pt idx="226" formatCode="General">
                  <c:v>2.5118864315095784E-8</c:v>
                </c:pt>
                <c:pt idx="227" formatCode="General">
                  <c:v>3.1622776601683785E-8</c:v>
                </c:pt>
                <c:pt idx="228" formatCode="General">
                  <c:v>3.981071705534969E-8</c:v>
                </c:pt>
                <c:pt idx="229" formatCode="General">
                  <c:v>5.0118723362727296E-8</c:v>
                </c:pt>
                <c:pt idx="230" formatCode="General">
                  <c:v>6.3095734448019415E-8</c:v>
                </c:pt>
                <c:pt idx="231" formatCode="General">
                  <c:v>7.9432823472428431E-8</c:v>
                </c:pt>
                <c:pt idx="232" formatCode="General">
                  <c:v>1.0000000000000026E-7</c:v>
                </c:pt>
                <c:pt idx="233" formatCode="General">
                  <c:v>1.258925411794167E-7</c:v>
                </c:pt>
                <c:pt idx="234" formatCode="General">
                  <c:v>1.5848931924611151E-7</c:v>
                </c:pt>
                <c:pt idx="235" formatCode="General">
                  <c:v>1.9952623149688819E-7</c:v>
                </c:pt>
                <c:pt idx="236" formatCode="General">
                  <c:v>2.5118864315095791E-7</c:v>
                </c:pt>
                <c:pt idx="237" formatCode="General">
                  <c:v>3.1622776601683813E-7</c:v>
                </c:pt>
                <c:pt idx="238" formatCode="General">
                  <c:v>3.9810717055349729E-7</c:v>
                </c:pt>
                <c:pt idx="239" formatCode="General">
                  <c:v>5.0118723362727334E-7</c:v>
                </c:pt>
                <c:pt idx="240" formatCode="General">
                  <c:v>6.3095734448019434E-7</c:v>
                </c:pt>
                <c:pt idx="241" formatCode="General">
                  <c:v>7.9432823472428336E-7</c:v>
                </c:pt>
                <c:pt idx="242" formatCode="General">
                  <c:v>1.0000000000000025E-6</c:v>
                </c:pt>
                <c:pt idx="243" formatCode="General">
                  <c:v>1.2589254117941655E-6</c:v>
                </c:pt>
                <c:pt idx="244" formatCode="General">
                  <c:v>1.5848931924611137E-6</c:v>
                </c:pt>
                <c:pt idx="245" formatCode="General">
                  <c:v>1.99526231496888E-6</c:v>
                </c:pt>
                <c:pt idx="246" formatCode="General">
                  <c:v>2.5118864315095806E-6</c:v>
                </c:pt>
                <c:pt idx="247" formatCode="General">
                  <c:v>3.1622776601683834E-6</c:v>
                </c:pt>
                <c:pt idx="248" formatCode="General">
                  <c:v>3.9810717055349759E-6</c:v>
                </c:pt>
                <c:pt idx="249" formatCode="General">
                  <c:v>5.0118723362727275E-6</c:v>
                </c:pt>
                <c:pt idx="250" formatCode="General">
                  <c:v>6.309573444801939E-6</c:v>
                </c:pt>
                <c:pt idx="251" formatCode="General">
                  <c:v>7.9432823472428251E-6</c:v>
                </c:pt>
                <c:pt idx="252" formatCode="General">
                  <c:v>1.0000000000000018E-5</c:v>
                </c:pt>
                <c:pt idx="253" formatCode="General">
                  <c:v>1.2589254117941661E-5</c:v>
                </c:pt>
                <c:pt idx="254" formatCode="General">
                  <c:v>1.5848931924611141E-5</c:v>
                </c:pt>
                <c:pt idx="255" formatCode="General">
                  <c:v>1.9952623149688813E-5</c:v>
                </c:pt>
                <c:pt idx="256" formatCode="General">
                  <c:v>2.5118864315095791E-5</c:v>
                </c:pt>
                <c:pt idx="257" formatCode="General">
                  <c:v>3.1622776601683816E-5</c:v>
                </c:pt>
                <c:pt idx="258" formatCode="General">
                  <c:v>3.9810717055349715E-5</c:v>
                </c:pt>
                <c:pt idx="259" formatCode="General">
                  <c:v>5.0118723362727339E-5</c:v>
                </c:pt>
                <c:pt idx="260" formatCode="General">
                  <c:v>6.3095734448019429E-5</c:v>
                </c:pt>
                <c:pt idx="261" formatCode="General">
                  <c:v>7.9432823472428343E-5</c:v>
                </c:pt>
                <c:pt idx="262" formatCode="General">
                  <c:v>1.0000000000000013E-4</c:v>
                </c:pt>
                <c:pt idx="263" formatCode="General">
                  <c:v>1.2589254117941647E-4</c:v>
                </c:pt>
                <c:pt idx="264" formatCode="General">
                  <c:v>1.5848931924611123E-4</c:v>
                </c:pt>
                <c:pt idx="265" formatCode="General">
                  <c:v>1.9952623149688804E-4</c:v>
                </c:pt>
                <c:pt idx="266" formatCode="General">
                  <c:v>2.5118864315095817E-4</c:v>
                </c:pt>
                <c:pt idx="267" formatCode="General">
                  <c:v>3.1622776601683826E-4</c:v>
                </c:pt>
                <c:pt idx="268" formatCode="General">
                  <c:v>3.9810717055349746E-4</c:v>
                </c:pt>
                <c:pt idx="269" formatCode="General">
                  <c:v>5.0118723362727274E-4</c:v>
                </c:pt>
                <c:pt idx="270" formatCode="General">
                  <c:v>6.3095734448019385E-4</c:v>
                </c:pt>
                <c:pt idx="271" formatCode="General">
                  <c:v>7.9432823472428359E-4</c:v>
                </c:pt>
                <c:pt idx="272" formatCode="General">
                  <c:v>1.0000000000000013E-3</c:v>
                </c:pt>
                <c:pt idx="273" formatCode="General">
                  <c:v>1.2589254117941651E-3</c:v>
                </c:pt>
                <c:pt idx="274" formatCode="General">
                  <c:v>1.5848931924611108E-3</c:v>
                </c:pt>
                <c:pt idx="275" formatCode="General">
                  <c:v>1.9952623149688841E-3</c:v>
                </c:pt>
                <c:pt idx="276" formatCode="General">
                  <c:v>2.5118864315095799E-3</c:v>
                </c:pt>
                <c:pt idx="277" formatCode="General">
                  <c:v>3.1622776601683803E-3</c:v>
                </c:pt>
                <c:pt idx="278" formatCode="General">
                  <c:v>3.9810717055349734E-3</c:v>
                </c:pt>
                <c:pt idx="279" formatCode="General">
                  <c:v>5.0118723362727133E-3</c:v>
                </c:pt>
                <c:pt idx="280" formatCode="General">
                  <c:v>6.3095734448019502E-3</c:v>
                </c:pt>
                <c:pt idx="281" formatCode="General">
                  <c:v>7.9432823472428329E-3</c:v>
                </c:pt>
                <c:pt idx="282" formatCode="General">
                  <c:v>1.0000000000000005E-2</c:v>
                </c:pt>
                <c:pt idx="283" formatCode="General">
                  <c:v>1.2589254117941656E-2</c:v>
                </c:pt>
                <c:pt idx="284" formatCode="General">
                  <c:v>1.58489319246111E-2</c:v>
                </c:pt>
                <c:pt idx="285" formatCode="General">
                  <c:v>1.995262314968884E-2</c:v>
                </c:pt>
                <c:pt idx="286" formatCode="General">
                  <c:v>2.5118864315095787E-2</c:v>
                </c:pt>
                <c:pt idx="287" formatCode="General">
                  <c:v>3.1622776601683791E-2</c:v>
                </c:pt>
                <c:pt idx="288" formatCode="General">
                  <c:v>3.9810717055349713E-2</c:v>
                </c:pt>
                <c:pt idx="289" formatCode="General">
                  <c:v>5.0118723362727137E-2</c:v>
                </c:pt>
                <c:pt idx="290" formatCode="General">
                  <c:v>6.3095734448019483E-2</c:v>
                </c:pt>
                <c:pt idx="291" formatCode="General">
                  <c:v>7.9432823472428332E-2</c:v>
                </c:pt>
                <c:pt idx="292" formatCode="General">
                  <c:v>0.1</c:v>
                </c:pt>
                <c:pt idx="293" formatCode="General">
                  <c:v>0.12589254117941656</c:v>
                </c:pt>
                <c:pt idx="294" formatCode="General">
                  <c:v>0.15848931924611129</c:v>
                </c:pt>
                <c:pt idx="295" formatCode="General">
                  <c:v>0.19952623149688845</c:v>
                </c:pt>
                <c:pt idx="296" formatCode="General">
                  <c:v>0.25118864315095857</c:v>
                </c:pt>
                <c:pt idx="297" formatCode="General">
                  <c:v>0.31622776601683827</c:v>
                </c:pt>
                <c:pt idx="298" formatCode="General">
                  <c:v>0.39810717055349687</c:v>
                </c:pt>
                <c:pt idx="299" formatCode="General">
                  <c:v>0.50118723362727169</c:v>
                </c:pt>
                <c:pt idx="300" formatCode="General">
                  <c:v>0.63095734448019514</c:v>
                </c:pt>
                <c:pt idx="301" formatCode="General">
                  <c:v>0.7943282347242826</c:v>
                </c:pt>
                <c:pt idx="302" formatCode="General">
                  <c:v>1</c:v>
                </c:pt>
                <c:pt idx="303" formatCode="General">
                  <c:v>1.2589254117941648</c:v>
                </c:pt>
                <c:pt idx="304" formatCode="General">
                  <c:v>1.5848931924611098</c:v>
                </c:pt>
                <c:pt idx="305" formatCode="General">
                  <c:v>1.9952623149688844</c:v>
                </c:pt>
                <c:pt idx="306" formatCode="General">
                  <c:v>2.5118864315095779</c:v>
                </c:pt>
                <c:pt idx="307" formatCode="General">
                  <c:v>3.1622776601683795</c:v>
                </c:pt>
                <c:pt idx="308" formatCode="General">
                  <c:v>3.9810717055349727</c:v>
                </c:pt>
                <c:pt idx="309" formatCode="General">
                  <c:v>5.0118723362727149</c:v>
                </c:pt>
                <c:pt idx="310" formatCode="General">
                  <c:v>6.3095734448019494</c:v>
                </c:pt>
                <c:pt idx="311" formatCode="General">
                  <c:v>7.9432823472428309</c:v>
                </c:pt>
                <c:pt idx="312" formatCode="General">
                  <c:v>10</c:v>
                </c:pt>
                <c:pt idx="313" formatCode="General">
                  <c:v>12.589254117941673</c:v>
                </c:pt>
                <c:pt idx="314" formatCode="General">
                  <c:v>15.848931924611103</c:v>
                </c:pt>
                <c:pt idx="315" formatCode="General">
                  <c:v>19.952623149688829</c:v>
                </c:pt>
                <c:pt idx="316" formatCode="General">
                  <c:v>25.118864315095859</c:v>
                </c:pt>
              </c:numCache>
            </c:numRef>
          </c:xVal>
          <c:yVal>
            <c:numRef>
              <c:f>Sheet1!$D$3:$D$319</c:f>
              <c:numCache>
                <c:formatCode>0.00E+00</c:formatCode>
                <c:ptCount val="317"/>
                <c:pt idx="0">
                  <c:v>0</c:v>
                </c:pt>
                <c:pt idx="1">
                  <c:v>1.3100000000000033E-6</c:v>
                </c:pt>
                <c:pt idx="2">
                  <c:v>0</c:v>
                </c:pt>
                <c:pt idx="3">
                  <c:v>0</c:v>
                </c:pt>
                <c:pt idx="4">
                  <c:v>6.570000000000015E-6</c:v>
                </c:pt>
                <c:pt idx="5">
                  <c:v>1.3100000000000033E-6</c:v>
                </c:pt>
                <c:pt idx="6">
                  <c:v>3.9400000000000089E-6</c:v>
                </c:pt>
                <c:pt idx="7">
                  <c:v>1.3100000000000033E-6</c:v>
                </c:pt>
                <c:pt idx="8">
                  <c:v>5.2600000000000072E-6</c:v>
                </c:pt>
                <c:pt idx="9">
                  <c:v>3.9400000000000089E-6</c:v>
                </c:pt>
                <c:pt idx="10">
                  <c:v>6.570000000000015E-6</c:v>
                </c:pt>
                <c:pt idx="11">
                  <c:v>1.3100000000000033E-6</c:v>
                </c:pt>
                <c:pt idx="12">
                  <c:v>3.9400000000000089E-6</c:v>
                </c:pt>
                <c:pt idx="13">
                  <c:v>1.7099999999999999E-5</c:v>
                </c:pt>
                <c:pt idx="14">
                  <c:v>7.8900000000000142E-6</c:v>
                </c:pt>
                <c:pt idx="15">
                  <c:v>1.1800000000000034E-5</c:v>
                </c:pt>
                <c:pt idx="16">
                  <c:v>1.3100000000000024E-5</c:v>
                </c:pt>
                <c:pt idx="17">
                  <c:v>6.570000000000015E-6</c:v>
                </c:pt>
                <c:pt idx="18">
                  <c:v>1.1800000000000034E-5</c:v>
                </c:pt>
                <c:pt idx="19">
                  <c:v>1.3100000000000024E-5</c:v>
                </c:pt>
                <c:pt idx="20">
                  <c:v>1.5800000000000035E-5</c:v>
                </c:pt>
                <c:pt idx="21">
                  <c:v>1.3100000000000024E-5</c:v>
                </c:pt>
                <c:pt idx="22">
                  <c:v>2.3700000000000024E-5</c:v>
                </c:pt>
                <c:pt idx="23">
                  <c:v>1.3100000000000024E-5</c:v>
                </c:pt>
                <c:pt idx="24">
                  <c:v>2.3700000000000024E-5</c:v>
                </c:pt>
                <c:pt idx="25">
                  <c:v>1.3100000000000024E-5</c:v>
                </c:pt>
                <c:pt idx="26">
                  <c:v>1.0499999999999999E-5</c:v>
                </c:pt>
                <c:pt idx="27">
                  <c:v>1.0499999999999999E-5</c:v>
                </c:pt>
                <c:pt idx="28">
                  <c:v>1.7099999999999999E-5</c:v>
                </c:pt>
                <c:pt idx="29">
                  <c:v>9.2000000000000169E-6</c:v>
                </c:pt>
                <c:pt idx="30">
                  <c:v>3.9400000000000089E-6</c:v>
                </c:pt>
                <c:pt idx="31">
                  <c:v>2.6300000000000045E-6</c:v>
                </c:pt>
                <c:pt idx="32">
                  <c:v>5.2600000000000072E-6</c:v>
                </c:pt>
                <c:pt idx="33">
                  <c:v>1.3100000000000033E-6</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2.6300000000000045E-6</c:v>
                </c:pt>
                <c:pt idx="78">
                  <c:v>0</c:v>
                </c:pt>
                <c:pt idx="79">
                  <c:v>0</c:v>
                </c:pt>
                <c:pt idx="80">
                  <c:v>0</c:v>
                </c:pt>
                <c:pt idx="81">
                  <c:v>0</c:v>
                </c:pt>
                <c:pt idx="82">
                  <c:v>0</c:v>
                </c:pt>
                <c:pt idx="83">
                  <c:v>0</c:v>
                </c:pt>
                <c:pt idx="84">
                  <c:v>0</c:v>
                </c:pt>
                <c:pt idx="85">
                  <c:v>0</c:v>
                </c:pt>
                <c:pt idx="86">
                  <c:v>2.6300000000000045E-6</c:v>
                </c:pt>
                <c:pt idx="87">
                  <c:v>5.2600000000000072E-6</c:v>
                </c:pt>
                <c:pt idx="88">
                  <c:v>2.6300000000000045E-6</c:v>
                </c:pt>
                <c:pt idx="89">
                  <c:v>0</c:v>
                </c:pt>
                <c:pt idx="90">
                  <c:v>0</c:v>
                </c:pt>
                <c:pt idx="91">
                  <c:v>5.2600000000000072E-6</c:v>
                </c:pt>
                <c:pt idx="92">
                  <c:v>2.6300000000000045E-6</c:v>
                </c:pt>
                <c:pt idx="93">
                  <c:v>5.2600000000000072E-6</c:v>
                </c:pt>
                <c:pt idx="94">
                  <c:v>2.6300000000000045E-6</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3.9400000000000089E-6</c:v>
                </c:pt>
                <c:pt idx="137">
                  <c:v>5.2600000000000072E-6</c:v>
                </c:pt>
                <c:pt idx="138">
                  <c:v>3.9400000000000089E-6</c:v>
                </c:pt>
                <c:pt idx="139">
                  <c:v>6.570000000000015E-6</c:v>
                </c:pt>
                <c:pt idx="140">
                  <c:v>6.570000000000015E-6</c:v>
                </c:pt>
                <c:pt idx="141">
                  <c:v>1.1800000000000034E-5</c:v>
                </c:pt>
                <c:pt idx="142">
                  <c:v>2.8900000000000028E-5</c:v>
                </c:pt>
                <c:pt idx="143">
                  <c:v>1.7099999999999999E-5</c:v>
                </c:pt>
                <c:pt idx="144">
                  <c:v>4.2100000000000068E-5</c:v>
                </c:pt>
                <c:pt idx="145">
                  <c:v>4.7300000000000106E-5</c:v>
                </c:pt>
                <c:pt idx="146">
                  <c:v>1.1200000000000026E-4</c:v>
                </c:pt>
                <c:pt idx="147">
                  <c:v>1.4100000000000001E-4</c:v>
                </c:pt>
                <c:pt idx="148">
                  <c:v>2.3500000000000002E-4</c:v>
                </c:pt>
                <c:pt idx="149">
                  <c:v>4.3900000000000032E-4</c:v>
                </c:pt>
                <c:pt idx="150">
                  <c:v>1.0600000000000013E-3</c:v>
                </c:pt>
                <c:pt idx="151">
                  <c:v>2.8300000000000001E-3</c:v>
                </c:pt>
                <c:pt idx="152">
                  <c:v>7.1600000000000014E-3</c:v>
                </c:pt>
                <c:pt idx="153">
                  <c:v>1.7000000000000001E-2</c:v>
                </c:pt>
                <c:pt idx="154">
                  <c:v>7.5500000000000064E-3</c:v>
                </c:pt>
                <c:pt idx="155">
                  <c:v>1.0400000000000001E-2</c:v>
                </c:pt>
                <c:pt idx="156">
                  <c:v>1.2999999999999998E-2</c:v>
                </c:pt>
                <c:pt idx="157">
                  <c:v>1.4800000000000001E-2</c:v>
                </c:pt>
                <c:pt idx="158">
                  <c:v>1.7500000000000005E-2</c:v>
                </c:pt>
                <c:pt idx="159">
                  <c:v>1.900000000000002E-2</c:v>
                </c:pt>
                <c:pt idx="160">
                  <c:v>2.0600000000000011E-2</c:v>
                </c:pt>
                <c:pt idx="161">
                  <c:v>2.1800000000000028E-2</c:v>
                </c:pt>
                <c:pt idx="162">
                  <c:v>2.1000000000000012E-2</c:v>
                </c:pt>
                <c:pt idx="163">
                  <c:v>2.2800000000000029E-2</c:v>
                </c:pt>
                <c:pt idx="164">
                  <c:v>2.5100000000000001E-2</c:v>
                </c:pt>
                <c:pt idx="165">
                  <c:v>0.10800000000000008</c:v>
                </c:pt>
                <c:pt idx="166">
                  <c:v>1.1700000000000021E-2</c:v>
                </c:pt>
                <c:pt idx="167">
                  <c:v>1.2999999999999998E-2</c:v>
                </c:pt>
                <c:pt idx="168">
                  <c:v>1.2300000000000005E-2</c:v>
                </c:pt>
                <c:pt idx="169">
                  <c:v>1.2999999999999998E-2</c:v>
                </c:pt>
                <c:pt idx="170">
                  <c:v>1.3899999999999999E-2</c:v>
                </c:pt>
                <c:pt idx="171">
                  <c:v>5.3000000000000012E-2</c:v>
                </c:pt>
                <c:pt idx="172">
                  <c:v>1.1800000000000019E-2</c:v>
                </c:pt>
                <c:pt idx="173">
                  <c:v>6.8599999999999994E-2</c:v>
                </c:pt>
                <c:pt idx="174">
                  <c:v>5.1800000000000013E-2</c:v>
                </c:pt>
                <c:pt idx="175">
                  <c:v>9.5000000000000067E-3</c:v>
                </c:pt>
                <c:pt idx="176">
                  <c:v>2.1500000000000002E-2</c:v>
                </c:pt>
                <c:pt idx="177">
                  <c:v>3.210000000000001E-2</c:v>
                </c:pt>
                <c:pt idx="178">
                  <c:v>1.0999999999999998E-2</c:v>
                </c:pt>
                <c:pt idx="179">
                  <c:v>7.7400000000000064E-3</c:v>
                </c:pt>
                <c:pt idx="180">
                  <c:v>2.9100000000000001E-2</c:v>
                </c:pt>
                <c:pt idx="181">
                  <c:v>3.5900000000000001E-2</c:v>
                </c:pt>
                <c:pt idx="182">
                  <c:v>0.16900000000000001</c:v>
                </c:pt>
                <c:pt idx="183">
                  <c:v>9.1900000000000023E-2</c:v>
                </c:pt>
                <c:pt idx="184">
                  <c:v>1.0999999999999998E-2</c:v>
                </c:pt>
                <c:pt idx="185">
                  <c:v>0</c:v>
                </c:pt>
                <c:pt idx="186">
                  <c:v>0</c:v>
                </c:pt>
                <c:pt idx="187">
                  <c:v>0</c:v>
                </c:pt>
                <c:pt idx="188">
                  <c:v>0</c:v>
                </c:pt>
                <c:pt idx="189">
                  <c:v>0</c:v>
                </c:pt>
                <c:pt idx="190">
                  <c:v>0</c:v>
                </c:pt>
              </c:numCache>
            </c:numRef>
          </c:yVal>
        </c:ser>
        <c:ser>
          <c:idx val="3"/>
          <c:order val="3"/>
          <c:tx>
            <c:strRef>
              <c:f>Sheet1!$E$1:$E$2</c:f>
              <c:strCache>
                <c:ptCount val="1"/>
                <c:pt idx="0">
                  <c:v>MCNPX Norm fluence</c:v>
                </c:pt>
              </c:strCache>
            </c:strRef>
          </c:tx>
          <c:spPr>
            <a:ln w="28575">
              <a:noFill/>
            </a:ln>
          </c:spPr>
          <c:marker>
            <c:symbol val="diamond"/>
            <c:size val="4"/>
          </c:marker>
          <c:xVal>
            <c:numRef>
              <c:f>Sheet1!$A$3:$A$319</c:f>
              <c:numCache>
                <c:formatCode>0.00E+00</c:formatCode>
                <c:ptCount val="317"/>
                <c:pt idx="0">
                  <c:v>1.0000000000000045E-11</c:v>
                </c:pt>
                <c:pt idx="1">
                  <c:v>1.1600000000000052E-11</c:v>
                </c:pt>
                <c:pt idx="2">
                  <c:v>1.3500000000000055E-11</c:v>
                </c:pt>
                <c:pt idx="3">
                  <c:v>1.5700000000000063E-11</c:v>
                </c:pt>
                <c:pt idx="4">
                  <c:v>1.820000000000007E-11</c:v>
                </c:pt>
                <c:pt idx="5">
                  <c:v>2.1100000000000074E-11</c:v>
                </c:pt>
                <c:pt idx="6">
                  <c:v>2.4500000000000074E-11</c:v>
                </c:pt>
                <c:pt idx="7">
                  <c:v>2.8500000000000089E-11</c:v>
                </c:pt>
                <c:pt idx="8">
                  <c:v>3.3100000000000085E-11</c:v>
                </c:pt>
                <c:pt idx="9">
                  <c:v>3.8500000000000119E-11</c:v>
                </c:pt>
                <c:pt idx="10">
                  <c:v>4.4700000000000186E-11</c:v>
                </c:pt>
                <c:pt idx="11">
                  <c:v>5.1900000000000152E-11</c:v>
                </c:pt>
                <c:pt idx="12">
                  <c:v>6.0300000000000234E-11</c:v>
                </c:pt>
                <c:pt idx="13">
                  <c:v>7.0000000000000236E-11</c:v>
                </c:pt>
                <c:pt idx="14">
                  <c:v>8.1300000000000239E-11</c:v>
                </c:pt>
                <c:pt idx="15">
                  <c:v>9.4400000000000302E-11</c:v>
                </c:pt>
                <c:pt idx="16">
                  <c:v>1.1000000000000041E-10</c:v>
                </c:pt>
                <c:pt idx="17">
                  <c:v>1.2700000000000052E-10</c:v>
                </c:pt>
                <c:pt idx="18">
                  <c:v>1.4800000000000052E-10</c:v>
                </c:pt>
                <c:pt idx="19">
                  <c:v>1.7200000000000057E-10</c:v>
                </c:pt>
                <c:pt idx="20">
                  <c:v>2.000000000000006E-10</c:v>
                </c:pt>
                <c:pt idx="21">
                  <c:v>2.320000000000007E-10</c:v>
                </c:pt>
                <c:pt idx="22">
                  <c:v>2.6900000000000078E-10</c:v>
                </c:pt>
                <c:pt idx="23">
                  <c:v>3.1300000000000104E-10</c:v>
                </c:pt>
                <c:pt idx="24">
                  <c:v>3.6300000000000107E-10</c:v>
                </c:pt>
                <c:pt idx="25">
                  <c:v>4.2200000000000128E-10</c:v>
                </c:pt>
                <c:pt idx="26">
                  <c:v>4.9000000000000172E-10</c:v>
                </c:pt>
                <c:pt idx="27">
                  <c:v>5.6900000000000145E-10</c:v>
                </c:pt>
                <c:pt idx="28">
                  <c:v>6.6100000000000175E-10</c:v>
                </c:pt>
                <c:pt idx="29">
                  <c:v>7.6700000000000262E-10</c:v>
                </c:pt>
                <c:pt idx="30">
                  <c:v>8.9100000000000302E-10</c:v>
                </c:pt>
                <c:pt idx="31">
                  <c:v>1.040000000000003E-9</c:v>
                </c:pt>
                <c:pt idx="32">
                  <c:v>1.2000000000000037E-9</c:v>
                </c:pt>
                <c:pt idx="33">
                  <c:v>1.4000000000000034E-9</c:v>
                </c:pt>
                <c:pt idx="34">
                  <c:v>1.6200000000000056E-9</c:v>
                </c:pt>
                <c:pt idx="35">
                  <c:v>1.8800000000000072E-9</c:v>
                </c:pt>
                <c:pt idx="36">
                  <c:v>2.1900000000000059E-9</c:v>
                </c:pt>
                <c:pt idx="37">
                  <c:v>2.5400000000000078E-9</c:v>
                </c:pt>
                <c:pt idx="38">
                  <c:v>2.9500000000000074E-9</c:v>
                </c:pt>
                <c:pt idx="39">
                  <c:v>3.430000000000009E-9</c:v>
                </c:pt>
                <c:pt idx="40">
                  <c:v>3.9800000000000107E-9</c:v>
                </c:pt>
                <c:pt idx="41">
                  <c:v>4.6200000000000093E-9</c:v>
                </c:pt>
                <c:pt idx="42">
                  <c:v>5.370000000000016E-9</c:v>
                </c:pt>
                <c:pt idx="43">
                  <c:v>6.240000000000019E-9</c:v>
                </c:pt>
                <c:pt idx="44">
                  <c:v>7.2400000000000221E-9</c:v>
                </c:pt>
                <c:pt idx="45">
                  <c:v>8.4100000000000253E-9</c:v>
                </c:pt>
                <c:pt idx="46">
                  <c:v>9.7700000000000256E-9</c:v>
                </c:pt>
                <c:pt idx="47">
                  <c:v>1.1400000000000039E-8</c:v>
                </c:pt>
                <c:pt idx="48">
                  <c:v>1.3200000000000042E-8</c:v>
                </c:pt>
                <c:pt idx="49">
                  <c:v>1.5300000000000041E-8</c:v>
                </c:pt>
                <c:pt idx="50">
                  <c:v>1.7800000000000054E-8</c:v>
                </c:pt>
                <c:pt idx="51">
                  <c:v>2.0700000000000053E-8</c:v>
                </c:pt>
                <c:pt idx="52">
                  <c:v>2.4000000000000063E-8</c:v>
                </c:pt>
                <c:pt idx="53">
                  <c:v>2.7900000000000074E-8</c:v>
                </c:pt>
                <c:pt idx="54">
                  <c:v>3.2400000000000085E-8</c:v>
                </c:pt>
                <c:pt idx="55">
                  <c:v>3.7600000000000105E-8</c:v>
                </c:pt>
                <c:pt idx="56">
                  <c:v>4.3700000000000127E-8</c:v>
                </c:pt>
                <c:pt idx="57">
                  <c:v>5.0700000000000143E-8</c:v>
                </c:pt>
                <c:pt idx="58">
                  <c:v>5.8900000000000124E-8</c:v>
                </c:pt>
                <c:pt idx="59">
                  <c:v>6.8400000000000176E-8</c:v>
                </c:pt>
                <c:pt idx="60">
                  <c:v>7.9400000000000235E-8</c:v>
                </c:pt>
                <c:pt idx="61">
                  <c:v>9.2300000000000224E-8</c:v>
                </c:pt>
                <c:pt idx="62">
                  <c:v>1.0700000000000031E-7</c:v>
                </c:pt>
                <c:pt idx="63">
                  <c:v>1.2400000000000034E-7</c:v>
                </c:pt>
                <c:pt idx="64">
                  <c:v>1.4500000000000025E-7</c:v>
                </c:pt>
                <c:pt idx="65">
                  <c:v>1.6800000000000047E-7</c:v>
                </c:pt>
                <c:pt idx="66">
                  <c:v>1.9500000000000059E-7</c:v>
                </c:pt>
                <c:pt idx="67">
                  <c:v>2.260000000000007E-7</c:v>
                </c:pt>
                <c:pt idx="68">
                  <c:v>2.6300000000000059E-7</c:v>
                </c:pt>
                <c:pt idx="69">
                  <c:v>3.0500000000000057E-7</c:v>
                </c:pt>
                <c:pt idx="70">
                  <c:v>3.5500000000000073E-7</c:v>
                </c:pt>
                <c:pt idx="71">
                  <c:v>4.1200000000000062E-7</c:v>
                </c:pt>
                <c:pt idx="72">
                  <c:v>4.7900000000000105E-7</c:v>
                </c:pt>
                <c:pt idx="73">
                  <c:v>5.5600000000000111E-7</c:v>
                </c:pt>
                <c:pt idx="74">
                  <c:v>6.4600000000000152E-7</c:v>
                </c:pt>
                <c:pt idx="75">
                  <c:v>7.5000000000000171E-7</c:v>
                </c:pt>
                <c:pt idx="76">
                  <c:v>8.7100000000000117E-7</c:v>
                </c:pt>
                <c:pt idx="77">
                  <c:v>1.0100000000000016E-6</c:v>
                </c:pt>
                <c:pt idx="78">
                  <c:v>1.1700000000000036E-6</c:v>
                </c:pt>
                <c:pt idx="79">
                  <c:v>1.3600000000000029E-6</c:v>
                </c:pt>
                <c:pt idx="80">
                  <c:v>1.5800000000000033E-6</c:v>
                </c:pt>
                <c:pt idx="81">
                  <c:v>1.8400000000000044E-6</c:v>
                </c:pt>
                <c:pt idx="82">
                  <c:v>2.1400000000000049E-6</c:v>
                </c:pt>
                <c:pt idx="83">
                  <c:v>2.4800000000000046E-6</c:v>
                </c:pt>
                <c:pt idx="84">
                  <c:v>2.880000000000005E-6</c:v>
                </c:pt>
                <c:pt idx="85">
                  <c:v>3.3500000000000056E-6</c:v>
                </c:pt>
                <c:pt idx="86">
                  <c:v>3.8900000000000051E-6</c:v>
                </c:pt>
                <c:pt idx="87">
                  <c:v>4.5200000000000075E-6</c:v>
                </c:pt>
                <c:pt idx="88">
                  <c:v>5.2500000000000099E-6</c:v>
                </c:pt>
                <c:pt idx="89">
                  <c:v>6.1000000000000094E-6</c:v>
                </c:pt>
                <c:pt idx="90">
                  <c:v>7.0800000000000144E-6</c:v>
                </c:pt>
                <c:pt idx="91">
                  <c:v>8.2200000000000026E-6</c:v>
                </c:pt>
                <c:pt idx="92">
                  <c:v>9.5500000000000238E-6</c:v>
                </c:pt>
                <c:pt idx="93">
                  <c:v>1.1100000000000026E-5</c:v>
                </c:pt>
                <c:pt idx="94">
                  <c:v>1.2900000000000026E-5</c:v>
                </c:pt>
                <c:pt idx="95">
                  <c:v>1.5000000000000026E-5</c:v>
                </c:pt>
                <c:pt idx="96">
                  <c:v>1.7399999999999999E-5</c:v>
                </c:pt>
                <c:pt idx="97">
                  <c:v>2.0200000000000037E-5</c:v>
                </c:pt>
                <c:pt idx="98">
                  <c:v>2.3400000000000037E-5</c:v>
                </c:pt>
                <c:pt idx="99">
                  <c:v>2.7200000000000058E-5</c:v>
                </c:pt>
                <c:pt idx="100">
                  <c:v>3.1600000000000057E-5</c:v>
                </c:pt>
                <c:pt idx="101">
                  <c:v>3.6700000000000059E-5</c:v>
                </c:pt>
                <c:pt idx="102">
                  <c:v>4.2700000000000116E-5</c:v>
                </c:pt>
                <c:pt idx="103">
                  <c:v>4.9500000000000099E-5</c:v>
                </c:pt>
                <c:pt idx="104">
                  <c:v>5.7500000000000103E-5</c:v>
                </c:pt>
                <c:pt idx="105">
                  <c:v>6.6800000000000092E-5</c:v>
                </c:pt>
                <c:pt idx="106">
                  <c:v>7.7600000000000111E-5</c:v>
                </c:pt>
                <c:pt idx="107">
                  <c:v>9.0200000000000133E-5</c:v>
                </c:pt>
                <c:pt idx="108">
                  <c:v>1.0500000000000018E-4</c:v>
                </c:pt>
                <c:pt idx="109">
                  <c:v>1.2200000000000016E-4</c:v>
                </c:pt>
                <c:pt idx="110">
                  <c:v>1.4100000000000001E-4</c:v>
                </c:pt>
                <c:pt idx="111">
                  <c:v>1.6400000000000033E-4</c:v>
                </c:pt>
                <c:pt idx="112">
                  <c:v>1.9100000000000036E-4</c:v>
                </c:pt>
                <c:pt idx="113">
                  <c:v>2.2100000000000028E-4</c:v>
                </c:pt>
                <c:pt idx="114">
                  <c:v>2.5700000000000012E-4</c:v>
                </c:pt>
                <c:pt idx="115">
                  <c:v>2.9900000000000011E-4</c:v>
                </c:pt>
                <c:pt idx="116">
                  <c:v>3.470000000000003E-4</c:v>
                </c:pt>
                <c:pt idx="117">
                  <c:v>4.0300000000000047E-4</c:v>
                </c:pt>
                <c:pt idx="118">
                  <c:v>4.6800000000000032E-4</c:v>
                </c:pt>
                <c:pt idx="119">
                  <c:v>5.4300000000000095E-4</c:v>
                </c:pt>
                <c:pt idx="120">
                  <c:v>6.310000000000007E-4</c:v>
                </c:pt>
                <c:pt idx="121">
                  <c:v>7.3300000000000101E-4</c:v>
                </c:pt>
                <c:pt idx="122">
                  <c:v>8.5100000000000128E-4</c:v>
                </c:pt>
                <c:pt idx="123">
                  <c:v>9.8900000000000181E-4</c:v>
                </c:pt>
                <c:pt idx="124">
                  <c:v>1.1500000000000024E-3</c:v>
                </c:pt>
                <c:pt idx="125">
                  <c:v>1.3300000000000013E-3</c:v>
                </c:pt>
                <c:pt idx="126">
                  <c:v>1.5499999999999999E-3</c:v>
                </c:pt>
                <c:pt idx="127">
                  <c:v>1.8000000000000023E-3</c:v>
                </c:pt>
                <c:pt idx="128">
                  <c:v>2.0900000000000011E-3</c:v>
                </c:pt>
                <c:pt idx="129">
                  <c:v>2.4300000000000012E-3</c:v>
                </c:pt>
                <c:pt idx="130">
                  <c:v>2.8200000000000026E-3</c:v>
                </c:pt>
                <c:pt idx="131">
                  <c:v>3.2700000000000047E-3</c:v>
                </c:pt>
                <c:pt idx="132">
                  <c:v>3.8000000000000026E-3</c:v>
                </c:pt>
                <c:pt idx="133">
                  <c:v>4.4200000000000003E-3</c:v>
                </c:pt>
                <c:pt idx="134">
                  <c:v>5.1300000000000052E-3</c:v>
                </c:pt>
                <c:pt idx="135">
                  <c:v>5.9600000000000052E-3</c:v>
                </c:pt>
                <c:pt idx="136">
                  <c:v>6.9200000000000034E-3</c:v>
                </c:pt>
                <c:pt idx="137">
                  <c:v>8.0400000000000003E-3</c:v>
                </c:pt>
                <c:pt idx="138">
                  <c:v>9.3300000000000067E-3</c:v>
                </c:pt>
                <c:pt idx="139">
                  <c:v>1.0800000000000013E-2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0.18600000000000017</c:v>
                </c:pt>
                <c:pt idx="159">
                  <c:v>0.21600000000000016</c:v>
                </c:pt>
                <c:pt idx="160">
                  <c:v>0.251</c:v>
                </c:pt>
                <c:pt idx="161">
                  <c:v>0.29200000000000031</c:v>
                </c:pt>
                <c:pt idx="162">
                  <c:v>0.33900000000000047</c:v>
                </c:pt>
                <c:pt idx="163">
                  <c:v>0.39400000000000046</c:v>
                </c:pt>
                <c:pt idx="164">
                  <c:v>0.45700000000000002</c:v>
                </c:pt>
                <c:pt idx="165">
                  <c:v>0.53100000000000003</c:v>
                </c:pt>
                <c:pt idx="166">
                  <c:v>0.61700000000000066</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1.0000000000000045E-11</c:v>
                </c:pt>
                <c:pt idx="193" formatCode="General">
                  <c:v>1.258925411794167E-11</c:v>
                </c:pt>
                <c:pt idx="194" formatCode="General">
                  <c:v>1.5848931924611133E-11</c:v>
                </c:pt>
                <c:pt idx="195" formatCode="General">
                  <c:v>1.9952623149688864E-11</c:v>
                </c:pt>
                <c:pt idx="196" formatCode="General">
                  <c:v>2.5118864315095817E-11</c:v>
                </c:pt>
                <c:pt idx="197" formatCode="General">
                  <c:v>3.1622776601683833E-11</c:v>
                </c:pt>
                <c:pt idx="198" formatCode="General">
                  <c:v>3.9810717055349753E-11</c:v>
                </c:pt>
                <c:pt idx="199" formatCode="General">
                  <c:v>5.0118723362727161E-11</c:v>
                </c:pt>
                <c:pt idx="200" formatCode="General">
                  <c:v>6.309573444801945E-11</c:v>
                </c:pt>
                <c:pt idx="201" formatCode="General">
                  <c:v>7.9432823472428243E-11</c:v>
                </c:pt>
                <c:pt idx="202" formatCode="General">
                  <c:v>1.0000000000000037E-10</c:v>
                </c:pt>
                <c:pt idx="203" formatCode="General">
                  <c:v>1.2589254117941687E-10</c:v>
                </c:pt>
                <c:pt idx="204" formatCode="General">
                  <c:v>1.5848931924611142E-10</c:v>
                </c:pt>
                <c:pt idx="205" formatCode="General">
                  <c:v>1.9952623149688885E-10</c:v>
                </c:pt>
                <c:pt idx="206" formatCode="General">
                  <c:v>2.511886431509583E-10</c:v>
                </c:pt>
                <c:pt idx="207" formatCode="General">
                  <c:v>3.1622776601683857E-10</c:v>
                </c:pt>
                <c:pt idx="208" formatCode="General">
                  <c:v>3.9810717055349782E-10</c:v>
                </c:pt>
                <c:pt idx="209" formatCode="General">
                  <c:v>5.0118723362727184E-10</c:v>
                </c:pt>
                <c:pt idx="210" formatCode="General">
                  <c:v>6.3095734448019518E-10</c:v>
                </c:pt>
                <c:pt idx="211" formatCode="General">
                  <c:v>7.9432823472428311E-10</c:v>
                </c:pt>
                <c:pt idx="212" formatCode="General">
                  <c:v>1.000000000000003E-9</c:v>
                </c:pt>
                <c:pt idx="213" formatCode="General">
                  <c:v>1.2589254117941648E-9</c:v>
                </c:pt>
                <c:pt idx="214" formatCode="General">
                  <c:v>1.5848931924611099E-9</c:v>
                </c:pt>
                <c:pt idx="215" formatCode="General">
                  <c:v>1.9952623149688898E-9</c:v>
                </c:pt>
                <c:pt idx="216" formatCode="General">
                  <c:v>2.5118864315095845E-9</c:v>
                </c:pt>
                <c:pt idx="217" formatCode="General">
                  <c:v>3.1622776601683878E-9</c:v>
                </c:pt>
                <c:pt idx="218" formatCode="General">
                  <c:v>3.9810717055349814E-9</c:v>
                </c:pt>
                <c:pt idx="219" formatCode="General">
                  <c:v>5.0118723362727238E-9</c:v>
                </c:pt>
                <c:pt idx="220" formatCode="General">
                  <c:v>6.3095734448019545E-9</c:v>
                </c:pt>
                <c:pt idx="221" formatCode="General">
                  <c:v>7.9432823472428385E-9</c:v>
                </c:pt>
                <c:pt idx="222" formatCode="General">
                  <c:v>1.0000000000000028E-8</c:v>
                </c:pt>
                <c:pt idx="223" formatCode="General">
                  <c:v>1.2589254117941658E-8</c:v>
                </c:pt>
                <c:pt idx="224" formatCode="General">
                  <c:v>1.5848931924611173E-8</c:v>
                </c:pt>
                <c:pt idx="225" formatCode="General">
                  <c:v>1.9952623149688833E-8</c:v>
                </c:pt>
                <c:pt idx="226" formatCode="General">
                  <c:v>2.5118864315095784E-8</c:v>
                </c:pt>
                <c:pt idx="227" formatCode="General">
                  <c:v>3.1622776601683785E-8</c:v>
                </c:pt>
                <c:pt idx="228" formatCode="General">
                  <c:v>3.981071705534969E-8</c:v>
                </c:pt>
                <c:pt idx="229" formatCode="General">
                  <c:v>5.0118723362727296E-8</c:v>
                </c:pt>
                <c:pt idx="230" formatCode="General">
                  <c:v>6.3095734448019415E-8</c:v>
                </c:pt>
                <c:pt idx="231" formatCode="General">
                  <c:v>7.9432823472428431E-8</c:v>
                </c:pt>
                <c:pt idx="232" formatCode="General">
                  <c:v>1.0000000000000026E-7</c:v>
                </c:pt>
                <c:pt idx="233" formatCode="General">
                  <c:v>1.258925411794167E-7</c:v>
                </c:pt>
                <c:pt idx="234" formatCode="General">
                  <c:v>1.5848931924611151E-7</c:v>
                </c:pt>
                <c:pt idx="235" formatCode="General">
                  <c:v>1.9952623149688819E-7</c:v>
                </c:pt>
                <c:pt idx="236" formatCode="General">
                  <c:v>2.5118864315095791E-7</c:v>
                </c:pt>
                <c:pt idx="237" formatCode="General">
                  <c:v>3.1622776601683813E-7</c:v>
                </c:pt>
                <c:pt idx="238" formatCode="General">
                  <c:v>3.9810717055349729E-7</c:v>
                </c:pt>
                <c:pt idx="239" formatCode="General">
                  <c:v>5.0118723362727334E-7</c:v>
                </c:pt>
                <c:pt idx="240" formatCode="General">
                  <c:v>6.3095734448019434E-7</c:v>
                </c:pt>
                <c:pt idx="241" formatCode="General">
                  <c:v>7.9432823472428336E-7</c:v>
                </c:pt>
                <c:pt idx="242" formatCode="General">
                  <c:v>1.0000000000000025E-6</c:v>
                </c:pt>
                <c:pt idx="243" formatCode="General">
                  <c:v>1.2589254117941655E-6</c:v>
                </c:pt>
                <c:pt idx="244" formatCode="General">
                  <c:v>1.5848931924611137E-6</c:v>
                </c:pt>
                <c:pt idx="245" formatCode="General">
                  <c:v>1.99526231496888E-6</c:v>
                </c:pt>
                <c:pt idx="246" formatCode="General">
                  <c:v>2.5118864315095806E-6</c:v>
                </c:pt>
                <c:pt idx="247" formatCode="General">
                  <c:v>3.1622776601683834E-6</c:v>
                </c:pt>
                <c:pt idx="248" formatCode="General">
                  <c:v>3.9810717055349759E-6</c:v>
                </c:pt>
                <c:pt idx="249" formatCode="General">
                  <c:v>5.0118723362727275E-6</c:v>
                </c:pt>
                <c:pt idx="250" formatCode="General">
                  <c:v>6.309573444801939E-6</c:v>
                </c:pt>
                <c:pt idx="251" formatCode="General">
                  <c:v>7.9432823472428251E-6</c:v>
                </c:pt>
                <c:pt idx="252" formatCode="General">
                  <c:v>1.0000000000000018E-5</c:v>
                </c:pt>
                <c:pt idx="253" formatCode="General">
                  <c:v>1.2589254117941661E-5</c:v>
                </c:pt>
                <c:pt idx="254" formatCode="General">
                  <c:v>1.5848931924611141E-5</c:v>
                </c:pt>
                <c:pt idx="255" formatCode="General">
                  <c:v>1.9952623149688813E-5</c:v>
                </c:pt>
                <c:pt idx="256" formatCode="General">
                  <c:v>2.5118864315095791E-5</c:v>
                </c:pt>
                <c:pt idx="257" formatCode="General">
                  <c:v>3.1622776601683816E-5</c:v>
                </c:pt>
                <c:pt idx="258" formatCode="General">
                  <c:v>3.9810717055349715E-5</c:v>
                </c:pt>
                <c:pt idx="259" formatCode="General">
                  <c:v>5.0118723362727339E-5</c:v>
                </c:pt>
                <c:pt idx="260" formatCode="General">
                  <c:v>6.3095734448019429E-5</c:v>
                </c:pt>
                <c:pt idx="261" formatCode="General">
                  <c:v>7.9432823472428343E-5</c:v>
                </c:pt>
                <c:pt idx="262" formatCode="General">
                  <c:v>1.0000000000000013E-4</c:v>
                </c:pt>
                <c:pt idx="263" formatCode="General">
                  <c:v>1.2589254117941647E-4</c:v>
                </c:pt>
                <c:pt idx="264" formatCode="General">
                  <c:v>1.5848931924611123E-4</c:v>
                </c:pt>
                <c:pt idx="265" formatCode="General">
                  <c:v>1.9952623149688804E-4</c:v>
                </c:pt>
                <c:pt idx="266" formatCode="General">
                  <c:v>2.5118864315095817E-4</c:v>
                </c:pt>
                <c:pt idx="267" formatCode="General">
                  <c:v>3.1622776601683826E-4</c:v>
                </c:pt>
                <c:pt idx="268" formatCode="General">
                  <c:v>3.9810717055349746E-4</c:v>
                </c:pt>
                <c:pt idx="269" formatCode="General">
                  <c:v>5.0118723362727274E-4</c:v>
                </c:pt>
                <c:pt idx="270" formatCode="General">
                  <c:v>6.3095734448019385E-4</c:v>
                </c:pt>
                <c:pt idx="271" formatCode="General">
                  <c:v>7.9432823472428359E-4</c:v>
                </c:pt>
                <c:pt idx="272" formatCode="General">
                  <c:v>1.0000000000000013E-3</c:v>
                </c:pt>
                <c:pt idx="273" formatCode="General">
                  <c:v>1.2589254117941651E-3</c:v>
                </c:pt>
                <c:pt idx="274" formatCode="General">
                  <c:v>1.5848931924611108E-3</c:v>
                </c:pt>
                <c:pt idx="275" formatCode="General">
                  <c:v>1.9952623149688841E-3</c:v>
                </c:pt>
                <c:pt idx="276" formatCode="General">
                  <c:v>2.5118864315095799E-3</c:v>
                </c:pt>
                <c:pt idx="277" formatCode="General">
                  <c:v>3.1622776601683803E-3</c:v>
                </c:pt>
                <c:pt idx="278" formatCode="General">
                  <c:v>3.9810717055349734E-3</c:v>
                </c:pt>
                <c:pt idx="279" formatCode="General">
                  <c:v>5.0118723362727133E-3</c:v>
                </c:pt>
                <c:pt idx="280" formatCode="General">
                  <c:v>6.3095734448019502E-3</c:v>
                </c:pt>
                <c:pt idx="281" formatCode="General">
                  <c:v>7.9432823472428329E-3</c:v>
                </c:pt>
                <c:pt idx="282" formatCode="General">
                  <c:v>1.0000000000000005E-2</c:v>
                </c:pt>
                <c:pt idx="283" formatCode="General">
                  <c:v>1.2589254117941656E-2</c:v>
                </c:pt>
                <c:pt idx="284" formatCode="General">
                  <c:v>1.58489319246111E-2</c:v>
                </c:pt>
                <c:pt idx="285" formatCode="General">
                  <c:v>1.995262314968884E-2</c:v>
                </c:pt>
                <c:pt idx="286" formatCode="General">
                  <c:v>2.5118864315095787E-2</c:v>
                </c:pt>
                <c:pt idx="287" formatCode="General">
                  <c:v>3.1622776601683791E-2</c:v>
                </c:pt>
                <c:pt idx="288" formatCode="General">
                  <c:v>3.9810717055349713E-2</c:v>
                </c:pt>
                <c:pt idx="289" formatCode="General">
                  <c:v>5.0118723362727137E-2</c:v>
                </c:pt>
                <c:pt idx="290" formatCode="General">
                  <c:v>6.3095734448019483E-2</c:v>
                </c:pt>
                <c:pt idx="291" formatCode="General">
                  <c:v>7.9432823472428332E-2</c:v>
                </c:pt>
                <c:pt idx="292" formatCode="General">
                  <c:v>0.1</c:v>
                </c:pt>
                <c:pt idx="293" formatCode="General">
                  <c:v>0.12589254117941656</c:v>
                </c:pt>
                <c:pt idx="294" formatCode="General">
                  <c:v>0.15848931924611129</c:v>
                </c:pt>
                <c:pt idx="295" formatCode="General">
                  <c:v>0.19952623149688845</c:v>
                </c:pt>
                <c:pt idx="296" formatCode="General">
                  <c:v>0.25118864315095857</c:v>
                </c:pt>
                <c:pt idx="297" formatCode="General">
                  <c:v>0.31622776601683827</c:v>
                </c:pt>
                <c:pt idx="298" formatCode="General">
                  <c:v>0.39810717055349687</c:v>
                </c:pt>
                <c:pt idx="299" formatCode="General">
                  <c:v>0.50118723362727169</c:v>
                </c:pt>
                <c:pt idx="300" formatCode="General">
                  <c:v>0.63095734448019514</c:v>
                </c:pt>
                <c:pt idx="301" formatCode="General">
                  <c:v>0.7943282347242826</c:v>
                </c:pt>
                <c:pt idx="302" formatCode="General">
                  <c:v>1</c:v>
                </c:pt>
                <c:pt idx="303" formatCode="General">
                  <c:v>1.2589254117941648</c:v>
                </c:pt>
                <c:pt idx="304" formatCode="General">
                  <c:v>1.5848931924611098</c:v>
                </c:pt>
                <c:pt idx="305" formatCode="General">
                  <c:v>1.9952623149688844</c:v>
                </c:pt>
                <c:pt idx="306" formatCode="General">
                  <c:v>2.5118864315095779</c:v>
                </c:pt>
                <c:pt idx="307" formatCode="General">
                  <c:v>3.1622776601683795</c:v>
                </c:pt>
                <c:pt idx="308" formatCode="General">
                  <c:v>3.9810717055349727</c:v>
                </c:pt>
                <c:pt idx="309" formatCode="General">
                  <c:v>5.0118723362727149</c:v>
                </c:pt>
                <c:pt idx="310" formatCode="General">
                  <c:v>6.3095734448019494</c:v>
                </c:pt>
                <c:pt idx="311" formatCode="General">
                  <c:v>7.9432823472428309</c:v>
                </c:pt>
                <c:pt idx="312" formatCode="General">
                  <c:v>10</c:v>
                </c:pt>
                <c:pt idx="313" formatCode="General">
                  <c:v>12.589254117941673</c:v>
                </c:pt>
                <c:pt idx="314" formatCode="General">
                  <c:v>15.848931924611103</c:v>
                </c:pt>
                <c:pt idx="315" formatCode="General">
                  <c:v>19.952623149688829</c:v>
                </c:pt>
                <c:pt idx="316" formatCode="General">
                  <c:v>25.118864315095859</c:v>
                </c:pt>
              </c:numCache>
            </c:numRef>
          </c:xVal>
          <c:yVal>
            <c:numRef>
              <c:f>Sheet1!$E$3:$E$319</c:f>
              <c:numCache>
                <c:formatCode>0.00E+00</c:formatCode>
                <c:ptCount val="317"/>
                <c:pt idx="0">
                  <c:v>7.6500000000000136E-7</c:v>
                </c:pt>
                <c:pt idx="1">
                  <c:v>3.79000000000001E-7</c:v>
                </c:pt>
                <c:pt idx="2">
                  <c:v>0</c:v>
                </c:pt>
                <c:pt idx="3">
                  <c:v>0</c:v>
                </c:pt>
                <c:pt idx="4">
                  <c:v>0</c:v>
                </c:pt>
                <c:pt idx="5">
                  <c:v>7.7500000000000169E-7</c:v>
                </c:pt>
                <c:pt idx="6">
                  <c:v>1.6000000000000033E-6</c:v>
                </c:pt>
                <c:pt idx="7">
                  <c:v>0</c:v>
                </c:pt>
                <c:pt idx="8">
                  <c:v>1.2899999999999999E-6</c:v>
                </c:pt>
                <c:pt idx="9">
                  <c:v>2.7600000000000066E-6</c:v>
                </c:pt>
                <c:pt idx="10">
                  <c:v>1.9100000000000046E-6</c:v>
                </c:pt>
                <c:pt idx="11">
                  <c:v>4.5900000000000103E-6</c:v>
                </c:pt>
                <c:pt idx="12">
                  <c:v>3.4100000000000046E-6</c:v>
                </c:pt>
                <c:pt idx="13">
                  <c:v>6.230000000000014E-6</c:v>
                </c:pt>
                <c:pt idx="14">
                  <c:v>9.6000000000000165E-6</c:v>
                </c:pt>
                <c:pt idx="15">
                  <c:v>1.2999999999999999E-5</c:v>
                </c:pt>
                <c:pt idx="16">
                  <c:v>6.8100000000000062E-4</c:v>
                </c:pt>
                <c:pt idx="17">
                  <c:v>1.4000000000000013E-3</c:v>
                </c:pt>
                <c:pt idx="18">
                  <c:v>1.5200000000000018E-3</c:v>
                </c:pt>
                <c:pt idx="19">
                  <c:v>1.6600000000000028E-3</c:v>
                </c:pt>
                <c:pt idx="20">
                  <c:v>1.7600000000000014E-3</c:v>
                </c:pt>
                <c:pt idx="21">
                  <c:v>1.9500000000000029E-3</c:v>
                </c:pt>
                <c:pt idx="22">
                  <c:v>2.2400000000000037E-3</c:v>
                </c:pt>
                <c:pt idx="23">
                  <c:v>2.3400000000000001E-3</c:v>
                </c:pt>
                <c:pt idx="24">
                  <c:v>2.5800000000000037E-3</c:v>
                </c:pt>
                <c:pt idx="25">
                  <c:v>2.6300000000000026E-3</c:v>
                </c:pt>
                <c:pt idx="26">
                  <c:v>2.8000000000000026E-3</c:v>
                </c:pt>
                <c:pt idx="27">
                  <c:v>3.1400000000000052E-3</c:v>
                </c:pt>
                <c:pt idx="28">
                  <c:v>3.2800000000000043E-3</c:v>
                </c:pt>
                <c:pt idx="29">
                  <c:v>3.4900000000000026E-3</c:v>
                </c:pt>
                <c:pt idx="30">
                  <c:v>3.7700000000000047E-3</c:v>
                </c:pt>
                <c:pt idx="31">
                  <c:v>3.9500000000000056E-3</c:v>
                </c:pt>
                <c:pt idx="32">
                  <c:v>4.3299999999999996E-3</c:v>
                </c:pt>
                <c:pt idx="33">
                  <c:v>4.4500000000000034E-3</c:v>
                </c:pt>
                <c:pt idx="34">
                  <c:v>4.6100000000000004E-3</c:v>
                </c:pt>
                <c:pt idx="35">
                  <c:v>4.8900000000000002E-3</c:v>
                </c:pt>
                <c:pt idx="36">
                  <c:v>5.2200000000000024E-3</c:v>
                </c:pt>
                <c:pt idx="37">
                  <c:v>5.5800000000000034E-3</c:v>
                </c:pt>
                <c:pt idx="38">
                  <c:v>5.5100000000000062E-3</c:v>
                </c:pt>
                <c:pt idx="39">
                  <c:v>5.6800000000000062E-3</c:v>
                </c:pt>
                <c:pt idx="40">
                  <c:v>5.9600000000000052E-3</c:v>
                </c:pt>
                <c:pt idx="41">
                  <c:v>6.0400000000000063E-3</c:v>
                </c:pt>
                <c:pt idx="42">
                  <c:v>6.1900000000000002E-3</c:v>
                </c:pt>
                <c:pt idx="43">
                  <c:v>6.2500000000000064E-3</c:v>
                </c:pt>
                <c:pt idx="44">
                  <c:v>6.4100000000000094E-3</c:v>
                </c:pt>
                <c:pt idx="45">
                  <c:v>6.2300000000000064E-3</c:v>
                </c:pt>
                <c:pt idx="46">
                  <c:v>6.2700000000000065E-3</c:v>
                </c:pt>
                <c:pt idx="47">
                  <c:v>6.1800000000000023E-3</c:v>
                </c:pt>
                <c:pt idx="48">
                  <c:v>6.2300000000000064E-3</c:v>
                </c:pt>
                <c:pt idx="49">
                  <c:v>6.0600000000000003E-3</c:v>
                </c:pt>
                <c:pt idx="50">
                  <c:v>6.0400000000000063E-3</c:v>
                </c:pt>
                <c:pt idx="51">
                  <c:v>6.0100000000000023E-3</c:v>
                </c:pt>
                <c:pt idx="52">
                  <c:v>6.0200000000000002E-3</c:v>
                </c:pt>
                <c:pt idx="53">
                  <c:v>5.8000000000000013E-3</c:v>
                </c:pt>
                <c:pt idx="54">
                  <c:v>5.9600000000000052E-3</c:v>
                </c:pt>
                <c:pt idx="55">
                  <c:v>5.9800000000000105E-3</c:v>
                </c:pt>
                <c:pt idx="56">
                  <c:v>5.9500000000000065E-3</c:v>
                </c:pt>
                <c:pt idx="57">
                  <c:v>5.9200000000000034E-3</c:v>
                </c:pt>
                <c:pt idx="58">
                  <c:v>5.9100000000000064E-3</c:v>
                </c:pt>
                <c:pt idx="59">
                  <c:v>5.9000000000000094E-3</c:v>
                </c:pt>
                <c:pt idx="60">
                  <c:v>6.0200000000000002E-3</c:v>
                </c:pt>
                <c:pt idx="61">
                  <c:v>6.0900000000000034E-3</c:v>
                </c:pt>
                <c:pt idx="62">
                  <c:v>5.9600000000000052E-3</c:v>
                </c:pt>
                <c:pt idx="63">
                  <c:v>6.0900000000000034E-3</c:v>
                </c:pt>
                <c:pt idx="64">
                  <c:v>6.0500000000000024E-3</c:v>
                </c:pt>
                <c:pt idx="65">
                  <c:v>6.1500000000000001E-3</c:v>
                </c:pt>
                <c:pt idx="66">
                  <c:v>6.0100000000000023E-3</c:v>
                </c:pt>
                <c:pt idx="67">
                  <c:v>6.0000000000000062E-3</c:v>
                </c:pt>
                <c:pt idx="68">
                  <c:v>6.1000000000000004E-3</c:v>
                </c:pt>
                <c:pt idx="69">
                  <c:v>6.1500000000000001E-3</c:v>
                </c:pt>
                <c:pt idx="70">
                  <c:v>6.0500000000000024E-3</c:v>
                </c:pt>
                <c:pt idx="71">
                  <c:v>6.0700000000000094E-3</c:v>
                </c:pt>
                <c:pt idx="72">
                  <c:v>5.9300000000000073E-3</c:v>
                </c:pt>
                <c:pt idx="73">
                  <c:v>6.1300000000000052E-3</c:v>
                </c:pt>
                <c:pt idx="74">
                  <c:v>6.0600000000000003E-3</c:v>
                </c:pt>
                <c:pt idx="75">
                  <c:v>6.0900000000000034E-3</c:v>
                </c:pt>
                <c:pt idx="76">
                  <c:v>6.0900000000000034E-3</c:v>
                </c:pt>
                <c:pt idx="77">
                  <c:v>6.1400000000000014E-3</c:v>
                </c:pt>
                <c:pt idx="78">
                  <c:v>6.1900000000000002E-3</c:v>
                </c:pt>
                <c:pt idx="79">
                  <c:v>6.0800000000000064E-3</c:v>
                </c:pt>
                <c:pt idx="80">
                  <c:v>6.2000000000000076E-3</c:v>
                </c:pt>
                <c:pt idx="81">
                  <c:v>6.1500000000000001E-3</c:v>
                </c:pt>
                <c:pt idx="82">
                  <c:v>5.9700000000000066E-3</c:v>
                </c:pt>
                <c:pt idx="83">
                  <c:v>6.0300000000000076E-3</c:v>
                </c:pt>
                <c:pt idx="84">
                  <c:v>6.0600000000000003E-3</c:v>
                </c:pt>
                <c:pt idx="85">
                  <c:v>5.9900000000000075E-3</c:v>
                </c:pt>
                <c:pt idx="86">
                  <c:v>6.1000000000000004E-3</c:v>
                </c:pt>
                <c:pt idx="87">
                  <c:v>6.1700000000000062E-3</c:v>
                </c:pt>
                <c:pt idx="88">
                  <c:v>6.1000000000000004E-3</c:v>
                </c:pt>
                <c:pt idx="89">
                  <c:v>6.0100000000000023E-3</c:v>
                </c:pt>
                <c:pt idx="90">
                  <c:v>6.1700000000000062E-3</c:v>
                </c:pt>
                <c:pt idx="91">
                  <c:v>6.2200000000000024E-3</c:v>
                </c:pt>
                <c:pt idx="92">
                  <c:v>6.1700000000000062E-3</c:v>
                </c:pt>
                <c:pt idx="93">
                  <c:v>6.2000000000000076E-3</c:v>
                </c:pt>
                <c:pt idx="94">
                  <c:v>5.9400000000000095E-3</c:v>
                </c:pt>
                <c:pt idx="95">
                  <c:v>6.2100000000000063E-3</c:v>
                </c:pt>
                <c:pt idx="96">
                  <c:v>6.2500000000000064E-3</c:v>
                </c:pt>
                <c:pt idx="97">
                  <c:v>6.1400000000000014E-3</c:v>
                </c:pt>
                <c:pt idx="98">
                  <c:v>6.1100000000000034E-3</c:v>
                </c:pt>
                <c:pt idx="99">
                  <c:v>6.2200000000000024E-3</c:v>
                </c:pt>
                <c:pt idx="100">
                  <c:v>6.1700000000000062E-3</c:v>
                </c:pt>
                <c:pt idx="101">
                  <c:v>6.0800000000000064E-3</c:v>
                </c:pt>
                <c:pt idx="102">
                  <c:v>6.0800000000000064E-3</c:v>
                </c:pt>
                <c:pt idx="103">
                  <c:v>6.0300000000000076E-3</c:v>
                </c:pt>
                <c:pt idx="104">
                  <c:v>6.1100000000000034E-3</c:v>
                </c:pt>
                <c:pt idx="105">
                  <c:v>6.1500000000000001E-3</c:v>
                </c:pt>
                <c:pt idx="106">
                  <c:v>6.0700000000000094E-3</c:v>
                </c:pt>
                <c:pt idx="107">
                  <c:v>6.0100000000000023E-3</c:v>
                </c:pt>
                <c:pt idx="108">
                  <c:v>6.2100000000000063E-3</c:v>
                </c:pt>
                <c:pt idx="109">
                  <c:v>6.0900000000000034E-3</c:v>
                </c:pt>
                <c:pt idx="110">
                  <c:v>6.1600000000000014E-3</c:v>
                </c:pt>
                <c:pt idx="111">
                  <c:v>6.1600000000000014E-3</c:v>
                </c:pt>
                <c:pt idx="112">
                  <c:v>6.1400000000000014E-3</c:v>
                </c:pt>
                <c:pt idx="113">
                  <c:v>6.1600000000000014E-3</c:v>
                </c:pt>
                <c:pt idx="114">
                  <c:v>6.2200000000000024E-3</c:v>
                </c:pt>
                <c:pt idx="115">
                  <c:v>6.1600000000000014E-3</c:v>
                </c:pt>
                <c:pt idx="116">
                  <c:v>5.9700000000000066E-3</c:v>
                </c:pt>
                <c:pt idx="117">
                  <c:v>6.0800000000000064E-3</c:v>
                </c:pt>
                <c:pt idx="118">
                  <c:v>6.1800000000000023E-3</c:v>
                </c:pt>
                <c:pt idx="119">
                  <c:v>6.2500000000000064E-3</c:v>
                </c:pt>
                <c:pt idx="120">
                  <c:v>6.2100000000000063E-3</c:v>
                </c:pt>
                <c:pt idx="121">
                  <c:v>6.1300000000000052E-3</c:v>
                </c:pt>
                <c:pt idx="122">
                  <c:v>6.1200000000000004E-3</c:v>
                </c:pt>
                <c:pt idx="123">
                  <c:v>6.1700000000000062E-3</c:v>
                </c:pt>
                <c:pt idx="124">
                  <c:v>6.2500000000000064E-3</c:v>
                </c:pt>
                <c:pt idx="125">
                  <c:v>6.0100000000000023E-3</c:v>
                </c:pt>
                <c:pt idx="126">
                  <c:v>6.2400000000000094E-3</c:v>
                </c:pt>
                <c:pt idx="127">
                  <c:v>6.1500000000000001E-3</c:v>
                </c:pt>
                <c:pt idx="128">
                  <c:v>6.2400000000000094E-3</c:v>
                </c:pt>
                <c:pt idx="129">
                  <c:v>6.2000000000000076E-3</c:v>
                </c:pt>
                <c:pt idx="130">
                  <c:v>6.1100000000000034E-3</c:v>
                </c:pt>
                <c:pt idx="131">
                  <c:v>6.1900000000000002E-3</c:v>
                </c:pt>
                <c:pt idx="132">
                  <c:v>6.2000000000000076E-3</c:v>
                </c:pt>
                <c:pt idx="133">
                  <c:v>6.1200000000000004E-3</c:v>
                </c:pt>
                <c:pt idx="134">
                  <c:v>6.1500000000000001E-3</c:v>
                </c:pt>
                <c:pt idx="135">
                  <c:v>6.1500000000000001E-3</c:v>
                </c:pt>
                <c:pt idx="136">
                  <c:v>6.0900000000000034E-3</c:v>
                </c:pt>
                <c:pt idx="137">
                  <c:v>1.0100000000000001E-2</c:v>
                </c:pt>
                <c:pt idx="138">
                  <c:v>3.2900000000000039E-3</c:v>
                </c:pt>
                <c:pt idx="139">
                  <c:v>5.8500000000000062E-3</c:v>
                </c:pt>
                <c:pt idx="140">
                  <c:v>6.0200000000000002E-3</c:v>
                </c:pt>
                <c:pt idx="141">
                  <c:v>6.2600000000000034E-3</c:v>
                </c:pt>
                <c:pt idx="142">
                  <c:v>6.0900000000000034E-3</c:v>
                </c:pt>
                <c:pt idx="143">
                  <c:v>6.1600000000000014E-3</c:v>
                </c:pt>
                <c:pt idx="144">
                  <c:v>7.3400000000000062E-3</c:v>
                </c:pt>
                <c:pt idx="145">
                  <c:v>6.6900000000000024E-3</c:v>
                </c:pt>
                <c:pt idx="146">
                  <c:v>5.1400000000000013E-3</c:v>
                </c:pt>
                <c:pt idx="147">
                  <c:v>5.8800000000000024E-3</c:v>
                </c:pt>
                <c:pt idx="148">
                  <c:v>6.1500000000000001E-3</c:v>
                </c:pt>
                <c:pt idx="149">
                  <c:v>6.6600000000000001E-3</c:v>
                </c:pt>
                <c:pt idx="150">
                  <c:v>6.2400000000000094E-3</c:v>
                </c:pt>
                <c:pt idx="151">
                  <c:v>6.0500000000000024E-3</c:v>
                </c:pt>
                <c:pt idx="152">
                  <c:v>5.8500000000000062E-3</c:v>
                </c:pt>
                <c:pt idx="153">
                  <c:v>6.4400000000000065E-3</c:v>
                </c:pt>
                <c:pt idx="154">
                  <c:v>6.1600000000000014E-3</c:v>
                </c:pt>
                <c:pt idx="155">
                  <c:v>6.1400000000000014E-3</c:v>
                </c:pt>
                <c:pt idx="156">
                  <c:v>6.6800000000000062E-3</c:v>
                </c:pt>
                <c:pt idx="157">
                  <c:v>5.7900000000000052E-3</c:v>
                </c:pt>
                <c:pt idx="158">
                  <c:v>6.0500000000000024E-3</c:v>
                </c:pt>
                <c:pt idx="159">
                  <c:v>6.1700000000000062E-3</c:v>
                </c:pt>
                <c:pt idx="160">
                  <c:v>6.2800000000000104E-3</c:v>
                </c:pt>
                <c:pt idx="161">
                  <c:v>6.2600000000000034E-3</c:v>
                </c:pt>
                <c:pt idx="162">
                  <c:v>6.2600000000000034E-3</c:v>
                </c:pt>
                <c:pt idx="163">
                  <c:v>6.4000000000000064E-3</c:v>
                </c:pt>
                <c:pt idx="164">
                  <c:v>6.2800000000000104E-3</c:v>
                </c:pt>
                <c:pt idx="165">
                  <c:v>6.4500000000000078E-3</c:v>
                </c:pt>
                <c:pt idx="166">
                  <c:v>6.5800000000000077E-3</c:v>
                </c:pt>
                <c:pt idx="167">
                  <c:v>6.7200000000000064E-3</c:v>
                </c:pt>
                <c:pt idx="168">
                  <c:v>6.8800000000000024E-3</c:v>
                </c:pt>
                <c:pt idx="169">
                  <c:v>6.8200000000000014E-3</c:v>
                </c:pt>
                <c:pt idx="170">
                  <c:v>6.8400000000000075E-3</c:v>
                </c:pt>
                <c:pt idx="171">
                  <c:v>7.0700000000000094E-3</c:v>
                </c:pt>
                <c:pt idx="172">
                  <c:v>7.0600000000000064E-3</c:v>
                </c:pt>
                <c:pt idx="173">
                  <c:v>7.0900000000000034E-3</c:v>
                </c:pt>
                <c:pt idx="174">
                  <c:v>7.0300000000000076E-3</c:v>
                </c:pt>
                <c:pt idx="175">
                  <c:v>7.0900000000000034E-3</c:v>
                </c:pt>
                <c:pt idx="176">
                  <c:v>6.8200000000000014E-3</c:v>
                </c:pt>
                <c:pt idx="177">
                  <c:v>6.4900000000000053E-3</c:v>
                </c:pt>
                <c:pt idx="178">
                  <c:v>6.1300000000000052E-3</c:v>
                </c:pt>
                <c:pt idx="179">
                  <c:v>5.8800000000000024E-3</c:v>
                </c:pt>
                <c:pt idx="180">
                  <c:v>5.5800000000000034E-3</c:v>
                </c:pt>
                <c:pt idx="181">
                  <c:v>5.3500000000000023E-3</c:v>
                </c:pt>
                <c:pt idx="182">
                  <c:v>5.3800000000000063E-3</c:v>
                </c:pt>
                <c:pt idx="183">
                  <c:v>5.2500000000000064E-3</c:v>
                </c:pt>
                <c:pt idx="184">
                  <c:v>5.2700000000000065E-3</c:v>
                </c:pt>
                <c:pt idx="185">
                  <c:v>5.1500000000000001E-3</c:v>
                </c:pt>
                <c:pt idx="186">
                  <c:v>5.2800000000000034E-3</c:v>
                </c:pt>
                <c:pt idx="187">
                  <c:v>5.2600000000000034E-3</c:v>
                </c:pt>
                <c:pt idx="188">
                  <c:v>5.2600000000000034E-3</c:v>
                </c:pt>
                <c:pt idx="189">
                  <c:v>4.6000000000000034E-3</c:v>
                </c:pt>
                <c:pt idx="190">
                  <c:v>0</c:v>
                </c:pt>
              </c:numCache>
            </c:numRef>
          </c:yVal>
        </c:ser>
        <c:ser>
          <c:idx val="4"/>
          <c:order val="4"/>
          <c:tx>
            <c:strRef>
              <c:f>Sheet1!$F$1:$F$2</c:f>
              <c:strCache>
                <c:ptCount val="1"/>
                <c:pt idx="0">
                  <c:v>HP Cl35 (Cl_nat)</c:v>
                </c:pt>
              </c:strCache>
            </c:strRef>
          </c:tx>
          <c:spPr>
            <a:ln w="28575">
              <a:noFill/>
            </a:ln>
          </c:spPr>
          <c:marker>
            <c:symbol val="diamond"/>
            <c:size val="4"/>
          </c:marker>
          <c:xVal>
            <c:numRef>
              <c:f>Sheet1!$A$3:$A$319</c:f>
              <c:numCache>
                <c:formatCode>0.00E+00</c:formatCode>
                <c:ptCount val="317"/>
                <c:pt idx="0">
                  <c:v>1.0000000000000045E-11</c:v>
                </c:pt>
                <c:pt idx="1">
                  <c:v>1.1600000000000052E-11</c:v>
                </c:pt>
                <c:pt idx="2">
                  <c:v>1.3500000000000055E-11</c:v>
                </c:pt>
                <c:pt idx="3">
                  <c:v>1.5700000000000063E-11</c:v>
                </c:pt>
                <c:pt idx="4">
                  <c:v>1.820000000000007E-11</c:v>
                </c:pt>
                <c:pt idx="5">
                  <c:v>2.1100000000000074E-11</c:v>
                </c:pt>
                <c:pt idx="6">
                  <c:v>2.4500000000000074E-11</c:v>
                </c:pt>
                <c:pt idx="7">
                  <c:v>2.8500000000000089E-11</c:v>
                </c:pt>
                <c:pt idx="8">
                  <c:v>3.3100000000000085E-11</c:v>
                </c:pt>
                <c:pt idx="9">
                  <c:v>3.8500000000000119E-11</c:v>
                </c:pt>
                <c:pt idx="10">
                  <c:v>4.4700000000000186E-11</c:v>
                </c:pt>
                <c:pt idx="11">
                  <c:v>5.1900000000000152E-11</c:v>
                </c:pt>
                <c:pt idx="12">
                  <c:v>6.0300000000000234E-11</c:v>
                </c:pt>
                <c:pt idx="13">
                  <c:v>7.0000000000000236E-11</c:v>
                </c:pt>
                <c:pt idx="14">
                  <c:v>8.1300000000000239E-11</c:v>
                </c:pt>
                <c:pt idx="15">
                  <c:v>9.4400000000000302E-11</c:v>
                </c:pt>
                <c:pt idx="16">
                  <c:v>1.1000000000000041E-10</c:v>
                </c:pt>
                <c:pt idx="17">
                  <c:v>1.2700000000000052E-10</c:v>
                </c:pt>
                <c:pt idx="18">
                  <c:v>1.4800000000000052E-10</c:v>
                </c:pt>
                <c:pt idx="19">
                  <c:v>1.7200000000000057E-10</c:v>
                </c:pt>
                <c:pt idx="20">
                  <c:v>2.000000000000006E-10</c:v>
                </c:pt>
                <c:pt idx="21">
                  <c:v>2.320000000000007E-10</c:v>
                </c:pt>
                <c:pt idx="22">
                  <c:v>2.6900000000000078E-10</c:v>
                </c:pt>
                <c:pt idx="23">
                  <c:v>3.1300000000000104E-10</c:v>
                </c:pt>
                <c:pt idx="24">
                  <c:v>3.6300000000000107E-10</c:v>
                </c:pt>
                <c:pt idx="25">
                  <c:v>4.2200000000000128E-10</c:v>
                </c:pt>
                <c:pt idx="26">
                  <c:v>4.9000000000000172E-10</c:v>
                </c:pt>
                <c:pt idx="27">
                  <c:v>5.6900000000000145E-10</c:v>
                </c:pt>
                <c:pt idx="28">
                  <c:v>6.6100000000000175E-10</c:v>
                </c:pt>
                <c:pt idx="29">
                  <c:v>7.6700000000000262E-10</c:v>
                </c:pt>
                <c:pt idx="30">
                  <c:v>8.9100000000000302E-10</c:v>
                </c:pt>
                <c:pt idx="31">
                  <c:v>1.040000000000003E-9</c:v>
                </c:pt>
                <c:pt idx="32">
                  <c:v>1.2000000000000037E-9</c:v>
                </c:pt>
                <c:pt idx="33">
                  <c:v>1.4000000000000034E-9</c:v>
                </c:pt>
                <c:pt idx="34">
                  <c:v>1.6200000000000056E-9</c:v>
                </c:pt>
                <c:pt idx="35">
                  <c:v>1.8800000000000072E-9</c:v>
                </c:pt>
                <c:pt idx="36">
                  <c:v>2.1900000000000059E-9</c:v>
                </c:pt>
                <c:pt idx="37">
                  <c:v>2.5400000000000078E-9</c:v>
                </c:pt>
                <c:pt idx="38">
                  <c:v>2.9500000000000074E-9</c:v>
                </c:pt>
                <c:pt idx="39">
                  <c:v>3.430000000000009E-9</c:v>
                </c:pt>
                <c:pt idx="40">
                  <c:v>3.9800000000000107E-9</c:v>
                </c:pt>
                <c:pt idx="41">
                  <c:v>4.6200000000000093E-9</c:v>
                </c:pt>
                <c:pt idx="42">
                  <c:v>5.370000000000016E-9</c:v>
                </c:pt>
                <c:pt idx="43">
                  <c:v>6.240000000000019E-9</c:v>
                </c:pt>
                <c:pt idx="44">
                  <c:v>7.2400000000000221E-9</c:v>
                </c:pt>
                <c:pt idx="45">
                  <c:v>8.4100000000000253E-9</c:v>
                </c:pt>
                <c:pt idx="46">
                  <c:v>9.7700000000000256E-9</c:v>
                </c:pt>
                <c:pt idx="47">
                  <c:v>1.1400000000000039E-8</c:v>
                </c:pt>
                <c:pt idx="48">
                  <c:v>1.3200000000000042E-8</c:v>
                </c:pt>
                <c:pt idx="49">
                  <c:v>1.5300000000000041E-8</c:v>
                </c:pt>
                <c:pt idx="50">
                  <c:v>1.7800000000000054E-8</c:v>
                </c:pt>
                <c:pt idx="51">
                  <c:v>2.0700000000000053E-8</c:v>
                </c:pt>
                <c:pt idx="52">
                  <c:v>2.4000000000000063E-8</c:v>
                </c:pt>
                <c:pt idx="53">
                  <c:v>2.7900000000000074E-8</c:v>
                </c:pt>
                <c:pt idx="54">
                  <c:v>3.2400000000000085E-8</c:v>
                </c:pt>
                <c:pt idx="55">
                  <c:v>3.7600000000000105E-8</c:v>
                </c:pt>
                <c:pt idx="56">
                  <c:v>4.3700000000000127E-8</c:v>
                </c:pt>
                <c:pt idx="57">
                  <c:v>5.0700000000000143E-8</c:v>
                </c:pt>
                <c:pt idx="58">
                  <c:v>5.8900000000000124E-8</c:v>
                </c:pt>
                <c:pt idx="59">
                  <c:v>6.8400000000000176E-8</c:v>
                </c:pt>
                <c:pt idx="60">
                  <c:v>7.9400000000000235E-8</c:v>
                </c:pt>
                <c:pt idx="61">
                  <c:v>9.2300000000000224E-8</c:v>
                </c:pt>
                <c:pt idx="62">
                  <c:v>1.0700000000000031E-7</c:v>
                </c:pt>
                <c:pt idx="63">
                  <c:v>1.2400000000000034E-7</c:v>
                </c:pt>
                <c:pt idx="64">
                  <c:v>1.4500000000000025E-7</c:v>
                </c:pt>
                <c:pt idx="65">
                  <c:v>1.6800000000000047E-7</c:v>
                </c:pt>
                <c:pt idx="66">
                  <c:v>1.9500000000000059E-7</c:v>
                </c:pt>
                <c:pt idx="67">
                  <c:v>2.260000000000007E-7</c:v>
                </c:pt>
                <c:pt idx="68">
                  <c:v>2.6300000000000059E-7</c:v>
                </c:pt>
                <c:pt idx="69">
                  <c:v>3.0500000000000057E-7</c:v>
                </c:pt>
                <c:pt idx="70">
                  <c:v>3.5500000000000073E-7</c:v>
                </c:pt>
                <c:pt idx="71">
                  <c:v>4.1200000000000062E-7</c:v>
                </c:pt>
                <c:pt idx="72">
                  <c:v>4.7900000000000105E-7</c:v>
                </c:pt>
                <c:pt idx="73">
                  <c:v>5.5600000000000111E-7</c:v>
                </c:pt>
                <c:pt idx="74">
                  <c:v>6.4600000000000152E-7</c:v>
                </c:pt>
                <c:pt idx="75">
                  <c:v>7.5000000000000171E-7</c:v>
                </c:pt>
                <c:pt idx="76">
                  <c:v>8.7100000000000117E-7</c:v>
                </c:pt>
                <c:pt idx="77">
                  <c:v>1.0100000000000016E-6</c:v>
                </c:pt>
                <c:pt idx="78">
                  <c:v>1.1700000000000036E-6</c:v>
                </c:pt>
                <c:pt idx="79">
                  <c:v>1.3600000000000029E-6</c:v>
                </c:pt>
                <c:pt idx="80">
                  <c:v>1.5800000000000033E-6</c:v>
                </c:pt>
                <c:pt idx="81">
                  <c:v>1.8400000000000044E-6</c:v>
                </c:pt>
                <c:pt idx="82">
                  <c:v>2.1400000000000049E-6</c:v>
                </c:pt>
                <c:pt idx="83">
                  <c:v>2.4800000000000046E-6</c:v>
                </c:pt>
                <c:pt idx="84">
                  <c:v>2.880000000000005E-6</c:v>
                </c:pt>
                <c:pt idx="85">
                  <c:v>3.3500000000000056E-6</c:v>
                </c:pt>
                <c:pt idx="86">
                  <c:v>3.8900000000000051E-6</c:v>
                </c:pt>
                <c:pt idx="87">
                  <c:v>4.5200000000000075E-6</c:v>
                </c:pt>
                <c:pt idx="88">
                  <c:v>5.2500000000000099E-6</c:v>
                </c:pt>
                <c:pt idx="89">
                  <c:v>6.1000000000000094E-6</c:v>
                </c:pt>
                <c:pt idx="90">
                  <c:v>7.0800000000000144E-6</c:v>
                </c:pt>
                <c:pt idx="91">
                  <c:v>8.2200000000000026E-6</c:v>
                </c:pt>
                <c:pt idx="92">
                  <c:v>9.5500000000000238E-6</c:v>
                </c:pt>
                <c:pt idx="93">
                  <c:v>1.1100000000000026E-5</c:v>
                </c:pt>
                <c:pt idx="94">
                  <c:v>1.2900000000000026E-5</c:v>
                </c:pt>
                <c:pt idx="95">
                  <c:v>1.5000000000000026E-5</c:v>
                </c:pt>
                <c:pt idx="96">
                  <c:v>1.7399999999999999E-5</c:v>
                </c:pt>
                <c:pt idx="97">
                  <c:v>2.0200000000000037E-5</c:v>
                </c:pt>
                <c:pt idx="98">
                  <c:v>2.3400000000000037E-5</c:v>
                </c:pt>
                <c:pt idx="99">
                  <c:v>2.7200000000000058E-5</c:v>
                </c:pt>
                <c:pt idx="100">
                  <c:v>3.1600000000000057E-5</c:v>
                </c:pt>
                <c:pt idx="101">
                  <c:v>3.6700000000000059E-5</c:v>
                </c:pt>
                <c:pt idx="102">
                  <c:v>4.2700000000000116E-5</c:v>
                </c:pt>
                <c:pt idx="103">
                  <c:v>4.9500000000000099E-5</c:v>
                </c:pt>
                <c:pt idx="104">
                  <c:v>5.7500000000000103E-5</c:v>
                </c:pt>
                <c:pt idx="105">
                  <c:v>6.6800000000000092E-5</c:v>
                </c:pt>
                <c:pt idx="106">
                  <c:v>7.7600000000000111E-5</c:v>
                </c:pt>
                <c:pt idx="107">
                  <c:v>9.0200000000000133E-5</c:v>
                </c:pt>
                <c:pt idx="108">
                  <c:v>1.0500000000000018E-4</c:v>
                </c:pt>
                <c:pt idx="109">
                  <c:v>1.2200000000000016E-4</c:v>
                </c:pt>
                <c:pt idx="110">
                  <c:v>1.4100000000000001E-4</c:v>
                </c:pt>
                <c:pt idx="111">
                  <c:v>1.6400000000000033E-4</c:v>
                </c:pt>
                <c:pt idx="112">
                  <c:v>1.9100000000000036E-4</c:v>
                </c:pt>
                <c:pt idx="113">
                  <c:v>2.2100000000000028E-4</c:v>
                </c:pt>
                <c:pt idx="114">
                  <c:v>2.5700000000000012E-4</c:v>
                </c:pt>
                <c:pt idx="115">
                  <c:v>2.9900000000000011E-4</c:v>
                </c:pt>
                <c:pt idx="116">
                  <c:v>3.470000000000003E-4</c:v>
                </c:pt>
                <c:pt idx="117">
                  <c:v>4.0300000000000047E-4</c:v>
                </c:pt>
                <c:pt idx="118">
                  <c:v>4.6800000000000032E-4</c:v>
                </c:pt>
                <c:pt idx="119">
                  <c:v>5.4300000000000095E-4</c:v>
                </c:pt>
                <c:pt idx="120">
                  <c:v>6.310000000000007E-4</c:v>
                </c:pt>
                <c:pt idx="121">
                  <c:v>7.3300000000000101E-4</c:v>
                </c:pt>
                <c:pt idx="122">
                  <c:v>8.5100000000000128E-4</c:v>
                </c:pt>
                <c:pt idx="123">
                  <c:v>9.8900000000000181E-4</c:v>
                </c:pt>
                <c:pt idx="124">
                  <c:v>1.1500000000000024E-3</c:v>
                </c:pt>
                <c:pt idx="125">
                  <c:v>1.3300000000000013E-3</c:v>
                </c:pt>
                <c:pt idx="126">
                  <c:v>1.5499999999999999E-3</c:v>
                </c:pt>
                <c:pt idx="127">
                  <c:v>1.8000000000000023E-3</c:v>
                </c:pt>
                <c:pt idx="128">
                  <c:v>2.0900000000000011E-3</c:v>
                </c:pt>
                <c:pt idx="129">
                  <c:v>2.4300000000000012E-3</c:v>
                </c:pt>
                <c:pt idx="130">
                  <c:v>2.8200000000000026E-3</c:v>
                </c:pt>
                <c:pt idx="131">
                  <c:v>3.2700000000000047E-3</c:v>
                </c:pt>
                <c:pt idx="132">
                  <c:v>3.8000000000000026E-3</c:v>
                </c:pt>
                <c:pt idx="133">
                  <c:v>4.4200000000000003E-3</c:v>
                </c:pt>
                <c:pt idx="134">
                  <c:v>5.1300000000000052E-3</c:v>
                </c:pt>
                <c:pt idx="135">
                  <c:v>5.9600000000000052E-3</c:v>
                </c:pt>
                <c:pt idx="136">
                  <c:v>6.9200000000000034E-3</c:v>
                </c:pt>
                <c:pt idx="137">
                  <c:v>8.0400000000000003E-3</c:v>
                </c:pt>
                <c:pt idx="138">
                  <c:v>9.3300000000000067E-3</c:v>
                </c:pt>
                <c:pt idx="139">
                  <c:v>1.0800000000000013E-2</c:v>
                </c:pt>
                <c:pt idx="140">
                  <c:v>1.2600000000000005E-2</c:v>
                </c:pt>
                <c:pt idx="141">
                  <c:v>1.4600000000000005E-2</c:v>
                </c:pt>
                <c:pt idx="142">
                  <c:v>1.7000000000000001E-2</c:v>
                </c:pt>
                <c:pt idx="143">
                  <c:v>1.9699999999999999E-2</c:v>
                </c:pt>
                <c:pt idx="144">
                  <c:v>2.2900000000000011E-2</c:v>
                </c:pt>
                <c:pt idx="145">
                  <c:v>2.6599999999999999E-2</c:v>
                </c:pt>
                <c:pt idx="146">
                  <c:v>3.09E-2</c:v>
                </c:pt>
                <c:pt idx="147">
                  <c:v>3.5900000000000001E-2</c:v>
                </c:pt>
                <c:pt idx="148">
                  <c:v>4.1700000000000001E-2</c:v>
                </c:pt>
                <c:pt idx="149">
                  <c:v>4.8400000000000012E-2</c:v>
                </c:pt>
                <c:pt idx="150">
                  <c:v>5.62E-2</c:v>
                </c:pt>
                <c:pt idx="151">
                  <c:v>6.5299999999999997E-2</c:v>
                </c:pt>
                <c:pt idx="152">
                  <c:v>7.5900000000000009E-2</c:v>
                </c:pt>
                <c:pt idx="153">
                  <c:v>8.8100000000000067E-2</c:v>
                </c:pt>
                <c:pt idx="154">
                  <c:v>0.10199999999999998</c:v>
                </c:pt>
                <c:pt idx="155">
                  <c:v>0.11899999999999998</c:v>
                </c:pt>
                <c:pt idx="156">
                  <c:v>0.13800000000000001</c:v>
                </c:pt>
                <c:pt idx="157">
                  <c:v>0.16</c:v>
                </c:pt>
                <c:pt idx="158">
                  <c:v>0.18600000000000017</c:v>
                </c:pt>
                <c:pt idx="159">
                  <c:v>0.21600000000000016</c:v>
                </c:pt>
                <c:pt idx="160">
                  <c:v>0.251</c:v>
                </c:pt>
                <c:pt idx="161">
                  <c:v>0.29200000000000031</c:v>
                </c:pt>
                <c:pt idx="162">
                  <c:v>0.33900000000000047</c:v>
                </c:pt>
                <c:pt idx="163">
                  <c:v>0.39400000000000046</c:v>
                </c:pt>
                <c:pt idx="164">
                  <c:v>0.45700000000000002</c:v>
                </c:pt>
                <c:pt idx="165">
                  <c:v>0.53100000000000003</c:v>
                </c:pt>
                <c:pt idx="166">
                  <c:v>0.61700000000000066</c:v>
                </c:pt>
                <c:pt idx="167">
                  <c:v>0.71600000000000064</c:v>
                </c:pt>
                <c:pt idx="168">
                  <c:v>0.83200000000000063</c:v>
                </c:pt>
                <c:pt idx="169">
                  <c:v>0.96600000000000064</c:v>
                </c:pt>
                <c:pt idx="170">
                  <c:v>1.1200000000000001</c:v>
                </c:pt>
                <c:pt idx="171">
                  <c:v>1.3</c:v>
                </c:pt>
                <c:pt idx="172">
                  <c:v>1.51</c:v>
                </c:pt>
                <c:pt idx="173">
                  <c:v>1.76</c:v>
                </c:pt>
                <c:pt idx="174">
                  <c:v>2.04</c:v>
                </c:pt>
                <c:pt idx="175">
                  <c:v>2.3699999999999997</c:v>
                </c:pt>
                <c:pt idx="176">
                  <c:v>2.75</c:v>
                </c:pt>
                <c:pt idx="177">
                  <c:v>3.2</c:v>
                </c:pt>
                <c:pt idx="178">
                  <c:v>3.72</c:v>
                </c:pt>
                <c:pt idx="179">
                  <c:v>4.3199999999999985</c:v>
                </c:pt>
                <c:pt idx="180">
                  <c:v>5.01</c:v>
                </c:pt>
                <c:pt idx="181">
                  <c:v>5.8199999999999985</c:v>
                </c:pt>
                <c:pt idx="182">
                  <c:v>6.76</c:v>
                </c:pt>
                <c:pt idx="183">
                  <c:v>7.85</c:v>
                </c:pt>
                <c:pt idx="184">
                  <c:v>9.120000000000001</c:v>
                </c:pt>
                <c:pt idx="185">
                  <c:v>10.6</c:v>
                </c:pt>
                <c:pt idx="186">
                  <c:v>12.3</c:v>
                </c:pt>
                <c:pt idx="187">
                  <c:v>14.3</c:v>
                </c:pt>
                <c:pt idx="188">
                  <c:v>16.600000000000001</c:v>
                </c:pt>
                <c:pt idx="189">
                  <c:v>19.3</c:v>
                </c:pt>
                <c:pt idx="190">
                  <c:v>20</c:v>
                </c:pt>
                <c:pt idx="192" formatCode="General">
                  <c:v>1.0000000000000045E-11</c:v>
                </c:pt>
                <c:pt idx="193" formatCode="General">
                  <c:v>1.258925411794167E-11</c:v>
                </c:pt>
                <c:pt idx="194" formatCode="General">
                  <c:v>1.5848931924611133E-11</c:v>
                </c:pt>
                <c:pt idx="195" formatCode="General">
                  <c:v>1.9952623149688864E-11</c:v>
                </c:pt>
                <c:pt idx="196" formatCode="General">
                  <c:v>2.5118864315095817E-11</c:v>
                </c:pt>
                <c:pt idx="197" formatCode="General">
                  <c:v>3.1622776601683833E-11</c:v>
                </c:pt>
                <c:pt idx="198" formatCode="General">
                  <c:v>3.9810717055349753E-11</c:v>
                </c:pt>
                <c:pt idx="199" formatCode="General">
                  <c:v>5.0118723362727161E-11</c:v>
                </c:pt>
                <c:pt idx="200" formatCode="General">
                  <c:v>6.309573444801945E-11</c:v>
                </c:pt>
                <c:pt idx="201" formatCode="General">
                  <c:v>7.9432823472428243E-11</c:v>
                </c:pt>
                <c:pt idx="202" formatCode="General">
                  <c:v>1.0000000000000037E-10</c:v>
                </c:pt>
                <c:pt idx="203" formatCode="General">
                  <c:v>1.2589254117941687E-10</c:v>
                </c:pt>
                <c:pt idx="204" formatCode="General">
                  <c:v>1.5848931924611142E-10</c:v>
                </c:pt>
                <c:pt idx="205" formatCode="General">
                  <c:v>1.9952623149688885E-10</c:v>
                </c:pt>
                <c:pt idx="206" formatCode="General">
                  <c:v>2.511886431509583E-10</c:v>
                </c:pt>
                <c:pt idx="207" formatCode="General">
                  <c:v>3.1622776601683857E-10</c:v>
                </c:pt>
                <c:pt idx="208" formatCode="General">
                  <c:v>3.9810717055349782E-10</c:v>
                </c:pt>
                <c:pt idx="209" formatCode="General">
                  <c:v>5.0118723362727184E-10</c:v>
                </c:pt>
                <c:pt idx="210" formatCode="General">
                  <c:v>6.3095734448019518E-10</c:v>
                </c:pt>
                <c:pt idx="211" formatCode="General">
                  <c:v>7.9432823472428311E-10</c:v>
                </c:pt>
                <c:pt idx="212" formatCode="General">
                  <c:v>1.000000000000003E-9</c:v>
                </c:pt>
                <c:pt idx="213" formatCode="General">
                  <c:v>1.2589254117941648E-9</c:v>
                </c:pt>
                <c:pt idx="214" formatCode="General">
                  <c:v>1.5848931924611099E-9</c:v>
                </c:pt>
                <c:pt idx="215" formatCode="General">
                  <c:v>1.9952623149688898E-9</c:v>
                </c:pt>
                <c:pt idx="216" formatCode="General">
                  <c:v>2.5118864315095845E-9</c:v>
                </c:pt>
                <c:pt idx="217" formatCode="General">
                  <c:v>3.1622776601683878E-9</c:v>
                </c:pt>
                <c:pt idx="218" formatCode="General">
                  <c:v>3.9810717055349814E-9</c:v>
                </c:pt>
                <c:pt idx="219" formatCode="General">
                  <c:v>5.0118723362727238E-9</c:v>
                </c:pt>
                <c:pt idx="220" formatCode="General">
                  <c:v>6.3095734448019545E-9</c:v>
                </c:pt>
                <c:pt idx="221" formatCode="General">
                  <c:v>7.9432823472428385E-9</c:v>
                </c:pt>
                <c:pt idx="222" formatCode="General">
                  <c:v>1.0000000000000028E-8</c:v>
                </c:pt>
                <c:pt idx="223" formatCode="General">
                  <c:v>1.2589254117941658E-8</c:v>
                </c:pt>
                <c:pt idx="224" formatCode="General">
                  <c:v>1.5848931924611173E-8</c:v>
                </c:pt>
                <c:pt idx="225" formatCode="General">
                  <c:v>1.9952623149688833E-8</c:v>
                </c:pt>
                <c:pt idx="226" formatCode="General">
                  <c:v>2.5118864315095784E-8</c:v>
                </c:pt>
                <c:pt idx="227" formatCode="General">
                  <c:v>3.1622776601683785E-8</c:v>
                </c:pt>
                <c:pt idx="228" formatCode="General">
                  <c:v>3.981071705534969E-8</c:v>
                </c:pt>
                <c:pt idx="229" formatCode="General">
                  <c:v>5.0118723362727296E-8</c:v>
                </c:pt>
                <c:pt idx="230" formatCode="General">
                  <c:v>6.3095734448019415E-8</c:v>
                </c:pt>
                <c:pt idx="231" formatCode="General">
                  <c:v>7.9432823472428431E-8</c:v>
                </c:pt>
                <c:pt idx="232" formatCode="General">
                  <c:v>1.0000000000000026E-7</c:v>
                </c:pt>
                <c:pt idx="233" formatCode="General">
                  <c:v>1.258925411794167E-7</c:v>
                </c:pt>
                <c:pt idx="234" formatCode="General">
                  <c:v>1.5848931924611151E-7</c:v>
                </c:pt>
                <c:pt idx="235" formatCode="General">
                  <c:v>1.9952623149688819E-7</c:v>
                </c:pt>
                <c:pt idx="236" formatCode="General">
                  <c:v>2.5118864315095791E-7</c:v>
                </c:pt>
                <c:pt idx="237" formatCode="General">
                  <c:v>3.1622776601683813E-7</c:v>
                </c:pt>
                <c:pt idx="238" formatCode="General">
                  <c:v>3.9810717055349729E-7</c:v>
                </c:pt>
                <c:pt idx="239" formatCode="General">
                  <c:v>5.0118723362727334E-7</c:v>
                </c:pt>
                <c:pt idx="240" formatCode="General">
                  <c:v>6.3095734448019434E-7</c:v>
                </c:pt>
                <c:pt idx="241" formatCode="General">
                  <c:v>7.9432823472428336E-7</c:v>
                </c:pt>
                <c:pt idx="242" formatCode="General">
                  <c:v>1.0000000000000025E-6</c:v>
                </c:pt>
                <c:pt idx="243" formatCode="General">
                  <c:v>1.2589254117941655E-6</c:v>
                </c:pt>
                <c:pt idx="244" formatCode="General">
                  <c:v>1.5848931924611137E-6</c:v>
                </c:pt>
                <c:pt idx="245" formatCode="General">
                  <c:v>1.99526231496888E-6</c:v>
                </c:pt>
                <c:pt idx="246" formatCode="General">
                  <c:v>2.5118864315095806E-6</c:v>
                </c:pt>
                <c:pt idx="247" formatCode="General">
                  <c:v>3.1622776601683834E-6</c:v>
                </c:pt>
                <c:pt idx="248" formatCode="General">
                  <c:v>3.9810717055349759E-6</c:v>
                </c:pt>
                <c:pt idx="249" formatCode="General">
                  <c:v>5.0118723362727275E-6</c:v>
                </c:pt>
                <c:pt idx="250" formatCode="General">
                  <c:v>6.309573444801939E-6</c:v>
                </c:pt>
                <c:pt idx="251" formatCode="General">
                  <c:v>7.9432823472428251E-6</c:v>
                </c:pt>
                <c:pt idx="252" formatCode="General">
                  <c:v>1.0000000000000018E-5</c:v>
                </c:pt>
                <c:pt idx="253" formatCode="General">
                  <c:v>1.2589254117941661E-5</c:v>
                </c:pt>
                <c:pt idx="254" formatCode="General">
                  <c:v>1.5848931924611141E-5</c:v>
                </c:pt>
                <c:pt idx="255" formatCode="General">
                  <c:v>1.9952623149688813E-5</c:v>
                </c:pt>
                <c:pt idx="256" formatCode="General">
                  <c:v>2.5118864315095791E-5</c:v>
                </c:pt>
                <c:pt idx="257" formatCode="General">
                  <c:v>3.1622776601683816E-5</c:v>
                </c:pt>
                <c:pt idx="258" formatCode="General">
                  <c:v>3.9810717055349715E-5</c:v>
                </c:pt>
                <c:pt idx="259" formatCode="General">
                  <c:v>5.0118723362727339E-5</c:v>
                </c:pt>
                <c:pt idx="260" formatCode="General">
                  <c:v>6.3095734448019429E-5</c:v>
                </c:pt>
                <c:pt idx="261" formatCode="General">
                  <c:v>7.9432823472428343E-5</c:v>
                </c:pt>
                <c:pt idx="262" formatCode="General">
                  <c:v>1.0000000000000013E-4</c:v>
                </c:pt>
                <c:pt idx="263" formatCode="General">
                  <c:v>1.2589254117941647E-4</c:v>
                </c:pt>
                <c:pt idx="264" formatCode="General">
                  <c:v>1.5848931924611123E-4</c:v>
                </c:pt>
                <c:pt idx="265" formatCode="General">
                  <c:v>1.9952623149688804E-4</c:v>
                </c:pt>
                <c:pt idx="266" formatCode="General">
                  <c:v>2.5118864315095817E-4</c:v>
                </c:pt>
                <c:pt idx="267" formatCode="General">
                  <c:v>3.1622776601683826E-4</c:v>
                </c:pt>
                <c:pt idx="268" formatCode="General">
                  <c:v>3.9810717055349746E-4</c:v>
                </c:pt>
                <c:pt idx="269" formatCode="General">
                  <c:v>5.0118723362727274E-4</c:v>
                </c:pt>
                <c:pt idx="270" formatCode="General">
                  <c:v>6.3095734448019385E-4</c:v>
                </c:pt>
                <c:pt idx="271" formatCode="General">
                  <c:v>7.9432823472428359E-4</c:v>
                </c:pt>
                <c:pt idx="272" formatCode="General">
                  <c:v>1.0000000000000013E-3</c:v>
                </c:pt>
                <c:pt idx="273" formatCode="General">
                  <c:v>1.2589254117941651E-3</c:v>
                </c:pt>
                <c:pt idx="274" formatCode="General">
                  <c:v>1.5848931924611108E-3</c:v>
                </c:pt>
                <c:pt idx="275" formatCode="General">
                  <c:v>1.9952623149688841E-3</c:v>
                </c:pt>
                <c:pt idx="276" formatCode="General">
                  <c:v>2.5118864315095799E-3</c:v>
                </c:pt>
                <c:pt idx="277" formatCode="General">
                  <c:v>3.1622776601683803E-3</c:v>
                </c:pt>
                <c:pt idx="278" formatCode="General">
                  <c:v>3.9810717055349734E-3</c:v>
                </c:pt>
                <c:pt idx="279" formatCode="General">
                  <c:v>5.0118723362727133E-3</c:v>
                </c:pt>
                <c:pt idx="280" formatCode="General">
                  <c:v>6.3095734448019502E-3</c:v>
                </c:pt>
                <c:pt idx="281" formatCode="General">
                  <c:v>7.9432823472428329E-3</c:v>
                </c:pt>
                <c:pt idx="282" formatCode="General">
                  <c:v>1.0000000000000005E-2</c:v>
                </c:pt>
                <c:pt idx="283" formatCode="General">
                  <c:v>1.2589254117941656E-2</c:v>
                </c:pt>
                <c:pt idx="284" formatCode="General">
                  <c:v>1.58489319246111E-2</c:v>
                </c:pt>
                <c:pt idx="285" formatCode="General">
                  <c:v>1.995262314968884E-2</c:v>
                </c:pt>
                <c:pt idx="286" formatCode="General">
                  <c:v>2.5118864315095787E-2</c:v>
                </c:pt>
                <c:pt idx="287" formatCode="General">
                  <c:v>3.1622776601683791E-2</c:v>
                </c:pt>
                <c:pt idx="288" formatCode="General">
                  <c:v>3.9810717055349713E-2</c:v>
                </c:pt>
                <c:pt idx="289" formatCode="General">
                  <c:v>5.0118723362727137E-2</c:v>
                </c:pt>
                <c:pt idx="290" formatCode="General">
                  <c:v>6.3095734448019483E-2</c:v>
                </c:pt>
                <c:pt idx="291" formatCode="General">
                  <c:v>7.9432823472428332E-2</c:v>
                </c:pt>
                <c:pt idx="292" formatCode="General">
                  <c:v>0.1</c:v>
                </c:pt>
                <c:pt idx="293" formatCode="General">
                  <c:v>0.12589254117941656</c:v>
                </c:pt>
                <c:pt idx="294" formatCode="General">
                  <c:v>0.15848931924611129</c:v>
                </c:pt>
                <c:pt idx="295" formatCode="General">
                  <c:v>0.19952623149688845</c:v>
                </c:pt>
                <c:pt idx="296" formatCode="General">
                  <c:v>0.25118864315095857</c:v>
                </c:pt>
                <c:pt idx="297" formatCode="General">
                  <c:v>0.31622776601683827</c:v>
                </c:pt>
                <c:pt idx="298" formatCode="General">
                  <c:v>0.39810717055349687</c:v>
                </c:pt>
                <c:pt idx="299" formatCode="General">
                  <c:v>0.50118723362727169</c:v>
                </c:pt>
                <c:pt idx="300" formatCode="General">
                  <c:v>0.63095734448019514</c:v>
                </c:pt>
                <c:pt idx="301" formatCode="General">
                  <c:v>0.7943282347242826</c:v>
                </c:pt>
                <c:pt idx="302" formatCode="General">
                  <c:v>1</c:v>
                </c:pt>
                <c:pt idx="303" formatCode="General">
                  <c:v>1.2589254117941648</c:v>
                </c:pt>
                <c:pt idx="304" formatCode="General">
                  <c:v>1.5848931924611098</c:v>
                </c:pt>
                <c:pt idx="305" formatCode="General">
                  <c:v>1.9952623149688844</c:v>
                </c:pt>
                <c:pt idx="306" formatCode="General">
                  <c:v>2.5118864315095779</c:v>
                </c:pt>
                <c:pt idx="307" formatCode="General">
                  <c:v>3.1622776601683795</c:v>
                </c:pt>
                <c:pt idx="308" formatCode="General">
                  <c:v>3.9810717055349727</c:v>
                </c:pt>
                <c:pt idx="309" formatCode="General">
                  <c:v>5.0118723362727149</c:v>
                </c:pt>
                <c:pt idx="310" formatCode="General">
                  <c:v>6.3095734448019494</c:v>
                </c:pt>
                <c:pt idx="311" formatCode="General">
                  <c:v>7.9432823472428309</c:v>
                </c:pt>
                <c:pt idx="312" formatCode="General">
                  <c:v>10</c:v>
                </c:pt>
                <c:pt idx="313" formatCode="General">
                  <c:v>12.589254117941673</c:v>
                </c:pt>
                <c:pt idx="314" formatCode="General">
                  <c:v>15.848931924611103</c:v>
                </c:pt>
                <c:pt idx="315" formatCode="General">
                  <c:v>19.952623149688829</c:v>
                </c:pt>
                <c:pt idx="316" formatCode="General">
                  <c:v>25.118864315095859</c:v>
                </c:pt>
              </c:numCache>
            </c:numRef>
          </c:xVal>
          <c:yVal>
            <c:numRef>
              <c:f>Sheet1!$F$3:$F$319</c:f>
              <c:numCache>
                <c:formatCode>General</c:formatCode>
                <c:ptCount val="317"/>
                <c:pt idx="192">
                  <c:v>2.0000000000000029E-5</c:v>
                </c:pt>
                <c:pt idx="193">
                  <c:v>0</c:v>
                </c:pt>
                <c:pt idx="194">
                  <c:v>2.0000000000000029E-5</c:v>
                </c:pt>
                <c:pt idx="195">
                  <c:v>0</c:v>
                </c:pt>
                <c:pt idx="196">
                  <c:v>3.0000000000000058E-5</c:v>
                </c:pt>
                <c:pt idx="197">
                  <c:v>4.0000000000000057E-5</c:v>
                </c:pt>
                <c:pt idx="198">
                  <c:v>3.0000000000000058E-5</c:v>
                </c:pt>
                <c:pt idx="199">
                  <c:v>9.0000000000000155E-5</c:v>
                </c:pt>
                <c:pt idx="200">
                  <c:v>1.3000000000000023E-4</c:v>
                </c:pt>
                <c:pt idx="201">
                  <c:v>1.9000000000000036E-4</c:v>
                </c:pt>
                <c:pt idx="202">
                  <c:v>3.5000000000000048E-4</c:v>
                </c:pt>
                <c:pt idx="203">
                  <c:v>4.6000000000000023E-4</c:v>
                </c:pt>
                <c:pt idx="204">
                  <c:v>1.0200000000000016E-3</c:v>
                </c:pt>
                <c:pt idx="205">
                  <c:v>1.1500000000000028E-3</c:v>
                </c:pt>
                <c:pt idx="206">
                  <c:v>2.0100000000000001E-3</c:v>
                </c:pt>
                <c:pt idx="207">
                  <c:v>2.9300000000000012E-3</c:v>
                </c:pt>
                <c:pt idx="208">
                  <c:v>3.7500000000000046E-3</c:v>
                </c:pt>
                <c:pt idx="209">
                  <c:v>4.9800000000000061E-3</c:v>
                </c:pt>
                <c:pt idx="210">
                  <c:v>6.7700000000000113E-3</c:v>
                </c:pt>
                <c:pt idx="211">
                  <c:v>8.6700000000000006E-3</c:v>
                </c:pt>
                <c:pt idx="212">
                  <c:v>1.0330000000000001E-2</c:v>
                </c:pt>
                <c:pt idx="213">
                  <c:v>1.2410000000000001E-2</c:v>
                </c:pt>
                <c:pt idx="214">
                  <c:v>1.5960000000000005E-2</c:v>
                </c:pt>
                <c:pt idx="215">
                  <c:v>1.7490000000000002E-2</c:v>
                </c:pt>
                <c:pt idx="216">
                  <c:v>1.9440000000000027E-2</c:v>
                </c:pt>
                <c:pt idx="217">
                  <c:v>2.1170000000000001E-2</c:v>
                </c:pt>
                <c:pt idx="218">
                  <c:v>2.2230000000000045E-2</c:v>
                </c:pt>
                <c:pt idx="219">
                  <c:v>2.358E-2</c:v>
                </c:pt>
                <c:pt idx="220">
                  <c:v>2.4080000000000001E-2</c:v>
                </c:pt>
                <c:pt idx="221">
                  <c:v>2.4340000000000001E-2</c:v>
                </c:pt>
                <c:pt idx="222">
                  <c:v>2.1570000000000002E-2</c:v>
                </c:pt>
                <c:pt idx="223">
                  <c:v>2.1570000000000002E-2</c:v>
                </c:pt>
                <c:pt idx="224">
                  <c:v>2.0280000000000006E-2</c:v>
                </c:pt>
                <c:pt idx="225">
                  <c:v>2.0299999999999999E-2</c:v>
                </c:pt>
                <c:pt idx="226">
                  <c:v>1.996000000000003E-2</c:v>
                </c:pt>
                <c:pt idx="227">
                  <c:v>1.9870000000000023E-2</c:v>
                </c:pt>
                <c:pt idx="228">
                  <c:v>1.8450000000000001E-2</c:v>
                </c:pt>
                <c:pt idx="229">
                  <c:v>1.9220000000000025E-2</c:v>
                </c:pt>
                <c:pt idx="230">
                  <c:v>1.8910000000000003E-2</c:v>
                </c:pt>
                <c:pt idx="231">
                  <c:v>1.952000000000003E-2</c:v>
                </c:pt>
                <c:pt idx="232">
                  <c:v>1.8960000000000022E-2</c:v>
                </c:pt>
                <c:pt idx="233">
                  <c:v>1.8870000000000001E-2</c:v>
                </c:pt>
                <c:pt idx="234">
                  <c:v>1.9540000000000026E-2</c:v>
                </c:pt>
                <c:pt idx="235">
                  <c:v>1.8850000000000023E-2</c:v>
                </c:pt>
                <c:pt idx="236">
                  <c:v>1.9440000000000027E-2</c:v>
                </c:pt>
                <c:pt idx="237">
                  <c:v>2.0000000000000011E-2</c:v>
                </c:pt>
                <c:pt idx="238">
                  <c:v>1.9970000000000026E-2</c:v>
                </c:pt>
                <c:pt idx="239">
                  <c:v>1.9730000000000022E-2</c:v>
                </c:pt>
                <c:pt idx="240">
                  <c:v>1.9990000000000022E-2</c:v>
                </c:pt>
                <c:pt idx="241">
                  <c:v>2.061000000000001E-2</c:v>
                </c:pt>
                <c:pt idx="242">
                  <c:v>2.0519999999999997E-2</c:v>
                </c:pt>
                <c:pt idx="243">
                  <c:v>2.0420000000000001E-2</c:v>
                </c:pt>
                <c:pt idx="244">
                  <c:v>1.9590000000000024E-2</c:v>
                </c:pt>
                <c:pt idx="245">
                  <c:v>1.9850000000000024E-2</c:v>
                </c:pt>
                <c:pt idx="246">
                  <c:v>2.0490000000000001E-2</c:v>
                </c:pt>
                <c:pt idx="247">
                  <c:v>2.0590000000000001E-2</c:v>
                </c:pt>
                <c:pt idx="248">
                  <c:v>2.0400000000000001E-2</c:v>
                </c:pt>
                <c:pt idx="249">
                  <c:v>1.9660000000000025E-2</c:v>
                </c:pt>
                <c:pt idx="250">
                  <c:v>2.051E-2</c:v>
                </c:pt>
                <c:pt idx="251">
                  <c:v>2.061000000000001E-2</c:v>
                </c:pt>
                <c:pt idx="252">
                  <c:v>2.0060000000000001E-2</c:v>
                </c:pt>
                <c:pt idx="253">
                  <c:v>2.0519999999999997E-2</c:v>
                </c:pt>
                <c:pt idx="254">
                  <c:v>2.111E-2</c:v>
                </c:pt>
                <c:pt idx="255">
                  <c:v>2.0119999999999999E-2</c:v>
                </c:pt>
                <c:pt idx="256">
                  <c:v>2.0650000000000002E-2</c:v>
                </c:pt>
                <c:pt idx="257">
                  <c:v>2.061000000000001E-2</c:v>
                </c:pt>
                <c:pt idx="258">
                  <c:v>2.086E-2</c:v>
                </c:pt>
                <c:pt idx="259">
                  <c:v>2.0309999999999998E-2</c:v>
                </c:pt>
                <c:pt idx="260">
                  <c:v>2.0660000000000001E-2</c:v>
                </c:pt>
                <c:pt idx="261">
                  <c:v>2.0040000000000002E-2</c:v>
                </c:pt>
                <c:pt idx="262">
                  <c:v>2.0379999999999999E-2</c:v>
                </c:pt>
                <c:pt idx="263">
                  <c:v>2.0930000000000001E-2</c:v>
                </c:pt>
                <c:pt idx="264">
                  <c:v>2.0549999999999999E-2</c:v>
                </c:pt>
                <c:pt idx="265">
                  <c:v>2.1200000000000024E-2</c:v>
                </c:pt>
                <c:pt idx="266">
                  <c:v>2.0149999999999998E-2</c:v>
                </c:pt>
                <c:pt idx="267">
                  <c:v>2.1050000000000006E-2</c:v>
                </c:pt>
                <c:pt idx="268">
                  <c:v>2.0680000000000011E-2</c:v>
                </c:pt>
                <c:pt idx="269">
                  <c:v>1.9690000000000023E-2</c:v>
                </c:pt>
                <c:pt idx="270">
                  <c:v>2.0379999999999999E-2</c:v>
                </c:pt>
                <c:pt idx="271">
                  <c:v>2.1070000000000012E-2</c:v>
                </c:pt>
                <c:pt idx="272">
                  <c:v>1.9980000000000032E-2</c:v>
                </c:pt>
                <c:pt idx="273">
                  <c:v>2.018E-2</c:v>
                </c:pt>
                <c:pt idx="274">
                  <c:v>2.085E-2</c:v>
                </c:pt>
                <c:pt idx="275">
                  <c:v>2.0519999999999997E-2</c:v>
                </c:pt>
                <c:pt idx="276">
                  <c:v>2.1190000000000001E-2</c:v>
                </c:pt>
                <c:pt idx="277">
                  <c:v>1.9600000000000027E-2</c:v>
                </c:pt>
                <c:pt idx="278">
                  <c:v>2.0130000000000002E-2</c:v>
                </c:pt>
                <c:pt idx="279">
                  <c:v>1.9980000000000032E-2</c:v>
                </c:pt>
                <c:pt idx="280">
                  <c:v>2.0210000000000002E-2</c:v>
                </c:pt>
                <c:pt idx="281">
                  <c:v>2.1420000000000002E-2</c:v>
                </c:pt>
                <c:pt idx="282">
                  <c:v>2.018E-2</c:v>
                </c:pt>
                <c:pt idx="283">
                  <c:v>2.0890000000000002E-2</c:v>
                </c:pt>
                <c:pt idx="284">
                  <c:v>1.9850000000000024E-2</c:v>
                </c:pt>
                <c:pt idx="285">
                  <c:v>2.0309999999999998E-2</c:v>
                </c:pt>
                <c:pt idx="286">
                  <c:v>2.111E-2</c:v>
                </c:pt>
                <c:pt idx="287">
                  <c:v>1.9760000000000028E-2</c:v>
                </c:pt>
                <c:pt idx="288">
                  <c:v>2.4219999999999998E-2</c:v>
                </c:pt>
                <c:pt idx="289">
                  <c:v>1.8960000000000022E-2</c:v>
                </c:pt>
                <c:pt idx="290">
                  <c:v>2.2000000000000016E-2</c:v>
                </c:pt>
                <c:pt idx="291">
                  <c:v>2.1410000000000002E-2</c:v>
                </c:pt>
                <c:pt idx="292">
                  <c:v>2.0230000000000012E-2</c:v>
                </c:pt>
                <c:pt idx="293">
                  <c:v>2.1340000000000001E-2</c:v>
                </c:pt>
                <c:pt idx="294">
                  <c:v>2.1090000000000001E-2</c:v>
                </c:pt>
                <c:pt idx="295">
                  <c:v>2.2250000000000002E-2</c:v>
                </c:pt>
                <c:pt idx="296">
                  <c:v>2.444000000000001E-2</c:v>
                </c:pt>
                <c:pt idx="297">
                  <c:v>2.5410000000000002E-2</c:v>
                </c:pt>
                <c:pt idx="298">
                  <c:v>2.7060000000000011E-2</c:v>
                </c:pt>
                <c:pt idx="299">
                  <c:v>2.7470000000000033E-2</c:v>
                </c:pt>
                <c:pt idx="300">
                  <c:v>3.2000000000000042E-2</c:v>
                </c:pt>
                <c:pt idx="301">
                  <c:v>3.3159999999999995E-2</c:v>
                </c:pt>
                <c:pt idx="302">
                  <c:v>3.2940000000000011E-2</c:v>
                </c:pt>
                <c:pt idx="303">
                  <c:v>3.262000000000001E-2</c:v>
                </c:pt>
                <c:pt idx="304">
                  <c:v>3.2540000000000006E-2</c:v>
                </c:pt>
                <c:pt idx="305">
                  <c:v>2.9570000000000006E-2</c:v>
                </c:pt>
                <c:pt idx="306">
                  <c:v>2.5319999999999999E-2</c:v>
                </c:pt>
                <c:pt idx="307">
                  <c:v>1.9090000000000024E-2</c:v>
                </c:pt>
                <c:pt idx="308">
                  <c:v>1.2980000000000012E-2</c:v>
                </c:pt>
                <c:pt idx="309">
                  <c:v>9.6200000000000001E-3</c:v>
                </c:pt>
                <c:pt idx="310">
                  <c:v>9.3600000000000176E-3</c:v>
                </c:pt>
                <c:pt idx="311">
                  <c:v>9.8600000000000146E-3</c:v>
                </c:pt>
                <c:pt idx="312">
                  <c:v>8.6900000000000067E-3</c:v>
                </c:pt>
                <c:pt idx="313">
                  <c:v>8.7300000000000034E-3</c:v>
                </c:pt>
                <c:pt idx="314">
                  <c:v>8.8400000000000006E-3</c:v>
                </c:pt>
                <c:pt idx="315">
                  <c:v>6.9500000000000065E-3</c:v>
                </c:pt>
                <c:pt idx="316">
                  <c:v>0</c:v>
                </c:pt>
              </c:numCache>
            </c:numRef>
          </c:yVal>
        </c:ser>
        <c:axId val="140004352"/>
        <c:axId val="140010624"/>
      </c:scatterChart>
      <c:valAx>
        <c:axId val="140004352"/>
        <c:scaling>
          <c:logBase val="10"/>
          <c:orientation val="minMax"/>
        </c:scaling>
        <c:axPos val="b"/>
        <c:title>
          <c:tx>
            <c:rich>
              <a:bodyPr/>
              <a:lstStyle/>
              <a:p>
                <a:pPr>
                  <a:defRPr/>
                </a:pPr>
                <a:r>
                  <a:rPr lang="en-US"/>
                  <a:t>energy [MeV]</a:t>
                </a:r>
              </a:p>
            </c:rich>
          </c:tx>
          <c:layout/>
        </c:title>
        <c:numFmt formatCode="0.0E+00" sourceLinked="0"/>
        <c:majorTickMark val="none"/>
        <c:tickLblPos val="nextTo"/>
        <c:crossAx val="140010624"/>
        <c:crossesAt val="1.0000000000000059E-7"/>
        <c:crossBetween val="midCat"/>
      </c:valAx>
      <c:valAx>
        <c:axId val="140010624"/>
        <c:scaling>
          <c:logBase val="10"/>
          <c:orientation val="minMax"/>
        </c:scaling>
        <c:axPos val="l"/>
        <c:majorGridlines/>
        <c:numFmt formatCode="0.0E+00" sourceLinked="0"/>
        <c:majorTickMark val="none"/>
        <c:tickLblPos val="nextTo"/>
        <c:crossAx val="140004352"/>
        <c:crossesAt val="1.0000000000000093E-11"/>
        <c:crossBetween val="midCat"/>
      </c:valAx>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050" b="0" i="0" u="none" strike="noStrike" baseline="0">
                <a:solidFill>
                  <a:srgbClr val="000000"/>
                </a:solidFill>
                <a:latin typeface="ＭＳ Ｐゴシック"/>
                <a:ea typeface="ＭＳ Ｐゴシック"/>
                <a:cs typeface="ＭＳ Ｐゴシック"/>
              </a:defRPr>
            </a:pPr>
            <a:r>
              <a:rPr lang="en-US"/>
              <a:t>Relative tharmal neutron fluence</a:t>
            </a:r>
          </a:p>
        </c:rich>
      </c:tx>
      <c:layout>
        <c:manualLayout>
          <c:xMode val="edge"/>
          <c:yMode val="edge"/>
          <c:x val="0.33940394610083496"/>
          <c:y val="1.9718181956679091E-2"/>
        </c:manualLayout>
      </c:layout>
      <c:spPr>
        <a:noFill/>
        <a:ln w="25400">
          <a:noFill/>
        </a:ln>
      </c:spPr>
    </c:title>
    <c:plotArea>
      <c:layout>
        <c:manualLayout>
          <c:layoutTarget val="inner"/>
          <c:xMode val="edge"/>
          <c:yMode val="edge"/>
          <c:x val="0.12417218543046363"/>
          <c:y val="0.1577464788732397"/>
          <c:w val="0.62582781456953762"/>
          <c:h val="0.67605633802816945"/>
        </c:manualLayout>
      </c:layout>
      <c:scatterChart>
        <c:scatterStyle val="lineMarker"/>
        <c:ser>
          <c:idx val="0"/>
          <c:order val="0"/>
          <c:tx>
            <c:strRef>
              <c:f>'[Worksheet in Status of Neutron High Precision Models]Sheet1'!$A$7</c:f>
              <c:strCache>
                <c:ptCount val="1"/>
                <c:pt idx="0">
                  <c:v>Free Gas</c:v>
                </c:pt>
              </c:strCache>
            </c:strRef>
          </c:tx>
          <c:spPr>
            <a:ln w="28575">
              <a:noFill/>
            </a:ln>
          </c:spPr>
          <c:marker>
            <c:symbol val="diamond"/>
            <c:size val="5"/>
            <c:spPr>
              <a:solidFill>
                <a:srgbClr val="000080"/>
              </a:solidFill>
              <a:ln>
                <a:solidFill>
                  <a:srgbClr val="000080"/>
                </a:solidFill>
                <a:prstDash val="solid"/>
              </a:ln>
            </c:spPr>
          </c:marker>
          <c:xVal>
            <c:numRef>
              <c:f>'[Worksheet in Status of Neutron High Precision Models]Sheet1'!$B$1:$AD$1</c:f>
              <c:numCache>
                <c:formatCode>General</c:formatCode>
                <c:ptCount val="29"/>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numCache>
            </c:numRef>
          </c:xVal>
          <c:yVal>
            <c:numRef>
              <c:f>'[Worksheet in Status of Neutron High Precision Models]Sheet1'!$B$7:$AD$7</c:f>
              <c:numCache>
                <c:formatCode>General</c:formatCode>
                <c:ptCount val="29"/>
                <c:pt idx="0">
                  <c:v>0.49364023052601069</c:v>
                </c:pt>
                <c:pt idx="1">
                  <c:v>0.54681364146643252</c:v>
                </c:pt>
                <c:pt idx="2">
                  <c:v>0.61753986902332481</c:v>
                </c:pt>
                <c:pt idx="3">
                  <c:v>0.65614723767514282</c:v>
                </c:pt>
                <c:pt idx="4">
                  <c:v>0.66672159584970825</c:v>
                </c:pt>
                <c:pt idx="5">
                  <c:v>0.65618107797540892</c:v>
                </c:pt>
                <c:pt idx="6">
                  <c:v>0.63205000125061983</c:v>
                </c:pt>
                <c:pt idx="7">
                  <c:v>0.59800813049996837</c:v>
                </c:pt>
                <c:pt idx="8">
                  <c:v>0.55576072259340326</c:v>
                </c:pt>
                <c:pt idx="9">
                  <c:v>0.50957754063410843</c:v>
                </c:pt>
                <c:pt idx="10">
                  <c:v>0.46196570947660831</c:v>
                </c:pt>
                <c:pt idx="11">
                  <c:v>0.41694781090040234</c:v>
                </c:pt>
                <c:pt idx="12">
                  <c:v>0.37223006107438555</c:v>
                </c:pt>
                <c:pt idx="13">
                  <c:v>0.33079923432642355</c:v>
                </c:pt>
                <c:pt idx="14">
                  <c:v>0.29117518534921016</c:v>
                </c:pt>
                <c:pt idx="15">
                  <c:v>0.2561916714607092</c:v>
                </c:pt>
                <c:pt idx="16">
                  <c:v>0.2255809128935958</c:v>
                </c:pt>
                <c:pt idx="17">
                  <c:v>0.19664157089616471</c:v>
                </c:pt>
                <c:pt idx="18">
                  <c:v>0.17047860483798591</c:v>
                </c:pt>
                <c:pt idx="19">
                  <c:v>0.14714645346296637</c:v>
                </c:pt>
                <c:pt idx="20">
                  <c:v>0.12644060365210413</c:v>
                </c:pt>
                <c:pt idx="21">
                  <c:v>0.10749150682029188</c:v>
                </c:pt>
                <c:pt idx="22">
                  <c:v>9.1730754800540798E-2</c:v>
                </c:pt>
                <c:pt idx="23">
                  <c:v>7.7759124742703412E-2</c:v>
                </c:pt>
                <c:pt idx="24">
                  <c:v>6.4071458943623524E-2</c:v>
                </c:pt>
                <c:pt idx="25">
                  <c:v>5.2059623666434691E-2</c:v>
                </c:pt>
                <c:pt idx="26">
                  <c:v>4.1466138365631233E-2</c:v>
                </c:pt>
                <c:pt idx="27">
                  <c:v>3.1203699480477853E-2</c:v>
                </c:pt>
                <c:pt idx="28">
                  <c:v>2.1809337863029223E-2</c:v>
                </c:pt>
              </c:numCache>
            </c:numRef>
          </c:yVal>
        </c:ser>
        <c:ser>
          <c:idx val="1"/>
          <c:order val="1"/>
          <c:tx>
            <c:strRef>
              <c:f>'[Worksheet in Status of Neutron High Precision Models]Sheet1'!$A$8</c:f>
              <c:strCache>
                <c:ptCount val="1"/>
                <c:pt idx="0">
                  <c:v>Thermal Scattering S(α,β）</c:v>
                </c:pt>
              </c:strCache>
            </c:strRef>
          </c:tx>
          <c:spPr>
            <a:ln w="28575">
              <a:noFill/>
            </a:ln>
          </c:spPr>
          <c:marker>
            <c:symbol val="square"/>
            <c:size val="5"/>
            <c:spPr>
              <a:solidFill>
                <a:srgbClr val="FF00FF"/>
              </a:solidFill>
              <a:ln>
                <a:solidFill>
                  <a:srgbClr val="FF00FF"/>
                </a:solidFill>
                <a:prstDash val="solid"/>
              </a:ln>
            </c:spPr>
          </c:marker>
          <c:xVal>
            <c:numRef>
              <c:f>'[Worksheet in Status of Neutron High Precision Models]Sheet1'!$B$1:$AD$1</c:f>
              <c:numCache>
                <c:formatCode>General</c:formatCode>
                <c:ptCount val="29"/>
                <c:pt idx="0">
                  <c:v>0.5</c:v>
                </c:pt>
                <c:pt idx="1">
                  <c:v>1</c:v>
                </c:pt>
                <c:pt idx="2">
                  <c:v>1.5</c:v>
                </c:pt>
                <c:pt idx="3">
                  <c:v>2</c:v>
                </c:pt>
                <c:pt idx="4">
                  <c:v>2.5</c:v>
                </c:pt>
                <c:pt idx="5">
                  <c:v>3</c:v>
                </c:pt>
                <c:pt idx="6">
                  <c:v>3.5</c:v>
                </c:pt>
                <c:pt idx="7">
                  <c:v>4</c:v>
                </c:pt>
                <c:pt idx="8">
                  <c:v>4.5</c:v>
                </c:pt>
                <c:pt idx="9">
                  <c:v>5</c:v>
                </c:pt>
                <c:pt idx="10">
                  <c:v>5.5</c:v>
                </c:pt>
                <c:pt idx="11">
                  <c:v>6</c:v>
                </c:pt>
                <c:pt idx="12">
                  <c:v>6.5</c:v>
                </c:pt>
                <c:pt idx="13">
                  <c:v>7</c:v>
                </c:pt>
                <c:pt idx="14">
                  <c:v>7.5</c:v>
                </c:pt>
                <c:pt idx="15">
                  <c:v>8</c:v>
                </c:pt>
                <c:pt idx="16">
                  <c:v>8.5</c:v>
                </c:pt>
                <c:pt idx="17">
                  <c:v>9</c:v>
                </c:pt>
                <c:pt idx="18">
                  <c:v>9.5</c:v>
                </c:pt>
                <c:pt idx="19">
                  <c:v>10</c:v>
                </c:pt>
                <c:pt idx="20">
                  <c:v>10.5</c:v>
                </c:pt>
                <c:pt idx="21">
                  <c:v>11</c:v>
                </c:pt>
                <c:pt idx="22">
                  <c:v>11.5</c:v>
                </c:pt>
                <c:pt idx="23">
                  <c:v>12</c:v>
                </c:pt>
                <c:pt idx="24">
                  <c:v>12.5</c:v>
                </c:pt>
                <c:pt idx="25">
                  <c:v>13</c:v>
                </c:pt>
                <c:pt idx="26">
                  <c:v>13.5</c:v>
                </c:pt>
                <c:pt idx="27">
                  <c:v>14</c:v>
                </c:pt>
                <c:pt idx="28">
                  <c:v>14.5</c:v>
                </c:pt>
              </c:numCache>
            </c:numRef>
          </c:xVal>
          <c:yVal>
            <c:numRef>
              <c:f>'[Worksheet in Status of Neutron High Precision Models]Sheet1'!$B$8:$AD$8</c:f>
              <c:numCache>
                <c:formatCode>General</c:formatCode>
                <c:ptCount val="29"/>
                <c:pt idx="0">
                  <c:v>0.61343047951705476</c:v>
                </c:pt>
                <c:pt idx="1">
                  <c:v>0.77270058837982991</c:v>
                </c:pt>
                <c:pt idx="2">
                  <c:v>0.90670670611759063</c:v>
                </c:pt>
                <c:pt idx="3">
                  <c:v>0.97677966874760003</c:v>
                </c:pt>
                <c:pt idx="4">
                  <c:v>1</c:v>
                </c:pt>
                <c:pt idx="5">
                  <c:v>0.9872436781169488</c:v>
                </c:pt>
                <c:pt idx="6">
                  <c:v>0.94518607015535638</c:v>
                </c:pt>
                <c:pt idx="7">
                  <c:v>0.88825344325055211</c:v>
                </c:pt>
                <c:pt idx="8">
                  <c:v>0.82035214510720689</c:v>
                </c:pt>
                <c:pt idx="9">
                  <c:v>0.7461168255444246</c:v>
                </c:pt>
                <c:pt idx="10">
                  <c:v>0.66953181208922696</c:v>
                </c:pt>
                <c:pt idx="11">
                  <c:v>0.59377220769704986</c:v>
                </c:pt>
                <c:pt idx="12">
                  <c:v>0.52402146357827384</c:v>
                </c:pt>
                <c:pt idx="13">
                  <c:v>0.4585360686104733</c:v>
                </c:pt>
                <c:pt idx="14">
                  <c:v>0.3985269170162275</c:v>
                </c:pt>
                <c:pt idx="15">
                  <c:v>0.3423240635432564</c:v>
                </c:pt>
                <c:pt idx="16">
                  <c:v>0.29391330703598711</c:v>
                </c:pt>
                <c:pt idx="17">
                  <c:v>0.25015632747405697</c:v>
                </c:pt>
                <c:pt idx="18">
                  <c:v>0.21411935032508767</c:v>
                </c:pt>
                <c:pt idx="19">
                  <c:v>0.18288769581395486</c:v>
                </c:pt>
                <c:pt idx="20">
                  <c:v>0.15509598139077763</c:v>
                </c:pt>
                <c:pt idx="21">
                  <c:v>0.12909044629470781</c:v>
                </c:pt>
                <c:pt idx="22">
                  <c:v>0.10651602338217619</c:v>
                </c:pt>
                <c:pt idx="23">
                  <c:v>8.8296699982197135E-2</c:v>
                </c:pt>
                <c:pt idx="24">
                  <c:v>7.1155852238535849E-2</c:v>
                </c:pt>
                <c:pt idx="25">
                  <c:v>5.7028262535992101E-2</c:v>
                </c:pt>
                <c:pt idx="26">
                  <c:v>4.355393776033125E-2</c:v>
                </c:pt>
                <c:pt idx="27">
                  <c:v>3.1108063849290008E-2</c:v>
                </c:pt>
                <c:pt idx="28">
                  <c:v>1.9792161703667866E-2</c:v>
                </c:pt>
              </c:numCache>
            </c:numRef>
          </c:yVal>
        </c:ser>
        <c:axId val="140200192"/>
        <c:axId val="140206848"/>
      </c:scatterChart>
      <c:valAx>
        <c:axId val="140200192"/>
        <c:scaling>
          <c:orientation val="minMax"/>
          <c:max val="15"/>
        </c:scaling>
        <c:axPos val="b"/>
        <c:title>
          <c:tx>
            <c:rich>
              <a:bodyPr/>
              <a:lstStyle/>
              <a:p>
                <a:pPr>
                  <a:defRPr sz="1050" b="0" i="0" u="none" strike="noStrike" baseline="0">
                    <a:solidFill>
                      <a:srgbClr val="000000"/>
                    </a:solidFill>
                    <a:latin typeface="ＭＳ Ｐゴシック"/>
                    <a:ea typeface="ＭＳ Ｐゴシック"/>
                    <a:cs typeface="ＭＳ Ｐゴシック"/>
                  </a:defRPr>
                </a:pPr>
                <a:r>
                  <a:rPr lang="en-US"/>
                  <a:t>Depth in the PMMA (Phantom) in cm</a:t>
                </a:r>
              </a:p>
            </c:rich>
          </c:tx>
          <c:layout>
            <c:manualLayout>
              <c:xMode val="edge"/>
              <c:yMode val="edge"/>
              <c:x val="0.25662247865009041"/>
              <c:y val="0.9126761960209957"/>
            </c:manualLayout>
          </c:layout>
          <c:spPr>
            <a:noFill/>
            <a:ln w="25400">
              <a:noFill/>
            </a:ln>
          </c:spPr>
        </c:title>
        <c:numFmt formatCode="General" sourceLinked="1"/>
        <c:majorTickMark val="cross"/>
        <c:tickLblPos val="nextTo"/>
        <c:spPr>
          <a:ln w="3175">
            <a:solidFill>
              <a:srgbClr val="000000"/>
            </a:solidFill>
            <a:prstDash val="solid"/>
          </a:ln>
        </c:spPr>
        <c:txPr>
          <a:bodyPr rot="0" vert="horz"/>
          <a:lstStyle/>
          <a:p>
            <a:pPr>
              <a:defRPr sz="1050" b="0" i="0" u="none" strike="noStrike" baseline="0">
                <a:solidFill>
                  <a:srgbClr val="000000"/>
                </a:solidFill>
                <a:latin typeface="ＭＳ Ｐゴシック"/>
                <a:ea typeface="ＭＳ Ｐゴシック"/>
                <a:cs typeface="ＭＳ Ｐゴシック"/>
              </a:defRPr>
            </a:pPr>
            <a:endParaRPr lang="en-US"/>
          </a:p>
        </c:txPr>
        <c:crossAx val="140206848"/>
        <c:crosses val="autoZero"/>
        <c:crossBetween val="midCat"/>
        <c:majorUnit val="3"/>
      </c:valAx>
      <c:valAx>
        <c:axId val="140206848"/>
        <c:scaling>
          <c:orientation val="minMax"/>
        </c:scaling>
        <c:axPos val="l"/>
        <c:majorGridlines>
          <c:spPr>
            <a:ln w="3175">
              <a:solidFill>
                <a:srgbClr val="000000"/>
              </a:solidFill>
              <a:prstDash val="solid"/>
            </a:ln>
          </c:spPr>
        </c:majorGridlines>
        <c:title>
          <c:tx>
            <c:rich>
              <a:bodyPr/>
              <a:lstStyle/>
              <a:p>
                <a:pPr>
                  <a:defRPr sz="1050" b="0" i="0" u="none" strike="noStrike" baseline="0">
                    <a:solidFill>
                      <a:srgbClr val="000000"/>
                    </a:solidFill>
                    <a:latin typeface="ＭＳ Ｐゴシック"/>
                    <a:ea typeface="ＭＳ Ｐゴシック"/>
                    <a:cs typeface="ＭＳ Ｐゴシック"/>
                  </a:defRPr>
                </a:pPr>
                <a:r>
                  <a:rPr lang="en-US"/>
                  <a:t>relative thernal neutron 
(below　0.391eV) fluence</a:t>
                </a:r>
              </a:p>
            </c:rich>
          </c:tx>
          <c:layout>
            <c:manualLayout>
              <c:xMode val="edge"/>
              <c:yMode val="edge"/>
              <c:x val="0"/>
              <c:y val="0.28450711714378657"/>
            </c:manualLayout>
          </c:layout>
          <c:spPr>
            <a:noFill/>
            <a:ln w="25400">
              <a:noFill/>
            </a:ln>
          </c:spPr>
        </c:title>
        <c:numFmt formatCode="General" sourceLinked="1"/>
        <c:majorTickMark val="cross"/>
        <c:tickLblPos val="nextTo"/>
        <c:spPr>
          <a:ln w="3175">
            <a:solidFill>
              <a:srgbClr val="000000"/>
            </a:solidFill>
            <a:prstDash val="solid"/>
          </a:ln>
        </c:spPr>
        <c:txPr>
          <a:bodyPr rot="0" vert="horz"/>
          <a:lstStyle/>
          <a:p>
            <a:pPr>
              <a:defRPr sz="1050" b="0" i="0" u="none" strike="noStrike" baseline="0">
                <a:solidFill>
                  <a:srgbClr val="000000"/>
                </a:solidFill>
                <a:latin typeface="ＭＳ Ｐゴシック"/>
                <a:ea typeface="ＭＳ Ｐゴシック"/>
                <a:cs typeface="ＭＳ Ｐゴシック"/>
              </a:defRPr>
            </a:pPr>
            <a:endParaRPr lang="en-US"/>
          </a:p>
        </c:txPr>
        <c:crossAx val="140200192"/>
        <c:crosses val="autoZero"/>
        <c:crossBetween val="midCat"/>
      </c:valAx>
      <c:spPr>
        <a:solidFill>
          <a:srgbClr val="C0C0C0"/>
        </a:solidFill>
        <a:ln w="12700">
          <a:solidFill>
            <a:srgbClr val="808080"/>
          </a:solidFill>
          <a:prstDash val="solid"/>
        </a:ln>
      </c:spPr>
    </c:plotArea>
    <c:legend>
      <c:legendPos val="r"/>
      <c:layout>
        <c:manualLayout>
          <c:xMode val="edge"/>
          <c:yMode val="edge"/>
          <c:x val="0.7649007310659901"/>
          <c:y val="0.30704222491136246"/>
          <c:w val="0.23344375934526379"/>
          <c:h val="0.22816889964544973"/>
        </c:manualLayout>
      </c:layout>
      <c:spPr>
        <a:solidFill>
          <a:srgbClr val="FFFFFF"/>
        </a:solidFill>
        <a:ln w="3175">
          <a:solidFill>
            <a:srgbClr val="000000"/>
          </a:solidFill>
          <a:prstDash val="solid"/>
        </a:ln>
      </c:spPr>
      <c:txPr>
        <a:bodyPr/>
        <a:lstStyle/>
        <a:p>
          <a:pPr>
            <a:defRPr sz="1010" b="0" i="0" u="none" strike="noStrike" baseline="0">
              <a:solidFill>
                <a:srgbClr val="000000"/>
              </a:solidFill>
              <a:latin typeface="ＭＳ Ｐゴシック"/>
              <a:ea typeface="ＭＳ Ｐゴシック"/>
              <a:cs typeface="ＭＳ Ｐゴシック"/>
            </a:defRPr>
          </a:pPr>
          <a:endParaRPr lang="en-US"/>
        </a:p>
      </c:txPr>
    </c:legend>
    <c:plotVisOnly val="1"/>
    <c:dispBlanksAs val="gap"/>
  </c:chart>
  <c:spPr>
    <a:solidFill>
      <a:srgbClr val="FFFFFF"/>
    </a:solidFill>
    <a:ln w="3175">
      <a:solidFill>
        <a:srgbClr val="000000"/>
      </a:solidFill>
      <a:prstDash val="solid"/>
    </a:ln>
  </c:spPr>
  <c:txPr>
    <a:bodyPr/>
    <a:lstStyle/>
    <a:p>
      <a:pPr>
        <a:defRPr sz="1050" b="0" i="0" u="none" strike="noStrike" baseline="0">
          <a:solidFill>
            <a:srgbClr val="000000"/>
          </a:solidFill>
          <a:latin typeface="ＭＳ Ｐゴシック"/>
          <a:ea typeface="ＭＳ Ｐゴシック"/>
          <a:cs typeface="ＭＳ Ｐゴシック"/>
        </a:defRPr>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drawing1.xml><?xml version="1.0" encoding="utf-8"?>
<c:userShapes xmlns:c="http://schemas.openxmlformats.org/drawingml/2006/chart">
  <cdr:relSizeAnchor xmlns:cdr="http://schemas.openxmlformats.org/drawingml/2006/chartDrawing">
    <cdr:from>
      <cdr:x>0.36384</cdr:x>
      <cdr:y>0.09874</cdr:y>
    </cdr:from>
    <cdr:to>
      <cdr:x>0.46929</cdr:x>
      <cdr:y>0.24395</cdr:y>
    </cdr:to>
    <cdr:sp macro="" textlink="">
      <cdr:nvSpPr>
        <cdr:cNvPr id="2" name="TextBox 1"/>
        <cdr:cNvSpPr txBox="1"/>
      </cdr:nvSpPr>
      <cdr:spPr>
        <a:xfrm xmlns:a="http://schemas.openxmlformats.org/drawingml/2006/main">
          <a:off x="3155156" y="621771"/>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72B759-1187-4A0C-AEF2-774057037F63}" type="datetimeFigureOut">
              <a:rPr lang="en-US" smtClean="0"/>
              <a:pPr/>
              <a:t>3/21/2011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79C8B8-FB9D-410F-AB6D-E86BB82B7A1E}"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95FEBE-3093-4535-BE35-5088332EFA0D}" type="datetimeFigureOut">
              <a:rPr lang="en-US" smtClean="0"/>
              <a:pPr/>
              <a:t>3/21/2011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8ED74C-4AF3-4075-9669-17EA015B30B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8ED74C-4AF3-4075-9669-17EA015B30B4}"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D074EE-EA84-4C1F-A181-40C15FFD81C4}" type="datetime1">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8496FA-54B4-40E4-95D7-317306165BDC}" type="datetime1">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49C50D-BE99-453D-8263-4BB7A655F087}" type="datetime1">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AFE0F6AF-2F04-4D34-B120-2CFF89E48501}" type="datetime1">
              <a:rPr lang="en-US" altLang="ja-JP" smtClean="0"/>
              <a:pPr/>
              <a:t>3/21/2011</a:t>
            </a:fld>
            <a:endParaRPr lang="en-US" altLang="ja-JP"/>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ja-JP"/>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4F143B1-3FAA-43A0-9D7E-9E7E6DA35C3D}" type="slidenum">
              <a:rPr lang="en-US" altLang="ja-JP"/>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C551AA-06AD-40D3-833B-CAEB3EEB28BF}" type="datetime1">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699D8B-3B0A-4AFE-A7F8-CB9A7D50570E}" type="datetime1">
              <a:rPr lang="en-US" smtClean="0"/>
              <a:pPr/>
              <a:t>3/21/2011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9A1B9E-7377-4450-BE62-294367FCEB5A}" type="datetime1">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015D6D-58E4-4CA3-9DAC-9889A486F57D}" type="datetime1">
              <a:rPr lang="en-US" smtClean="0"/>
              <a:pPr/>
              <a:t>3/21/2011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0ECC80-909D-465D-B2DF-055CDFD59C51}" type="datetime1">
              <a:rPr lang="en-US" smtClean="0"/>
              <a:pPr/>
              <a:t>3/21/2011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B54C8-9D1B-4569-9107-4C52A2B40A5D}" type="datetime1">
              <a:rPr lang="en-US" smtClean="0"/>
              <a:pPr/>
              <a:t>3/21/2011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9590C-E989-4148-89C5-5809A5CCC5BA}" type="datetime1">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98076-C67F-4B97-B6F2-B0A4FB3F5437}" type="datetime1">
              <a:rPr lang="en-US" smtClean="0"/>
              <a:pPr/>
              <a:t>3/21/2011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BF19C1-5245-4C9F-A8B2-DBD7F0642D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07A3F6-7A00-4A74-BEE3-C74B93523503}" type="datetime1">
              <a:rPr lang="en-US" smtClean="0"/>
              <a:pPr/>
              <a:t>3/21/2011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F19C1-5245-4C9F-A8B2-DBD7F0642D3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oleObject" Target="file:///\\vmware-host\Shared%20Folders\Desktop\1103NeutronWS\Documents%20and%20Settings\tkoi\Desktop\ThermalScattering\G4Result.xls!E!%5bG4Result.xls%5dE%20Chart%202" TargetMode="Externa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image" Target="../media/image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Status of Neutron High Precision Models</a:t>
            </a:r>
            <a:endParaRPr lang="en-US" dirty="0"/>
          </a:p>
        </p:txBody>
      </p:sp>
      <p:sp>
        <p:nvSpPr>
          <p:cNvPr id="3" name="Subtitle 2"/>
          <p:cNvSpPr>
            <a:spLocks noGrp="1"/>
          </p:cNvSpPr>
          <p:nvPr>
            <p:ph type="subTitle" idx="1"/>
          </p:nvPr>
        </p:nvSpPr>
        <p:spPr/>
        <p:txBody>
          <a:bodyPr/>
          <a:lstStyle/>
          <a:p>
            <a:r>
              <a:rPr lang="en-US" dirty="0" smtClean="0"/>
              <a:t>Koi, Tatsumi</a:t>
            </a:r>
          </a:p>
          <a:p>
            <a:r>
              <a:rPr lang="en-US" dirty="0" smtClean="0"/>
              <a:t>SLAC National Accelerator Laboratory</a:t>
            </a:r>
            <a:endParaRPr lang="en-US" dirty="0"/>
          </a:p>
        </p:txBody>
      </p:sp>
      <p:sp>
        <p:nvSpPr>
          <p:cNvPr id="4" name="Slide Number Placeholder 3"/>
          <p:cNvSpPr>
            <a:spLocks noGrp="1"/>
          </p:cNvSpPr>
          <p:nvPr>
            <p:ph type="sldNum" sz="quarter" idx="12"/>
          </p:nvPr>
        </p:nvSpPr>
        <p:spPr/>
        <p:txBody>
          <a:bodyPr/>
          <a:lstStyle/>
          <a:p>
            <a:fld id="{66BF19C1-5245-4C9F-A8B2-DBD7F0642D3E}"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Be9(n,2n)Be8</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Final state of this reaction is described in MF6</a:t>
            </a:r>
          </a:p>
          <a:p>
            <a:r>
              <a:rPr lang="en-US" dirty="0" smtClean="0"/>
              <a:t>2 particle distributions given in the laboratory frame</a:t>
            </a:r>
          </a:p>
          <a:p>
            <a:pPr lvl="1"/>
            <a:r>
              <a:rPr lang="en-US" dirty="0" smtClean="0"/>
              <a:t> LAW=7 (Laboratory Angle-Energy Law) is used </a:t>
            </a:r>
          </a:p>
          <a:p>
            <a:r>
              <a:rPr lang="en-US" dirty="0" err="1" smtClean="0"/>
              <a:t>NeutronHP</a:t>
            </a:r>
            <a:r>
              <a:rPr lang="en-US" dirty="0" smtClean="0"/>
              <a:t> expected 2 particle means neutrons and Be8</a:t>
            </a:r>
          </a:p>
          <a:p>
            <a:r>
              <a:rPr lang="en-US" dirty="0" smtClean="0"/>
              <a:t>However the evaluation (ENDF-VI, I believe), it returns neutrons and alphas</a:t>
            </a:r>
          </a:p>
          <a:p>
            <a:pPr lvl="1"/>
            <a:r>
              <a:rPr lang="en-US" dirty="0" smtClean="0"/>
              <a:t>Decay of Be8 is not always included</a:t>
            </a:r>
          </a:p>
          <a:p>
            <a:pPr lvl="2"/>
            <a:r>
              <a:rPr lang="en-US" dirty="0" smtClean="0"/>
              <a:t>Sometime Be8 also exists in Final state</a:t>
            </a:r>
          </a:p>
          <a:p>
            <a:r>
              <a:rPr lang="en-US" dirty="0" smtClean="0"/>
              <a:t>As the result, unexpected high energy photons are produced in the reaction.</a:t>
            </a:r>
          </a:p>
          <a:p>
            <a:r>
              <a:rPr lang="en-US" dirty="0" smtClean="0"/>
              <a:t>Artificial hack  is applied at v9.4</a:t>
            </a:r>
          </a:p>
          <a:p>
            <a:pPr lvl="1"/>
            <a:r>
              <a:rPr lang="en-US" dirty="0" smtClean="0"/>
              <a:t>However I am not sure that this hack is effective or </a:t>
            </a:r>
            <a:r>
              <a:rPr lang="en-US" dirty="0" err="1" smtClean="0"/>
              <a:t>valids</a:t>
            </a:r>
            <a:r>
              <a:rPr lang="en-US" dirty="0" smtClean="0"/>
              <a:t> in other evaluations. </a:t>
            </a:r>
          </a:p>
          <a:p>
            <a:pPr lvl="1"/>
            <a:endParaRPr lang="en-US" dirty="0" smtClean="0"/>
          </a:p>
          <a:p>
            <a:pPr lvl="1"/>
            <a:endParaRPr lang="en-US" dirty="0" smtClean="0"/>
          </a:p>
        </p:txBody>
      </p:sp>
      <p:sp>
        <p:nvSpPr>
          <p:cNvPr id="4" name="Slide Number Placeholder 3"/>
          <p:cNvSpPr>
            <a:spLocks noGrp="1"/>
          </p:cNvSpPr>
          <p:nvPr>
            <p:ph type="sldNum" sz="quarter" idx="12"/>
          </p:nvPr>
        </p:nvSpPr>
        <p:spPr/>
        <p:txBody>
          <a:bodyPr/>
          <a:lstStyle/>
          <a:p>
            <a:fld id="{66BF19C1-5245-4C9F-A8B2-DBD7F0642D3E}"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Autofit/>
          </a:bodyPr>
          <a:lstStyle/>
          <a:p>
            <a:r>
              <a:rPr lang="en-US" altLang="ja-JP" sz="3600" dirty="0" smtClean="0"/>
              <a:t>Verification of High Precision Neutron models </a:t>
            </a:r>
            <a:br>
              <a:rPr lang="en-US" altLang="ja-JP" sz="3600" dirty="0" smtClean="0"/>
            </a:br>
            <a:r>
              <a:rPr lang="en-US" altLang="ja-JP" sz="3600" dirty="0" smtClean="0"/>
              <a:t> Energy Spectrum of Secondary Particles</a:t>
            </a:r>
          </a:p>
        </p:txBody>
      </p:sp>
      <p:pic>
        <p:nvPicPr>
          <p:cNvPr id="16388" name="Picture 5"/>
          <p:cNvPicPr>
            <a:picLocks noGrp="1" noChangeAspect="1" noChangeArrowheads="1"/>
          </p:cNvPicPr>
          <p:nvPr>
            <p:ph idx="1"/>
          </p:nvPr>
        </p:nvPicPr>
        <p:blipFill>
          <a:blip r:embed="rId2" cstate="print"/>
          <a:srcRect/>
          <a:stretch>
            <a:fillRect/>
          </a:stretch>
        </p:blipFill>
        <p:spPr>
          <a:xfrm>
            <a:off x="1567195" y="2209431"/>
            <a:ext cx="6009610" cy="3307500"/>
          </a:xfrm>
        </p:spPr>
      </p:pic>
      <p:sp>
        <p:nvSpPr>
          <p:cNvPr id="6" name="Slide Number Placeholder 5"/>
          <p:cNvSpPr>
            <a:spLocks noGrp="1"/>
          </p:cNvSpPr>
          <p:nvPr>
            <p:ph type="sldNum" sz="quarter" idx="12"/>
          </p:nvPr>
        </p:nvSpPr>
        <p:spPr/>
        <p:txBody>
          <a:bodyPr/>
          <a:lstStyle/>
          <a:p>
            <a:pPr>
              <a:defRPr/>
            </a:pPr>
            <a:fld id="{5BFD49ED-C5C1-4396-BE51-2489A933649D}" type="slidenum">
              <a:rPr lang="en-US" altLang="ja-JP" smtClean="0"/>
              <a:pPr>
                <a:defRPr/>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ATLAS Cavern Background Simulation</a:t>
            </a:r>
            <a:endParaRPr lang="en-US" dirty="0"/>
          </a:p>
        </p:txBody>
      </p:sp>
      <p:sp>
        <p:nvSpPr>
          <p:cNvPr id="3" name="Content Placeholder 2"/>
          <p:cNvSpPr>
            <a:spLocks noGrp="1"/>
          </p:cNvSpPr>
          <p:nvPr>
            <p:ph idx="1"/>
          </p:nvPr>
        </p:nvSpPr>
        <p:spPr/>
        <p:txBody>
          <a:bodyPr>
            <a:normAutofit lnSpcReduction="10000"/>
          </a:bodyPr>
          <a:lstStyle/>
          <a:p>
            <a:r>
              <a:rPr lang="en-US" dirty="0" smtClean="0"/>
              <a:t>Physics List </a:t>
            </a:r>
          </a:p>
          <a:p>
            <a:pPr lvl="1"/>
            <a:r>
              <a:rPr lang="en-US" dirty="0" smtClean="0"/>
              <a:t>QGSP_BERT</a:t>
            </a:r>
          </a:p>
          <a:p>
            <a:pPr lvl="1"/>
            <a:r>
              <a:rPr lang="en-US" dirty="0" smtClean="0"/>
              <a:t>QGSP_BERT_HP</a:t>
            </a:r>
          </a:p>
          <a:p>
            <a:pPr lvl="1"/>
            <a:r>
              <a:rPr lang="en-US" dirty="0" smtClean="0"/>
              <a:t>QGSP_BERT_HP with option “G4NEUTRONHP_NEGLECT_DOPPLER”</a:t>
            </a:r>
          </a:p>
          <a:p>
            <a:r>
              <a:rPr lang="en-US" dirty="0" smtClean="0"/>
              <a:t>Geometry “Atlas Cavern Background Simulation”</a:t>
            </a:r>
          </a:p>
          <a:p>
            <a:pPr>
              <a:buNone/>
            </a:pPr>
            <a:r>
              <a:rPr lang="en-US" dirty="0" smtClean="0"/>
              <a:t/>
            </a:r>
            <a:br>
              <a:rPr lang="en-US" dirty="0" smtClean="0"/>
            </a:br>
            <a:r>
              <a:rPr lang="en-US" dirty="0" smtClean="0"/>
              <a:t>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of CPU and Memory Consumption</a:t>
            </a:r>
            <a:br>
              <a:rPr lang="en-US" dirty="0" smtClean="0"/>
            </a:br>
            <a:r>
              <a:rPr lang="en-US" sz="3100" dirty="0" smtClean="0"/>
              <a:t>based on ATLAS Cavern Background 64 7TeV pp events </a:t>
            </a:r>
            <a:endParaRPr lang="en-US" sz="3100" dirty="0"/>
          </a:p>
        </p:txBody>
      </p:sp>
      <p:sp>
        <p:nvSpPr>
          <p:cNvPr id="3" name="Content Placeholder 2"/>
          <p:cNvSpPr>
            <a:spLocks noGrp="1"/>
          </p:cNvSpPr>
          <p:nvPr>
            <p:ph idx="1"/>
          </p:nvPr>
        </p:nvSpPr>
        <p:spPr/>
        <p:txBody>
          <a:bodyPr>
            <a:normAutofit/>
          </a:bodyPr>
          <a:lstStyle/>
          <a:p>
            <a:r>
              <a:rPr lang="en-US" dirty="0" smtClean="0"/>
              <a:t>QGSP_BERT</a:t>
            </a:r>
          </a:p>
          <a:p>
            <a:pPr lvl="1"/>
            <a:r>
              <a:rPr lang="en-US" dirty="0" smtClean="0"/>
              <a:t>180 sec/event, 125MB</a:t>
            </a:r>
          </a:p>
          <a:p>
            <a:r>
              <a:rPr lang="en-US" dirty="0" smtClean="0"/>
              <a:t>QGSP_BERT_HP (FULL)</a:t>
            </a:r>
          </a:p>
          <a:p>
            <a:pPr lvl="1"/>
            <a:r>
              <a:rPr lang="en-US" dirty="0" smtClean="0"/>
              <a:t>1,200 sec/event, 690MB (values from 16 events)</a:t>
            </a:r>
          </a:p>
          <a:p>
            <a:r>
              <a:rPr lang="en-US" dirty="0" smtClean="0"/>
              <a:t>QGSP_BERT_HP (Neglect Doppler Broadening)</a:t>
            </a:r>
          </a:p>
          <a:p>
            <a:pPr lvl="1"/>
            <a:r>
              <a:rPr lang="en-US" dirty="0" smtClean="0"/>
              <a:t>280 sec/event, 710MB</a:t>
            </a:r>
          </a:p>
        </p:txBody>
      </p:sp>
      <p:sp>
        <p:nvSpPr>
          <p:cNvPr id="4" name="Slide Number Placeholder 3"/>
          <p:cNvSpPr>
            <a:spLocks noGrp="1"/>
          </p:cNvSpPr>
          <p:nvPr>
            <p:ph type="sldNum" sz="quarter" idx="12"/>
          </p:nvPr>
        </p:nvSpPr>
        <p:spPr/>
        <p:txBody>
          <a:bodyPr/>
          <a:lstStyle/>
          <a:p>
            <a:fld id="{66BF19C1-5245-4C9F-A8B2-DBD7F0642D3E}"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66BF19C1-5245-4C9F-A8B2-DBD7F0642D3E}" type="slidenum">
              <a:rPr lang="en-US" smtClean="0"/>
              <a:pPr/>
              <a:t>14</a:t>
            </a:fld>
            <a:endParaRPr lang="en-US"/>
          </a:p>
        </p:txBody>
      </p:sp>
      <p:sp>
        <p:nvSpPr>
          <p:cNvPr id="6" name="TextBox 5"/>
          <p:cNvSpPr txBox="1"/>
          <p:nvPr/>
        </p:nvSpPr>
        <p:spPr>
          <a:xfrm>
            <a:off x="5334000" y="2133600"/>
            <a:ext cx="3062441" cy="369332"/>
          </a:xfrm>
          <a:prstGeom prst="rect">
            <a:avLst/>
          </a:prstGeom>
          <a:noFill/>
        </p:spPr>
        <p:txBody>
          <a:bodyPr wrap="none" rtlCol="0">
            <a:spAutoFit/>
          </a:bodyPr>
          <a:lstStyle/>
          <a:p>
            <a:r>
              <a:rPr lang="en-US" dirty="0" smtClean="0"/>
              <a:t>n</a:t>
            </a:r>
            <a:r>
              <a:rPr lang="en-US" dirty="0" smtClean="0"/>
              <a:t>eutrons per cm</a:t>
            </a:r>
            <a:r>
              <a:rPr lang="en-US" baseline="30000" dirty="0" smtClean="0"/>
              <a:t>2</a:t>
            </a:r>
            <a:r>
              <a:rPr lang="en-US" dirty="0" smtClean="0"/>
              <a:t> per pp event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66BF19C1-5245-4C9F-A8B2-DBD7F0642D3E}"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GAMOS comparison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Requested by Pedro</a:t>
            </a:r>
          </a:p>
          <a:p>
            <a:r>
              <a:rPr lang="en-US" dirty="0" smtClean="0"/>
              <a:t>Neutron energy spectrum after certain amount (10cm) of materials</a:t>
            </a:r>
          </a:p>
          <a:p>
            <a:pPr lvl="1"/>
            <a:r>
              <a:rPr lang="en-US" dirty="0" smtClean="0"/>
              <a:t>O16 O17 Na23 Mg Nat Al1327 Si28 Si29 Si30 Cl1735 Cl1737 K </a:t>
            </a:r>
            <a:r>
              <a:rPr lang="en-US" dirty="0" err="1" smtClean="0"/>
              <a:t>nat</a:t>
            </a:r>
            <a:r>
              <a:rPr lang="en-US" dirty="0" smtClean="0"/>
              <a:t> Ca </a:t>
            </a:r>
            <a:r>
              <a:rPr lang="en-US" dirty="0" err="1" smtClean="0"/>
              <a:t>nat</a:t>
            </a:r>
            <a:r>
              <a:rPr lang="en-US" dirty="0" smtClean="0"/>
              <a:t> Fe 54 fe56 Fe57 Fe58 Mn55 Pb204 Pb206 Pb207 and Pb208</a:t>
            </a:r>
          </a:p>
          <a:p>
            <a:r>
              <a:rPr lang="en-US" dirty="0" smtClean="0"/>
              <a:t>His main interested is shape and position of thermal peak.</a:t>
            </a:r>
          </a:p>
          <a:p>
            <a:pPr lvl="1"/>
            <a:r>
              <a:rPr lang="en-US" dirty="0" smtClean="0"/>
              <a:t>In some case there are relatively large deference to MCNP result </a:t>
            </a:r>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 of GAMOS comparison</a:t>
            </a:r>
            <a:endParaRPr lang="en-US" dirty="0"/>
          </a:p>
        </p:txBody>
      </p:sp>
      <p:sp>
        <p:nvSpPr>
          <p:cNvPr id="25" name="Content Placeholder 24"/>
          <p:cNvSpPr>
            <a:spLocks noGrp="1"/>
          </p:cNvSpPr>
          <p:nvPr>
            <p:ph sz="half" idx="1"/>
          </p:nvPr>
        </p:nvSpPr>
        <p:spPr/>
        <p:txBody>
          <a:bodyPr>
            <a:normAutofit fontScale="92500" lnSpcReduction="10000"/>
          </a:bodyPr>
          <a:lstStyle/>
          <a:p>
            <a:endParaRPr lang="en-US" dirty="0"/>
          </a:p>
        </p:txBody>
      </p:sp>
      <p:sp>
        <p:nvSpPr>
          <p:cNvPr id="26" name="Content Placeholder 25"/>
          <p:cNvSpPr>
            <a:spLocks noGrp="1"/>
          </p:cNvSpPr>
          <p:nvPr>
            <p:ph sz="half" idx="2"/>
          </p:nvPr>
        </p:nvSpPr>
        <p:spPr/>
        <p:txBody>
          <a:bodyPr>
            <a:normAutofit fontScale="92500" lnSpcReduction="10000"/>
          </a:bodyPr>
          <a:lstStyle/>
          <a:p>
            <a:r>
              <a:rPr lang="en-US" dirty="0" smtClean="0"/>
              <a:t>Neutron from the center of the sphere.</a:t>
            </a:r>
          </a:p>
          <a:p>
            <a:r>
              <a:rPr lang="en-US" dirty="0" smtClean="0"/>
              <a:t>Energy of source neutron</a:t>
            </a:r>
          </a:p>
          <a:p>
            <a:pPr lvl="1"/>
            <a:r>
              <a:rPr lang="en-US" dirty="0" smtClean="0"/>
              <a:t>flat in the logarithm of the energy, from 1E-11 to 19 </a:t>
            </a:r>
            <a:r>
              <a:rPr lang="en-US" dirty="0" err="1" smtClean="0"/>
              <a:t>MeV</a:t>
            </a:r>
            <a:endParaRPr lang="en-US" dirty="0" smtClean="0"/>
          </a:p>
          <a:p>
            <a:r>
              <a:rPr lang="en-US" dirty="0" smtClean="0"/>
              <a:t>Material shell has thickness of 10cm</a:t>
            </a:r>
          </a:p>
          <a:p>
            <a:r>
              <a:rPr lang="en-US" dirty="0" smtClean="0"/>
              <a:t>Measure energy of neutrons at the outer surface of  the shell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
        <p:nvSpPr>
          <p:cNvPr id="6" name="Donut 5"/>
          <p:cNvSpPr/>
          <p:nvPr/>
        </p:nvSpPr>
        <p:spPr>
          <a:xfrm>
            <a:off x="457200" y="1600200"/>
            <a:ext cx="3733800" cy="3657600"/>
          </a:xfrm>
          <a:prstGeom prst="donut">
            <a:avLst>
              <a:gd name="adj" fmla="val 330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8" name="Straight Arrow Connector 7"/>
          <p:cNvCxnSpPr>
            <a:stCxn id="28" idx="6"/>
          </p:cNvCxnSpPr>
          <p:nvPr/>
        </p:nvCxnSpPr>
        <p:spPr>
          <a:xfrm>
            <a:off x="2331719" y="3429000"/>
            <a:ext cx="640081" cy="1588"/>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914400" y="4800600"/>
            <a:ext cx="2743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600200" y="4800600"/>
            <a:ext cx="2743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2819400" y="4800600"/>
            <a:ext cx="2743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86000" y="5791200"/>
            <a:ext cx="685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971800" y="5791200"/>
            <a:ext cx="1219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62200" y="5410200"/>
            <a:ext cx="583814" cy="369332"/>
          </a:xfrm>
          <a:prstGeom prst="rect">
            <a:avLst/>
          </a:prstGeom>
          <a:noFill/>
        </p:spPr>
        <p:txBody>
          <a:bodyPr wrap="none" rtlCol="0">
            <a:spAutoFit/>
          </a:bodyPr>
          <a:lstStyle/>
          <a:p>
            <a:r>
              <a:rPr lang="en-US" dirty="0" smtClean="0"/>
              <a:t>5cm</a:t>
            </a:r>
            <a:endParaRPr lang="en-US" dirty="0"/>
          </a:p>
        </p:txBody>
      </p:sp>
      <p:sp>
        <p:nvSpPr>
          <p:cNvPr id="23" name="TextBox 22"/>
          <p:cNvSpPr txBox="1"/>
          <p:nvPr/>
        </p:nvSpPr>
        <p:spPr>
          <a:xfrm>
            <a:off x="3200400" y="5410200"/>
            <a:ext cx="700833" cy="369332"/>
          </a:xfrm>
          <a:prstGeom prst="rect">
            <a:avLst/>
          </a:prstGeom>
          <a:noFill/>
        </p:spPr>
        <p:txBody>
          <a:bodyPr wrap="none" rtlCol="0">
            <a:spAutoFit/>
          </a:bodyPr>
          <a:lstStyle/>
          <a:p>
            <a:r>
              <a:rPr lang="en-US" dirty="0" smtClean="0"/>
              <a:t>10cm</a:t>
            </a:r>
            <a:endParaRPr lang="en-US" dirty="0"/>
          </a:p>
        </p:txBody>
      </p:sp>
      <p:sp>
        <p:nvSpPr>
          <p:cNvPr id="24" name="TextBox 23"/>
          <p:cNvSpPr txBox="1"/>
          <p:nvPr/>
        </p:nvSpPr>
        <p:spPr>
          <a:xfrm>
            <a:off x="1600200" y="2209800"/>
            <a:ext cx="1478482" cy="369332"/>
          </a:xfrm>
          <a:prstGeom prst="rect">
            <a:avLst/>
          </a:prstGeom>
          <a:noFill/>
        </p:spPr>
        <p:txBody>
          <a:bodyPr wrap="none" rtlCol="0">
            <a:spAutoFit/>
          </a:bodyPr>
          <a:lstStyle/>
          <a:p>
            <a:r>
              <a:rPr lang="en-US" dirty="0" smtClean="0"/>
              <a:t>Material Shell</a:t>
            </a:r>
          </a:p>
        </p:txBody>
      </p:sp>
      <p:sp>
        <p:nvSpPr>
          <p:cNvPr id="27" name="TextBox 26"/>
          <p:cNvSpPr txBox="1"/>
          <p:nvPr/>
        </p:nvSpPr>
        <p:spPr>
          <a:xfrm>
            <a:off x="1828800" y="3059668"/>
            <a:ext cx="1030539" cy="369332"/>
          </a:xfrm>
          <a:prstGeom prst="rect">
            <a:avLst/>
          </a:prstGeom>
          <a:noFill/>
        </p:spPr>
        <p:txBody>
          <a:bodyPr wrap="none" rtlCol="0">
            <a:spAutoFit/>
          </a:bodyPr>
          <a:lstStyle/>
          <a:p>
            <a:r>
              <a:rPr lang="en-US" dirty="0" smtClean="0"/>
              <a:t>neutrons</a:t>
            </a:r>
          </a:p>
        </p:txBody>
      </p:sp>
      <p:sp>
        <p:nvSpPr>
          <p:cNvPr id="28" name="Oval 27"/>
          <p:cNvSpPr/>
          <p:nvPr/>
        </p:nvSpPr>
        <p:spPr>
          <a:xfrm>
            <a:off x="2286000" y="3390900"/>
            <a:ext cx="45719"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Magnesium </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Arrow Connector 4"/>
          <p:cNvCxnSpPr/>
          <p:nvPr/>
        </p:nvCxnSpPr>
        <p:spPr>
          <a:xfrm rot="5400000" flipH="1" flipV="1">
            <a:off x="3048794" y="2742406"/>
            <a:ext cx="3048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705600" y="2514600"/>
            <a:ext cx="2181623" cy="646331"/>
          </a:xfrm>
          <a:prstGeom prst="rect">
            <a:avLst/>
          </a:prstGeom>
          <a:noFill/>
        </p:spPr>
        <p:txBody>
          <a:bodyPr wrap="none" rtlCol="0">
            <a:spAutoFit/>
          </a:bodyPr>
          <a:lstStyle/>
          <a:p>
            <a:r>
              <a:rPr lang="en-US" dirty="0" smtClean="0"/>
              <a:t>Does not normalized </a:t>
            </a:r>
          </a:p>
          <a:p>
            <a:r>
              <a:rPr lang="en-US" dirty="0" smtClean="0"/>
              <a:t>each other </a:t>
            </a:r>
            <a:endParaRPr lang="en-US" dirty="0"/>
          </a:p>
        </p:txBody>
      </p:sp>
      <p:sp>
        <p:nvSpPr>
          <p:cNvPr id="9" name="TextBox 8"/>
          <p:cNvSpPr txBox="1"/>
          <p:nvPr/>
        </p:nvSpPr>
        <p:spPr>
          <a:xfrm>
            <a:off x="2057400" y="1676400"/>
            <a:ext cx="1008609" cy="369332"/>
          </a:xfrm>
          <a:prstGeom prst="rect">
            <a:avLst/>
          </a:prstGeom>
          <a:noFill/>
        </p:spPr>
        <p:txBody>
          <a:bodyPr wrap="none" rtlCol="0">
            <a:spAutoFit/>
          </a:bodyPr>
          <a:lstStyle/>
          <a:p>
            <a:r>
              <a:rPr lang="en-US" dirty="0" smtClean="0"/>
              <a:t>~0.01 </a:t>
            </a:r>
            <a:r>
              <a:rPr lang="en-US" dirty="0" err="1" smtClean="0"/>
              <a:t>eV</a:t>
            </a:r>
            <a:endParaRPr lang="en-US" dirty="0"/>
          </a:p>
        </p:txBody>
      </p:sp>
      <p:cxnSp>
        <p:nvCxnSpPr>
          <p:cNvPr id="15" name="Straight Arrow Connector 14"/>
          <p:cNvCxnSpPr/>
          <p:nvPr/>
        </p:nvCxnSpPr>
        <p:spPr>
          <a:xfrm rot="5400000">
            <a:off x="2362994" y="2132806"/>
            <a:ext cx="304800" cy="158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57400" y="3059668"/>
            <a:ext cx="1008609" cy="369332"/>
          </a:xfrm>
          <a:prstGeom prst="rect">
            <a:avLst/>
          </a:prstGeom>
          <a:noFill/>
        </p:spPr>
        <p:txBody>
          <a:bodyPr wrap="none" rtlCol="0">
            <a:spAutoFit/>
          </a:bodyPr>
          <a:lstStyle/>
          <a:p>
            <a:r>
              <a:rPr lang="en-US" dirty="0" smtClean="0"/>
              <a:t>~0.02 </a:t>
            </a:r>
            <a:r>
              <a:rPr lang="en-US" dirty="0" err="1" smtClean="0"/>
              <a:t>eV</a:t>
            </a:r>
            <a:endParaRPr lang="en-US" dirty="0"/>
          </a:p>
        </p:txBody>
      </p:sp>
      <p:cxnSp>
        <p:nvCxnSpPr>
          <p:cNvPr id="17" name="Straight Arrow Connector 16"/>
          <p:cNvCxnSpPr/>
          <p:nvPr/>
        </p:nvCxnSpPr>
        <p:spPr>
          <a:xfrm rot="5400000" flipH="1" flipV="1">
            <a:off x="2514600" y="2895600"/>
            <a:ext cx="304800" cy="158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810000" y="1371600"/>
            <a:ext cx="4572000" cy="923330"/>
          </a:xfrm>
          <a:prstGeom prst="rect">
            <a:avLst/>
          </a:prstGeom>
        </p:spPr>
        <p:txBody>
          <a:bodyPr>
            <a:spAutoFit/>
          </a:bodyPr>
          <a:lstStyle/>
          <a:p>
            <a:r>
              <a:rPr lang="en-US" dirty="0" smtClean="0"/>
              <a:t>Different  normalization used between HP, and GAMOS and MCNPX </a:t>
            </a:r>
          </a:p>
          <a:p>
            <a:r>
              <a:rPr lang="en-US" dirty="0" smtClean="0"/>
              <a:t>Depends on simulation details</a:t>
            </a:r>
          </a:p>
        </p:txBody>
      </p:sp>
      <p:sp>
        <p:nvSpPr>
          <p:cNvPr id="21" name="Slide Number Placeholder 20"/>
          <p:cNvSpPr>
            <a:spLocks noGrp="1"/>
          </p:cNvSpPr>
          <p:nvPr>
            <p:ph type="sldNum" sz="quarter" idx="12"/>
          </p:nvPr>
        </p:nvSpPr>
        <p:spPr/>
        <p:txBody>
          <a:bodyPr/>
          <a:lstStyle/>
          <a:p>
            <a:fld id="{66BF19C1-5245-4C9F-A8B2-DBD7F0642D3E}" type="slidenum">
              <a:rPr lang="en-US" smtClean="0"/>
              <a:pPr/>
              <a:t>18</a:t>
            </a:fld>
            <a:endParaRPr lang="en-US"/>
          </a:p>
        </p:txBody>
      </p:sp>
      <p:sp>
        <p:nvSpPr>
          <p:cNvPr id="12" name="TextBox 11"/>
          <p:cNvSpPr txBox="1"/>
          <p:nvPr/>
        </p:nvSpPr>
        <p:spPr>
          <a:xfrm>
            <a:off x="1905000" y="3505200"/>
            <a:ext cx="5181600" cy="646331"/>
          </a:xfrm>
          <a:prstGeom prst="rect">
            <a:avLst/>
          </a:prstGeom>
          <a:noFill/>
        </p:spPr>
        <p:txBody>
          <a:bodyPr wrap="square" rtlCol="0">
            <a:spAutoFit/>
          </a:bodyPr>
          <a:lstStyle/>
          <a:p>
            <a:r>
              <a:rPr lang="en-US" dirty="0" err="1" smtClean="0"/>
              <a:t>kT</a:t>
            </a:r>
            <a:r>
              <a:rPr lang="en-US" dirty="0" smtClean="0"/>
              <a:t> is 0. 0235 [</a:t>
            </a:r>
            <a:r>
              <a:rPr lang="en-US" dirty="0" err="1" smtClean="0"/>
              <a:t>eV</a:t>
            </a:r>
            <a:r>
              <a:rPr lang="en-US" dirty="0" smtClean="0"/>
              <a:t>] at STP</a:t>
            </a:r>
          </a:p>
          <a:p>
            <a:r>
              <a:rPr lang="en-US" dirty="0" smtClean="0"/>
              <a:t>Peak of Maxwell-Boltzmann f(e) is 0.012 [</a:t>
            </a:r>
            <a:r>
              <a:rPr lang="en-US" dirty="0" err="1" smtClean="0"/>
              <a:t>eV</a:t>
            </a:r>
            <a:r>
              <a:rPr lang="en-US" dirty="0" smtClean="0"/>
              <a:t>] at STP   </a:t>
            </a:r>
            <a:endParaRPr lang="en-US" dirty="0"/>
          </a:p>
        </p:txBody>
      </p:sp>
      <p:sp>
        <p:nvSpPr>
          <p:cNvPr id="13" name="TextBox 12"/>
          <p:cNvSpPr txBox="1"/>
          <p:nvPr/>
        </p:nvSpPr>
        <p:spPr>
          <a:xfrm>
            <a:off x="2286000" y="4343400"/>
            <a:ext cx="4279698" cy="923330"/>
          </a:xfrm>
          <a:prstGeom prst="rect">
            <a:avLst/>
          </a:prstGeom>
          <a:noFill/>
        </p:spPr>
        <p:txBody>
          <a:bodyPr wrap="none" rtlCol="0">
            <a:spAutoFit/>
          </a:bodyPr>
          <a:lstStyle/>
          <a:p>
            <a:r>
              <a:rPr lang="en-US" dirty="0" smtClean="0"/>
              <a:t>The peaks are function of</a:t>
            </a:r>
          </a:p>
          <a:p>
            <a:r>
              <a:rPr lang="en-US" dirty="0" smtClean="0"/>
              <a:t> not only the temperature of material</a:t>
            </a:r>
          </a:p>
          <a:p>
            <a:r>
              <a:rPr lang="en-US" dirty="0" smtClean="0"/>
              <a:t> but also capture(absorption)  cross section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Cl35 and Cl37</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Box 16"/>
          <p:cNvSpPr txBox="1"/>
          <p:nvPr/>
        </p:nvSpPr>
        <p:spPr>
          <a:xfrm>
            <a:off x="7315200" y="4572000"/>
            <a:ext cx="1828800" cy="923330"/>
          </a:xfrm>
          <a:prstGeom prst="rect">
            <a:avLst/>
          </a:prstGeom>
          <a:noFill/>
        </p:spPr>
        <p:txBody>
          <a:bodyPr wrap="square" rtlCol="0">
            <a:spAutoFit/>
          </a:bodyPr>
          <a:lstStyle/>
          <a:p>
            <a:r>
              <a:rPr lang="en-US" dirty="0" smtClean="0"/>
              <a:t>HP for Cl37 gives exactly same result to Cl35</a:t>
            </a:r>
            <a:endParaRPr lang="en-US" dirty="0"/>
          </a:p>
        </p:txBody>
      </p:sp>
      <p:sp>
        <p:nvSpPr>
          <p:cNvPr id="18" name="Rectangle 17"/>
          <p:cNvSpPr/>
          <p:nvPr/>
        </p:nvSpPr>
        <p:spPr>
          <a:xfrm>
            <a:off x="1447800" y="1600200"/>
            <a:ext cx="7315200" cy="646331"/>
          </a:xfrm>
          <a:prstGeom prst="rect">
            <a:avLst/>
          </a:prstGeom>
        </p:spPr>
        <p:txBody>
          <a:bodyPr wrap="square">
            <a:spAutoFit/>
          </a:bodyPr>
          <a:lstStyle/>
          <a:p>
            <a:r>
              <a:rPr lang="en-US" dirty="0" smtClean="0"/>
              <a:t>Different  normalization used between HP, and GAMOS and MCNPX </a:t>
            </a:r>
          </a:p>
          <a:p>
            <a:pPr algn="ctr"/>
            <a:r>
              <a:rPr lang="en-US" dirty="0" smtClean="0"/>
              <a:t>Depends on simulation details</a:t>
            </a:r>
          </a:p>
        </p:txBody>
      </p:sp>
      <p:sp>
        <p:nvSpPr>
          <p:cNvPr id="19" name="Slide Number Placeholder 18"/>
          <p:cNvSpPr>
            <a:spLocks noGrp="1"/>
          </p:cNvSpPr>
          <p:nvPr>
            <p:ph type="sldNum" sz="quarter" idx="12"/>
          </p:nvPr>
        </p:nvSpPr>
        <p:spPr/>
        <p:txBody>
          <a:bodyPr/>
          <a:lstStyle/>
          <a:p>
            <a:fld id="{66BF19C1-5245-4C9F-A8B2-DBD7F0642D3E}"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G4NDL</a:t>
            </a:r>
          </a:p>
          <a:p>
            <a:r>
              <a:rPr lang="en-US" dirty="0" smtClean="0"/>
              <a:t>Neutron High Precision (HP) model and cross section</a:t>
            </a:r>
          </a:p>
          <a:p>
            <a:r>
              <a:rPr lang="en-US" dirty="0" smtClean="0"/>
              <a:t>G4NeutronHPThermalScattering</a:t>
            </a:r>
          </a:p>
          <a:p>
            <a:r>
              <a:rPr lang="en-US" dirty="0" smtClean="0"/>
              <a:t>Update of format</a:t>
            </a:r>
            <a:endParaRPr lang="en-US" dirty="0"/>
          </a:p>
        </p:txBody>
      </p:sp>
      <p:sp>
        <p:nvSpPr>
          <p:cNvPr id="4" name="Slide Number Placeholder 3"/>
          <p:cNvSpPr>
            <a:spLocks noGrp="1"/>
          </p:cNvSpPr>
          <p:nvPr>
            <p:ph type="sldNum" sz="quarter" idx="12"/>
          </p:nvPr>
        </p:nvSpPr>
        <p:spPr/>
        <p:txBody>
          <a:bodyPr/>
          <a:lstStyle/>
          <a:p>
            <a:fld id="{66BF19C1-5245-4C9F-A8B2-DBD7F0642D3E}"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status of validation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Cross sections (Elastic, Inelastic, Capture and Fission)</a:t>
            </a:r>
          </a:p>
          <a:p>
            <a:pPr lvl="1"/>
            <a:r>
              <a:rPr lang="en-US" dirty="0" smtClean="0"/>
              <a:t>Well validated except for resonance structures (and thermal peak(?))</a:t>
            </a:r>
          </a:p>
          <a:p>
            <a:r>
              <a:rPr lang="en-US" dirty="0" smtClean="0"/>
              <a:t>Final states</a:t>
            </a:r>
          </a:p>
          <a:p>
            <a:pPr lvl="1"/>
            <a:r>
              <a:rPr lang="en-US" dirty="0" smtClean="0"/>
              <a:t>Elastic</a:t>
            </a:r>
          </a:p>
          <a:p>
            <a:pPr lvl="2"/>
            <a:r>
              <a:rPr lang="en-US" dirty="0" smtClean="0"/>
              <a:t>Reasonably validated </a:t>
            </a:r>
          </a:p>
          <a:p>
            <a:pPr lvl="1"/>
            <a:r>
              <a:rPr lang="en-US" dirty="0" smtClean="0"/>
              <a:t>Inelastic</a:t>
            </a:r>
          </a:p>
          <a:p>
            <a:pPr lvl="2"/>
            <a:r>
              <a:rPr lang="en-US" dirty="0" smtClean="0"/>
              <a:t>Better than before, but many gaps in energy distribution of secondary particles </a:t>
            </a:r>
          </a:p>
          <a:p>
            <a:pPr lvl="1"/>
            <a:r>
              <a:rPr lang="en-US" dirty="0" smtClean="0"/>
              <a:t>Capture</a:t>
            </a:r>
          </a:p>
          <a:p>
            <a:pPr lvl="2"/>
            <a:r>
              <a:rPr lang="en-US" dirty="0" smtClean="0"/>
              <a:t>Better than before, but many gaps in energy distribution and multiplicities of secondary photons</a:t>
            </a:r>
          </a:p>
          <a:p>
            <a:pPr lvl="1"/>
            <a:r>
              <a:rPr lang="en-US" dirty="0" smtClean="0"/>
              <a:t>Fission</a:t>
            </a:r>
          </a:p>
          <a:p>
            <a:pPr lvl="2"/>
            <a:r>
              <a:rPr lang="en-US" dirty="0" smtClean="0"/>
              <a:t>No systematic validation at all</a:t>
            </a:r>
          </a:p>
          <a:p>
            <a:pPr lvl="2"/>
            <a:r>
              <a:rPr lang="en-US" dirty="0" smtClean="0"/>
              <a:t>When I succeeded the package, I fixed all the trivial but lethal (make core dump) bugs.</a:t>
            </a:r>
          </a:p>
        </p:txBody>
      </p:sp>
      <p:sp>
        <p:nvSpPr>
          <p:cNvPr id="4" name="Slide Number Placeholder 3"/>
          <p:cNvSpPr>
            <a:spLocks noGrp="1"/>
          </p:cNvSpPr>
          <p:nvPr>
            <p:ph type="sldNum" sz="quarter" idx="12"/>
          </p:nvPr>
        </p:nvSpPr>
        <p:spPr/>
        <p:txBody>
          <a:bodyPr/>
          <a:lstStyle/>
          <a:p>
            <a:fld id="{66BF19C1-5245-4C9F-A8B2-DBD7F0642D3E}"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comments for ENDF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ENDF system was developed for the storage and retrieval of evaluated nuclear data to be used for applications of nuclear technology” from “Philosophy of the ENDF System in ENDF-6 Formats Manual</a:t>
            </a:r>
          </a:p>
          <a:p>
            <a:pPr lvl="1"/>
            <a:r>
              <a:rPr lang="en-US" dirty="0" smtClean="0"/>
              <a:t>Detailed care for secondary neutrons</a:t>
            </a:r>
          </a:p>
          <a:p>
            <a:r>
              <a:rPr lang="en-US" dirty="0" smtClean="0"/>
              <a:t>Evaluation are done with not only experimental data but also theoretical calculations</a:t>
            </a:r>
          </a:p>
          <a:p>
            <a:r>
              <a:rPr lang="en-US" dirty="0" smtClean="0"/>
              <a:t>Do not provide full set of required information</a:t>
            </a:r>
          </a:p>
          <a:p>
            <a:pPr lvl="1"/>
            <a:r>
              <a:rPr lang="en-US" dirty="0" smtClean="0"/>
              <a:t>Sometime (many time) only channel cross sections are given</a:t>
            </a:r>
          </a:p>
          <a:p>
            <a:pPr lvl="1"/>
            <a:r>
              <a:rPr lang="en-US" dirty="0" smtClean="0"/>
              <a:t>The same reaction is described in several FORMAT among the evaluations (ENDF, JENDL, JEFF, CENDL and so on).</a:t>
            </a:r>
          </a:p>
          <a:p>
            <a:endParaRPr lang="en-US" dirty="0"/>
          </a:p>
        </p:txBody>
      </p:sp>
      <p:sp>
        <p:nvSpPr>
          <p:cNvPr id="4" name="Slide Number Placeholder 3"/>
          <p:cNvSpPr>
            <a:spLocks noGrp="1"/>
          </p:cNvSpPr>
          <p:nvPr>
            <p:ph type="sldNum" sz="quarter" idx="12"/>
          </p:nvPr>
        </p:nvSpPr>
        <p:spPr/>
        <p:txBody>
          <a:bodyPr/>
          <a:lstStyle/>
          <a:p>
            <a:fld id="{66BF19C1-5245-4C9F-A8B2-DBD7F0642D3E}"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Issues for G4NDL and </a:t>
            </a:r>
            <a:r>
              <a:rPr lang="en-US" dirty="0" err="1" smtClean="0"/>
              <a:t>NeutronHP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Checking completeness of supported FORMAT</a:t>
            </a:r>
          </a:p>
          <a:p>
            <a:pPr lvl="1"/>
            <a:r>
              <a:rPr lang="en-US" dirty="0" smtClean="0"/>
              <a:t>All FORMAT which are used in the recent libraries (ENDF-VII, JEND4.0, JEF3.1 and so on) is supported or not?</a:t>
            </a:r>
          </a:p>
          <a:p>
            <a:r>
              <a:rPr lang="en-US" dirty="0" smtClean="0"/>
              <a:t>Re-design both data format and package classes</a:t>
            </a:r>
          </a:p>
          <a:p>
            <a:pPr lvl="1"/>
            <a:r>
              <a:rPr lang="en-US" dirty="0" smtClean="0"/>
              <a:t>Data Format</a:t>
            </a:r>
          </a:p>
          <a:p>
            <a:pPr lvl="2"/>
            <a:r>
              <a:rPr lang="en-US" dirty="0" smtClean="0"/>
              <a:t>Enable to use temperature specified data</a:t>
            </a:r>
          </a:p>
          <a:p>
            <a:pPr lvl="2"/>
            <a:r>
              <a:rPr lang="en-US" dirty="0" smtClean="0"/>
              <a:t>Adding unconverted entries</a:t>
            </a:r>
            <a:endParaRPr lang="en-US" dirty="0"/>
          </a:p>
          <a:p>
            <a:pPr lvl="3"/>
            <a:r>
              <a:rPr lang="en-US" dirty="0" smtClean="0"/>
              <a:t>For example, LR flag of Breakup interaction</a:t>
            </a:r>
          </a:p>
          <a:p>
            <a:pPr lvl="1"/>
            <a:r>
              <a:rPr lang="en-US" dirty="0" smtClean="0"/>
              <a:t>Class package</a:t>
            </a:r>
          </a:p>
          <a:p>
            <a:pPr lvl="2"/>
            <a:r>
              <a:rPr lang="en-US" dirty="0" smtClean="0"/>
              <a:t>Reduce memory consumption</a:t>
            </a:r>
            <a:endParaRPr lang="en-US" dirty="0"/>
          </a:p>
          <a:p>
            <a:r>
              <a:rPr lang="en-US" dirty="0" smtClean="0"/>
              <a:t>Cooperation with other models</a:t>
            </a:r>
          </a:p>
          <a:p>
            <a:pPr lvl="1"/>
            <a:r>
              <a:rPr lang="en-US" dirty="0" smtClean="0"/>
              <a:t>Currently as much as follows the description of G4NDL (ENDF) , but is this good idea?</a:t>
            </a:r>
          </a:p>
        </p:txBody>
      </p:sp>
      <p:sp>
        <p:nvSpPr>
          <p:cNvPr id="4" name="Slide Number Placeholder 3"/>
          <p:cNvSpPr>
            <a:spLocks noGrp="1"/>
          </p:cNvSpPr>
          <p:nvPr>
            <p:ph type="sldNum" sz="quarter" idx="12"/>
          </p:nvPr>
        </p:nvSpPr>
        <p:spPr/>
        <p:txBody>
          <a:bodyPr/>
          <a:lstStyle/>
          <a:p>
            <a:fld id="{66BF19C1-5245-4C9F-A8B2-DBD7F0642D3E}"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en-US" altLang="ja-JP" sz="4000"/>
              <a:t>Thermal neutron scattering from chemically bound atoms</a:t>
            </a:r>
          </a:p>
        </p:txBody>
      </p:sp>
      <p:sp>
        <p:nvSpPr>
          <p:cNvPr id="24579" name="Rectangle 3"/>
          <p:cNvSpPr>
            <a:spLocks noGrp="1" noChangeArrowheads="1"/>
          </p:cNvSpPr>
          <p:nvPr>
            <p:ph type="body" idx="1"/>
          </p:nvPr>
        </p:nvSpPr>
        <p:spPr/>
        <p:txBody>
          <a:bodyPr/>
          <a:lstStyle/>
          <a:p>
            <a:pPr>
              <a:lnSpc>
                <a:spcPct val="90000"/>
              </a:lnSpc>
            </a:pPr>
            <a:r>
              <a:rPr lang="en-US" altLang="ja-JP"/>
              <a:t>At thermal neutron energies, atomic translational motion as well as vibration and rotation of the chemically bound atoms affect the neutron scattering cross section and the energy and angular distribution of secondary neutrons.</a:t>
            </a:r>
          </a:p>
          <a:p>
            <a:pPr>
              <a:lnSpc>
                <a:spcPct val="90000"/>
              </a:lnSpc>
            </a:pPr>
            <a:r>
              <a:rPr lang="en-US" altLang="ja-JP"/>
              <a:t>The energy loss or gain of incident neutrons can be different from interactions with nuclei in unbound atoms. </a:t>
            </a:r>
          </a:p>
        </p:txBody>
      </p:sp>
      <p:sp>
        <p:nvSpPr>
          <p:cNvPr id="4" name="Slide Number Placeholder 3"/>
          <p:cNvSpPr>
            <a:spLocks noGrp="1"/>
          </p:cNvSpPr>
          <p:nvPr>
            <p:ph type="sldNum" sz="quarter" idx="12"/>
          </p:nvPr>
        </p:nvSpPr>
        <p:spPr/>
        <p:txBody>
          <a:bodyPr/>
          <a:lstStyle/>
          <a:p>
            <a:fld id="{66BF19C1-5245-4C9F-A8B2-DBD7F0642D3E}"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ja-JP" sz="2800"/>
              <a:t>Thermal neutron scattering files from the evaluated nuclear data files ENDF/B-VI, Release2</a:t>
            </a:r>
          </a:p>
        </p:txBody>
      </p:sp>
      <p:sp>
        <p:nvSpPr>
          <p:cNvPr id="26627" name="Rectangle 3"/>
          <p:cNvSpPr>
            <a:spLocks noGrp="1" noChangeArrowheads="1"/>
          </p:cNvSpPr>
          <p:nvPr>
            <p:ph type="body" idx="1"/>
          </p:nvPr>
        </p:nvSpPr>
        <p:spPr/>
        <p:txBody>
          <a:bodyPr/>
          <a:lstStyle/>
          <a:p>
            <a:r>
              <a:rPr lang="en-US" altLang="ja-JP" sz="2800"/>
              <a:t>These files constitute a thermal sub-library </a:t>
            </a:r>
          </a:p>
          <a:p>
            <a:r>
              <a:rPr lang="en-US" altLang="ja-JP" sz="2800"/>
              <a:t>Use the File 7 format of ENDF/B-VI</a:t>
            </a:r>
          </a:p>
          <a:p>
            <a:r>
              <a:rPr lang="en-US" altLang="ja-JP" sz="2800"/>
              <a:t>Divides the thermal scattering into different parts: </a:t>
            </a:r>
          </a:p>
          <a:p>
            <a:pPr lvl="1"/>
            <a:r>
              <a:rPr lang="en-US" altLang="ja-JP" sz="2400"/>
              <a:t>Coherent and incoherent elastic; no energy change</a:t>
            </a:r>
          </a:p>
          <a:p>
            <a:pPr lvl="1"/>
            <a:r>
              <a:rPr lang="en-US" altLang="ja-JP" sz="2400"/>
              <a:t>Inelastic; loss or gain in the outgoing neutron energy</a:t>
            </a:r>
          </a:p>
          <a:p>
            <a:r>
              <a:rPr lang="en-US" altLang="ja-JP" sz="2800"/>
              <a:t>The files and NJOY are required to prepare the scattering law S(α,β) and related quantities.</a:t>
            </a:r>
          </a:p>
          <a:p>
            <a:pPr lvl="1">
              <a:buFontTx/>
              <a:buNone/>
            </a:pPr>
            <a:endParaRPr lang="en-US" altLang="ja-JP" sz="2400"/>
          </a:p>
          <a:p>
            <a:endParaRPr lang="en-US" altLang="ja-JP" sz="2800"/>
          </a:p>
          <a:p>
            <a:endParaRPr lang="en-US" altLang="ja-JP" sz="2800"/>
          </a:p>
          <a:p>
            <a:endParaRPr lang="en-US" altLang="ja-JP" sz="2800"/>
          </a:p>
        </p:txBody>
      </p:sp>
      <p:sp>
        <p:nvSpPr>
          <p:cNvPr id="26632"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6631" name="Object 7"/>
          <p:cNvGraphicFramePr>
            <a:graphicFrameLocks noChangeAspect="1"/>
          </p:cNvGraphicFramePr>
          <p:nvPr/>
        </p:nvGraphicFramePr>
        <p:xfrm>
          <a:off x="990600" y="5334000"/>
          <a:ext cx="5384800" cy="671513"/>
        </p:xfrm>
        <a:graphic>
          <a:graphicData uri="http://schemas.openxmlformats.org/presentationml/2006/ole">
            <p:oleObj spid="_x0000_s31746" name="Equation" r:id="rId3" imgW="3593880" imgH="444240" progId="Equation.3">
              <p:embed/>
            </p:oleObj>
          </a:graphicData>
        </a:graphic>
      </p:graphicFrame>
      <p:sp>
        <p:nvSpPr>
          <p:cNvPr id="26634" name="Rectangle 10"/>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6633" name="Object 9"/>
          <p:cNvGraphicFramePr>
            <a:graphicFrameLocks noChangeAspect="1"/>
          </p:cNvGraphicFramePr>
          <p:nvPr/>
        </p:nvGraphicFramePr>
        <p:xfrm>
          <a:off x="990600" y="6019800"/>
          <a:ext cx="6729413" cy="649288"/>
        </p:xfrm>
        <a:graphic>
          <a:graphicData uri="http://schemas.openxmlformats.org/presentationml/2006/ole">
            <p:oleObj spid="_x0000_s31747" name="Equation" r:id="rId4" imgW="4431960" imgH="431640" progId="Equation.3">
              <p:embed/>
            </p:oleObj>
          </a:graphicData>
        </a:graphic>
      </p:graphicFrame>
      <p:sp>
        <p:nvSpPr>
          <p:cNvPr id="26636" name="Rectangle 12"/>
          <p:cNvSpPr>
            <a:spLocks noChangeArrowheads="1"/>
          </p:cNvSpPr>
          <p:nvPr/>
        </p:nvSpPr>
        <p:spPr bwMode="auto">
          <a:xfrm>
            <a:off x="0" y="3233738"/>
            <a:ext cx="9144000" cy="0"/>
          </a:xfrm>
          <a:prstGeom prst="rect">
            <a:avLst/>
          </a:prstGeom>
          <a:noFill/>
          <a:ln w="9525">
            <a:noFill/>
            <a:miter lim="800000"/>
            <a:headEnd/>
            <a:tailEnd/>
          </a:ln>
          <a:effectLst/>
        </p:spPr>
        <p:txBody>
          <a:bodyPr wrap="none" anchor="ctr">
            <a:spAutoFit/>
          </a:bodyPr>
          <a:lstStyle/>
          <a:p>
            <a:endParaRPr lang="en-US"/>
          </a:p>
        </p:txBody>
      </p:sp>
      <p:sp>
        <p:nvSpPr>
          <p:cNvPr id="9" name="Slide Number Placeholder 8"/>
          <p:cNvSpPr>
            <a:spLocks noGrp="1"/>
          </p:cNvSpPr>
          <p:nvPr>
            <p:ph type="sldNum" sz="quarter" idx="12"/>
          </p:nvPr>
        </p:nvSpPr>
        <p:spPr/>
        <p:txBody>
          <a:bodyPr/>
          <a:lstStyle/>
          <a:p>
            <a:fld id="{66BF19C1-5245-4C9F-A8B2-DBD7F0642D3E}"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title"/>
          </p:nvPr>
        </p:nvSpPr>
        <p:spPr>
          <a:xfrm>
            <a:off x="381000" y="3048000"/>
            <a:ext cx="8382000" cy="1143000"/>
          </a:xfrm>
        </p:spPr>
        <p:txBody>
          <a:bodyPr>
            <a:normAutofit fontScale="90000"/>
          </a:bodyPr>
          <a:lstStyle/>
          <a:p>
            <a:r>
              <a:rPr lang="en-US" altLang="ja-JP" sz="3600"/>
              <a:t>Comparison of </a:t>
            </a:r>
            <a:br>
              <a:rPr lang="en-US" altLang="ja-JP" sz="3600"/>
            </a:br>
            <a:r>
              <a:rPr lang="en-US" altLang="ja-JP" sz="3600"/>
              <a:t>cross sections and final states</a:t>
            </a:r>
            <a:br>
              <a:rPr lang="en-US" altLang="ja-JP" sz="3600"/>
            </a:br>
            <a:r>
              <a:rPr lang="en-US" altLang="ja-JP" sz="3600"/>
              <a:t> between free gas model and </a:t>
            </a:r>
            <a:br>
              <a:rPr lang="en-US" altLang="ja-JP" sz="3600"/>
            </a:br>
            <a:r>
              <a:rPr lang="en-US" altLang="ja-JP" sz="3600"/>
              <a:t>thermal scattering model S(α,β)</a:t>
            </a:r>
          </a:p>
        </p:txBody>
      </p:sp>
      <p:sp>
        <p:nvSpPr>
          <p:cNvPr id="3" name="Slide Number Placeholder 2"/>
          <p:cNvSpPr>
            <a:spLocks noGrp="1"/>
          </p:cNvSpPr>
          <p:nvPr>
            <p:ph type="sldNum" sz="quarter" idx="12"/>
          </p:nvPr>
        </p:nvSpPr>
        <p:spPr/>
        <p:txBody>
          <a:bodyPr/>
          <a:lstStyle/>
          <a:p>
            <a:fld id="{66BF19C1-5245-4C9F-A8B2-DBD7F0642D3E}"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en-US" altLang="ja-JP" sz="3600"/>
              <a:t>Cross section and Secondary Neutron Distributions using S(α, β) model</a:t>
            </a:r>
          </a:p>
        </p:txBody>
      </p:sp>
      <p:graphicFrame>
        <p:nvGraphicFramePr>
          <p:cNvPr id="4110" name="Object 14"/>
          <p:cNvGraphicFramePr>
            <a:graphicFrameLocks noChangeAspect="1"/>
          </p:cNvGraphicFramePr>
          <p:nvPr>
            <p:ph sz="half" idx="1"/>
          </p:nvPr>
        </p:nvGraphicFramePr>
        <p:xfrm>
          <a:off x="4648200" y="1398588"/>
          <a:ext cx="4495800" cy="2898775"/>
        </p:xfrm>
        <a:graphic>
          <a:graphicData uri="http://schemas.openxmlformats.org/presentationml/2006/ole">
            <p:oleObj spid="_x0000_s1026" name="Worksheet" r:id="rId3" imgW="5867529" imgH="3781349" progId="Excel.Sheet.8">
              <p:link updateAutomatic="1"/>
            </p:oleObj>
          </a:graphicData>
        </a:graphic>
      </p:graphicFrame>
      <p:pic>
        <p:nvPicPr>
          <p:cNvPr id="4113" name="Picture 17"/>
          <p:cNvPicPr>
            <a:picLocks noGrp="1" noChangeAspect="1" noChangeArrowheads="1"/>
          </p:cNvPicPr>
          <p:nvPr>
            <p:ph sz="half" idx="2"/>
          </p:nvPr>
        </p:nvPicPr>
        <p:blipFill>
          <a:blip r:embed="rId4" cstate="print"/>
          <a:srcRect/>
          <a:stretch>
            <a:fillRect/>
          </a:stretch>
        </p:blipFill>
        <p:spPr>
          <a:xfrm>
            <a:off x="228600" y="1371600"/>
            <a:ext cx="4495800" cy="2898775"/>
          </a:xfrm>
          <a:noFill/>
          <a:ln/>
        </p:spPr>
      </p:pic>
      <p:pic>
        <p:nvPicPr>
          <p:cNvPr id="4107" name="Picture 11"/>
          <p:cNvPicPr>
            <a:picLocks noChangeAspect="1" noChangeArrowheads="1"/>
          </p:cNvPicPr>
          <p:nvPr/>
        </p:nvPicPr>
        <p:blipFill>
          <a:blip r:embed="rId5" cstate="print"/>
          <a:srcRect/>
          <a:stretch>
            <a:fillRect/>
          </a:stretch>
        </p:blipFill>
        <p:spPr bwMode="auto">
          <a:xfrm>
            <a:off x="2438400" y="4125913"/>
            <a:ext cx="4397375" cy="2732087"/>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66BF19C1-5245-4C9F-A8B2-DBD7F0642D3E}"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2895600"/>
            <a:ext cx="8534400" cy="1143000"/>
          </a:xfrm>
        </p:spPr>
        <p:txBody>
          <a:bodyPr>
            <a:normAutofit fontScale="90000"/>
          </a:bodyPr>
          <a:lstStyle/>
          <a:p>
            <a:r>
              <a:rPr lang="en-US" altLang="ja-JP" sz="4000"/>
              <a:t>Validation with measurements</a:t>
            </a:r>
            <a:br>
              <a:rPr lang="en-US" altLang="ja-JP" sz="4000"/>
            </a:br>
            <a:r>
              <a:rPr lang="en-US" altLang="ja-JP" sz="4000"/>
              <a:t/>
            </a:r>
            <a:br>
              <a:rPr lang="en-US" altLang="ja-JP" sz="4000"/>
            </a:br>
            <a:r>
              <a:rPr lang="en-US" altLang="ja-JP" sz="4000"/>
              <a:t>T</a:t>
            </a:r>
            <a:r>
              <a:rPr lang="en-US" altLang="ja-JP" sz="3600"/>
              <a:t>he neutron capture therapy (NCT) </a:t>
            </a:r>
            <a:br>
              <a:rPr lang="en-US" altLang="ja-JP" sz="3600"/>
            </a:br>
            <a:r>
              <a:rPr lang="en-US" altLang="ja-JP" sz="3600"/>
              <a:t>facility at the Studsvik, Sweden.</a:t>
            </a:r>
          </a:p>
        </p:txBody>
      </p:sp>
      <p:sp>
        <p:nvSpPr>
          <p:cNvPr id="3" name="Slide Number Placeholder 2"/>
          <p:cNvSpPr>
            <a:spLocks noGrp="1"/>
          </p:cNvSpPr>
          <p:nvPr>
            <p:ph type="sldNum" sz="quarter" idx="12"/>
          </p:nvPr>
        </p:nvSpPr>
        <p:spPr/>
        <p:txBody>
          <a:bodyPr/>
          <a:lstStyle/>
          <a:p>
            <a:fld id="{66BF19C1-5245-4C9F-A8B2-DBD7F0642D3E}"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p:cNvPicPr>
            <a:picLocks noChangeAspect="1" noChangeArrowheads="1"/>
          </p:cNvPicPr>
          <p:nvPr/>
        </p:nvPicPr>
        <p:blipFill>
          <a:blip r:embed="rId2" cstate="print"/>
          <a:srcRect/>
          <a:stretch>
            <a:fillRect/>
          </a:stretch>
        </p:blipFill>
        <p:spPr bwMode="auto">
          <a:xfrm>
            <a:off x="457200" y="2590800"/>
            <a:ext cx="5791200" cy="3252788"/>
          </a:xfrm>
          <a:prstGeom prst="rect">
            <a:avLst/>
          </a:prstGeom>
          <a:noFill/>
          <a:ln w="9525">
            <a:noFill/>
            <a:miter lim="800000"/>
            <a:headEnd/>
            <a:tailEnd/>
          </a:ln>
          <a:effectLst/>
        </p:spPr>
      </p:pic>
      <p:sp>
        <p:nvSpPr>
          <p:cNvPr id="5127" name="Text Box 7"/>
          <p:cNvSpPr txBox="1">
            <a:spLocks noChangeArrowheads="1"/>
          </p:cNvSpPr>
          <p:nvPr/>
        </p:nvSpPr>
        <p:spPr bwMode="auto">
          <a:xfrm>
            <a:off x="228600" y="5943600"/>
            <a:ext cx="6324600" cy="641350"/>
          </a:xfrm>
          <a:prstGeom prst="rect">
            <a:avLst/>
          </a:prstGeom>
          <a:noFill/>
          <a:ln w="9525">
            <a:noFill/>
            <a:miter lim="800000"/>
            <a:headEnd/>
            <a:tailEnd/>
          </a:ln>
          <a:effectLst/>
        </p:spPr>
        <p:txBody>
          <a:bodyPr>
            <a:spAutoFit/>
          </a:bodyPr>
          <a:lstStyle/>
          <a:p>
            <a:r>
              <a:rPr lang="en-US" altLang="ja-JP"/>
              <a:t>Horizontal cross-sectional view of the Studsvik R2-0 reactor </a:t>
            </a:r>
          </a:p>
          <a:p>
            <a:r>
              <a:rPr lang="en-US" altLang="ja-JP"/>
              <a:t>and the BNCT clinical beam.</a:t>
            </a:r>
          </a:p>
        </p:txBody>
      </p:sp>
      <p:sp>
        <p:nvSpPr>
          <p:cNvPr id="5128" name="Text Box 8"/>
          <p:cNvSpPr txBox="1">
            <a:spLocks noChangeArrowheads="1"/>
          </p:cNvSpPr>
          <p:nvPr/>
        </p:nvSpPr>
        <p:spPr bwMode="auto">
          <a:xfrm>
            <a:off x="5937250" y="6216650"/>
            <a:ext cx="3206750" cy="641350"/>
          </a:xfrm>
          <a:prstGeom prst="rect">
            <a:avLst/>
          </a:prstGeom>
          <a:noFill/>
          <a:ln w="9525">
            <a:noFill/>
            <a:miter lim="800000"/>
            <a:headEnd/>
            <a:tailEnd/>
          </a:ln>
          <a:effectLst/>
        </p:spPr>
        <p:txBody>
          <a:bodyPr wrap="none">
            <a:spAutoFit/>
          </a:bodyPr>
          <a:lstStyle/>
          <a:p>
            <a:r>
              <a:rPr lang="en-US" altLang="ja-JP" b="1"/>
              <a:t>Giusti et al., </a:t>
            </a:r>
          </a:p>
          <a:p>
            <a:r>
              <a:rPr lang="en-US" altLang="ja-JP" b="1"/>
              <a:t>Med. Phys. (30) 3107 (2003),</a:t>
            </a:r>
            <a:endParaRPr lang="en-US" altLang="ja-JP"/>
          </a:p>
        </p:txBody>
      </p:sp>
      <p:sp>
        <p:nvSpPr>
          <p:cNvPr id="5129" name="Line 9"/>
          <p:cNvSpPr>
            <a:spLocks noChangeShapeType="1"/>
          </p:cNvSpPr>
          <p:nvPr/>
        </p:nvSpPr>
        <p:spPr bwMode="auto">
          <a:xfrm flipH="1">
            <a:off x="2743200" y="2514600"/>
            <a:ext cx="0" cy="3581400"/>
          </a:xfrm>
          <a:prstGeom prst="line">
            <a:avLst/>
          </a:prstGeom>
          <a:noFill/>
          <a:ln w="38100" cap="rnd">
            <a:solidFill>
              <a:schemeClr val="tx1"/>
            </a:solidFill>
            <a:prstDash val="sysDot"/>
            <a:round/>
            <a:headEnd/>
            <a:tailEnd/>
          </a:ln>
          <a:effectLst/>
        </p:spPr>
        <p:txBody>
          <a:bodyPr/>
          <a:lstStyle/>
          <a:p>
            <a:endParaRPr lang="en-US"/>
          </a:p>
        </p:txBody>
      </p:sp>
      <p:pic>
        <p:nvPicPr>
          <p:cNvPr id="5131" name="Picture 11"/>
          <p:cNvPicPr>
            <a:picLocks noChangeAspect="1" noChangeArrowheads="1"/>
          </p:cNvPicPr>
          <p:nvPr/>
        </p:nvPicPr>
        <p:blipFill>
          <a:blip r:embed="rId3" cstate="print"/>
          <a:srcRect/>
          <a:stretch>
            <a:fillRect/>
          </a:stretch>
        </p:blipFill>
        <p:spPr bwMode="auto">
          <a:xfrm>
            <a:off x="4648200" y="228600"/>
            <a:ext cx="4648200" cy="2887663"/>
          </a:xfrm>
          <a:prstGeom prst="rect">
            <a:avLst/>
          </a:prstGeom>
          <a:noFill/>
          <a:ln w="9525">
            <a:noFill/>
            <a:miter lim="800000"/>
            <a:headEnd/>
            <a:tailEnd/>
          </a:ln>
          <a:effectLst/>
        </p:spPr>
      </p:pic>
      <p:sp>
        <p:nvSpPr>
          <p:cNvPr id="5132" name="Text Box 12"/>
          <p:cNvSpPr txBox="1">
            <a:spLocks noChangeArrowheads="1"/>
          </p:cNvSpPr>
          <p:nvPr/>
        </p:nvSpPr>
        <p:spPr bwMode="auto">
          <a:xfrm>
            <a:off x="4800600" y="0"/>
            <a:ext cx="3810000" cy="366713"/>
          </a:xfrm>
          <a:prstGeom prst="rect">
            <a:avLst/>
          </a:prstGeom>
          <a:noFill/>
          <a:ln w="9525">
            <a:noFill/>
            <a:miter lim="800000"/>
            <a:headEnd/>
            <a:tailEnd/>
          </a:ln>
          <a:effectLst/>
        </p:spPr>
        <p:txBody>
          <a:bodyPr>
            <a:spAutoFit/>
          </a:bodyPr>
          <a:lstStyle/>
          <a:p>
            <a:r>
              <a:rPr lang="en-US" altLang="ja-JP"/>
              <a:t>Calculated neutron energy spectra</a:t>
            </a:r>
          </a:p>
        </p:txBody>
      </p:sp>
      <p:cxnSp>
        <p:nvCxnSpPr>
          <p:cNvPr id="5137" name="AutoShape 17"/>
          <p:cNvCxnSpPr>
            <a:cxnSpLocks noChangeShapeType="1"/>
            <a:stCxn id="0" idx="1"/>
            <a:endCxn id="5129" idx="0"/>
          </p:cNvCxnSpPr>
          <p:nvPr/>
        </p:nvCxnSpPr>
        <p:spPr bwMode="auto">
          <a:xfrm rot="10800000" flipV="1">
            <a:off x="2743200" y="1673225"/>
            <a:ext cx="1905000" cy="822325"/>
          </a:xfrm>
          <a:prstGeom prst="curvedConnector2">
            <a:avLst/>
          </a:prstGeom>
          <a:noFill/>
          <a:ln w="38100">
            <a:solidFill>
              <a:schemeClr val="tx1"/>
            </a:solidFill>
            <a:round/>
            <a:headEnd/>
            <a:tailEnd type="triangle" w="med" len="med"/>
          </a:ln>
          <a:effectLst/>
        </p:spPr>
      </p:cxnSp>
      <p:sp>
        <p:nvSpPr>
          <p:cNvPr id="5141" name="Rectangle 21"/>
          <p:cNvSpPr>
            <a:spLocks noChangeArrowheads="1"/>
          </p:cNvSpPr>
          <p:nvPr/>
        </p:nvSpPr>
        <p:spPr bwMode="auto">
          <a:xfrm rot="5400000">
            <a:off x="5753100" y="4305300"/>
            <a:ext cx="304800" cy="228600"/>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5142" name="Line 22"/>
          <p:cNvSpPr>
            <a:spLocks noChangeShapeType="1"/>
          </p:cNvSpPr>
          <p:nvPr/>
        </p:nvSpPr>
        <p:spPr bwMode="auto">
          <a:xfrm flipH="1">
            <a:off x="6096000" y="4419600"/>
            <a:ext cx="381000" cy="0"/>
          </a:xfrm>
          <a:prstGeom prst="line">
            <a:avLst/>
          </a:prstGeom>
          <a:noFill/>
          <a:ln w="38100">
            <a:solidFill>
              <a:schemeClr val="tx1"/>
            </a:solidFill>
            <a:round/>
            <a:headEnd/>
            <a:tailEnd type="triangle" w="med" len="med"/>
          </a:ln>
          <a:effectLst/>
        </p:spPr>
        <p:txBody>
          <a:bodyPr/>
          <a:lstStyle/>
          <a:p>
            <a:endParaRPr lang="en-US"/>
          </a:p>
        </p:txBody>
      </p:sp>
      <p:sp>
        <p:nvSpPr>
          <p:cNvPr id="5143" name="Text Box 23"/>
          <p:cNvSpPr txBox="1">
            <a:spLocks noChangeArrowheads="1"/>
          </p:cNvSpPr>
          <p:nvPr/>
        </p:nvSpPr>
        <p:spPr bwMode="auto">
          <a:xfrm>
            <a:off x="6553200" y="4191000"/>
            <a:ext cx="1905000" cy="641350"/>
          </a:xfrm>
          <a:prstGeom prst="rect">
            <a:avLst/>
          </a:prstGeom>
          <a:noFill/>
          <a:ln w="9525">
            <a:noFill/>
            <a:miter lim="800000"/>
            <a:headEnd/>
            <a:tailEnd/>
          </a:ln>
          <a:effectLst/>
        </p:spPr>
        <p:txBody>
          <a:bodyPr>
            <a:spAutoFit/>
          </a:bodyPr>
          <a:lstStyle/>
          <a:p>
            <a:pPr>
              <a:spcBef>
                <a:spcPct val="50000"/>
              </a:spcBef>
            </a:pPr>
            <a:r>
              <a:rPr lang="en-US" altLang="ja-JP"/>
              <a:t>PMMA Phantom 20x20x15 cm</a:t>
            </a:r>
            <a:r>
              <a:rPr lang="en-US" altLang="ja-JP" baseline="30000"/>
              <a:t>3</a:t>
            </a:r>
          </a:p>
        </p:txBody>
      </p:sp>
      <p:sp>
        <p:nvSpPr>
          <p:cNvPr id="5145" name="Text Box 25"/>
          <p:cNvSpPr txBox="1">
            <a:spLocks noChangeArrowheads="1"/>
          </p:cNvSpPr>
          <p:nvPr/>
        </p:nvSpPr>
        <p:spPr bwMode="auto">
          <a:xfrm>
            <a:off x="152400" y="0"/>
            <a:ext cx="4832350" cy="1739900"/>
          </a:xfrm>
          <a:prstGeom prst="rect">
            <a:avLst/>
          </a:prstGeom>
          <a:noFill/>
          <a:ln w="9525">
            <a:noFill/>
            <a:miter lim="800000"/>
            <a:headEnd/>
            <a:tailEnd/>
          </a:ln>
          <a:effectLst/>
        </p:spPr>
        <p:txBody>
          <a:bodyPr wrap="none">
            <a:spAutoFit/>
          </a:bodyPr>
          <a:lstStyle/>
          <a:p>
            <a:pPr algn="ctr"/>
            <a:r>
              <a:rPr lang="en-US" altLang="ja-JP" sz="3600">
                <a:solidFill>
                  <a:schemeClr val="tx2"/>
                </a:solidFill>
              </a:rPr>
              <a:t>The NCT</a:t>
            </a:r>
            <a:br>
              <a:rPr lang="en-US" altLang="ja-JP" sz="3600">
                <a:solidFill>
                  <a:schemeClr val="tx2"/>
                </a:solidFill>
              </a:rPr>
            </a:br>
            <a:r>
              <a:rPr lang="en-US" altLang="ja-JP" sz="3600">
                <a:solidFill>
                  <a:schemeClr val="tx2"/>
                </a:solidFill>
              </a:rPr>
              <a:t>facility at the Studsvik, </a:t>
            </a:r>
          </a:p>
          <a:p>
            <a:pPr algn="ctr"/>
            <a:r>
              <a:rPr lang="en-US" altLang="ja-JP" sz="3600">
                <a:solidFill>
                  <a:schemeClr val="tx2"/>
                </a:solidFill>
              </a:rPr>
              <a:t>Sweden</a:t>
            </a:r>
          </a:p>
        </p:txBody>
      </p:sp>
      <p:sp>
        <p:nvSpPr>
          <p:cNvPr id="13" name="Slide Number Placeholder 12"/>
          <p:cNvSpPr>
            <a:spLocks noGrp="1"/>
          </p:cNvSpPr>
          <p:nvPr>
            <p:ph type="sldNum" sz="quarter" idx="12"/>
          </p:nvPr>
        </p:nvSpPr>
        <p:spPr/>
        <p:txBody>
          <a:bodyPr/>
          <a:lstStyle/>
          <a:p>
            <a:fld id="{66BF19C1-5245-4C9F-A8B2-DBD7F0642D3E}"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normAutofit fontScale="90000"/>
          </a:bodyPr>
          <a:lstStyle/>
          <a:p>
            <a:r>
              <a:rPr lang="en-US" altLang="ja-JP" sz="4000" b="1">
                <a:solidFill>
                  <a:schemeClr val="tx1"/>
                </a:solidFill>
              </a:rPr>
              <a:t>Enger </a:t>
            </a:r>
            <a:r>
              <a:rPr lang="en-US" altLang="ja-JP" sz="4000" b="1" i="1">
                <a:solidFill>
                  <a:schemeClr val="tx1"/>
                </a:solidFill>
              </a:rPr>
              <a:t>et al.</a:t>
            </a:r>
            <a:r>
              <a:rPr lang="en-US" altLang="ja-JP" sz="4000" b="1">
                <a:solidFill>
                  <a:schemeClr val="tx1"/>
                </a:solidFill>
              </a:rPr>
              <a:t>,</a:t>
            </a:r>
            <a:r>
              <a:rPr lang="en-US" altLang="ja-JP" sz="4000">
                <a:solidFill>
                  <a:schemeClr val="tx1"/>
                </a:solidFill>
              </a:rPr>
              <a:t/>
            </a:r>
            <a:br>
              <a:rPr lang="en-US" altLang="ja-JP" sz="4000">
                <a:solidFill>
                  <a:schemeClr val="tx1"/>
                </a:solidFill>
              </a:rPr>
            </a:br>
            <a:r>
              <a:rPr lang="en-US" altLang="ja-JP" sz="4000" b="1">
                <a:solidFill>
                  <a:schemeClr val="tx1"/>
                </a:solidFill>
              </a:rPr>
              <a:t> Med. Phys. (33) 337 2006</a:t>
            </a:r>
            <a:r>
              <a:rPr lang="en-US" altLang="ja-JP" sz="4000">
                <a:solidFill>
                  <a:schemeClr val="tx1"/>
                </a:solidFill>
              </a:rPr>
              <a:t/>
            </a:r>
            <a:br>
              <a:rPr lang="en-US" altLang="ja-JP" sz="4000">
                <a:solidFill>
                  <a:schemeClr val="tx1"/>
                </a:solidFill>
              </a:rPr>
            </a:br>
            <a:endParaRPr lang="en-US" altLang="ja-JP" sz="4000">
              <a:solidFill>
                <a:schemeClr val="tx1"/>
              </a:solidFill>
            </a:endParaRPr>
          </a:p>
        </p:txBody>
      </p:sp>
      <p:pic>
        <p:nvPicPr>
          <p:cNvPr id="16390" name="Picture 6"/>
          <p:cNvPicPr>
            <a:picLocks noGrp="1" noChangeAspect="1" noChangeArrowheads="1"/>
          </p:cNvPicPr>
          <p:nvPr>
            <p:ph idx="1"/>
          </p:nvPr>
        </p:nvPicPr>
        <p:blipFill>
          <a:blip r:embed="rId2" cstate="print"/>
          <a:srcRect/>
          <a:stretch>
            <a:fillRect/>
          </a:stretch>
        </p:blipFill>
        <p:spPr>
          <a:xfrm>
            <a:off x="-152400" y="1447800"/>
            <a:ext cx="7086600" cy="5410200"/>
          </a:xfrm>
          <a:noFill/>
          <a:ln/>
        </p:spPr>
      </p:pic>
      <p:sp>
        <p:nvSpPr>
          <p:cNvPr id="16391" name="Text Box 7"/>
          <p:cNvSpPr txBox="1">
            <a:spLocks noChangeArrowheads="1"/>
          </p:cNvSpPr>
          <p:nvPr/>
        </p:nvSpPr>
        <p:spPr bwMode="auto">
          <a:xfrm>
            <a:off x="6324600" y="1143000"/>
            <a:ext cx="2971800" cy="4038600"/>
          </a:xfrm>
          <a:prstGeom prst="rect">
            <a:avLst/>
          </a:prstGeom>
          <a:solidFill>
            <a:schemeClr val="bg1"/>
          </a:solidFill>
          <a:ln w="9525">
            <a:solidFill>
              <a:schemeClr val="bg1"/>
            </a:solidFill>
            <a:miter lim="800000"/>
            <a:headEnd/>
            <a:tailEnd/>
          </a:ln>
          <a:effectLst/>
        </p:spPr>
        <p:txBody>
          <a:bodyPr/>
          <a:lstStyle/>
          <a:p>
            <a:r>
              <a:rPr lang="en-US" altLang="ja-JP"/>
              <a:t>In this paper </a:t>
            </a:r>
          </a:p>
          <a:p>
            <a:r>
              <a:rPr lang="en-US" altLang="ja-JP"/>
              <a:t>they said that</a:t>
            </a:r>
          </a:p>
          <a:p>
            <a:r>
              <a:rPr lang="en-US" altLang="ja-JP"/>
              <a:t>“The location of the thermal neutron peak calculated with MCNP without </a:t>
            </a:r>
            <a:r>
              <a:rPr lang="en-US" altLang="ja-JP" i="1"/>
              <a:t>S(α,β)</a:t>
            </a:r>
            <a:r>
              <a:rPr lang="en-US" altLang="ja-JP"/>
              <a:t> ,  and GEANT4 is</a:t>
            </a:r>
          </a:p>
          <a:p>
            <a:endParaRPr lang="en-US" altLang="ja-JP"/>
          </a:p>
          <a:p>
            <a:r>
              <a:rPr lang="en-US" altLang="ja-JP"/>
              <a:t>shifted by about 0.5 cm towards a shallower depth and is </a:t>
            </a:r>
          </a:p>
          <a:p>
            <a:endParaRPr lang="en-US" altLang="ja-JP"/>
          </a:p>
          <a:p>
            <a:r>
              <a:rPr lang="en-US" altLang="ja-JP"/>
              <a:t>25%–30% lower</a:t>
            </a:r>
          </a:p>
          <a:p>
            <a:r>
              <a:rPr lang="en-US" altLang="ja-JP"/>
              <a:t>in amplitude.”</a:t>
            </a:r>
          </a:p>
          <a:p>
            <a:endParaRPr lang="en-US" altLang="ja-JP"/>
          </a:p>
        </p:txBody>
      </p:sp>
      <p:sp>
        <p:nvSpPr>
          <p:cNvPr id="16392" name="Line 8"/>
          <p:cNvSpPr>
            <a:spLocks noChangeShapeType="1"/>
          </p:cNvSpPr>
          <p:nvPr/>
        </p:nvSpPr>
        <p:spPr bwMode="auto">
          <a:xfrm flipH="1">
            <a:off x="2667000" y="1905000"/>
            <a:ext cx="1447800" cy="228600"/>
          </a:xfrm>
          <a:prstGeom prst="line">
            <a:avLst/>
          </a:prstGeom>
          <a:noFill/>
          <a:ln w="19050">
            <a:solidFill>
              <a:schemeClr val="tx1"/>
            </a:solidFill>
            <a:round/>
            <a:headEnd/>
            <a:tailEnd type="triangle" w="med" len="med"/>
          </a:ln>
          <a:effectLst/>
        </p:spPr>
        <p:txBody>
          <a:bodyPr/>
          <a:lstStyle/>
          <a:p>
            <a:endParaRPr lang="en-US"/>
          </a:p>
        </p:txBody>
      </p:sp>
      <p:sp>
        <p:nvSpPr>
          <p:cNvPr id="16393" name="Line 9"/>
          <p:cNvSpPr>
            <a:spLocks noChangeShapeType="1"/>
          </p:cNvSpPr>
          <p:nvPr/>
        </p:nvSpPr>
        <p:spPr bwMode="auto">
          <a:xfrm flipH="1">
            <a:off x="2971800" y="2133600"/>
            <a:ext cx="1143000" cy="457200"/>
          </a:xfrm>
          <a:prstGeom prst="line">
            <a:avLst/>
          </a:prstGeom>
          <a:noFill/>
          <a:ln w="19050">
            <a:solidFill>
              <a:schemeClr val="tx1"/>
            </a:solidFill>
            <a:round/>
            <a:headEnd/>
            <a:tailEnd type="triangle" w="med" len="med"/>
          </a:ln>
          <a:effectLst/>
        </p:spPr>
        <p:txBody>
          <a:bodyPr/>
          <a:lstStyle/>
          <a:p>
            <a:endParaRPr lang="en-US"/>
          </a:p>
        </p:txBody>
      </p:sp>
      <p:sp>
        <p:nvSpPr>
          <p:cNvPr id="16394" name="Line 10"/>
          <p:cNvSpPr>
            <a:spLocks noChangeShapeType="1"/>
          </p:cNvSpPr>
          <p:nvPr/>
        </p:nvSpPr>
        <p:spPr bwMode="auto">
          <a:xfrm flipH="1">
            <a:off x="2590800" y="2362200"/>
            <a:ext cx="1600200" cy="533400"/>
          </a:xfrm>
          <a:prstGeom prst="line">
            <a:avLst/>
          </a:prstGeom>
          <a:noFill/>
          <a:ln w="9525">
            <a:solidFill>
              <a:schemeClr val="tx1"/>
            </a:solidFill>
            <a:round/>
            <a:headEnd/>
            <a:tailEnd type="triangle" w="med" len="med"/>
          </a:ln>
          <a:effectLst/>
        </p:spPr>
        <p:txBody>
          <a:bodyPr/>
          <a:lstStyle/>
          <a:p>
            <a:endParaRPr lang="en-US"/>
          </a:p>
        </p:txBody>
      </p:sp>
      <p:sp>
        <p:nvSpPr>
          <p:cNvPr id="16395" name="Line 11"/>
          <p:cNvSpPr>
            <a:spLocks noChangeShapeType="1"/>
          </p:cNvSpPr>
          <p:nvPr/>
        </p:nvSpPr>
        <p:spPr bwMode="auto">
          <a:xfrm flipH="1">
            <a:off x="2971800" y="2514600"/>
            <a:ext cx="1143000" cy="457200"/>
          </a:xfrm>
          <a:prstGeom prst="line">
            <a:avLst/>
          </a:prstGeom>
          <a:noFill/>
          <a:ln w="9525">
            <a:solidFill>
              <a:schemeClr val="tx1"/>
            </a:solidFill>
            <a:round/>
            <a:headEnd/>
            <a:tailEnd type="triangle" w="med" len="med"/>
          </a:ln>
          <a:effectLst/>
        </p:spPr>
        <p:txBody>
          <a:bodyPr/>
          <a:lstStyle/>
          <a:p>
            <a:endParaRPr lang="en-US"/>
          </a:p>
        </p:txBody>
      </p:sp>
      <p:sp>
        <p:nvSpPr>
          <p:cNvPr id="9" name="Slide Number Placeholder 8"/>
          <p:cNvSpPr>
            <a:spLocks noGrp="1"/>
          </p:cNvSpPr>
          <p:nvPr>
            <p:ph type="sldNum" sz="quarter" idx="12"/>
          </p:nvPr>
        </p:nvSpPr>
        <p:spPr/>
        <p:txBody>
          <a:bodyPr/>
          <a:lstStyle/>
          <a:p>
            <a:fld id="{66BF19C1-5245-4C9F-A8B2-DBD7F0642D3E}"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G4NDL</a:t>
            </a:r>
            <a:endParaRPr lang="en-US" dirty="0"/>
          </a:p>
        </p:txBody>
      </p:sp>
      <p:sp>
        <p:nvSpPr>
          <p:cNvPr id="3" name="Content Placeholder 2"/>
          <p:cNvSpPr>
            <a:spLocks noGrp="1"/>
          </p:cNvSpPr>
          <p:nvPr>
            <p:ph idx="1"/>
          </p:nvPr>
        </p:nvSpPr>
        <p:spPr/>
        <p:txBody>
          <a:bodyPr>
            <a:normAutofit fontScale="70000" lnSpcReduction="20000"/>
          </a:bodyPr>
          <a:lstStyle/>
          <a:p>
            <a:r>
              <a:rPr lang="en-US" altLang="ja-JP" dirty="0" smtClean="0"/>
              <a:t>The neutron data files for High Precision Neutron models</a:t>
            </a:r>
          </a:p>
          <a:p>
            <a:pPr lvl="1"/>
            <a:r>
              <a:rPr lang="en-US" dirty="0" smtClean="0"/>
              <a:t>Based on ENDF files</a:t>
            </a:r>
          </a:p>
          <a:p>
            <a:r>
              <a:rPr lang="en-US" dirty="0" smtClean="0"/>
              <a:t>Until v3.7 maintained by H. P. </a:t>
            </a:r>
            <a:r>
              <a:rPr lang="en-US" dirty="0" err="1" smtClean="0"/>
              <a:t>Wellisch</a:t>
            </a:r>
            <a:endParaRPr lang="en-US" dirty="0" smtClean="0"/>
          </a:p>
          <a:p>
            <a:pPr lvl="1"/>
            <a:r>
              <a:rPr lang="en-US" dirty="0" smtClean="0"/>
              <a:t>Without information of parent ENDF files</a:t>
            </a:r>
          </a:p>
          <a:p>
            <a:r>
              <a:rPr lang="en-US" dirty="0" smtClean="0"/>
              <a:t>Since v3.8 (v3.14 is the latest)</a:t>
            </a:r>
          </a:p>
          <a:p>
            <a:pPr lvl="1"/>
            <a:r>
              <a:rPr lang="en-US" dirty="0" smtClean="0"/>
              <a:t>Add nucleus on demand with information of parent files </a:t>
            </a:r>
          </a:p>
          <a:p>
            <a:pPr lvl="1"/>
            <a:r>
              <a:rPr lang="en-US" dirty="0" smtClean="0"/>
              <a:t>Fix errors</a:t>
            </a:r>
          </a:p>
          <a:p>
            <a:r>
              <a:rPr lang="en-US" altLang="ja-JP" dirty="0" smtClean="0"/>
              <a:t>The data format is similar ENDF-6, however it is not equal to.</a:t>
            </a:r>
          </a:p>
          <a:p>
            <a:pPr lvl="1"/>
            <a:r>
              <a:rPr lang="en-US" dirty="0" smtClean="0"/>
              <a:t>Many entries are only existed in ENDF files but not in G4NDL.</a:t>
            </a:r>
          </a:p>
          <a:p>
            <a:r>
              <a:rPr lang="en-US" dirty="0" smtClean="0"/>
              <a:t>Resonance reconstructions are processed by “NJOY” (recon) </a:t>
            </a:r>
          </a:p>
          <a:p>
            <a:r>
              <a:rPr lang="en-US" dirty="0" smtClean="0"/>
              <a:t>0 K data</a:t>
            </a:r>
          </a:p>
          <a:p>
            <a:pPr lvl="1"/>
            <a:r>
              <a:rPr lang="en-US" dirty="0" smtClean="0"/>
              <a:t>Doppler broadening calculated for every cross section request</a:t>
            </a:r>
          </a:p>
          <a:p>
            <a:pPr>
              <a:buNone/>
            </a:pPr>
            <a:endParaRPr lang="en-US" dirty="0" smtClean="0"/>
          </a:p>
        </p:txBody>
      </p:sp>
      <p:sp>
        <p:nvSpPr>
          <p:cNvPr id="4" name="Slide Number Placeholder 3"/>
          <p:cNvSpPr>
            <a:spLocks noGrp="1"/>
          </p:cNvSpPr>
          <p:nvPr>
            <p:ph type="sldNum" sz="quarter" idx="12"/>
          </p:nvPr>
        </p:nvSpPr>
        <p:spPr/>
        <p:txBody>
          <a:bodyPr/>
          <a:lstStyle/>
          <a:p>
            <a:fld id="{66BF19C1-5245-4C9F-A8B2-DBD7F0642D3E}"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ja-JP" sz="3200"/>
              <a:t>Geant4 simulation for </a:t>
            </a:r>
            <a:r>
              <a:rPr lang="en-US" altLang="ja-JP" sz="3200">
                <a:solidFill>
                  <a:schemeClr val="tx1"/>
                </a:solidFill>
              </a:rPr>
              <a:t>BNCT clinical beam </a:t>
            </a:r>
            <a:br>
              <a:rPr lang="en-US" altLang="ja-JP" sz="3200">
                <a:solidFill>
                  <a:schemeClr val="tx1"/>
                </a:solidFill>
              </a:rPr>
            </a:br>
            <a:r>
              <a:rPr lang="en-US" altLang="ja-JP" sz="3200">
                <a:solidFill>
                  <a:schemeClr val="tx1"/>
                </a:solidFill>
              </a:rPr>
              <a:t>simulation is divided into two part</a:t>
            </a:r>
          </a:p>
        </p:txBody>
      </p:sp>
      <p:sp>
        <p:nvSpPr>
          <p:cNvPr id="11278" name="Rectangle 14"/>
          <p:cNvSpPr>
            <a:spLocks noGrp="1" noChangeArrowheads="1"/>
          </p:cNvSpPr>
          <p:nvPr>
            <p:ph type="body" sz="half" idx="1"/>
          </p:nvPr>
        </p:nvSpPr>
        <p:spPr>
          <a:xfrm>
            <a:off x="228600" y="1600200"/>
            <a:ext cx="4038600" cy="4525963"/>
          </a:xfrm>
        </p:spPr>
        <p:txBody>
          <a:bodyPr/>
          <a:lstStyle/>
          <a:p>
            <a:pPr>
              <a:lnSpc>
                <a:spcPct val="80000"/>
              </a:lnSpc>
            </a:pPr>
            <a:r>
              <a:rPr lang="en-US" altLang="ja-JP" sz="1600"/>
              <a:t>1</a:t>
            </a:r>
            <a:r>
              <a:rPr lang="en-US" altLang="ja-JP" sz="1600" baseline="30000"/>
              <a:t>st</a:t>
            </a:r>
            <a:r>
              <a:rPr lang="en-US" altLang="ja-JP" sz="1600"/>
              <a:t> : Slowing down fast neutrons</a:t>
            </a:r>
          </a:p>
          <a:p>
            <a:pPr lvl="1">
              <a:lnSpc>
                <a:spcPct val="80000"/>
              </a:lnSpc>
            </a:pPr>
            <a:r>
              <a:rPr lang="en-US" altLang="ja-JP" sz="1600"/>
              <a:t>Start from given neutron spectrum S</a:t>
            </a:r>
            <a:r>
              <a:rPr lang="en-US" altLang="ja-JP" sz="1600" baseline="-25000"/>
              <a:t>1</a:t>
            </a:r>
          </a:p>
          <a:p>
            <a:pPr lvl="1">
              <a:lnSpc>
                <a:spcPct val="80000"/>
              </a:lnSpc>
            </a:pPr>
            <a:r>
              <a:rPr lang="en-US" altLang="ja-JP" sz="1600"/>
              <a:t>Aluminum (39cm)</a:t>
            </a:r>
          </a:p>
          <a:p>
            <a:pPr lvl="1">
              <a:lnSpc>
                <a:spcPct val="80000"/>
              </a:lnSpc>
              <a:buFontTx/>
              <a:buNone/>
            </a:pPr>
            <a:r>
              <a:rPr lang="en-US" altLang="ja-JP" sz="1600"/>
              <a:t>	+ Bismuth (6cm)</a:t>
            </a:r>
          </a:p>
          <a:p>
            <a:pPr lvl="1">
              <a:lnSpc>
                <a:spcPct val="80000"/>
              </a:lnSpc>
              <a:buFontTx/>
              <a:buNone/>
            </a:pPr>
            <a:r>
              <a:rPr lang="en-US" altLang="ja-JP" sz="1600"/>
              <a:t>	+ Teflon (12cm)</a:t>
            </a:r>
          </a:p>
          <a:p>
            <a:pPr lvl="1">
              <a:lnSpc>
                <a:spcPct val="80000"/>
              </a:lnSpc>
              <a:buFontTx/>
              <a:buNone/>
            </a:pPr>
            <a:r>
              <a:rPr lang="en-US" altLang="ja-JP" sz="1600"/>
              <a:t>	+ Bismuth (6cm)</a:t>
            </a:r>
          </a:p>
          <a:p>
            <a:pPr lvl="1">
              <a:lnSpc>
                <a:spcPct val="80000"/>
              </a:lnSpc>
            </a:pPr>
            <a:r>
              <a:rPr lang="en-US" altLang="ja-JP" sz="1600"/>
              <a:t>Get Neutron spectrum after these materials S</a:t>
            </a:r>
            <a:r>
              <a:rPr lang="en-US" altLang="ja-JP" sz="1600" baseline="-25000"/>
              <a:t>2</a:t>
            </a:r>
          </a:p>
          <a:p>
            <a:pPr lvl="1">
              <a:lnSpc>
                <a:spcPct val="80000"/>
              </a:lnSpc>
            </a:pPr>
            <a:endParaRPr lang="en-US" altLang="ja-JP" sz="1600" baseline="-25000"/>
          </a:p>
          <a:p>
            <a:pPr>
              <a:lnSpc>
                <a:spcPct val="80000"/>
              </a:lnSpc>
            </a:pPr>
            <a:r>
              <a:rPr lang="en-US" altLang="ja-JP" sz="1600"/>
              <a:t>2</a:t>
            </a:r>
            <a:r>
              <a:rPr lang="en-US" altLang="ja-JP" sz="1600" baseline="30000"/>
              <a:t>nd</a:t>
            </a:r>
            <a:r>
              <a:rPr lang="en-US" altLang="ja-JP" sz="1600"/>
              <a:t> :Transportation in the phantom</a:t>
            </a:r>
          </a:p>
          <a:p>
            <a:pPr lvl="1">
              <a:lnSpc>
                <a:spcPct val="80000"/>
              </a:lnSpc>
            </a:pPr>
            <a:r>
              <a:rPr lang="en-US" altLang="ja-JP" sz="1600"/>
              <a:t>Start from S</a:t>
            </a:r>
            <a:r>
              <a:rPr lang="en-US" altLang="ja-JP" sz="1600" baseline="-25000"/>
              <a:t>2</a:t>
            </a:r>
          </a:p>
          <a:p>
            <a:pPr lvl="1">
              <a:lnSpc>
                <a:spcPct val="80000"/>
              </a:lnSpc>
            </a:pPr>
            <a:r>
              <a:rPr lang="en-US" altLang="ja-JP" sz="1600"/>
              <a:t>Li filter (9mm) </a:t>
            </a:r>
          </a:p>
          <a:p>
            <a:pPr lvl="1">
              <a:lnSpc>
                <a:spcPct val="80000"/>
              </a:lnSpc>
              <a:buFontTx/>
              <a:buNone/>
            </a:pPr>
            <a:r>
              <a:rPr lang="en-US" altLang="ja-JP" sz="1600"/>
              <a:t>	+ PMMA (20x20x15 cm</a:t>
            </a:r>
            <a:r>
              <a:rPr lang="en-US" altLang="ja-JP" sz="1600" baseline="30000"/>
              <a:t>3</a:t>
            </a:r>
            <a:r>
              <a:rPr lang="en-US" altLang="ja-JP" sz="1600"/>
              <a:t>)</a:t>
            </a:r>
            <a:r>
              <a:rPr lang="en-US" altLang="ja-JP" sz="1600" baseline="-25000"/>
              <a:t> </a:t>
            </a:r>
          </a:p>
          <a:p>
            <a:pPr lvl="1">
              <a:lnSpc>
                <a:spcPct val="80000"/>
              </a:lnSpc>
            </a:pPr>
            <a:r>
              <a:rPr lang="en-US" altLang="ja-JP" sz="1600"/>
              <a:t>Get neutron fluencies in the phantom </a:t>
            </a:r>
          </a:p>
          <a:p>
            <a:pPr lvl="1">
              <a:lnSpc>
                <a:spcPct val="80000"/>
              </a:lnSpc>
            </a:pPr>
            <a:r>
              <a:rPr lang="en-US" altLang="ja-JP" sz="1600"/>
              <a:t>Thermal scattering of Hydrogen within Polyethylene is used for H in the PMMA</a:t>
            </a:r>
          </a:p>
        </p:txBody>
      </p:sp>
      <p:sp>
        <p:nvSpPr>
          <p:cNvPr id="11269" name="Rectangle 5"/>
          <p:cNvSpPr>
            <a:spLocks noChangeArrowheads="1"/>
          </p:cNvSpPr>
          <p:nvPr/>
        </p:nvSpPr>
        <p:spPr bwMode="auto">
          <a:xfrm>
            <a:off x="4953000" y="2209800"/>
            <a:ext cx="2819400" cy="1066800"/>
          </a:xfrm>
          <a:prstGeom prst="rect">
            <a:avLst/>
          </a:prstGeom>
          <a:solidFill>
            <a:schemeClr val="accent1"/>
          </a:solidFill>
          <a:ln w="9525">
            <a:solidFill>
              <a:schemeClr val="tx1"/>
            </a:solidFill>
            <a:miter lim="800000"/>
            <a:headEnd/>
            <a:tailEnd/>
          </a:ln>
          <a:effectLst/>
        </p:spPr>
        <p:txBody>
          <a:bodyPr wrap="none" anchor="ctr"/>
          <a:lstStyle/>
          <a:p>
            <a:pPr algn="ctr"/>
            <a:r>
              <a:rPr lang="en-US" altLang="ja-JP"/>
              <a:t>Al 39cm</a:t>
            </a:r>
          </a:p>
        </p:txBody>
      </p:sp>
      <p:sp>
        <p:nvSpPr>
          <p:cNvPr id="11270" name="Rectangle 6"/>
          <p:cNvSpPr>
            <a:spLocks noChangeArrowheads="1"/>
          </p:cNvSpPr>
          <p:nvPr/>
        </p:nvSpPr>
        <p:spPr bwMode="auto">
          <a:xfrm>
            <a:off x="8229600" y="2209800"/>
            <a:ext cx="1524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1" name="Rectangle 7"/>
          <p:cNvSpPr>
            <a:spLocks noChangeArrowheads="1"/>
          </p:cNvSpPr>
          <p:nvPr/>
        </p:nvSpPr>
        <p:spPr bwMode="auto">
          <a:xfrm>
            <a:off x="7924800" y="2209800"/>
            <a:ext cx="3048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2" name="Rectangle 8"/>
          <p:cNvSpPr>
            <a:spLocks noChangeArrowheads="1"/>
          </p:cNvSpPr>
          <p:nvPr/>
        </p:nvSpPr>
        <p:spPr bwMode="auto">
          <a:xfrm>
            <a:off x="7772400" y="2209800"/>
            <a:ext cx="1524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74" name="Rectangle 10"/>
          <p:cNvSpPr>
            <a:spLocks noChangeArrowheads="1"/>
          </p:cNvSpPr>
          <p:nvPr/>
        </p:nvSpPr>
        <p:spPr bwMode="auto">
          <a:xfrm>
            <a:off x="6705600" y="4800600"/>
            <a:ext cx="1143000" cy="1066800"/>
          </a:xfrm>
          <a:prstGeom prst="rect">
            <a:avLst/>
          </a:prstGeom>
          <a:solidFill>
            <a:schemeClr val="accent1"/>
          </a:solidFill>
          <a:ln w="9525">
            <a:solidFill>
              <a:schemeClr val="tx1"/>
            </a:solidFill>
            <a:miter lim="800000"/>
            <a:headEnd/>
            <a:tailEnd/>
          </a:ln>
          <a:effectLst/>
        </p:spPr>
        <p:txBody>
          <a:bodyPr wrap="none" anchor="ctr"/>
          <a:lstStyle/>
          <a:p>
            <a:pPr algn="ctr"/>
            <a:endParaRPr lang="en-US" baseline="30000"/>
          </a:p>
        </p:txBody>
      </p:sp>
      <p:sp>
        <p:nvSpPr>
          <p:cNvPr id="11275" name="Rectangle 11"/>
          <p:cNvSpPr>
            <a:spLocks noChangeArrowheads="1"/>
          </p:cNvSpPr>
          <p:nvPr/>
        </p:nvSpPr>
        <p:spPr bwMode="auto">
          <a:xfrm>
            <a:off x="6629400" y="4800600"/>
            <a:ext cx="762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81" name="Text Box 17"/>
          <p:cNvSpPr txBox="1">
            <a:spLocks noChangeArrowheads="1"/>
          </p:cNvSpPr>
          <p:nvPr/>
        </p:nvSpPr>
        <p:spPr bwMode="auto">
          <a:xfrm>
            <a:off x="7696200" y="1600200"/>
            <a:ext cx="946150" cy="366713"/>
          </a:xfrm>
          <a:prstGeom prst="rect">
            <a:avLst/>
          </a:prstGeom>
          <a:noFill/>
          <a:ln w="9525">
            <a:noFill/>
            <a:miter lim="800000"/>
            <a:headEnd/>
            <a:tailEnd/>
          </a:ln>
          <a:effectLst/>
        </p:spPr>
        <p:txBody>
          <a:bodyPr wrap="none">
            <a:spAutoFit/>
          </a:bodyPr>
          <a:lstStyle/>
          <a:p>
            <a:r>
              <a:rPr lang="en-US" altLang="ja-JP"/>
              <a:t>Bi 6 cm</a:t>
            </a:r>
          </a:p>
        </p:txBody>
      </p:sp>
      <p:sp>
        <p:nvSpPr>
          <p:cNvPr id="11282" name="Line 18"/>
          <p:cNvSpPr>
            <a:spLocks noChangeShapeType="1"/>
          </p:cNvSpPr>
          <p:nvPr/>
        </p:nvSpPr>
        <p:spPr bwMode="auto">
          <a:xfrm flipH="1">
            <a:off x="7848600" y="1981200"/>
            <a:ext cx="152400" cy="152400"/>
          </a:xfrm>
          <a:prstGeom prst="line">
            <a:avLst/>
          </a:prstGeom>
          <a:noFill/>
          <a:ln w="9525">
            <a:solidFill>
              <a:schemeClr val="tx1"/>
            </a:solidFill>
            <a:round/>
            <a:headEnd/>
            <a:tailEnd type="triangle" w="med" len="med"/>
          </a:ln>
          <a:effectLst/>
        </p:spPr>
        <p:txBody>
          <a:bodyPr/>
          <a:lstStyle/>
          <a:p>
            <a:endParaRPr lang="en-US"/>
          </a:p>
        </p:txBody>
      </p:sp>
      <p:sp>
        <p:nvSpPr>
          <p:cNvPr id="11283" name="Line 19"/>
          <p:cNvSpPr>
            <a:spLocks noChangeShapeType="1"/>
          </p:cNvSpPr>
          <p:nvPr/>
        </p:nvSpPr>
        <p:spPr bwMode="auto">
          <a:xfrm>
            <a:off x="8077200" y="1981200"/>
            <a:ext cx="228600" cy="152400"/>
          </a:xfrm>
          <a:prstGeom prst="line">
            <a:avLst/>
          </a:prstGeom>
          <a:noFill/>
          <a:ln w="9525">
            <a:solidFill>
              <a:schemeClr val="tx1"/>
            </a:solidFill>
            <a:round/>
            <a:headEnd/>
            <a:tailEnd type="triangle" w="med" len="med"/>
          </a:ln>
          <a:effectLst/>
        </p:spPr>
        <p:txBody>
          <a:bodyPr/>
          <a:lstStyle/>
          <a:p>
            <a:endParaRPr lang="en-US"/>
          </a:p>
        </p:txBody>
      </p:sp>
      <p:sp>
        <p:nvSpPr>
          <p:cNvPr id="11284" name="Text Box 20"/>
          <p:cNvSpPr txBox="1">
            <a:spLocks noChangeArrowheads="1"/>
          </p:cNvSpPr>
          <p:nvPr/>
        </p:nvSpPr>
        <p:spPr bwMode="auto">
          <a:xfrm>
            <a:off x="7467600" y="3505200"/>
            <a:ext cx="1441450" cy="366713"/>
          </a:xfrm>
          <a:prstGeom prst="rect">
            <a:avLst/>
          </a:prstGeom>
          <a:noFill/>
          <a:ln w="9525">
            <a:noFill/>
            <a:miter lim="800000"/>
            <a:headEnd/>
            <a:tailEnd/>
          </a:ln>
          <a:effectLst/>
        </p:spPr>
        <p:txBody>
          <a:bodyPr wrap="none">
            <a:spAutoFit/>
          </a:bodyPr>
          <a:lstStyle/>
          <a:p>
            <a:r>
              <a:rPr lang="en-US" altLang="ja-JP"/>
              <a:t>Teflon 12cm</a:t>
            </a:r>
          </a:p>
        </p:txBody>
      </p:sp>
      <p:sp>
        <p:nvSpPr>
          <p:cNvPr id="11285" name="Line 21"/>
          <p:cNvSpPr>
            <a:spLocks noChangeShapeType="1"/>
          </p:cNvSpPr>
          <p:nvPr/>
        </p:nvSpPr>
        <p:spPr bwMode="auto">
          <a:xfrm flipV="1">
            <a:off x="8077200" y="3352800"/>
            <a:ext cx="0" cy="228600"/>
          </a:xfrm>
          <a:prstGeom prst="line">
            <a:avLst/>
          </a:prstGeom>
          <a:noFill/>
          <a:ln w="9525">
            <a:solidFill>
              <a:schemeClr val="tx1"/>
            </a:solidFill>
            <a:round/>
            <a:headEnd/>
            <a:tailEnd type="triangle" w="med" len="med"/>
          </a:ln>
          <a:effectLst/>
        </p:spPr>
        <p:txBody>
          <a:bodyPr/>
          <a:lstStyle/>
          <a:p>
            <a:endParaRPr lang="en-US"/>
          </a:p>
        </p:txBody>
      </p:sp>
      <p:sp>
        <p:nvSpPr>
          <p:cNvPr id="11287" name="Text Box 23"/>
          <p:cNvSpPr txBox="1">
            <a:spLocks noChangeArrowheads="1"/>
          </p:cNvSpPr>
          <p:nvPr/>
        </p:nvSpPr>
        <p:spPr bwMode="auto">
          <a:xfrm rot="16200000">
            <a:off x="3330575" y="2460625"/>
            <a:ext cx="2209800" cy="641350"/>
          </a:xfrm>
          <a:prstGeom prst="rect">
            <a:avLst/>
          </a:prstGeom>
          <a:noFill/>
          <a:ln w="9525">
            <a:noFill/>
            <a:miter lim="800000"/>
            <a:headEnd/>
            <a:tailEnd/>
          </a:ln>
          <a:effectLst/>
        </p:spPr>
        <p:txBody>
          <a:bodyPr>
            <a:spAutoFit/>
          </a:bodyPr>
          <a:lstStyle/>
          <a:p>
            <a:pPr algn="ctr"/>
            <a:r>
              <a:rPr lang="en-US" altLang="ja-JP"/>
              <a:t>Neutrons Spectrum S</a:t>
            </a:r>
            <a:r>
              <a:rPr lang="en-US" altLang="ja-JP" baseline="-25000"/>
              <a:t>1</a:t>
            </a:r>
            <a:r>
              <a:rPr lang="en-US" altLang="ja-JP"/>
              <a:t>(given)</a:t>
            </a:r>
            <a:endParaRPr lang="en-US" altLang="ja-JP" baseline="-25000"/>
          </a:p>
        </p:txBody>
      </p:sp>
      <p:sp>
        <p:nvSpPr>
          <p:cNvPr id="11288" name="Line 24"/>
          <p:cNvSpPr>
            <a:spLocks noChangeShapeType="1"/>
          </p:cNvSpPr>
          <p:nvPr/>
        </p:nvSpPr>
        <p:spPr bwMode="auto">
          <a:xfrm>
            <a:off x="4724400" y="27432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290" name="Text Box 26"/>
          <p:cNvSpPr txBox="1">
            <a:spLocks noChangeArrowheads="1"/>
          </p:cNvSpPr>
          <p:nvPr/>
        </p:nvSpPr>
        <p:spPr bwMode="auto">
          <a:xfrm rot="16200000">
            <a:off x="7939087" y="2392363"/>
            <a:ext cx="1768475" cy="641350"/>
          </a:xfrm>
          <a:prstGeom prst="rect">
            <a:avLst/>
          </a:prstGeom>
          <a:noFill/>
          <a:ln w="9525">
            <a:noFill/>
            <a:miter lim="800000"/>
            <a:headEnd/>
            <a:tailEnd/>
          </a:ln>
          <a:effectLst/>
        </p:spPr>
        <p:txBody>
          <a:bodyPr>
            <a:spAutoFit/>
          </a:bodyPr>
          <a:lstStyle/>
          <a:p>
            <a:pPr algn="ctr"/>
            <a:r>
              <a:rPr lang="en-US" altLang="ja-JP"/>
              <a:t>Neutrons </a:t>
            </a:r>
          </a:p>
          <a:p>
            <a:pPr algn="ctr"/>
            <a:r>
              <a:rPr lang="en-US" altLang="ja-JP"/>
              <a:t>Spectrum S</a:t>
            </a:r>
            <a:r>
              <a:rPr lang="en-US" altLang="ja-JP" baseline="-25000"/>
              <a:t>2</a:t>
            </a:r>
          </a:p>
        </p:txBody>
      </p:sp>
      <p:sp>
        <p:nvSpPr>
          <p:cNvPr id="11291" name="Text Box 27"/>
          <p:cNvSpPr txBox="1">
            <a:spLocks noChangeArrowheads="1"/>
          </p:cNvSpPr>
          <p:nvPr/>
        </p:nvSpPr>
        <p:spPr bwMode="auto">
          <a:xfrm>
            <a:off x="6248400" y="4343400"/>
            <a:ext cx="933450" cy="366713"/>
          </a:xfrm>
          <a:prstGeom prst="rect">
            <a:avLst/>
          </a:prstGeom>
          <a:noFill/>
          <a:ln w="9525">
            <a:noFill/>
            <a:miter lim="800000"/>
            <a:headEnd/>
            <a:tailEnd/>
          </a:ln>
          <a:effectLst/>
        </p:spPr>
        <p:txBody>
          <a:bodyPr wrap="none">
            <a:spAutoFit/>
          </a:bodyPr>
          <a:lstStyle/>
          <a:p>
            <a:r>
              <a:rPr lang="en-US" altLang="ja-JP"/>
              <a:t>Li 9mm</a:t>
            </a:r>
          </a:p>
        </p:txBody>
      </p:sp>
      <p:sp>
        <p:nvSpPr>
          <p:cNvPr id="11293" name="Line 29"/>
          <p:cNvSpPr>
            <a:spLocks noChangeShapeType="1"/>
          </p:cNvSpPr>
          <p:nvPr/>
        </p:nvSpPr>
        <p:spPr bwMode="auto">
          <a:xfrm>
            <a:off x="6248400" y="5334000"/>
            <a:ext cx="304800" cy="0"/>
          </a:xfrm>
          <a:prstGeom prst="line">
            <a:avLst/>
          </a:prstGeom>
          <a:noFill/>
          <a:ln w="9525">
            <a:solidFill>
              <a:schemeClr val="tx1"/>
            </a:solidFill>
            <a:round/>
            <a:headEnd/>
            <a:tailEnd type="triangle" w="med" len="med"/>
          </a:ln>
          <a:effectLst/>
        </p:spPr>
        <p:txBody>
          <a:bodyPr/>
          <a:lstStyle/>
          <a:p>
            <a:endParaRPr lang="en-US"/>
          </a:p>
        </p:txBody>
      </p:sp>
      <p:sp>
        <p:nvSpPr>
          <p:cNvPr id="11295" name="Text Box 31"/>
          <p:cNvSpPr txBox="1">
            <a:spLocks noChangeArrowheads="1"/>
          </p:cNvSpPr>
          <p:nvPr/>
        </p:nvSpPr>
        <p:spPr bwMode="auto">
          <a:xfrm rot="16200000">
            <a:off x="4572000" y="5029200"/>
            <a:ext cx="2439988" cy="915988"/>
          </a:xfrm>
          <a:prstGeom prst="rect">
            <a:avLst/>
          </a:prstGeom>
          <a:noFill/>
          <a:ln w="9525">
            <a:noFill/>
            <a:miter lim="800000"/>
            <a:headEnd/>
            <a:tailEnd/>
          </a:ln>
          <a:effectLst/>
        </p:spPr>
        <p:txBody>
          <a:bodyPr>
            <a:spAutoFit/>
          </a:bodyPr>
          <a:lstStyle/>
          <a:p>
            <a:pPr algn="ctr"/>
            <a:r>
              <a:rPr lang="en-US" altLang="ja-JP"/>
              <a:t>Neutrons Spectrum S</a:t>
            </a:r>
            <a:r>
              <a:rPr lang="en-US" altLang="ja-JP" baseline="-25000"/>
              <a:t>2</a:t>
            </a:r>
            <a:r>
              <a:rPr lang="en-US" altLang="ja-JP"/>
              <a:t>(calculated)</a:t>
            </a:r>
            <a:endParaRPr lang="en-US" altLang="ja-JP" baseline="-25000"/>
          </a:p>
          <a:p>
            <a:pPr algn="ctr"/>
            <a:r>
              <a:rPr lang="en-US" altLang="ja-JP"/>
              <a:t>(10x14cm</a:t>
            </a:r>
            <a:r>
              <a:rPr lang="en-US" altLang="ja-JP" baseline="30000"/>
              <a:t>2</a:t>
            </a:r>
            <a:r>
              <a:rPr lang="en-US" altLang="ja-JP"/>
              <a:t>)</a:t>
            </a:r>
          </a:p>
        </p:txBody>
      </p:sp>
      <p:sp>
        <p:nvSpPr>
          <p:cNvPr id="11296" name="Text Box 32"/>
          <p:cNvSpPr txBox="1">
            <a:spLocks noChangeArrowheads="1"/>
          </p:cNvSpPr>
          <p:nvPr/>
        </p:nvSpPr>
        <p:spPr bwMode="auto">
          <a:xfrm>
            <a:off x="4860925" y="1636713"/>
            <a:ext cx="912813" cy="366712"/>
          </a:xfrm>
          <a:prstGeom prst="rect">
            <a:avLst/>
          </a:prstGeom>
          <a:noFill/>
          <a:ln w="9525">
            <a:noFill/>
            <a:miter lim="800000"/>
            <a:headEnd/>
            <a:tailEnd/>
          </a:ln>
          <a:effectLst/>
        </p:spPr>
        <p:txBody>
          <a:bodyPr wrap="none">
            <a:spAutoFit/>
          </a:bodyPr>
          <a:lstStyle/>
          <a:p>
            <a:r>
              <a:rPr lang="en-US" altLang="ja-JP"/>
              <a:t>1</a:t>
            </a:r>
            <a:r>
              <a:rPr lang="en-US" altLang="ja-JP" baseline="30000"/>
              <a:t>st</a:t>
            </a:r>
            <a:r>
              <a:rPr lang="en-US" altLang="ja-JP"/>
              <a:t> Part</a:t>
            </a:r>
          </a:p>
        </p:txBody>
      </p:sp>
      <p:sp>
        <p:nvSpPr>
          <p:cNvPr id="11297" name="Text Box 33"/>
          <p:cNvSpPr txBox="1">
            <a:spLocks noChangeArrowheads="1"/>
          </p:cNvSpPr>
          <p:nvPr/>
        </p:nvSpPr>
        <p:spPr bwMode="auto">
          <a:xfrm>
            <a:off x="5013325" y="4075113"/>
            <a:ext cx="962025" cy="366712"/>
          </a:xfrm>
          <a:prstGeom prst="rect">
            <a:avLst/>
          </a:prstGeom>
          <a:noFill/>
          <a:ln w="9525">
            <a:noFill/>
            <a:miter lim="800000"/>
            <a:headEnd/>
            <a:tailEnd/>
          </a:ln>
          <a:effectLst/>
        </p:spPr>
        <p:txBody>
          <a:bodyPr wrap="none">
            <a:spAutoFit/>
          </a:bodyPr>
          <a:lstStyle/>
          <a:p>
            <a:r>
              <a:rPr lang="en-US" altLang="ja-JP"/>
              <a:t>2</a:t>
            </a:r>
            <a:r>
              <a:rPr lang="en-US" altLang="ja-JP" baseline="30000"/>
              <a:t>nd</a:t>
            </a:r>
            <a:r>
              <a:rPr lang="en-US" altLang="ja-JP"/>
              <a:t> Part</a:t>
            </a:r>
          </a:p>
        </p:txBody>
      </p:sp>
      <p:sp>
        <p:nvSpPr>
          <p:cNvPr id="11298" name="Text Box 34"/>
          <p:cNvSpPr txBox="1">
            <a:spLocks noChangeArrowheads="1"/>
          </p:cNvSpPr>
          <p:nvPr/>
        </p:nvSpPr>
        <p:spPr bwMode="auto">
          <a:xfrm>
            <a:off x="6477000" y="5943600"/>
            <a:ext cx="1616075" cy="641350"/>
          </a:xfrm>
          <a:prstGeom prst="rect">
            <a:avLst/>
          </a:prstGeom>
          <a:noFill/>
          <a:ln w="9525">
            <a:noFill/>
            <a:miter lim="800000"/>
            <a:headEnd/>
            <a:tailEnd/>
          </a:ln>
          <a:effectLst/>
        </p:spPr>
        <p:txBody>
          <a:bodyPr>
            <a:spAutoFit/>
          </a:bodyPr>
          <a:lstStyle/>
          <a:p>
            <a:pPr algn="ctr"/>
            <a:r>
              <a:rPr lang="en-US" altLang="ja-JP"/>
              <a:t>PMMA</a:t>
            </a:r>
          </a:p>
          <a:p>
            <a:r>
              <a:rPr lang="en-US" altLang="ja-JP"/>
              <a:t>20x20x15cm</a:t>
            </a:r>
            <a:r>
              <a:rPr lang="en-US" altLang="ja-JP" baseline="30000"/>
              <a:t>3</a:t>
            </a:r>
          </a:p>
        </p:txBody>
      </p:sp>
      <p:sp>
        <p:nvSpPr>
          <p:cNvPr id="11299" name="Line 35"/>
          <p:cNvSpPr>
            <a:spLocks noChangeShapeType="1"/>
          </p:cNvSpPr>
          <p:nvPr/>
        </p:nvSpPr>
        <p:spPr bwMode="auto">
          <a:xfrm>
            <a:off x="4724400" y="25908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0" name="Line 36"/>
          <p:cNvSpPr>
            <a:spLocks noChangeShapeType="1"/>
          </p:cNvSpPr>
          <p:nvPr/>
        </p:nvSpPr>
        <p:spPr bwMode="auto">
          <a:xfrm>
            <a:off x="4724400" y="28956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1" name="Line 37"/>
          <p:cNvSpPr>
            <a:spLocks noChangeShapeType="1"/>
          </p:cNvSpPr>
          <p:nvPr/>
        </p:nvSpPr>
        <p:spPr bwMode="auto">
          <a:xfrm>
            <a:off x="4724400" y="30480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2" name="Line 38"/>
          <p:cNvSpPr>
            <a:spLocks noChangeShapeType="1"/>
          </p:cNvSpPr>
          <p:nvPr/>
        </p:nvSpPr>
        <p:spPr bwMode="auto">
          <a:xfrm>
            <a:off x="4724400" y="24384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3" name="Line 39"/>
          <p:cNvSpPr>
            <a:spLocks noChangeShapeType="1"/>
          </p:cNvSpPr>
          <p:nvPr/>
        </p:nvSpPr>
        <p:spPr bwMode="auto">
          <a:xfrm>
            <a:off x="8458200" y="27432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4" name="Line 40"/>
          <p:cNvSpPr>
            <a:spLocks noChangeShapeType="1"/>
          </p:cNvSpPr>
          <p:nvPr/>
        </p:nvSpPr>
        <p:spPr bwMode="auto">
          <a:xfrm>
            <a:off x="8458200" y="25908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5" name="Line 41"/>
          <p:cNvSpPr>
            <a:spLocks noChangeShapeType="1"/>
          </p:cNvSpPr>
          <p:nvPr/>
        </p:nvSpPr>
        <p:spPr bwMode="auto">
          <a:xfrm>
            <a:off x="8458200" y="28956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6" name="Line 42"/>
          <p:cNvSpPr>
            <a:spLocks noChangeShapeType="1"/>
          </p:cNvSpPr>
          <p:nvPr/>
        </p:nvSpPr>
        <p:spPr bwMode="auto">
          <a:xfrm>
            <a:off x="8458200" y="30480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7" name="Line 43"/>
          <p:cNvSpPr>
            <a:spLocks noChangeShapeType="1"/>
          </p:cNvSpPr>
          <p:nvPr/>
        </p:nvSpPr>
        <p:spPr bwMode="auto">
          <a:xfrm>
            <a:off x="8458200" y="2438400"/>
            <a:ext cx="152400" cy="0"/>
          </a:xfrm>
          <a:prstGeom prst="line">
            <a:avLst/>
          </a:prstGeom>
          <a:noFill/>
          <a:ln w="9525">
            <a:solidFill>
              <a:schemeClr val="tx1"/>
            </a:solidFill>
            <a:round/>
            <a:headEnd/>
            <a:tailEnd type="triangle" w="med" len="med"/>
          </a:ln>
          <a:effectLst/>
        </p:spPr>
        <p:txBody>
          <a:bodyPr/>
          <a:lstStyle/>
          <a:p>
            <a:endParaRPr lang="en-US"/>
          </a:p>
        </p:txBody>
      </p:sp>
      <p:sp>
        <p:nvSpPr>
          <p:cNvPr id="11308" name="Line 44"/>
          <p:cNvSpPr>
            <a:spLocks noChangeShapeType="1"/>
          </p:cNvSpPr>
          <p:nvPr/>
        </p:nvSpPr>
        <p:spPr bwMode="auto">
          <a:xfrm>
            <a:off x="6248400" y="5486400"/>
            <a:ext cx="304800" cy="0"/>
          </a:xfrm>
          <a:prstGeom prst="line">
            <a:avLst/>
          </a:prstGeom>
          <a:noFill/>
          <a:ln w="9525">
            <a:solidFill>
              <a:schemeClr val="tx1"/>
            </a:solidFill>
            <a:round/>
            <a:headEnd/>
            <a:tailEnd type="triangle" w="med" len="med"/>
          </a:ln>
          <a:effectLst/>
        </p:spPr>
        <p:txBody>
          <a:bodyPr/>
          <a:lstStyle/>
          <a:p>
            <a:endParaRPr lang="en-US"/>
          </a:p>
        </p:txBody>
      </p:sp>
      <p:sp>
        <p:nvSpPr>
          <p:cNvPr id="11309" name="Line 45"/>
          <p:cNvSpPr>
            <a:spLocks noChangeShapeType="1"/>
          </p:cNvSpPr>
          <p:nvPr/>
        </p:nvSpPr>
        <p:spPr bwMode="auto">
          <a:xfrm>
            <a:off x="6248400" y="5181600"/>
            <a:ext cx="304800" cy="0"/>
          </a:xfrm>
          <a:prstGeom prst="line">
            <a:avLst/>
          </a:prstGeom>
          <a:noFill/>
          <a:ln w="9525">
            <a:solidFill>
              <a:schemeClr val="tx1"/>
            </a:solidFill>
            <a:round/>
            <a:headEnd/>
            <a:tailEnd type="triangle" w="med" len="med"/>
          </a:ln>
          <a:effectLst/>
        </p:spPr>
        <p:txBody>
          <a:bodyPr/>
          <a:lstStyle/>
          <a:p>
            <a:endParaRPr lang="en-US"/>
          </a:p>
        </p:txBody>
      </p:sp>
      <p:sp>
        <p:nvSpPr>
          <p:cNvPr id="35" name="Slide Number Placeholder 34"/>
          <p:cNvSpPr>
            <a:spLocks noGrp="1"/>
          </p:cNvSpPr>
          <p:nvPr>
            <p:ph type="sldNum" sz="quarter" idx="12"/>
          </p:nvPr>
        </p:nvSpPr>
        <p:spPr/>
        <p:txBody>
          <a:bodyPr/>
          <a:lstStyle/>
          <a:p>
            <a:fld id="{74F143B1-3FAA-43A0-9D7E-9E7E6DA35C3D}" type="slidenum">
              <a:rPr lang="en-US" altLang="ja-JP" smtClean="0"/>
              <a:pPr/>
              <a:t>30</a:t>
            </a:fld>
            <a:endParaRPr lang="en-US" altLang="ja-JP"/>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22530" name="Rectangle 2"/>
          <p:cNvSpPr>
            <a:spLocks noGrp="1" noChangeArrowheads="1"/>
          </p:cNvSpPr>
          <p:nvPr>
            <p:ph type="title"/>
          </p:nvPr>
        </p:nvSpPr>
        <p:spPr/>
        <p:txBody>
          <a:bodyPr>
            <a:normAutofit fontScale="90000"/>
          </a:bodyPr>
          <a:lstStyle/>
          <a:p>
            <a:r>
              <a:rPr lang="en-US" altLang="ja-JP" sz="3200"/>
              <a:t>Results</a:t>
            </a:r>
            <a:br>
              <a:rPr lang="en-US" altLang="ja-JP" sz="3200"/>
            </a:br>
            <a:r>
              <a:rPr lang="en-US" altLang="ja-JP" sz="3200"/>
              <a:t>with previous measurement and calculations</a:t>
            </a:r>
            <a:r>
              <a:rPr lang="en-US" altLang="ja-JP" sz="4000"/>
              <a:t> </a:t>
            </a:r>
          </a:p>
        </p:txBody>
      </p:sp>
      <p:pic>
        <p:nvPicPr>
          <p:cNvPr id="2253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2438400"/>
            <a:ext cx="6650182" cy="5105400"/>
          </a:xfrm>
          <a:prstGeom prst="rect">
            <a:avLst/>
          </a:prstGeom>
          <a:noFill/>
          <a:ln w="9525">
            <a:noFill/>
            <a:miter lim="800000"/>
            <a:headEnd/>
            <a:tailEnd/>
          </a:ln>
        </p:spPr>
      </p:pic>
      <p:sp>
        <p:nvSpPr>
          <p:cNvPr id="22533" name="Text Box 5"/>
          <p:cNvSpPr txBox="1">
            <a:spLocks noChangeArrowheads="1"/>
          </p:cNvSpPr>
          <p:nvPr/>
        </p:nvSpPr>
        <p:spPr bwMode="auto">
          <a:xfrm>
            <a:off x="4572000" y="3505200"/>
            <a:ext cx="1908175" cy="304800"/>
          </a:xfrm>
          <a:prstGeom prst="rect">
            <a:avLst/>
          </a:prstGeom>
          <a:noFill/>
          <a:ln w="9525">
            <a:noFill/>
            <a:miter lim="800000"/>
            <a:headEnd/>
            <a:tailEnd/>
          </a:ln>
          <a:effectLst/>
        </p:spPr>
        <p:txBody>
          <a:bodyPr wrap="none">
            <a:spAutoFit/>
          </a:bodyPr>
          <a:lstStyle/>
          <a:p>
            <a:r>
              <a:rPr lang="en-US" altLang="ja-JP" sz="1400" b="1"/>
              <a:t>Geant4 with S(α,β</a:t>
            </a:r>
            <a:r>
              <a:rPr lang="ja-JP" altLang="en-US" sz="1400" b="1"/>
              <a:t>）</a:t>
            </a:r>
          </a:p>
        </p:txBody>
      </p:sp>
      <p:sp>
        <p:nvSpPr>
          <p:cNvPr id="22534" name="Rectangle 6"/>
          <p:cNvSpPr>
            <a:spLocks noChangeArrowheads="1"/>
          </p:cNvSpPr>
          <p:nvPr/>
        </p:nvSpPr>
        <p:spPr bwMode="auto">
          <a:xfrm>
            <a:off x="4495800" y="3581400"/>
            <a:ext cx="76200" cy="76200"/>
          </a:xfrm>
          <a:prstGeom prst="rect">
            <a:avLst/>
          </a:prstGeom>
          <a:solidFill>
            <a:srgbClr val="FF00FF"/>
          </a:solidFill>
          <a:ln w="9525">
            <a:noFill/>
            <a:miter lim="800000"/>
            <a:headEnd/>
            <a:tailEnd/>
          </a:ln>
          <a:effectLst/>
        </p:spPr>
        <p:txBody>
          <a:bodyPr wrap="none" anchor="ctr"/>
          <a:lstStyle/>
          <a:p>
            <a:endParaRPr lang="en-US"/>
          </a:p>
        </p:txBody>
      </p:sp>
      <p:sp>
        <p:nvSpPr>
          <p:cNvPr id="7" name="Slide Number Placeholder 6"/>
          <p:cNvSpPr>
            <a:spLocks noGrp="1"/>
          </p:cNvSpPr>
          <p:nvPr>
            <p:ph type="sldNum" sz="quarter" idx="12"/>
          </p:nvPr>
        </p:nvSpPr>
        <p:spPr/>
        <p:txBody>
          <a:bodyPr/>
          <a:lstStyle/>
          <a:p>
            <a:fld id="{66BF19C1-5245-4C9F-A8B2-DBD7F0642D3E}" type="slidenum">
              <a:rPr lang="en-US" smtClean="0"/>
              <a:pPr/>
              <a:t>31</a:t>
            </a:fld>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for Thermal Scattering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Usage is slightly difficult</a:t>
            </a:r>
          </a:p>
          <a:p>
            <a:pPr lvl="1"/>
            <a:r>
              <a:rPr lang="en-US" dirty="0" smtClean="0"/>
              <a:t>User must define (G4)material by (G4)element with specific names like “</a:t>
            </a:r>
            <a:r>
              <a:rPr lang="en-US" altLang="ja-JP" dirty="0" err="1" smtClean="0"/>
              <a:t>TS_H_of_Water</a:t>
            </a:r>
            <a:r>
              <a:rPr lang="en-US" dirty="0" smtClean="0"/>
              <a:t>”. </a:t>
            </a:r>
          </a:p>
          <a:p>
            <a:pPr lvl="1"/>
            <a:r>
              <a:rPr lang="en-US" dirty="0" smtClean="0"/>
              <a:t>Cannot access to “material” from </a:t>
            </a:r>
            <a:r>
              <a:rPr lang="en-US" dirty="0" err="1" smtClean="0"/>
              <a:t>hadronic</a:t>
            </a:r>
            <a:r>
              <a:rPr lang="en-US" dirty="0" smtClean="0"/>
              <a:t> XS. </a:t>
            </a:r>
          </a:p>
          <a:p>
            <a:pPr lvl="1"/>
            <a:r>
              <a:rPr lang="en-US" dirty="0" smtClean="0"/>
              <a:t>Better idea? </a:t>
            </a:r>
          </a:p>
          <a:p>
            <a:r>
              <a:rPr lang="en-US" dirty="0" smtClean="0"/>
              <a:t>Currently only 3 elements data are converted</a:t>
            </a:r>
          </a:p>
          <a:p>
            <a:pPr lvl="1"/>
            <a:r>
              <a:rPr lang="en-US" altLang="ja-JP" dirty="0" err="1" smtClean="0"/>
              <a:t>H_of_Water</a:t>
            </a:r>
            <a:r>
              <a:rPr lang="en-US" altLang="ja-JP" dirty="0" smtClean="0"/>
              <a:t>, </a:t>
            </a:r>
            <a:r>
              <a:rPr lang="en-US" altLang="ja-JP" dirty="0" err="1" smtClean="0"/>
              <a:t>H_of_Plolyethelen</a:t>
            </a:r>
            <a:r>
              <a:rPr lang="en-US" altLang="ja-JP" dirty="0" smtClean="0"/>
              <a:t> and Graphite</a:t>
            </a:r>
          </a:p>
          <a:p>
            <a:pPr lvl="1"/>
            <a:r>
              <a:rPr lang="en-US" dirty="0" smtClean="0"/>
              <a:t>ENDF/B-VII Thermal Data provides </a:t>
            </a:r>
            <a:r>
              <a:rPr lang="en-US" altLang="ja-JP" dirty="0" smtClean="0"/>
              <a:t>20 elements</a:t>
            </a:r>
          </a:p>
          <a:p>
            <a:pPr lvl="1"/>
            <a:r>
              <a:rPr lang="en-US" dirty="0" smtClean="0"/>
              <a:t>We may need to migration effort to ENDF/B-VII</a:t>
            </a:r>
          </a:p>
          <a:p>
            <a:pPr lvl="1"/>
            <a:r>
              <a:rPr lang="en-US" dirty="0" smtClean="0"/>
              <a:t>MCNP has more data than ENDF(?) (For example Sappier)</a:t>
            </a:r>
          </a:p>
          <a:p>
            <a:pPr lvl="1">
              <a:buNone/>
            </a:pPr>
            <a:endParaRPr lang="en-US" dirty="0"/>
          </a:p>
        </p:txBody>
      </p:sp>
      <p:sp>
        <p:nvSpPr>
          <p:cNvPr id="4" name="Slide Number Placeholder 3"/>
          <p:cNvSpPr>
            <a:spLocks noGrp="1"/>
          </p:cNvSpPr>
          <p:nvPr>
            <p:ph type="sldNum" sz="quarter" idx="12"/>
          </p:nvPr>
        </p:nvSpPr>
        <p:spPr/>
        <p:txBody>
          <a:bodyPr/>
          <a:lstStyle/>
          <a:p>
            <a:fld id="{66BF19C1-5245-4C9F-A8B2-DBD7F0642D3E}"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Issues for G4NDL and </a:t>
            </a:r>
            <a:r>
              <a:rPr lang="en-US" dirty="0" err="1" smtClean="0"/>
              <a:t>NeutronHP</a:t>
            </a:r>
            <a:r>
              <a:rPr lang="en-US" dirty="0" smtClean="0"/>
              <a:t> (1)</a:t>
            </a:r>
            <a:endParaRPr lang="en-US" dirty="0"/>
          </a:p>
        </p:txBody>
      </p:sp>
      <p:sp>
        <p:nvSpPr>
          <p:cNvPr id="3" name="Content Placeholder 2"/>
          <p:cNvSpPr>
            <a:spLocks noGrp="1"/>
          </p:cNvSpPr>
          <p:nvPr>
            <p:ph idx="1"/>
          </p:nvPr>
        </p:nvSpPr>
        <p:spPr/>
        <p:txBody>
          <a:bodyPr>
            <a:normAutofit/>
          </a:bodyPr>
          <a:lstStyle/>
          <a:p>
            <a:r>
              <a:rPr lang="en-US" dirty="0" smtClean="0"/>
              <a:t>Checking completeness of supported FORMAT</a:t>
            </a:r>
          </a:p>
          <a:p>
            <a:pPr lvl="1"/>
            <a:r>
              <a:rPr lang="en-US" dirty="0" smtClean="0"/>
              <a:t>All FORMAT which are used in the recent libraries (ENDF-VII, JEND4.0, JEF3.1 and so on) is supported or not?</a:t>
            </a:r>
          </a:p>
          <a:p>
            <a:pPr lvl="1"/>
            <a:r>
              <a:rPr lang="en-US" dirty="0" smtClean="0"/>
              <a:t>FOMAT means set of “LTT, LCT, LI, LF, LAW and so on in MFs.</a:t>
            </a:r>
          </a:p>
          <a:p>
            <a:pPr lvl="1"/>
            <a:r>
              <a:rPr lang="en-US" dirty="0" smtClean="0"/>
              <a:t>Does someone created FULL list of </a:t>
            </a:r>
          </a:p>
          <a:p>
            <a:pPr lvl="2"/>
            <a:r>
              <a:rPr lang="en-US" dirty="0" smtClean="0"/>
              <a:t>Which FORMAT is supported or not in </a:t>
            </a:r>
            <a:r>
              <a:rPr lang="en-US" dirty="0" err="1" smtClean="0"/>
              <a:t>NeutornHP</a:t>
            </a:r>
            <a:endParaRPr lang="en-US" dirty="0" smtClean="0"/>
          </a:p>
          <a:p>
            <a:pPr lvl="2"/>
            <a:r>
              <a:rPr lang="en-US" dirty="0" smtClean="0"/>
              <a:t>Which FORMAT is used in the recent libraries</a:t>
            </a:r>
          </a:p>
        </p:txBody>
      </p:sp>
      <p:sp>
        <p:nvSpPr>
          <p:cNvPr id="4" name="Slide Number Placeholder 3"/>
          <p:cNvSpPr>
            <a:spLocks noGrp="1"/>
          </p:cNvSpPr>
          <p:nvPr>
            <p:ph type="sldNum" sz="quarter" idx="12"/>
          </p:nvPr>
        </p:nvSpPr>
        <p:spPr/>
        <p:txBody>
          <a:bodyPr/>
          <a:lstStyle/>
          <a:p>
            <a:fld id="{66BF19C1-5245-4C9F-A8B2-DBD7F0642D3E}"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Issues for G4NDL and </a:t>
            </a:r>
            <a:r>
              <a:rPr lang="en-US" dirty="0" err="1" smtClean="0"/>
              <a:t>NeutronHP</a:t>
            </a:r>
            <a:r>
              <a:rPr lang="en-US" dirty="0" smtClean="0"/>
              <a:t>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Re-design both data format and package classes</a:t>
            </a:r>
          </a:p>
          <a:p>
            <a:pPr lvl="1"/>
            <a:r>
              <a:rPr lang="en-US" dirty="0" smtClean="0"/>
              <a:t>Data Format</a:t>
            </a:r>
          </a:p>
          <a:p>
            <a:pPr lvl="2"/>
            <a:r>
              <a:rPr lang="en-US" dirty="0" smtClean="0"/>
              <a:t>Enable to use temperature specified data</a:t>
            </a:r>
          </a:p>
          <a:p>
            <a:pPr lvl="3"/>
            <a:r>
              <a:rPr lang="en-US" dirty="0" smtClean="0"/>
              <a:t>Want to this shortly</a:t>
            </a:r>
          </a:p>
          <a:p>
            <a:pPr lvl="2"/>
            <a:r>
              <a:rPr lang="en-US" dirty="0" smtClean="0"/>
              <a:t>Adding unconverted entries</a:t>
            </a:r>
            <a:endParaRPr lang="en-US" dirty="0"/>
          </a:p>
          <a:p>
            <a:pPr lvl="3"/>
            <a:r>
              <a:rPr lang="en-US" dirty="0" smtClean="0"/>
              <a:t>For example, LR flag of Breakup interaction</a:t>
            </a:r>
          </a:p>
          <a:p>
            <a:pPr lvl="1"/>
            <a:r>
              <a:rPr lang="en-US" dirty="0" smtClean="0"/>
              <a:t>Class package</a:t>
            </a:r>
          </a:p>
          <a:p>
            <a:pPr lvl="2"/>
            <a:r>
              <a:rPr lang="en-US" dirty="0" smtClean="0"/>
              <a:t>Reduce memory consumption</a:t>
            </a:r>
          </a:p>
          <a:p>
            <a:pPr lvl="3"/>
            <a:r>
              <a:rPr lang="en-US" dirty="0" smtClean="0"/>
              <a:t>Timing of building physics table</a:t>
            </a:r>
          </a:p>
          <a:p>
            <a:pPr lvl="4"/>
            <a:r>
              <a:rPr lang="en-US" dirty="0" smtClean="0"/>
              <a:t>Building only necessary data</a:t>
            </a:r>
          </a:p>
          <a:p>
            <a:pPr lvl="2"/>
            <a:r>
              <a:rPr lang="en-US" dirty="0" smtClean="0"/>
              <a:t>Better physics performance</a:t>
            </a:r>
          </a:p>
          <a:p>
            <a:pPr lvl="3"/>
            <a:r>
              <a:rPr lang="en-US" dirty="0" smtClean="0"/>
              <a:t>Conservations and distribution</a:t>
            </a:r>
          </a:p>
          <a:p>
            <a:pPr lvl="2"/>
            <a:r>
              <a:rPr lang="en-US" dirty="0" smtClean="0"/>
              <a:t>Better maintainability </a:t>
            </a:r>
          </a:p>
        </p:txBody>
      </p:sp>
      <p:sp>
        <p:nvSpPr>
          <p:cNvPr id="4" name="Slide Number Placeholder 3"/>
          <p:cNvSpPr>
            <a:spLocks noGrp="1"/>
          </p:cNvSpPr>
          <p:nvPr>
            <p:ph type="sldNum" sz="quarter" idx="12"/>
          </p:nvPr>
        </p:nvSpPr>
        <p:spPr/>
        <p:txBody>
          <a:bodyPr/>
          <a:lstStyle/>
          <a:p>
            <a:fld id="{66BF19C1-5245-4C9F-A8B2-DBD7F0642D3E}"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Issues for G4NDL and </a:t>
            </a:r>
            <a:r>
              <a:rPr lang="en-US" dirty="0" err="1" smtClean="0"/>
              <a:t>NeutronHP</a:t>
            </a:r>
            <a:r>
              <a:rPr lang="en-US" dirty="0" smtClean="0"/>
              <a:t> (3)</a:t>
            </a:r>
            <a:endParaRPr lang="en-US" dirty="0"/>
          </a:p>
        </p:txBody>
      </p:sp>
      <p:sp>
        <p:nvSpPr>
          <p:cNvPr id="3" name="Content Placeholder 2"/>
          <p:cNvSpPr>
            <a:spLocks noGrp="1"/>
          </p:cNvSpPr>
          <p:nvPr>
            <p:ph idx="1"/>
          </p:nvPr>
        </p:nvSpPr>
        <p:spPr/>
        <p:txBody>
          <a:bodyPr>
            <a:normAutofit/>
          </a:bodyPr>
          <a:lstStyle/>
          <a:p>
            <a:r>
              <a:rPr lang="en-US" dirty="0" smtClean="0"/>
              <a:t>Cooperation with other Geant4 models</a:t>
            </a:r>
          </a:p>
          <a:p>
            <a:pPr lvl="1"/>
            <a:r>
              <a:rPr lang="en-US" dirty="0" smtClean="0"/>
              <a:t>Currently as much as follows the description of G4NDL (ENDF)</a:t>
            </a:r>
          </a:p>
          <a:p>
            <a:pPr lvl="1"/>
            <a:r>
              <a:rPr lang="en-US" dirty="0" smtClean="0"/>
              <a:t>But is this good idea?</a:t>
            </a:r>
          </a:p>
          <a:p>
            <a:pPr lvl="1"/>
            <a:r>
              <a:rPr lang="en-US" dirty="0" smtClean="0"/>
              <a:t>We may push cooperation with other Geant4 models, especially in final state generation</a:t>
            </a:r>
          </a:p>
          <a:p>
            <a:pPr lvl="1"/>
            <a:endParaRPr lang="en-US" dirty="0" smtClean="0"/>
          </a:p>
        </p:txBody>
      </p:sp>
      <p:sp>
        <p:nvSpPr>
          <p:cNvPr id="4" name="Slide Number Placeholder 3"/>
          <p:cNvSpPr>
            <a:spLocks noGrp="1"/>
          </p:cNvSpPr>
          <p:nvPr>
            <p:ph type="sldNum" sz="quarter" idx="12"/>
          </p:nvPr>
        </p:nvSpPr>
        <p:spPr/>
        <p:txBody>
          <a:bodyPr/>
          <a:lstStyle/>
          <a:p>
            <a:fld id="{66BF19C1-5245-4C9F-A8B2-DBD7F0642D3E}" type="slidenum">
              <a:rPr lang="en-US" smtClean="0"/>
              <a:pPr/>
              <a:t>35</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Neutron High Precision (HP) </a:t>
            </a:r>
            <a:br>
              <a:rPr lang="en-US" dirty="0" smtClean="0"/>
            </a:br>
            <a:r>
              <a:rPr lang="en-US" dirty="0" smtClean="0"/>
              <a:t>model and cross section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Low energy (&lt;20MeV) neutron transportation model</a:t>
            </a:r>
          </a:p>
          <a:p>
            <a:pPr lvl="1"/>
            <a:r>
              <a:rPr lang="en-US" dirty="0" smtClean="0"/>
              <a:t>Data (G4NDL) driven model</a:t>
            </a:r>
          </a:p>
          <a:p>
            <a:r>
              <a:rPr lang="en-US" dirty="0" smtClean="0"/>
              <a:t>4 models and cross sections</a:t>
            </a:r>
          </a:p>
          <a:p>
            <a:pPr lvl="1"/>
            <a:r>
              <a:rPr lang="en-US" dirty="0" smtClean="0"/>
              <a:t>Elastic(In reaction nomenclature of ENDF: MT2)</a:t>
            </a:r>
          </a:p>
          <a:p>
            <a:pPr lvl="1"/>
            <a:r>
              <a:rPr lang="en-US" dirty="0" smtClean="0"/>
              <a:t>Inelastic</a:t>
            </a:r>
          </a:p>
          <a:p>
            <a:pPr lvl="1"/>
            <a:r>
              <a:rPr lang="en-US" dirty="0" smtClean="0"/>
              <a:t>Capture(MT102) </a:t>
            </a:r>
          </a:p>
          <a:p>
            <a:pPr lvl="1"/>
            <a:r>
              <a:rPr lang="en-US" dirty="0" smtClean="0"/>
              <a:t>Fission(MT18) model and cross section</a:t>
            </a:r>
          </a:p>
          <a:p>
            <a:pPr lvl="1"/>
            <a:r>
              <a:rPr lang="en-US" dirty="0" smtClean="0"/>
              <a:t>Inelastic = MT1 – MT2 – MT 102 – MT18</a:t>
            </a:r>
          </a:p>
          <a:p>
            <a:r>
              <a:rPr lang="en-US" dirty="0" smtClean="0"/>
              <a:t>Not all the ENDF-6 Format supported </a:t>
            </a:r>
          </a:p>
          <a:p>
            <a:pPr lvl="1"/>
            <a:r>
              <a:rPr lang="en-US" dirty="0" smtClean="0"/>
              <a:t>“Format” means how the data are arranged in the libraries and give the formulas needed to reconstruct physical quantities such as cross sections and angular distributions from the parameters in the library</a:t>
            </a:r>
          </a:p>
          <a:p>
            <a:pPr lvl="1"/>
            <a:r>
              <a:rPr lang="en-US" dirty="0" smtClean="0"/>
              <a:t>Recent released libraries (ENDF-VII and so on) are used “Format” those were not employed before.</a:t>
            </a:r>
          </a:p>
          <a:p>
            <a:pPr lvl="1"/>
            <a:r>
              <a:rPr lang="en-US" dirty="0" smtClean="0"/>
              <a:t>This is the main reason we do not fully update to ENDF-VII or later libraries </a:t>
            </a:r>
          </a:p>
        </p:txBody>
      </p:sp>
      <p:sp>
        <p:nvSpPr>
          <p:cNvPr id="4" name="Slide Number Placeholder 3"/>
          <p:cNvSpPr>
            <a:spLocks noGrp="1"/>
          </p:cNvSpPr>
          <p:nvPr>
            <p:ph type="sldNum" sz="quarter" idx="12"/>
          </p:nvPr>
        </p:nvSpPr>
        <p:spPr/>
        <p:txBody>
          <a:bodyPr/>
          <a:lstStyle/>
          <a:p>
            <a:fld id="{66BF19C1-5245-4C9F-A8B2-DBD7F0642D3E}"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“G4NEUTRONHP_NEGLECT_DOPPLER”</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NeutronHP</a:t>
            </a:r>
            <a:r>
              <a:rPr lang="en-US" dirty="0" smtClean="0"/>
              <a:t> uses 0K data and apply effects of thermal motion of target nuclei on the fly.</a:t>
            </a:r>
          </a:p>
          <a:p>
            <a:r>
              <a:rPr lang="en-US" dirty="0" smtClean="0"/>
              <a:t>However this requires CPU cost a lot.</a:t>
            </a:r>
          </a:p>
          <a:p>
            <a:pPr lvl="1"/>
            <a:r>
              <a:rPr lang="en-US" dirty="0" smtClean="0"/>
              <a:t>Especially in high </a:t>
            </a:r>
            <a:r>
              <a:rPr lang="en-US" dirty="0" err="1" smtClean="0"/>
              <a:t>tempareture</a:t>
            </a:r>
            <a:r>
              <a:rPr lang="en-US" dirty="0" smtClean="0"/>
              <a:t>.</a:t>
            </a:r>
          </a:p>
          <a:p>
            <a:r>
              <a:rPr lang="en-US" dirty="0" smtClean="0"/>
              <a:t>If user set the environment variable of “G4NEUTRONHP_NEGLECT_DOPPLER”, the effects will be neglect in the calculation of cross section.</a:t>
            </a:r>
          </a:p>
          <a:p>
            <a:pPr lvl="1"/>
            <a:r>
              <a:rPr lang="en-US" dirty="0" smtClean="0"/>
              <a:t>The effects still take into account in final state calculation</a:t>
            </a:r>
          </a:p>
          <a:p>
            <a:r>
              <a:rPr lang="en-US" dirty="0" smtClean="0"/>
              <a:t>In most case, getting reasonable result with much faster(x5) calculation speed.</a:t>
            </a:r>
          </a:p>
          <a:p>
            <a:pPr lvl="1"/>
            <a:r>
              <a:rPr lang="en-US" dirty="0" smtClean="0"/>
              <a:t>Some validation plot will be provided in this presentation</a:t>
            </a:r>
          </a:p>
          <a:p>
            <a:r>
              <a:rPr lang="en-US" dirty="0" smtClean="0"/>
              <a:t>However an essential solution is using the G4NDL data which reconstruct at the temperature of interested. </a:t>
            </a:r>
          </a:p>
          <a:p>
            <a:pPr lvl="1"/>
            <a:r>
              <a:rPr lang="en-US" dirty="0" smtClean="0"/>
              <a:t>Need design change!</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66BF19C1-5245-4C9F-A8B2-DBD7F0642D3E}"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Energy and momentum conservation in </a:t>
            </a:r>
            <a:r>
              <a:rPr lang="en-US" dirty="0" err="1" smtClean="0"/>
              <a:t>NeutronHP</a:t>
            </a:r>
            <a:r>
              <a:rPr lang="en-US" dirty="0" smtClean="0"/>
              <a:t> </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NeutronHP</a:t>
            </a:r>
            <a:r>
              <a:rPr lang="en-US" dirty="0" smtClean="0"/>
              <a:t> is a data driven model and not designed for the conservation at single interaction level.</a:t>
            </a:r>
          </a:p>
          <a:p>
            <a:r>
              <a:rPr lang="en-US" dirty="0" smtClean="0"/>
              <a:t>However there were many space for improvements</a:t>
            </a:r>
          </a:p>
          <a:p>
            <a:pPr lvl="1"/>
            <a:r>
              <a:rPr lang="en-US" dirty="0" smtClean="0"/>
              <a:t>Breaks in two body interaction</a:t>
            </a:r>
          </a:p>
          <a:p>
            <a:pPr lvl="1"/>
            <a:r>
              <a:rPr lang="en-US" dirty="0" smtClean="0"/>
              <a:t>Break of baryon number conservation</a:t>
            </a:r>
          </a:p>
          <a:p>
            <a:pPr lvl="2"/>
            <a:r>
              <a:rPr lang="en-US" dirty="0" smtClean="0"/>
              <a:t>Residual missing</a:t>
            </a:r>
          </a:p>
          <a:p>
            <a:r>
              <a:rPr lang="en-US" dirty="0" smtClean="0"/>
              <a:t>Now we apply tunings in final states for better physics performance. </a:t>
            </a:r>
          </a:p>
          <a:p>
            <a:pPr lvl="1"/>
            <a:r>
              <a:rPr lang="en-US" dirty="0" smtClean="0"/>
              <a:t>Still not perfect</a:t>
            </a:r>
          </a:p>
          <a:p>
            <a:pPr lvl="1"/>
            <a:r>
              <a:rPr lang="en-US" dirty="0" smtClean="0"/>
              <a:t>You can skip this tuning by setting the environment variable of “G4NEUTRONHP_DO_NOT_ADJUST_FINAL_STATE”</a:t>
            </a:r>
          </a:p>
          <a:p>
            <a:pPr lvl="2"/>
            <a:endParaRPr lang="en-US" dirty="0" smtClean="0"/>
          </a:p>
        </p:txBody>
      </p:sp>
      <p:sp>
        <p:nvSpPr>
          <p:cNvPr id="4" name="Slide Number Placeholder 3"/>
          <p:cNvSpPr>
            <a:spLocks noGrp="1"/>
          </p:cNvSpPr>
          <p:nvPr>
            <p:ph type="sldNum" sz="quarter" idx="12"/>
          </p:nvPr>
        </p:nvSpPr>
        <p:spPr/>
        <p:txBody>
          <a:bodyPr/>
          <a:lstStyle/>
          <a:p>
            <a:fld id="{66BF19C1-5245-4C9F-A8B2-DBD7F0642D3E}"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Impact of the tuning </a:t>
            </a:r>
            <a:br>
              <a:rPr lang="en-US" dirty="0" smtClean="0"/>
            </a:br>
            <a:r>
              <a:rPr lang="en-US" dirty="0" smtClean="0"/>
              <a:t>introduced at v9.2</a:t>
            </a:r>
            <a:endParaRPr lang="en-US" dirty="0"/>
          </a:p>
        </p:txBody>
      </p:sp>
      <p:sp>
        <p:nvSpPr>
          <p:cNvPr id="15" name="Text Placeholder 14"/>
          <p:cNvSpPr>
            <a:spLocks noGrp="1"/>
          </p:cNvSpPr>
          <p:nvPr>
            <p:ph type="body" idx="1"/>
          </p:nvPr>
        </p:nvSpPr>
        <p:spPr/>
        <p:txBody>
          <a:bodyPr/>
          <a:lstStyle/>
          <a:p>
            <a:r>
              <a:rPr lang="en-US" dirty="0" smtClean="0"/>
              <a:t>9.1.p01</a:t>
            </a:r>
            <a:endParaRPr lang="en-US" dirty="0"/>
          </a:p>
        </p:txBody>
      </p:sp>
      <p:graphicFrame>
        <p:nvGraphicFramePr>
          <p:cNvPr id="5" name="Content Placeholder 4"/>
          <p:cNvGraphicFramePr>
            <a:graphicFrameLocks noGrp="1"/>
          </p:cNvGraphicFramePr>
          <p:nvPr>
            <p:ph sz="half" idx="2"/>
          </p:nvPr>
        </p:nvGraphicFramePr>
        <p:xfrm>
          <a:off x="457200" y="2174875"/>
          <a:ext cx="4040190" cy="2920365"/>
        </p:xfrm>
        <a:graphic>
          <a:graphicData uri="http://schemas.openxmlformats.org/drawingml/2006/table">
            <a:tbl>
              <a:tblPr firstRow="1" bandRow="1">
                <a:tableStyleId>{5C22544A-7EE6-4342-B048-85BDC9FD1C3A}</a:tableStyleId>
              </a:tblPr>
              <a:tblGrid>
                <a:gridCol w="685800"/>
                <a:gridCol w="660930"/>
                <a:gridCol w="673365"/>
                <a:gridCol w="673365"/>
                <a:gridCol w="673365"/>
                <a:gridCol w="673365"/>
              </a:tblGrid>
              <a:tr h="221355">
                <a:tc>
                  <a:txBody>
                    <a:bodyPr/>
                    <a:lstStyle/>
                    <a:p>
                      <a:pPr algn="ctr" fontAlgn="b"/>
                      <a:r>
                        <a:rPr lang="en-US" sz="1400" b="0" i="0" u="none" strike="noStrike" dirty="0">
                          <a:solidFill>
                            <a:srgbClr val="000000"/>
                          </a:solidFill>
                          <a:latin typeface="Calibri"/>
                        </a:rPr>
                        <a:t>Reaction</a:t>
                      </a:r>
                    </a:p>
                  </a:txBody>
                  <a:tcPr marL="5550" marR="5550" marT="9525" marB="0" anchor="b"/>
                </a:tc>
                <a:tc>
                  <a:txBody>
                    <a:bodyPr/>
                    <a:lstStyle/>
                    <a:p>
                      <a:pPr algn="ctr" fontAlgn="b"/>
                      <a:r>
                        <a:rPr lang="en-US" sz="1400" b="0" i="0" u="none" strike="noStrike" dirty="0" smtClean="0">
                          <a:solidFill>
                            <a:srgbClr val="000000"/>
                          </a:solidFill>
                          <a:latin typeface="Calibri"/>
                        </a:rPr>
                        <a:t>Number</a:t>
                      </a:r>
                      <a:r>
                        <a:rPr lang="en-US" sz="1400" b="0" i="0" u="none" strike="noStrike" baseline="0" dirty="0" smtClean="0">
                          <a:solidFill>
                            <a:srgbClr val="000000"/>
                          </a:solidFill>
                          <a:latin typeface="Calibri"/>
                        </a:rPr>
                        <a:t> of </a:t>
                      </a:r>
                    </a:p>
                    <a:p>
                      <a:pPr algn="ctr" fontAlgn="b"/>
                      <a:r>
                        <a:rPr lang="en-US" sz="1400" b="0" i="0" u="none" strike="noStrike" dirty="0" smtClean="0">
                          <a:solidFill>
                            <a:srgbClr val="000000"/>
                          </a:solidFill>
                          <a:latin typeface="Calibri"/>
                        </a:rPr>
                        <a:t> event</a:t>
                      </a:r>
                      <a:endParaRPr lang="en-US" sz="1400" b="0" i="0" u="none" strike="noStrike" dirty="0">
                        <a:solidFill>
                          <a:srgbClr val="000000"/>
                        </a:solidFill>
                        <a:latin typeface="Calibri"/>
                      </a:endParaRPr>
                    </a:p>
                  </a:txBody>
                  <a:tcPr marL="5550" marR="5550" marT="9525" marB="0" anchor="b"/>
                </a:tc>
                <a:tc>
                  <a:txBody>
                    <a:bodyPr/>
                    <a:lstStyle/>
                    <a:p>
                      <a:pPr algn="ctr" fontAlgn="b"/>
                      <a:r>
                        <a:rPr lang="en-US" sz="1400" b="0" i="0" u="none" strike="noStrike" dirty="0">
                          <a:solidFill>
                            <a:srgbClr val="000000"/>
                          </a:solidFill>
                          <a:latin typeface="Calibri"/>
                        </a:rPr>
                        <a:t>Momentum</a:t>
                      </a:r>
                    </a:p>
                  </a:txBody>
                  <a:tcPr marL="5550" marR="5550" marT="9525" marB="0" anchor="b"/>
                </a:tc>
                <a:tc>
                  <a:txBody>
                    <a:bodyPr/>
                    <a:lstStyle/>
                    <a:p>
                      <a:pPr algn="ctr" fontAlgn="b"/>
                      <a:r>
                        <a:rPr lang="en-US" sz="1400" b="0" i="0" u="none" strike="noStrike" dirty="0">
                          <a:solidFill>
                            <a:srgbClr val="000000"/>
                          </a:solidFill>
                          <a:latin typeface="Calibri"/>
                        </a:rPr>
                        <a:t>Energy</a:t>
                      </a:r>
                    </a:p>
                  </a:txBody>
                  <a:tcPr marL="5550" marR="5550" marT="9525" marB="0" anchor="b"/>
                </a:tc>
                <a:tc>
                  <a:txBody>
                    <a:bodyPr/>
                    <a:lstStyle/>
                    <a:p>
                      <a:pPr algn="ctr" fontAlgn="b"/>
                      <a:r>
                        <a:rPr lang="en-US" sz="1400" b="0" i="0" u="none" strike="noStrike" dirty="0">
                          <a:solidFill>
                            <a:srgbClr val="000000"/>
                          </a:solidFill>
                          <a:latin typeface="Calibri"/>
                        </a:rPr>
                        <a:t>Charge</a:t>
                      </a:r>
                    </a:p>
                  </a:txBody>
                  <a:tcPr marL="5550" marR="5550" marT="9525" marB="0" anchor="b"/>
                </a:tc>
                <a:tc>
                  <a:txBody>
                    <a:bodyPr/>
                    <a:lstStyle/>
                    <a:p>
                      <a:pPr algn="ctr" fontAlgn="b"/>
                      <a:r>
                        <a:rPr lang="en-US" sz="1400" b="0" i="0" u="none" strike="noStrike" dirty="0">
                          <a:solidFill>
                            <a:srgbClr val="000000"/>
                          </a:solidFill>
                          <a:latin typeface="Calibri"/>
                        </a:rPr>
                        <a:t>Baryon</a:t>
                      </a:r>
                    </a:p>
                  </a:txBody>
                  <a:tcPr marL="5550" marR="5550" marT="9525" marB="0" anchor="b"/>
                </a:tc>
              </a:tr>
              <a:tr h="96156">
                <a:tc>
                  <a:txBody>
                    <a:bodyPr/>
                    <a:lstStyle/>
                    <a:p>
                      <a:pPr algn="ctr" fontAlgn="b"/>
                      <a:r>
                        <a:rPr lang="en-US" sz="1800" b="0" i="0" u="none" strike="noStrike" dirty="0">
                          <a:solidFill>
                            <a:srgbClr val="000000"/>
                          </a:solidFill>
                          <a:latin typeface="Calibri"/>
                        </a:rPr>
                        <a:t>(</a:t>
                      </a:r>
                      <a:r>
                        <a:rPr lang="en-US" sz="1800" b="0" i="0" u="none" strike="noStrike" dirty="0" err="1">
                          <a:solidFill>
                            <a:srgbClr val="000000"/>
                          </a:solidFill>
                          <a:latin typeface="Calibri"/>
                        </a:rPr>
                        <a:t>n,n</a:t>
                      </a:r>
                      <a:r>
                        <a:rPr lang="en-US" sz="1800" b="0" i="0" u="none" strike="noStrike" dirty="0">
                          <a:solidFill>
                            <a:srgbClr val="000000"/>
                          </a:solidFill>
                          <a:latin typeface="Calibri"/>
                        </a:rPr>
                        <a:t>*)</a:t>
                      </a:r>
                    </a:p>
                  </a:txBody>
                  <a:tcPr marL="5550" marR="5550" marT="9525" marB="0" anchor="b"/>
                </a:tc>
                <a:tc>
                  <a:txBody>
                    <a:bodyPr/>
                    <a:lstStyle/>
                    <a:p>
                      <a:pPr algn="ctr" fontAlgn="b"/>
                      <a:r>
                        <a:rPr lang="en-US" sz="1800" b="0" i="0" u="none" strike="noStrike" dirty="0">
                          <a:solidFill>
                            <a:srgbClr val="000000"/>
                          </a:solidFill>
                          <a:latin typeface="Calibri"/>
                        </a:rPr>
                        <a:t>355</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r>
              <a:tr h="96156">
                <a:tc>
                  <a:txBody>
                    <a:bodyPr/>
                    <a:lstStyle/>
                    <a:p>
                      <a:pPr algn="ctr" fontAlgn="b"/>
                      <a:r>
                        <a:rPr lang="en-US" sz="1800" b="0" i="0" u="none" strike="noStrike" dirty="0">
                          <a:solidFill>
                            <a:srgbClr val="000000"/>
                          </a:solidFill>
                          <a:latin typeface="Calibri"/>
                        </a:rPr>
                        <a:t>(n,2n)</a:t>
                      </a:r>
                    </a:p>
                  </a:txBody>
                  <a:tcPr marL="5550" marR="5550" marT="9525" marB="0" anchor="b"/>
                </a:tc>
                <a:tc>
                  <a:txBody>
                    <a:bodyPr/>
                    <a:lstStyle/>
                    <a:p>
                      <a:pPr algn="ctr" fontAlgn="b"/>
                      <a:r>
                        <a:rPr lang="en-US" sz="1800" b="0" i="0" u="none" strike="noStrike" dirty="0">
                          <a:solidFill>
                            <a:srgbClr val="000000"/>
                          </a:solidFill>
                          <a:latin typeface="Calibri"/>
                        </a:rPr>
                        <a:t>1521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r>
              <a:tr h="96156">
                <a:tc>
                  <a:txBody>
                    <a:bodyPr/>
                    <a:lstStyle/>
                    <a:p>
                      <a:pPr algn="ctr" fontAlgn="b"/>
                      <a:r>
                        <a:rPr lang="en-US" sz="1800" b="0" i="0" u="none" strike="noStrike">
                          <a:solidFill>
                            <a:srgbClr val="000000"/>
                          </a:solidFill>
                          <a:latin typeface="Calibri"/>
                        </a:rPr>
                        <a:t>(n,na)</a:t>
                      </a:r>
                    </a:p>
                  </a:txBody>
                  <a:tcPr marL="5550" marR="5550" marT="9525" marB="0" anchor="b"/>
                </a:tc>
                <a:tc>
                  <a:txBody>
                    <a:bodyPr/>
                    <a:lstStyle/>
                    <a:p>
                      <a:pPr algn="ctr" fontAlgn="b"/>
                      <a:r>
                        <a:rPr lang="en-US" sz="1800" b="0" i="0" u="none" strike="noStrike" dirty="0">
                          <a:solidFill>
                            <a:srgbClr val="000000"/>
                          </a:solidFill>
                          <a:latin typeface="Calibri"/>
                        </a:rPr>
                        <a:t>6</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r>
              <a:tr h="96156">
                <a:tc>
                  <a:txBody>
                    <a:bodyPr/>
                    <a:lstStyle/>
                    <a:p>
                      <a:pPr algn="ctr" fontAlgn="b"/>
                      <a:r>
                        <a:rPr lang="en-US" sz="1800" b="0" i="0" u="none" strike="noStrike">
                          <a:solidFill>
                            <a:srgbClr val="000000"/>
                          </a:solidFill>
                          <a:latin typeface="Calibri"/>
                        </a:rPr>
                        <a:t>(n,np)</a:t>
                      </a:r>
                    </a:p>
                  </a:txBody>
                  <a:tcPr marL="5550" marR="5550" marT="9525" marB="0" anchor="b"/>
                </a:tc>
                <a:tc>
                  <a:txBody>
                    <a:bodyPr/>
                    <a:lstStyle/>
                    <a:p>
                      <a:pPr algn="ctr" fontAlgn="b"/>
                      <a:r>
                        <a:rPr lang="en-US" sz="1800" b="0" i="0" u="none" strike="noStrike" dirty="0">
                          <a:solidFill>
                            <a:srgbClr val="000000"/>
                          </a:solidFill>
                          <a:latin typeface="Calibri"/>
                        </a:rPr>
                        <a:t>42</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r>
              <a:tr h="96156">
                <a:tc>
                  <a:txBody>
                    <a:bodyPr/>
                    <a:lstStyle/>
                    <a:p>
                      <a:pPr algn="ctr" fontAlgn="b"/>
                      <a:r>
                        <a:rPr lang="en-US" sz="1800" b="0" i="0" u="none" strike="noStrike">
                          <a:solidFill>
                            <a:srgbClr val="000000"/>
                          </a:solidFill>
                          <a:latin typeface="Calibri"/>
                        </a:rPr>
                        <a:t>(n,p)</a:t>
                      </a:r>
                    </a:p>
                  </a:txBody>
                  <a:tcPr marL="5550" marR="5550" marT="9525" marB="0" anchor="b"/>
                </a:tc>
                <a:tc>
                  <a:txBody>
                    <a:bodyPr/>
                    <a:lstStyle/>
                    <a:p>
                      <a:pPr algn="ctr" fontAlgn="b"/>
                      <a:r>
                        <a:rPr lang="en-US" sz="1800" b="0" i="0" u="none" strike="noStrike" dirty="0">
                          <a:solidFill>
                            <a:srgbClr val="000000"/>
                          </a:solidFill>
                          <a:latin typeface="Calibri"/>
                        </a:rPr>
                        <a:t>59</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r>
              <a:tr h="96156">
                <a:tc>
                  <a:txBody>
                    <a:bodyPr/>
                    <a:lstStyle/>
                    <a:p>
                      <a:pPr algn="ctr" fontAlgn="b"/>
                      <a:r>
                        <a:rPr lang="en-US" sz="1800" b="0" i="0" u="none" strike="noStrike">
                          <a:solidFill>
                            <a:srgbClr val="000000"/>
                          </a:solidFill>
                          <a:latin typeface="Calibri"/>
                        </a:rPr>
                        <a:t>(n,d)</a:t>
                      </a:r>
                    </a:p>
                  </a:txBody>
                  <a:tcPr marL="5550" marR="5550" marT="9525" marB="0" anchor="b"/>
                </a:tc>
                <a:tc>
                  <a:txBody>
                    <a:bodyPr/>
                    <a:lstStyle/>
                    <a:p>
                      <a:pPr algn="ctr" fontAlgn="b"/>
                      <a:r>
                        <a:rPr lang="en-US" sz="1800" b="0" i="0" u="none" strike="noStrike" dirty="0">
                          <a:solidFill>
                            <a:srgbClr val="000000"/>
                          </a:solidFill>
                          <a:latin typeface="Calibri"/>
                        </a:rPr>
                        <a:t>20</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c>
                  <a:txBody>
                    <a:bodyPr/>
                    <a:lstStyle/>
                    <a:p>
                      <a:pPr algn="ctr" fontAlgn="b"/>
                      <a:r>
                        <a:rPr lang="en-US" sz="1800" b="0" i="0" u="none" strike="noStrike">
                          <a:solidFill>
                            <a:srgbClr val="000000"/>
                          </a:solidFill>
                          <a:latin typeface="Calibri"/>
                        </a:rPr>
                        <a:t>0</a:t>
                      </a:r>
                    </a:p>
                  </a:txBody>
                  <a:tcPr marL="5550" marR="5550" marT="9525" marB="0" anchor="b"/>
                </a:tc>
              </a:tr>
              <a:tr h="96156">
                <a:tc>
                  <a:txBody>
                    <a:bodyPr/>
                    <a:lstStyle/>
                    <a:p>
                      <a:pPr algn="ctr" fontAlgn="b"/>
                      <a:r>
                        <a:rPr lang="en-US" sz="1800" b="0" i="0" u="none" strike="noStrike">
                          <a:solidFill>
                            <a:srgbClr val="000000"/>
                          </a:solidFill>
                          <a:latin typeface="Calibri"/>
                        </a:rPr>
                        <a:t>(n,t)</a:t>
                      </a:r>
                    </a:p>
                  </a:txBody>
                  <a:tcPr marL="5550" marR="5550" marT="9525" marB="0" anchor="b"/>
                </a:tc>
                <a:tc>
                  <a:txBody>
                    <a:bodyPr/>
                    <a:lstStyle/>
                    <a:p>
                      <a:pPr algn="ctr" fontAlgn="b"/>
                      <a:r>
                        <a:rPr lang="en-US" sz="1800" b="0" i="0" u="none" strike="noStrike">
                          <a:solidFill>
                            <a:srgbClr val="000000"/>
                          </a:solidFill>
                          <a:latin typeface="Calibri"/>
                        </a:rPr>
                        <a:t>2</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r>
              <a:tr h="96156">
                <a:tc>
                  <a:txBody>
                    <a:bodyPr/>
                    <a:lstStyle/>
                    <a:p>
                      <a:pPr algn="ctr" fontAlgn="b"/>
                      <a:r>
                        <a:rPr lang="en-US" sz="1800" b="0" i="0" u="none" strike="noStrike">
                          <a:solidFill>
                            <a:srgbClr val="000000"/>
                          </a:solidFill>
                          <a:latin typeface="Calibri"/>
                        </a:rPr>
                        <a:t>(n,a)</a:t>
                      </a:r>
                    </a:p>
                  </a:txBody>
                  <a:tcPr marL="5550" marR="5550" marT="9525" marB="0" anchor="b"/>
                </a:tc>
                <a:tc>
                  <a:txBody>
                    <a:bodyPr/>
                    <a:lstStyle/>
                    <a:p>
                      <a:pPr algn="ctr" fontAlgn="b"/>
                      <a:r>
                        <a:rPr lang="en-US" sz="1800" b="0" i="0" u="none" strike="noStrike">
                          <a:solidFill>
                            <a:srgbClr val="000000"/>
                          </a:solidFill>
                          <a:latin typeface="Calibri"/>
                        </a:rPr>
                        <a:t>14</a:t>
                      </a:r>
                    </a:p>
                  </a:txBody>
                  <a:tcPr marL="5550" marR="5550" marT="9525" marB="0" anchor="b"/>
                </a:tc>
                <a:tc>
                  <a:txBody>
                    <a:bodyPr/>
                    <a:lstStyle/>
                    <a:p>
                      <a:pPr algn="ctr" fontAlgn="b"/>
                      <a:r>
                        <a:rPr lang="en-US" sz="1800" b="0" i="0" u="none" strike="noStrike" dirty="0">
                          <a:solidFill>
                            <a:srgbClr val="000000"/>
                          </a:solidFill>
                          <a:latin typeface="Calibri"/>
                        </a:rPr>
                        <a:t>1</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dirty="0">
                          <a:solidFill>
                            <a:srgbClr val="000000"/>
                          </a:solidFill>
                          <a:latin typeface="Calibri"/>
                        </a:rPr>
                        <a:t>0</a:t>
                      </a:r>
                    </a:p>
                  </a:txBody>
                  <a:tcPr marL="5550" marR="5550" marT="9525" marB="0" anchor="b"/>
                </a:tc>
                <a:tc>
                  <a:txBody>
                    <a:bodyPr/>
                    <a:lstStyle/>
                    <a:p>
                      <a:pPr algn="ctr" fontAlgn="b"/>
                      <a:r>
                        <a:rPr lang="en-US" sz="1800" b="0" i="0" u="none" strike="noStrike" dirty="0" smtClean="0">
                          <a:solidFill>
                            <a:srgbClr val="000000"/>
                          </a:solidFill>
                          <a:latin typeface="Calibri"/>
                        </a:rPr>
                        <a:t>0</a:t>
                      </a:r>
                    </a:p>
                  </a:txBody>
                  <a:tcPr marL="5550" marR="5550" marT="9525" marB="0" anchor="b"/>
                </a:tc>
              </a:tr>
            </a:tbl>
          </a:graphicData>
        </a:graphic>
      </p:graphicFrame>
      <p:sp>
        <p:nvSpPr>
          <p:cNvPr id="16" name="Text Placeholder 15"/>
          <p:cNvSpPr>
            <a:spLocks noGrp="1"/>
          </p:cNvSpPr>
          <p:nvPr>
            <p:ph type="body" sz="quarter" idx="3"/>
          </p:nvPr>
        </p:nvSpPr>
        <p:spPr/>
        <p:txBody>
          <a:bodyPr/>
          <a:lstStyle/>
          <a:p>
            <a:r>
              <a:rPr lang="en-US" dirty="0" smtClean="0"/>
              <a:t>9.2 </a:t>
            </a:r>
            <a:endParaRPr lang="en-US" dirty="0"/>
          </a:p>
        </p:txBody>
      </p:sp>
      <p:sp>
        <p:nvSpPr>
          <p:cNvPr id="17" name="Content Placeholder 16"/>
          <p:cNvSpPr>
            <a:spLocks noGrp="1"/>
          </p:cNvSpPr>
          <p:nvPr>
            <p:ph sz="quarter" idx="4"/>
          </p:nvPr>
        </p:nvSpPr>
        <p:spPr/>
        <p:txBody>
          <a:bodyPr/>
          <a:lstStyle/>
          <a:p>
            <a:endParaRPr lang="en-US" dirty="0"/>
          </a:p>
        </p:txBody>
      </p:sp>
      <p:sp>
        <p:nvSpPr>
          <p:cNvPr id="4" name="Slide Number Placeholder 3"/>
          <p:cNvSpPr>
            <a:spLocks noGrp="1"/>
          </p:cNvSpPr>
          <p:nvPr>
            <p:ph type="sldNum" sz="quarter" idx="12"/>
          </p:nvPr>
        </p:nvSpPr>
        <p:spPr/>
        <p:txBody>
          <a:bodyPr/>
          <a:lstStyle/>
          <a:p>
            <a:fld id="{9E5AD8BB-35FA-412A-819B-42ACE8C32736}" type="slidenum">
              <a:rPr lang="en-US" smtClean="0"/>
              <a:pPr/>
              <a:t>7</a:t>
            </a:fld>
            <a:endParaRPr lang="en-US"/>
          </a:p>
        </p:txBody>
      </p:sp>
      <p:sp>
        <p:nvSpPr>
          <p:cNvPr id="6" name="TextBox 5"/>
          <p:cNvSpPr txBox="1"/>
          <p:nvPr/>
        </p:nvSpPr>
        <p:spPr>
          <a:xfrm>
            <a:off x="1755427" y="5410200"/>
            <a:ext cx="5633145" cy="830997"/>
          </a:xfrm>
          <a:prstGeom prst="rect">
            <a:avLst/>
          </a:prstGeom>
          <a:noFill/>
        </p:spPr>
        <p:txBody>
          <a:bodyPr wrap="none" rtlCol="0">
            <a:spAutoFit/>
          </a:bodyPr>
          <a:lstStyle/>
          <a:p>
            <a:pPr algn="ctr"/>
            <a:r>
              <a:rPr lang="en-US" sz="2400" dirty="0" smtClean="0"/>
              <a:t>18 </a:t>
            </a:r>
            <a:r>
              <a:rPr lang="en-US" sz="2400" dirty="0" err="1" smtClean="0"/>
              <a:t>MeV</a:t>
            </a:r>
            <a:r>
              <a:rPr lang="en-US" sz="2400" dirty="0" smtClean="0"/>
              <a:t> neutron hit of 72Germanium</a:t>
            </a:r>
          </a:p>
          <a:p>
            <a:pPr algn="ctr"/>
            <a:r>
              <a:rPr lang="en-US" sz="2400" dirty="0" smtClean="0"/>
              <a:t>Event fail: abs(</a:t>
            </a:r>
            <a:r>
              <a:rPr lang="en-US" sz="2400" dirty="0" err="1" smtClean="0"/>
              <a:t>PorE</a:t>
            </a:r>
            <a:r>
              <a:rPr lang="en-US" sz="2000" dirty="0" err="1" smtClean="0"/>
              <a:t>before</a:t>
            </a:r>
            <a:r>
              <a:rPr lang="en-US" sz="2400" dirty="0" smtClean="0"/>
              <a:t>/</a:t>
            </a:r>
            <a:r>
              <a:rPr lang="en-US" sz="2400" dirty="0" err="1" smtClean="0"/>
              <a:t>PorE</a:t>
            </a:r>
            <a:r>
              <a:rPr lang="en-US" sz="2000" dirty="0" err="1" smtClean="0"/>
              <a:t>after</a:t>
            </a:r>
            <a:r>
              <a:rPr lang="en-US" sz="2000" dirty="0" smtClean="0"/>
              <a:t>)</a:t>
            </a:r>
            <a:r>
              <a:rPr lang="en-US" sz="2400" dirty="0" smtClean="0"/>
              <a:t> &gt;1.0e-5</a:t>
            </a:r>
            <a:endParaRPr lang="en-US" sz="2400" dirty="0"/>
          </a:p>
        </p:txBody>
      </p:sp>
      <p:graphicFrame>
        <p:nvGraphicFramePr>
          <p:cNvPr id="11" name="Content Placeholder 4"/>
          <p:cNvGraphicFramePr>
            <a:graphicFrameLocks/>
          </p:cNvGraphicFramePr>
          <p:nvPr/>
        </p:nvGraphicFramePr>
        <p:xfrm>
          <a:off x="4648200" y="2209799"/>
          <a:ext cx="4038600" cy="2947338"/>
        </p:xfrm>
        <a:graphic>
          <a:graphicData uri="http://schemas.openxmlformats.org/drawingml/2006/table">
            <a:tbl>
              <a:tblPr firstRow="1" bandRow="1">
                <a:tableStyleId>{5C22544A-7EE6-4342-B048-85BDC9FD1C3A}</a:tableStyleId>
              </a:tblPr>
              <a:tblGrid>
                <a:gridCol w="673100"/>
                <a:gridCol w="673100"/>
                <a:gridCol w="673100"/>
                <a:gridCol w="673100"/>
                <a:gridCol w="673100"/>
                <a:gridCol w="673100"/>
              </a:tblGrid>
              <a:tr h="609601">
                <a:tc>
                  <a:txBody>
                    <a:bodyPr/>
                    <a:lstStyle/>
                    <a:p>
                      <a:pPr algn="ctr" fontAlgn="b"/>
                      <a:r>
                        <a:rPr lang="en-US" sz="1400" b="0" i="0" u="none" strike="noStrike" dirty="0">
                          <a:solidFill>
                            <a:srgbClr val="000000"/>
                          </a:solidFill>
                          <a:latin typeface="Calibri"/>
                        </a:rPr>
                        <a:t>Reaction</a:t>
                      </a:r>
                    </a:p>
                  </a:txBody>
                  <a:tcPr marL="9525" marR="9525" marT="9525" marB="0" anchor="b"/>
                </a:tc>
                <a:tc>
                  <a:txBody>
                    <a:bodyPr/>
                    <a:lstStyle/>
                    <a:p>
                      <a:pPr algn="ctr" fontAlgn="b"/>
                      <a:r>
                        <a:rPr lang="en-US" sz="1400" b="0" i="0" u="none" strike="noStrike" dirty="0" smtClean="0">
                          <a:solidFill>
                            <a:srgbClr val="000000"/>
                          </a:solidFill>
                          <a:latin typeface="Calibri"/>
                        </a:rPr>
                        <a:t>Number</a:t>
                      </a:r>
                      <a:r>
                        <a:rPr lang="en-US" sz="1400" b="0" i="0" u="none" strike="noStrike" baseline="0" dirty="0" smtClean="0">
                          <a:solidFill>
                            <a:srgbClr val="000000"/>
                          </a:solidFill>
                          <a:latin typeface="Calibri"/>
                        </a:rPr>
                        <a:t> of </a:t>
                      </a:r>
                    </a:p>
                    <a:p>
                      <a:pPr algn="ctr" fontAlgn="b"/>
                      <a:r>
                        <a:rPr lang="en-US" sz="1400" b="0" i="0" u="none" strike="noStrike" dirty="0" smtClean="0">
                          <a:solidFill>
                            <a:srgbClr val="000000"/>
                          </a:solidFill>
                          <a:latin typeface="Calibri"/>
                        </a:rPr>
                        <a:t> event</a:t>
                      </a:r>
                      <a:endParaRPr lang="en-US" sz="1400" b="0" i="0" u="none" strike="noStrike" dirty="0">
                        <a:solidFill>
                          <a:srgbClr val="000000"/>
                        </a:solidFill>
                        <a:latin typeface="Calibri"/>
                      </a:endParaRPr>
                    </a:p>
                  </a:txBody>
                  <a:tcPr marL="9525" marR="9525" marT="9525" marB="0" anchor="b"/>
                </a:tc>
                <a:tc>
                  <a:txBody>
                    <a:bodyPr/>
                    <a:lstStyle/>
                    <a:p>
                      <a:pPr algn="ctr" fontAlgn="b"/>
                      <a:r>
                        <a:rPr lang="en-US" sz="1400" b="0" i="0" u="none" strike="noStrike" dirty="0">
                          <a:solidFill>
                            <a:srgbClr val="000000"/>
                          </a:solidFill>
                          <a:latin typeface="Calibri"/>
                        </a:rPr>
                        <a:t>Momentum</a:t>
                      </a:r>
                    </a:p>
                  </a:txBody>
                  <a:tcPr marL="9525" marR="9525" marT="9525" marB="0" anchor="b"/>
                </a:tc>
                <a:tc>
                  <a:txBody>
                    <a:bodyPr/>
                    <a:lstStyle/>
                    <a:p>
                      <a:pPr algn="ctr" fontAlgn="b"/>
                      <a:r>
                        <a:rPr lang="en-US" sz="1400" b="0" i="0" u="none" strike="noStrike" dirty="0">
                          <a:solidFill>
                            <a:srgbClr val="000000"/>
                          </a:solidFill>
                          <a:latin typeface="Calibri"/>
                        </a:rPr>
                        <a:t>Energy</a:t>
                      </a:r>
                    </a:p>
                  </a:txBody>
                  <a:tcPr marL="9525" marR="9525" marT="9525" marB="0" anchor="b"/>
                </a:tc>
                <a:tc>
                  <a:txBody>
                    <a:bodyPr/>
                    <a:lstStyle/>
                    <a:p>
                      <a:pPr algn="ctr" fontAlgn="b"/>
                      <a:r>
                        <a:rPr lang="en-US" sz="1400" b="0" i="0" u="none" strike="noStrike" dirty="0">
                          <a:solidFill>
                            <a:srgbClr val="000000"/>
                          </a:solidFill>
                          <a:latin typeface="Calibri"/>
                        </a:rPr>
                        <a:t>Charge</a:t>
                      </a:r>
                    </a:p>
                  </a:txBody>
                  <a:tcPr marL="9525" marR="9525" marT="9525" marB="0" anchor="b"/>
                </a:tc>
                <a:tc>
                  <a:txBody>
                    <a:bodyPr/>
                    <a:lstStyle/>
                    <a:p>
                      <a:pPr algn="ctr" fontAlgn="b"/>
                      <a:r>
                        <a:rPr lang="en-US" sz="1400" b="0" i="0" u="none" strike="noStrike" dirty="0">
                          <a:solidFill>
                            <a:srgbClr val="000000"/>
                          </a:solidFill>
                          <a:latin typeface="Calibri"/>
                        </a:rPr>
                        <a:t>Baryon</a:t>
                      </a:r>
                    </a:p>
                  </a:txBody>
                  <a:tcPr marL="9525" marR="9525" marT="9525" marB="0" anchor="b"/>
                </a:tc>
              </a:tr>
              <a:tr h="275568">
                <a:tc>
                  <a:txBody>
                    <a:bodyPr/>
                    <a:lstStyle/>
                    <a:p>
                      <a:pPr algn="ctr" fontAlgn="b"/>
                      <a:r>
                        <a:rPr lang="en-US" sz="1800" b="0" i="0" u="none" strike="noStrike" dirty="0">
                          <a:solidFill>
                            <a:srgbClr val="000000"/>
                          </a:solidFill>
                          <a:latin typeface="Calibri"/>
                        </a:rPr>
                        <a:t>(</a:t>
                      </a:r>
                      <a:r>
                        <a:rPr lang="en-US" sz="1800" b="0" i="0" u="none" strike="noStrike" dirty="0" err="1">
                          <a:solidFill>
                            <a:srgbClr val="000000"/>
                          </a:solidFill>
                          <a:latin typeface="Calibri"/>
                        </a:rPr>
                        <a:t>n,n</a:t>
                      </a:r>
                      <a:r>
                        <a:rPr lang="en-US" sz="1800" b="0" i="0" u="none" strike="noStrike" dirty="0">
                          <a:solidFill>
                            <a:srgbClr val="000000"/>
                          </a:solidFill>
                          <a:latin typeface="Calibri"/>
                        </a:rPr>
                        <a:t>*)</a:t>
                      </a:r>
                    </a:p>
                  </a:txBody>
                  <a:tcPr marL="9525" marR="9525" marT="9525" marB="0" anchor="b"/>
                </a:tc>
                <a:tc>
                  <a:txBody>
                    <a:bodyPr/>
                    <a:lstStyle/>
                    <a:p>
                      <a:pPr algn="ctr" fontAlgn="b"/>
                      <a:r>
                        <a:rPr lang="en-US" sz="1800" b="0" i="0" u="none" strike="noStrike" dirty="0">
                          <a:solidFill>
                            <a:srgbClr val="000000"/>
                          </a:solidFill>
                          <a:latin typeface="Calibri"/>
                        </a:rPr>
                        <a:t>385</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dirty="0">
                          <a:solidFill>
                            <a:srgbClr val="000000"/>
                          </a:solidFill>
                          <a:latin typeface="Calibri"/>
                        </a:rPr>
                        <a:t>(n,2n)</a:t>
                      </a:r>
                    </a:p>
                  </a:txBody>
                  <a:tcPr marL="9525" marR="9525" marT="9525" marB="0" anchor="b"/>
                </a:tc>
                <a:tc>
                  <a:txBody>
                    <a:bodyPr/>
                    <a:lstStyle/>
                    <a:p>
                      <a:pPr algn="ctr" fontAlgn="b"/>
                      <a:r>
                        <a:rPr lang="en-US" sz="1800" b="0" i="0" u="none" strike="noStrike" dirty="0">
                          <a:solidFill>
                            <a:srgbClr val="000000"/>
                          </a:solidFill>
                          <a:latin typeface="Calibri"/>
                        </a:rPr>
                        <a:t>1519</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a:solidFill>
                            <a:srgbClr val="000000"/>
                          </a:solidFill>
                          <a:latin typeface="Calibri"/>
                        </a:rPr>
                        <a:t>(n,na)</a:t>
                      </a:r>
                    </a:p>
                  </a:txBody>
                  <a:tcPr marL="9525" marR="9525" marT="9525" marB="0" anchor="b"/>
                </a:tc>
                <a:tc>
                  <a:txBody>
                    <a:bodyPr/>
                    <a:lstStyle/>
                    <a:p>
                      <a:pPr algn="ctr" fontAlgn="b"/>
                      <a:r>
                        <a:rPr lang="en-US" sz="1800" b="0" i="0" u="none" strike="noStrike" dirty="0">
                          <a:solidFill>
                            <a:srgbClr val="000000"/>
                          </a:solidFill>
                          <a:latin typeface="Calibri"/>
                        </a:rPr>
                        <a:t>7</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a:solidFill>
                            <a:srgbClr val="000000"/>
                          </a:solidFill>
                          <a:latin typeface="Calibri"/>
                        </a:rPr>
                        <a:t>(n,np)</a:t>
                      </a:r>
                    </a:p>
                  </a:txBody>
                  <a:tcPr marL="9525" marR="9525" marT="9525" marB="0" anchor="b"/>
                </a:tc>
                <a:tc>
                  <a:txBody>
                    <a:bodyPr/>
                    <a:lstStyle/>
                    <a:p>
                      <a:pPr algn="ctr" fontAlgn="b"/>
                      <a:r>
                        <a:rPr lang="en-US" sz="1800" b="0" i="0" u="none" strike="noStrike" dirty="0">
                          <a:solidFill>
                            <a:srgbClr val="000000"/>
                          </a:solidFill>
                          <a:latin typeface="Calibri"/>
                        </a:rPr>
                        <a:t>33</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a:solidFill>
                            <a:srgbClr val="000000"/>
                          </a:solidFill>
                          <a:latin typeface="Calibri"/>
                        </a:rPr>
                        <a:t>(n,p)</a:t>
                      </a:r>
                    </a:p>
                  </a:txBody>
                  <a:tcPr marL="9525" marR="9525" marT="9525" marB="0" anchor="b"/>
                </a:tc>
                <a:tc>
                  <a:txBody>
                    <a:bodyPr/>
                    <a:lstStyle/>
                    <a:p>
                      <a:pPr algn="ctr" fontAlgn="b"/>
                      <a:r>
                        <a:rPr lang="en-US" sz="1800" b="0" i="0" u="none" strike="noStrike" dirty="0">
                          <a:solidFill>
                            <a:srgbClr val="000000"/>
                          </a:solidFill>
                          <a:latin typeface="Calibri"/>
                        </a:rPr>
                        <a:t>38</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a:solidFill>
                            <a:srgbClr val="000000"/>
                          </a:solidFill>
                          <a:latin typeface="Calibri"/>
                        </a:rPr>
                        <a:t>(n,d)</a:t>
                      </a:r>
                    </a:p>
                  </a:txBody>
                  <a:tcPr marL="9525" marR="9525" marT="9525" marB="0" anchor="b"/>
                </a:tc>
                <a:tc>
                  <a:txBody>
                    <a:bodyPr/>
                    <a:lstStyle/>
                    <a:p>
                      <a:pPr algn="ctr" fontAlgn="b"/>
                      <a:r>
                        <a:rPr lang="en-US" sz="1800" b="0" i="0" u="none" strike="noStrike" dirty="0">
                          <a:solidFill>
                            <a:srgbClr val="000000"/>
                          </a:solidFill>
                          <a:latin typeface="Calibri"/>
                        </a:rPr>
                        <a:t>12</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310818">
                <a:tc>
                  <a:txBody>
                    <a:bodyPr/>
                    <a:lstStyle/>
                    <a:p>
                      <a:pPr algn="ctr" fontAlgn="b"/>
                      <a:r>
                        <a:rPr lang="en-US" sz="1800" b="0" i="0" u="none" strike="noStrike">
                          <a:solidFill>
                            <a:srgbClr val="000000"/>
                          </a:solidFill>
                          <a:latin typeface="Calibri"/>
                        </a:rPr>
                        <a:t>(n,t)</a:t>
                      </a:r>
                    </a:p>
                  </a:txBody>
                  <a:tcPr marL="9525" marR="9525" marT="9525" marB="0" anchor="b"/>
                </a:tc>
                <a:tc>
                  <a:txBody>
                    <a:bodyPr/>
                    <a:lstStyle/>
                    <a:p>
                      <a:pPr algn="ctr" fontAlgn="b"/>
                      <a:r>
                        <a:rPr lang="en-US" sz="1800" b="0" i="0" u="none" strike="noStrike">
                          <a:solidFill>
                            <a:srgbClr val="000000"/>
                          </a:solidFill>
                          <a:latin typeface="Calibri"/>
                        </a:rPr>
                        <a:t>5</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c>
                  <a:txBody>
                    <a:bodyPr/>
                    <a:lstStyle/>
                    <a:p>
                      <a:pPr algn="ctr" fontAlgn="b"/>
                      <a:r>
                        <a:rPr lang="en-US" sz="1800" b="0" i="0" u="none" strike="noStrike">
                          <a:solidFill>
                            <a:srgbClr val="000000"/>
                          </a:solidFill>
                          <a:latin typeface="Calibri"/>
                        </a:rPr>
                        <a:t>0</a:t>
                      </a:r>
                    </a:p>
                  </a:txBody>
                  <a:tcPr marL="9525" marR="9525" marT="9525" marB="0" anchor="b"/>
                </a:tc>
              </a:tr>
              <a:tr h="275568">
                <a:tc>
                  <a:txBody>
                    <a:bodyPr/>
                    <a:lstStyle/>
                    <a:p>
                      <a:pPr algn="ctr" fontAlgn="b"/>
                      <a:r>
                        <a:rPr lang="en-US" sz="1800" b="0" i="0" u="none" strike="noStrike">
                          <a:solidFill>
                            <a:srgbClr val="000000"/>
                          </a:solidFill>
                          <a:latin typeface="Calibri"/>
                        </a:rPr>
                        <a:t>(n,a)</a:t>
                      </a:r>
                    </a:p>
                  </a:txBody>
                  <a:tcPr marL="9525" marR="9525" marT="9525" marB="0" anchor="b"/>
                </a:tc>
                <a:tc>
                  <a:txBody>
                    <a:bodyPr/>
                    <a:lstStyle/>
                    <a:p>
                      <a:pPr algn="ctr" fontAlgn="b"/>
                      <a:r>
                        <a:rPr lang="en-US" sz="1800" b="0" i="0" u="none" strike="noStrike" dirty="0">
                          <a:solidFill>
                            <a:srgbClr val="000000"/>
                          </a:solidFill>
                          <a:latin typeface="Calibri"/>
                        </a:rPr>
                        <a:t>22</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c>
                  <a:txBody>
                    <a:bodyPr/>
                    <a:lstStyle/>
                    <a:p>
                      <a:pPr algn="ctr" fontAlgn="b"/>
                      <a:r>
                        <a:rPr lang="en-US" sz="1800" b="0" i="0" u="none" strike="noStrike" dirty="0">
                          <a:solidFill>
                            <a:srgbClr val="000000"/>
                          </a:solidFill>
                          <a:latin typeface="Calibri"/>
                        </a:rPr>
                        <a:t>0</a:t>
                      </a:r>
                    </a:p>
                  </a:txBody>
                  <a:tcPr marL="9525" marR="9525" marT="9525" marB="0" anchor="b"/>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normAutofit/>
          </a:bodyPr>
          <a:lstStyle/>
          <a:p>
            <a:r>
              <a:rPr lang="en-US" altLang="ja-JP" sz="3200" dirty="0" smtClean="0"/>
              <a:t>Verification  of High Precision Neutron models </a:t>
            </a:r>
            <a:br>
              <a:rPr lang="en-US" altLang="ja-JP" sz="3200" dirty="0" smtClean="0"/>
            </a:br>
            <a:r>
              <a:rPr lang="en-US" altLang="ja-JP" sz="3200" dirty="0" smtClean="0"/>
              <a:t>Channel Cross Sections</a:t>
            </a:r>
          </a:p>
        </p:txBody>
      </p:sp>
      <p:sp>
        <p:nvSpPr>
          <p:cNvPr id="13" name="Content Placeholder 12"/>
          <p:cNvSpPr>
            <a:spLocks noGrp="1"/>
          </p:cNvSpPr>
          <p:nvPr>
            <p:ph idx="1"/>
          </p:nvPr>
        </p:nvSpPr>
        <p:spPr/>
        <p:txBody>
          <a:bodyPr/>
          <a:lstStyle/>
          <a:p>
            <a:endParaRPr lang="en-US"/>
          </a:p>
        </p:txBody>
      </p:sp>
      <p:sp>
        <p:nvSpPr>
          <p:cNvPr id="15365" name="Text Box 4"/>
          <p:cNvSpPr txBox="1">
            <a:spLocks noChangeArrowheads="1"/>
          </p:cNvSpPr>
          <p:nvPr/>
        </p:nvSpPr>
        <p:spPr bwMode="auto">
          <a:xfrm>
            <a:off x="2286000" y="1143000"/>
            <a:ext cx="5105400" cy="457200"/>
          </a:xfrm>
          <a:prstGeom prst="rect">
            <a:avLst/>
          </a:prstGeom>
          <a:noFill/>
          <a:ln w="9525">
            <a:noFill/>
            <a:miter lim="800000"/>
            <a:headEnd/>
            <a:tailEnd/>
          </a:ln>
        </p:spPr>
        <p:txBody>
          <a:bodyPr>
            <a:spAutoFit/>
          </a:bodyPr>
          <a:lstStyle/>
          <a:p>
            <a:pPr>
              <a:spcBef>
                <a:spcPct val="50000"/>
              </a:spcBef>
            </a:pPr>
            <a:r>
              <a:rPr lang="en-US" altLang="ja-JP" sz="2400" b="1">
                <a:solidFill>
                  <a:schemeClr val="tx2"/>
                </a:solidFill>
                <a:latin typeface="Times New Roman" pitchFamily="18" charset="0"/>
              </a:rPr>
              <a:t>20MeV neutron on </a:t>
            </a:r>
            <a:r>
              <a:rPr lang="en-US" altLang="ja-JP" b="1" baseline="30000">
                <a:solidFill>
                  <a:schemeClr val="tx2"/>
                </a:solidFill>
                <a:latin typeface="Arial" pitchFamily="34" charset="0"/>
              </a:rPr>
              <a:t>157</a:t>
            </a:r>
            <a:r>
              <a:rPr lang="en-US" altLang="ja-JP" sz="2400" b="1">
                <a:solidFill>
                  <a:schemeClr val="tx2"/>
                </a:solidFill>
                <a:latin typeface="Times New Roman" pitchFamily="18" charset="0"/>
              </a:rPr>
              <a:t>Gd</a:t>
            </a:r>
          </a:p>
        </p:txBody>
      </p:sp>
      <p:pic>
        <p:nvPicPr>
          <p:cNvPr id="15366" name="Picture 5"/>
          <p:cNvPicPr>
            <a:picLocks noChangeAspect="1" noChangeArrowheads="1"/>
          </p:cNvPicPr>
          <p:nvPr/>
        </p:nvPicPr>
        <p:blipFill>
          <a:blip r:embed="rId2" cstate="print"/>
          <a:srcRect/>
          <a:stretch>
            <a:fillRect/>
          </a:stretch>
        </p:blipFill>
        <p:spPr bwMode="auto">
          <a:xfrm>
            <a:off x="914400" y="1600200"/>
            <a:ext cx="7315200" cy="4543425"/>
          </a:xfrm>
          <a:prstGeom prst="rect">
            <a:avLst/>
          </a:prstGeom>
          <a:noFill/>
          <a:ln w="9525">
            <a:noFill/>
            <a:miter lim="800000"/>
            <a:headEnd/>
            <a:tailEnd/>
          </a:ln>
        </p:spPr>
      </p:pic>
      <p:sp>
        <p:nvSpPr>
          <p:cNvPr id="15367" name="Text Box 6"/>
          <p:cNvSpPr txBox="1">
            <a:spLocks noChangeArrowheads="1"/>
          </p:cNvSpPr>
          <p:nvPr/>
        </p:nvSpPr>
        <p:spPr bwMode="auto">
          <a:xfrm>
            <a:off x="3276600" y="1828800"/>
            <a:ext cx="3810000" cy="701675"/>
          </a:xfrm>
          <a:prstGeom prst="rect">
            <a:avLst/>
          </a:prstGeom>
          <a:noFill/>
          <a:ln w="9525">
            <a:noFill/>
            <a:miter lim="800000"/>
            <a:headEnd/>
            <a:tailEnd/>
          </a:ln>
        </p:spPr>
        <p:txBody>
          <a:bodyPr>
            <a:spAutoFit/>
          </a:bodyPr>
          <a:lstStyle/>
          <a:p>
            <a:pPr>
              <a:spcBef>
                <a:spcPct val="50000"/>
              </a:spcBef>
            </a:pPr>
            <a:r>
              <a:rPr lang="en-US" altLang="ja-JP" sz="2000" b="1">
                <a:latin typeface="Arial" pitchFamily="34" charset="0"/>
              </a:rPr>
              <a:t>Geant4 results are derived from thin target calculations</a:t>
            </a:r>
          </a:p>
        </p:txBody>
      </p:sp>
      <p:sp>
        <p:nvSpPr>
          <p:cNvPr id="14" name="Slide Number Placeholder 13"/>
          <p:cNvSpPr>
            <a:spLocks noGrp="1"/>
          </p:cNvSpPr>
          <p:nvPr>
            <p:ph type="sldNum" sz="quarter" idx="12"/>
          </p:nvPr>
        </p:nvSpPr>
        <p:spPr/>
        <p:txBody>
          <a:bodyPr/>
          <a:lstStyle/>
          <a:p>
            <a:pPr>
              <a:defRPr/>
            </a:pPr>
            <a:fld id="{5BFD49ED-C5C1-4396-BE51-2489A933649D}" type="slidenum">
              <a:rPr lang="en-US" altLang="ja-JP" smtClean="0"/>
              <a:pPr>
                <a:defRPr/>
              </a:pPr>
              <a:t>8</a:t>
            </a:fld>
            <a:endParaRPr lang="en-US" altLang="ja-JP"/>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ass Diagram nC to n 3alpha.png"/>
          <p:cNvPicPr>
            <a:picLocks noChangeAspect="1"/>
          </p:cNvPicPr>
          <p:nvPr/>
        </p:nvPicPr>
        <p:blipFill>
          <a:blip r:embed="rId2" cstate="print"/>
          <a:stretch>
            <a:fillRect/>
          </a:stretch>
        </p:blipFill>
        <p:spPr>
          <a:xfrm>
            <a:off x="152400" y="762000"/>
            <a:ext cx="7553325" cy="5810250"/>
          </a:xfrm>
          <a:prstGeom prst="rect">
            <a:avLst/>
          </a:prstGeom>
        </p:spPr>
      </p:pic>
      <p:sp>
        <p:nvSpPr>
          <p:cNvPr id="7" name="TextBox 6"/>
          <p:cNvSpPr txBox="1"/>
          <p:nvPr/>
        </p:nvSpPr>
        <p:spPr>
          <a:xfrm>
            <a:off x="3167063" y="1533525"/>
            <a:ext cx="2362200" cy="276999"/>
          </a:xfrm>
          <a:prstGeom prst="rect">
            <a:avLst/>
          </a:prstGeom>
          <a:noFill/>
        </p:spPr>
        <p:txBody>
          <a:bodyPr wrap="square" rtlCol="0">
            <a:spAutoFit/>
          </a:bodyPr>
          <a:lstStyle/>
          <a:p>
            <a:pPr algn="ctr"/>
            <a:r>
              <a:rPr lang="en-US" sz="1200" dirty="0" err="1" smtClean="0">
                <a:solidFill>
                  <a:srgbClr val="FF0000"/>
                </a:solidFill>
              </a:rPr>
              <a:t>anEnergy</a:t>
            </a:r>
            <a:r>
              <a:rPr lang="en-US" sz="1200" dirty="0" smtClean="0">
                <a:solidFill>
                  <a:srgbClr val="FF0000"/>
                </a:solidFill>
              </a:rPr>
              <a:t>: neutron energy in LAB</a:t>
            </a:r>
            <a:endParaRPr lang="en-US" sz="1200" dirty="0">
              <a:solidFill>
                <a:srgbClr val="FF0000"/>
              </a:solidFill>
            </a:endParaRPr>
          </a:p>
        </p:txBody>
      </p:sp>
      <p:sp>
        <p:nvSpPr>
          <p:cNvPr id="12" name="TextBox 11"/>
          <p:cNvSpPr txBox="1"/>
          <p:nvPr/>
        </p:nvSpPr>
        <p:spPr>
          <a:xfrm>
            <a:off x="2328863" y="2600325"/>
            <a:ext cx="2362200" cy="276999"/>
          </a:xfrm>
          <a:prstGeom prst="rect">
            <a:avLst/>
          </a:prstGeom>
          <a:noFill/>
        </p:spPr>
        <p:txBody>
          <a:bodyPr wrap="square" rtlCol="0">
            <a:spAutoFit/>
          </a:bodyPr>
          <a:lstStyle/>
          <a:p>
            <a:pPr algn="ctr"/>
            <a:r>
              <a:rPr lang="en-US" sz="1200" dirty="0" smtClean="0">
                <a:solidFill>
                  <a:srgbClr val="FF0000"/>
                </a:solidFill>
              </a:rPr>
              <a:t>Create 1 neutron in CM</a:t>
            </a:r>
          </a:p>
        </p:txBody>
      </p:sp>
      <p:sp>
        <p:nvSpPr>
          <p:cNvPr id="13" name="TextBox 12"/>
          <p:cNvSpPr txBox="1"/>
          <p:nvPr/>
        </p:nvSpPr>
        <p:spPr>
          <a:xfrm>
            <a:off x="5910263" y="2600325"/>
            <a:ext cx="2057400" cy="276999"/>
          </a:xfrm>
          <a:prstGeom prst="rect">
            <a:avLst/>
          </a:prstGeom>
          <a:noFill/>
        </p:spPr>
        <p:txBody>
          <a:bodyPr wrap="square" rtlCol="0">
            <a:spAutoFit/>
          </a:bodyPr>
          <a:lstStyle/>
          <a:p>
            <a:pPr algn="ctr"/>
            <a:r>
              <a:rPr lang="en-US" sz="1200" dirty="0" smtClean="0">
                <a:solidFill>
                  <a:srgbClr val="FF0000"/>
                </a:solidFill>
              </a:rPr>
              <a:t>Create 3 alpha in CM</a:t>
            </a:r>
          </a:p>
        </p:txBody>
      </p:sp>
      <p:sp>
        <p:nvSpPr>
          <p:cNvPr id="17" name="Arc 16"/>
          <p:cNvSpPr/>
          <p:nvPr/>
        </p:nvSpPr>
        <p:spPr>
          <a:xfrm>
            <a:off x="7281863" y="4352925"/>
            <a:ext cx="381000" cy="1295400"/>
          </a:xfrm>
          <a:prstGeom prst="arc">
            <a:avLst>
              <a:gd name="adj1" fmla="val 16200000"/>
              <a:gd name="adj2" fmla="val 5421217"/>
            </a:avLst>
          </a:prstGeom>
          <a:ln>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7358063" y="4810125"/>
            <a:ext cx="1371600" cy="461665"/>
          </a:xfrm>
          <a:prstGeom prst="rect">
            <a:avLst/>
          </a:prstGeom>
          <a:noFill/>
        </p:spPr>
        <p:txBody>
          <a:bodyPr wrap="square" rtlCol="0">
            <a:spAutoFit/>
          </a:bodyPr>
          <a:lstStyle/>
          <a:p>
            <a:pPr algn="ctr"/>
            <a:r>
              <a:rPr lang="en-US" sz="1200" dirty="0" smtClean="0">
                <a:solidFill>
                  <a:srgbClr val="FF0000"/>
                </a:solidFill>
              </a:rPr>
              <a:t>tuning </a:t>
            </a:r>
          </a:p>
          <a:p>
            <a:pPr algn="ctr"/>
            <a:r>
              <a:rPr lang="en-US" sz="1200" dirty="0" smtClean="0">
                <a:solidFill>
                  <a:srgbClr val="FF0000"/>
                </a:solidFill>
              </a:rPr>
              <a:t>energy</a:t>
            </a:r>
          </a:p>
        </p:txBody>
      </p:sp>
      <p:sp>
        <p:nvSpPr>
          <p:cNvPr id="22" name="Rectangle 21"/>
          <p:cNvSpPr/>
          <p:nvPr/>
        </p:nvSpPr>
        <p:spPr>
          <a:xfrm>
            <a:off x="6553200" y="1295400"/>
            <a:ext cx="2590800" cy="923330"/>
          </a:xfrm>
          <a:prstGeom prst="rect">
            <a:avLst/>
          </a:prstGeom>
        </p:spPr>
        <p:txBody>
          <a:bodyPr wrap="square">
            <a:spAutoFit/>
          </a:bodyPr>
          <a:lstStyle/>
          <a:p>
            <a:pPr algn="ctr"/>
            <a:r>
              <a:rPr lang="en-US" dirty="0" smtClean="0">
                <a:solidFill>
                  <a:schemeClr val="accent2"/>
                </a:solidFill>
              </a:rPr>
              <a:t>Should be made</a:t>
            </a:r>
          </a:p>
          <a:p>
            <a:pPr algn="ctr"/>
            <a:r>
              <a:rPr lang="en-US" dirty="0" smtClean="0">
                <a:solidFill>
                  <a:schemeClr val="accent2"/>
                </a:solidFill>
              </a:rPr>
              <a:t> tuning energy this level </a:t>
            </a:r>
          </a:p>
          <a:p>
            <a:pPr algn="ctr"/>
            <a:r>
              <a:rPr lang="en-US" dirty="0" smtClean="0">
                <a:solidFill>
                  <a:schemeClr val="accent2"/>
                </a:solidFill>
              </a:rPr>
              <a:t>also</a:t>
            </a:r>
            <a:endParaRPr lang="en-US" dirty="0">
              <a:solidFill>
                <a:schemeClr val="accent2"/>
              </a:solidFill>
            </a:endParaRPr>
          </a:p>
        </p:txBody>
      </p:sp>
      <p:sp>
        <p:nvSpPr>
          <p:cNvPr id="23" name="Title 22"/>
          <p:cNvSpPr>
            <a:spLocks noGrp="1"/>
          </p:cNvSpPr>
          <p:nvPr>
            <p:ph type="title"/>
          </p:nvPr>
        </p:nvSpPr>
        <p:spPr/>
        <p:txBody>
          <a:bodyPr>
            <a:normAutofit fontScale="90000"/>
          </a:bodyPr>
          <a:lstStyle/>
          <a:p>
            <a:r>
              <a:rPr lang="en-US" dirty="0" smtClean="0"/>
              <a:t>Typical neutron HP reaction </a:t>
            </a:r>
            <a:br>
              <a:rPr lang="en-US" dirty="0" smtClean="0"/>
            </a:br>
            <a:r>
              <a:rPr lang="en-US" dirty="0" smtClean="0"/>
              <a:t>Class diagram for n C -&gt; n 3alpha (CENDL3.1)</a:t>
            </a:r>
            <a:endParaRPr lang="en-US" dirty="0"/>
          </a:p>
        </p:txBody>
      </p:sp>
      <p:sp>
        <p:nvSpPr>
          <p:cNvPr id="24" name="Content Placeholder 23"/>
          <p:cNvSpPr>
            <a:spLocks noGrp="1"/>
          </p:cNvSpPr>
          <p:nvPr>
            <p:ph idx="1"/>
          </p:nvPr>
        </p:nvSpPr>
        <p:spPr/>
        <p:txBody>
          <a:bodyPr/>
          <a:lstStyle/>
          <a:p>
            <a:endParaRPr lang="en-US" dirty="0"/>
          </a:p>
        </p:txBody>
      </p:sp>
      <p:sp>
        <p:nvSpPr>
          <p:cNvPr id="25" name="Slide Number Placeholder 24"/>
          <p:cNvSpPr>
            <a:spLocks noGrp="1"/>
          </p:cNvSpPr>
          <p:nvPr>
            <p:ph type="sldNum" sz="quarter" idx="12"/>
          </p:nvPr>
        </p:nvSpPr>
        <p:spPr/>
        <p:txBody>
          <a:bodyPr/>
          <a:lstStyle/>
          <a:p>
            <a:fld id="{11E3BEE9-449E-4D75-AEE5-59538EF6D7C6}" type="slidenum">
              <a:rPr lang="en-US" smtClean="0"/>
              <a:pPr/>
              <a:t>9</a:t>
            </a:fld>
            <a:endParaRPr lang="en-US"/>
          </a:p>
        </p:txBody>
      </p:sp>
      <p:sp>
        <p:nvSpPr>
          <p:cNvPr id="16" name="TextBox 15"/>
          <p:cNvSpPr txBox="1"/>
          <p:nvPr/>
        </p:nvSpPr>
        <p:spPr>
          <a:xfrm>
            <a:off x="2057400" y="6096000"/>
            <a:ext cx="4025846" cy="369332"/>
          </a:xfrm>
          <a:prstGeom prst="rect">
            <a:avLst/>
          </a:prstGeom>
          <a:noFill/>
        </p:spPr>
        <p:txBody>
          <a:bodyPr wrap="none" rtlCol="0">
            <a:spAutoFit/>
          </a:bodyPr>
          <a:lstStyle/>
          <a:p>
            <a:r>
              <a:rPr lang="en-US" dirty="0" smtClean="0"/>
              <a:t>I do not say impossible but very difficult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5802</TotalTime>
  <Words>1917</Words>
  <Application>Microsoft Office PowerPoint</Application>
  <PresentationFormat>On-screen Show (4:3)</PresentationFormat>
  <Paragraphs>416</Paragraphs>
  <Slides>35</Slides>
  <Notes>1</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35</vt:i4>
      </vt:variant>
    </vt:vector>
  </HeadingPairs>
  <TitlesOfParts>
    <vt:vector size="38" baseType="lpstr">
      <vt:lpstr>Office Theme</vt:lpstr>
      <vt:lpstr>\\vmware-host\Shared Folders\Desktop\1103NeutronWS\Documents and Settings\tkoi\Desktop\ThermalScattering\G4Result.xls!E![G4Result.xls]E Chart 2</vt:lpstr>
      <vt:lpstr>Equation</vt:lpstr>
      <vt:lpstr>Status of Neutron High Precision Models</vt:lpstr>
      <vt:lpstr>Outline</vt:lpstr>
      <vt:lpstr>G4NDL</vt:lpstr>
      <vt:lpstr>Neutron High Precision (HP)  model and cross section</vt:lpstr>
      <vt:lpstr>“G4NEUTRONHP_NEGLECT_DOPPLER”</vt:lpstr>
      <vt:lpstr>Energy and momentum conservation in NeutronHP </vt:lpstr>
      <vt:lpstr>Impact of the tuning  introduced at v9.2</vt:lpstr>
      <vt:lpstr>Verification  of High Precision Neutron models  Channel Cross Sections</vt:lpstr>
      <vt:lpstr>Typical neutron HP reaction  Class diagram for n C -&gt; n 3alpha (CENDL3.1)</vt:lpstr>
      <vt:lpstr>Be9(n,2n)Be8</vt:lpstr>
      <vt:lpstr>Verification of High Precision Neutron models   Energy Spectrum of Secondary Particles</vt:lpstr>
      <vt:lpstr>ATLAS Cavern Background Simulation</vt:lpstr>
      <vt:lpstr>Comparison of CPU and Memory Consumption based on ATLAS Cavern Background 64 7TeV pp events </vt:lpstr>
      <vt:lpstr>Slide 14</vt:lpstr>
      <vt:lpstr>Slide 15</vt:lpstr>
      <vt:lpstr>GAMOS comparison</vt:lpstr>
      <vt:lpstr>Condition of GAMOS comparison</vt:lpstr>
      <vt:lpstr>Magnesium </vt:lpstr>
      <vt:lpstr>Cl35 and Cl37</vt:lpstr>
      <vt:lpstr>General status of validation</vt:lpstr>
      <vt:lpstr>A few comments for ENDF </vt:lpstr>
      <vt:lpstr>Issues for G4NDL and NeutronHP</vt:lpstr>
      <vt:lpstr>Thermal neutron scattering from chemically bound atoms</vt:lpstr>
      <vt:lpstr>Thermal neutron scattering files from the evaluated nuclear data files ENDF/B-VI, Release2</vt:lpstr>
      <vt:lpstr>Comparison of  cross sections and final states  between free gas model and  thermal scattering model S(α,β)</vt:lpstr>
      <vt:lpstr>Cross section and Secondary Neutron Distributions using S(α, β) model</vt:lpstr>
      <vt:lpstr>Validation with measurements  The neutron capture therapy (NCT)  facility at the Studsvik, Sweden.</vt:lpstr>
      <vt:lpstr>Slide 28</vt:lpstr>
      <vt:lpstr>Enger et al.,  Med. Phys. (33) 337 2006 </vt:lpstr>
      <vt:lpstr>Geant4 simulation for BNCT clinical beam  simulation is divided into two part</vt:lpstr>
      <vt:lpstr>Results with previous measurement and calculations </vt:lpstr>
      <vt:lpstr>Issues for Thermal Scattering </vt:lpstr>
      <vt:lpstr>Issues for G4NDL and NeutronHP (1)</vt:lpstr>
      <vt:lpstr>Issues for G4NDL and NeutronHP (2)</vt:lpstr>
      <vt:lpstr>Issues for G4NDL and NeutronHP (3)</vt:lpstr>
    </vt:vector>
  </TitlesOfParts>
  <Company>Stanford Linear Accelerator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Neutron High Precision  Model and Cross Section</dc:title>
  <dc:creator>SLAC</dc:creator>
  <cp:lastModifiedBy>SLAC</cp:lastModifiedBy>
  <cp:revision>492</cp:revision>
  <dcterms:created xsi:type="dcterms:W3CDTF">2011-03-14T17:59:03Z</dcterms:created>
  <dcterms:modified xsi:type="dcterms:W3CDTF">2011-03-21T07:04:18Z</dcterms:modified>
</cp:coreProperties>
</file>