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6.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7.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8.xml" ContentType="application/vnd.openxmlformats-officedocument.theme+xml"/>
  <Override PartName="/ppt/slideLayouts/slideLayout78.xml" ContentType="application/vnd.openxmlformats-officedocument.presentationml.slideLayout+xml"/>
  <Override PartName="/ppt/theme/theme9.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10.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1.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12.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3.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4.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5.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6.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4" r:id="rId4"/>
    <p:sldMasterId id="2147483698" r:id="rId5"/>
    <p:sldMasterId id="2147484013" r:id="rId6"/>
    <p:sldMasterId id="2147483826" r:id="rId7"/>
    <p:sldMasterId id="2147483802" r:id="rId8"/>
    <p:sldMasterId id="2147484014" r:id="rId9"/>
    <p:sldMasterId id="2147483814" r:id="rId10"/>
    <p:sldMasterId id="2147483872" r:id="rId11"/>
    <p:sldMasterId id="2147483870" r:id="rId12"/>
    <p:sldMasterId id="2147483880" r:id="rId13"/>
    <p:sldMasterId id="2147483660" r:id="rId14"/>
    <p:sldMasterId id="2147483942" r:id="rId15"/>
    <p:sldMasterId id="2147483945" r:id="rId16"/>
    <p:sldMasterId id="2147483984" r:id="rId17"/>
    <p:sldMasterId id="2147483988" r:id="rId18"/>
    <p:sldMasterId id="2147484000" r:id="rId19"/>
    <p:sldMasterId id="2147483700" r:id="rId20"/>
  </p:sldMasterIdLst>
  <p:notesMasterIdLst>
    <p:notesMasterId r:id="rId32"/>
  </p:notesMasterIdLst>
  <p:sldIdLst>
    <p:sldId id="257" r:id="rId21"/>
    <p:sldId id="311" r:id="rId22"/>
    <p:sldId id="325" r:id="rId23"/>
    <p:sldId id="330" r:id="rId24"/>
    <p:sldId id="337" r:id="rId25"/>
    <p:sldId id="333" r:id="rId26"/>
    <p:sldId id="331" r:id="rId27"/>
    <p:sldId id="332" r:id="rId28"/>
    <p:sldId id="334" r:id="rId29"/>
    <p:sldId id="335" r:id="rId30"/>
    <p:sldId id="33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balina, Anna (STFC,DL,AST)" initials="SA(" lastIdx="2" clrIdx="0">
    <p:extLst>
      <p:ext uri="{19B8F6BF-5375-455C-9EA6-DF929625EA0E}">
        <p15:presenceInfo xmlns:p15="http://schemas.microsoft.com/office/powerpoint/2012/main" userId="S-1-5-21-2030781433-144010450-1310660803-900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58FD"/>
    <a:srgbClr val="FFFFFF"/>
    <a:srgbClr val="2E2C60"/>
    <a:srgbClr val="003088"/>
    <a:srgbClr val="BDD0DE"/>
    <a:srgbClr val="010DCE"/>
    <a:srgbClr val="626262"/>
    <a:srgbClr val="1E5DF8"/>
    <a:srgbClr val="000000"/>
    <a:srgbClr val="2E2D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4B8EAB-B465-45B0-8054-3F5A3795B846}" v="66" dt="2023-01-06T18:01:18.839"/>
    <p1510:client id="{29D3405A-3DF1-BA18-3589-5D0894D286B9}" v="301" dt="2023-02-01T11:49:44.055"/>
    <p1510:client id="{4083ED18-DF76-A927-0C5D-4571D6E14B58}" v="467" dt="2023-01-06T15:53:32.425"/>
    <p1510:client id="{40E730BC-6D3D-174D-9490-8DBD2262F9F7}" v="40" dt="2023-01-06T10:39:51.664"/>
    <p1510:client id="{4DC1F91D-2450-8E6F-D12F-B37FC37C359F}" v="107" dt="2023-01-09T13:49:54.681"/>
    <p1510:client id="{6FF9AC5E-96A4-40E3-4642-6D84AED8B3B7}" v="47" dt="2023-01-10T12:33:31.591"/>
    <p1510:client id="{8BBADA84-1E53-74FF-A2B1-AE37DCE7B68D}" v="220" dt="2023-01-06T17:49:54.419"/>
    <p1510:client id="{FA4619F0-CB00-AA75-9551-7357AD6A3D9C}" v="130" dt="2023-01-09T16:22:11.1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3" d="100"/>
          <a:sy n="83" d="100"/>
        </p:scale>
        <p:origin x="162" y="48"/>
      </p:cViewPr>
      <p:guideLst>
        <p:guide orient="horz" pos="323"/>
        <p:guide pos="325"/>
        <p:guide orient="horz" pos="3974"/>
        <p:guide pos="7355"/>
        <p:guide pos="3840"/>
        <p:guide orient="horz" pos="867"/>
        <p:guide orient="horz" pos="3634"/>
        <p:guide pos="869"/>
      </p:guideLst>
    </p:cSldViewPr>
  </p:slideViewPr>
  <p:notesTextViewPr>
    <p:cViewPr>
      <p:scale>
        <a:sx n="3" d="2"/>
        <a:sy n="3" d="2"/>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6.xml"/><Relationship Id="rId39" Type="http://schemas.microsoft.com/office/2015/10/relationships/revisionInfo" Target="revisionInfo.xml"/><Relationship Id="rId21" Type="http://schemas.openxmlformats.org/officeDocument/2006/relationships/slide" Target="slides/slide1.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5.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slide" Target="slides/slide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4.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ker, Emily (STFC,DL,AST)" userId="S::emily.baker@stfc.ac.uk::cd63b128-5bbb-4867-bad5-e2b99d3ce767" providerId="AD" clId="Web-{A5FBA082-9325-437A-ECBD-2F7C3C2A50A3}"/>
    <pc:docChg chg="modSld">
      <pc:chgData name="Baker, Emily (STFC,DL,AST)" userId="S::emily.baker@stfc.ac.uk::cd63b128-5bbb-4867-bad5-e2b99d3ce767" providerId="AD" clId="Web-{A5FBA082-9325-437A-ECBD-2F7C3C2A50A3}" dt="2020-09-22T08:31:44.145" v="1"/>
      <pc:docMkLst>
        <pc:docMk/>
      </pc:docMkLst>
      <pc:sldChg chg="addSp delSp modSp">
        <pc:chgData name="Baker, Emily (STFC,DL,AST)" userId="S::emily.baker@stfc.ac.uk::cd63b128-5bbb-4867-bad5-e2b99d3ce767" providerId="AD" clId="Web-{A5FBA082-9325-437A-ECBD-2F7C3C2A50A3}" dt="2020-09-22T08:31:44.145" v="1"/>
        <pc:sldMkLst>
          <pc:docMk/>
          <pc:sldMk cId="296948453" sldId="328"/>
        </pc:sldMkLst>
        <pc:picChg chg="add del mod">
          <ac:chgData name="Baker, Emily (STFC,DL,AST)" userId="S::emily.baker@stfc.ac.uk::cd63b128-5bbb-4867-bad5-e2b99d3ce767" providerId="AD" clId="Web-{A5FBA082-9325-437A-ECBD-2F7C3C2A50A3}" dt="2020-09-22T08:31:44.145" v="1"/>
          <ac:picMkLst>
            <pc:docMk/>
            <pc:sldMk cId="296948453" sldId="328"/>
            <ac:picMk id="2" creationId="{D52FE388-D208-4EBA-A2C7-EF75E64249BE}"/>
          </ac:picMkLst>
        </pc:picChg>
      </pc:sldChg>
    </pc:docChg>
  </pc:docChgLst>
  <pc:docChgLst>
    <pc:chgData name="Baker, Emily (STFC,DL,AST)" userId="S::emily.baker@stfc.ac.uk::cd63b128-5bbb-4867-bad5-e2b99d3ce767" providerId="AD" clId="Web-{16797057-318B-A4C4-4334-51DFE020EFC1}"/>
    <pc:docChg chg="addSld delSld modSld sldOrd">
      <pc:chgData name="Baker, Emily (STFC,DL,AST)" userId="S::emily.baker@stfc.ac.uk::cd63b128-5bbb-4867-bad5-e2b99d3ce767" providerId="AD" clId="Web-{16797057-318B-A4C4-4334-51DFE020EFC1}" dt="2022-02-03T09:27:00.405" v="41" actId="20577"/>
      <pc:docMkLst>
        <pc:docMk/>
      </pc:docMkLst>
      <pc:sldChg chg="modSp">
        <pc:chgData name="Baker, Emily (STFC,DL,AST)" userId="S::emily.baker@stfc.ac.uk::cd63b128-5bbb-4867-bad5-e2b99d3ce767" providerId="AD" clId="Web-{16797057-318B-A4C4-4334-51DFE020EFC1}" dt="2022-02-03T09:27:00.405" v="41" actId="20577"/>
        <pc:sldMkLst>
          <pc:docMk/>
          <pc:sldMk cId="3667547723" sldId="311"/>
        </pc:sldMkLst>
        <pc:spChg chg="mod">
          <ac:chgData name="Baker, Emily (STFC,DL,AST)" userId="S::emily.baker@stfc.ac.uk::cd63b128-5bbb-4867-bad5-e2b99d3ce767" providerId="AD" clId="Web-{16797057-318B-A4C4-4334-51DFE020EFC1}" dt="2022-02-03T09:27:00.405" v="41" actId="20577"/>
          <ac:spMkLst>
            <pc:docMk/>
            <pc:sldMk cId="3667547723" sldId="311"/>
            <ac:spMk id="16" creationId="{2422DBB9-7747-7041-8E78-C517CE8075C9}"/>
          </ac:spMkLst>
        </pc:spChg>
      </pc:sldChg>
      <pc:sldChg chg="new del">
        <pc:chgData name="Baker, Emily (STFC,DL,AST)" userId="S::emily.baker@stfc.ac.uk::cd63b128-5bbb-4867-bad5-e2b99d3ce767" providerId="AD" clId="Web-{16797057-318B-A4C4-4334-51DFE020EFC1}" dt="2022-02-03T09:24:03.338" v="19"/>
        <pc:sldMkLst>
          <pc:docMk/>
          <pc:sldMk cId="2294126392" sldId="346"/>
        </pc:sldMkLst>
      </pc:sldChg>
      <pc:sldChg chg="new del">
        <pc:chgData name="Baker, Emily (STFC,DL,AST)" userId="S::emily.baker@stfc.ac.uk::cd63b128-5bbb-4867-bad5-e2b99d3ce767" providerId="AD" clId="Web-{16797057-318B-A4C4-4334-51DFE020EFC1}" dt="2022-02-03T09:24:22.916" v="31"/>
        <pc:sldMkLst>
          <pc:docMk/>
          <pc:sldMk cId="1834581447" sldId="347"/>
        </pc:sldMkLst>
      </pc:sldChg>
      <pc:sldChg chg="modSp add ord replId">
        <pc:chgData name="Baker, Emily (STFC,DL,AST)" userId="S::emily.baker@stfc.ac.uk::cd63b128-5bbb-4867-bad5-e2b99d3ce767" providerId="AD" clId="Web-{16797057-318B-A4C4-4334-51DFE020EFC1}" dt="2022-02-03T09:26:50.873" v="32"/>
        <pc:sldMkLst>
          <pc:docMk/>
          <pc:sldMk cId="3027937312" sldId="348"/>
        </pc:sldMkLst>
        <pc:spChg chg="mod">
          <ac:chgData name="Baker, Emily (STFC,DL,AST)" userId="S::emily.baker@stfc.ac.uk::cd63b128-5bbb-4867-bad5-e2b99d3ce767" providerId="AD" clId="Web-{16797057-318B-A4C4-4334-51DFE020EFC1}" dt="2022-02-03T09:24:12.291" v="22" actId="20577"/>
          <ac:spMkLst>
            <pc:docMk/>
            <pc:sldMk cId="3027937312" sldId="348"/>
            <ac:spMk id="3" creationId="{00000000-0000-0000-0000-000000000000}"/>
          </ac:spMkLst>
        </pc:spChg>
      </pc:sldChg>
      <pc:sldChg chg="modSp add replId">
        <pc:chgData name="Baker, Emily (STFC,DL,AST)" userId="S::emily.baker@stfc.ac.uk::cd63b128-5bbb-4867-bad5-e2b99d3ce767" providerId="AD" clId="Web-{16797057-318B-A4C4-4334-51DFE020EFC1}" dt="2022-02-03T09:24:18.635" v="30" actId="20577"/>
        <pc:sldMkLst>
          <pc:docMk/>
          <pc:sldMk cId="3008890734" sldId="349"/>
        </pc:sldMkLst>
        <pc:spChg chg="mod">
          <ac:chgData name="Baker, Emily (STFC,DL,AST)" userId="S::emily.baker@stfc.ac.uk::cd63b128-5bbb-4867-bad5-e2b99d3ce767" providerId="AD" clId="Web-{16797057-318B-A4C4-4334-51DFE020EFC1}" dt="2022-02-03T09:24:18.635" v="30" actId="20577"/>
          <ac:spMkLst>
            <pc:docMk/>
            <pc:sldMk cId="3008890734" sldId="349"/>
            <ac:spMk id="3" creationId="{00000000-0000-0000-0000-000000000000}"/>
          </ac:spMkLst>
        </pc:spChg>
      </pc:sldChg>
    </pc:docChg>
  </pc:docChgLst>
  <pc:docChgLst>
    <pc:chgData name="Baker, Emily (STFC,DL,AST)" userId="S::emily.baker@stfc.ac.uk::cd63b128-5bbb-4867-bad5-e2b99d3ce767" providerId="AD" clId="Web-{92F532E0-C64B-0C19-D5D8-F1681F567FFA}"/>
    <pc:docChg chg="addSld delSld modSld">
      <pc:chgData name="Baker, Emily (STFC,DL,AST)" userId="S::emily.baker@stfc.ac.uk::cd63b128-5bbb-4867-bad5-e2b99d3ce767" providerId="AD" clId="Web-{92F532E0-C64B-0C19-D5D8-F1681F567FFA}" dt="2022-06-14T08:26:43.755" v="36"/>
      <pc:docMkLst>
        <pc:docMk/>
      </pc:docMkLst>
      <pc:sldChg chg="modSp">
        <pc:chgData name="Baker, Emily (STFC,DL,AST)" userId="S::emily.baker@stfc.ac.uk::cd63b128-5bbb-4867-bad5-e2b99d3ce767" providerId="AD" clId="Web-{92F532E0-C64B-0C19-D5D8-F1681F567FFA}" dt="2022-06-14T08:26:43.755" v="36"/>
        <pc:sldMkLst>
          <pc:docMk/>
          <pc:sldMk cId="3667547723" sldId="311"/>
        </pc:sldMkLst>
        <pc:spChg chg="mod">
          <ac:chgData name="Baker, Emily (STFC,DL,AST)" userId="S::emily.baker@stfc.ac.uk::cd63b128-5bbb-4867-bad5-e2b99d3ce767" providerId="AD" clId="Web-{92F532E0-C64B-0C19-D5D8-F1681F567FFA}" dt="2022-06-14T08:26:43.755" v="36"/>
          <ac:spMkLst>
            <pc:docMk/>
            <pc:sldMk cId="3667547723" sldId="311"/>
            <ac:spMk id="16" creationId="{2422DBB9-7747-7041-8E78-C517CE8075C9}"/>
          </ac:spMkLst>
        </pc:spChg>
      </pc:sldChg>
      <pc:sldChg chg="addSp delSp modSp new">
        <pc:chgData name="Baker, Emily (STFC,DL,AST)" userId="S::emily.baker@stfc.ac.uk::cd63b128-5bbb-4867-bad5-e2b99d3ce767" providerId="AD" clId="Web-{92F532E0-C64B-0C19-D5D8-F1681F567FFA}" dt="2022-06-14T08:25:43.876" v="8" actId="1076"/>
        <pc:sldMkLst>
          <pc:docMk/>
          <pc:sldMk cId="2501242580" sldId="338"/>
        </pc:sldMkLst>
        <pc:spChg chg="del">
          <ac:chgData name="Baker, Emily (STFC,DL,AST)" userId="S::emily.baker@stfc.ac.uk::cd63b128-5bbb-4867-bad5-e2b99d3ce767" providerId="AD" clId="Web-{92F532E0-C64B-0C19-D5D8-F1681F567FFA}" dt="2022-06-14T08:25:23.906" v="2"/>
          <ac:spMkLst>
            <pc:docMk/>
            <pc:sldMk cId="2501242580" sldId="338"/>
            <ac:spMk id="2" creationId="{E8D2C5FD-E807-EE68-41E7-B13DA8AAA160}"/>
          </ac:spMkLst>
        </pc:spChg>
        <pc:spChg chg="del">
          <ac:chgData name="Baker, Emily (STFC,DL,AST)" userId="S::emily.baker@stfc.ac.uk::cd63b128-5bbb-4867-bad5-e2b99d3ce767" providerId="AD" clId="Web-{92F532E0-C64B-0C19-D5D8-F1681F567FFA}" dt="2022-06-14T08:25:23.906" v="1"/>
          <ac:spMkLst>
            <pc:docMk/>
            <pc:sldMk cId="2501242580" sldId="338"/>
            <ac:spMk id="3" creationId="{B6A89634-F39C-DB61-6057-C269586AD4BD}"/>
          </ac:spMkLst>
        </pc:spChg>
        <pc:picChg chg="add mod">
          <ac:chgData name="Baker, Emily (STFC,DL,AST)" userId="S::emily.baker@stfc.ac.uk::cd63b128-5bbb-4867-bad5-e2b99d3ce767" providerId="AD" clId="Web-{92F532E0-C64B-0C19-D5D8-F1681F567FFA}" dt="2022-06-14T08:25:43.876" v="8" actId="1076"/>
          <ac:picMkLst>
            <pc:docMk/>
            <pc:sldMk cId="2501242580" sldId="338"/>
            <ac:picMk id="4" creationId="{38E48E74-A9EB-8FC2-C8D7-9876D8DF23B0}"/>
          </ac:picMkLst>
        </pc:picChg>
      </pc:sldChg>
      <pc:sldChg chg="modSp add replId">
        <pc:chgData name="Baker, Emily (STFC,DL,AST)" userId="S::emily.baker@stfc.ac.uk::cd63b128-5bbb-4867-bad5-e2b99d3ce767" providerId="AD" clId="Web-{92F532E0-C64B-0C19-D5D8-F1681F567FFA}" dt="2022-06-14T08:26:23.379" v="32" actId="1076"/>
        <pc:sldMkLst>
          <pc:docMk/>
          <pc:sldMk cId="35145180" sldId="339"/>
        </pc:sldMkLst>
        <pc:spChg chg="mod">
          <ac:chgData name="Baker, Emily (STFC,DL,AST)" userId="S::emily.baker@stfc.ac.uk::cd63b128-5bbb-4867-bad5-e2b99d3ce767" providerId="AD" clId="Web-{92F532E0-C64B-0C19-D5D8-F1681F567FFA}" dt="2022-06-14T08:26:23.379" v="32" actId="1076"/>
          <ac:spMkLst>
            <pc:docMk/>
            <pc:sldMk cId="35145180" sldId="339"/>
            <ac:spMk id="8" creationId="{A1A39C34-E01A-FD49-8603-2E8AE6BB5606}"/>
          </ac:spMkLst>
        </pc:spChg>
      </pc:sldChg>
      <pc:sldChg chg="add del replId">
        <pc:chgData name="Baker, Emily (STFC,DL,AST)" userId="S::emily.baker@stfc.ac.uk::cd63b128-5bbb-4867-bad5-e2b99d3ce767" providerId="AD" clId="Web-{92F532E0-C64B-0C19-D5D8-F1681F567FFA}" dt="2022-06-14T08:25:27.969" v="4"/>
        <pc:sldMkLst>
          <pc:docMk/>
          <pc:sldMk cId="3707949028" sldId="339"/>
        </pc:sldMkLst>
      </pc:sldChg>
    </pc:docChg>
  </pc:docChgLst>
  <pc:docChgLst>
    <pc:chgData name="Baker, Emily (STFC,DL,AST)" userId="S::emily.baker@stfc.ac.uk::cd63b128-5bbb-4867-bad5-e2b99d3ce767" providerId="AD" clId="Web-{F8A7A5D3-4FF2-440C-BB02-87D5E45339E1}"/>
    <pc:docChg chg="delSld modSld">
      <pc:chgData name="Baker, Emily (STFC,DL,AST)" userId="S::emily.baker@stfc.ac.uk::cd63b128-5bbb-4867-bad5-e2b99d3ce767" providerId="AD" clId="Web-{F8A7A5D3-4FF2-440C-BB02-87D5E45339E1}" dt="2021-09-09T11:01:47.663" v="11"/>
      <pc:docMkLst>
        <pc:docMk/>
      </pc:docMkLst>
      <pc:sldChg chg="modSp">
        <pc:chgData name="Baker, Emily (STFC,DL,AST)" userId="S::emily.baker@stfc.ac.uk::cd63b128-5bbb-4867-bad5-e2b99d3ce767" providerId="AD" clId="Web-{F8A7A5D3-4FF2-440C-BB02-87D5E45339E1}" dt="2021-09-09T11:01:37.178" v="2" actId="20577"/>
        <pc:sldMkLst>
          <pc:docMk/>
          <pc:sldMk cId="3224382533" sldId="257"/>
        </pc:sldMkLst>
        <pc:spChg chg="mod">
          <ac:chgData name="Baker, Emily (STFC,DL,AST)" userId="S::emily.baker@stfc.ac.uk::cd63b128-5bbb-4867-bad5-e2b99d3ce767" providerId="AD" clId="Web-{F8A7A5D3-4FF2-440C-BB02-87D5E45339E1}" dt="2021-09-09T11:01:37.178" v="2" actId="20577"/>
          <ac:spMkLst>
            <pc:docMk/>
            <pc:sldMk cId="3224382533" sldId="257"/>
            <ac:spMk id="12" creationId="{00000000-0000-0000-0000-000000000000}"/>
          </ac:spMkLst>
        </pc:spChg>
      </pc:sldChg>
      <pc:sldChg chg="del">
        <pc:chgData name="Baker, Emily (STFC,DL,AST)" userId="S::emily.baker@stfc.ac.uk::cd63b128-5bbb-4867-bad5-e2b99d3ce767" providerId="AD" clId="Web-{F8A7A5D3-4FF2-440C-BB02-87D5E45339E1}" dt="2021-09-09T11:01:45.241" v="8"/>
        <pc:sldMkLst>
          <pc:docMk/>
          <pc:sldMk cId="729776783" sldId="349"/>
        </pc:sldMkLst>
      </pc:sldChg>
      <pc:sldChg chg="del">
        <pc:chgData name="Baker, Emily (STFC,DL,AST)" userId="S::emily.baker@stfc.ac.uk::cd63b128-5bbb-4867-bad5-e2b99d3ce767" providerId="AD" clId="Web-{F8A7A5D3-4FF2-440C-BB02-87D5E45339E1}" dt="2021-09-09T11:01:42.944" v="6"/>
        <pc:sldMkLst>
          <pc:docMk/>
          <pc:sldMk cId="302086603" sldId="361"/>
        </pc:sldMkLst>
      </pc:sldChg>
      <pc:sldChg chg="del">
        <pc:chgData name="Baker, Emily (STFC,DL,AST)" userId="S::emily.baker@stfc.ac.uk::cd63b128-5bbb-4867-bad5-e2b99d3ce767" providerId="AD" clId="Web-{F8A7A5D3-4FF2-440C-BB02-87D5E45339E1}" dt="2021-09-09T11:01:43.679" v="7"/>
        <pc:sldMkLst>
          <pc:docMk/>
          <pc:sldMk cId="1969710112" sldId="362"/>
        </pc:sldMkLst>
      </pc:sldChg>
      <pc:sldChg chg="del">
        <pc:chgData name="Baker, Emily (STFC,DL,AST)" userId="S::emily.baker@stfc.ac.uk::cd63b128-5bbb-4867-bad5-e2b99d3ce767" providerId="AD" clId="Web-{F8A7A5D3-4FF2-440C-BB02-87D5E45339E1}" dt="2021-09-09T11:01:46.444" v="9"/>
        <pc:sldMkLst>
          <pc:docMk/>
          <pc:sldMk cId="1877803352" sldId="364"/>
        </pc:sldMkLst>
      </pc:sldChg>
      <pc:sldChg chg="del">
        <pc:chgData name="Baker, Emily (STFC,DL,AST)" userId="S::emily.baker@stfc.ac.uk::cd63b128-5bbb-4867-bad5-e2b99d3ce767" providerId="AD" clId="Web-{F8A7A5D3-4FF2-440C-BB02-87D5E45339E1}" dt="2021-09-09T11:01:47.038" v="10"/>
        <pc:sldMkLst>
          <pc:docMk/>
          <pc:sldMk cId="1638772623" sldId="365"/>
        </pc:sldMkLst>
      </pc:sldChg>
      <pc:sldChg chg="del">
        <pc:chgData name="Baker, Emily (STFC,DL,AST)" userId="S::emily.baker@stfc.ac.uk::cd63b128-5bbb-4867-bad5-e2b99d3ce767" providerId="AD" clId="Web-{F8A7A5D3-4FF2-440C-BB02-87D5E45339E1}" dt="2021-09-09T11:01:47.663" v="11"/>
        <pc:sldMkLst>
          <pc:docMk/>
          <pc:sldMk cId="2672017558" sldId="366"/>
        </pc:sldMkLst>
      </pc:sldChg>
      <pc:sldChg chg="del">
        <pc:chgData name="Baker, Emily (STFC,DL,AST)" userId="S::emily.baker@stfc.ac.uk::cd63b128-5bbb-4867-bad5-e2b99d3ce767" providerId="AD" clId="Web-{F8A7A5D3-4FF2-440C-BB02-87D5E45339E1}" dt="2021-09-09T11:01:39.757" v="3"/>
        <pc:sldMkLst>
          <pc:docMk/>
          <pc:sldMk cId="967774002" sldId="368"/>
        </pc:sldMkLst>
      </pc:sldChg>
      <pc:sldChg chg="del">
        <pc:chgData name="Baker, Emily (STFC,DL,AST)" userId="S::emily.baker@stfc.ac.uk::cd63b128-5bbb-4867-bad5-e2b99d3ce767" providerId="AD" clId="Web-{F8A7A5D3-4FF2-440C-BB02-87D5E45339E1}" dt="2021-09-09T11:01:41.007" v="4"/>
        <pc:sldMkLst>
          <pc:docMk/>
          <pc:sldMk cId="24541638" sldId="369"/>
        </pc:sldMkLst>
      </pc:sldChg>
      <pc:sldChg chg="del">
        <pc:chgData name="Baker, Emily (STFC,DL,AST)" userId="S::emily.baker@stfc.ac.uk::cd63b128-5bbb-4867-bad5-e2b99d3ce767" providerId="AD" clId="Web-{F8A7A5D3-4FF2-440C-BB02-87D5E45339E1}" dt="2021-09-09T11:01:41.835" v="5"/>
        <pc:sldMkLst>
          <pc:docMk/>
          <pc:sldMk cId="2305572494" sldId="370"/>
        </pc:sldMkLst>
      </pc:sldChg>
    </pc:docChg>
  </pc:docChgLst>
  <pc:docChgLst>
    <pc:chgData name="Clarke, Jim (STFC,DL,AST)" userId="S::jim.clarke@stfc.ac.uk::cfbc3bf2-f1c3-43b3-bd3d-aaf645717052" providerId="AD" clId="Web-{48F73749-D61A-373C-04D1-1D8186AA547F}"/>
    <pc:docChg chg="modSld">
      <pc:chgData name="Clarke, Jim (STFC,DL,AST)" userId="S::jim.clarke@stfc.ac.uk::cfbc3bf2-f1c3-43b3-bd3d-aaf645717052" providerId="AD" clId="Web-{48F73749-D61A-373C-04D1-1D8186AA547F}" dt="2022-07-15T09:20:17.273" v="15" actId="20577"/>
      <pc:docMkLst>
        <pc:docMk/>
      </pc:docMkLst>
      <pc:sldChg chg="modSp">
        <pc:chgData name="Clarke, Jim (STFC,DL,AST)" userId="S::jim.clarke@stfc.ac.uk::cfbc3bf2-f1c3-43b3-bd3d-aaf645717052" providerId="AD" clId="Web-{48F73749-D61A-373C-04D1-1D8186AA547F}" dt="2022-07-15T09:20:17.273" v="15" actId="20577"/>
        <pc:sldMkLst>
          <pc:docMk/>
          <pc:sldMk cId="3667547723" sldId="311"/>
        </pc:sldMkLst>
        <pc:spChg chg="mod">
          <ac:chgData name="Clarke, Jim (STFC,DL,AST)" userId="S::jim.clarke@stfc.ac.uk::cfbc3bf2-f1c3-43b3-bd3d-aaf645717052" providerId="AD" clId="Web-{48F73749-D61A-373C-04D1-1D8186AA547F}" dt="2022-07-15T09:20:17.273" v="15" actId="20577"/>
          <ac:spMkLst>
            <pc:docMk/>
            <pc:sldMk cId="3667547723" sldId="311"/>
            <ac:spMk id="16" creationId="{2422DBB9-7747-7041-8E78-C517CE8075C9}"/>
          </ac:spMkLst>
        </pc:spChg>
      </pc:sldChg>
    </pc:docChg>
  </pc:docChgLst>
  <pc:docChgLst>
    <pc:chgData name="Cooper, Alison (STFC,DL,AST)" userId="S::alison.cooper@stfc.ac.uk::10fbe303-8818-42e4-8b6d-3d55e496baf7" providerId="AD" clId="Web-{DDFED264-9589-FF80-16FA-5844A0122607}"/>
    <pc:docChg chg="addSld modSld">
      <pc:chgData name="Cooper, Alison (STFC,DL,AST)" userId="S::alison.cooper@stfc.ac.uk::10fbe303-8818-42e4-8b6d-3d55e496baf7" providerId="AD" clId="Web-{DDFED264-9589-FF80-16FA-5844A0122607}" dt="2022-06-10T15:14:25.638" v="30" actId="20577"/>
      <pc:docMkLst>
        <pc:docMk/>
      </pc:docMkLst>
      <pc:sldChg chg="modSp">
        <pc:chgData name="Cooper, Alison (STFC,DL,AST)" userId="S::alison.cooper@stfc.ac.uk::10fbe303-8818-42e4-8b6d-3d55e496baf7" providerId="AD" clId="Web-{DDFED264-9589-FF80-16FA-5844A0122607}" dt="2022-06-10T15:11:50.347" v="7" actId="20577"/>
        <pc:sldMkLst>
          <pc:docMk/>
          <pc:sldMk cId="3667547723" sldId="311"/>
        </pc:sldMkLst>
        <pc:spChg chg="mod">
          <ac:chgData name="Cooper, Alison (STFC,DL,AST)" userId="S::alison.cooper@stfc.ac.uk::10fbe303-8818-42e4-8b6d-3d55e496baf7" providerId="AD" clId="Web-{DDFED264-9589-FF80-16FA-5844A0122607}" dt="2022-06-10T15:11:50.347" v="7" actId="20577"/>
          <ac:spMkLst>
            <pc:docMk/>
            <pc:sldMk cId="3667547723" sldId="311"/>
            <ac:spMk id="16" creationId="{2422DBB9-7747-7041-8E78-C517CE8075C9}"/>
          </ac:spMkLst>
        </pc:spChg>
      </pc:sldChg>
      <pc:sldChg chg="modSp">
        <pc:chgData name="Cooper, Alison (STFC,DL,AST)" userId="S::alison.cooper@stfc.ac.uk::10fbe303-8818-42e4-8b6d-3d55e496baf7" providerId="AD" clId="Web-{DDFED264-9589-FF80-16FA-5844A0122607}" dt="2022-06-10T15:13:52.198" v="23" actId="1076"/>
        <pc:sldMkLst>
          <pc:docMk/>
          <pc:sldMk cId="2964655766" sldId="318"/>
        </pc:sldMkLst>
        <pc:spChg chg="mod">
          <ac:chgData name="Cooper, Alison (STFC,DL,AST)" userId="S::alison.cooper@stfc.ac.uk::10fbe303-8818-42e4-8b6d-3d55e496baf7" providerId="AD" clId="Web-{DDFED264-9589-FF80-16FA-5844A0122607}" dt="2022-06-10T15:13:52.198" v="23" actId="1076"/>
          <ac:spMkLst>
            <pc:docMk/>
            <pc:sldMk cId="2964655766" sldId="318"/>
            <ac:spMk id="4" creationId="{5021207A-C734-817C-34B2-DF6D0FB9DEBC}"/>
          </ac:spMkLst>
        </pc:spChg>
        <pc:picChg chg="mod">
          <ac:chgData name="Cooper, Alison (STFC,DL,AST)" userId="S::alison.cooper@stfc.ac.uk::10fbe303-8818-42e4-8b6d-3d55e496baf7" providerId="AD" clId="Web-{DDFED264-9589-FF80-16FA-5844A0122607}" dt="2022-06-10T15:13:45.479" v="21" actId="1076"/>
          <ac:picMkLst>
            <pc:docMk/>
            <pc:sldMk cId="2964655766" sldId="318"/>
            <ac:picMk id="2" creationId="{9C506B91-26B9-76B0-B0B5-66BEBB9149A5}"/>
          </ac:picMkLst>
        </pc:picChg>
      </pc:sldChg>
      <pc:sldChg chg="modSp">
        <pc:chgData name="Cooper, Alison (STFC,DL,AST)" userId="S::alison.cooper@stfc.ac.uk::10fbe303-8818-42e4-8b6d-3d55e496baf7" providerId="AD" clId="Web-{DDFED264-9589-FF80-16FA-5844A0122607}" dt="2022-06-10T15:14:25.638" v="30" actId="20577"/>
        <pc:sldMkLst>
          <pc:docMk/>
          <pc:sldMk cId="982420637" sldId="319"/>
        </pc:sldMkLst>
        <pc:spChg chg="mod">
          <ac:chgData name="Cooper, Alison (STFC,DL,AST)" userId="S::alison.cooper@stfc.ac.uk::10fbe303-8818-42e4-8b6d-3d55e496baf7" providerId="AD" clId="Web-{DDFED264-9589-FF80-16FA-5844A0122607}" dt="2022-06-10T15:14:25.638" v="30" actId="20577"/>
          <ac:spMkLst>
            <pc:docMk/>
            <pc:sldMk cId="982420637" sldId="319"/>
            <ac:spMk id="4" creationId="{9BA4D504-ACE5-B20C-8242-22F24B31CBB4}"/>
          </ac:spMkLst>
        </pc:spChg>
        <pc:picChg chg="mod">
          <ac:chgData name="Cooper, Alison (STFC,DL,AST)" userId="S::alison.cooper@stfc.ac.uk::10fbe303-8818-42e4-8b6d-3d55e496baf7" providerId="AD" clId="Web-{DDFED264-9589-FF80-16FA-5844A0122607}" dt="2022-06-10T15:14:00.324" v="25" actId="1076"/>
          <ac:picMkLst>
            <pc:docMk/>
            <pc:sldMk cId="982420637" sldId="319"/>
            <ac:picMk id="2" creationId="{A1B7479E-3D94-5BCE-3662-953B8BE9C818}"/>
          </ac:picMkLst>
        </pc:picChg>
      </pc:sldChg>
      <pc:sldChg chg="modSp">
        <pc:chgData name="Cooper, Alison (STFC,DL,AST)" userId="S::alison.cooper@stfc.ac.uk::10fbe303-8818-42e4-8b6d-3d55e496baf7" providerId="AD" clId="Web-{DDFED264-9589-FF80-16FA-5844A0122607}" dt="2022-06-10T15:12:46.288" v="16" actId="20577"/>
        <pc:sldMkLst>
          <pc:docMk/>
          <pc:sldMk cId="2954483383" sldId="325"/>
        </pc:sldMkLst>
        <pc:spChg chg="mod">
          <ac:chgData name="Cooper, Alison (STFC,DL,AST)" userId="S::alison.cooper@stfc.ac.uk::10fbe303-8818-42e4-8b6d-3d55e496baf7" providerId="AD" clId="Web-{DDFED264-9589-FF80-16FA-5844A0122607}" dt="2022-06-10T15:12:46.288" v="16" actId="20577"/>
          <ac:spMkLst>
            <pc:docMk/>
            <pc:sldMk cId="2954483383" sldId="325"/>
            <ac:spMk id="12" creationId="{8FEA68CA-E2CD-5C5E-B076-F10C6BC4E45B}"/>
          </ac:spMkLst>
        </pc:spChg>
      </pc:sldChg>
      <pc:sldChg chg="modSp add replId">
        <pc:chgData name="Cooper, Alison (STFC,DL,AST)" userId="S::alison.cooper@stfc.ac.uk::10fbe303-8818-42e4-8b6d-3d55e496baf7" providerId="AD" clId="Web-{DDFED264-9589-FF80-16FA-5844A0122607}" dt="2022-06-10T15:12:06.660" v="12" actId="20577"/>
        <pc:sldMkLst>
          <pc:docMk/>
          <pc:sldMk cId="3892877432" sldId="326"/>
        </pc:sldMkLst>
        <pc:spChg chg="mod">
          <ac:chgData name="Cooper, Alison (STFC,DL,AST)" userId="S::alison.cooper@stfc.ac.uk::10fbe303-8818-42e4-8b6d-3d55e496baf7" providerId="AD" clId="Web-{DDFED264-9589-FF80-16FA-5844A0122607}" dt="2022-06-10T15:12:06.660" v="12" actId="20577"/>
          <ac:spMkLst>
            <pc:docMk/>
            <pc:sldMk cId="3892877432" sldId="326"/>
            <ac:spMk id="8" creationId="{A1A39C34-E01A-FD49-8603-2E8AE6BB5606}"/>
          </ac:spMkLst>
        </pc:spChg>
      </pc:sldChg>
      <pc:sldChg chg="add">
        <pc:chgData name="Cooper, Alison (STFC,DL,AST)" userId="S::alison.cooper@stfc.ac.uk::10fbe303-8818-42e4-8b6d-3d55e496baf7" providerId="AD" clId="Web-{DDFED264-9589-FF80-16FA-5844A0122607}" dt="2022-06-10T15:12:14.552" v="13"/>
        <pc:sldMkLst>
          <pc:docMk/>
          <pc:sldMk cId="3730178670" sldId="327"/>
        </pc:sldMkLst>
      </pc:sldChg>
      <pc:sldChg chg="add">
        <pc:chgData name="Cooper, Alison (STFC,DL,AST)" userId="S::alison.cooper@stfc.ac.uk::10fbe303-8818-42e4-8b6d-3d55e496baf7" providerId="AD" clId="Web-{DDFED264-9589-FF80-16FA-5844A0122607}" dt="2022-06-10T15:12:14.739" v="14"/>
        <pc:sldMkLst>
          <pc:docMk/>
          <pc:sldMk cId="538165221" sldId="328"/>
        </pc:sldMkLst>
      </pc:sldChg>
    </pc:docChg>
  </pc:docChgLst>
  <pc:docChgLst>
    <pc:chgData name="Baker, Emily (STFC,DL,AST)" userId="S::emily.baker@stfc.ac.uk::cd63b128-5bbb-4867-bad5-e2b99d3ce767" providerId="AD" clId="Web-{645F0FC8-13FE-F3F3-7C82-BCB414F513FE}"/>
    <pc:docChg chg="addSld modSld">
      <pc:chgData name="Baker, Emily (STFC,DL,AST)" userId="S::emily.baker@stfc.ac.uk::cd63b128-5bbb-4867-bad5-e2b99d3ce767" providerId="AD" clId="Web-{645F0FC8-13FE-F3F3-7C82-BCB414F513FE}" dt="2021-04-14T10:51:06.862" v="130" actId="1076"/>
      <pc:docMkLst>
        <pc:docMk/>
      </pc:docMkLst>
      <pc:sldChg chg="modSp add">
        <pc:chgData name="Baker, Emily (STFC,DL,AST)" userId="S::emily.baker@stfc.ac.uk::cd63b128-5bbb-4867-bad5-e2b99d3ce767" providerId="AD" clId="Web-{645F0FC8-13FE-F3F3-7C82-BCB414F513FE}" dt="2021-04-14T10:51:06.862" v="130" actId="1076"/>
        <pc:sldMkLst>
          <pc:docMk/>
          <pc:sldMk cId="2593447445" sldId="322"/>
        </pc:sldMkLst>
        <pc:spChg chg="mod">
          <ac:chgData name="Baker, Emily (STFC,DL,AST)" userId="S::emily.baker@stfc.ac.uk::cd63b128-5bbb-4867-bad5-e2b99d3ce767" providerId="AD" clId="Web-{645F0FC8-13FE-F3F3-7C82-BCB414F513FE}" dt="2021-04-14T10:51:02.752" v="129" actId="1076"/>
          <ac:spMkLst>
            <pc:docMk/>
            <pc:sldMk cId="2593447445" sldId="322"/>
            <ac:spMk id="4" creationId="{00000000-0000-0000-0000-000000000000}"/>
          </ac:spMkLst>
        </pc:spChg>
        <pc:spChg chg="mod">
          <ac:chgData name="Baker, Emily (STFC,DL,AST)" userId="S::emily.baker@stfc.ac.uk::cd63b128-5bbb-4867-bad5-e2b99d3ce767" providerId="AD" clId="Web-{645F0FC8-13FE-F3F3-7C82-BCB414F513FE}" dt="2021-04-14T10:36:24.330" v="1" actId="20577"/>
          <ac:spMkLst>
            <pc:docMk/>
            <pc:sldMk cId="2593447445" sldId="322"/>
            <ac:spMk id="9" creationId="{DE67786B-8CF6-7140-A9BE-F2F0A0F1F7F0}"/>
          </ac:spMkLst>
        </pc:spChg>
        <pc:spChg chg="mod">
          <ac:chgData name="Baker, Emily (STFC,DL,AST)" userId="S::emily.baker@stfc.ac.uk::cd63b128-5bbb-4867-bad5-e2b99d3ce767" providerId="AD" clId="Web-{645F0FC8-13FE-F3F3-7C82-BCB414F513FE}" dt="2021-04-14T10:51:02.737" v="128" actId="1076"/>
          <ac:spMkLst>
            <pc:docMk/>
            <pc:sldMk cId="2593447445" sldId="322"/>
            <ac:spMk id="10" creationId="{00000000-0000-0000-0000-000000000000}"/>
          </ac:spMkLst>
        </pc:spChg>
        <pc:spChg chg="mod">
          <ac:chgData name="Baker, Emily (STFC,DL,AST)" userId="S::emily.baker@stfc.ac.uk::cd63b128-5bbb-4867-bad5-e2b99d3ce767" providerId="AD" clId="Web-{645F0FC8-13FE-F3F3-7C82-BCB414F513FE}" dt="2021-04-14T10:51:06.862" v="130" actId="1076"/>
          <ac:spMkLst>
            <pc:docMk/>
            <pc:sldMk cId="2593447445" sldId="322"/>
            <ac:spMk id="11" creationId="{00000000-0000-0000-0000-000000000000}"/>
          </ac:spMkLst>
        </pc:spChg>
        <pc:spChg chg="mod">
          <ac:chgData name="Baker, Emily (STFC,DL,AST)" userId="S::emily.baker@stfc.ac.uk::cd63b128-5bbb-4867-bad5-e2b99d3ce767" providerId="AD" clId="Web-{645F0FC8-13FE-F3F3-7C82-BCB414F513FE}" dt="2021-04-14T10:45:10.230" v="104" actId="1076"/>
          <ac:spMkLst>
            <pc:docMk/>
            <pc:sldMk cId="2593447445" sldId="322"/>
            <ac:spMk id="12" creationId="{00000000-0000-0000-0000-000000000000}"/>
          </ac:spMkLst>
        </pc:spChg>
      </pc:sldChg>
    </pc:docChg>
  </pc:docChgLst>
  <pc:docChgLst>
    <pc:chgData name="Baker, Emily (STFC,DL,AST)" userId="S::emily.baker@stfc.ac.uk::cd63b128-5bbb-4867-bad5-e2b99d3ce767" providerId="AD" clId="Web-{A16CF0AF-42CD-3F79-17A1-ADEE020152FA}"/>
    <pc:docChg chg="delSld modSld">
      <pc:chgData name="Baker, Emily (STFC,DL,AST)" userId="S::emily.baker@stfc.ac.uk::cd63b128-5bbb-4867-bad5-e2b99d3ce767" providerId="AD" clId="Web-{A16CF0AF-42CD-3F79-17A1-ADEE020152FA}" dt="2022-04-04T12:44:07.646" v="162" actId="1076"/>
      <pc:docMkLst>
        <pc:docMk/>
      </pc:docMkLst>
      <pc:sldChg chg="addSp modSp">
        <pc:chgData name="Baker, Emily (STFC,DL,AST)" userId="S::emily.baker@stfc.ac.uk::cd63b128-5bbb-4867-bad5-e2b99d3ce767" providerId="AD" clId="Web-{A16CF0AF-42CD-3F79-17A1-ADEE020152FA}" dt="2022-04-04T12:44:07.646" v="162" actId="1076"/>
        <pc:sldMkLst>
          <pc:docMk/>
          <pc:sldMk cId="1252323468" sldId="314"/>
        </pc:sldMkLst>
        <pc:spChg chg="mod">
          <ac:chgData name="Baker, Emily (STFC,DL,AST)" userId="S::emily.baker@stfc.ac.uk::cd63b128-5bbb-4867-bad5-e2b99d3ce767" providerId="AD" clId="Web-{A16CF0AF-42CD-3F79-17A1-ADEE020152FA}" dt="2022-04-04T12:42:52.519" v="119" actId="14100"/>
          <ac:spMkLst>
            <pc:docMk/>
            <pc:sldMk cId="1252323468" sldId="314"/>
            <ac:spMk id="2" creationId="{9CB40291-254D-272F-2F15-49615698099A}"/>
          </ac:spMkLst>
        </pc:spChg>
        <pc:spChg chg="add mod">
          <ac:chgData name="Baker, Emily (STFC,DL,AST)" userId="S::emily.baker@stfc.ac.uk::cd63b128-5bbb-4867-bad5-e2b99d3ce767" providerId="AD" clId="Web-{A16CF0AF-42CD-3F79-17A1-ADEE020152FA}" dt="2022-04-04T12:44:01.490" v="158" actId="1076"/>
          <ac:spMkLst>
            <pc:docMk/>
            <pc:sldMk cId="1252323468" sldId="314"/>
            <ac:spMk id="6" creationId="{ECCF9AA4-630D-E40A-C6E5-66164CF41140}"/>
          </ac:spMkLst>
        </pc:spChg>
        <pc:spChg chg="add mod">
          <ac:chgData name="Baker, Emily (STFC,DL,AST)" userId="S::emily.baker@stfc.ac.uk::cd63b128-5bbb-4867-bad5-e2b99d3ce767" providerId="AD" clId="Web-{A16CF0AF-42CD-3F79-17A1-ADEE020152FA}" dt="2022-04-04T12:44:01.505" v="159" actId="1076"/>
          <ac:spMkLst>
            <pc:docMk/>
            <pc:sldMk cId="1252323468" sldId="314"/>
            <ac:spMk id="7" creationId="{CE36EAB5-3E1B-D61D-04EF-A061E8214F22}"/>
          </ac:spMkLst>
        </pc:spChg>
        <pc:spChg chg="add mod">
          <ac:chgData name="Baker, Emily (STFC,DL,AST)" userId="S::emily.baker@stfc.ac.uk::cd63b128-5bbb-4867-bad5-e2b99d3ce767" providerId="AD" clId="Web-{A16CF0AF-42CD-3F79-17A1-ADEE020152FA}" dt="2022-04-04T12:44:07.646" v="162" actId="1076"/>
          <ac:spMkLst>
            <pc:docMk/>
            <pc:sldMk cId="1252323468" sldId="314"/>
            <ac:spMk id="8" creationId="{391DC8DC-6394-BCB5-14BC-C115D5E93896}"/>
          </ac:spMkLst>
        </pc:spChg>
        <pc:picChg chg="add mod">
          <ac:chgData name="Baker, Emily (STFC,DL,AST)" userId="S::emily.baker@stfc.ac.uk::cd63b128-5bbb-4867-bad5-e2b99d3ce767" providerId="AD" clId="Web-{A16CF0AF-42CD-3F79-17A1-ADEE020152FA}" dt="2022-04-04T12:44:01.490" v="157" actId="1076"/>
          <ac:picMkLst>
            <pc:docMk/>
            <pc:sldMk cId="1252323468" sldId="314"/>
            <ac:picMk id="3" creationId="{92280B9B-3A93-FAA1-2C2B-CE22BCDF65F3}"/>
          </ac:picMkLst>
        </pc:picChg>
      </pc:sldChg>
      <pc:sldChg chg="del">
        <pc:chgData name="Baker, Emily (STFC,DL,AST)" userId="S::emily.baker@stfc.ac.uk::cd63b128-5bbb-4867-bad5-e2b99d3ce767" providerId="AD" clId="Web-{A16CF0AF-42CD-3F79-17A1-ADEE020152FA}" dt="2022-04-04T11:06:35.994" v="0"/>
        <pc:sldMkLst>
          <pc:docMk/>
          <pc:sldMk cId="1914416913" sldId="316"/>
        </pc:sldMkLst>
      </pc:sldChg>
    </pc:docChg>
  </pc:docChgLst>
  <pc:docChgLst>
    <pc:chgData name="Baker, Emily (STFC,DL,AST)" userId="S::emily.baker@stfc.ac.uk::cd63b128-5bbb-4867-bad5-e2b99d3ce767" providerId="AD" clId="Web-{BA86F85C-070B-1607-0BE8-2D57E1B6B9BE}"/>
    <pc:docChg chg="delSld modSld">
      <pc:chgData name="Baker, Emily (STFC,DL,AST)" userId="S::emily.baker@stfc.ac.uk::cd63b128-5bbb-4867-bad5-e2b99d3ce767" providerId="AD" clId="Web-{BA86F85C-070B-1607-0BE8-2D57E1B6B9BE}" dt="2021-10-20T14:15:59.958" v="22"/>
      <pc:docMkLst>
        <pc:docMk/>
      </pc:docMkLst>
      <pc:sldChg chg="modSp">
        <pc:chgData name="Baker, Emily (STFC,DL,AST)" userId="S::emily.baker@stfc.ac.uk::cd63b128-5bbb-4867-bad5-e2b99d3ce767" providerId="AD" clId="Web-{BA86F85C-070B-1607-0BE8-2D57E1B6B9BE}" dt="2021-10-20T14:15:48.880" v="9" actId="20577"/>
        <pc:sldMkLst>
          <pc:docMk/>
          <pc:sldMk cId="3224382533" sldId="257"/>
        </pc:sldMkLst>
        <pc:spChg chg="mod">
          <ac:chgData name="Baker, Emily (STFC,DL,AST)" userId="S::emily.baker@stfc.ac.uk::cd63b128-5bbb-4867-bad5-e2b99d3ce767" providerId="AD" clId="Web-{BA86F85C-070B-1607-0BE8-2D57E1B6B9BE}" dt="2021-10-20T14:15:48.880" v="9" actId="20577"/>
          <ac:spMkLst>
            <pc:docMk/>
            <pc:sldMk cId="3224382533" sldId="257"/>
            <ac:spMk id="12" creationId="{00000000-0000-0000-0000-000000000000}"/>
          </ac:spMkLst>
        </pc:spChg>
      </pc:sldChg>
      <pc:sldChg chg="del">
        <pc:chgData name="Baker, Emily (STFC,DL,AST)" userId="S::emily.baker@stfc.ac.uk::cd63b128-5bbb-4867-bad5-e2b99d3ce767" providerId="AD" clId="Web-{BA86F85C-070B-1607-0BE8-2D57E1B6B9BE}" dt="2021-10-20T14:15:59.958" v="21"/>
        <pc:sldMkLst>
          <pc:docMk/>
          <pc:sldMk cId="3968392657" sldId="370"/>
        </pc:sldMkLst>
      </pc:sldChg>
      <pc:sldChg chg="del">
        <pc:chgData name="Baker, Emily (STFC,DL,AST)" userId="S::emily.baker@stfc.ac.uk::cd63b128-5bbb-4867-bad5-e2b99d3ce767" providerId="AD" clId="Web-{BA86F85C-070B-1607-0BE8-2D57E1B6B9BE}" dt="2021-10-20T14:15:59.958" v="22"/>
        <pc:sldMkLst>
          <pc:docMk/>
          <pc:sldMk cId="182859093" sldId="372"/>
        </pc:sldMkLst>
      </pc:sldChg>
      <pc:sldChg chg="del">
        <pc:chgData name="Baker, Emily (STFC,DL,AST)" userId="S::emily.baker@stfc.ac.uk::cd63b128-5bbb-4867-bad5-e2b99d3ce767" providerId="AD" clId="Web-{BA86F85C-070B-1607-0BE8-2D57E1B6B9BE}" dt="2021-10-20T14:15:56.317" v="16"/>
        <pc:sldMkLst>
          <pc:docMk/>
          <pc:sldMk cId="1865632644" sldId="373"/>
        </pc:sldMkLst>
      </pc:sldChg>
      <pc:sldChg chg="del">
        <pc:chgData name="Baker, Emily (STFC,DL,AST)" userId="S::emily.baker@stfc.ac.uk::cd63b128-5bbb-4867-bad5-e2b99d3ce767" providerId="AD" clId="Web-{BA86F85C-070B-1607-0BE8-2D57E1B6B9BE}" dt="2021-10-20T14:15:51.708" v="11"/>
        <pc:sldMkLst>
          <pc:docMk/>
          <pc:sldMk cId="368772803" sldId="374"/>
        </pc:sldMkLst>
      </pc:sldChg>
      <pc:sldChg chg="del">
        <pc:chgData name="Baker, Emily (STFC,DL,AST)" userId="S::emily.baker@stfc.ac.uk::cd63b128-5bbb-4867-bad5-e2b99d3ce767" providerId="AD" clId="Web-{BA86F85C-070B-1607-0BE8-2D57E1B6B9BE}" dt="2021-10-20T14:15:52.161" v="12"/>
        <pc:sldMkLst>
          <pc:docMk/>
          <pc:sldMk cId="4058155424" sldId="375"/>
        </pc:sldMkLst>
      </pc:sldChg>
      <pc:sldChg chg="del">
        <pc:chgData name="Baker, Emily (STFC,DL,AST)" userId="S::emily.baker@stfc.ac.uk::cd63b128-5bbb-4867-bad5-e2b99d3ce767" providerId="AD" clId="Web-{BA86F85C-070B-1607-0BE8-2D57E1B6B9BE}" dt="2021-10-20T14:15:51.255" v="10"/>
        <pc:sldMkLst>
          <pc:docMk/>
          <pc:sldMk cId="3253091301" sldId="376"/>
        </pc:sldMkLst>
      </pc:sldChg>
      <pc:sldChg chg="del">
        <pc:chgData name="Baker, Emily (STFC,DL,AST)" userId="S::emily.baker@stfc.ac.uk::cd63b128-5bbb-4867-bad5-e2b99d3ce767" providerId="AD" clId="Web-{BA86F85C-070B-1607-0BE8-2D57E1B6B9BE}" dt="2021-10-20T14:15:52.677" v="13"/>
        <pc:sldMkLst>
          <pc:docMk/>
          <pc:sldMk cId="1235604767" sldId="377"/>
        </pc:sldMkLst>
      </pc:sldChg>
      <pc:sldChg chg="del">
        <pc:chgData name="Baker, Emily (STFC,DL,AST)" userId="S::emily.baker@stfc.ac.uk::cd63b128-5bbb-4867-bad5-e2b99d3ce767" providerId="AD" clId="Web-{BA86F85C-070B-1607-0BE8-2D57E1B6B9BE}" dt="2021-10-20T14:15:59.958" v="20"/>
        <pc:sldMkLst>
          <pc:docMk/>
          <pc:sldMk cId="1937930805" sldId="378"/>
        </pc:sldMkLst>
      </pc:sldChg>
      <pc:sldChg chg="del">
        <pc:chgData name="Baker, Emily (STFC,DL,AST)" userId="S::emily.baker@stfc.ac.uk::cd63b128-5bbb-4867-bad5-e2b99d3ce767" providerId="AD" clId="Web-{BA86F85C-070B-1607-0BE8-2D57E1B6B9BE}" dt="2021-10-20T14:15:54.083" v="14"/>
        <pc:sldMkLst>
          <pc:docMk/>
          <pc:sldMk cId="1628879640" sldId="379"/>
        </pc:sldMkLst>
      </pc:sldChg>
      <pc:sldChg chg="del">
        <pc:chgData name="Baker, Emily (STFC,DL,AST)" userId="S::emily.baker@stfc.ac.uk::cd63b128-5bbb-4867-bad5-e2b99d3ce767" providerId="AD" clId="Web-{BA86F85C-070B-1607-0BE8-2D57E1B6B9BE}" dt="2021-10-20T14:15:55.177" v="15"/>
        <pc:sldMkLst>
          <pc:docMk/>
          <pc:sldMk cId="3323793254" sldId="381"/>
        </pc:sldMkLst>
      </pc:sldChg>
      <pc:sldChg chg="del">
        <pc:chgData name="Baker, Emily (STFC,DL,AST)" userId="S::emily.baker@stfc.ac.uk::cd63b128-5bbb-4867-bad5-e2b99d3ce767" providerId="AD" clId="Web-{BA86F85C-070B-1607-0BE8-2D57E1B6B9BE}" dt="2021-10-20T14:15:59.958" v="19"/>
        <pc:sldMkLst>
          <pc:docMk/>
          <pc:sldMk cId="71349478" sldId="382"/>
        </pc:sldMkLst>
      </pc:sldChg>
      <pc:sldChg chg="del">
        <pc:chgData name="Baker, Emily (STFC,DL,AST)" userId="S::emily.baker@stfc.ac.uk::cd63b128-5bbb-4867-bad5-e2b99d3ce767" providerId="AD" clId="Web-{BA86F85C-070B-1607-0BE8-2D57E1B6B9BE}" dt="2021-10-20T14:15:59.958" v="18"/>
        <pc:sldMkLst>
          <pc:docMk/>
          <pc:sldMk cId="2883550670" sldId="383"/>
        </pc:sldMkLst>
      </pc:sldChg>
      <pc:sldChg chg="del">
        <pc:chgData name="Baker, Emily (STFC,DL,AST)" userId="S::emily.baker@stfc.ac.uk::cd63b128-5bbb-4867-bad5-e2b99d3ce767" providerId="AD" clId="Web-{BA86F85C-070B-1607-0BE8-2D57E1B6B9BE}" dt="2021-10-20T14:15:59.958" v="17"/>
        <pc:sldMkLst>
          <pc:docMk/>
          <pc:sldMk cId="3419160459" sldId="384"/>
        </pc:sldMkLst>
      </pc:sldChg>
    </pc:docChg>
  </pc:docChgLst>
  <pc:docChgLst>
    <pc:chgData name="Clarke, Jim (STFC,DL,AST)" userId="S::jim.clarke@stfc.ac.uk::cfbc3bf2-f1c3-43b3-bd3d-aaf645717052" providerId="AD" clId="Web-{0D27EFC6-5F1E-ADD4-8D97-280253EAA724}"/>
    <pc:docChg chg="modSld">
      <pc:chgData name="Clarke, Jim (STFC,DL,AST)" userId="S::jim.clarke@stfc.ac.uk::cfbc3bf2-f1c3-43b3-bd3d-aaf645717052" providerId="AD" clId="Web-{0D27EFC6-5F1E-ADD4-8D97-280253EAA724}" dt="2021-10-11T14:31:36.522" v="3"/>
      <pc:docMkLst>
        <pc:docMk/>
      </pc:docMkLst>
      <pc:sldChg chg="modSp">
        <pc:chgData name="Clarke, Jim (STFC,DL,AST)" userId="S::jim.clarke@stfc.ac.uk::cfbc3bf2-f1c3-43b3-bd3d-aaf645717052" providerId="AD" clId="Web-{0D27EFC6-5F1E-ADD4-8D97-280253EAA724}" dt="2021-10-11T14:31:21.740" v="0"/>
        <pc:sldMkLst>
          <pc:docMk/>
          <pc:sldMk cId="368772803" sldId="374"/>
        </pc:sldMkLst>
        <pc:spChg chg="mod">
          <ac:chgData name="Clarke, Jim (STFC,DL,AST)" userId="S::jim.clarke@stfc.ac.uk::cfbc3bf2-f1c3-43b3-bd3d-aaf645717052" providerId="AD" clId="Web-{0D27EFC6-5F1E-ADD4-8D97-280253EAA724}" dt="2021-10-11T14:31:21.740" v="0"/>
          <ac:spMkLst>
            <pc:docMk/>
            <pc:sldMk cId="368772803" sldId="374"/>
            <ac:spMk id="11" creationId="{00000000-0000-0000-0000-000000000000}"/>
          </ac:spMkLst>
        </pc:spChg>
      </pc:sldChg>
      <pc:sldChg chg="modSp">
        <pc:chgData name="Clarke, Jim (STFC,DL,AST)" userId="S::jim.clarke@stfc.ac.uk::cfbc3bf2-f1c3-43b3-bd3d-aaf645717052" providerId="AD" clId="Web-{0D27EFC6-5F1E-ADD4-8D97-280253EAA724}" dt="2021-10-11T14:31:36.522" v="3"/>
        <pc:sldMkLst>
          <pc:docMk/>
          <pc:sldMk cId="4058155424" sldId="375"/>
        </pc:sldMkLst>
        <pc:spChg chg="mod">
          <ac:chgData name="Clarke, Jim (STFC,DL,AST)" userId="S::jim.clarke@stfc.ac.uk::cfbc3bf2-f1c3-43b3-bd3d-aaf645717052" providerId="AD" clId="Web-{0D27EFC6-5F1E-ADD4-8D97-280253EAA724}" dt="2021-10-11T14:31:36.522" v="3"/>
          <ac:spMkLst>
            <pc:docMk/>
            <pc:sldMk cId="4058155424" sldId="375"/>
            <ac:spMk id="8" creationId="{00000000-0000-0000-0000-000000000000}"/>
          </ac:spMkLst>
        </pc:spChg>
      </pc:sldChg>
    </pc:docChg>
  </pc:docChgLst>
  <pc:docChgLst>
    <pc:chgData name="Clarke, Jim (STFC,DL,AST)" userId="S::jim.clarke@stfc.ac.uk::cfbc3bf2-f1c3-43b3-bd3d-aaf645717052" providerId="AD" clId="Web-{67A1855F-C695-942C-E216-CF151014A08C}"/>
    <pc:docChg chg="modSld">
      <pc:chgData name="Clarke, Jim (STFC,DL,AST)" userId="S::jim.clarke@stfc.ac.uk::cfbc3bf2-f1c3-43b3-bd3d-aaf645717052" providerId="AD" clId="Web-{67A1855F-C695-942C-E216-CF151014A08C}" dt="2020-09-22T10:23:52.238" v="11" actId="20577"/>
      <pc:docMkLst>
        <pc:docMk/>
      </pc:docMkLst>
      <pc:sldChg chg="modSp">
        <pc:chgData name="Clarke, Jim (STFC,DL,AST)" userId="S::jim.clarke@stfc.ac.uk::cfbc3bf2-f1c3-43b3-bd3d-aaf645717052" providerId="AD" clId="Web-{67A1855F-C695-942C-E216-CF151014A08C}" dt="2020-09-22T10:20:06.896" v="1" actId="14100"/>
        <pc:sldMkLst>
          <pc:docMk/>
          <pc:sldMk cId="1388128490" sldId="327"/>
        </pc:sldMkLst>
        <pc:picChg chg="mod">
          <ac:chgData name="Clarke, Jim (STFC,DL,AST)" userId="S::jim.clarke@stfc.ac.uk::cfbc3bf2-f1c3-43b3-bd3d-aaf645717052" providerId="AD" clId="Web-{67A1855F-C695-942C-E216-CF151014A08C}" dt="2020-09-22T10:20:03.787" v="0" actId="14100"/>
          <ac:picMkLst>
            <pc:docMk/>
            <pc:sldMk cId="1388128490" sldId="327"/>
            <ac:picMk id="4" creationId="{2DABBDC0-F06E-43FC-885C-F8F49FBD1394}"/>
          </ac:picMkLst>
        </pc:picChg>
        <pc:picChg chg="mod">
          <ac:chgData name="Clarke, Jim (STFC,DL,AST)" userId="S::jim.clarke@stfc.ac.uk::cfbc3bf2-f1c3-43b3-bd3d-aaf645717052" providerId="AD" clId="Web-{67A1855F-C695-942C-E216-CF151014A08C}" dt="2020-09-22T10:20:06.896" v="1" actId="14100"/>
          <ac:picMkLst>
            <pc:docMk/>
            <pc:sldMk cId="1388128490" sldId="327"/>
            <ac:picMk id="5" creationId="{E26FC152-6B24-4DB5-87B9-0985549B2AC1}"/>
          </ac:picMkLst>
        </pc:picChg>
      </pc:sldChg>
      <pc:sldChg chg="modSp">
        <pc:chgData name="Clarke, Jim (STFC,DL,AST)" userId="S::jim.clarke@stfc.ac.uk::cfbc3bf2-f1c3-43b3-bd3d-aaf645717052" providerId="AD" clId="Web-{67A1855F-C695-942C-E216-CF151014A08C}" dt="2020-09-22T10:21:07.384" v="6" actId="20577"/>
        <pc:sldMkLst>
          <pc:docMk/>
          <pc:sldMk cId="244256866" sldId="331"/>
        </pc:sldMkLst>
        <pc:spChg chg="mod">
          <ac:chgData name="Clarke, Jim (STFC,DL,AST)" userId="S::jim.clarke@stfc.ac.uk::cfbc3bf2-f1c3-43b3-bd3d-aaf645717052" providerId="AD" clId="Web-{67A1855F-C695-942C-E216-CF151014A08C}" dt="2020-09-22T10:21:07.384" v="6" actId="20577"/>
          <ac:spMkLst>
            <pc:docMk/>
            <pc:sldMk cId="244256866" sldId="331"/>
            <ac:spMk id="16" creationId="{00000000-0000-0000-0000-000000000000}"/>
          </ac:spMkLst>
        </pc:spChg>
      </pc:sldChg>
      <pc:sldChg chg="modSp">
        <pc:chgData name="Clarke, Jim (STFC,DL,AST)" userId="S::jim.clarke@stfc.ac.uk::cfbc3bf2-f1c3-43b3-bd3d-aaf645717052" providerId="AD" clId="Web-{67A1855F-C695-942C-E216-CF151014A08C}" dt="2020-09-22T10:23:52.238" v="10" actId="20577"/>
        <pc:sldMkLst>
          <pc:docMk/>
          <pc:sldMk cId="2294957185" sldId="333"/>
        </pc:sldMkLst>
        <pc:spChg chg="mod">
          <ac:chgData name="Clarke, Jim (STFC,DL,AST)" userId="S::jim.clarke@stfc.ac.uk::cfbc3bf2-f1c3-43b3-bd3d-aaf645717052" providerId="AD" clId="Web-{67A1855F-C695-942C-E216-CF151014A08C}" dt="2020-09-22T10:23:52.238" v="10" actId="20577"/>
          <ac:spMkLst>
            <pc:docMk/>
            <pc:sldMk cId="2294957185" sldId="333"/>
            <ac:spMk id="3" creationId="{697BFE5A-7C82-E244-83C3-A634D5C30E22}"/>
          </ac:spMkLst>
        </pc:spChg>
      </pc:sldChg>
    </pc:docChg>
  </pc:docChgLst>
  <pc:docChgLst>
    <pc:chgData name="Baker, Emily (STFC,DL,AST)" userId="S::emily.baker@stfc.ac.uk::cd63b128-5bbb-4867-bad5-e2b99d3ce767" providerId="AD" clId="Web-{341F5C2E-4A7B-71B9-7520-6730EF3EBCF0}"/>
    <pc:docChg chg="addSld sldOrd addMainMaster modMainMaster">
      <pc:chgData name="Baker, Emily (STFC,DL,AST)" userId="S::emily.baker@stfc.ac.uk::cd63b128-5bbb-4867-bad5-e2b99d3ce767" providerId="AD" clId="Web-{341F5C2E-4A7B-71B9-7520-6730EF3EBCF0}" dt="2020-09-22T07:59:43.345" v="1"/>
      <pc:docMkLst>
        <pc:docMk/>
      </pc:docMkLst>
      <pc:sldChg chg="ord">
        <pc:chgData name="Baker, Emily (STFC,DL,AST)" userId="S::emily.baker@stfc.ac.uk::cd63b128-5bbb-4867-bad5-e2b99d3ce767" providerId="AD" clId="Web-{341F5C2E-4A7B-71B9-7520-6730EF3EBCF0}" dt="2020-09-22T07:59:43.345" v="1"/>
        <pc:sldMkLst>
          <pc:docMk/>
          <pc:sldMk cId="1646370894" sldId="325"/>
        </pc:sldMkLst>
      </pc:sldChg>
      <pc:sldChg chg="add">
        <pc:chgData name="Baker, Emily (STFC,DL,AST)" userId="S::emily.baker@stfc.ac.uk::cd63b128-5bbb-4867-bad5-e2b99d3ce767" providerId="AD" clId="Web-{341F5C2E-4A7B-71B9-7520-6730EF3EBCF0}" dt="2020-09-22T07:59:39.204" v="0"/>
        <pc:sldMkLst>
          <pc:docMk/>
          <pc:sldMk cId="2945295519" sldId="329"/>
        </pc:sldMkLst>
      </pc:sldChg>
      <pc:sldMasterChg chg="replId modSldLayout">
        <pc:chgData name="Baker, Emily (STFC,DL,AST)" userId="S::emily.baker@stfc.ac.uk::cd63b128-5bbb-4867-bad5-e2b99d3ce767" providerId="AD" clId="Web-{341F5C2E-4A7B-71B9-7520-6730EF3EBCF0}" dt="2020-09-22T07:59:39.204" v="0"/>
        <pc:sldMasterMkLst>
          <pc:docMk/>
          <pc:sldMasterMk cId="554890378" sldId="2147483694"/>
        </pc:sldMasterMkLst>
        <pc:sldLayoutChg chg="replId">
          <pc:chgData name="Baker, Emily (STFC,DL,AST)" userId="S::emily.baker@stfc.ac.uk::cd63b128-5bbb-4867-bad5-e2b99d3ce767" providerId="AD" clId="Web-{341F5C2E-4A7B-71B9-7520-6730EF3EBCF0}" dt="2020-09-22T07:59:39.204" v="0"/>
          <pc:sldLayoutMkLst>
            <pc:docMk/>
            <pc:sldMasterMk cId="554890378" sldId="2147483694"/>
            <pc:sldLayoutMk cId="3152213841" sldId="2147483695"/>
          </pc:sldLayoutMkLst>
        </pc:sldLayoutChg>
        <pc:sldLayoutChg chg="replId">
          <pc:chgData name="Baker, Emily (STFC,DL,AST)" userId="S::emily.baker@stfc.ac.uk::cd63b128-5bbb-4867-bad5-e2b99d3ce767" providerId="AD" clId="Web-{341F5C2E-4A7B-71B9-7520-6730EF3EBCF0}" dt="2020-09-22T07:59:39.204" v="0"/>
          <pc:sldLayoutMkLst>
            <pc:docMk/>
            <pc:sldMasterMk cId="554890378" sldId="2147483694"/>
            <pc:sldLayoutMk cId="2468082782" sldId="2147483696"/>
          </pc:sldLayoutMkLst>
        </pc:sldLayoutChg>
        <pc:sldLayoutChg chg="replId">
          <pc:chgData name="Baker, Emily (STFC,DL,AST)" userId="S::emily.baker@stfc.ac.uk::cd63b128-5bbb-4867-bad5-e2b99d3ce767" providerId="AD" clId="Web-{341F5C2E-4A7B-71B9-7520-6730EF3EBCF0}" dt="2020-09-22T07:59:39.204" v="0"/>
          <pc:sldLayoutMkLst>
            <pc:docMk/>
            <pc:sldMasterMk cId="554890378" sldId="2147483694"/>
            <pc:sldLayoutMk cId="2687486030" sldId="2147483697"/>
          </pc:sldLayoutMkLst>
        </pc:sldLayoutChg>
      </pc:sldMasterChg>
      <pc:sldMasterChg chg="replId">
        <pc:chgData name="Baker, Emily (STFC,DL,AST)" userId="S::emily.baker@stfc.ac.uk::cd63b128-5bbb-4867-bad5-e2b99d3ce767" providerId="AD" clId="Web-{341F5C2E-4A7B-71B9-7520-6730EF3EBCF0}" dt="2020-09-22T07:59:39.204" v="0"/>
        <pc:sldMasterMkLst>
          <pc:docMk/>
          <pc:sldMasterMk cId="251128307" sldId="2147483698"/>
        </pc:sldMasterMkLst>
      </pc:sldMasterChg>
      <pc:sldMasterChg chg="add addSldLayout">
        <pc:chgData name="Baker, Emily (STFC,DL,AST)" userId="S::emily.baker@stfc.ac.uk::cd63b128-5bbb-4867-bad5-e2b99d3ce767" providerId="AD" clId="Web-{341F5C2E-4A7B-71B9-7520-6730EF3EBCF0}" dt="2020-09-22T07:59:39.204" v="0"/>
        <pc:sldMasterMkLst>
          <pc:docMk/>
          <pc:sldMasterMk cId="3329901280" sldId="2147484013"/>
        </pc:sldMasterMkLst>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2313630052" sldId="2147483751"/>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3286712300" sldId="2147483752"/>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945932249" sldId="2147483753"/>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316754184" sldId="2147483754"/>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1547794439" sldId="2147483755"/>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2365318812" sldId="2147483756"/>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3209975286" sldId="2147483757"/>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1172096814" sldId="2147483758"/>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2961482697" sldId="2147483759"/>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2582137540" sldId="2147483760"/>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3495988733" sldId="2147483761"/>
          </pc:sldLayoutMkLst>
        </pc:sldLayoutChg>
        <pc:sldLayoutChg chg="add">
          <pc:chgData name="Baker, Emily (STFC,DL,AST)" userId="S::emily.baker@stfc.ac.uk::cd63b128-5bbb-4867-bad5-e2b99d3ce767" providerId="AD" clId="Web-{341F5C2E-4A7B-71B9-7520-6730EF3EBCF0}" dt="2020-09-22T07:59:39.204" v="0"/>
          <pc:sldLayoutMkLst>
            <pc:docMk/>
            <pc:sldMasterMk cId="3329901280" sldId="2147484013"/>
            <pc:sldLayoutMk cId="4133814334" sldId="2147483762"/>
          </pc:sldLayoutMkLst>
        </pc:sldLayoutChg>
      </pc:sldMasterChg>
    </pc:docChg>
  </pc:docChgLst>
  <pc:docChgLst>
    <pc:chgData name="Baker, Emily (STFC,DL,AST)" userId="S::emily.baker@stfc.ac.uk::cd63b128-5bbb-4867-bad5-e2b99d3ce767" providerId="AD" clId="Web-{5689CE7E-843C-6F27-C1A7-845A7436477C}"/>
    <pc:docChg chg="addSld delSld modSld">
      <pc:chgData name="Baker, Emily (STFC,DL,AST)" userId="S::emily.baker@stfc.ac.uk::cd63b128-5bbb-4867-bad5-e2b99d3ce767" providerId="AD" clId="Web-{5689CE7E-843C-6F27-C1A7-845A7436477C}" dt="2022-09-12T14:08:44.548" v="23"/>
      <pc:docMkLst>
        <pc:docMk/>
      </pc:docMkLst>
      <pc:sldChg chg="del">
        <pc:chgData name="Baker, Emily (STFC,DL,AST)" userId="S::emily.baker@stfc.ac.uk::cd63b128-5bbb-4867-bad5-e2b99d3ce767" providerId="AD" clId="Web-{5689CE7E-843C-6F27-C1A7-845A7436477C}" dt="2022-09-12T14:08:44.548" v="23"/>
        <pc:sldMkLst>
          <pc:docMk/>
          <pc:sldMk cId="1012171270" sldId="335"/>
        </pc:sldMkLst>
      </pc:sldChg>
      <pc:sldChg chg="addSp modSp">
        <pc:chgData name="Baker, Emily (STFC,DL,AST)" userId="S::emily.baker@stfc.ac.uk::cd63b128-5bbb-4867-bad5-e2b99d3ce767" providerId="AD" clId="Web-{5689CE7E-843C-6F27-C1A7-845A7436477C}" dt="2022-09-12T14:07:29.137" v="22" actId="1076"/>
        <pc:sldMkLst>
          <pc:docMk/>
          <pc:sldMk cId="1756671280" sldId="337"/>
        </pc:sldMkLst>
        <pc:spChg chg="mod">
          <ac:chgData name="Baker, Emily (STFC,DL,AST)" userId="S::emily.baker@stfc.ac.uk::cd63b128-5bbb-4867-bad5-e2b99d3ce767" providerId="AD" clId="Web-{5689CE7E-843C-6F27-C1A7-845A7436477C}" dt="2022-09-12T14:07:16.839" v="15" actId="20577"/>
          <ac:spMkLst>
            <pc:docMk/>
            <pc:sldMk cId="1756671280" sldId="337"/>
            <ac:spMk id="2" creationId="{E4195EB9-0469-D0C3-D888-08713B2A2A90}"/>
          </ac:spMkLst>
        </pc:spChg>
        <pc:spChg chg="add mod">
          <ac:chgData name="Baker, Emily (STFC,DL,AST)" userId="S::emily.baker@stfc.ac.uk::cd63b128-5bbb-4867-bad5-e2b99d3ce767" providerId="AD" clId="Web-{5689CE7E-843C-6F27-C1A7-845A7436477C}" dt="2022-09-12T14:07:29.137" v="22" actId="1076"/>
          <ac:spMkLst>
            <pc:docMk/>
            <pc:sldMk cId="1756671280" sldId="337"/>
            <ac:spMk id="4" creationId="{2A221FA6-EFF8-CD9B-A4E6-8EF972983BBD}"/>
          </ac:spMkLst>
        </pc:spChg>
        <pc:picChg chg="add mod">
          <ac:chgData name="Baker, Emily (STFC,DL,AST)" userId="S::emily.baker@stfc.ac.uk::cd63b128-5bbb-4867-bad5-e2b99d3ce767" providerId="AD" clId="Web-{5689CE7E-843C-6F27-C1A7-845A7436477C}" dt="2022-09-12T14:07:20.995" v="17" actId="1076"/>
          <ac:picMkLst>
            <pc:docMk/>
            <pc:sldMk cId="1756671280" sldId="337"/>
            <ac:picMk id="3" creationId="{0221A520-F4F2-FD4A-8367-E962CF4F5909}"/>
          </ac:picMkLst>
        </pc:picChg>
      </pc:sldChg>
      <pc:sldChg chg="new del">
        <pc:chgData name="Baker, Emily (STFC,DL,AST)" userId="S::emily.baker@stfc.ac.uk::cd63b128-5bbb-4867-bad5-e2b99d3ce767" providerId="AD" clId="Web-{5689CE7E-843C-6F27-C1A7-845A7436477C}" dt="2022-09-12T14:06:45.446" v="3"/>
        <pc:sldMkLst>
          <pc:docMk/>
          <pc:sldMk cId="263273025" sldId="346"/>
        </pc:sldMkLst>
      </pc:sldChg>
      <pc:sldChg chg="add del replId">
        <pc:chgData name="Baker, Emily (STFC,DL,AST)" userId="S::emily.baker@stfc.ac.uk::cd63b128-5bbb-4867-bad5-e2b99d3ce767" providerId="AD" clId="Web-{5689CE7E-843C-6F27-C1A7-845A7436477C}" dt="2022-09-12T14:06:44.758" v="2"/>
        <pc:sldMkLst>
          <pc:docMk/>
          <pc:sldMk cId="2185676476" sldId="347"/>
        </pc:sldMkLst>
      </pc:sldChg>
    </pc:docChg>
  </pc:docChgLst>
  <pc:docChgLst>
    <pc:chgData name="Baker, Emily (STFC,DL,AST)" userId="S::emily.baker@stfc.ac.uk::cd63b128-5bbb-4867-bad5-e2b99d3ce767" providerId="AD" clId="Web-{28CB8D21-CA52-7094-1536-2D317C9BE155}"/>
    <pc:docChg chg="delSld">
      <pc:chgData name="Baker, Emily (STFC,DL,AST)" userId="S::emily.baker@stfc.ac.uk::cd63b128-5bbb-4867-bad5-e2b99d3ce767" providerId="AD" clId="Web-{28CB8D21-CA52-7094-1536-2D317C9BE155}" dt="2021-03-10T14:48:11.890" v="16"/>
      <pc:docMkLst>
        <pc:docMk/>
      </pc:docMkLst>
      <pc:sldChg chg="del">
        <pc:chgData name="Baker, Emily (STFC,DL,AST)" userId="S::emily.baker@stfc.ac.uk::cd63b128-5bbb-4867-bad5-e2b99d3ce767" providerId="AD" clId="Web-{28CB8D21-CA52-7094-1536-2D317C9BE155}" dt="2021-03-10T14:47:33.842" v="0"/>
        <pc:sldMkLst>
          <pc:docMk/>
          <pc:sldMk cId="1337876169" sldId="322"/>
        </pc:sldMkLst>
      </pc:sldChg>
      <pc:sldChg chg="del">
        <pc:chgData name="Baker, Emily (STFC,DL,AST)" userId="S::emily.baker@stfc.ac.uk::cd63b128-5bbb-4867-bad5-e2b99d3ce767" providerId="AD" clId="Web-{28CB8D21-CA52-7094-1536-2D317C9BE155}" dt="2021-03-10T14:47:35.186" v="1"/>
        <pc:sldMkLst>
          <pc:docMk/>
          <pc:sldMk cId="3281214982" sldId="323"/>
        </pc:sldMkLst>
      </pc:sldChg>
      <pc:sldChg chg="del">
        <pc:chgData name="Baker, Emily (STFC,DL,AST)" userId="S::emily.baker@stfc.ac.uk::cd63b128-5bbb-4867-bad5-e2b99d3ce767" providerId="AD" clId="Web-{28CB8D21-CA52-7094-1536-2D317C9BE155}" dt="2021-03-10T14:47:43.905" v="2"/>
        <pc:sldMkLst>
          <pc:docMk/>
          <pc:sldMk cId="2652685774" sldId="324"/>
        </pc:sldMkLst>
      </pc:sldChg>
      <pc:sldChg chg="del">
        <pc:chgData name="Baker, Emily (STFC,DL,AST)" userId="S::emily.baker@stfc.ac.uk::cd63b128-5bbb-4867-bad5-e2b99d3ce767" providerId="AD" clId="Web-{28CB8D21-CA52-7094-1536-2D317C9BE155}" dt="2021-03-10T14:48:11.812" v="11"/>
        <pc:sldMkLst>
          <pc:docMk/>
          <pc:sldMk cId="1821320235" sldId="325"/>
        </pc:sldMkLst>
      </pc:sldChg>
      <pc:sldChg chg="del">
        <pc:chgData name="Baker, Emily (STFC,DL,AST)" userId="S::emily.baker@stfc.ac.uk::cd63b128-5bbb-4867-bad5-e2b99d3ce767" providerId="AD" clId="Web-{28CB8D21-CA52-7094-1536-2D317C9BE155}" dt="2021-03-10T14:48:11.874" v="13"/>
        <pc:sldMkLst>
          <pc:docMk/>
          <pc:sldMk cId="2970218886" sldId="326"/>
        </pc:sldMkLst>
      </pc:sldChg>
      <pc:sldChg chg="del">
        <pc:chgData name="Baker, Emily (STFC,DL,AST)" userId="S::emily.baker@stfc.ac.uk::cd63b128-5bbb-4867-bad5-e2b99d3ce767" providerId="AD" clId="Web-{28CB8D21-CA52-7094-1536-2D317C9BE155}" dt="2021-03-10T14:48:11.874" v="14"/>
        <pc:sldMkLst>
          <pc:docMk/>
          <pc:sldMk cId="1190552534" sldId="327"/>
        </pc:sldMkLst>
      </pc:sldChg>
      <pc:sldChg chg="del">
        <pc:chgData name="Baker, Emily (STFC,DL,AST)" userId="S::emily.baker@stfc.ac.uk::cd63b128-5bbb-4867-bad5-e2b99d3ce767" providerId="AD" clId="Web-{28CB8D21-CA52-7094-1536-2D317C9BE155}" dt="2021-03-10T14:47:43.936" v="5"/>
        <pc:sldMkLst>
          <pc:docMk/>
          <pc:sldMk cId="4093014127" sldId="328"/>
        </pc:sldMkLst>
      </pc:sldChg>
      <pc:sldChg chg="del">
        <pc:chgData name="Baker, Emily (STFC,DL,AST)" userId="S::emily.baker@stfc.ac.uk::cd63b128-5bbb-4867-bad5-e2b99d3ce767" providerId="AD" clId="Web-{28CB8D21-CA52-7094-1536-2D317C9BE155}" dt="2021-03-10T14:47:43.967" v="6"/>
        <pc:sldMkLst>
          <pc:docMk/>
          <pc:sldMk cId="2363783861" sldId="329"/>
        </pc:sldMkLst>
      </pc:sldChg>
      <pc:sldChg chg="del">
        <pc:chgData name="Baker, Emily (STFC,DL,AST)" userId="S::emily.baker@stfc.ac.uk::cd63b128-5bbb-4867-bad5-e2b99d3ce767" providerId="AD" clId="Web-{28CB8D21-CA52-7094-1536-2D317C9BE155}" dt="2021-03-10T14:47:48.202" v="7"/>
        <pc:sldMkLst>
          <pc:docMk/>
          <pc:sldMk cId="694492932" sldId="330"/>
        </pc:sldMkLst>
      </pc:sldChg>
      <pc:sldChg chg="del">
        <pc:chgData name="Baker, Emily (STFC,DL,AST)" userId="S::emily.baker@stfc.ac.uk::cd63b128-5bbb-4867-bad5-e2b99d3ce767" providerId="AD" clId="Web-{28CB8D21-CA52-7094-1536-2D317C9BE155}" dt="2021-03-10T14:47:48.217" v="8"/>
        <pc:sldMkLst>
          <pc:docMk/>
          <pc:sldMk cId="1539988240" sldId="331"/>
        </pc:sldMkLst>
      </pc:sldChg>
      <pc:sldChg chg="del">
        <pc:chgData name="Baker, Emily (STFC,DL,AST)" userId="S::emily.baker@stfc.ac.uk::cd63b128-5bbb-4867-bad5-e2b99d3ce767" providerId="AD" clId="Web-{28CB8D21-CA52-7094-1536-2D317C9BE155}" dt="2021-03-10T14:47:59.593" v="9"/>
        <pc:sldMkLst>
          <pc:docMk/>
          <pc:sldMk cId="405206581" sldId="332"/>
        </pc:sldMkLst>
      </pc:sldChg>
      <pc:sldChg chg="del">
        <pc:chgData name="Baker, Emily (STFC,DL,AST)" userId="S::emily.baker@stfc.ac.uk::cd63b128-5bbb-4867-bad5-e2b99d3ce767" providerId="AD" clId="Web-{28CB8D21-CA52-7094-1536-2D317C9BE155}" dt="2021-03-10T14:48:11.796" v="10"/>
        <pc:sldMkLst>
          <pc:docMk/>
          <pc:sldMk cId="1081939131" sldId="333"/>
        </pc:sldMkLst>
      </pc:sldChg>
      <pc:sldChg chg="del">
        <pc:chgData name="Baker, Emily (STFC,DL,AST)" userId="S::emily.baker@stfc.ac.uk::cd63b128-5bbb-4867-bad5-e2b99d3ce767" providerId="AD" clId="Web-{28CB8D21-CA52-7094-1536-2D317C9BE155}" dt="2021-03-10T14:47:43.920" v="3"/>
        <pc:sldMkLst>
          <pc:docMk/>
          <pc:sldMk cId="2557042709" sldId="334"/>
        </pc:sldMkLst>
      </pc:sldChg>
      <pc:sldChg chg="del">
        <pc:chgData name="Baker, Emily (STFC,DL,AST)" userId="S::emily.baker@stfc.ac.uk::cd63b128-5bbb-4867-bad5-e2b99d3ce767" providerId="AD" clId="Web-{28CB8D21-CA52-7094-1536-2D317C9BE155}" dt="2021-03-10T14:47:43.920" v="4"/>
        <pc:sldMkLst>
          <pc:docMk/>
          <pc:sldMk cId="499917062" sldId="335"/>
        </pc:sldMkLst>
      </pc:sldChg>
      <pc:sldChg chg="del">
        <pc:chgData name="Baker, Emily (STFC,DL,AST)" userId="S::emily.baker@stfc.ac.uk::cd63b128-5bbb-4867-bad5-e2b99d3ce767" providerId="AD" clId="Web-{28CB8D21-CA52-7094-1536-2D317C9BE155}" dt="2021-03-10T14:48:11.890" v="15"/>
        <pc:sldMkLst>
          <pc:docMk/>
          <pc:sldMk cId="2095099071" sldId="336"/>
        </pc:sldMkLst>
      </pc:sldChg>
      <pc:sldChg chg="del">
        <pc:chgData name="Baker, Emily (STFC,DL,AST)" userId="S::emily.baker@stfc.ac.uk::cd63b128-5bbb-4867-bad5-e2b99d3ce767" providerId="AD" clId="Web-{28CB8D21-CA52-7094-1536-2D317C9BE155}" dt="2021-03-10T14:48:11.890" v="16"/>
        <pc:sldMkLst>
          <pc:docMk/>
          <pc:sldMk cId="2218360276" sldId="337"/>
        </pc:sldMkLst>
      </pc:sldChg>
      <pc:sldChg chg="del">
        <pc:chgData name="Baker, Emily (STFC,DL,AST)" userId="S::emily.baker@stfc.ac.uk::cd63b128-5bbb-4867-bad5-e2b99d3ce767" providerId="AD" clId="Web-{28CB8D21-CA52-7094-1536-2D317C9BE155}" dt="2021-03-10T14:48:11.874" v="12"/>
        <pc:sldMkLst>
          <pc:docMk/>
          <pc:sldMk cId="2501340190" sldId="339"/>
        </pc:sldMkLst>
      </pc:sldChg>
    </pc:docChg>
  </pc:docChgLst>
  <pc:docChgLst>
    <pc:chgData name="Clarke, Jim (STFC,DL,AST)" userId="S::jim.clarke@stfc.ac.uk::cfbc3bf2-f1c3-43b3-bd3d-aaf645717052" providerId="AD" clId="Web-{CF1B2CC9-FC22-CF40-E8E0-B2A9F82C5850}"/>
    <pc:docChg chg="delSld">
      <pc:chgData name="Clarke, Jim (STFC,DL,AST)" userId="S::jim.clarke@stfc.ac.uk::cfbc3bf2-f1c3-43b3-bd3d-aaf645717052" providerId="AD" clId="Web-{CF1B2CC9-FC22-CF40-E8E0-B2A9F82C5850}" dt="2021-11-09T12:20:39.104" v="0"/>
      <pc:docMkLst>
        <pc:docMk/>
      </pc:docMkLst>
      <pc:sldChg chg="del">
        <pc:chgData name="Clarke, Jim (STFC,DL,AST)" userId="S::jim.clarke@stfc.ac.uk::cfbc3bf2-f1c3-43b3-bd3d-aaf645717052" providerId="AD" clId="Web-{CF1B2CC9-FC22-CF40-E8E0-B2A9F82C5850}" dt="2021-11-09T12:20:39.104" v="0"/>
        <pc:sldMkLst>
          <pc:docMk/>
          <pc:sldMk cId="2803321705" sldId="363"/>
        </pc:sldMkLst>
      </pc:sldChg>
    </pc:docChg>
  </pc:docChgLst>
  <pc:docChgLst>
    <pc:chgData name="Baker, Emily (STFC,DL,AST)" userId="S::emily.baker@stfc.ac.uk::cd63b128-5bbb-4867-bad5-e2b99d3ce767" providerId="AD" clId="Web-{7F1DFF9A-4E78-AC8E-4886-84203456EB06}"/>
    <pc:docChg chg="addSld sldOrd">
      <pc:chgData name="Baker, Emily (STFC,DL,AST)" userId="S::emily.baker@stfc.ac.uk::cd63b128-5bbb-4867-bad5-e2b99d3ce767" providerId="AD" clId="Web-{7F1DFF9A-4E78-AC8E-4886-84203456EB06}" dt="2021-07-12T15:03:12.515" v="2"/>
      <pc:docMkLst>
        <pc:docMk/>
      </pc:docMkLst>
      <pc:sldChg chg="ord">
        <pc:chgData name="Baker, Emily (STFC,DL,AST)" userId="S::emily.baker@stfc.ac.uk::cd63b128-5bbb-4867-bad5-e2b99d3ce767" providerId="AD" clId="Web-{7F1DFF9A-4E78-AC8E-4886-84203456EB06}" dt="2021-07-12T15:03:12.515" v="2"/>
        <pc:sldMkLst>
          <pc:docMk/>
          <pc:sldMk cId="729776783" sldId="349"/>
        </pc:sldMkLst>
      </pc:sldChg>
      <pc:sldChg chg="add">
        <pc:chgData name="Baker, Emily (STFC,DL,AST)" userId="S::emily.baker@stfc.ac.uk::cd63b128-5bbb-4867-bad5-e2b99d3ce767" providerId="AD" clId="Web-{7F1DFF9A-4E78-AC8E-4886-84203456EB06}" dt="2021-07-12T15:02:53.108" v="0"/>
        <pc:sldMkLst>
          <pc:docMk/>
          <pc:sldMk cId="827685167" sldId="351"/>
        </pc:sldMkLst>
      </pc:sldChg>
      <pc:sldChg chg="add">
        <pc:chgData name="Baker, Emily (STFC,DL,AST)" userId="S::emily.baker@stfc.ac.uk::cd63b128-5bbb-4867-bad5-e2b99d3ce767" providerId="AD" clId="Web-{7F1DFF9A-4E78-AC8E-4886-84203456EB06}" dt="2021-07-12T15:03:06.468" v="1"/>
        <pc:sldMkLst>
          <pc:docMk/>
          <pc:sldMk cId="1256873134" sldId="352"/>
        </pc:sldMkLst>
      </pc:sldChg>
    </pc:docChg>
  </pc:docChgLst>
  <pc:docChgLst>
    <pc:chgData name="Baker, Emily (STFC,DL,AST)" userId="S::emily.baker@stfc.ac.uk::cd63b128-5bbb-4867-bad5-e2b99d3ce767" providerId="AD" clId="Web-{17F476BC-0F84-6D79-E39D-31A99EF67296}"/>
    <pc:docChg chg="modSld">
      <pc:chgData name="Baker, Emily (STFC,DL,AST)" userId="S::emily.baker@stfc.ac.uk::cd63b128-5bbb-4867-bad5-e2b99d3ce767" providerId="AD" clId="Web-{17F476BC-0F84-6D79-E39D-31A99EF67296}" dt="2021-12-09T16:01:27.413" v="40" actId="20577"/>
      <pc:docMkLst>
        <pc:docMk/>
      </pc:docMkLst>
      <pc:sldChg chg="modSp">
        <pc:chgData name="Baker, Emily (STFC,DL,AST)" userId="S::emily.baker@stfc.ac.uk::cd63b128-5bbb-4867-bad5-e2b99d3ce767" providerId="AD" clId="Web-{17F476BC-0F84-6D79-E39D-31A99EF67296}" dt="2021-12-09T16:01:27.413" v="40" actId="20577"/>
        <pc:sldMkLst>
          <pc:docMk/>
          <pc:sldMk cId="2966689982" sldId="367"/>
        </pc:sldMkLst>
        <pc:spChg chg="mod">
          <ac:chgData name="Baker, Emily (STFC,DL,AST)" userId="S::emily.baker@stfc.ac.uk::cd63b128-5bbb-4867-bad5-e2b99d3ce767" providerId="AD" clId="Web-{17F476BC-0F84-6D79-E39D-31A99EF67296}" dt="2021-12-09T16:01:27.413" v="40" actId="20577"/>
          <ac:spMkLst>
            <pc:docMk/>
            <pc:sldMk cId="2966689982" sldId="367"/>
            <ac:spMk id="2" creationId="{B50FA52B-9080-45C2-9FB6-05A7BE33BBCA}"/>
          </ac:spMkLst>
        </pc:spChg>
        <pc:spChg chg="mod">
          <ac:chgData name="Baker, Emily (STFC,DL,AST)" userId="S::emily.baker@stfc.ac.uk::cd63b128-5bbb-4867-bad5-e2b99d3ce767" providerId="AD" clId="Web-{17F476BC-0F84-6D79-E39D-31A99EF67296}" dt="2021-12-09T15:49:03.411" v="7" actId="1076"/>
          <ac:spMkLst>
            <pc:docMk/>
            <pc:sldMk cId="2966689982" sldId="367"/>
            <ac:spMk id="5" creationId="{CC7B4768-390E-45C6-88D2-AF09354FFC47}"/>
          </ac:spMkLst>
        </pc:spChg>
        <pc:picChg chg="mod">
          <ac:chgData name="Baker, Emily (STFC,DL,AST)" userId="S::emily.baker@stfc.ac.uk::cd63b128-5bbb-4867-bad5-e2b99d3ce767" providerId="AD" clId="Web-{17F476BC-0F84-6D79-E39D-31A99EF67296}" dt="2021-12-09T15:49:03.395" v="6" actId="1076"/>
          <ac:picMkLst>
            <pc:docMk/>
            <pc:sldMk cId="2966689982" sldId="367"/>
            <ac:picMk id="3" creationId="{AF99750D-AF72-4A4D-B44E-216F1413A21F}"/>
          </ac:picMkLst>
        </pc:picChg>
      </pc:sldChg>
    </pc:docChg>
  </pc:docChgLst>
  <pc:docChgLst>
    <pc:chgData name="Baker, Emily (STFC,DL,AST)" userId="S::emily.baker@stfc.ac.uk::cd63b128-5bbb-4867-bad5-e2b99d3ce767" providerId="AD" clId="Web-{0EE3B8C0-26F6-4132-3522-7858344274D2}"/>
    <pc:docChg chg="addSld modSld">
      <pc:chgData name="Baker, Emily (STFC,DL,AST)" userId="S::emily.baker@stfc.ac.uk::cd63b128-5bbb-4867-bad5-e2b99d3ce767" providerId="AD" clId="Web-{0EE3B8C0-26F6-4132-3522-7858344274D2}" dt="2021-05-07T09:40:20.670" v="21" actId="1076"/>
      <pc:docMkLst>
        <pc:docMk/>
      </pc:docMkLst>
      <pc:sldChg chg="modSp">
        <pc:chgData name="Baker, Emily (STFC,DL,AST)" userId="S::emily.baker@stfc.ac.uk::cd63b128-5bbb-4867-bad5-e2b99d3ce767" providerId="AD" clId="Web-{0EE3B8C0-26F6-4132-3522-7858344274D2}" dt="2021-05-07T09:39:31.464" v="9" actId="20577"/>
        <pc:sldMkLst>
          <pc:docMk/>
          <pc:sldMk cId="3667547723" sldId="311"/>
        </pc:sldMkLst>
        <pc:spChg chg="mod">
          <ac:chgData name="Baker, Emily (STFC,DL,AST)" userId="S::emily.baker@stfc.ac.uk::cd63b128-5bbb-4867-bad5-e2b99d3ce767" providerId="AD" clId="Web-{0EE3B8C0-26F6-4132-3522-7858344274D2}" dt="2021-05-07T09:39:31.464" v="9" actId="20577"/>
          <ac:spMkLst>
            <pc:docMk/>
            <pc:sldMk cId="3667547723" sldId="311"/>
            <ac:spMk id="16" creationId="{2422DBB9-7747-7041-8E78-C517CE8075C9}"/>
          </ac:spMkLst>
        </pc:spChg>
      </pc:sldChg>
      <pc:sldChg chg="modSp add">
        <pc:chgData name="Baker, Emily (STFC,DL,AST)" userId="S::emily.baker@stfc.ac.uk::cd63b128-5bbb-4867-bad5-e2b99d3ce767" providerId="AD" clId="Web-{0EE3B8C0-26F6-4132-3522-7858344274D2}" dt="2021-05-07T09:40:20.670" v="21" actId="1076"/>
        <pc:sldMkLst>
          <pc:docMk/>
          <pc:sldMk cId="690281654" sldId="336"/>
        </pc:sldMkLst>
        <pc:spChg chg="mod">
          <ac:chgData name="Baker, Emily (STFC,DL,AST)" userId="S::emily.baker@stfc.ac.uk::cd63b128-5bbb-4867-bad5-e2b99d3ce767" providerId="AD" clId="Web-{0EE3B8C0-26F6-4132-3522-7858344274D2}" dt="2021-05-07T09:40:10.310" v="17" actId="1076"/>
          <ac:spMkLst>
            <pc:docMk/>
            <pc:sldMk cId="690281654" sldId="336"/>
            <ac:spMk id="14" creationId="{00000000-0000-0000-0000-000000000000}"/>
          </ac:spMkLst>
        </pc:spChg>
        <pc:spChg chg="mod">
          <ac:chgData name="Baker, Emily (STFC,DL,AST)" userId="S::emily.baker@stfc.ac.uk::cd63b128-5bbb-4867-bad5-e2b99d3ce767" providerId="AD" clId="Web-{0EE3B8C0-26F6-4132-3522-7858344274D2}" dt="2021-05-07T09:39:58.997" v="15" actId="1076"/>
          <ac:spMkLst>
            <pc:docMk/>
            <pc:sldMk cId="690281654" sldId="336"/>
            <ac:spMk id="19" creationId="{00000000-0000-0000-0000-000000000000}"/>
          </ac:spMkLst>
        </pc:spChg>
        <pc:picChg chg="mod">
          <ac:chgData name="Baker, Emily (STFC,DL,AST)" userId="S::emily.baker@stfc.ac.uk::cd63b128-5bbb-4867-bad5-e2b99d3ce767" providerId="AD" clId="Web-{0EE3B8C0-26F6-4132-3522-7858344274D2}" dt="2021-05-07T09:40:14.310" v="18" actId="1076"/>
          <ac:picMkLst>
            <pc:docMk/>
            <pc:sldMk cId="690281654" sldId="336"/>
            <ac:picMk id="23" creationId="{00000000-0000-0000-0000-000000000000}"/>
          </ac:picMkLst>
        </pc:picChg>
        <pc:picChg chg="mod">
          <ac:chgData name="Baker, Emily (STFC,DL,AST)" userId="S::emily.baker@stfc.ac.uk::cd63b128-5bbb-4867-bad5-e2b99d3ce767" providerId="AD" clId="Web-{0EE3B8C0-26F6-4132-3522-7858344274D2}" dt="2021-05-07T09:40:16.420" v="19" actId="1076"/>
          <ac:picMkLst>
            <pc:docMk/>
            <pc:sldMk cId="690281654" sldId="336"/>
            <ac:picMk id="24" creationId="{00000000-0000-0000-0000-000000000000}"/>
          </ac:picMkLst>
        </pc:picChg>
        <pc:picChg chg="mod">
          <ac:chgData name="Baker, Emily (STFC,DL,AST)" userId="S::emily.baker@stfc.ac.uk::cd63b128-5bbb-4867-bad5-e2b99d3ce767" providerId="AD" clId="Web-{0EE3B8C0-26F6-4132-3522-7858344274D2}" dt="2021-05-07T09:40:18.889" v="20" actId="1076"/>
          <ac:picMkLst>
            <pc:docMk/>
            <pc:sldMk cId="690281654" sldId="336"/>
            <ac:picMk id="25" creationId="{00000000-0000-0000-0000-000000000000}"/>
          </ac:picMkLst>
        </pc:picChg>
        <pc:picChg chg="mod">
          <ac:chgData name="Baker, Emily (STFC,DL,AST)" userId="S::emily.baker@stfc.ac.uk::cd63b128-5bbb-4867-bad5-e2b99d3ce767" providerId="AD" clId="Web-{0EE3B8C0-26F6-4132-3522-7858344274D2}" dt="2021-05-07T09:40:20.670" v="21" actId="1076"/>
          <ac:picMkLst>
            <pc:docMk/>
            <pc:sldMk cId="690281654" sldId="336"/>
            <ac:picMk id="26" creationId="{00000000-0000-0000-0000-000000000000}"/>
          </ac:picMkLst>
        </pc:picChg>
      </pc:sldChg>
      <pc:sldChg chg="modSp add">
        <pc:chgData name="Baker, Emily (STFC,DL,AST)" userId="S::emily.baker@stfc.ac.uk::cd63b128-5bbb-4867-bad5-e2b99d3ce767" providerId="AD" clId="Web-{0EE3B8C0-26F6-4132-3522-7858344274D2}" dt="2021-05-07T09:39:43.793" v="12" actId="1076"/>
        <pc:sldMkLst>
          <pc:docMk/>
          <pc:sldMk cId="172895325" sldId="337"/>
        </pc:sldMkLst>
        <pc:spChg chg="mod">
          <ac:chgData name="Baker, Emily (STFC,DL,AST)" userId="S::emily.baker@stfc.ac.uk::cd63b128-5bbb-4867-bad5-e2b99d3ce767" providerId="AD" clId="Web-{0EE3B8C0-26F6-4132-3522-7858344274D2}" dt="2021-05-07T09:39:43.793" v="12" actId="1076"/>
          <ac:spMkLst>
            <pc:docMk/>
            <pc:sldMk cId="172895325" sldId="337"/>
            <ac:spMk id="11" creationId="{00000000-0000-0000-0000-000000000000}"/>
          </ac:spMkLst>
        </pc:spChg>
        <pc:spChg chg="mod">
          <ac:chgData name="Baker, Emily (STFC,DL,AST)" userId="S::emily.baker@stfc.ac.uk::cd63b128-5bbb-4867-bad5-e2b99d3ce767" providerId="AD" clId="Web-{0EE3B8C0-26F6-4132-3522-7858344274D2}" dt="2021-05-07T09:39:40.308" v="11" actId="1076"/>
          <ac:spMkLst>
            <pc:docMk/>
            <pc:sldMk cId="172895325" sldId="337"/>
            <ac:spMk id="14" creationId="{00000000-0000-0000-0000-000000000000}"/>
          </ac:spMkLst>
        </pc:spChg>
      </pc:sldChg>
      <pc:sldChg chg="modSp add">
        <pc:chgData name="Baker, Emily (STFC,DL,AST)" userId="S::emily.baker@stfc.ac.uk::cd63b128-5bbb-4867-bad5-e2b99d3ce767" providerId="AD" clId="Web-{0EE3B8C0-26F6-4132-3522-7858344274D2}" dt="2021-05-07T09:39:46.605" v="13" actId="1076"/>
        <pc:sldMkLst>
          <pc:docMk/>
          <pc:sldMk cId="3546396878" sldId="338"/>
        </pc:sldMkLst>
        <pc:spChg chg="mod">
          <ac:chgData name="Baker, Emily (STFC,DL,AST)" userId="S::emily.baker@stfc.ac.uk::cd63b128-5bbb-4867-bad5-e2b99d3ce767" providerId="AD" clId="Web-{0EE3B8C0-26F6-4132-3522-7858344274D2}" dt="2021-05-07T09:39:46.605" v="13" actId="1076"/>
          <ac:spMkLst>
            <pc:docMk/>
            <pc:sldMk cId="3546396878" sldId="338"/>
            <ac:spMk id="2" creationId="{00000000-0000-0000-0000-000000000000}"/>
          </ac:spMkLst>
        </pc:spChg>
      </pc:sldChg>
      <pc:sldChg chg="modSp add">
        <pc:chgData name="Baker, Emily (STFC,DL,AST)" userId="S::emily.baker@stfc.ac.uk::cd63b128-5bbb-4867-bad5-e2b99d3ce767" providerId="AD" clId="Web-{0EE3B8C0-26F6-4132-3522-7858344274D2}" dt="2021-05-07T09:39:53.684" v="14" actId="1076"/>
        <pc:sldMkLst>
          <pc:docMk/>
          <pc:sldMk cId="2697690475" sldId="339"/>
        </pc:sldMkLst>
        <pc:spChg chg="mod">
          <ac:chgData name="Baker, Emily (STFC,DL,AST)" userId="S::emily.baker@stfc.ac.uk::cd63b128-5bbb-4867-bad5-e2b99d3ce767" providerId="AD" clId="Web-{0EE3B8C0-26F6-4132-3522-7858344274D2}" dt="2021-05-07T09:39:53.684" v="14" actId="1076"/>
          <ac:spMkLst>
            <pc:docMk/>
            <pc:sldMk cId="2697690475" sldId="339"/>
            <ac:spMk id="2" creationId="{00000000-0000-0000-0000-000000000000}"/>
          </ac:spMkLst>
        </pc:spChg>
      </pc:sldChg>
      <pc:sldChg chg="add">
        <pc:chgData name="Baker, Emily (STFC,DL,AST)" userId="S::emily.baker@stfc.ac.uk::cd63b128-5bbb-4867-bad5-e2b99d3ce767" providerId="AD" clId="Web-{0EE3B8C0-26F6-4132-3522-7858344274D2}" dt="2021-05-07T09:39:19.947" v="4"/>
        <pc:sldMkLst>
          <pc:docMk/>
          <pc:sldMk cId="3046786182" sldId="340"/>
        </pc:sldMkLst>
      </pc:sldChg>
    </pc:docChg>
  </pc:docChgLst>
  <pc:docChgLst>
    <pc:chgData name="Clarke, Jim (STFC,DL,AST)" userId="S::jim.clarke@stfc.ac.uk::cfbc3bf2-f1c3-43b3-bd3d-aaf645717052" providerId="AD" clId="Web-{A420BBC3-F546-3DC6-2FB7-9E156D9537A7}"/>
    <pc:docChg chg="modSld">
      <pc:chgData name="Clarke, Jim (STFC,DL,AST)" userId="S::jim.clarke@stfc.ac.uk::cfbc3bf2-f1c3-43b3-bd3d-aaf645717052" providerId="AD" clId="Web-{A420BBC3-F546-3DC6-2FB7-9E156D9537A7}" dt="2021-09-13T09:02:01.307" v="18" actId="20577"/>
      <pc:docMkLst>
        <pc:docMk/>
      </pc:docMkLst>
      <pc:sldChg chg="modSp">
        <pc:chgData name="Clarke, Jim (STFC,DL,AST)" userId="S::jim.clarke@stfc.ac.uk::cfbc3bf2-f1c3-43b3-bd3d-aaf645717052" providerId="AD" clId="Web-{A420BBC3-F546-3DC6-2FB7-9E156D9537A7}" dt="2021-09-13T09:02:01.307" v="18" actId="20577"/>
        <pc:sldMkLst>
          <pc:docMk/>
          <pc:sldMk cId="3667547723" sldId="311"/>
        </pc:sldMkLst>
        <pc:spChg chg="mod">
          <ac:chgData name="Clarke, Jim (STFC,DL,AST)" userId="S::jim.clarke@stfc.ac.uk::cfbc3bf2-f1c3-43b3-bd3d-aaf645717052" providerId="AD" clId="Web-{A420BBC3-F546-3DC6-2FB7-9E156D9537A7}" dt="2021-09-13T09:02:01.307" v="18" actId="20577"/>
          <ac:spMkLst>
            <pc:docMk/>
            <pc:sldMk cId="3667547723" sldId="311"/>
            <ac:spMk id="16" creationId="{2422DBB9-7747-7041-8E78-C517CE8075C9}"/>
          </ac:spMkLst>
        </pc:spChg>
      </pc:sldChg>
    </pc:docChg>
  </pc:docChgLst>
  <pc:docChgLst>
    <pc:chgData name="Cooper, Alison (STFC,DL,AST)" userId="S::alison.cooper@stfc.ac.uk::10fbe303-8818-42e4-8b6d-3d55e496baf7" providerId="AD" clId="Web-{6227FC03-49F5-CF98-F1D0-18189BB80807}"/>
    <pc:docChg chg="addSld modSld">
      <pc:chgData name="Cooper, Alison (STFC,DL,AST)" userId="S::alison.cooper@stfc.ac.uk::10fbe303-8818-42e4-8b6d-3d55e496baf7" providerId="AD" clId="Web-{6227FC03-49F5-CF98-F1D0-18189BB80807}" dt="2021-06-07T17:05:47.893" v="1"/>
      <pc:docMkLst>
        <pc:docMk/>
      </pc:docMkLst>
      <pc:sldChg chg="add modTransition">
        <pc:chgData name="Cooper, Alison (STFC,DL,AST)" userId="S::alison.cooper@stfc.ac.uk::10fbe303-8818-42e4-8b6d-3d55e496baf7" providerId="AD" clId="Web-{6227FC03-49F5-CF98-F1D0-18189BB80807}" dt="2021-06-07T17:05:47.893" v="1"/>
        <pc:sldMkLst>
          <pc:docMk/>
          <pc:sldMk cId="1663361368" sldId="354"/>
        </pc:sldMkLst>
      </pc:sldChg>
    </pc:docChg>
  </pc:docChgLst>
  <pc:docChgLst>
    <pc:chgData name="Baker, Emily (STFC,DL,AST)" userId="S::emily.baker@stfc.ac.uk::cd63b128-5bbb-4867-bad5-e2b99d3ce767" providerId="AD" clId="Web-{795B452A-1B1F-4F11-0DCC-754DF450C47A}"/>
    <pc:docChg chg="addSld delSld modSld">
      <pc:chgData name="Baker, Emily (STFC,DL,AST)" userId="S::emily.baker@stfc.ac.uk::cd63b128-5bbb-4867-bad5-e2b99d3ce767" providerId="AD" clId="Web-{795B452A-1B1F-4F11-0DCC-754DF450C47A}" dt="2022-07-08T14:40:16.070" v="51" actId="1076"/>
      <pc:docMkLst>
        <pc:docMk/>
      </pc:docMkLst>
      <pc:sldChg chg="delSp modSp">
        <pc:chgData name="Baker, Emily (STFC,DL,AST)" userId="S::emily.baker@stfc.ac.uk::cd63b128-5bbb-4867-bad5-e2b99d3ce767" providerId="AD" clId="Web-{795B452A-1B1F-4F11-0DCC-754DF450C47A}" dt="2022-07-08T14:40:16.070" v="51" actId="1076"/>
        <pc:sldMkLst>
          <pc:docMk/>
          <pc:sldMk cId="369379001" sldId="319"/>
        </pc:sldMkLst>
        <pc:spChg chg="mod">
          <ac:chgData name="Baker, Emily (STFC,DL,AST)" userId="S::emily.baker@stfc.ac.uk::cd63b128-5bbb-4867-bad5-e2b99d3ce767" providerId="AD" clId="Web-{795B452A-1B1F-4F11-0DCC-754DF450C47A}" dt="2022-07-08T14:40:16.070" v="50" actId="1076"/>
          <ac:spMkLst>
            <pc:docMk/>
            <pc:sldMk cId="369379001" sldId="319"/>
            <ac:spMk id="2" creationId="{9FD2B5A0-9A7A-5EAC-5027-E9946DF8E5E3}"/>
          </ac:spMkLst>
        </pc:spChg>
        <pc:spChg chg="mod">
          <ac:chgData name="Baker, Emily (STFC,DL,AST)" userId="S::emily.baker@stfc.ac.uk::cd63b128-5bbb-4867-bad5-e2b99d3ce767" providerId="AD" clId="Web-{795B452A-1B1F-4F11-0DCC-754DF450C47A}" dt="2022-07-08T14:40:05.538" v="47" actId="20577"/>
          <ac:spMkLst>
            <pc:docMk/>
            <pc:sldMk cId="369379001" sldId="319"/>
            <ac:spMk id="3" creationId="{8BCC704D-1D94-6DDF-4169-19DCD9412667}"/>
          </ac:spMkLst>
        </pc:spChg>
        <pc:spChg chg="del mod">
          <ac:chgData name="Baker, Emily (STFC,DL,AST)" userId="S::emily.baker@stfc.ac.uk::cd63b128-5bbb-4867-bad5-e2b99d3ce767" providerId="AD" clId="Web-{795B452A-1B1F-4F11-0DCC-754DF450C47A}" dt="2022-07-08T14:40:07.710" v="48"/>
          <ac:spMkLst>
            <pc:docMk/>
            <pc:sldMk cId="369379001" sldId="319"/>
            <ac:spMk id="4" creationId="{494E5F47-B21E-1B36-1748-E03382471058}"/>
          </ac:spMkLst>
        </pc:spChg>
        <pc:spChg chg="del">
          <ac:chgData name="Baker, Emily (STFC,DL,AST)" userId="S::emily.baker@stfc.ac.uk::cd63b128-5bbb-4867-bad5-e2b99d3ce767" providerId="AD" clId="Web-{795B452A-1B1F-4F11-0DCC-754DF450C47A}" dt="2022-07-08T14:38:20.191" v="10"/>
          <ac:spMkLst>
            <pc:docMk/>
            <pc:sldMk cId="369379001" sldId="319"/>
            <ac:spMk id="5" creationId="{4ABD50F2-D362-CC62-6077-3748D14BAB1C}"/>
          </ac:spMkLst>
        </pc:spChg>
        <pc:spChg chg="del mod">
          <ac:chgData name="Baker, Emily (STFC,DL,AST)" userId="S::emily.baker@stfc.ac.uk::cd63b128-5bbb-4867-bad5-e2b99d3ce767" providerId="AD" clId="Web-{795B452A-1B1F-4F11-0DCC-754DF450C47A}" dt="2022-07-08T14:39:59.288" v="46"/>
          <ac:spMkLst>
            <pc:docMk/>
            <pc:sldMk cId="369379001" sldId="319"/>
            <ac:spMk id="9" creationId="{3BA3F75C-BD94-147B-9D47-DDB736C4F4FD}"/>
          </ac:spMkLst>
        </pc:spChg>
        <pc:spChg chg="mod">
          <ac:chgData name="Baker, Emily (STFC,DL,AST)" userId="S::emily.baker@stfc.ac.uk::cd63b128-5bbb-4867-bad5-e2b99d3ce767" providerId="AD" clId="Web-{795B452A-1B1F-4F11-0DCC-754DF450C47A}" dt="2022-07-08T14:40:16.070" v="51" actId="1076"/>
          <ac:spMkLst>
            <pc:docMk/>
            <pc:sldMk cId="369379001" sldId="319"/>
            <ac:spMk id="12" creationId="{8FEA68CA-E2CD-5C5E-B076-F10C6BC4E45B}"/>
          </ac:spMkLst>
        </pc:spChg>
        <pc:spChg chg="mod">
          <ac:chgData name="Baker, Emily (STFC,DL,AST)" userId="S::emily.baker@stfc.ac.uk::cd63b128-5bbb-4867-bad5-e2b99d3ce767" providerId="AD" clId="Web-{795B452A-1B1F-4F11-0DCC-754DF450C47A}" dt="2022-07-08T14:40:10.226" v="49" actId="1076"/>
          <ac:spMkLst>
            <pc:docMk/>
            <pc:sldMk cId="369379001" sldId="319"/>
            <ac:spMk id="15" creationId="{67837613-222F-C7E6-26A9-0C114F3AD514}"/>
          </ac:spMkLst>
        </pc:spChg>
      </pc:sldChg>
      <pc:sldChg chg="delSp modSp add del replId">
        <pc:chgData name="Baker, Emily (STFC,DL,AST)" userId="S::emily.baker@stfc.ac.uk::cd63b128-5bbb-4867-bad5-e2b99d3ce767" providerId="AD" clId="Web-{795B452A-1B1F-4F11-0DCC-754DF450C47A}" dt="2022-07-08T14:38:08.034" v="5"/>
        <pc:sldMkLst>
          <pc:docMk/>
          <pc:sldMk cId="4038562445" sldId="320"/>
        </pc:sldMkLst>
        <pc:spChg chg="del mod">
          <ac:chgData name="Baker, Emily (STFC,DL,AST)" userId="S::emily.baker@stfc.ac.uk::cd63b128-5bbb-4867-bad5-e2b99d3ce767" providerId="AD" clId="Web-{795B452A-1B1F-4F11-0DCC-754DF450C47A}" dt="2022-07-08T14:38:05.487" v="4"/>
          <ac:spMkLst>
            <pc:docMk/>
            <pc:sldMk cId="4038562445" sldId="320"/>
            <ac:spMk id="8" creationId="{A1A39C34-E01A-FD49-8603-2E8AE6BB5606}"/>
          </ac:spMkLst>
        </pc:spChg>
      </pc:sldChg>
    </pc:docChg>
  </pc:docChgLst>
  <pc:docChgLst>
    <pc:chgData name="Baker, Emily (STFC,DL,AST)" userId="S::emily.baker@stfc.ac.uk::cd63b128-5bbb-4867-bad5-e2b99d3ce767" providerId="AD" clId="Web-{7722820F-C875-0015-B391-59D738EBC4BB}"/>
    <pc:docChg chg="addSld delSld">
      <pc:chgData name="Baker, Emily (STFC,DL,AST)" userId="S::emily.baker@stfc.ac.uk::cd63b128-5bbb-4867-bad5-e2b99d3ce767" providerId="AD" clId="Web-{7722820F-C875-0015-B391-59D738EBC4BB}" dt="2022-02-07T09:06:01.655" v="1"/>
      <pc:docMkLst>
        <pc:docMk/>
      </pc:docMkLst>
      <pc:sldChg chg="add del">
        <pc:chgData name="Baker, Emily (STFC,DL,AST)" userId="S::emily.baker@stfc.ac.uk::cd63b128-5bbb-4867-bad5-e2b99d3ce767" providerId="AD" clId="Web-{7722820F-C875-0015-B391-59D738EBC4BB}" dt="2022-02-07T09:06:01.655" v="1"/>
        <pc:sldMkLst>
          <pc:docMk/>
          <pc:sldMk cId="3008890734" sldId="349"/>
        </pc:sldMkLst>
      </pc:sldChg>
    </pc:docChg>
  </pc:docChgLst>
  <pc:docChgLst>
    <pc:chgData name="Angal-Kalinin, Deepa (STFC,DL,AST)" userId="S::deepa.angal-kalinin@stfc.ac.uk::c042ba6a-0a3e-48bf-9c18-fd031f915517" providerId="AD" clId="Web-{4CCA927A-5277-B551-FAC7-0ADB3E0FAFE8}"/>
    <pc:docChg chg="modSld">
      <pc:chgData name="Angal-Kalinin, Deepa (STFC,DL,AST)" userId="S::deepa.angal-kalinin@stfc.ac.uk::c042ba6a-0a3e-48bf-9c18-fd031f915517" providerId="AD" clId="Web-{4CCA927A-5277-B551-FAC7-0ADB3E0FAFE8}" dt="2022-02-08T14:32:18.597" v="4" actId="20577"/>
      <pc:docMkLst>
        <pc:docMk/>
      </pc:docMkLst>
      <pc:sldChg chg="modSp">
        <pc:chgData name="Angal-Kalinin, Deepa (STFC,DL,AST)" userId="S::deepa.angal-kalinin@stfc.ac.uk::c042ba6a-0a3e-48bf-9c18-fd031f915517" providerId="AD" clId="Web-{4CCA927A-5277-B551-FAC7-0ADB3E0FAFE8}" dt="2022-02-08T14:32:18.597" v="4" actId="20577"/>
        <pc:sldMkLst>
          <pc:docMk/>
          <pc:sldMk cId="1033658629" sldId="350"/>
        </pc:sldMkLst>
        <pc:spChg chg="mod">
          <ac:chgData name="Angal-Kalinin, Deepa (STFC,DL,AST)" userId="S::deepa.angal-kalinin@stfc.ac.uk::c042ba6a-0a3e-48bf-9c18-fd031f915517" providerId="AD" clId="Web-{4CCA927A-5277-B551-FAC7-0ADB3E0FAFE8}" dt="2022-02-08T14:32:18.597" v="4" actId="20577"/>
          <ac:spMkLst>
            <pc:docMk/>
            <pc:sldMk cId="1033658629" sldId="350"/>
            <ac:spMk id="7" creationId="{00000000-0000-0000-0000-000000000000}"/>
          </ac:spMkLst>
        </pc:spChg>
      </pc:sldChg>
    </pc:docChg>
  </pc:docChgLst>
  <pc:docChgLst>
    <pc:chgData name="Baker, Emily (STFC,DL,AST)" userId="S::emily.baker@stfc.ac.uk::cd63b128-5bbb-4867-bad5-e2b99d3ce767" providerId="AD" clId="Web-{55655426-601E-35E3-F881-B39341FB8477}"/>
    <pc:docChg chg="addSld delSld modSld">
      <pc:chgData name="Baker, Emily (STFC,DL,AST)" userId="S::emily.baker@stfc.ac.uk::cd63b128-5bbb-4867-bad5-e2b99d3ce767" providerId="AD" clId="Web-{55655426-601E-35E3-F881-B39341FB8477}" dt="2020-11-12T13:13:20.662" v="24"/>
      <pc:docMkLst>
        <pc:docMk/>
      </pc:docMkLst>
      <pc:sldChg chg="modSp">
        <pc:chgData name="Baker, Emily (STFC,DL,AST)" userId="S::emily.baker@stfc.ac.uk::cd63b128-5bbb-4867-bad5-e2b99d3ce767" providerId="AD" clId="Web-{55655426-601E-35E3-F881-B39341FB8477}" dt="2020-11-12T13:12:38.377" v="0" actId="20577"/>
        <pc:sldMkLst>
          <pc:docMk/>
          <pc:sldMk cId="3224382533" sldId="257"/>
        </pc:sldMkLst>
        <pc:spChg chg="mod">
          <ac:chgData name="Baker, Emily (STFC,DL,AST)" userId="S::emily.baker@stfc.ac.uk::cd63b128-5bbb-4867-bad5-e2b99d3ce767" providerId="AD" clId="Web-{55655426-601E-35E3-F881-B39341FB8477}" dt="2020-11-12T13:12:38.377" v="0" actId="20577"/>
          <ac:spMkLst>
            <pc:docMk/>
            <pc:sldMk cId="3224382533" sldId="257"/>
            <ac:spMk id="12" creationId="{00000000-0000-0000-0000-000000000000}"/>
          </ac:spMkLst>
        </pc:spChg>
      </pc:sldChg>
      <pc:sldChg chg="add del">
        <pc:chgData name="Baker, Emily (STFC,DL,AST)" userId="S::emily.baker@stfc.ac.uk::cd63b128-5bbb-4867-bad5-e2b99d3ce767" providerId="AD" clId="Web-{55655426-601E-35E3-F881-B39341FB8477}" dt="2020-11-12T13:13:12.770" v="20"/>
        <pc:sldMkLst>
          <pc:docMk/>
          <pc:sldMk cId="1765546322" sldId="321"/>
        </pc:sldMkLst>
      </pc:sldChg>
      <pc:sldChg chg="del">
        <pc:chgData name="Baker, Emily (STFC,DL,AST)" userId="S::emily.baker@stfc.ac.uk::cd63b128-5bbb-4867-bad5-e2b99d3ce767" providerId="AD" clId="Web-{55655426-601E-35E3-F881-B39341FB8477}" dt="2020-11-12T13:12:50.878" v="7"/>
        <pc:sldMkLst>
          <pc:docMk/>
          <pc:sldMk cId="3329121916" sldId="322"/>
        </pc:sldMkLst>
      </pc:sldChg>
      <pc:sldChg chg="del">
        <pc:chgData name="Baker, Emily (STFC,DL,AST)" userId="S::emily.baker@stfc.ac.uk::cd63b128-5bbb-4867-bad5-e2b99d3ce767" providerId="AD" clId="Web-{55655426-601E-35E3-F881-B39341FB8477}" dt="2020-11-12T13:12:48.440" v="5"/>
        <pc:sldMkLst>
          <pc:docMk/>
          <pc:sldMk cId="2178320492" sldId="323"/>
        </pc:sldMkLst>
      </pc:sldChg>
      <pc:sldChg chg="del">
        <pc:chgData name="Baker, Emily (STFC,DL,AST)" userId="S::emily.baker@stfc.ac.uk::cd63b128-5bbb-4867-bad5-e2b99d3ce767" providerId="AD" clId="Web-{55655426-601E-35E3-F881-B39341FB8477}" dt="2020-11-12T13:12:50.128" v="6"/>
        <pc:sldMkLst>
          <pc:docMk/>
          <pc:sldMk cId="3163024502" sldId="325"/>
        </pc:sldMkLst>
      </pc:sldChg>
      <pc:sldChg chg="del">
        <pc:chgData name="Baker, Emily (STFC,DL,AST)" userId="S::emily.baker@stfc.ac.uk::cd63b128-5bbb-4867-bad5-e2b99d3ce767" providerId="AD" clId="Web-{55655426-601E-35E3-F881-B39341FB8477}" dt="2020-11-12T13:12:55.597" v="11"/>
        <pc:sldMkLst>
          <pc:docMk/>
          <pc:sldMk cId="3484645351" sldId="326"/>
        </pc:sldMkLst>
      </pc:sldChg>
      <pc:sldChg chg="del">
        <pc:chgData name="Baker, Emily (STFC,DL,AST)" userId="S::emily.baker@stfc.ac.uk::cd63b128-5bbb-4867-bad5-e2b99d3ce767" providerId="AD" clId="Web-{55655426-601E-35E3-F881-B39341FB8477}" dt="2020-11-12T13:12:58.035" v="12"/>
        <pc:sldMkLst>
          <pc:docMk/>
          <pc:sldMk cId="284388939" sldId="327"/>
        </pc:sldMkLst>
      </pc:sldChg>
      <pc:sldChg chg="del">
        <pc:chgData name="Baker, Emily (STFC,DL,AST)" userId="S::emily.baker@stfc.ac.uk::cd63b128-5bbb-4867-bad5-e2b99d3ce767" providerId="AD" clId="Web-{55655426-601E-35E3-F881-B39341FB8477}" dt="2020-11-12T13:13:03.395" v="13"/>
        <pc:sldMkLst>
          <pc:docMk/>
          <pc:sldMk cId="1119312933" sldId="328"/>
        </pc:sldMkLst>
      </pc:sldChg>
      <pc:sldChg chg="del">
        <pc:chgData name="Baker, Emily (STFC,DL,AST)" userId="S::emily.baker@stfc.ac.uk::cd63b128-5bbb-4867-bad5-e2b99d3ce767" providerId="AD" clId="Web-{55655426-601E-35E3-F881-B39341FB8477}" dt="2020-11-12T13:13:05.442" v="14"/>
        <pc:sldMkLst>
          <pc:docMk/>
          <pc:sldMk cId="1506042845" sldId="329"/>
        </pc:sldMkLst>
      </pc:sldChg>
      <pc:sldChg chg="del">
        <pc:chgData name="Baker, Emily (STFC,DL,AST)" userId="S::emily.baker@stfc.ac.uk::cd63b128-5bbb-4867-bad5-e2b99d3ce767" providerId="AD" clId="Web-{55655426-601E-35E3-F881-B39341FB8477}" dt="2020-11-12T13:13:07.786" v="15"/>
        <pc:sldMkLst>
          <pc:docMk/>
          <pc:sldMk cId="3055160015" sldId="330"/>
        </pc:sldMkLst>
      </pc:sldChg>
      <pc:sldChg chg="del">
        <pc:chgData name="Baker, Emily (STFC,DL,AST)" userId="S::emily.baker@stfc.ac.uk::cd63b128-5bbb-4867-bad5-e2b99d3ce767" providerId="AD" clId="Web-{55655426-601E-35E3-F881-B39341FB8477}" dt="2020-11-12T13:13:08.395" v="16"/>
        <pc:sldMkLst>
          <pc:docMk/>
          <pc:sldMk cId="1240930698" sldId="331"/>
        </pc:sldMkLst>
      </pc:sldChg>
      <pc:sldChg chg="del">
        <pc:chgData name="Baker, Emily (STFC,DL,AST)" userId="S::emily.baker@stfc.ac.uk::cd63b128-5bbb-4867-bad5-e2b99d3ce767" providerId="AD" clId="Web-{55655426-601E-35E3-F881-B39341FB8477}" dt="2020-11-12T13:13:08.926" v="17"/>
        <pc:sldMkLst>
          <pc:docMk/>
          <pc:sldMk cId="2013507450" sldId="332"/>
        </pc:sldMkLst>
      </pc:sldChg>
      <pc:sldChg chg="del">
        <pc:chgData name="Baker, Emily (STFC,DL,AST)" userId="S::emily.baker@stfc.ac.uk::cd63b128-5bbb-4867-bad5-e2b99d3ce767" providerId="AD" clId="Web-{55655426-601E-35E3-F881-B39341FB8477}" dt="2020-11-12T13:13:09.223" v="18"/>
        <pc:sldMkLst>
          <pc:docMk/>
          <pc:sldMk cId="829556392" sldId="333"/>
        </pc:sldMkLst>
      </pc:sldChg>
      <pc:sldChg chg="del">
        <pc:chgData name="Baker, Emily (STFC,DL,AST)" userId="S::emily.baker@stfc.ac.uk::cd63b128-5bbb-4867-bad5-e2b99d3ce767" providerId="AD" clId="Web-{55655426-601E-35E3-F881-B39341FB8477}" dt="2020-11-12T13:12:46.409" v="3"/>
        <pc:sldMkLst>
          <pc:docMk/>
          <pc:sldMk cId="2214973131" sldId="334"/>
        </pc:sldMkLst>
      </pc:sldChg>
      <pc:sldChg chg="del">
        <pc:chgData name="Baker, Emily (STFC,DL,AST)" userId="S::emily.baker@stfc.ac.uk::cd63b128-5bbb-4867-bad5-e2b99d3ce767" providerId="AD" clId="Web-{55655426-601E-35E3-F881-B39341FB8477}" dt="2020-11-12T13:12:47.862" v="4"/>
        <pc:sldMkLst>
          <pc:docMk/>
          <pc:sldMk cId="195274793" sldId="335"/>
        </pc:sldMkLst>
      </pc:sldChg>
      <pc:sldChg chg="del">
        <pc:chgData name="Baker, Emily (STFC,DL,AST)" userId="S::emily.baker@stfc.ac.uk::cd63b128-5bbb-4867-bad5-e2b99d3ce767" providerId="AD" clId="Web-{55655426-601E-35E3-F881-B39341FB8477}" dt="2020-11-12T13:13:17.271" v="21"/>
        <pc:sldMkLst>
          <pc:docMk/>
          <pc:sldMk cId="2097915874" sldId="336"/>
        </pc:sldMkLst>
      </pc:sldChg>
      <pc:sldChg chg="del">
        <pc:chgData name="Baker, Emily (STFC,DL,AST)" userId="S::emily.baker@stfc.ac.uk::cd63b128-5bbb-4867-bad5-e2b99d3ce767" providerId="AD" clId="Web-{55655426-601E-35E3-F881-B39341FB8477}" dt="2020-11-12T13:12:53.613" v="9"/>
        <pc:sldMkLst>
          <pc:docMk/>
          <pc:sldMk cId="786774147" sldId="337"/>
        </pc:sldMkLst>
      </pc:sldChg>
      <pc:sldChg chg="del">
        <pc:chgData name="Baker, Emily (STFC,DL,AST)" userId="S::emily.baker@stfc.ac.uk::cd63b128-5bbb-4867-bad5-e2b99d3ce767" providerId="AD" clId="Web-{55655426-601E-35E3-F881-B39341FB8477}" dt="2020-11-12T13:12:53.628" v="10"/>
        <pc:sldMkLst>
          <pc:docMk/>
          <pc:sldMk cId="3269178679" sldId="338"/>
        </pc:sldMkLst>
      </pc:sldChg>
      <pc:sldChg chg="del">
        <pc:chgData name="Baker, Emily (STFC,DL,AST)" userId="S::emily.baker@stfc.ac.uk::cd63b128-5bbb-4867-bad5-e2b99d3ce767" providerId="AD" clId="Web-{55655426-601E-35E3-F881-B39341FB8477}" dt="2020-11-12T13:13:18.490" v="22"/>
        <pc:sldMkLst>
          <pc:docMk/>
          <pc:sldMk cId="3336184133" sldId="339"/>
        </pc:sldMkLst>
      </pc:sldChg>
      <pc:sldChg chg="del">
        <pc:chgData name="Baker, Emily (STFC,DL,AST)" userId="S::emily.baker@stfc.ac.uk::cd63b128-5bbb-4867-bad5-e2b99d3ce767" providerId="AD" clId="Web-{55655426-601E-35E3-F881-B39341FB8477}" dt="2020-11-12T13:13:19.630" v="23"/>
        <pc:sldMkLst>
          <pc:docMk/>
          <pc:sldMk cId="4172539954" sldId="340"/>
        </pc:sldMkLst>
      </pc:sldChg>
      <pc:sldChg chg="del">
        <pc:chgData name="Baker, Emily (STFC,DL,AST)" userId="S::emily.baker@stfc.ac.uk::cd63b128-5bbb-4867-bad5-e2b99d3ce767" providerId="AD" clId="Web-{55655426-601E-35E3-F881-B39341FB8477}" dt="2020-11-12T13:13:20.662" v="24"/>
        <pc:sldMkLst>
          <pc:docMk/>
          <pc:sldMk cId="787328130" sldId="341"/>
        </pc:sldMkLst>
      </pc:sldChg>
      <pc:sldChg chg="del">
        <pc:chgData name="Baker, Emily (STFC,DL,AST)" userId="S::emily.baker@stfc.ac.uk::cd63b128-5bbb-4867-bad5-e2b99d3ce767" providerId="AD" clId="Web-{55655426-601E-35E3-F881-B39341FB8477}" dt="2020-11-12T13:12:51.269" v="8"/>
        <pc:sldMkLst>
          <pc:docMk/>
          <pc:sldMk cId="3218659954" sldId="342"/>
        </pc:sldMkLst>
      </pc:sldChg>
    </pc:docChg>
  </pc:docChgLst>
  <pc:docChgLst>
    <pc:chgData name="Baker, Emily (STFC,DL,AST)" userId="S::emily.baker@stfc.ac.uk::cd63b128-5bbb-4867-bad5-e2b99d3ce767" providerId="AD" clId="Web-{4D577EA7-230F-6365-F7E6-4F669FEED383}"/>
    <pc:docChg chg="addSld modSld">
      <pc:chgData name="Baker, Emily (STFC,DL,AST)" userId="S::emily.baker@stfc.ac.uk::cd63b128-5bbb-4867-bad5-e2b99d3ce767" providerId="AD" clId="Web-{4D577EA7-230F-6365-F7E6-4F669FEED383}" dt="2021-12-06T11:23:34.095" v="96" actId="20577"/>
      <pc:docMkLst>
        <pc:docMk/>
      </pc:docMkLst>
      <pc:sldChg chg="modSp add">
        <pc:chgData name="Baker, Emily (STFC,DL,AST)" userId="S::emily.baker@stfc.ac.uk::cd63b128-5bbb-4867-bad5-e2b99d3ce767" providerId="AD" clId="Web-{4D577EA7-230F-6365-F7E6-4F669FEED383}" dt="2021-12-06T11:23:34.095" v="96" actId="20577"/>
        <pc:sldMkLst>
          <pc:docMk/>
          <pc:sldMk cId="1550720526" sldId="366"/>
        </pc:sldMkLst>
        <pc:spChg chg="mod">
          <ac:chgData name="Baker, Emily (STFC,DL,AST)" userId="S::emily.baker@stfc.ac.uk::cd63b128-5bbb-4867-bad5-e2b99d3ce767" providerId="AD" clId="Web-{4D577EA7-230F-6365-F7E6-4F669FEED383}" dt="2021-12-06T11:23:34.095" v="96" actId="20577"/>
          <ac:spMkLst>
            <pc:docMk/>
            <pc:sldMk cId="1550720526" sldId="366"/>
            <ac:spMk id="2" creationId="{B03CDE6F-8E2B-48B1-A0BF-94D5EB2ED375}"/>
          </ac:spMkLst>
        </pc:spChg>
        <pc:spChg chg="mod">
          <ac:chgData name="Baker, Emily (STFC,DL,AST)" userId="S::emily.baker@stfc.ac.uk::cd63b128-5bbb-4867-bad5-e2b99d3ce767" providerId="AD" clId="Web-{4D577EA7-230F-6365-F7E6-4F669FEED383}" dt="2021-12-06T11:21:35.670" v="2" actId="20577"/>
          <ac:spMkLst>
            <pc:docMk/>
            <pc:sldMk cId="1550720526" sldId="366"/>
            <ac:spMk id="9" creationId="{DE67786B-8CF6-7140-A9BE-F2F0A0F1F7F0}"/>
          </ac:spMkLst>
        </pc:spChg>
      </pc:sldChg>
    </pc:docChg>
  </pc:docChgLst>
  <pc:docChgLst>
    <pc:chgData name="Cooper, Alison (STFC,DL,AST)" userId="S::alison.cooper@stfc.ac.uk::10fbe303-8818-42e4-8b6d-3d55e496baf7" providerId="AD" clId="Web-{36502BCC-ED48-B6ED-6A9C-5FB84ECA9DB9}"/>
    <pc:docChg chg="addSld modSld">
      <pc:chgData name="Cooper, Alison (STFC,DL,AST)" userId="S::alison.cooper@stfc.ac.uk::10fbe303-8818-42e4-8b6d-3d55e496baf7" providerId="AD" clId="Web-{36502BCC-ED48-B6ED-6A9C-5FB84ECA9DB9}" dt="2021-01-11T10:14:25.790" v="21"/>
      <pc:docMkLst>
        <pc:docMk/>
      </pc:docMkLst>
      <pc:sldChg chg="addSp delSp modSp">
        <pc:chgData name="Cooper, Alison (STFC,DL,AST)" userId="S::alison.cooper@stfc.ac.uk::10fbe303-8818-42e4-8b6d-3d55e496baf7" providerId="AD" clId="Web-{36502BCC-ED48-B6ED-6A9C-5FB84ECA9DB9}" dt="2021-01-11T10:13:46.429" v="15"/>
        <pc:sldMkLst>
          <pc:docMk/>
          <pc:sldMk cId="2832181659" sldId="320"/>
        </pc:sldMkLst>
        <pc:picChg chg="add del mod">
          <ac:chgData name="Cooper, Alison (STFC,DL,AST)" userId="S::alison.cooper@stfc.ac.uk::10fbe303-8818-42e4-8b6d-3d55e496baf7" providerId="AD" clId="Web-{36502BCC-ED48-B6ED-6A9C-5FB84ECA9DB9}" dt="2021-01-11T10:13:46.429" v="15"/>
          <ac:picMkLst>
            <pc:docMk/>
            <pc:sldMk cId="2832181659" sldId="320"/>
            <ac:picMk id="5" creationId="{F4047EC7-EF33-49A6-8BAC-92F528A4D6F6}"/>
          </ac:picMkLst>
        </pc:picChg>
      </pc:sldChg>
      <pc:sldChg chg="addSp delSp modSp add replId">
        <pc:chgData name="Cooper, Alison (STFC,DL,AST)" userId="S::alison.cooper@stfc.ac.uk::10fbe303-8818-42e4-8b6d-3d55e496baf7" providerId="AD" clId="Web-{36502BCC-ED48-B6ED-6A9C-5FB84ECA9DB9}" dt="2021-01-11T10:14:25.790" v="21"/>
        <pc:sldMkLst>
          <pc:docMk/>
          <pc:sldMk cId="3593806373" sldId="323"/>
        </pc:sldMkLst>
        <pc:spChg chg="del mod">
          <ac:chgData name="Cooper, Alison (STFC,DL,AST)" userId="S::alison.cooper@stfc.ac.uk::10fbe303-8818-42e4-8b6d-3d55e496baf7" providerId="AD" clId="Web-{36502BCC-ED48-B6ED-6A9C-5FB84ECA9DB9}" dt="2021-01-11T09:59:06.349" v="10"/>
          <ac:spMkLst>
            <pc:docMk/>
            <pc:sldMk cId="3593806373" sldId="323"/>
            <ac:spMk id="4" creationId="{00000000-0000-0000-0000-000000000000}"/>
          </ac:spMkLst>
        </pc:spChg>
        <pc:spChg chg="del mod">
          <ac:chgData name="Cooper, Alison (STFC,DL,AST)" userId="S::alison.cooper@stfc.ac.uk::10fbe303-8818-42e4-8b6d-3d55e496baf7" providerId="AD" clId="Web-{36502BCC-ED48-B6ED-6A9C-5FB84ECA9DB9}" dt="2021-01-11T10:14:06.461" v="16"/>
          <ac:spMkLst>
            <pc:docMk/>
            <pc:sldMk cId="3593806373" sldId="323"/>
            <ac:spMk id="5" creationId="{00000000-0000-0000-0000-000000000000}"/>
          </ac:spMkLst>
        </pc:spChg>
        <pc:spChg chg="add del mod">
          <ac:chgData name="Cooper, Alison (STFC,DL,AST)" userId="S::alison.cooper@stfc.ac.uk::10fbe303-8818-42e4-8b6d-3d55e496baf7" providerId="AD" clId="Web-{36502BCC-ED48-B6ED-6A9C-5FB84ECA9DB9}" dt="2021-01-11T09:59:09.427" v="12"/>
          <ac:spMkLst>
            <pc:docMk/>
            <pc:sldMk cId="3593806373" sldId="323"/>
            <ac:spMk id="6" creationId="{16CDC7A0-5842-46B9-9A0A-6F3110D11739}"/>
          </ac:spMkLst>
        </pc:spChg>
        <pc:spChg chg="add mod">
          <ac:chgData name="Cooper, Alison (STFC,DL,AST)" userId="S::alison.cooper@stfc.ac.uk::10fbe303-8818-42e4-8b6d-3d55e496baf7" providerId="AD" clId="Web-{36502BCC-ED48-B6ED-6A9C-5FB84ECA9DB9}" dt="2021-01-11T09:59:13.224" v="13" actId="1076"/>
          <ac:spMkLst>
            <pc:docMk/>
            <pc:sldMk cId="3593806373" sldId="323"/>
            <ac:spMk id="8" creationId="{EB26FD60-46FA-4861-801D-ADDB458A04BA}"/>
          </ac:spMkLst>
        </pc:spChg>
        <pc:picChg chg="del">
          <ac:chgData name="Cooper, Alison (STFC,DL,AST)" userId="S::alison.cooper@stfc.ac.uk::10fbe303-8818-42e4-8b6d-3d55e496baf7" providerId="AD" clId="Web-{36502BCC-ED48-B6ED-6A9C-5FB84ECA9DB9}" dt="2021-01-11T09:58:53.083" v="4"/>
          <ac:picMkLst>
            <pc:docMk/>
            <pc:sldMk cId="3593806373" sldId="323"/>
            <ac:picMk id="2" creationId="{00000000-0000-0000-0000-000000000000}"/>
          </ac:picMkLst>
        </pc:picChg>
        <pc:picChg chg="add del mod">
          <ac:chgData name="Cooper, Alison (STFC,DL,AST)" userId="S::alison.cooper@stfc.ac.uk::10fbe303-8818-42e4-8b6d-3d55e496baf7" providerId="AD" clId="Web-{36502BCC-ED48-B6ED-6A9C-5FB84ECA9DB9}" dt="2021-01-11T10:14:12.493" v="18"/>
          <ac:picMkLst>
            <pc:docMk/>
            <pc:sldMk cId="3593806373" sldId="323"/>
            <ac:picMk id="9" creationId="{951B3990-D01D-49C5-A9F7-CDE70ACC1C8D}"/>
          </ac:picMkLst>
        </pc:picChg>
        <pc:picChg chg="add del mod">
          <ac:chgData name="Cooper, Alison (STFC,DL,AST)" userId="S::alison.cooper@stfc.ac.uk::10fbe303-8818-42e4-8b6d-3d55e496baf7" providerId="AD" clId="Web-{36502BCC-ED48-B6ED-6A9C-5FB84ECA9DB9}" dt="2021-01-11T10:14:25.790" v="21"/>
          <ac:picMkLst>
            <pc:docMk/>
            <pc:sldMk cId="3593806373" sldId="323"/>
            <ac:picMk id="10" creationId="{C08B5281-44A4-4ED8-8579-7FC479879DD2}"/>
          </ac:picMkLst>
        </pc:picChg>
      </pc:sldChg>
    </pc:docChg>
  </pc:docChgLst>
  <pc:docChgLst>
    <pc:chgData name="Shepherd, Ben (STFC,DL,AST)" userId="S::ben.shepherd@stfc.ac.uk::02dc61e3-dc23-405d-ab34-f2dd386ee475" providerId="AD" clId="Web-{3A6E1E4C-7B41-02C3-176F-3B51852B657D}"/>
    <pc:docChg chg="addSld">
      <pc:chgData name="Shepherd, Ben (STFC,DL,AST)" userId="S::ben.shepherd@stfc.ac.uk::02dc61e3-dc23-405d-ab34-f2dd386ee475" providerId="AD" clId="Web-{3A6E1E4C-7B41-02C3-176F-3B51852B657D}" dt="2022-06-13T14:11:08.211" v="0"/>
      <pc:docMkLst>
        <pc:docMk/>
      </pc:docMkLst>
      <pc:sldChg chg="new">
        <pc:chgData name="Shepherd, Ben (STFC,DL,AST)" userId="S::ben.shepherd@stfc.ac.uk::02dc61e3-dc23-405d-ab34-f2dd386ee475" providerId="AD" clId="Web-{3A6E1E4C-7B41-02C3-176F-3B51852B657D}" dt="2022-06-13T14:11:08.211" v="0"/>
        <pc:sldMkLst>
          <pc:docMk/>
          <pc:sldMk cId="3469913722" sldId="330"/>
        </pc:sldMkLst>
      </pc:sldChg>
    </pc:docChg>
  </pc:docChgLst>
  <pc:docChgLst>
    <pc:chgData name="Baker, Emily (STFC,DL,AST)" userId="S::emily.baker@stfc.ac.uk::cd63b128-5bbb-4867-bad5-e2b99d3ce767" providerId="AD" clId="Web-{A3CD3792-BE52-E769-36A5-25492CF82058}"/>
    <pc:docChg chg="addSld delSld modSld">
      <pc:chgData name="Baker, Emily (STFC,DL,AST)" userId="S::emily.baker@stfc.ac.uk::cd63b128-5bbb-4867-bad5-e2b99d3ce767" providerId="AD" clId="Web-{A3CD3792-BE52-E769-36A5-25492CF82058}" dt="2022-09-12T08:02:56.313" v="27" actId="1076"/>
      <pc:docMkLst>
        <pc:docMk/>
      </pc:docMkLst>
      <pc:sldChg chg="new del">
        <pc:chgData name="Baker, Emily (STFC,DL,AST)" userId="S::emily.baker@stfc.ac.uk::cd63b128-5bbb-4867-bad5-e2b99d3ce767" providerId="AD" clId="Web-{A3CD3792-BE52-E769-36A5-25492CF82058}" dt="2022-09-12T08:01:17.358" v="2"/>
        <pc:sldMkLst>
          <pc:docMk/>
          <pc:sldMk cId="2256123215" sldId="339"/>
        </pc:sldMkLst>
      </pc:sldChg>
      <pc:sldChg chg="addSp delSp modSp add">
        <pc:chgData name="Baker, Emily (STFC,DL,AST)" userId="S::emily.baker@stfc.ac.uk::cd63b128-5bbb-4867-bad5-e2b99d3ce767" providerId="AD" clId="Web-{A3CD3792-BE52-E769-36A5-25492CF82058}" dt="2022-09-12T08:02:17.156" v="21" actId="1076"/>
        <pc:sldMkLst>
          <pc:docMk/>
          <pc:sldMk cId="2822486550" sldId="340"/>
        </pc:sldMkLst>
        <pc:spChg chg="mod">
          <ac:chgData name="Baker, Emily (STFC,DL,AST)" userId="S::emily.baker@stfc.ac.uk::cd63b128-5bbb-4867-bad5-e2b99d3ce767" providerId="AD" clId="Web-{A3CD3792-BE52-E769-36A5-25492CF82058}" dt="2022-09-12T08:01:59.296" v="13" actId="20577"/>
          <ac:spMkLst>
            <pc:docMk/>
            <pc:sldMk cId="2822486550" sldId="340"/>
            <ac:spMk id="2" creationId="{E4195EB9-0469-D0C3-D888-08713B2A2A90}"/>
          </ac:spMkLst>
        </pc:spChg>
        <pc:spChg chg="mod">
          <ac:chgData name="Baker, Emily (STFC,DL,AST)" userId="S::emily.baker@stfc.ac.uk::cd63b128-5bbb-4867-bad5-e2b99d3ce767" providerId="AD" clId="Web-{A3CD3792-BE52-E769-36A5-25492CF82058}" dt="2022-09-12T08:02:06.859" v="19" actId="14100"/>
          <ac:spMkLst>
            <pc:docMk/>
            <pc:sldMk cId="2822486550" sldId="340"/>
            <ac:spMk id="4" creationId="{BAB8E094-F309-EB68-7CDB-E15AC3DE2E46}"/>
          </ac:spMkLst>
        </pc:spChg>
        <pc:picChg chg="del">
          <ac:chgData name="Baker, Emily (STFC,DL,AST)" userId="S::emily.baker@stfc.ac.uk::cd63b128-5bbb-4867-bad5-e2b99d3ce767" providerId="AD" clId="Web-{A3CD3792-BE52-E769-36A5-25492CF82058}" dt="2022-09-12T08:01:18.686" v="3"/>
          <ac:picMkLst>
            <pc:docMk/>
            <pc:sldMk cId="2822486550" sldId="340"/>
            <ac:picMk id="3" creationId="{940CB9EA-246F-1FC2-B5E3-E61BBF6B0E8F}"/>
          </ac:picMkLst>
        </pc:picChg>
        <pc:picChg chg="add mod">
          <ac:chgData name="Baker, Emily (STFC,DL,AST)" userId="S::emily.baker@stfc.ac.uk::cd63b128-5bbb-4867-bad5-e2b99d3ce767" providerId="AD" clId="Web-{A3CD3792-BE52-E769-36A5-25492CF82058}" dt="2022-09-12T08:02:17.156" v="21" actId="1076"/>
          <ac:picMkLst>
            <pc:docMk/>
            <pc:sldMk cId="2822486550" sldId="340"/>
            <ac:picMk id="5" creationId="{7B9E0472-05E8-6E06-CA5D-8ADB6319E445}"/>
          </ac:picMkLst>
        </pc:picChg>
      </pc:sldChg>
      <pc:sldChg chg="addSp modSp new">
        <pc:chgData name="Baker, Emily (STFC,DL,AST)" userId="S::emily.baker@stfc.ac.uk::cd63b128-5bbb-4867-bad5-e2b99d3ce767" providerId="AD" clId="Web-{A3CD3792-BE52-E769-36A5-25492CF82058}" dt="2022-09-12T08:02:56.313" v="27" actId="1076"/>
        <pc:sldMkLst>
          <pc:docMk/>
          <pc:sldMk cId="338964602" sldId="341"/>
        </pc:sldMkLst>
        <pc:spChg chg="add mod">
          <ac:chgData name="Baker, Emily (STFC,DL,AST)" userId="S::emily.baker@stfc.ac.uk::cd63b128-5bbb-4867-bad5-e2b99d3ce767" providerId="AD" clId="Web-{A3CD3792-BE52-E769-36A5-25492CF82058}" dt="2022-09-12T08:02:53.157" v="25" actId="1076"/>
          <ac:spMkLst>
            <pc:docMk/>
            <pc:sldMk cId="338964602" sldId="341"/>
            <ac:spMk id="2" creationId="{82FEB15A-D653-FFA1-E5BE-AE44AD0039B6}"/>
          </ac:spMkLst>
        </pc:spChg>
        <pc:spChg chg="add mod">
          <ac:chgData name="Baker, Emily (STFC,DL,AST)" userId="S::emily.baker@stfc.ac.uk::cd63b128-5bbb-4867-bad5-e2b99d3ce767" providerId="AD" clId="Web-{A3CD3792-BE52-E769-36A5-25492CF82058}" dt="2022-09-12T08:02:55.204" v="26" actId="1076"/>
          <ac:spMkLst>
            <pc:docMk/>
            <pc:sldMk cId="338964602" sldId="341"/>
            <ac:spMk id="3" creationId="{2300F5E5-1E2F-636F-2E6F-24E2AD4ACC22}"/>
          </ac:spMkLst>
        </pc:spChg>
        <pc:picChg chg="add mod">
          <ac:chgData name="Baker, Emily (STFC,DL,AST)" userId="S::emily.baker@stfc.ac.uk::cd63b128-5bbb-4867-bad5-e2b99d3ce767" providerId="AD" clId="Web-{A3CD3792-BE52-E769-36A5-25492CF82058}" dt="2022-09-12T08:02:56.313" v="27" actId="1076"/>
          <ac:picMkLst>
            <pc:docMk/>
            <pc:sldMk cId="338964602" sldId="341"/>
            <ac:picMk id="4" creationId="{E1242E1C-1A2E-9D48-DEA4-1D3F2F1B4D08}"/>
          </ac:picMkLst>
        </pc:picChg>
      </pc:sldChg>
    </pc:docChg>
  </pc:docChgLst>
  <pc:docChgLst>
    <pc:chgData name="Baker, Emily (STFC,DL,AST)" userId="S::emily.baker@stfc.ac.uk::cd63b128-5bbb-4867-bad5-e2b99d3ce767" providerId="AD" clId="Web-{4E4F2141-982F-530A-4189-8E2F9BA9DBE2}"/>
    <pc:docChg chg="addSld modSld addMainMaster modMainMaster">
      <pc:chgData name="Baker, Emily (STFC,DL,AST)" userId="S::emily.baker@stfc.ac.uk::cd63b128-5bbb-4867-bad5-e2b99d3ce767" providerId="AD" clId="Web-{4E4F2141-982F-530A-4189-8E2F9BA9DBE2}" dt="2021-10-11T13:48:19.704" v="53" actId="1076"/>
      <pc:docMkLst>
        <pc:docMk/>
      </pc:docMkLst>
      <pc:sldChg chg="modSp add">
        <pc:chgData name="Baker, Emily (STFC,DL,AST)" userId="S::emily.baker@stfc.ac.uk::cd63b128-5bbb-4867-bad5-e2b99d3ce767" providerId="AD" clId="Web-{4E4F2141-982F-530A-4189-8E2F9BA9DBE2}" dt="2021-10-11T13:46:34.139" v="23" actId="1076"/>
        <pc:sldMkLst>
          <pc:docMk/>
          <pc:sldMk cId="368772803" sldId="374"/>
        </pc:sldMkLst>
        <pc:spChg chg="mod">
          <ac:chgData name="Baker, Emily (STFC,DL,AST)" userId="S::emily.baker@stfc.ac.uk::cd63b128-5bbb-4867-bad5-e2b99d3ce767" providerId="AD" clId="Web-{4E4F2141-982F-530A-4189-8E2F9BA9DBE2}" dt="2021-10-11T13:46:34.139" v="23" actId="1076"/>
          <ac:spMkLst>
            <pc:docMk/>
            <pc:sldMk cId="368772803" sldId="374"/>
            <ac:spMk id="10" creationId="{00000000-0000-0000-0000-000000000000}"/>
          </ac:spMkLst>
        </pc:spChg>
      </pc:sldChg>
      <pc:sldChg chg="addSp delSp modSp add">
        <pc:chgData name="Baker, Emily (STFC,DL,AST)" userId="S::emily.baker@stfc.ac.uk::cd63b128-5bbb-4867-bad5-e2b99d3ce767" providerId="AD" clId="Web-{4E4F2141-982F-530A-4189-8E2F9BA9DBE2}" dt="2021-10-11T13:48:19.704" v="53" actId="1076"/>
        <pc:sldMkLst>
          <pc:docMk/>
          <pc:sldMk cId="4058155424" sldId="375"/>
        </pc:sldMkLst>
        <pc:spChg chg="del">
          <ac:chgData name="Baker, Emily (STFC,DL,AST)" userId="S::emily.baker@stfc.ac.uk::cd63b128-5bbb-4867-bad5-e2b99d3ce767" providerId="AD" clId="Web-{4E4F2141-982F-530A-4189-8E2F9BA9DBE2}" dt="2021-10-11T13:47:41.765" v="44"/>
          <ac:spMkLst>
            <pc:docMk/>
            <pc:sldMk cId="4058155424" sldId="375"/>
            <ac:spMk id="2" creationId="{00000000-0000-0000-0000-000000000000}"/>
          </ac:spMkLst>
        </pc:spChg>
        <pc:spChg chg="add mod">
          <ac:chgData name="Baker, Emily (STFC,DL,AST)" userId="S::emily.baker@stfc.ac.uk::cd63b128-5bbb-4867-bad5-e2b99d3ce767" providerId="AD" clId="Web-{4E4F2141-982F-530A-4189-8E2F9BA9DBE2}" dt="2021-10-11T13:47:55.328" v="50" actId="1076"/>
          <ac:spMkLst>
            <pc:docMk/>
            <pc:sldMk cId="4058155424" sldId="375"/>
            <ac:spMk id="3" creationId="{FF8D3E34-0435-49A6-9568-42B69892A060}"/>
          </ac:spMkLst>
        </pc:spChg>
        <pc:spChg chg="add del mod">
          <ac:chgData name="Baker, Emily (STFC,DL,AST)" userId="S::emily.baker@stfc.ac.uk::cd63b128-5bbb-4867-bad5-e2b99d3ce767" providerId="AD" clId="Web-{4E4F2141-982F-530A-4189-8E2F9BA9DBE2}" dt="2021-10-11T13:47:52.313" v="49"/>
          <ac:spMkLst>
            <pc:docMk/>
            <pc:sldMk cId="4058155424" sldId="375"/>
            <ac:spMk id="7" creationId="{95E38DD3-8860-4EE6-AA70-148316B5DEBB}"/>
          </ac:spMkLst>
        </pc:spChg>
        <pc:spChg chg="mod">
          <ac:chgData name="Baker, Emily (STFC,DL,AST)" userId="S::emily.baker@stfc.ac.uk::cd63b128-5bbb-4867-bad5-e2b99d3ce767" providerId="AD" clId="Web-{4E4F2141-982F-530A-4189-8E2F9BA9DBE2}" dt="2021-10-11T13:48:03.344" v="52" actId="20577"/>
          <ac:spMkLst>
            <pc:docMk/>
            <pc:sldMk cId="4058155424" sldId="375"/>
            <ac:spMk id="8" creationId="{00000000-0000-0000-0000-000000000000}"/>
          </ac:spMkLst>
        </pc:spChg>
        <pc:picChg chg="mod">
          <ac:chgData name="Baker, Emily (STFC,DL,AST)" userId="S::emily.baker@stfc.ac.uk::cd63b128-5bbb-4867-bad5-e2b99d3ce767" providerId="AD" clId="Web-{4E4F2141-982F-530A-4189-8E2F9BA9DBE2}" dt="2021-10-11T13:48:19.704" v="53" actId="1076"/>
          <ac:picMkLst>
            <pc:docMk/>
            <pc:sldMk cId="4058155424" sldId="375"/>
            <ac:picMk id="4" creationId="{00000000-0000-0000-0000-000000000000}"/>
          </ac:picMkLst>
        </pc:picChg>
      </pc:sldChg>
      <pc:sldMasterChg chg="addSldLayout modSldLayout">
        <pc:chgData name="Baker, Emily (STFC,DL,AST)" userId="S::emily.baker@stfc.ac.uk::cd63b128-5bbb-4867-bad5-e2b99d3ce767" providerId="AD" clId="Web-{4E4F2141-982F-530A-4189-8E2F9BA9DBE2}" dt="2021-10-11T13:45:58.076" v="0"/>
        <pc:sldMasterMkLst>
          <pc:docMk/>
          <pc:sldMasterMk cId="4187440669" sldId="2147483802"/>
        </pc:sldMasterMkLst>
        <pc:sldLayoutChg chg="replId">
          <pc:chgData name="Baker, Emily (STFC,DL,AST)" userId="S::emily.baker@stfc.ac.uk::cd63b128-5bbb-4867-bad5-e2b99d3ce767" providerId="AD" clId="Web-{4E4F2141-982F-530A-4189-8E2F9BA9DBE2}" dt="2021-10-11T13:45:58.076" v="0"/>
          <pc:sldLayoutMkLst>
            <pc:docMk/>
            <pc:sldMasterMk cId="4187440669" sldId="2147483802"/>
            <pc:sldLayoutMk cId="3588085549" sldId="2147483790"/>
          </pc:sldLayoutMkLst>
        </pc:sldLayoutChg>
        <pc:sldLayoutChg chg="add">
          <pc:chgData name="Baker, Emily (STFC,DL,AST)" userId="S::emily.baker@stfc.ac.uk::cd63b128-5bbb-4867-bad5-e2b99d3ce767" providerId="AD" clId="Web-{4E4F2141-982F-530A-4189-8E2F9BA9DBE2}" dt="2021-10-11T13:45:58.076" v="0"/>
          <pc:sldLayoutMkLst>
            <pc:docMk/>
            <pc:sldMasterMk cId="4187440669" sldId="2147483802"/>
            <pc:sldLayoutMk cId="771516683" sldId="2147483848"/>
          </pc:sldLayoutMkLst>
        </pc:sldLayoutChg>
      </pc:sldMasterChg>
      <pc:sldMasterChg chg="add addSldLayout">
        <pc:chgData name="Baker, Emily (STFC,DL,AST)" userId="S::emily.baker@stfc.ac.uk::cd63b128-5bbb-4867-bad5-e2b99d3ce767" providerId="AD" clId="Web-{4E4F2141-982F-530A-4189-8E2F9BA9DBE2}" dt="2021-10-11T13:47:05.374" v="24"/>
        <pc:sldMasterMkLst>
          <pc:docMk/>
          <pc:sldMasterMk cId="2205590946" sldId="2147483850"/>
        </pc:sldMasterMkLst>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2729039318" sldId="2147483851"/>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3830814069" sldId="2147483852"/>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1647615665" sldId="2147483853"/>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2437312008" sldId="2147483854"/>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3246279798" sldId="2147483855"/>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1217493212" sldId="2147483856"/>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814179345" sldId="2147483857"/>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1042415431" sldId="2147483858"/>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3709048953" sldId="2147483859"/>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3064966733" sldId="2147483860"/>
          </pc:sldLayoutMkLst>
        </pc:sldLayoutChg>
        <pc:sldLayoutChg chg="add">
          <pc:chgData name="Baker, Emily (STFC,DL,AST)" userId="S::emily.baker@stfc.ac.uk::cd63b128-5bbb-4867-bad5-e2b99d3ce767" providerId="AD" clId="Web-{4E4F2141-982F-530A-4189-8E2F9BA9DBE2}" dt="2021-10-11T13:47:05.374" v="24"/>
          <pc:sldLayoutMkLst>
            <pc:docMk/>
            <pc:sldMasterMk cId="2205590946" sldId="2147483850"/>
            <pc:sldLayoutMk cId="1103974618" sldId="2147483861"/>
          </pc:sldLayoutMkLst>
        </pc:sldLayoutChg>
      </pc:sldMasterChg>
    </pc:docChg>
  </pc:docChgLst>
  <pc:docChgLst>
    <pc:chgData name="Clarke, Jim (STFC,DL,AST)" userId="S::jim.clarke@stfc.ac.uk::cfbc3bf2-f1c3-43b3-bd3d-aaf645717052" providerId="AD" clId="Web-{4F1110FC-1646-1339-2383-66321BF95988}"/>
    <pc:docChg chg="addSld modSld sldOrd">
      <pc:chgData name="Clarke, Jim (STFC,DL,AST)" userId="S::jim.clarke@stfc.ac.uk::cfbc3bf2-f1c3-43b3-bd3d-aaf645717052" providerId="AD" clId="Web-{4F1110FC-1646-1339-2383-66321BF95988}" dt="2021-03-16T17:22:01.749" v="238"/>
      <pc:docMkLst>
        <pc:docMk/>
      </pc:docMkLst>
      <pc:sldChg chg="addSp delSp modSp">
        <pc:chgData name="Clarke, Jim (STFC,DL,AST)" userId="S::jim.clarke@stfc.ac.uk::cfbc3bf2-f1c3-43b3-bd3d-aaf645717052" providerId="AD" clId="Web-{4F1110FC-1646-1339-2383-66321BF95988}" dt="2021-03-16T17:01:52.443" v="183"/>
        <pc:sldMkLst>
          <pc:docMk/>
          <pc:sldMk cId="1765546322" sldId="321"/>
        </pc:sldMkLst>
        <pc:picChg chg="add del mod">
          <ac:chgData name="Clarke, Jim (STFC,DL,AST)" userId="S::jim.clarke@stfc.ac.uk::cfbc3bf2-f1c3-43b3-bd3d-aaf645717052" providerId="AD" clId="Web-{4F1110FC-1646-1339-2383-66321BF95988}" dt="2021-03-16T17:01:52.443" v="183"/>
          <ac:picMkLst>
            <pc:docMk/>
            <pc:sldMk cId="1765546322" sldId="321"/>
            <ac:picMk id="5" creationId="{7775A8F2-E938-4814-980D-21171E7611FE}"/>
          </ac:picMkLst>
        </pc:picChg>
      </pc:sldChg>
      <pc:sldChg chg="ord">
        <pc:chgData name="Clarke, Jim (STFC,DL,AST)" userId="S::jim.clarke@stfc.ac.uk::cfbc3bf2-f1c3-43b3-bd3d-aaf645717052" providerId="AD" clId="Web-{4F1110FC-1646-1339-2383-66321BF95988}" dt="2021-03-16T16:48:45.224" v="0"/>
        <pc:sldMkLst>
          <pc:docMk/>
          <pc:sldMk cId="3091611516" sldId="339"/>
        </pc:sldMkLst>
      </pc:sldChg>
      <pc:sldChg chg="delSp modSp add replId">
        <pc:chgData name="Clarke, Jim (STFC,DL,AST)" userId="S::jim.clarke@stfc.ac.uk::cfbc3bf2-f1c3-43b3-bd3d-aaf645717052" providerId="AD" clId="Web-{4F1110FC-1646-1339-2383-66321BF95988}" dt="2021-03-16T17:01:40.098" v="181" actId="20577"/>
        <pc:sldMkLst>
          <pc:docMk/>
          <pc:sldMk cId="3683712666" sldId="342"/>
        </pc:sldMkLst>
        <pc:spChg chg="del">
          <ac:chgData name="Clarke, Jim (STFC,DL,AST)" userId="S::jim.clarke@stfc.ac.uk::cfbc3bf2-f1c3-43b3-bd3d-aaf645717052" providerId="AD" clId="Web-{4F1110FC-1646-1339-2383-66321BF95988}" dt="2021-03-16T16:49:45.728" v="12"/>
          <ac:spMkLst>
            <pc:docMk/>
            <pc:sldMk cId="3683712666" sldId="342"/>
            <ac:spMk id="4" creationId="{00000000-0000-0000-0000-000000000000}"/>
          </ac:spMkLst>
        </pc:spChg>
        <pc:spChg chg="mod">
          <ac:chgData name="Clarke, Jim (STFC,DL,AST)" userId="S::jim.clarke@stfc.ac.uk::cfbc3bf2-f1c3-43b3-bd3d-aaf645717052" providerId="AD" clId="Web-{4F1110FC-1646-1339-2383-66321BF95988}" dt="2021-03-16T16:49:27.258" v="10" actId="20577"/>
          <ac:spMkLst>
            <pc:docMk/>
            <pc:sldMk cId="3683712666" sldId="342"/>
            <ac:spMk id="9" creationId="{DE67786B-8CF6-7140-A9BE-F2F0A0F1F7F0}"/>
          </ac:spMkLst>
        </pc:spChg>
        <pc:spChg chg="del">
          <ac:chgData name="Clarke, Jim (STFC,DL,AST)" userId="S::jim.clarke@stfc.ac.uk::cfbc3bf2-f1c3-43b3-bd3d-aaf645717052" providerId="AD" clId="Web-{4F1110FC-1646-1339-2383-66321BF95988}" dt="2021-03-16T16:49:40.556" v="11"/>
          <ac:spMkLst>
            <pc:docMk/>
            <pc:sldMk cId="3683712666" sldId="342"/>
            <ac:spMk id="10" creationId="{00000000-0000-0000-0000-000000000000}"/>
          </ac:spMkLst>
        </pc:spChg>
        <pc:spChg chg="mod">
          <ac:chgData name="Clarke, Jim (STFC,DL,AST)" userId="S::jim.clarke@stfc.ac.uk::cfbc3bf2-f1c3-43b3-bd3d-aaf645717052" providerId="AD" clId="Web-{4F1110FC-1646-1339-2383-66321BF95988}" dt="2021-03-16T17:01:40.098" v="181" actId="20577"/>
          <ac:spMkLst>
            <pc:docMk/>
            <pc:sldMk cId="3683712666" sldId="342"/>
            <ac:spMk id="11" creationId="{00000000-0000-0000-0000-000000000000}"/>
          </ac:spMkLst>
        </pc:spChg>
        <pc:spChg chg="mod">
          <ac:chgData name="Clarke, Jim (STFC,DL,AST)" userId="S::jim.clarke@stfc.ac.uk::cfbc3bf2-f1c3-43b3-bd3d-aaf645717052" providerId="AD" clId="Web-{4F1110FC-1646-1339-2383-66321BF95988}" dt="2021-03-16T16:49:14.023" v="5" actId="20577"/>
          <ac:spMkLst>
            <pc:docMk/>
            <pc:sldMk cId="3683712666" sldId="342"/>
            <ac:spMk id="12" creationId="{00000000-0000-0000-0000-000000000000}"/>
          </ac:spMkLst>
        </pc:spChg>
      </pc:sldChg>
      <pc:sldChg chg="addSp delSp modSp new">
        <pc:chgData name="Clarke, Jim (STFC,DL,AST)" userId="S::jim.clarke@stfc.ac.uk::cfbc3bf2-f1c3-43b3-bd3d-aaf645717052" providerId="AD" clId="Web-{4F1110FC-1646-1339-2383-66321BF95988}" dt="2021-03-16T17:19:46.303" v="229" actId="1076"/>
        <pc:sldMkLst>
          <pc:docMk/>
          <pc:sldMk cId="3500133721" sldId="343"/>
        </pc:sldMkLst>
        <pc:spChg chg="add mod">
          <ac:chgData name="Clarke, Jim (STFC,DL,AST)" userId="S::jim.clarke@stfc.ac.uk::cfbc3bf2-f1c3-43b3-bd3d-aaf645717052" providerId="AD" clId="Web-{4F1110FC-1646-1339-2383-66321BF95988}" dt="2021-03-16T17:19:46.303" v="229" actId="1076"/>
          <ac:spMkLst>
            <pc:docMk/>
            <pc:sldMk cId="3500133721" sldId="343"/>
            <ac:spMk id="5" creationId="{1E74EF0E-079A-4DB2-A769-0500DEF99BDE}"/>
          </ac:spMkLst>
        </pc:spChg>
        <pc:picChg chg="add del mod">
          <ac:chgData name="Clarke, Jim (STFC,DL,AST)" userId="S::jim.clarke@stfc.ac.uk::cfbc3bf2-f1c3-43b3-bd3d-aaf645717052" providerId="AD" clId="Web-{4F1110FC-1646-1339-2383-66321BF95988}" dt="2021-03-16T17:03:27.386" v="193"/>
          <ac:picMkLst>
            <pc:docMk/>
            <pc:sldMk cId="3500133721" sldId="343"/>
            <ac:picMk id="3" creationId="{3F6F2D80-23CF-4D81-AD65-8291BCC82445}"/>
          </ac:picMkLst>
        </pc:picChg>
        <pc:picChg chg="add mod">
          <ac:chgData name="Clarke, Jim (STFC,DL,AST)" userId="S::jim.clarke@stfc.ac.uk::cfbc3bf2-f1c3-43b3-bd3d-aaf645717052" providerId="AD" clId="Web-{4F1110FC-1646-1339-2383-66321BF95988}" dt="2021-03-16T17:15:19.491" v="197" actId="1076"/>
          <ac:picMkLst>
            <pc:docMk/>
            <pc:sldMk cId="3500133721" sldId="343"/>
            <ac:picMk id="4" creationId="{A7D84711-AFC8-487E-AA66-55D07BA1436A}"/>
          </ac:picMkLst>
        </pc:picChg>
      </pc:sldChg>
      <pc:sldChg chg="addSp delSp modSp new mod setBg setClrOvrMap">
        <pc:chgData name="Clarke, Jim (STFC,DL,AST)" userId="S::jim.clarke@stfc.ac.uk::cfbc3bf2-f1c3-43b3-bd3d-aaf645717052" providerId="AD" clId="Web-{4F1110FC-1646-1339-2383-66321BF95988}" dt="2021-03-16T17:21:08.089" v="230"/>
        <pc:sldMkLst>
          <pc:docMk/>
          <pc:sldMk cId="2848582126" sldId="344"/>
        </pc:sldMkLst>
        <pc:spChg chg="mod">
          <ac:chgData name="Clarke, Jim (STFC,DL,AST)" userId="S::jim.clarke@stfc.ac.uk::cfbc3bf2-f1c3-43b3-bd3d-aaf645717052" providerId="AD" clId="Web-{4F1110FC-1646-1339-2383-66321BF95988}" dt="2021-03-16T17:15:59.743" v="205"/>
          <ac:spMkLst>
            <pc:docMk/>
            <pc:sldMk cId="2848582126" sldId="344"/>
            <ac:spMk id="2" creationId="{2942DDC3-E0B7-4881-8EBD-93CA19F64487}"/>
          </ac:spMkLst>
        </pc:spChg>
        <pc:spChg chg="add">
          <ac:chgData name="Clarke, Jim (STFC,DL,AST)" userId="S::jim.clarke@stfc.ac.uk::cfbc3bf2-f1c3-43b3-bd3d-aaf645717052" providerId="AD" clId="Web-{4F1110FC-1646-1339-2383-66321BF95988}" dt="2021-03-16T17:21:08.089" v="230"/>
          <ac:spMkLst>
            <pc:docMk/>
            <pc:sldMk cId="2848582126" sldId="344"/>
            <ac:spMk id="4" creationId="{F44189EE-E464-424C-AD2B-15234542687E}"/>
          </ac:spMkLst>
        </pc:spChg>
        <pc:spChg chg="add del">
          <ac:chgData name="Clarke, Jim (STFC,DL,AST)" userId="S::jim.clarke@stfc.ac.uk::cfbc3bf2-f1c3-43b3-bd3d-aaf645717052" providerId="AD" clId="Web-{4F1110FC-1646-1339-2383-66321BF95988}" dt="2021-03-16T17:15:56.915" v="202"/>
          <ac:spMkLst>
            <pc:docMk/>
            <pc:sldMk cId="2848582126" sldId="344"/>
            <ac:spMk id="8" creationId="{A4AC5506-6312-4701-8D3C-40187889A947}"/>
          </ac:spMkLst>
        </pc:spChg>
        <pc:picChg chg="add mod">
          <ac:chgData name="Clarke, Jim (STFC,DL,AST)" userId="S::jim.clarke@stfc.ac.uk::cfbc3bf2-f1c3-43b3-bd3d-aaf645717052" providerId="AD" clId="Web-{4F1110FC-1646-1339-2383-66321BF95988}" dt="2021-03-16T17:16:07.400" v="207" actId="1076"/>
          <ac:picMkLst>
            <pc:docMk/>
            <pc:sldMk cId="2848582126" sldId="344"/>
            <ac:picMk id="3" creationId="{0C09D330-72E2-4189-ABCA-33CDB40A413E}"/>
          </ac:picMkLst>
        </pc:picChg>
      </pc:sldChg>
      <pc:sldChg chg="addSp modSp new mod setBg">
        <pc:chgData name="Clarke, Jim (STFC,DL,AST)" userId="S::jim.clarke@stfc.ac.uk::cfbc3bf2-f1c3-43b3-bd3d-aaf645717052" providerId="AD" clId="Web-{4F1110FC-1646-1339-2383-66321BF95988}" dt="2021-03-16T17:21:10.136" v="231"/>
        <pc:sldMkLst>
          <pc:docMk/>
          <pc:sldMk cId="487697541" sldId="345"/>
        </pc:sldMkLst>
        <pc:spChg chg="mod">
          <ac:chgData name="Clarke, Jim (STFC,DL,AST)" userId="S::jim.clarke@stfc.ac.uk::cfbc3bf2-f1c3-43b3-bd3d-aaf645717052" providerId="AD" clId="Web-{4F1110FC-1646-1339-2383-66321BF95988}" dt="2021-03-16T17:16:46.621" v="209"/>
          <ac:spMkLst>
            <pc:docMk/>
            <pc:sldMk cId="487697541" sldId="345"/>
            <ac:spMk id="2" creationId="{CBEE803A-232E-45DF-B8D3-BFDBCFC2E529}"/>
          </ac:spMkLst>
        </pc:spChg>
        <pc:spChg chg="add">
          <ac:chgData name="Clarke, Jim (STFC,DL,AST)" userId="S::jim.clarke@stfc.ac.uk::cfbc3bf2-f1c3-43b3-bd3d-aaf645717052" providerId="AD" clId="Web-{4F1110FC-1646-1339-2383-66321BF95988}" dt="2021-03-16T17:21:10.136" v="231"/>
          <ac:spMkLst>
            <pc:docMk/>
            <pc:sldMk cId="487697541" sldId="345"/>
            <ac:spMk id="5" creationId="{80521733-779A-4DB9-B2D5-A6792C589574}"/>
          </ac:spMkLst>
        </pc:spChg>
        <pc:picChg chg="add mod">
          <ac:chgData name="Clarke, Jim (STFC,DL,AST)" userId="S::jim.clarke@stfc.ac.uk::cfbc3bf2-f1c3-43b3-bd3d-aaf645717052" providerId="AD" clId="Web-{4F1110FC-1646-1339-2383-66321BF95988}" dt="2021-03-16T17:16:54.543" v="212" actId="1076"/>
          <ac:picMkLst>
            <pc:docMk/>
            <pc:sldMk cId="487697541" sldId="345"/>
            <ac:picMk id="3" creationId="{735B5C2C-7120-4731-979F-02FD5825B529}"/>
          </ac:picMkLst>
        </pc:picChg>
      </pc:sldChg>
      <pc:sldChg chg="addSp delSp modSp new mod setBg">
        <pc:chgData name="Clarke, Jim (STFC,DL,AST)" userId="S::jim.clarke@stfc.ac.uk::cfbc3bf2-f1c3-43b3-bd3d-aaf645717052" providerId="AD" clId="Web-{4F1110FC-1646-1339-2383-66321BF95988}" dt="2021-03-16T17:22:01.749" v="238"/>
        <pc:sldMkLst>
          <pc:docMk/>
          <pc:sldMk cId="3501696861" sldId="346"/>
        </pc:sldMkLst>
        <pc:spChg chg="mod">
          <ac:chgData name="Clarke, Jim (STFC,DL,AST)" userId="S::jim.clarke@stfc.ac.uk::cfbc3bf2-f1c3-43b3-bd3d-aaf645717052" providerId="AD" clId="Web-{4F1110FC-1646-1339-2383-66321BF95988}" dt="2021-03-16T17:17:17.607" v="214"/>
          <ac:spMkLst>
            <pc:docMk/>
            <pc:sldMk cId="3501696861" sldId="346"/>
            <ac:spMk id="2" creationId="{A4C8C128-00C4-4EC3-BBDE-FEF176E914D6}"/>
          </ac:spMkLst>
        </pc:spChg>
        <pc:spChg chg="add">
          <ac:chgData name="Clarke, Jim (STFC,DL,AST)" userId="S::jim.clarke@stfc.ac.uk::cfbc3bf2-f1c3-43b3-bd3d-aaf645717052" providerId="AD" clId="Web-{4F1110FC-1646-1339-2383-66321BF95988}" dt="2021-03-16T17:21:12.230" v="232"/>
          <ac:spMkLst>
            <pc:docMk/>
            <pc:sldMk cId="3501696861" sldId="346"/>
            <ac:spMk id="5" creationId="{F56970BC-93FF-4DB1-950F-FAAC76BEF869}"/>
          </ac:spMkLst>
        </pc:spChg>
        <pc:spChg chg="add del mod">
          <ac:chgData name="Clarke, Jim (STFC,DL,AST)" userId="S::jim.clarke@stfc.ac.uk::cfbc3bf2-f1c3-43b3-bd3d-aaf645717052" providerId="AD" clId="Web-{4F1110FC-1646-1339-2383-66321BF95988}" dt="2021-03-16T17:22:01.749" v="238"/>
          <ac:spMkLst>
            <pc:docMk/>
            <pc:sldMk cId="3501696861" sldId="346"/>
            <ac:spMk id="6" creationId="{C6CF0DDB-3F49-4DAE-BCEE-82F6FBB355F8}"/>
          </ac:spMkLst>
        </pc:spChg>
        <pc:picChg chg="add mod">
          <ac:chgData name="Clarke, Jim (STFC,DL,AST)" userId="S::jim.clarke@stfc.ac.uk::cfbc3bf2-f1c3-43b3-bd3d-aaf645717052" providerId="AD" clId="Web-{4F1110FC-1646-1339-2383-66321BF95988}" dt="2021-03-16T17:17:27.764" v="217" actId="14100"/>
          <ac:picMkLst>
            <pc:docMk/>
            <pc:sldMk cId="3501696861" sldId="346"/>
            <ac:picMk id="3" creationId="{7153DD13-44A4-44D2-A9A7-AB3F68ACC622}"/>
          </ac:picMkLst>
        </pc:picChg>
      </pc:sldChg>
      <pc:sldChg chg="addSp modSp new mod setBg">
        <pc:chgData name="Clarke, Jim (STFC,DL,AST)" userId="S::jim.clarke@stfc.ac.uk::cfbc3bf2-f1c3-43b3-bd3d-aaf645717052" providerId="AD" clId="Web-{4F1110FC-1646-1339-2383-66321BF95988}" dt="2021-03-16T17:21:15.793" v="233"/>
        <pc:sldMkLst>
          <pc:docMk/>
          <pc:sldMk cId="2369670665" sldId="347"/>
        </pc:sldMkLst>
        <pc:spChg chg="mod">
          <ac:chgData name="Clarke, Jim (STFC,DL,AST)" userId="S::jim.clarke@stfc.ac.uk::cfbc3bf2-f1c3-43b3-bd3d-aaf645717052" providerId="AD" clId="Web-{4F1110FC-1646-1339-2383-66321BF95988}" dt="2021-03-16T17:18:49.097" v="219"/>
          <ac:spMkLst>
            <pc:docMk/>
            <pc:sldMk cId="2369670665" sldId="347"/>
            <ac:spMk id="2" creationId="{DD368F29-E87E-4FE3-8501-515B5E373A51}"/>
          </ac:spMkLst>
        </pc:spChg>
        <pc:spChg chg="add">
          <ac:chgData name="Clarke, Jim (STFC,DL,AST)" userId="S::jim.clarke@stfc.ac.uk::cfbc3bf2-f1c3-43b3-bd3d-aaf645717052" providerId="AD" clId="Web-{4F1110FC-1646-1339-2383-66321BF95988}" dt="2021-03-16T17:21:15.793" v="233"/>
          <ac:spMkLst>
            <pc:docMk/>
            <pc:sldMk cId="2369670665" sldId="347"/>
            <ac:spMk id="5" creationId="{8E4B27FF-EB75-4D14-8054-77F88778E3B7}"/>
          </ac:spMkLst>
        </pc:spChg>
        <pc:picChg chg="add mod">
          <ac:chgData name="Clarke, Jim (STFC,DL,AST)" userId="S::jim.clarke@stfc.ac.uk::cfbc3bf2-f1c3-43b3-bd3d-aaf645717052" providerId="AD" clId="Web-{4F1110FC-1646-1339-2383-66321BF95988}" dt="2021-03-16T17:19:02.410" v="223" actId="14100"/>
          <ac:picMkLst>
            <pc:docMk/>
            <pc:sldMk cId="2369670665" sldId="347"/>
            <ac:picMk id="3" creationId="{96847E1E-ADB0-4F5D-817A-2899D4D6B4F5}"/>
          </ac:picMkLst>
        </pc:picChg>
      </pc:sldChg>
    </pc:docChg>
  </pc:docChgLst>
  <pc:docChgLst>
    <pc:chgData name="Baker, Emily (STFC,DL,AST)" userId="S::emily.baker@stfc.ac.uk::cd63b128-5bbb-4867-bad5-e2b99d3ce767" providerId="AD" clId="Web-{959BC138-D1BA-4F77-27C8-C09A84F8EFF4}"/>
    <pc:docChg chg="addSld delSld modSld">
      <pc:chgData name="Baker, Emily (STFC,DL,AST)" userId="S::emily.baker@stfc.ac.uk::cd63b128-5bbb-4867-bad5-e2b99d3ce767" providerId="AD" clId="Web-{959BC138-D1BA-4F77-27C8-C09A84F8EFF4}" dt="2021-01-27T10:47:16.518" v="16"/>
      <pc:docMkLst>
        <pc:docMk/>
      </pc:docMkLst>
      <pc:sldChg chg="modSp">
        <pc:chgData name="Baker, Emily (STFC,DL,AST)" userId="S::emily.baker@stfc.ac.uk::cd63b128-5bbb-4867-bad5-e2b99d3ce767" providerId="AD" clId="Web-{959BC138-D1BA-4F77-27C8-C09A84F8EFF4}" dt="2021-01-27T10:46:58.252" v="3" actId="20577"/>
        <pc:sldMkLst>
          <pc:docMk/>
          <pc:sldMk cId="3224382533" sldId="257"/>
        </pc:sldMkLst>
        <pc:spChg chg="mod">
          <ac:chgData name="Baker, Emily (STFC,DL,AST)" userId="S::emily.baker@stfc.ac.uk::cd63b128-5bbb-4867-bad5-e2b99d3ce767" providerId="AD" clId="Web-{959BC138-D1BA-4F77-27C8-C09A84F8EFF4}" dt="2021-01-27T10:46:58.252" v="3" actId="20577"/>
          <ac:spMkLst>
            <pc:docMk/>
            <pc:sldMk cId="3224382533" sldId="257"/>
            <ac:spMk id="12" creationId="{00000000-0000-0000-0000-000000000000}"/>
          </ac:spMkLst>
        </pc:spChg>
      </pc:sldChg>
      <pc:sldChg chg="add del">
        <pc:chgData name="Baker, Emily (STFC,DL,AST)" userId="S::emily.baker@stfc.ac.uk::cd63b128-5bbb-4867-bad5-e2b99d3ce767" providerId="AD" clId="Web-{959BC138-D1BA-4F77-27C8-C09A84F8EFF4}" dt="2021-01-27T10:47:05.331" v="7"/>
        <pc:sldMkLst>
          <pc:docMk/>
          <pc:sldMk cId="4135436572" sldId="319"/>
        </pc:sldMkLst>
      </pc:sldChg>
      <pc:sldChg chg="del">
        <pc:chgData name="Baker, Emily (STFC,DL,AST)" userId="S::emily.baker@stfc.ac.uk::cd63b128-5bbb-4867-bad5-e2b99d3ce767" providerId="AD" clId="Web-{959BC138-D1BA-4F77-27C8-C09A84F8EFF4}" dt="2021-01-27T10:47:07.768" v="8"/>
        <pc:sldMkLst>
          <pc:docMk/>
          <pc:sldMk cId="4095742836" sldId="322"/>
        </pc:sldMkLst>
      </pc:sldChg>
      <pc:sldChg chg="del">
        <pc:chgData name="Baker, Emily (STFC,DL,AST)" userId="S::emily.baker@stfc.ac.uk::cd63b128-5bbb-4867-bad5-e2b99d3ce767" providerId="AD" clId="Web-{959BC138-D1BA-4F77-27C8-C09A84F8EFF4}" dt="2021-01-27T10:47:13.784" v="14"/>
        <pc:sldMkLst>
          <pc:docMk/>
          <pc:sldMk cId="3593806373" sldId="323"/>
        </pc:sldMkLst>
      </pc:sldChg>
      <pc:sldChg chg="del">
        <pc:chgData name="Baker, Emily (STFC,DL,AST)" userId="S::emily.baker@stfc.ac.uk::cd63b128-5bbb-4867-bad5-e2b99d3ce767" providerId="AD" clId="Web-{959BC138-D1BA-4F77-27C8-C09A84F8EFF4}" dt="2021-01-27T10:47:10.753" v="10"/>
        <pc:sldMkLst>
          <pc:docMk/>
          <pc:sldMk cId="3694215016" sldId="324"/>
        </pc:sldMkLst>
      </pc:sldChg>
      <pc:sldChg chg="del">
        <pc:chgData name="Baker, Emily (STFC,DL,AST)" userId="S::emily.baker@stfc.ac.uk::cd63b128-5bbb-4867-bad5-e2b99d3ce767" providerId="AD" clId="Web-{959BC138-D1BA-4F77-27C8-C09A84F8EFF4}" dt="2021-01-27T10:47:02.628" v="5"/>
        <pc:sldMkLst>
          <pc:docMk/>
          <pc:sldMk cId="27067606" sldId="325"/>
        </pc:sldMkLst>
      </pc:sldChg>
      <pc:sldChg chg="del">
        <pc:chgData name="Baker, Emily (STFC,DL,AST)" userId="S::emily.baker@stfc.ac.uk::cd63b128-5bbb-4867-bad5-e2b99d3ce767" providerId="AD" clId="Web-{959BC138-D1BA-4F77-27C8-C09A84F8EFF4}" dt="2021-01-27T10:47:11.550" v="11"/>
        <pc:sldMkLst>
          <pc:docMk/>
          <pc:sldMk cId="2560215676" sldId="326"/>
        </pc:sldMkLst>
      </pc:sldChg>
      <pc:sldChg chg="del">
        <pc:chgData name="Baker, Emily (STFC,DL,AST)" userId="S::emily.baker@stfc.ac.uk::cd63b128-5bbb-4867-bad5-e2b99d3ce767" providerId="AD" clId="Web-{959BC138-D1BA-4F77-27C8-C09A84F8EFF4}" dt="2021-01-27T10:47:01.971" v="4"/>
        <pc:sldMkLst>
          <pc:docMk/>
          <pc:sldMk cId="3889163022" sldId="327"/>
        </pc:sldMkLst>
      </pc:sldChg>
      <pc:sldChg chg="del">
        <pc:chgData name="Baker, Emily (STFC,DL,AST)" userId="S::emily.baker@stfc.ac.uk::cd63b128-5bbb-4867-bad5-e2b99d3ce767" providerId="AD" clId="Web-{959BC138-D1BA-4F77-27C8-C09A84F8EFF4}" dt="2021-01-27T10:47:08.909" v="9"/>
        <pc:sldMkLst>
          <pc:docMk/>
          <pc:sldMk cId="2614474948" sldId="328"/>
        </pc:sldMkLst>
      </pc:sldChg>
      <pc:sldChg chg="del">
        <pc:chgData name="Baker, Emily (STFC,DL,AST)" userId="S::emily.baker@stfc.ac.uk::cd63b128-5bbb-4867-bad5-e2b99d3ce767" providerId="AD" clId="Web-{959BC138-D1BA-4F77-27C8-C09A84F8EFF4}" dt="2021-01-27T10:47:12.175" v="12"/>
        <pc:sldMkLst>
          <pc:docMk/>
          <pc:sldMk cId="1775846972" sldId="329"/>
        </pc:sldMkLst>
      </pc:sldChg>
      <pc:sldChg chg="del">
        <pc:chgData name="Baker, Emily (STFC,DL,AST)" userId="S::emily.baker@stfc.ac.uk::cd63b128-5bbb-4867-bad5-e2b99d3ce767" providerId="AD" clId="Web-{959BC138-D1BA-4F77-27C8-C09A84F8EFF4}" dt="2021-01-27T10:47:13.050" v="13"/>
        <pc:sldMkLst>
          <pc:docMk/>
          <pc:sldMk cId="1307082704" sldId="330"/>
        </pc:sldMkLst>
      </pc:sldChg>
      <pc:sldChg chg="del">
        <pc:chgData name="Baker, Emily (STFC,DL,AST)" userId="S::emily.baker@stfc.ac.uk::cd63b128-5bbb-4867-bad5-e2b99d3ce767" providerId="AD" clId="Web-{959BC138-D1BA-4F77-27C8-C09A84F8EFF4}" dt="2021-01-27T10:47:16.018" v="15"/>
        <pc:sldMkLst>
          <pc:docMk/>
          <pc:sldMk cId="1807863175" sldId="331"/>
        </pc:sldMkLst>
      </pc:sldChg>
      <pc:sldChg chg="del">
        <pc:chgData name="Baker, Emily (STFC,DL,AST)" userId="S::emily.baker@stfc.ac.uk::cd63b128-5bbb-4867-bad5-e2b99d3ce767" providerId="AD" clId="Web-{959BC138-D1BA-4F77-27C8-C09A84F8EFF4}" dt="2021-01-27T10:47:16.518" v="16"/>
        <pc:sldMkLst>
          <pc:docMk/>
          <pc:sldMk cId="2394658932" sldId="332"/>
        </pc:sldMkLst>
      </pc:sldChg>
    </pc:docChg>
  </pc:docChgLst>
  <pc:docChgLst>
    <pc:chgData name="Clarke, Jim (STFC,DL,AST)" userId="S::jim.clarke@stfc.ac.uk::cfbc3bf2-f1c3-43b3-bd3d-aaf645717052" providerId="AD" clId="Web-{BEA3AF9C-C059-8847-F19F-A5C76908D81F}"/>
    <pc:docChg chg="modSld">
      <pc:chgData name="Clarke, Jim (STFC,DL,AST)" userId="S::jim.clarke@stfc.ac.uk::cfbc3bf2-f1c3-43b3-bd3d-aaf645717052" providerId="AD" clId="Web-{BEA3AF9C-C059-8847-F19F-A5C76908D81F}" dt="2021-09-09T11:44:23.428" v="1" actId="20577"/>
      <pc:docMkLst>
        <pc:docMk/>
      </pc:docMkLst>
      <pc:sldChg chg="modSp">
        <pc:chgData name="Clarke, Jim (STFC,DL,AST)" userId="S::jim.clarke@stfc.ac.uk::cfbc3bf2-f1c3-43b3-bd3d-aaf645717052" providerId="AD" clId="Web-{BEA3AF9C-C059-8847-F19F-A5C76908D81F}" dt="2021-09-09T11:44:23.428" v="1" actId="20577"/>
        <pc:sldMkLst>
          <pc:docMk/>
          <pc:sldMk cId="3224382533" sldId="257"/>
        </pc:sldMkLst>
        <pc:spChg chg="mod">
          <ac:chgData name="Clarke, Jim (STFC,DL,AST)" userId="S::jim.clarke@stfc.ac.uk::cfbc3bf2-f1c3-43b3-bd3d-aaf645717052" providerId="AD" clId="Web-{BEA3AF9C-C059-8847-F19F-A5C76908D81F}" dt="2021-09-09T11:44:23.428" v="1" actId="20577"/>
          <ac:spMkLst>
            <pc:docMk/>
            <pc:sldMk cId="3224382533" sldId="257"/>
            <ac:spMk id="3" creationId="{78DB0FE0-A4AF-D848-8925-91A37993D74D}"/>
          </ac:spMkLst>
        </pc:spChg>
      </pc:sldChg>
    </pc:docChg>
  </pc:docChgLst>
  <pc:docChgLst>
    <pc:chgData name="Baker, Emily (STFC,DL,AST)" userId="S::emily.baker@stfc.ac.uk::cd63b128-5bbb-4867-bad5-e2b99d3ce767" providerId="AD" clId="Web-{153A87BB-47C5-8FAE-6BDE-C823EFBBCADD}"/>
    <pc:docChg chg="addSld delSld modSld sldOrd">
      <pc:chgData name="Baker, Emily (STFC,DL,AST)" userId="S::emily.baker@stfc.ac.uk::cd63b128-5bbb-4867-bad5-e2b99d3ce767" providerId="AD" clId="Web-{153A87BB-47C5-8FAE-6BDE-C823EFBBCADD}" dt="2022-12-09T15:22:26.664" v="19" actId="1076"/>
      <pc:docMkLst>
        <pc:docMk/>
      </pc:docMkLst>
      <pc:sldChg chg="modSp">
        <pc:chgData name="Baker, Emily (STFC,DL,AST)" userId="S::emily.baker@stfc.ac.uk::cd63b128-5bbb-4867-bad5-e2b99d3ce767" providerId="AD" clId="Web-{153A87BB-47C5-8FAE-6BDE-C823EFBBCADD}" dt="2022-12-09T15:21:46.147" v="3" actId="20577"/>
        <pc:sldMkLst>
          <pc:docMk/>
          <pc:sldMk cId="3667547723" sldId="311"/>
        </pc:sldMkLst>
        <pc:spChg chg="mod">
          <ac:chgData name="Baker, Emily (STFC,DL,AST)" userId="S::emily.baker@stfc.ac.uk::cd63b128-5bbb-4867-bad5-e2b99d3ce767" providerId="AD" clId="Web-{153A87BB-47C5-8FAE-6BDE-C823EFBBCADD}" dt="2022-12-09T15:21:46.147" v="3" actId="20577"/>
          <ac:spMkLst>
            <pc:docMk/>
            <pc:sldMk cId="3667547723" sldId="311"/>
            <ac:spMk id="16" creationId="{2422DBB9-7747-7041-8E78-C517CE8075C9}"/>
          </ac:spMkLst>
        </pc:spChg>
      </pc:sldChg>
      <pc:sldChg chg="addSp delSp modSp ord">
        <pc:chgData name="Baker, Emily (STFC,DL,AST)" userId="S::emily.baker@stfc.ac.uk::cd63b128-5bbb-4867-bad5-e2b99d3ce767" providerId="AD" clId="Web-{153A87BB-47C5-8FAE-6BDE-C823EFBBCADD}" dt="2022-12-09T15:22:26.664" v="19" actId="1076"/>
        <pc:sldMkLst>
          <pc:docMk/>
          <pc:sldMk cId="4274978566" sldId="336"/>
        </pc:sldMkLst>
        <pc:spChg chg="add mod">
          <ac:chgData name="Baker, Emily (STFC,DL,AST)" userId="S::emily.baker@stfc.ac.uk::cd63b128-5bbb-4867-bad5-e2b99d3ce767" providerId="AD" clId="Web-{153A87BB-47C5-8FAE-6BDE-C823EFBBCADD}" dt="2022-12-09T15:22:17.148" v="16" actId="1076"/>
          <ac:spMkLst>
            <pc:docMk/>
            <pc:sldMk cId="4274978566" sldId="336"/>
            <ac:spMk id="7" creationId="{6317876C-5BC4-4B5A-DC11-C6791BBD5B2D}"/>
          </ac:spMkLst>
        </pc:spChg>
        <pc:spChg chg="del mod">
          <ac:chgData name="Baker, Emily (STFC,DL,AST)" userId="S::emily.baker@stfc.ac.uk::cd63b128-5bbb-4867-bad5-e2b99d3ce767" providerId="AD" clId="Web-{153A87BB-47C5-8FAE-6BDE-C823EFBBCADD}" dt="2022-12-09T15:22:14.054" v="15"/>
          <ac:spMkLst>
            <pc:docMk/>
            <pc:sldMk cId="4274978566" sldId="336"/>
            <ac:spMk id="8" creationId="{A1A39C34-E01A-FD49-8603-2E8AE6BB5606}"/>
          </ac:spMkLst>
        </pc:spChg>
        <pc:picChg chg="add del">
          <ac:chgData name="Baker, Emily (STFC,DL,AST)" userId="S::emily.baker@stfc.ac.uk::cd63b128-5bbb-4867-bad5-e2b99d3ce767" providerId="AD" clId="Web-{153A87BB-47C5-8FAE-6BDE-C823EFBBCADD}" dt="2022-12-09T15:22:23.601" v="18"/>
          <ac:picMkLst>
            <pc:docMk/>
            <pc:sldMk cId="4274978566" sldId="336"/>
            <ac:picMk id="3" creationId="{54CF03B7-303B-82E6-E781-D8F45C349E33}"/>
          </ac:picMkLst>
        </pc:picChg>
        <pc:picChg chg="add del">
          <ac:chgData name="Baker, Emily (STFC,DL,AST)" userId="S::emily.baker@stfc.ac.uk::cd63b128-5bbb-4867-bad5-e2b99d3ce767" providerId="AD" clId="Web-{153A87BB-47C5-8FAE-6BDE-C823EFBBCADD}" dt="2022-12-09T15:22:11.492" v="14"/>
          <ac:picMkLst>
            <pc:docMk/>
            <pc:sldMk cId="4274978566" sldId="336"/>
            <ac:picMk id="10" creationId="{B72C1393-60E2-A215-4D05-081AFAB68A94}"/>
          </ac:picMkLst>
        </pc:picChg>
        <pc:picChg chg="add mod">
          <ac:chgData name="Baker, Emily (STFC,DL,AST)" userId="S::emily.baker@stfc.ac.uk::cd63b128-5bbb-4867-bad5-e2b99d3ce767" providerId="AD" clId="Web-{153A87BB-47C5-8FAE-6BDE-C823EFBBCADD}" dt="2022-12-09T15:22:26.664" v="19" actId="1076"/>
          <ac:picMkLst>
            <pc:docMk/>
            <pc:sldMk cId="4274978566" sldId="336"/>
            <ac:picMk id="12" creationId="{FB6F04DD-7BB6-BF99-802B-152D2D7079AB}"/>
          </ac:picMkLst>
        </pc:picChg>
      </pc:sldChg>
      <pc:sldChg chg="add">
        <pc:chgData name="Baker, Emily (STFC,DL,AST)" userId="S::emily.baker@stfc.ac.uk::cd63b128-5bbb-4867-bad5-e2b99d3ce767" providerId="AD" clId="Web-{153A87BB-47C5-8FAE-6BDE-C823EFBBCADD}" dt="2022-12-09T15:21:51.303" v="4"/>
        <pc:sldMkLst>
          <pc:docMk/>
          <pc:sldMk cId="136337014" sldId="339"/>
        </pc:sldMkLst>
      </pc:sldChg>
      <pc:sldChg chg="add">
        <pc:chgData name="Baker, Emily (STFC,DL,AST)" userId="S::emily.baker@stfc.ac.uk::cd63b128-5bbb-4867-bad5-e2b99d3ce767" providerId="AD" clId="Web-{153A87BB-47C5-8FAE-6BDE-C823EFBBCADD}" dt="2022-12-09T15:21:51.413" v="5"/>
        <pc:sldMkLst>
          <pc:docMk/>
          <pc:sldMk cId="2403076508" sldId="340"/>
        </pc:sldMkLst>
      </pc:sldChg>
      <pc:sldChg chg="add del">
        <pc:chgData name="Baker, Emily (STFC,DL,AST)" userId="S::emily.baker@stfc.ac.uk::cd63b128-5bbb-4867-bad5-e2b99d3ce767" providerId="AD" clId="Web-{153A87BB-47C5-8FAE-6BDE-C823EFBBCADD}" dt="2022-12-09T15:22:21.305" v="17"/>
        <pc:sldMkLst>
          <pc:docMk/>
          <pc:sldMk cId="2043399007" sldId="341"/>
        </pc:sldMkLst>
      </pc:sldChg>
      <pc:sldChg chg="add replId">
        <pc:chgData name="Baker, Emily (STFC,DL,AST)" userId="S::emily.baker@stfc.ac.uk::cd63b128-5bbb-4867-bad5-e2b99d3ce767" providerId="AD" clId="Web-{153A87BB-47C5-8FAE-6BDE-C823EFBBCADD}" dt="2022-12-09T15:21:53.944" v="7"/>
        <pc:sldMkLst>
          <pc:docMk/>
          <pc:sldMk cId="101396554" sldId="342"/>
        </pc:sldMkLst>
      </pc:sldChg>
    </pc:docChg>
  </pc:docChgLst>
  <pc:docChgLst>
    <pc:chgData name="Bradley, Julie (STFC,DL,AST)" userId="S::julie.bradley@stfc.ac.uk::9e1b5e17-edb4-44c4-be76-e4c304aafde4" providerId="AD" clId="Web-{6DCC60C3-ABC8-F999-072B-5FE413C6B8EC}"/>
    <pc:docChg chg="addSld modSld">
      <pc:chgData name="Bradley, Julie (STFC,DL,AST)" userId="S::julie.bradley@stfc.ac.uk::9e1b5e17-edb4-44c4-be76-e4c304aafde4" providerId="AD" clId="Web-{6DCC60C3-ABC8-F999-072B-5FE413C6B8EC}" dt="2022-03-08T10:57:30.897" v="156" actId="20577"/>
      <pc:docMkLst>
        <pc:docMk/>
      </pc:docMkLst>
      <pc:sldChg chg="addSp delSp modSp add replId">
        <pc:chgData name="Bradley, Julie (STFC,DL,AST)" userId="S::julie.bradley@stfc.ac.uk::9e1b5e17-edb4-44c4-be76-e4c304aafde4" providerId="AD" clId="Web-{6DCC60C3-ABC8-F999-072B-5FE413C6B8EC}" dt="2022-03-08T10:57:30.897" v="156" actId="20577"/>
        <pc:sldMkLst>
          <pc:docMk/>
          <pc:sldMk cId="1180155190" sldId="370"/>
        </pc:sldMkLst>
        <pc:spChg chg="mod">
          <ac:chgData name="Bradley, Julie (STFC,DL,AST)" userId="S::julie.bradley@stfc.ac.uk::9e1b5e17-edb4-44c4-be76-e4c304aafde4" providerId="AD" clId="Web-{6DCC60C3-ABC8-F999-072B-5FE413C6B8EC}" dt="2022-03-08T10:50:07.496" v="26" actId="20577"/>
          <ac:spMkLst>
            <pc:docMk/>
            <pc:sldMk cId="1180155190" sldId="370"/>
            <ac:spMk id="6" creationId="{00000000-0000-0000-0000-000000000000}"/>
          </ac:spMkLst>
        </pc:spChg>
        <pc:spChg chg="mod">
          <ac:chgData name="Bradley, Julie (STFC,DL,AST)" userId="S::julie.bradley@stfc.ac.uk::9e1b5e17-edb4-44c4-be76-e4c304aafde4" providerId="AD" clId="Web-{6DCC60C3-ABC8-F999-072B-5FE413C6B8EC}" dt="2022-03-08T10:57:30.897" v="156" actId="20577"/>
          <ac:spMkLst>
            <pc:docMk/>
            <pc:sldMk cId="1180155190" sldId="370"/>
            <ac:spMk id="10" creationId="{78916713-DE76-4849-9479-A04AE8BBB1E8}"/>
          </ac:spMkLst>
        </pc:spChg>
        <pc:picChg chg="add mod">
          <ac:chgData name="Bradley, Julie (STFC,DL,AST)" userId="S::julie.bradley@stfc.ac.uk::9e1b5e17-edb4-44c4-be76-e4c304aafde4" providerId="AD" clId="Web-{6DCC60C3-ABC8-F999-072B-5FE413C6B8EC}" dt="2022-03-08T10:49:09.120" v="7" actId="14100"/>
          <ac:picMkLst>
            <pc:docMk/>
            <pc:sldMk cId="1180155190" sldId="370"/>
            <ac:picMk id="2" creationId="{6C82A994-E564-450C-AC23-0FBBAF8FEC14}"/>
          </ac:picMkLst>
        </pc:picChg>
        <pc:picChg chg="del">
          <ac:chgData name="Bradley, Julie (STFC,DL,AST)" userId="S::julie.bradley@stfc.ac.uk::9e1b5e17-edb4-44c4-be76-e4c304aafde4" providerId="AD" clId="Web-{6DCC60C3-ABC8-F999-072B-5FE413C6B8EC}" dt="2022-03-08T10:48:49.494" v="1"/>
          <ac:picMkLst>
            <pc:docMk/>
            <pc:sldMk cId="1180155190" sldId="370"/>
            <ac:picMk id="5" creationId="{E8F10289-1FD2-4002-B2DA-75C00EAF5B4E}"/>
          </ac:picMkLst>
        </pc:picChg>
      </pc:sldChg>
    </pc:docChg>
  </pc:docChgLst>
  <pc:docChgLst>
    <pc:chgData name="Cooper, Alison (STFC,DL,AST)" userId="10fbe303-8818-42e4-8b6d-3d55e496baf7" providerId="ADAL" clId="{4239B2CE-3743-472A-8B52-1E6226652777}"/>
    <pc:docChg chg="modSld">
      <pc:chgData name="Cooper, Alison (STFC,DL,AST)" userId="10fbe303-8818-42e4-8b6d-3d55e496baf7" providerId="ADAL" clId="{4239B2CE-3743-472A-8B52-1E6226652777}" dt="2022-06-10T15:15:34.214" v="5" actId="1076"/>
      <pc:docMkLst>
        <pc:docMk/>
      </pc:docMkLst>
      <pc:sldChg chg="modSp mod">
        <pc:chgData name="Cooper, Alison (STFC,DL,AST)" userId="10fbe303-8818-42e4-8b6d-3d55e496baf7" providerId="ADAL" clId="{4239B2CE-3743-472A-8B52-1E6226652777}" dt="2022-06-10T15:14:48.506" v="0" actId="948"/>
        <pc:sldMkLst>
          <pc:docMk/>
          <pc:sldMk cId="2964655766" sldId="318"/>
        </pc:sldMkLst>
        <pc:spChg chg="mod">
          <ac:chgData name="Cooper, Alison (STFC,DL,AST)" userId="10fbe303-8818-42e4-8b6d-3d55e496baf7" providerId="ADAL" clId="{4239B2CE-3743-472A-8B52-1E6226652777}" dt="2022-06-10T15:14:48.506" v="0" actId="948"/>
          <ac:spMkLst>
            <pc:docMk/>
            <pc:sldMk cId="2964655766" sldId="318"/>
            <ac:spMk id="4" creationId="{5021207A-C734-817C-34B2-DF6D0FB9DEBC}"/>
          </ac:spMkLst>
        </pc:spChg>
      </pc:sldChg>
      <pc:sldChg chg="modSp mod">
        <pc:chgData name="Cooper, Alison (STFC,DL,AST)" userId="10fbe303-8818-42e4-8b6d-3d55e496baf7" providerId="ADAL" clId="{4239B2CE-3743-472A-8B52-1E6226652777}" dt="2022-06-10T15:15:00.443" v="2" actId="948"/>
        <pc:sldMkLst>
          <pc:docMk/>
          <pc:sldMk cId="982420637" sldId="319"/>
        </pc:sldMkLst>
        <pc:spChg chg="mod">
          <ac:chgData name="Cooper, Alison (STFC,DL,AST)" userId="10fbe303-8818-42e4-8b6d-3d55e496baf7" providerId="ADAL" clId="{4239B2CE-3743-472A-8B52-1E6226652777}" dt="2022-06-10T15:15:00.443" v="2" actId="948"/>
          <ac:spMkLst>
            <pc:docMk/>
            <pc:sldMk cId="982420637" sldId="319"/>
            <ac:spMk id="4" creationId="{9BA4D504-ACE5-B20C-8242-22F24B31CBB4}"/>
          </ac:spMkLst>
        </pc:spChg>
      </pc:sldChg>
      <pc:sldChg chg="modSp mod">
        <pc:chgData name="Cooper, Alison (STFC,DL,AST)" userId="10fbe303-8818-42e4-8b6d-3d55e496baf7" providerId="ADAL" clId="{4239B2CE-3743-472A-8B52-1E6226652777}" dt="2022-06-10T15:15:34.214" v="5" actId="1076"/>
        <pc:sldMkLst>
          <pc:docMk/>
          <pc:sldMk cId="3887475899" sldId="321"/>
        </pc:sldMkLst>
        <pc:spChg chg="mod">
          <ac:chgData name="Cooper, Alison (STFC,DL,AST)" userId="10fbe303-8818-42e4-8b6d-3d55e496baf7" providerId="ADAL" clId="{4239B2CE-3743-472A-8B52-1E6226652777}" dt="2022-06-10T15:15:34.214" v="5" actId="1076"/>
          <ac:spMkLst>
            <pc:docMk/>
            <pc:sldMk cId="3887475899" sldId="321"/>
            <ac:spMk id="4" creationId="{A0C6E421-119C-57D6-A626-087480E72D93}"/>
          </ac:spMkLst>
        </pc:spChg>
      </pc:sldChg>
    </pc:docChg>
  </pc:docChgLst>
  <pc:docChgLst>
    <pc:chgData name="Baker, Emily (STFC,DL,AST)" userId="S::emily.baker@stfc.ac.uk::cd63b128-5bbb-4867-bad5-e2b99d3ce767" providerId="AD" clId="Web-{F1906CE1-6990-1BAF-1D76-442A029EED37}"/>
    <pc:docChg chg="addSld addMainMaster">
      <pc:chgData name="Baker, Emily (STFC,DL,AST)" userId="S::emily.baker@stfc.ac.uk::cd63b128-5bbb-4867-bad5-e2b99d3ce767" providerId="AD" clId="Web-{F1906CE1-6990-1BAF-1D76-442A029EED37}" dt="2021-11-09T12:08:50.369" v="6"/>
      <pc:docMkLst>
        <pc:docMk/>
      </pc:docMkLst>
      <pc:sldChg chg="add">
        <pc:chgData name="Baker, Emily (STFC,DL,AST)" userId="S::emily.baker@stfc.ac.uk::cd63b128-5bbb-4867-bad5-e2b99d3ce767" providerId="AD" clId="Web-{F1906CE1-6990-1BAF-1D76-442A029EED37}" dt="2021-11-09T12:08:49.213" v="0"/>
        <pc:sldMkLst>
          <pc:docMk/>
          <pc:sldMk cId="385304203" sldId="370"/>
        </pc:sldMkLst>
      </pc:sldChg>
      <pc:sldChg chg="add">
        <pc:chgData name="Baker, Emily (STFC,DL,AST)" userId="S::emily.baker@stfc.ac.uk::cd63b128-5bbb-4867-bad5-e2b99d3ce767" providerId="AD" clId="Web-{F1906CE1-6990-1BAF-1D76-442A029EED37}" dt="2021-11-09T12:08:49.384" v="1"/>
        <pc:sldMkLst>
          <pc:docMk/>
          <pc:sldMk cId="4072538357" sldId="371"/>
        </pc:sldMkLst>
      </pc:sldChg>
      <pc:sldChg chg="add">
        <pc:chgData name="Baker, Emily (STFC,DL,AST)" userId="S::emily.baker@stfc.ac.uk::cd63b128-5bbb-4867-bad5-e2b99d3ce767" providerId="AD" clId="Web-{F1906CE1-6990-1BAF-1D76-442A029EED37}" dt="2021-11-09T12:08:49.681" v="2"/>
        <pc:sldMkLst>
          <pc:docMk/>
          <pc:sldMk cId="547341954" sldId="372"/>
        </pc:sldMkLst>
      </pc:sldChg>
      <pc:sldChg chg="add">
        <pc:chgData name="Baker, Emily (STFC,DL,AST)" userId="S::emily.baker@stfc.ac.uk::cd63b128-5bbb-4867-bad5-e2b99d3ce767" providerId="AD" clId="Web-{F1906CE1-6990-1BAF-1D76-442A029EED37}" dt="2021-11-09T12:08:49.884" v="3"/>
        <pc:sldMkLst>
          <pc:docMk/>
          <pc:sldMk cId="931342742" sldId="373"/>
        </pc:sldMkLst>
      </pc:sldChg>
      <pc:sldChg chg="add">
        <pc:chgData name="Baker, Emily (STFC,DL,AST)" userId="S::emily.baker@stfc.ac.uk::cd63b128-5bbb-4867-bad5-e2b99d3ce767" providerId="AD" clId="Web-{F1906CE1-6990-1BAF-1D76-442A029EED37}" dt="2021-11-09T12:08:50.103" v="4"/>
        <pc:sldMkLst>
          <pc:docMk/>
          <pc:sldMk cId="3420516509" sldId="374"/>
        </pc:sldMkLst>
      </pc:sldChg>
      <pc:sldChg chg="add">
        <pc:chgData name="Baker, Emily (STFC,DL,AST)" userId="S::emily.baker@stfc.ac.uk::cd63b128-5bbb-4867-bad5-e2b99d3ce767" providerId="AD" clId="Web-{F1906CE1-6990-1BAF-1D76-442A029EED37}" dt="2021-11-09T12:08:50.275" v="5"/>
        <pc:sldMkLst>
          <pc:docMk/>
          <pc:sldMk cId="1678520939" sldId="375"/>
        </pc:sldMkLst>
      </pc:sldChg>
      <pc:sldChg chg="add">
        <pc:chgData name="Baker, Emily (STFC,DL,AST)" userId="S::emily.baker@stfc.ac.uk::cd63b128-5bbb-4867-bad5-e2b99d3ce767" providerId="AD" clId="Web-{F1906CE1-6990-1BAF-1D76-442A029EED37}" dt="2021-11-09T12:08:50.369" v="6"/>
        <pc:sldMkLst>
          <pc:docMk/>
          <pc:sldMk cId="109817817" sldId="376"/>
        </pc:sldMkLst>
      </pc:sldChg>
      <pc:sldMasterChg chg="add addSldLayout">
        <pc:chgData name="Baker, Emily (STFC,DL,AST)" userId="S::emily.baker@stfc.ac.uk::cd63b128-5bbb-4867-bad5-e2b99d3ce767" providerId="AD" clId="Web-{F1906CE1-6990-1BAF-1D76-442A029EED37}" dt="2021-11-09T12:08:49.213" v="0"/>
        <pc:sldMasterMkLst>
          <pc:docMk/>
          <pc:sldMasterMk cId="967685184" sldId="2147483814"/>
        </pc:sldMasterMkLst>
        <pc:sldLayoutChg chg="add">
          <pc:chgData name="Baker, Emily (STFC,DL,AST)" userId="S::emily.baker@stfc.ac.uk::cd63b128-5bbb-4867-bad5-e2b99d3ce767" providerId="AD" clId="Web-{F1906CE1-6990-1BAF-1D76-442A029EED37}" dt="2021-11-09T12:08:49.213" v="0"/>
          <pc:sldLayoutMkLst>
            <pc:docMk/>
            <pc:sldMasterMk cId="967685184" sldId="2147483814"/>
            <pc:sldLayoutMk cId="229370617" sldId="2147483815"/>
          </pc:sldLayoutMkLst>
        </pc:sldLayoutChg>
        <pc:sldLayoutChg chg="add">
          <pc:chgData name="Baker, Emily (STFC,DL,AST)" userId="S::emily.baker@stfc.ac.uk::cd63b128-5bbb-4867-bad5-e2b99d3ce767" providerId="AD" clId="Web-{F1906CE1-6990-1BAF-1D76-442A029EED37}" dt="2021-11-09T12:08:49.213" v="0"/>
          <pc:sldLayoutMkLst>
            <pc:docMk/>
            <pc:sldMasterMk cId="967685184" sldId="2147483814"/>
            <pc:sldLayoutMk cId="2023929089" sldId="2147483816"/>
          </pc:sldLayoutMkLst>
        </pc:sldLayoutChg>
        <pc:sldLayoutChg chg="add">
          <pc:chgData name="Baker, Emily (STFC,DL,AST)" userId="S::emily.baker@stfc.ac.uk::cd63b128-5bbb-4867-bad5-e2b99d3ce767" providerId="AD" clId="Web-{F1906CE1-6990-1BAF-1D76-442A029EED37}" dt="2021-11-09T12:08:49.213" v="0"/>
          <pc:sldLayoutMkLst>
            <pc:docMk/>
            <pc:sldMasterMk cId="967685184" sldId="2147483814"/>
            <pc:sldLayoutMk cId="4118998753" sldId="2147483817"/>
          </pc:sldLayoutMkLst>
        </pc:sldLayoutChg>
        <pc:sldLayoutChg chg="add">
          <pc:chgData name="Baker, Emily (STFC,DL,AST)" userId="S::emily.baker@stfc.ac.uk::cd63b128-5bbb-4867-bad5-e2b99d3ce767" providerId="AD" clId="Web-{F1906CE1-6990-1BAF-1D76-442A029EED37}" dt="2021-11-09T12:08:49.213" v="0"/>
          <pc:sldLayoutMkLst>
            <pc:docMk/>
            <pc:sldMasterMk cId="967685184" sldId="2147483814"/>
            <pc:sldLayoutMk cId="1594672914" sldId="2147483818"/>
          </pc:sldLayoutMkLst>
        </pc:sldLayoutChg>
        <pc:sldLayoutChg chg="add">
          <pc:chgData name="Baker, Emily (STFC,DL,AST)" userId="S::emily.baker@stfc.ac.uk::cd63b128-5bbb-4867-bad5-e2b99d3ce767" providerId="AD" clId="Web-{F1906CE1-6990-1BAF-1D76-442A029EED37}" dt="2021-11-09T12:08:49.213" v="0"/>
          <pc:sldLayoutMkLst>
            <pc:docMk/>
            <pc:sldMasterMk cId="967685184" sldId="2147483814"/>
            <pc:sldLayoutMk cId="384870788" sldId="2147483819"/>
          </pc:sldLayoutMkLst>
        </pc:sldLayoutChg>
        <pc:sldLayoutChg chg="add">
          <pc:chgData name="Baker, Emily (STFC,DL,AST)" userId="S::emily.baker@stfc.ac.uk::cd63b128-5bbb-4867-bad5-e2b99d3ce767" providerId="AD" clId="Web-{F1906CE1-6990-1BAF-1D76-442A029EED37}" dt="2021-11-09T12:08:49.213" v="0"/>
          <pc:sldLayoutMkLst>
            <pc:docMk/>
            <pc:sldMasterMk cId="967685184" sldId="2147483814"/>
            <pc:sldLayoutMk cId="3918961846" sldId="2147483820"/>
          </pc:sldLayoutMkLst>
        </pc:sldLayoutChg>
        <pc:sldLayoutChg chg="add">
          <pc:chgData name="Baker, Emily (STFC,DL,AST)" userId="S::emily.baker@stfc.ac.uk::cd63b128-5bbb-4867-bad5-e2b99d3ce767" providerId="AD" clId="Web-{F1906CE1-6990-1BAF-1D76-442A029EED37}" dt="2021-11-09T12:08:49.213" v="0"/>
          <pc:sldLayoutMkLst>
            <pc:docMk/>
            <pc:sldMasterMk cId="967685184" sldId="2147483814"/>
            <pc:sldLayoutMk cId="3995455946" sldId="2147483821"/>
          </pc:sldLayoutMkLst>
        </pc:sldLayoutChg>
        <pc:sldLayoutChg chg="add">
          <pc:chgData name="Baker, Emily (STFC,DL,AST)" userId="S::emily.baker@stfc.ac.uk::cd63b128-5bbb-4867-bad5-e2b99d3ce767" providerId="AD" clId="Web-{F1906CE1-6990-1BAF-1D76-442A029EED37}" dt="2021-11-09T12:08:49.213" v="0"/>
          <pc:sldLayoutMkLst>
            <pc:docMk/>
            <pc:sldMasterMk cId="967685184" sldId="2147483814"/>
            <pc:sldLayoutMk cId="818596691" sldId="2147483822"/>
          </pc:sldLayoutMkLst>
        </pc:sldLayoutChg>
        <pc:sldLayoutChg chg="add">
          <pc:chgData name="Baker, Emily (STFC,DL,AST)" userId="S::emily.baker@stfc.ac.uk::cd63b128-5bbb-4867-bad5-e2b99d3ce767" providerId="AD" clId="Web-{F1906CE1-6990-1BAF-1D76-442A029EED37}" dt="2021-11-09T12:08:49.213" v="0"/>
          <pc:sldLayoutMkLst>
            <pc:docMk/>
            <pc:sldMasterMk cId="967685184" sldId="2147483814"/>
            <pc:sldLayoutMk cId="2985277991" sldId="2147483823"/>
          </pc:sldLayoutMkLst>
        </pc:sldLayoutChg>
      </pc:sldMasterChg>
    </pc:docChg>
  </pc:docChgLst>
  <pc:docChgLst>
    <pc:chgData name="Baker, Emily (STFC,DL,AST)" userId="S::emily.baker@stfc.ac.uk::cd63b128-5bbb-4867-bad5-e2b99d3ce767" providerId="AD" clId="Web-{216FA0D9-1379-130D-636A-458FC46E761A}"/>
    <pc:docChg chg="addSld sldOrd addMainMaster">
      <pc:chgData name="Baker, Emily (STFC,DL,AST)" userId="S::emily.baker@stfc.ac.uk::cd63b128-5bbb-4867-bad5-e2b99d3ce767" providerId="AD" clId="Web-{216FA0D9-1379-130D-636A-458FC46E761A}" dt="2021-10-12T09:38:34.350" v="1"/>
      <pc:docMkLst>
        <pc:docMk/>
      </pc:docMkLst>
      <pc:sldChg chg="add ord">
        <pc:chgData name="Baker, Emily (STFC,DL,AST)" userId="S::emily.baker@stfc.ac.uk::cd63b128-5bbb-4867-bad5-e2b99d3ce767" providerId="AD" clId="Web-{216FA0D9-1379-130D-636A-458FC46E761A}" dt="2021-10-12T09:38:34.350" v="1"/>
        <pc:sldMkLst>
          <pc:docMk/>
          <pc:sldMk cId="3419160459" sldId="384"/>
        </pc:sldMkLst>
      </pc:sldChg>
      <pc:sldMasterChg chg="add addSldLayout">
        <pc:chgData name="Baker, Emily (STFC,DL,AST)" userId="S::emily.baker@stfc.ac.uk::cd63b128-5bbb-4867-bad5-e2b99d3ce767" providerId="AD" clId="Web-{216FA0D9-1379-130D-636A-458FC46E761A}" dt="2021-10-12T09:38:31.678" v="0"/>
        <pc:sldMasterMkLst>
          <pc:docMk/>
          <pc:sldMasterMk cId="967685184" sldId="2147483791"/>
        </pc:sldMasterMkLst>
        <pc:sldLayoutChg chg="add">
          <pc:chgData name="Baker, Emily (STFC,DL,AST)" userId="S::emily.baker@stfc.ac.uk::cd63b128-5bbb-4867-bad5-e2b99d3ce767" providerId="AD" clId="Web-{216FA0D9-1379-130D-636A-458FC46E761A}" dt="2021-10-12T09:38:31.678" v="0"/>
          <pc:sldLayoutMkLst>
            <pc:docMk/>
            <pc:sldMasterMk cId="967685184" sldId="2147483791"/>
            <pc:sldLayoutMk cId="229370617" sldId="2147483792"/>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2023929089" sldId="2147483793"/>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4118998753" sldId="2147483794"/>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1594672914" sldId="2147483795"/>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384870788" sldId="2147483796"/>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3918961846" sldId="2147483797"/>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3995455946" sldId="2147483798"/>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818596691" sldId="2147483799"/>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2985277991" sldId="2147483800"/>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1749145785" sldId="2147483801"/>
          </pc:sldLayoutMkLst>
        </pc:sldLayoutChg>
        <pc:sldLayoutChg chg="add">
          <pc:chgData name="Baker, Emily (STFC,DL,AST)" userId="S::emily.baker@stfc.ac.uk::cd63b128-5bbb-4867-bad5-e2b99d3ce767" providerId="AD" clId="Web-{216FA0D9-1379-130D-636A-458FC46E761A}" dt="2021-10-12T09:38:31.678" v="0"/>
          <pc:sldLayoutMkLst>
            <pc:docMk/>
            <pc:sldMasterMk cId="967685184" sldId="2147483791"/>
            <pc:sldLayoutMk cId="3600670342" sldId="2147483802"/>
          </pc:sldLayoutMkLst>
        </pc:sldLayoutChg>
      </pc:sldMasterChg>
    </pc:docChg>
  </pc:docChgLst>
  <pc:docChgLst>
    <pc:chgData name="Baker, Emily (STFC,DL,AST)" userId="S::emily.baker@stfc.ac.uk::cd63b128-5bbb-4867-bad5-e2b99d3ce767" providerId="AD" clId="Web-{5E48D666-443B-C1BC-0396-36C1DEAAEE3A}"/>
    <pc:docChg chg="addSld delSld modSld addMainMaster modMainMaster">
      <pc:chgData name="Baker, Emily (STFC,DL,AST)" userId="S::emily.baker@stfc.ac.uk::cd63b128-5bbb-4867-bad5-e2b99d3ce767" providerId="AD" clId="Web-{5E48D666-443B-C1BC-0396-36C1DEAAEE3A}" dt="2021-07-08T14:12:29.742" v="53"/>
      <pc:docMkLst>
        <pc:docMk/>
      </pc:docMkLst>
      <pc:sldChg chg="modSp">
        <pc:chgData name="Baker, Emily (STFC,DL,AST)" userId="S::emily.baker@stfc.ac.uk::cd63b128-5bbb-4867-bad5-e2b99d3ce767" providerId="AD" clId="Web-{5E48D666-443B-C1BC-0396-36C1DEAAEE3A}" dt="2021-07-08T14:11:22.256" v="11" actId="20577"/>
        <pc:sldMkLst>
          <pc:docMk/>
          <pc:sldMk cId="3224382533" sldId="257"/>
        </pc:sldMkLst>
        <pc:spChg chg="mod">
          <ac:chgData name="Baker, Emily (STFC,DL,AST)" userId="S::emily.baker@stfc.ac.uk::cd63b128-5bbb-4867-bad5-e2b99d3ce767" providerId="AD" clId="Web-{5E48D666-443B-C1BC-0396-36C1DEAAEE3A}" dt="2021-07-08T14:11:22.256" v="11" actId="20577"/>
          <ac:spMkLst>
            <pc:docMk/>
            <pc:sldMk cId="3224382533" sldId="257"/>
            <ac:spMk id="12" creationId="{00000000-0000-0000-0000-000000000000}"/>
          </ac:spMkLst>
        </pc:spChg>
      </pc:sldChg>
      <pc:sldChg chg="modSp">
        <pc:chgData name="Baker, Emily (STFC,DL,AST)" userId="S::emily.baker@stfc.ac.uk::cd63b128-5bbb-4867-bad5-e2b99d3ce767" providerId="AD" clId="Web-{5E48D666-443B-C1BC-0396-36C1DEAAEE3A}" dt="2021-07-08T14:12:11.961" v="52" actId="20577"/>
        <pc:sldMkLst>
          <pc:docMk/>
          <pc:sldMk cId="3667547723" sldId="311"/>
        </pc:sldMkLst>
        <pc:spChg chg="mod">
          <ac:chgData name="Baker, Emily (STFC,DL,AST)" userId="S::emily.baker@stfc.ac.uk::cd63b128-5bbb-4867-bad5-e2b99d3ce767" providerId="AD" clId="Web-{5E48D666-443B-C1BC-0396-36C1DEAAEE3A}" dt="2021-07-08T14:12:11.961" v="52" actId="20577"/>
          <ac:spMkLst>
            <pc:docMk/>
            <pc:sldMk cId="3667547723" sldId="311"/>
            <ac:spMk id="16" creationId="{2422DBB9-7747-7041-8E78-C517CE8075C9}"/>
          </ac:spMkLst>
        </pc:spChg>
      </pc:sldChg>
      <pc:sldChg chg="del">
        <pc:chgData name="Baker, Emily (STFC,DL,AST)" userId="S::emily.baker@stfc.ac.uk::cd63b128-5bbb-4867-bad5-e2b99d3ce767" providerId="AD" clId="Web-{5E48D666-443B-C1BC-0396-36C1DEAAEE3A}" dt="2021-07-08T14:11:10.162" v="0"/>
        <pc:sldMkLst>
          <pc:docMk/>
          <pc:sldMk cId="833289490" sldId="346"/>
        </pc:sldMkLst>
      </pc:sldChg>
      <pc:sldChg chg="del">
        <pc:chgData name="Baker, Emily (STFC,DL,AST)" userId="S::emily.baker@stfc.ac.uk::cd63b128-5bbb-4867-bad5-e2b99d3ce767" providerId="AD" clId="Web-{5E48D666-443B-C1BC-0396-36C1DEAAEE3A}" dt="2021-07-08T14:11:23.772" v="12"/>
        <pc:sldMkLst>
          <pc:docMk/>
          <pc:sldMk cId="1994592385" sldId="347"/>
        </pc:sldMkLst>
      </pc:sldChg>
      <pc:sldChg chg="del">
        <pc:chgData name="Baker, Emily (STFC,DL,AST)" userId="S::emily.baker@stfc.ac.uk::cd63b128-5bbb-4867-bad5-e2b99d3ce767" providerId="AD" clId="Web-{5E48D666-443B-C1BC-0396-36C1DEAAEE3A}" dt="2021-07-08T14:11:39.413" v="21"/>
        <pc:sldMkLst>
          <pc:docMk/>
          <pc:sldMk cId="2275445223" sldId="348"/>
        </pc:sldMkLst>
      </pc:sldChg>
      <pc:sldChg chg="modSp">
        <pc:chgData name="Baker, Emily (STFC,DL,AST)" userId="S::emily.baker@stfc.ac.uk::cd63b128-5bbb-4867-bad5-e2b99d3ce767" providerId="AD" clId="Web-{5E48D666-443B-C1BC-0396-36C1DEAAEE3A}" dt="2021-07-08T14:11:58.226" v="37" actId="20577"/>
        <pc:sldMkLst>
          <pc:docMk/>
          <pc:sldMk cId="729776783" sldId="349"/>
        </pc:sldMkLst>
        <pc:spChg chg="mod">
          <ac:chgData name="Baker, Emily (STFC,DL,AST)" userId="S::emily.baker@stfc.ac.uk::cd63b128-5bbb-4867-bad5-e2b99d3ce767" providerId="AD" clId="Web-{5E48D666-443B-C1BC-0396-36C1DEAAEE3A}" dt="2021-07-08T14:11:58.226" v="37" actId="20577"/>
          <ac:spMkLst>
            <pc:docMk/>
            <pc:sldMk cId="729776783" sldId="349"/>
            <ac:spMk id="3" creationId="{00000000-0000-0000-0000-000000000000}"/>
          </ac:spMkLst>
        </pc:spChg>
      </pc:sldChg>
      <pc:sldChg chg="del">
        <pc:chgData name="Baker, Emily (STFC,DL,AST)" userId="S::emily.baker@stfc.ac.uk::cd63b128-5bbb-4867-bad5-e2b99d3ce767" providerId="AD" clId="Web-{5E48D666-443B-C1BC-0396-36C1DEAAEE3A}" dt="2021-07-08T14:11:34.210" v="17"/>
        <pc:sldMkLst>
          <pc:docMk/>
          <pc:sldMk cId="2895817660" sldId="350"/>
        </pc:sldMkLst>
      </pc:sldChg>
      <pc:sldChg chg="add">
        <pc:chgData name="Baker, Emily (STFC,DL,AST)" userId="S::emily.baker@stfc.ac.uk::cd63b128-5bbb-4867-bad5-e2b99d3ce767" providerId="AD" clId="Web-{5E48D666-443B-C1BC-0396-36C1DEAAEE3A}" dt="2021-07-08T14:12:29.742" v="53"/>
        <pc:sldMkLst>
          <pc:docMk/>
          <pc:sldMk cId="3395367759" sldId="350"/>
        </pc:sldMkLst>
      </pc:sldChg>
      <pc:sldChg chg="del">
        <pc:chgData name="Baker, Emily (STFC,DL,AST)" userId="S::emily.baker@stfc.ac.uk::cd63b128-5bbb-4867-bad5-e2b99d3ce767" providerId="AD" clId="Web-{5E48D666-443B-C1BC-0396-36C1DEAAEE3A}" dt="2021-07-08T14:11:27.616" v="15"/>
        <pc:sldMkLst>
          <pc:docMk/>
          <pc:sldMk cId="3341507098" sldId="351"/>
        </pc:sldMkLst>
      </pc:sldChg>
      <pc:sldChg chg="del">
        <pc:chgData name="Baker, Emily (STFC,DL,AST)" userId="S::emily.baker@stfc.ac.uk::cd63b128-5bbb-4867-bad5-e2b99d3ce767" providerId="AD" clId="Web-{5E48D666-443B-C1BC-0396-36C1DEAAEE3A}" dt="2021-07-08T14:11:50.866" v="28"/>
        <pc:sldMkLst>
          <pc:docMk/>
          <pc:sldMk cId="675745491" sldId="352"/>
        </pc:sldMkLst>
      </pc:sldChg>
      <pc:sldChg chg="del">
        <pc:chgData name="Baker, Emily (STFC,DL,AST)" userId="S::emily.baker@stfc.ac.uk::cd63b128-5bbb-4867-bad5-e2b99d3ce767" providerId="AD" clId="Web-{5E48D666-443B-C1BC-0396-36C1DEAAEE3A}" dt="2021-07-08T14:11:25.335" v="13"/>
        <pc:sldMkLst>
          <pc:docMk/>
          <pc:sldMk cId="4071174592" sldId="353"/>
        </pc:sldMkLst>
      </pc:sldChg>
      <pc:sldChg chg="del">
        <pc:chgData name="Baker, Emily (STFC,DL,AST)" userId="S::emily.baker@stfc.ac.uk::cd63b128-5bbb-4867-bad5-e2b99d3ce767" providerId="AD" clId="Web-{5E48D666-443B-C1BC-0396-36C1DEAAEE3A}" dt="2021-07-08T14:11:26.038" v="14"/>
        <pc:sldMkLst>
          <pc:docMk/>
          <pc:sldMk cId="1663361368" sldId="354"/>
        </pc:sldMkLst>
      </pc:sldChg>
      <pc:sldChg chg="del">
        <pc:chgData name="Baker, Emily (STFC,DL,AST)" userId="S::emily.baker@stfc.ac.uk::cd63b128-5bbb-4867-bad5-e2b99d3ce767" providerId="AD" clId="Web-{5E48D666-443B-C1BC-0396-36C1DEAAEE3A}" dt="2021-07-08T14:11:38.194" v="20"/>
        <pc:sldMkLst>
          <pc:docMk/>
          <pc:sldMk cId="3501835176" sldId="355"/>
        </pc:sldMkLst>
      </pc:sldChg>
      <pc:sldChg chg="del">
        <pc:chgData name="Baker, Emily (STFC,DL,AST)" userId="S::emily.baker@stfc.ac.uk::cd63b128-5bbb-4867-bad5-e2b99d3ce767" providerId="AD" clId="Web-{5E48D666-443B-C1BC-0396-36C1DEAAEE3A}" dt="2021-07-08T14:11:37.366" v="19"/>
        <pc:sldMkLst>
          <pc:docMk/>
          <pc:sldMk cId="4068973715" sldId="356"/>
        </pc:sldMkLst>
      </pc:sldChg>
      <pc:sldChg chg="del">
        <pc:chgData name="Baker, Emily (STFC,DL,AST)" userId="S::emily.baker@stfc.ac.uk::cd63b128-5bbb-4867-bad5-e2b99d3ce767" providerId="AD" clId="Web-{5E48D666-443B-C1BC-0396-36C1DEAAEE3A}" dt="2021-07-08T14:11:35.757" v="18"/>
        <pc:sldMkLst>
          <pc:docMk/>
          <pc:sldMk cId="2577602393" sldId="357"/>
        </pc:sldMkLst>
      </pc:sldChg>
      <pc:sldChg chg="del">
        <pc:chgData name="Baker, Emily (STFC,DL,AST)" userId="S::emily.baker@stfc.ac.uk::cd63b128-5bbb-4867-bad5-e2b99d3ce767" providerId="AD" clId="Web-{5E48D666-443B-C1BC-0396-36C1DEAAEE3A}" dt="2021-07-08T14:11:31.725" v="16"/>
        <pc:sldMkLst>
          <pc:docMk/>
          <pc:sldMk cId="4047153039" sldId="358"/>
        </pc:sldMkLst>
      </pc:sldChg>
      <pc:sldMasterChg chg="add addSldLayout">
        <pc:chgData name="Baker, Emily (STFC,DL,AST)" userId="S::emily.baker@stfc.ac.uk::cd63b128-5bbb-4867-bad5-e2b99d3ce767" providerId="AD" clId="Web-{5E48D666-443B-C1BC-0396-36C1DEAAEE3A}" dt="2021-07-08T14:12:29.742" v="53"/>
        <pc:sldMasterMkLst>
          <pc:docMk/>
          <pc:sldMasterMk cId="1669030205" sldId="2147483726"/>
        </pc:sldMasterMkLst>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2034287179" sldId="2147483727"/>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1397115382" sldId="2147483728"/>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3773023694" sldId="2147483729"/>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713851552" sldId="2147483730"/>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1771203161" sldId="2147483731"/>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2907603257" sldId="2147483732"/>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2652498805" sldId="2147483733"/>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1598959814" sldId="2147483734"/>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123425617" sldId="2147483735"/>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16765571" sldId="2147483736"/>
          </pc:sldLayoutMkLst>
        </pc:sldLayoutChg>
        <pc:sldLayoutChg chg="add">
          <pc:chgData name="Baker, Emily (STFC,DL,AST)" userId="S::emily.baker@stfc.ac.uk::cd63b128-5bbb-4867-bad5-e2b99d3ce767" providerId="AD" clId="Web-{5E48D666-443B-C1BC-0396-36C1DEAAEE3A}" dt="2021-07-08T14:12:29.742" v="53"/>
          <pc:sldLayoutMkLst>
            <pc:docMk/>
            <pc:sldMasterMk cId="1669030205" sldId="2147483726"/>
            <pc:sldLayoutMk cId="2792815393" sldId="2147483737"/>
          </pc:sldLayoutMkLst>
        </pc:sldLayoutChg>
      </pc:sldMasterChg>
      <pc:sldMasterChg chg="replId modSldLayout">
        <pc:chgData name="Baker, Emily (STFC,DL,AST)" userId="S::emily.baker@stfc.ac.uk::cd63b128-5bbb-4867-bad5-e2b99d3ce767" providerId="AD" clId="Web-{5E48D666-443B-C1BC-0396-36C1DEAAEE3A}" dt="2021-07-08T14:12:29.742" v="53"/>
        <pc:sldMasterMkLst>
          <pc:docMk/>
          <pc:sldMasterMk cId="936356014" sldId="2147483742"/>
        </pc:sldMasterMkLst>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3124271555" sldId="2147483743"/>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1451063572" sldId="2147483744"/>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3573977836" sldId="2147483745"/>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1749362910" sldId="2147483746"/>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2682315386" sldId="2147483747"/>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3261127678" sldId="2147483748"/>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3935073930" sldId="2147483749"/>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2065426564" sldId="2147483750"/>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2075544607" sldId="2147483751"/>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4111608031" sldId="2147483752"/>
          </pc:sldLayoutMkLst>
        </pc:sldLayoutChg>
        <pc:sldLayoutChg chg="replId">
          <pc:chgData name="Baker, Emily (STFC,DL,AST)" userId="S::emily.baker@stfc.ac.uk::cd63b128-5bbb-4867-bad5-e2b99d3ce767" providerId="AD" clId="Web-{5E48D666-443B-C1BC-0396-36C1DEAAEE3A}" dt="2021-07-08T14:12:29.742" v="53"/>
          <pc:sldLayoutMkLst>
            <pc:docMk/>
            <pc:sldMasterMk cId="936356014" sldId="2147483742"/>
            <pc:sldLayoutMk cId="583218341" sldId="2147483753"/>
          </pc:sldLayoutMkLst>
        </pc:sldLayoutChg>
      </pc:sldMasterChg>
    </pc:docChg>
  </pc:docChgLst>
  <pc:docChgLst>
    <pc:chgData name="Baker, Emily (STFC,DL,AST)" userId="S::emily.baker@stfc.ac.uk::cd63b128-5bbb-4867-bad5-e2b99d3ce767" providerId="AD" clId="Web-{0EAB2836-01C3-5877-D76B-AD37024267B5}"/>
    <pc:docChg chg="addSld modSld">
      <pc:chgData name="Baker, Emily (STFC,DL,AST)" userId="S::emily.baker@stfc.ac.uk::cd63b128-5bbb-4867-bad5-e2b99d3ce767" providerId="AD" clId="Web-{0EAB2836-01C3-5877-D76B-AD37024267B5}" dt="2022-06-13T08:05:04.689" v="26" actId="1076"/>
      <pc:docMkLst>
        <pc:docMk/>
      </pc:docMkLst>
      <pc:sldChg chg="addSp modSp add replId">
        <pc:chgData name="Baker, Emily (STFC,DL,AST)" userId="S::emily.baker@stfc.ac.uk::cd63b128-5bbb-4867-bad5-e2b99d3ce767" providerId="AD" clId="Web-{0EAB2836-01C3-5877-D76B-AD37024267B5}" dt="2022-06-13T08:05:04.689" v="26" actId="1076"/>
        <pc:sldMkLst>
          <pc:docMk/>
          <pc:sldMk cId="4079593524" sldId="329"/>
        </pc:sldMkLst>
        <pc:spChg chg="mod">
          <ac:chgData name="Baker, Emily (STFC,DL,AST)" userId="S::emily.baker@stfc.ac.uk::cd63b128-5bbb-4867-bad5-e2b99d3ce767" providerId="AD" clId="Web-{0EAB2836-01C3-5877-D76B-AD37024267B5}" dt="2022-06-13T08:04:09.157" v="6" actId="20577"/>
          <ac:spMkLst>
            <pc:docMk/>
            <pc:sldMk cId="4079593524" sldId="329"/>
            <ac:spMk id="3" creationId="{996AFEAE-F9E7-B9C0-455A-53A82B88724A}"/>
          </ac:spMkLst>
        </pc:spChg>
        <pc:spChg chg="add mod">
          <ac:chgData name="Baker, Emily (STFC,DL,AST)" userId="S::emily.baker@stfc.ac.uk::cd63b128-5bbb-4867-bad5-e2b99d3ce767" providerId="AD" clId="Web-{0EAB2836-01C3-5877-D76B-AD37024267B5}" dt="2022-06-13T08:04:58.423" v="25" actId="20577"/>
          <ac:spMkLst>
            <pc:docMk/>
            <pc:sldMk cId="4079593524" sldId="329"/>
            <ac:spMk id="5" creationId="{BEA12762-21DD-2E9C-9BB4-918B750E3C75}"/>
          </ac:spMkLst>
        </pc:spChg>
        <pc:picChg chg="add mod">
          <ac:chgData name="Baker, Emily (STFC,DL,AST)" userId="S::emily.baker@stfc.ac.uk::cd63b128-5bbb-4867-bad5-e2b99d3ce767" providerId="AD" clId="Web-{0EAB2836-01C3-5877-D76B-AD37024267B5}" dt="2022-06-13T08:04:18.594" v="10" actId="1076"/>
          <ac:picMkLst>
            <pc:docMk/>
            <pc:sldMk cId="4079593524" sldId="329"/>
            <ac:picMk id="2" creationId="{09546560-ED28-1F58-46B7-06486E3EB093}"/>
          </ac:picMkLst>
        </pc:picChg>
        <pc:picChg chg="add mod">
          <ac:chgData name="Baker, Emily (STFC,DL,AST)" userId="S::emily.baker@stfc.ac.uk::cd63b128-5bbb-4867-bad5-e2b99d3ce767" providerId="AD" clId="Web-{0EAB2836-01C3-5877-D76B-AD37024267B5}" dt="2022-06-13T08:05:04.689" v="26" actId="1076"/>
          <ac:picMkLst>
            <pc:docMk/>
            <pc:sldMk cId="4079593524" sldId="329"/>
            <ac:picMk id="4" creationId="{43A368CE-3D6D-9DCF-B0DB-088D2FB005EF}"/>
          </ac:picMkLst>
        </pc:picChg>
      </pc:sldChg>
    </pc:docChg>
  </pc:docChgLst>
  <pc:docChgLst>
    <pc:chgData name="Bradley, Julie (STFC,DL,AST)" userId="S::julie.bradley@stfc.ac.uk::9e1b5e17-edb4-44c4-be76-e4c304aafde4" providerId="AD" clId="Web-{F0889119-D4E7-C5D5-5DEB-CB9925787255}"/>
    <pc:docChg chg="addSld sldOrd">
      <pc:chgData name="Bradley, Julie (STFC,DL,AST)" userId="S::julie.bradley@stfc.ac.uk::9e1b5e17-edb4-44c4-be76-e4c304aafde4" providerId="AD" clId="Web-{F0889119-D4E7-C5D5-5DEB-CB9925787255}" dt="2022-03-08T11:11:33.688" v="1"/>
      <pc:docMkLst>
        <pc:docMk/>
      </pc:docMkLst>
      <pc:sldChg chg="add ord">
        <pc:chgData name="Bradley, Julie (STFC,DL,AST)" userId="S::julie.bradley@stfc.ac.uk::9e1b5e17-edb4-44c4-be76-e4c304aafde4" providerId="AD" clId="Web-{F0889119-D4E7-C5D5-5DEB-CB9925787255}" dt="2022-03-08T11:11:33.688" v="1"/>
        <pc:sldMkLst>
          <pc:docMk/>
          <pc:sldMk cId="2845825979" sldId="371"/>
        </pc:sldMkLst>
      </pc:sldChg>
    </pc:docChg>
  </pc:docChgLst>
  <pc:docChgLst>
    <pc:chgData name="Vick, Andrew (STFC,DL,AST)" userId="S::andrew.vick@stfc.ac.uk::6f8f0575-dd5d-4de9-9600-9d5a5db5f1ab" providerId="AD" clId="Web-{1A4E197F-2DAD-0D6A-CA96-5DF63B6DEFE8}"/>
    <pc:docChg chg="addSld modSld">
      <pc:chgData name="Vick, Andrew (STFC,DL,AST)" userId="S::andrew.vick@stfc.ac.uk::6f8f0575-dd5d-4de9-9600-9d5a5db5f1ab" providerId="AD" clId="Web-{1A4E197F-2DAD-0D6A-CA96-5DF63B6DEFE8}" dt="2020-09-21T09:48:19.340" v="360" actId="20577"/>
      <pc:docMkLst>
        <pc:docMk/>
      </pc:docMkLst>
      <pc:sldChg chg="addSp delSp modSp add replId">
        <pc:chgData name="Vick, Andrew (STFC,DL,AST)" userId="S::andrew.vick@stfc.ac.uk::6f8f0575-dd5d-4de9-9600-9d5a5db5f1ab" providerId="AD" clId="Web-{1A4E197F-2DAD-0D6A-CA96-5DF63B6DEFE8}" dt="2020-09-21T09:48:17.434" v="358" actId="20577"/>
        <pc:sldMkLst>
          <pc:docMk/>
          <pc:sldMk cId="1388128490" sldId="327"/>
        </pc:sldMkLst>
        <pc:spChg chg="mod">
          <ac:chgData name="Vick, Andrew (STFC,DL,AST)" userId="S::andrew.vick@stfc.ac.uk::6f8f0575-dd5d-4de9-9600-9d5a5db5f1ab" providerId="AD" clId="Web-{1A4E197F-2DAD-0D6A-CA96-5DF63B6DEFE8}" dt="2020-09-21T09:48:17.434" v="358" actId="20577"/>
          <ac:spMkLst>
            <pc:docMk/>
            <pc:sldMk cId="1388128490" sldId="327"/>
            <ac:spMk id="6" creationId="{D7BE17AB-FEAE-1A42-84B8-5376345F5709}"/>
          </ac:spMkLst>
        </pc:spChg>
        <pc:spChg chg="mod">
          <ac:chgData name="Vick, Andrew (STFC,DL,AST)" userId="S::andrew.vick@stfc.ac.uk::6f8f0575-dd5d-4de9-9600-9d5a5db5f1ab" providerId="AD" clId="Web-{1A4E197F-2DAD-0D6A-CA96-5DF63B6DEFE8}" dt="2020-09-21T09:46:34.322" v="236" actId="20577"/>
          <ac:spMkLst>
            <pc:docMk/>
            <pc:sldMk cId="1388128490" sldId="327"/>
            <ac:spMk id="16" creationId="{2422DBB9-7747-7041-8E78-C517CE8075C9}"/>
          </ac:spMkLst>
        </pc:spChg>
        <pc:picChg chg="del">
          <ac:chgData name="Vick, Andrew (STFC,DL,AST)" userId="S::andrew.vick@stfc.ac.uk::6f8f0575-dd5d-4de9-9600-9d5a5db5f1ab" providerId="AD" clId="Web-{1A4E197F-2DAD-0D6A-CA96-5DF63B6DEFE8}" dt="2020-09-21T09:35:52.695" v="23"/>
          <ac:picMkLst>
            <pc:docMk/>
            <pc:sldMk cId="1388128490" sldId="327"/>
            <ac:picMk id="2" creationId="{00000000-0000-0000-0000-000000000000}"/>
          </ac:picMkLst>
        </pc:picChg>
        <pc:picChg chg="del">
          <ac:chgData name="Vick, Andrew (STFC,DL,AST)" userId="S::andrew.vick@stfc.ac.uk::6f8f0575-dd5d-4de9-9600-9d5a5db5f1ab" providerId="AD" clId="Web-{1A4E197F-2DAD-0D6A-CA96-5DF63B6DEFE8}" dt="2020-09-21T09:35:54.351" v="24"/>
          <ac:picMkLst>
            <pc:docMk/>
            <pc:sldMk cId="1388128490" sldId="327"/>
            <ac:picMk id="3" creationId="{00000000-0000-0000-0000-000000000000}"/>
          </ac:picMkLst>
        </pc:picChg>
        <pc:picChg chg="add mod">
          <ac:chgData name="Vick, Andrew (STFC,DL,AST)" userId="S::andrew.vick@stfc.ac.uk::6f8f0575-dd5d-4de9-9600-9d5a5db5f1ab" providerId="AD" clId="Web-{1A4E197F-2DAD-0D6A-CA96-5DF63B6DEFE8}" dt="2020-09-21T09:43:56.723" v="209" actId="1076"/>
          <ac:picMkLst>
            <pc:docMk/>
            <pc:sldMk cId="1388128490" sldId="327"/>
            <ac:picMk id="4" creationId="{2DABBDC0-F06E-43FC-885C-F8F49FBD1394}"/>
          </ac:picMkLst>
        </pc:picChg>
        <pc:picChg chg="add mod">
          <ac:chgData name="Vick, Andrew (STFC,DL,AST)" userId="S::andrew.vick@stfc.ac.uk::6f8f0575-dd5d-4de9-9600-9d5a5db5f1ab" providerId="AD" clId="Web-{1A4E197F-2DAD-0D6A-CA96-5DF63B6DEFE8}" dt="2020-09-21T09:45:23.163" v="212" actId="1076"/>
          <ac:picMkLst>
            <pc:docMk/>
            <pc:sldMk cId="1388128490" sldId="327"/>
            <ac:picMk id="5" creationId="{E26FC152-6B24-4DB5-87B9-0985549B2AC1}"/>
          </ac:picMkLst>
        </pc:picChg>
      </pc:sldChg>
      <pc:sldChg chg="delSp modSp add replId">
        <pc:chgData name="Vick, Andrew (STFC,DL,AST)" userId="S::andrew.vick@stfc.ac.uk::6f8f0575-dd5d-4de9-9600-9d5a5db5f1ab" providerId="AD" clId="Web-{1A4E197F-2DAD-0D6A-CA96-5DF63B6DEFE8}" dt="2020-09-21T09:48:11.715" v="355" actId="20577"/>
        <pc:sldMkLst>
          <pc:docMk/>
          <pc:sldMk cId="296948453" sldId="328"/>
        </pc:sldMkLst>
        <pc:spChg chg="mod">
          <ac:chgData name="Vick, Andrew (STFC,DL,AST)" userId="S::andrew.vick@stfc.ac.uk::6f8f0575-dd5d-4de9-9600-9d5a5db5f1ab" providerId="AD" clId="Web-{1A4E197F-2DAD-0D6A-CA96-5DF63B6DEFE8}" dt="2020-09-21T09:48:11.715" v="355" actId="20577"/>
          <ac:spMkLst>
            <pc:docMk/>
            <pc:sldMk cId="296948453" sldId="328"/>
            <ac:spMk id="6" creationId="{D7BE17AB-FEAE-1A42-84B8-5376345F5709}"/>
          </ac:spMkLst>
        </pc:spChg>
        <pc:spChg chg="mod">
          <ac:chgData name="Vick, Andrew (STFC,DL,AST)" userId="S::andrew.vick@stfc.ac.uk::6f8f0575-dd5d-4de9-9600-9d5a5db5f1ab" providerId="AD" clId="Web-{1A4E197F-2DAD-0D6A-CA96-5DF63B6DEFE8}" dt="2020-09-21T09:47:47.933" v="325" actId="20577"/>
          <ac:spMkLst>
            <pc:docMk/>
            <pc:sldMk cId="296948453" sldId="328"/>
            <ac:spMk id="16" creationId="{2422DBB9-7747-7041-8E78-C517CE8075C9}"/>
          </ac:spMkLst>
        </pc:spChg>
        <pc:picChg chg="del">
          <ac:chgData name="Vick, Andrew (STFC,DL,AST)" userId="S::andrew.vick@stfc.ac.uk::6f8f0575-dd5d-4de9-9600-9d5a5db5f1ab" providerId="AD" clId="Web-{1A4E197F-2DAD-0D6A-CA96-5DF63B6DEFE8}" dt="2020-09-21T09:46:44.103" v="239"/>
          <ac:picMkLst>
            <pc:docMk/>
            <pc:sldMk cId="296948453" sldId="328"/>
            <ac:picMk id="4" creationId="{2DABBDC0-F06E-43FC-885C-F8F49FBD1394}"/>
          </ac:picMkLst>
        </pc:picChg>
        <pc:picChg chg="del">
          <ac:chgData name="Vick, Andrew (STFC,DL,AST)" userId="S::andrew.vick@stfc.ac.uk::6f8f0575-dd5d-4de9-9600-9d5a5db5f1ab" providerId="AD" clId="Web-{1A4E197F-2DAD-0D6A-CA96-5DF63B6DEFE8}" dt="2020-09-21T09:46:45.759" v="240"/>
          <ac:picMkLst>
            <pc:docMk/>
            <pc:sldMk cId="296948453" sldId="328"/>
            <ac:picMk id="5" creationId="{E26FC152-6B24-4DB5-87B9-0985549B2AC1}"/>
          </ac:picMkLst>
        </pc:picChg>
      </pc:sldChg>
    </pc:docChg>
  </pc:docChgLst>
  <pc:docChgLst>
    <pc:chgData name="Baker, Emily (STFC,DL,AST)" userId="S::emily.baker@stfc.ac.uk::cd63b128-5bbb-4867-bad5-e2b99d3ce767" providerId="AD" clId="Web-{D4FD706A-75FE-997E-50E6-51E487B83608}"/>
    <pc:docChg chg="addSld delSld modSld sldOrd addMainMaster modMainMaster">
      <pc:chgData name="Baker, Emily (STFC,DL,AST)" userId="S::emily.baker@stfc.ac.uk::cd63b128-5bbb-4867-bad5-e2b99d3ce767" providerId="AD" clId="Web-{D4FD706A-75FE-997E-50E6-51E487B83608}" dt="2022-01-05T15:45:02.030" v="53"/>
      <pc:docMkLst>
        <pc:docMk/>
      </pc:docMkLst>
      <pc:sldChg chg="delSp modSp">
        <pc:chgData name="Baker, Emily (STFC,DL,AST)" userId="S::emily.baker@stfc.ac.uk::cd63b128-5bbb-4867-bad5-e2b99d3ce767" providerId="AD" clId="Web-{D4FD706A-75FE-997E-50E6-51E487B83608}" dt="2022-01-05T15:43:40.872" v="8" actId="20577"/>
        <pc:sldMkLst>
          <pc:docMk/>
          <pc:sldMk cId="3224382533" sldId="257"/>
        </pc:sldMkLst>
        <pc:spChg chg="mod">
          <ac:chgData name="Baker, Emily (STFC,DL,AST)" userId="S::emily.baker@stfc.ac.uk::cd63b128-5bbb-4867-bad5-e2b99d3ce767" providerId="AD" clId="Web-{D4FD706A-75FE-997E-50E6-51E487B83608}" dt="2022-01-05T15:43:40.872" v="8" actId="20577"/>
          <ac:spMkLst>
            <pc:docMk/>
            <pc:sldMk cId="3224382533" sldId="257"/>
            <ac:spMk id="12" creationId="{00000000-0000-0000-0000-000000000000}"/>
          </ac:spMkLst>
        </pc:spChg>
        <pc:picChg chg="del">
          <ac:chgData name="Baker, Emily (STFC,DL,AST)" userId="S::emily.baker@stfc.ac.uk::cd63b128-5bbb-4867-bad5-e2b99d3ce767" providerId="AD" clId="Web-{D4FD706A-75FE-997E-50E6-51E487B83608}" dt="2022-01-05T15:43:32.060" v="1"/>
          <ac:picMkLst>
            <pc:docMk/>
            <pc:sldMk cId="3224382533" sldId="257"/>
            <ac:picMk id="9" creationId="{00000000-0000-0000-0000-000000000000}"/>
          </ac:picMkLst>
        </pc:picChg>
        <pc:picChg chg="del">
          <ac:chgData name="Baker, Emily (STFC,DL,AST)" userId="S::emily.baker@stfc.ac.uk::cd63b128-5bbb-4867-bad5-e2b99d3ce767" providerId="AD" clId="Web-{D4FD706A-75FE-997E-50E6-51E487B83608}" dt="2022-01-05T15:43:31.528" v="0"/>
          <ac:picMkLst>
            <pc:docMk/>
            <pc:sldMk cId="3224382533" sldId="257"/>
            <ac:picMk id="10" creationId="{00000000-0000-0000-0000-000000000000}"/>
          </ac:picMkLst>
        </pc:picChg>
      </pc:sldChg>
      <pc:sldChg chg="addSp delSp modSp">
        <pc:chgData name="Baker, Emily (STFC,DL,AST)" userId="S::emily.baker@stfc.ac.uk::cd63b128-5bbb-4867-bad5-e2b99d3ce767" providerId="AD" clId="Web-{D4FD706A-75FE-997E-50E6-51E487B83608}" dt="2022-01-05T15:44:31.623" v="46" actId="20577"/>
        <pc:sldMkLst>
          <pc:docMk/>
          <pc:sldMk cId="3667547723" sldId="311"/>
        </pc:sldMkLst>
        <pc:spChg chg="mod">
          <ac:chgData name="Baker, Emily (STFC,DL,AST)" userId="S::emily.baker@stfc.ac.uk::cd63b128-5bbb-4867-bad5-e2b99d3ce767" providerId="AD" clId="Web-{D4FD706A-75FE-997E-50E6-51E487B83608}" dt="2022-01-05T15:44:31.623" v="46" actId="20577"/>
          <ac:spMkLst>
            <pc:docMk/>
            <pc:sldMk cId="3667547723" sldId="311"/>
            <ac:spMk id="16" creationId="{2422DBB9-7747-7041-8E78-C517CE8075C9}"/>
          </ac:spMkLst>
        </pc:spChg>
        <pc:picChg chg="add del mod">
          <ac:chgData name="Baker, Emily (STFC,DL,AST)" userId="S::emily.baker@stfc.ac.uk::cd63b128-5bbb-4867-bad5-e2b99d3ce767" providerId="AD" clId="Web-{D4FD706A-75FE-997E-50E6-51E487B83608}" dt="2022-01-05T15:44:13.826" v="35"/>
          <ac:picMkLst>
            <pc:docMk/>
            <pc:sldMk cId="3667547723" sldId="311"/>
            <ac:picMk id="3" creationId="{2067A8FB-CFC6-411C-BE8D-DF312F6FBA06}"/>
          </ac:picMkLst>
        </pc:picChg>
        <pc:picChg chg="add del mod">
          <ac:chgData name="Baker, Emily (STFC,DL,AST)" userId="S::emily.baker@stfc.ac.uk::cd63b128-5bbb-4867-bad5-e2b99d3ce767" providerId="AD" clId="Web-{D4FD706A-75FE-997E-50E6-51E487B83608}" dt="2022-01-05T15:44:21.576" v="37"/>
          <ac:picMkLst>
            <pc:docMk/>
            <pc:sldMk cId="3667547723" sldId="311"/>
            <ac:picMk id="4" creationId="{A8C71080-5207-47B1-BA49-847EB6FF1797}"/>
          </ac:picMkLst>
        </pc:picChg>
      </pc:sldChg>
      <pc:sldChg chg="ord">
        <pc:chgData name="Baker, Emily (STFC,DL,AST)" userId="S::emily.baker@stfc.ac.uk::cd63b128-5bbb-4867-bad5-e2b99d3ce767" providerId="AD" clId="Web-{D4FD706A-75FE-997E-50E6-51E487B83608}" dt="2022-01-05T15:45:02.030" v="53"/>
        <pc:sldMkLst>
          <pc:docMk/>
          <pc:sldMk cId="2367683399" sldId="345"/>
        </pc:sldMkLst>
      </pc:sldChg>
      <pc:sldChg chg="add">
        <pc:chgData name="Baker, Emily (STFC,DL,AST)" userId="S::emily.baker@stfc.ac.uk::cd63b128-5bbb-4867-bad5-e2b99d3ce767" providerId="AD" clId="Web-{D4FD706A-75FE-997E-50E6-51E487B83608}" dt="2022-01-05T15:44:55.764" v="47"/>
        <pc:sldMkLst>
          <pc:docMk/>
          <pc:sldMk cId="2291612668" sldId="346"/>
        </pc:sldMkLst>
      </pc:sldChg>
      <pc:sldChg chg="add">
        <pc:chgData name="Baker, Emily (STFC,DL,AST)" userId="S::emily.baker@stfc.ac.uk::cd63b128-5bbb-4867-bad5-e2b99d3ce767" providerId="AD" clId="Web-{D4FD706A-75FE-997E-50E6-51E487B83608}" dt="2022-01-05T15:44:55.874" v="48"/>
        <pc:sldMkLst>
          <pc:docMk/>
          <pc:sldMk cId="385848193" sldId="347"/>
        </pc:sldMkLst>
      </pc:sldChg>
      <pc:sldChg chg="add">
        <pc:chgData name="Baker, Emily (STFC,DL,AST)" userId="S::emily.baker@stfc.ac.uk::cd63b128-5bbb-4867-bad5-e2b99d3ce767" providerId="AD" clId="Web-{D4FD706A-75FE-997E-50E6-51E487B83608}" dt="2022-01-05T15:44:55.952" v="49"/>
        <pc:sldMkLst>
          <pc:docMk/>
          <pc:sldMk cId="2600009562" sldId="348"/>
        </pc:sldMkLst>
      </pc:sldChg>
      <pc:sldChg chg="add">
        <pc:chgData name="Baker, Emily (STFC,DL,AST)" userId="S::emily.baker@stfc.ac.uk::cd63b128-5bbb-4867-bad5-e2b99d3ce767" providerId="AD" clId="Web-{D4FD706A-75FE-997E-50E6-51E487B83608}" dt="2022-01-05T15:44:56.093" v="50"/>
        <pc:sldMkLst>
          <pc:docMk/>
          <pc:sldMk cId="725223808" sldId="349"/>
        </pc:sldMkLst>
      </pc:sldChg>
      <pc:sldChg chg="add">
        <pc:chgData name="Baker, Emily (STFC,DL,AST)" userId="S::emily.baker@stfc.ac.uk::cd63b128-5bbb-4867-bad5-e2b99d3ce767" providerId="AD" clId="Web-{D4FD706A-75FE-997E-50E6-51E487B83608}" dt="2022-01-05T15:44:56.327" v="51"/>
        <pc:sldMkLst>
          <pc:docMk/>
          <pc:sldMk cId="3315119417" sldId="350"/>
        </pc:sldMkLst>
      </pc:sldChg>
      <pc:sldChg chg="add">
        <pc:chgData name="Baker, Emily (STFC,DL,AST)" userId="S::emily.baker@stfc.ac.uk::cd63b128-5bbb-4867-bad5-e2b99d3ce767" providerId="AD" clId="Web-{D4FD706A-75FE-997E-50E6-51E487B83608}" dt="2022-01-05T15:44:56.514" v="52"/>
        <pc:sldMkLst>
          <pc:docMk/>
          <pc:sldMk cId="3615004036" sldId="351"/>
        </pc:sldMkLst>
      </pc:sldChg>
      <pc:sldChg chg="del">
        <pc:chgData name="Baker, Emily (STFC,DL,AST)" userId="S::emily.baker@stfc.ac.uk::cd63b128-5bbb-4867-bad5-e2b99d3ce767" providerId="AD" clId="Web-{D4FD706A-75FE-997E-50E6-51E487B83608}" dt="2022-01-05T15:44:04.201" v="33"/>
        <pc:sldMkLst>
          <pc:docMk/>
          <pc:sldMk cId="481848422" sldId="365"/>
        </pc:sldMkLst>
      </pc:sldChg>
      <pc:sldChg chg="del">
        <pc:chgData name="Baker, Emily (STFC,DL,AST)" userId="S::emily.baker@stfc.ac.uk::cd63b128-5bbb-4867-bad5-e2b99d3ce767" providerId="AD" clId="Web-{D4FD706A-75FE-997E-50E6-51E487B83608}" dt="2022-01-05T15:43:59.326" v="27"/>
        <pc:sldMkLst>
          <pc:docMk/>
          <pc:sldMk cId="1550720526" sldId="366"/>
        </pc:sldMkLst>
      </pc:sldChg>
      <pc:sldChg chg="del">
        <pc:chgData name="Baker, Emily (STFC,DL,AST)" userId="S::emily.baker@stfc.ac.uk::cd63b128-5bbb-4867-bad5-e2b99d3ce767" providerId="AD" clId="Web-{D4FD706A-75FE-997E-50E6-51E487B83608}" dt="2022-01-05T15:43:59.326" v="26"/>
        <pc:sldMkLst>
          <pc:docMk/>
          <pc:sldMk cId="2966689982" sldId="367"/>
        </pc:sldMkLst>
      </pc:sldChg>
      <pc:sldChg chg="del">
        <pc:chgData name="Baker, Emily (STFC,DL,AST)" userId="S::emily.baker@stfc.ac.uk::cd63b128-5bbb-4867-bad5-e2b99d3ce767" providerId="AD" clId="Web-{D4FD706A-75FE-997E-50E6-51E487B83608}" dt="2022-01-05T15:43:59.326" v="25"/>
        <pc:sldMkLst>
          <pc:docMk/>
          <pc:sldMk cId="3762923155" sldId="368"/>
        </pc:sldMkLst>
      </pc:sldChg>
      <pc:sldChg chg="del">
        <pc:chgData name="Baker, Emily (STFC,DL,AST)" userId="S::emily.baker@stfc.ac.uk::cd63b128-5bbb-4867-bad5-e2b99d3ce767" providerId="AD" clId="Web-{D4FD706A-75FE-997E-50E6-51E487B83608}" dt="2022-01-05T15:43:59.326" v="21"/>
        <pc:sldMkLst>
          <pc:docMk/>
          <pc:sldMk cId="3035035070" sldId="369"/>
        </pc:sldMkLst>
      </pc:sldChg>
      <pc:sldChg chg="del">
        <pc:chgData name="Baker, Emily (STFC,DL,AST)" userId="S::emily.baker@stfc.ac.uk::cd63b128-5bbb-4867-bad5-e2b99d3ce767" providerId="AD" clId="Web-{D4FD706A-75FE-997E-50E6-51E487B83608}" dt="2022-01-05T15:43:59.326" v="20"/>
        <pc:sldMkLst>
          <pc:docMk/>
          <pc:sldMk cId="3653736078" sldId="370"/>
        </pc:sldMkLst>
      </pc:sldChg>
      <pc:sldChg chg="del">
        <pc:chgData name="Baker, Emily (STFC,DL,AST)" userId="S::emily.baker@stfc.ac.uk::cd63b128-5bbb-4867-bad5-e2b99d3ce767" providerId="AD" clId="Web-{D4FD706A-75FE-997E-50E6-51E487B83608}" dt="2022-01-05T15:43:59.326" v="24"/>
        <pc:sldMkLst>
          <pc:docMk/>
          <pc:sldMk cId="603754773" sldId="371"/>
        </pc:sldMkLst>
      </pc:sldChg>
      <pc:sldChg chg="del">
        <pc:chgData name="Baker, Emily (STFC,DL,AST)" userId="S::emily.baker@stfc.ac.uk::cd63b128-5bbb-4867-bad5-e2b99d3ce767" providerId="AD" clId="Web-{D4FD706A-75FE-997E-50E6-51E487B83608}" dt="2022-01-05T15:43:59.326" v="23"/>
        <pc:sldMkLst>
          <pc:docMk/>
          <pc:sldMk cId="1522364335" sldId="372"/>
        </pc:sldMkLst>
      </pc:sldChg>
      <pc:sldChg chg="del">
        <pc:chgData name="Baker, Emily (STFC,DL,AST)" userId="S::emily.baker@stfc.ac.uk::cd63b128-5bbb-4867-bad5-e2b99d3ce767" providerId="AD" clId="Web-{D4FD706A-75FE-997E-50E6-51E487B83608}" dt="2022-01-05T15:44:04.201" v="29"/>
        <pc:sldMkLst>
          <pc:docMk/>
          <pc:sldMk cId="3515846182" sldId="373"/>
        </pc:sldMkLst>
      </pc:sldChg>
      <pc:sldChg chg="del">
        <pc:chgData name="Baker, Emily (STFC,DL,AST)" userId="S::emily.baker@stfc.ac.uk::cd63b128-5bbb-4867-bad5-e2b99d3ce767" providerId="AD" clId="Web-{D4FD706A-75FE-997E-50E6-51E487B83608}" dt="2022-01-05T15:44:04.201" v="32"/>
        <pc:sldMkLst>
          <pc:docMk/>
          <pc:sldMk cId="3187273966" sldId="374"/>
        </pc:sldMkLst>
      </pc:sldChg>
      <pc:sldChg chg="del">
        <pc:chgData name="Baker, Emily (STFC,DL,AST)" userId="S::emily.baker@stfc.ac.uk::cd63b128-5bbb-4867-bad5-e2b99d3ce767" providerId="AD" clId="Web-{D4FD706A-75FE-997E-50E6-51E487B83608}" dt="2022-01-05T15:44:04.201" v="31"/>
        <pc:sldMkLst>
          <pc:docMk/>
          <pc:sldMk cId="2668876525" sldId="375"/>
        </pc:sldMkLst>
      </pc:sldChg>
      <pc:sldChg chg="del">
        <pc:chgData name="Baker, Emily (STFC,DL,AST)" userId="S::emily.baker@stfc.ac.uk::cd63b128-5bbb-4867-bad5-e2b99d3ce767" providerId="AD" clId="Web-{D4FD706A-75FE-997E-50E6-51E487B83608}" dt="2022-01-05T15:44:04.201" v="30"/>
        <pc:sldMkLst>
          <pc:docMk/>
          <pc:sldMk cId="3949095794" sldId="376"/>
        </pc:sldMkLst>
      </pc:sldChg>
      <pc:sldChg chg="del">
        <pc:chgData name="Baker, Emily (STFC,DL,AST)" userId="S::emily.baker@stfc.ac.uk::cd63b128-5bbb-4867-bad5-e2b99d3ce767" providerId="AD" clId="Web-{D4FD706A-75FE-997E-50E6-51E487B83608}" dt="2022-01-05T15:43:59.326" v="22"/>
        <pc:sldMkLst>
          <pc:docMk/>
          <pc:sldMk cId="138757798" sldId="377"/>
        </pc:sldMkLst>
      </pc:sldChg>
      <pc:sldChg chg="del">
        <pc:chgData name="Baker, Emily (STFC,DL,AST)" userId="S::emily.baker@stfc.ac.uk::cd63b128-5bbb-4867-bad5-e2b99d3ce767" providerId="AD" clId="Web-{D4FD706A-75FE-997E-50E6-51E487B83608}" dt="2022-01-05T15:44:04.201" v="28"/>
        <pc:sldMkLst>
          <pc:docMk/>
          <pc:sldMk cId="2625565402" sldId="378"/>
        </pc:sldMkLst>
      </pc:sldChg>
      <pc:sldChg chg="del">
        <pc:chgData name="Baker, Emily (STFC,DL,AST)" userId="S::emily.baker@stfc.ac.uk::cd63b128-5bbb-4867-bad5-e2b99d3ce767" providerId="AD" clId="Web-{D4FD706A-75FE-997E-50E6-51E487B83608}" dt="2022-01-05T15:43:53.810" v="19"/>
        <pc:sldMkLst>
          <pc:docMk/>
          <pc:sldMk cId="3926515597" sldId="379"/>
        </pc:sldMkLst>
      </pc:sldChg>
      <pc:sldChg chg="del">
        <pc:chgData name="Baker, Emily (STFC,DL,AST)" userId="S::emily.baker@stfc.ac.uk::cd63b128-5bbb-4867-bad5-e2b99d3ce767" providerId="AD" clId="Web-{D4FD706A-75FE-997E-50E6-51E487B83608}" dt="2022-01-05T15:43:53.810" v="18"/>
        <pc:sldMkLst>
          <pc:docMk/>
          <pc:sldMk cId="2232114164" sldId="380"/>
        </pc:sldMkLst>
      </pc:sldChg>
      <pc:sldMasterChg chg="modSldLayout">
        <pc:chgData name="Baker, Emily (STFC,DL,AST)" userId="S::emily.baker@stfc.ac.uk::cd63b128-5bbb-4867-bad5-e2b99d3ce767" providerId="AD" clId="Web-{D4FD706A-75FE-997E-50E6-51E487B83608}" dt="2022-01-05T15:44:55.764" v="47"/>
        <pc:sldMasterMkLst>
          <pc:docMk/>
          <pc:sldMasterMk cId="251128307" sldId="2147483698"/>
        </pc:sldMasterMkLst>
        <pc:sldLayoutChg chg="replId">
          <pc:chgData name="Baker, Emily (STFC,DL,AST)" userId="S::emily.baker@stfc.ac.uk::cd63b128-5bbb-4867-bad5-e2b99d3ce767" providerId="AD" clId="Web-{D4FD706A-75FE-997E-50E6-51E487B83608}" dt="2022-01-05T15:44:55.764" v="47"/>
          <pc:sldLayoutMkLst>
            <pc:docMk/>
            <pc:sldMasterMk cId="251128307" sldId="2147483698"/>
            <pc:sldLayoutMk cId="2447005915" sldId="2147483824"/>
          </pc:sldLayoutMkLst>
        </pc:sldLayoutChg>
      </pc:sldMasterChg>
      <pc:sldMasterChg chg="modSldLayout">
        <pc:chgData name="Baker, Emily (STFC,DL,AST)" userId="S::emily.baker@stfc.ac.uk::cd63b128-5bbb-4867-bad5-e2b99d3ce767" providerId="AD" clId="Web-{D4FD706A-75FE-997E-50E6-51E487B83608}" dt="2022-01-05T15:44:56.514" v="52"/>
        <pc:sldMasterMkLst>
          <pc:docMk/>
          <pc:sldMasterMk cId="4187440669" sldId="2147483802"/>
        </pc:sldMasterMkLst>
        <pc:sldLayoutChg chg="replId">
          <pc:chgData name="Baker, Emily (STFC,DL,AST)" userId="S::emily.baker@stfc.ac.uk::cd63b128-5bbb-4867-bad5-e2b99d3ce767" providerId="AD" clId="Web-{D4FD706A-75FE-997E-50E6-51E487B83608}" dt="2022-01-05T15:44:56.514" v="52"/>
          <pc:sldLayoutMkLst>
            <pc:docMk/>
            <pc:sldMasterMk cId="4187440669" sldId="2147483802"/>
            <pc:sldLayoutMk cId="771516683" sldId="2147483848"/>
          </pc:sldLayoutMkLst>
        </pc:sldLayoutChg>
        <pc:sldLayoutChg chg="replId">
          <pc:chgData name="Baker, Emily (STFC,DL,AST)" userId="S::emily.baker@stfc.ac.uk::cd63b128-5bbb-4867-bad5-e2b99d3ce767" providerId="AD" clId="Web-{D4FD706A-75FE-997E-50E6-51E487B83608}" dt="2022-01-05T15:44:56.514" v="52"/>
          <pc:sldLayoutMkLst>
            <pc:docMk/>
            <pc:sldMasterMk cId="4187440669" sldId="2147483802"/>
            <pc:sldLayoutMk cId="3018082446" sldId="2147483849"/>
          </pc:sldLayoutMkLst>
        </pc:sldLayoutChg>
      </pc:sldMasterChg>
      <pc:sldMasterChg chg="replId">
        <pc:chgData name="Baker, Emily (STFC,DL,AST)" userId="S::emily.baker@stfc.ac.uk::cd63b128-5bbb-4867-bad5-e2b99d3ce767" providerId="AD" clId="Web-{D4FD706A-75FE-997E-50E6-51E487B83608}" dt="2022-01-05T15:44:55.764" v="47"/>
        <pc:sldMasterMkLst>
          <pc:docMk/>
          <pc:sldMasterMk cId="3277669034" sldId="2147483825"/>
        </pc:sldMasterMkLst>
      </pc:sldMasterChg>
      <pc:sldMasterChg chg="replId modSldLayout">
        <pc:chgData name="Baker, Emily (STFC,DL,AST)" userId="S::emily.baker@stfc.ac.uk::cd63b128-5bbb-4867-bad5-e2b99d3ce767" providerId="AD" clId="Web-{D4FD706A-75FE-997E-50E6-51E487B83608}" dt="2022-01-05T15:44:55.764" v="47"/>
        <pc:sldMasterMkLst>
          <pc:docMk/>
          <pc:sldMasterMk cId="967685184" sldId="2147483826"/>
        </pc:sldMasterMkLst>
        <pc:sldLayoutChg chg="replId">
          <pc:chgData name="Baker, Emily (STFC,DL,AST)" userId="S::emily.baker@stfc.ac.uk::cd63b128-5bbb-4867-bad5-e2b99d3ce767" providerId="AD" clId="Web-{D4FD706A-75FE-997E-50E6-51E487B83608}" dt="2022-01-05T15:44:55.764" v="47"/>
          <pc:sldLayoutMkLst>
            <pc:docMk/>
            <pc:sldMasterMk cId="967685184" sldId="2147483826"/>
            <pc:sldLayoutMk cId="229370617" sldId="2147483827"/>
          </pc:sldLayoutMkLst>
        </pc:sldLayoutChg>
        <pc:sldLayoutChg chg="replId">
          <pc:chgData name="Baker, Emily (STFC,DL,AST)" userId="S::emily.baker@stfc.ac.uk::cd63b128-5bbb-4867-bad5-e2b99d3ce767" providerId="AD" clId="Web-{D4FD706A-75FE-997E-50E6-51E487B83608}" dt="2022-01-05T15:44:55.764" v="47"/>
          <pc:sldLayoutMkLst>
            <pc:docMk/>
            <pc:sldMasterMk cId="967685184" sldId="2147483826"/>
            <pc:sldLayoutMk cId="2023929089" sldId="2147483828"/>
          </pc:sldLayoutMkLst>
        </pc:sldLayoutChg>
        <pc:sldLayoutChg chg="replId">
          <pc:chgData name="Baker, Emily (STFC,DL,AST)" userId="S::emily.baker@stfc.ac.uk::cd63b128-5bbb-4867-bad5-e2b99d3ce767" providerId="AD" clId="Web-{D4FD706A-75FE-997E-50E6-51E487B83608}" dt="2022-01-05T15:44:55.764" v="47"/>
          <pc:sldLayoutMkLst>
            <pc:docMk/>
            <pc:sldMasterMk cId="967685184" sldId="2147483826"/>
            <pc:sldLayoutMk cId="4118998753" sldId="2147483829"/>
          </pc:sldLayoutMkLst>
        </pc:sldLayoutChg>
        <pc:sldLayoutChg chg="replId">
          <pc:chgData name="Baker, Emily (STFC,DL,AST)" userId="S::emily.baker@stfc.ac.uk::cd63b128-5bbb-4867-bad5-e2b99d3ce767" providerId="AD" clId="Web-{D4FD706A-75FE-997E-50E6-51E487B83608}" dt="2022-01-05T15:44:55.764" v="47"/>
          <pc:sldLayoutMkLst>
            <pc:docMk/>
            <pc:sldMasterMk cId="967685184" sldId="2147483826"/>
            <pc:sldLayoutMk cId="1594672914" sldId="2147483830"/>
          </pc:sldLayoutMkLst>
        </pc:sldLayoutChg>
        <pc:sldLayoutChg chg="replId">
          <pc:chgData name="Baker, Emily (STFC,DL,AST)" userId="S::emily.baker@stfc.ac.uk::cd63b128-5bbb-4867-bad5-e2b99d3ce767" providerId="AD" clId="Web-{D4FD706A-75FE-997E-50E6-51E487B83608}" dt="2022-01-05T15:44:55.764" v="47"/>
          <pc:sldLayoutMkLst>
            <pc:docMk/>
            <pc:sldMasterMk cId="967685184" sldId="2147483826"/>
            <pc:sldLayoutMk cId="384870788" sldId="2147483831"/>
          </pc:sldLayoutMkLst>
        </pc:sldLayoutChg>
        <pc:sldLayoutChg chg="replId">
          <pc:chgData name="Baker, Emily (STFC,DL,AST)" userId="S::emily.baker@stfc.ac.uk::cd63b128-5bbb-4867-bad5-e2b99d3ce767" providerId="AD" clId="Web-{D4FD706A-75FE-997E-50E6-51E487B83608}" dt="2022-01-05T15:44:55.764" v="47"/>
          <pc:sldLayoutMkLst>
            <pc:docMk/>
            <pc:sldMasterMk cId="967685184" sldId="2147483826"/>
            <pc:sldLayoutMk cId="3918961846" sldId="2147483832"/>
          </pc:sldLayoutMkLst>
        </pc:sldLayoutChg>
        <pc:sldLayoutChg chg="replId">
          <pc:chgData name="Baker, Emily (STFC,DL,AST)" userId="S::emily.baker@stfc.ac.uk::cd63b128-5bbb-4867-bad5-e2b99d3ce767" providerId="AD" clId="Web-{D4FD706A-75FE-997E-50E6-51E487B83608}" dt="2022-01-05T15:44:55.764" v="47"/>
          <pc:sldLayoutMkLst>
            <pc:docMk/>
            <pc:sldMasterMk cId="967685184" sldId="2147483826"/>
            <pc:sldLayoutMk cId="3995455946" sldId="2147483833"/>
          </pc:sldLayoutMkLst>
        </pc:sldLayoutChg>
        <pc:sldLayoutChg chg="replId">
          <pc:chgData name="Baker, Emily (STFC,DL,AST)" userId="S::emily.baker@stfc.ac.uk::cd63b128-5bbb-4867-bad5-e2b99d3ce767" providerId="AD" clId="Web-{D4FD706A-75FE-997E-50E6-51E487B83608}" dt="2022-01-05T15:44:55.764" v="47"/>
          <pc:sldLayoutMkLst>
            <pc:docMk/>
            <pc:sldMasterMk cId="967685184" sldId="2147483826"/>
            <pc:sldLayoutMk cId="818596691" sldId="2147483834"/>
          </pc:sldLayoutMkLst>
        </pc:sldLayoutChg>
        <pc:sldLayoutChg chg="replId">
          <pc:chgData name="Baker, Emily (STFC,DL,AST)" userId="S::emily.baker@stfc.ac.uk::cd63b128-5bbb-4867-bad5-e2b99d3ce767" providerId="AD" clId="Web-{D4FD706A-75FE-997E-50E6-51E487B83608}" dt="2022-01-05T15:44:55.764" v="47"/>
          <pc:sldLayoutMkLst>
            <pc:docMk/>
            <pc:sldMasterMk cId="967685184" sldId="2147483826"/>
            <pc:sldLayoutMk cId="1749145785" sldId="2147483835"/>
          </pc:sldLayoutMkLst>
        </pc:sldLayoutChg>
      </pc:sldMasterChg>
      <pc:sldMasterChg chg="replId modSldLayout">
        <pc:chgData name="Baker, Emily (STFC,DL,AST)" userId="S::emily.baker@stfc.ac.uk::cd63b128-5bbb-4867-bad5-e2b99d3ce767" providerId="AD" clId="Web-{D4FD706A-75FE-997E-50E6-51E487B83608}" dt="2022-01-05T15:44:56.514" v="52"/>
        <pc:sldMasterMkLst>
          <pc:docMk/>
          <pc:sldMasterMk cId="2460954070" sldId="2147483836"/>
        </pc:sldMasterMkLst>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2385387890" sldId="2147483837"/>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949138452" sldId="2147483838"/>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2591524520" sldId="2147483839"/>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1203092039" sldId="2147483840"/>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3733172339" sldId="2147483841"/>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3210312558" sldId="2147483842"/>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3146388984" sldId="2147483843"/>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3171841454" sldId="2147483844"/>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1718958274" sldId="2147483845"/>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2202905451" sldId="2147483846"/>
          </pc:sldLayoutMkLst>
        </pc:sldLayoutChg>
        <pc:sldLayoutChg chg="replId">
          <pc:chgData name="Baker, Emily (STFC,DL,AST)" userId="S::emily.baker@stfc.ac.uk::cd63b128-5bbb-4867-bad5-e2b99d3ce767" providerId="AD" clId="Web-{D4FD706A-75FE-997E-50E6-51E487B83608}" dt="2022-01-05T15:44:56.514" v="52"/>
          <pc:sldLayoutMkLst>
            <pc:docMk/>
            <pc:sldMasterMk cId="2460954070" sldId="2147483836"/>
            <pc:sldLayoutMk cId="3479445657" sldId="2147483847"/>
          </pc:sldLayoutMkLst>
        </pc:sldLayoutChg>
      </pc:sldMasterChg>
      <pc:sldMasterChg chg="add addSldLayout">
        <pc:chgData name="Baker, Emily (STFC,DL,AST)" userId="S::emily.baker@stfc.ac.uk::cd63b128-5bbb-4867-bad5-e2b99d3ce767" providerId="AD" clId="Web-{D4FD706A-75FE-997E-50E6-51E487B83608}" dt="2022-01-05T15:44:56.327" v="51"/>
        <pc:sldMasterMkLst>
          <pc:docMk/>
          <pc:sldMasterMk cId="1826360004" sldId="2147483870"/>
        </pc:sldMasterMkLst>
        <pc:sldLayoutChg chg="add">
          <pc:chgData name="Baker, Emily (STFC,DL,AST)" userId="S::emily.baker@stfc.ac.uk::cd63b128-5bbb-4867-bad5-e2b99d3ce767" providerId="AD" clId="Web-{D4FD706A-75FE-997E-50E6-51E487B83608}" dt="2022-01-05T15:44:56.327" v="51"/>
          <pc:sldLayoutMkLst>
            <pc:docMk/>
            <pc:sldMasterMk cId="1826360004" sldId="2147483870"/>
            <pc:sldLayoutMk cId="4088374598" sldId="2147483871"/>
          </pc:sldLayoutMkLst>
        </pc:sldLayoutChg>
      </pc:sldMasterChg>
      <pc:sldMasterChg chg="add addSldLayout">
        <pc:chgData name="Baker, Emily (STFC,DL,AST)" userId="S::emily.baker@stfc.ac.uk::cd63b128-5bbb-4867-bad5-e2b99d3ce767" providerId="AD" clId="Web-{D4FD706A-75FE-997E-50E6-51E487B83608}" dt="2022-01-05T15:44:55.764" v="47"/>
        <pc:sldMasterMkLst>
          <pc:docMk/>
          <pc:sldMasterMk cId="3179834436" sldId="2147483872"/>
        </pc:sldMasterMkLst>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2144658255" sldId="2147483685"/>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1393973679" sldId="2147483686"/>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1276917728" sldId="2147483687"/>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3139623031" sldId="2147483688"/>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2913726768" sldId="2147483689"/>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689272059" sldId="2147483691"/>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4042263727" sldId="2147483873"/>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2621825219" sldId="2147483874"/>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2364016466" sldId="2147483875"/>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3220720595" sldId="2147483876"/>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4143728737" sldId="2147483877"/>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1123661694" sldId="2147483878"/>
          </pc:sldLayoutMkLst>
        </pc:sldLayoutChg>
        <pc:sldLayoutChg chg="add">
          <pc:chgData name="Baker, Emily (STFC,DL,AST)" userId="S::emily.baker@stfc.ac.uk::cd63b128-5bbb-4867-bad5-e2b99d3ce767" providerId="AD" clId="Web-{D4FD706A-75FE-997E-50E6-51E487B83608}" dt="2022-01-05T15:44:55.764" v="47"/>
          <pc:sldLayoutMkLst>
            <pc:docMk/>
            <pc:sldMasterMk cId="3179834436" sldId="2147483872"/>
            <pc:sldLayoutMk cId="2172011506" sldId="2147483879"/>
          </pc:sldLayoutMkLst>
        </pc:sldLayoutChg>
      </pc:sldMasterChg>
      <pc:sldMasterChg chg="add addSldLayout">
        <pc:chgData name="Baker, Emily (STFC,DL,AST)" userId="S::emily.baker@stfc.ac.uk::cd63b128-5bbb-4867-bad5-e2b99d3ce767" providerId="AD" clId="Web-{D4FD706A-75FE-997E-50E6-51E487B83608}" dt="2022-01-05T15:44:56.514" v="52"/>
        <pc:sldMasterMkLst>
          <pc:docMk/>
          <pc:sldMasterMk cId="3660513036" sldId="2147483880"/>
        </pc:sldMasterMkLst>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1992108823" sldId="2147483868"/>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1051672296" sldId="2147483869"/>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830305465" sldId="2147483881"/>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2776780359" sldId="2147483882"/>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534196568" sldId="2147483883"/>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878029586" sldId="2147483884"/>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309972537" sldId="2147483885"/>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1597395783" sldId="2147483886"/>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3355185132" sldId="2147483887"/>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2694440228" sldId="2147483888"/>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2073095059" sldId="2147483889"/>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758618109" sldId="2147483890"/>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3666231632" sldId="2147483891"/>
          </pc:sldLayoutMkLst>
        </pc:sldLayoutChg>
        <pc:sldLayoutChg chg="add">
          <pc:chgData name="Baker, Emily (STFC,DL,AST)" userId="S::emily.baker@stfc.ac.uk::cd63b128-5bbb-4867-bad5-e2b99d3ce767" providerId="AD" clId="Web-{D4FD706A-75FE-997E-50E6-51E487B83608}" dt="2022-01-05T15:44:56.514" v="52"/>
          <pc:sldLayoutMkLst>
            <pc:docMk/>
            <pc:sldMasterMk cId="3660513036" sldId="2147483880"/>
            <pc:sldLayoutMk cId="3165847114" sldId="2147483892"/>
          </pc:sldLayoutMkLst>
        </pc:sldLayoutChg>
      </pc:sldMasterChg>
    </pc:docChg>
  </pc:docChgLst>
  <pc:docChgLst>
    <pc:chgData name="Baker, Emily (STFC,DL,AST)" userId="S::emily.baker@stfc.ac.uk::cd63b128-5bbb-4867-bad5-e2b99d3ce767" providerId="AD" clId="Web-{40AA51E9-4C26-74C0-1393-45420419D464}"/>
    <pc:docChg chg="addSld addMainMaster">
      <pc:chgData name="Baker, Emily (STFC,DL,AST)" userId="S::emily.baker@stfc.ac.uk::cd63b128-5bbb-4867-bad5-e2b99d3ce767" providerId="AD" clId="Web-{40AA51E9-4C26-74C0-1393-45420419D464}" dt="2021-07-12T14:28:58.305" v="0"/>
      <pc:docMkLst>
        <pc:docMk/>
      </pc:docMkLst>
      <pc:sldChg chg="add">
        <pc:chgData name="Baker, Emily (STFC,DL,AST)" userId="S::emily.baker@stfc.ac.uk::cd63b128-5bbb-4867-bad5-e2b99d3ce767" providerId="AD" clId="Web-{40AA51E9-4C26-74C0-1393-45420419D464}" dt="2021-07-12T14:28:58.305" v="0"/>
        <pc:sldMkLst>
          <pc:docMk/>
          <pc:sldMk cId="882438037" sldId="350"/>
        </pc:sldMkLst>
      </pc:sldChg>
      <pc:sldMasterChg chg="add addSldLayout">
        <pc:chgData name="Baker, Emily (STFC,DL,AST)" userId="S::emily.baker@stfc.ac.uk::cd63b128-5bbb-4867-bad5-e2b99d3ce767" providerId="AD" clId="Web-{40AA51E9-4C26-74C0-1393-45420419D464}" dt="2021-07-12T14:28:58.305" v="0"/>
        <pc:sldMasterMkLst>
          <pc:docMk/>
          <pc:sldMasterMk cId="1669030205" sldId="2147483726"/>
        </pc:sldMasterMkLst>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2034287179" sldId="2147483727"/>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1397115382" sldId="2147483728"/>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3773023694" sldId="2147483729"/>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713851552" sldId="2147483730"/>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1771203161" sldId="2147483731"/>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2907603257" sldId="2147483732"/>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2652498805" sldId="2147483733"/>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1598959814" sldId="2147483734"/>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123425617" sldId="2147483735"/>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16765571" sldId="2147483736"/>
          </pc:sldLayoutMkLst>
        </pc:sldLayoutChg>
        <pc:sldLayoutChg chg="add">
          <pc:chgData name="Baker, Emily (STFC,DL,AST)" userId="S::emily.baker@stfc.ac.uk::cd63b128-5bbb-4867-bad5-e2b99d3ce767" providerId="AD" clId="Web-{40AA51E9-4C26-74C0-1393-45420419D464}" dt="2021-07-12T14:28:58.305" v="0"/>
          <pc:sldLayoutMkLst>
            <pc:docMk/>
            <pc:sldMasterMk cId="1669030205" sldId="2147483726"/>
            <pc:sldLayoutMk cId="2792815393" sldId="2147483737"/>
          </pc:sldLayoutMkLst>
        </pc:sldLayoutChg>
      </pc:sldMasterChg>
    </pc:docChg>
  </pc:docChgLst>
  <pc:docChgLst>
    <pc:chgData name="Clarke, Jim (STFC,DL,AST)" userId="S::jim.clarke@stfc.ac.uk::cfbc3bf2-f1c3-43b3-bd3d-aaf645717052" providerId="AD" clId="Web-{39615609-9BAC-3720-914E-7A363ADF359F}"/>
    <pc:docChg chg="addSld delSld modSld sldOrd">
      <pc:chgData name="Clarke, Jim (STFC,DL,AST)" userId="S::jim.clarke@stfc.ac.uk::cfbc3bf2-f1c3-43b3-bd3d-aaf645717052" providerId="AD" clId="Web-{39615609-9BAC-3720-914E-7A363ADF359F}" dt="2021-03-17T12:16:11.491" v="1313"/>
      <pc:docMkLst>
        <pc:docMk/>
      </pc:docMkLst>
      <pc:sldChg chg="modSp">
        <pc:chgData name="Clarke, Jim (STFC,DL,AST)" userId="S::jim.clarke@stfc.ac.uk::cfbc3bf2-f1c3-43b3-bd3d-aaf645717052" providerId="AD" clId="Web-{39615609-9BAC-3720-914E-7A363ADF359F}" dt="2021-03-17T11:32:59.933" v="1297" actId="14100"/>
        <pc:sldMkLst>
          <pc:docMk/>
          <pc:sldMk cId="3500133721" sldId="343"/>
        </pc:sldMkLst>
        <pc:spChg chg="mod">
          <ac:chgData name="Clarke, Jim (STFC,DL,AST)" userId="S::jim.clarke@stfc.ac.uk::cfbc3bf2-f1c3-43b3-bd3d-aaf645717052" providerId="AD" clId="Web-{39615609-9BAC-3720-914E-7A363ADF359F}" dt="2021-03-17T11:32:59.933" v="1297" actId="14100"/>
          <ac:spMkLst>
            <pc:docMk/>
            <pc:sldMk cId="3500133721" sldId="343"/>
            <ac:spMk id="5" creationId="{1E74EF0E-079A-4DB2-A769-0500DEF99BDE}"/>
          </ac:spMkLst>
        </pc:spChg>
      </pc:sldChg>
      <pc:sldChg chg="addSp modSp new">
        <pc:chgData name="Clarke, Jim (STFC,DL,AST)" userId="S::jim.clarke@stfc.ac.uk::cfbc3bf2-f1c3-43b3-bd3d-aaf645717052" providerId="AD" clId="Web-{39615609-9BAC-3720-914E-7A363ADF359F}" dt="2021-03-17T09:23:39.424" v="201" actId="20577"/>
        <pc:sldMkLst>
          <pc:docMk/>
          <pc:sldMk cId="3690616758" sldId="348"/>
        </pc:sldMkLst>
        <pc:spChg chg="mod">
          <ac:chgData name="Clarke, Jim (STFC,DL,AST)" userId="S::jim.clarke@stfc.ac.uk::cfbc3bf2-f1c3-43b3-bd3d-aaf645717052" providerId="AD" clId="Web-{39615609-9BAC-3720-914E-7A363ADF359F}" dt="2021-03-17T09:18:54.651" v="11" actId="14100"/>
          <ac:spMkLst>
            <pc:docMk/>
            <pc:sldMk cId="3690616758" sldId="348"/>
            <ac:spMk id="2" creationId="{6A7CA52B-B0A1-4B6C-AEC2-270D28602D5E}"/>
          </ac:spMkLst>
        </pc:spChg>
        <pc:spChg chg="add mod">
          <ac:chgData name="Clarke, Jim (STFC,DL,AST)" userId="S::jim.clarke@stfc.ac.uk::cfbc3bf2-f1c3-43b3-bd3d-aaf645717052" providerId="AD" clId="Web-{39615609-9BAC-3720-914E-7A363ADF359F}" dt="2021-03-17T09:23:39.424" v="201" actId="20577"/>
          <ac:spMkLst>
            <pc:docMk/>
            <pc:sldMk cId="3690616758" sldId="348"/>
            <ac:spMk id="4" creationId="{9EBA8BFA-06AB-4027-8AB2-3FCCD7DE7D86}"/>
          </ac:spMkLst>
        </pc:spChg>
      </pc:sldChg>
      <pc:sldChg chg="new del">
        <pc:chgData name="Clarke, Jim (STFC,DL,AST)" userId="S::jim.clarke@stfc.ac.uk::cfbc3bf2-f1c3-43b3-bd3d-aaf645717052" providerId="AD" clId="Web-{39615609-9BAC-3720-914E-7A363ADF359F}" dt="2021-03-17T09:24:04.768" v="203"/>
        <pc:sldMkLst>
          <pc:docMk/>
          <pc:sldMk cId="69704241" sldId="349"/>
        </pc:sldMkLst>
      </pc:sldChg>
      <pc:sldChg chg="modSp add replId">
        <pc:chgData name="Clarke, Jim (STFC,DL,AST)" userId="S::jim.clarke@stfc.ac.uk::cfbc3bf2-f1c3-43b3-bd3d-aaf645717052" providerId="AD" clId="Web-{39615609-9BAC-3720-914E-7A363ADF359F}" dt="2021-03-17T09:52:36.049" v="897" actId="20577"/>
        <pc:sldMkLst>
          <pc:docMk/>
          <pc:sldMk cId="1890239204" sldId="349"/>
        </pc:sldMkLst>
        <pc:spChg chg="mod">
          <ac:chgData name="Clarke, Jim (STFC,DL,AST)" userId="S::jim.clarke@stfc.ac.uk::cfbc3bf2-f1c3-43b3-bd3d-aaf645717052" providerId="AD" clId="Web-{39615609-9BAC-3720-914E-7A363ADF359F}" dt="2021-03-17T09:24:23.159" v="208" actId="20577"/>
          <ac:spMkLst>
            <pc:docMk/>
            <pc:sldMk cId="1890239204" sldId="349"/>
            <ac:spMk id="2" creationId="{6A7CA52B-B0A1-4B6C-AEC2-270D28602D5E}"/>
          </ac:spMkLst>
        </pc:spChg>
        <pc:spChg chg="mod">
          <ac:chgData name="Clarke, Jim (STFC,DL,AST)" userId="S::jim.clarke@stfc.ac.uk::cfbc3bf2-f1c3-43b3-bd3d-aaf645717052" providerId="AD" clId="Web-{39615609-9BAC-3720-914E-7A363ADF359F}" dt="2021-03-17T09:52:36.049" v="897" actId="20577"/>
          <ac:spMkLst>
            <pc:docMk/>
            <pc:sldMk cId="1890239204" sldId="349"/>
            <ac:spMk id="4" creationId="{9EBA8BFA-06AB-4027-8AB2-3FCCD7DE7D86}"/>
          </ac:spMkLst>
        </pc:spChg>
      </pc:sldChg>
      <pc:sldChg chg="addSp modSp add ord replId">
        <pc:chgData name="Clarke, Jim (STFC,DL,AST)" userId="S::jim.clarke@stfc.ac.uk::cfbc3bf2-f1c3-43b3-bd3d-aaf645717052" providerId="AD" clId="Web-{39615609-9BAC-3720-914E-7A363ADF359F}" dt="2021-03-17T09:57:54.198" v="1040" actId="14100"/>
        <pc:sldMkLst>
          <pc:docMk/>
          <pc:sldMk cId="1802106908" sldId="350"/>
        </pc:sldMkLst>
        <pc:spChg chg="mod">
          <ac:chgData name="Clarke, Jim (STFC,DL,AST)" userId="S::jim.clarke@stfc.ac.uk::cfbc3bf2-f1c3-43b3-bd3d-aaf645717052" providerId="AD" clId="Web-{39615609-9BAC-3720-914E-7A363ADF359F}" dt="2021-03-17T09:53:07.300" v="905" actId="20577"/>
          <ac:spMkLst>
            <pc:docMk/>
            <pc:sldMk cId="1802106908" sldId="350"/>
            <ac:spMk id="2" creationId="{6A7CA52B-B0A1-4B6C-AEC2-270D28602D5E}"/>
          </ac:spMkLst>
        </pc:spChg>
        <pc:spChg chg="mod">
          <ac:chgData name="Clarke, Jim (STFC,DL,AST)" userId="S::jim.clarke@stfc.ac.uk::cfbc3bf2-f1c3-43b3-bd3d-aaf645717052" providerId="AD" clId="Web-{39615609-9BAC-3720-914E-7A363ADF359F}" dt="2021-03-17T09:57:54.198" v="1040" actId="14100"/>
          <ac:spMkLst>
            <pc:docMk/>
            <pc:sldMk cId="1802106908" sldId="350"/>
            <ac:spMk id="4" creationId="{9EBA8BFA-06AB-4027-8AB2-3FCCD7DE7D86}"/>
          </ac:spMkLst>
        </pc:spChg>
        <pc:picChg chg="add mod">
          <ac:chgData name="Clarke, Jim (STFC,DL,AST)" userId="S::jim.clarke@stfc.ac.uk::cfbc3bf2-f1c3-43b3-bd3d-aaf645717052" providerId="AD" clId="Web-{39615609-9BAC-3720-914E-7A363ADF359F}" dt="2021-03-17T09:53:25.472" v="912" actId="14100"/>
          <ac:picMkLst>
            <pc:docMk/>
            <pc:sldMk cId="1802106908" sldId="350"/>
            <ac:picMk id="3" creationId="{1B69EF15-3975-46DB-ADD1-8F29BCB029B9}"/>
          </ac:picMkLst>
        </pc:picChg>
      </pc:sldChg>
      <pc:sldChg chg="delSp modSp add replId">
        <pc:chgData name="Clarke, Jim (STFC,DL,AST)" userId="S::jim.clarke@stfc.ac.uk::cfbc3bf2-f1c3-43b3-bd3d-aaf645717052" providerId="AD" clId="Web-{39615609-9BAC-3720-914E-7A363ADF359F}" dt="2021-03-17T10:13:33.208" v="1296" actId="20577"/>
        <pc:sldMkLst>
          <pc:docMk/>
          <pc:sldMk cId="2988077600" sldId="351"/>
        </pc:sldMkLst>
        <pc:spChg chg="del">
          <ac:chgData name="Clarke, Jim (STFC,DL,AST)" userId="S::jim.clarke@stfc.ac.uk::cfbc3bf2-f1c3-43b3-bd3d-aaf645717052" providerId="AD" clId="Web-{39615609-9BAC-3720-914E-7A363ADF359F}" dt="2021-03-17T10:01:00.641" v="1052"/>
          <ac:spMkLst>
            <pc:docMk/>
            <pc:sldMk cId="2988077600" sldId="351"/>
            <ac:spMk id="9" creationId="{DE67786B-8CF6-7140-A9BE-F2F0A0F1F7F0}"/>
          </ac:spMkLst>
        </pc:spChg>
        <pc:spChg chg="mod">
          <ac:chgData name="Clarke, Jim (STFC,DL,AST)" userId="S::jim.clarke@stfc.ac.uk::cfbc3bf2-f1c3-43b3-bd3d-aaf645717052" providerId="AD" clId="Web-{39615609-9BAC-3720-914E-7A363ADF359F}" dt="2021-03-17T10:13:33.208" v="1296" actId="20577"/>
          <ac:spMkLst>
            <pc:docMk/>
            <pc:sldMk cId="2988077600" sldId="351"/>
            <ac:spMk id="11" creationId="{00000000-0000-0000-0000-000000000000}"/>
          </ac:spMkLst>
        </pc:spChg>
        <pc:spChg chg="mod">
          <ac:chgData name="Clarke, Jim (STFC,DL,AST)" userId="S::jim.clarke@stfc.ac.uk::cfbc3bf2-f1c3-43b3-bd3d-aaf645717052" providerId="AD" clId="Web-{39615609-9BAC-3720-914E-7A363ADF359F}" dt="2021-03-17T10:01:03.516" v="1053" actId="20577"/>
          <ac:spMkLst>
            <pc:docMk/>
            <pc:sldMk cId="2988077600" sldId="351"/>
            <ac:spMk id="12" creationId="{00000000-0000-0000-0000-000000000000}"/>
          </ac:spMkLst>
        </pc:spChg>
      </pc:sldChg>
      <pc:sldChg chg="modSp new">
        <pc:chgData name="Clarke, Jim (STFC,DL,AST)" userId="S::jim.clarke@stfc.ac.uk::cfbc3bf2-f1c3-43b3-bd3d-aaf645717052" providerId="AD" clId="Web-{39615609-9BAC-3720-914E-7A363ADF359F}" dt="2021-03-17T12:16:11.491" v="1313"/>
        <pc:sldMkLst>
          <pc:docMk/>
          <pc:sldMk cId="1723434493" sldId="355"/>
        </pc:sldMkLst>
        <pc:spChg chg="mod">
          <ac:chgData name="Clarke, Jim (STFC,DL,AST)" userId="S::jim.clarke@stfc.ac.uk::cfbc3bf2-f1c3-43b3-bd3d-aaf645717052" providerId="AD" clId="Web-{39615609-9BAC-3720-914E-7A363ADF359F}" dt="2021-03-17T12:16:11.491" v="1313"/>
          <ac:spMkLst>
            <pc:docMk/>
            <pc:sldMk cId="1723434493" sldId="355"/>
            <ac:spMk id="2" creationId="{E1E49D02-F500-4991-9E61-BD4C9E8C6D27}"/>
          </ac:spMkLst>
        </pc:spChg>
      </pc:sldChg>
    </pc:docChg>
  </pc:docChgLst>
  <pc:docChgLst>
    <pc:chgData name="Baker, Emily (STFC,DL,AST)" userId="S::emily.baker@stfc.ac.uk::cd63b128-5bbb-4867-bad5-e2b99d3ce767" providerId="AD" clId="Web-{5270F757-1D44-FF1D-9F39-DE0E58760EC8}"/>
    <pc:docChg chg="addSld modSld addMainMaster modMainMaster">
      <pc:chgData name="Baker, Emily (STFC,DL,AST)" userId="S::emily.baker@stfc.ac.uk::cd63b128-5bbb-4867-bad5-e2b99d3ce767" providerId="AD" clId="Web-{5270F757-1D44-FF1D-9F39-DE0E58760EC8}" dt="2022-10-06T12:40:39.682" v="32" actId="20577"/>
      <pc:docMkLst>
        <pc:docMk/>
      </pc:docMkLst>
      <pc:sldChg chg="modSp">
        <pc:chgData name="Baker, Emily (STFC,DL,AST)" userId="S::emily.baker@stfc.ac.uk::cd63b128-5bbb-4867-bad5-e2b99d3ce767" providerId="AD" clId="Web-{5270F757-1D44-FF1D-9F39-DE0E58760EC8}" dt="2022-10-06T12:40:01.962" v="16" actId="20577"/>
        <pc:sldMkLst>
          <pc:docMk/>
          <pc:sldMk cId="3667547723" sldId="311"/>
        </pc:sldMkLst>
        <pc:spChg chg="mod">
          <ac:chgData name="Baker, Emily (STFC,DL,AST)" userId="S::emily.baker@stfc.ac.uk::cd63b128-5bbb-4867-bad5-e2b99d3ce767" providerId="AD" clId="Web-{5270F757-1D44-FF1D-9F39-DE0E58760EC8}" dt="2022-10-06T12:40:01.962" v="16" actId="20577"/>
          <ac:spMkLst>
            <pc:docMk/>
            <pc:sldMk cId="3667547723" sldId="311"/>
            <ac:spMk id="16" creationId="{2422DBB9-7747-7041-8E78-C517CE8075C9}"/>
          </ac:spMkLst>
        </pc:spChg>
      </pc:sldChg>
      <pc:sldChg chg="modSp add replId">
        <pc:chgData name="Baker, Emily (STFC,DL,AST)" userId="S::emily.baker@stfc.ac.uk::cd63b128-5bbb-4867-bad5-e2b99d3ce767" providerId="AD" clId="Web-{5270F757-1D44-FF1D-9F39-DE0E58760EC8}" dt="2022-10-06T12:40:15.041" v="24" actId="1076"/>
        <pc:sldMkLst>
          <pc:docMk/>
          <pc:sldMk cId="1728832231" sldId="334"/>
        </pc:sldMkLst>
        <pc:spChg chg="mod">
          <ac:chgData name="Baker, Emily (STFC,DL,AST)" userId="S::emily.baker@stfc.ac.uk::cd63b128-5bbb-4867-bad5-e2b99d3ce767" providerId="AD" clId="Web-{5270F757-1D44-FF1D-9F39-DE0E58760EC8}" dt="2022-10-06T12:40:15.041" v="24" actId="1076"/>
          <ac:spMkLst>
            <pc:docMk/>
            <pc:sldMk cId="1728832231" sldId="334"/>
            <ac:spMk id="8" creationId="{A1A39C34-E01A-FD49-8603-2E8AE6BB5606}"/>
          </ac:spMkLst>
        </pc:spChg>
      </pc:sldChg>
      <pc:sldChg chg="modSp add">
        <pc:chgData name="Baker, Emily (STFC,DL,AST)" userId="S::emily.baker@stfc.ac.uk::cd63b128-5bbb-4867-bad5-e2b99d3ce767" providerId="AD" clId="Web-{5270F757-1D44-FF1D-9F39-DE0E58760EC8}" dt="2022-10-06T12:40:39.682" v="32" actId="20577"/>
        <pc:sldMkLst>
          <pc:docMk/>
          <pc:sldMk cId="3821330142" sldId="335"/>
        </pc:sldMkLst>
        <pc:spChg chg="mod">
          <ac:chgData name="Baker, Emily (STFC,DL,AST)" userId="S::emily.baker@stfc.ac.uk::cd63b128-5bbb-4867-bad5-e2b99d3ce767" providerId="AD" clId="Web-{5270F757-1D44-FF1D-9F39-DE0E58760EC8}" dt="2022-10-06T12:40:39.682" v="32" actId="20577"/>
          <ac:spMkLst>
            <pc:docMk/>
            <pc:sldMk cId="3821330142" sldId="335"/>
            <ac:spMk id="2" creationId="{B7700B82-A0AF-4149-A9EE-8D3F655363C7}"/>
          </ac:spMkLst>
        </pc:spChg>
        <pc:spChg chg="mod">
          <ac:chgData name="Baker, Emily (STFC,DL,AST)" userId="S::emily.baker@stfc.ac.uk::cd63b128-5bbb-4867-bad5-e2b99d3ce767" providerId="AD" clId="Web-{5270F757-1D44-FF1D-9F39-DE0E58760EC8}" dt="2022-10-06T12:40:24.463" v="28" actId="20577"/>
          <ac:spMkLst>
            <pc:docMk/>
            <pc:sldMk cId="3821330142" sldId="335"/>
            <ac:spMk id="3" creationId="{8388306C-8097-40B5-B636-3600483F5FA1}"/>
          </ac:spMkLst>
        </pc:spChg>
      </pc:sldChg>
      <pc:sldMasterChg chg="add addSldLayout">
        <pc:chgData name="Baker, Emily (STFC,DL,AST)" userId="S::emily.baker@stfc.ac.uk::cd63b128-5bbb-4867-bad5-e2b99d3ce767" providerId="AD" clId="Web-{5270F757-1D44-FF1D-9F39-DE0E58760EC8}" dt="2022-10-06T12:40:18.634" v="25"/>
        <pc:sldMasterMkLst>
          <pc:docMk/>
          <pc:sldMasterMk cId="1811416700" sldId="2147483648"/>
        </pc:sldMasterMkLst>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249132063" sldId="2147483649"/>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2815804793" sldId="2147483650"/>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1920828341" sldId="2147483651"/>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896517829" sldId="2147483652"/>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3355949202" sldId="2147483653"/>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3678258233" sldId="2147483654"/>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1452114092" sldId="2147483655"/>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742862318" sldId="2147483656"/>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481881605" sldId="2147483657"/>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3121578934" sldId="2147483658"/>
          </pc:sldLayoutMkLst>
        </pc:sldLayoutChg>
        <pc:sldLayoutChg chg="add">
          <pc:chgData name="Baker, Emily (STFC,DL,AST)" userId="S::emily.baker@stfc.ac.uk::cd63b128-5bbb-4867-bad5-e2b99d3ce767" providerId="AD" clId="Web-{5270F757-1D44-FF1D-9F39-DE0E58760EC8}" dt="2022-10-06T12:40:18.634" v="25"/>
          <pc:sldLayoutMkLst>
            <pc:docMk/>
            <pc:sldMasterMk cId="1811416700" sldId="2147483648"/>
            <pc:sldLayoutMk cId="3778152133" sldId="2147483659"/>
          </pc:sldLayoutMkLst>
        </pc:sldLayoutChg>
      </pc:sldMasterChg>
      <pc:sldMasterChg chg="replId modSldLayout">
        <pc:chgData name="Baker, Emily (STFC,DL,AST)" userId="S::emily.baker@stfc.ac.uk::cd63b128-5bbb-4867-bad5-e2b99d3ce767" providerId="AD" clId="Web-{5270F757-1D44-FF1D-9F39-DE0E58760EC8}" dt="2022-10-06T12:40:18.634" v="25"/>
        <pc:sldMasterMkLst>
          <pc:docMk/>
          <pc:sldMasterMk cId="114190232" sldId="2147483930"/>
        </pc:sldMasterMkLst>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3788032824" sldId="2147483931"/>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1698857378" sldId="2147483932"/>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656881818" sldId="2147483933"/>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584393037" sldId="2147483934"/>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1447169922" sldId="2147483935"/>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892733899" sldId="2147483936"/>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3793715446" sldId="2147483937"/>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285208483" sldId="2147483938"/>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884664640" sldId="2147483939"/>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1965340630" sldId="2147483940"/>
          </pc:sldLayoutMkLst>
        </pc:sldLayoutChg>
        <pc:sldLayoutChg chg="replId">
          <pc:chgData name="Baker, Emily (STFC,DL,AST)" userId="S::emily.baker@stfc.ac.uk::cd63b128-5bbb-4867-bad5-e2b99d3ce767" providerId="AD" clId="Web-{5270F757-1D44-FF1D-9F39-DE0E58760EC8}" dt="2022-10-06T12:40:18.634" v="25"/>
          <pc:sldLayoutMkLst>
            <pc:docMk/>
            <pc:sldMasterMk cId="114190232" sldId="2147483930"/>
            <pc:sldLayoutMk cId="3249356488" sldId="2147483941"/>
          </pc:sldLayoutMkLst>
        </pc:sldLayoutChg>
      </pc:sldMasterChg>
    </pc:docChg>
  </pc:docChgLst>
  <pc:docChgLst>
    <pc:chgData name="Baker, Emily (STFC,DL,AST)" userId="S::emily.baker@stfc.ac.uk::cd63b128-5bbb-4867-bad5-e2b99d3ce767" providerId="AD" clId="Web-{6B3FCD12-DCD8-143F-032B-F74BF83BFACF}"/>
    <pc:docChg chg="addSld delSld modSld addMainMaster modMainMaster">
      <pc:chgData name="Baker, Emily (STFC,DL,AST)" userId="S::emily.baker@stfc.ac.uk::cd63b128-5bbb-4867-bad5-e2b99d3ce767" providerId="AD" clId="Web-{6B3FCD12-DCD8-143F-032B-F74BF83BFACF}" dt="2021-05-10T09:10:52.425" v="52"/>
      <pc:docMkLst>
        <pc:docMk/>
      </pc:docMkLst>
      <pc:sldChg chg="modSp">
        <pc:chgData name="Baker, Emily (STFC,DL,AST)" userId="S::emily.baker@stfc.ac.uk::cd63b128-5bbb-4867-bad5-e2b99d3ce767" providerId="AD" clId="Web-{6B3FCD12-DCD8-143F-032B-F74BF83BFACF}" dt="2021-05-10T09:10:01.593" v="49" actId="20577"/>
        <pc:sldMkLst>
          <pc:docMk/>
          <pc:sldMk cId="3667547723" sldId="311"/>
        </pc:sldMkLst>
        <pc:spChg chg="mod">
          <ac:chgData name="Baker, Emily (STFC,DL,AST)" userId="S::emily.baker@stfc.ac.uk::cd63b128-5bbb-4867-bad5-e2b99d3ce767" providerId="AD" clId="Web-{6B3FCD12-DCD8-143F-032B-F74BF83BFACF}" dt="2021-05-10T09:10:01.593" v="49" actId="20577"/>
          <ac:spMkLst>
            <pc:docMk/>
            <pc:sldMk cId="3667547723" sldId="311"/>
            <ac:spMk id="16" creationId="{2422DBB9-7747-7041-8E78-C517CE8075C9}"/>
          </ac:spMkLst>
        </pc:spChg>
      </pc:sldChg>
      <pc:sldChg chg="del">
        <pc:chgData name="Baker, Emily (STFC,DL,AST)" userId="S::emily.baker@stfc.ac.uk::cd63b128-5bbb-4867-bad5-e2b99d3ce767" providerId="AD" clId="Web-{6B3FCD12-DCD8-143F-032B-F74BF83BFACF}" dt="2021-05-10T09:04:33.055" v="0"/>
        <pc:sldMkLst>
          <pc:docMk/>
          <pc:sldMk cId="690281654" sldId="336"/>
        </pc:sldMkLst>
      </pc:sldChg>
      <pc:sldChg chg="del">
        <pc:chgData name="Baker, Emily (STFC,DL,AST)" userId="S::emily.baker@stfc.ac.uk::cd63b128-5bbb-4867-bad5-e2b99d3ce767" providerId="AD" clId="Web-{6B3FCD12-DCD8-143F-032B-F74BF83BFACF}" dt="2021-05-10T09:04:33.055" v="1"/>
        <pc:sldMkLst>
          <pc:docMk/>
          <pc:sldMk cId="172895325" sldId="337"/>
        </pc:sldMkLst>
      </pc:sldChg>
      <pc:sldChg chg="del">
        <pc:chgData name="Baker, Emily (STFC,DL,AST)" userId="S::emily.baker@stfc.ac.uk::cd63b128-5bbb-4867-bad5-e2b99d3ce767" providerId="AD" clId="Web-{6B3FCD12-DCD8-143F-032B-F74BF83BFACF}" dt="2021-05-10T09:04:33.102" v="2"/>
        <pc:sldMkLst>
          <pc:docMk/>
          <pc:sldMk cId="3546396878" sldId="338"/>
        </pc:sldMkLst>
      </pc:sldChg>
      <pc:sldChg chg="del">
        <pc:chgData name="Baker, Emily (STFC,DL,AST)" userId="S::emily.baker@stfc.ac.uk::cd63b128-5bbb-4867-bad5-e2b99d3ce767" providerId="AD" clId="Web-{6B3FCD12-DCD8-143F-032B-F74BF83BFACF}" dt="2021-05-10T09:04:33.133" v="3"/>
        <pc:sldMkLst>
          <pc:docMk/>
          <pc:sldMk cId="2697690475" sldId="339"/>
        </pc:sldMkLst>
      </pc:sldChg>
      <pc:sldChg chg="del">
        <pc:chgData name="Baker, Emily (STFC,DL,AST)" userId="S::emily.baker@stfc.ac.uk::cd63b128-5bbb-4867-bad5-e2b99d3ce767" providerId="AD" clId="Web-{6B3FCD12-DCD8-143F-032B-F74BF83BFACF}" dt="2021-05-10T09:06:23.813" v="9"/>
        <pc:sldMkLst>
          <pc:docMk/>
          <pc:sldMk cId="3046786182" sldId="340"/>
        </pc:sldMkLst>
      </pc:sldChg>
      <pc:sldChg chg="add">
        <pc:chgData name="Baker, Emily (STFC,DL,AST)" userId="S::emily.baker@stfc.ac.uk::cd63b128-5bbb-4867-bad5-e2b99d3ce767" providerId="AD" clId="Web-{6B3FCD12-DCD8-143F-032B-F74BF83BFACF}" dt="2021-05-10T09:05:00.917" v="4"/>
        <pc:sldMkLst>
          <pc:docMk/>
          <pc:sldMk cId="3160504653" sldId="341"/>
        </pc:sldMkLst>
      </pc:sldChg>
      <pc:sldChg chg="add">
        <pc:chgData name="Baker, Emily (STFC,DL,AST)" userId="S::emily.baker@stfc.ac.uk::cd63b128-5bbb-4867-bad5-e2b99d3ce767" providerId="AD" clId="Web-{6B3FCD12-DCD8-143F-032B-F74BF83BFACF}" dt="2021-05-10T09:05:00.979" v="5"/>
        <pc:sldMkLst>
          <pc:docMk/>
          <pc:sldMk cId="1680924401" sldId="342"/>
        </pc:sldMkLst>
      </pc:sldChg>
      <pc:sldChg chg="add">
        <pc:chgData name="Baker, Emily (STFC,DL,AST)" userId="S::emily.baker@stfc.ac.uk::cd63b128-5bbb-4867-bad5-e2b99d3ce767" providerId="AD" clId="Web-{6B3FCD12-DCD8-143F-032B-F74BF83BFACF}" dt="2021-05-10T09:05:01.073" v="6"/>
        <pc:sldMkLst>
          <pc:docMk/>
          <pc:sldMk cId="1993275169" sldId="343"/>
        </pc:sldMkLst>
      </pc:sldChg>
      <pc:sldChg chg="add">
        <pc:chgData name="Baker, Emily (STFC,DL,AST)" userId="S::emily.baker@stfc.ac.uk::cd63b128-5bbb-4867-bad5-e2b99d3ce767" providerId="AD" clId="Web-{6B3FCD12-DCD8-143F-032B-F74BF83BFACF}" dt="2021-05-10T09:05:01.198" v="7"/>
        <pc:sldMkLst>
          <pc:docMk/>
          <pc:sldMk cId="4154943165" sldId="344"/>
        </pc:sldMkLst>
      </pc:sldChg>
      <pc:sldChg chg="add">
        <pc:chgData name="Baker, Emily (STFC,DL,AST)" userId="S::emily.baker@stfc.ac.uk::cd63b128-5bbb-4867-bad5-e2b99d3ce767" providerId="AD" clId="Web-{6B3FCD12-DCD8-143F-032B-F74BF83BFACF}" dt="2021-05-10T09:05:01.354" v="8"/>
        <pc:sldMkLst>
          <pc:docMk/>
          <pc:sldMk cId="2367683399" sldId="345"/>
        </pc:sldMkLst>
      </pc:sldChg>
      <pc:sldChg chg="add">
        <pc:chgData name="Baker, Emily (STFC,DL,AST)" userId="S::emily.baker@stfc.ac.uk::cd63b128-5bbb-4867-bad5-e2b99d3ce767" providerId="AD" clId="Web-{6B3FCD12-DCD8-143F-032B-F74BF83BFACF}" dt="2021-05-10T09:08:46.744" v="10"/>
        <pc:sldMkLst>
          <pc:docMk/>
          <pc:sldMk cId="1053394598" sldId="346"/>
        </pc:sldMkLst>
      </pc:sldChg>
      <pc:sldChg chg="add">
        <pc:chgData name="Baker, Emily (STFC,DL,AST)" userId="S::emily.baker@stfc.ac.uk::cd63b128-5bbb-4867-bad5-e2b99d3ce767" providerId="AD" clId="Web-{6B3FCD12-DCD8-143F-032B-F74BF83BFACF}" dt="2021-05-10T09:08:46.854" v="11"/>
        <pc:sldMkLst>
          <pc:docMk/>
          <pc:sldMk cId="1861609549" sldId="347"/>
        </pc:sldMkLst>
      </pc:sldChg>
      <pc:sldChg chg="add">
        <pc:chgData name="Baker, Emily (STFC,DL,AST)" userId="S::emily.baker@stfc.ac.uk::cd63b128-5bbb-4867-bad5-e2b99d3ce767" providerId="AD" clId="Web-{6B3FCD12-DCD8-143F-032B-F74BF83BFACF}" dt="2021-05-10T09:08:47.041" v="12"/>
        <pc:sldMkLst>
          <pc:docMk/>
          <pc:sldMk cId="1617701727" sldId="348"/>
        </pc:sldMkLst>
      </pc:sldChg>
      <pc:sldChg chg="add">
        <pc:chgData name="Baker, Emily (STFC,DL,AST)" userId="S::emily.baker@stfc.ac.uk::cd63b128-5bbb-4867-bad5-e2b99d3ce767" providerId="AD" clId="Web-{6B3FCD12-DCD8-143F-032B-F74BF83BFACF}" dt="2021-05-10T09:10:52.128" v="50"/>
        <pc:sldMkLst>
          <pc:docMk/>
          <pc:sldMk cId="2135516385" sldId="349"/>
        </pc:sldMkLst>
      </pc:sldChg>
      <pc:sldChg chg="add">
        <pc:chgData name="Baker, Emily (STFC,DL,AST)" userId="S::emily.baker@stfc.ac.uk::cd63b128-5bbb-4867-bad5-e2b99d3ce767" providerId="AD" clId="Web-{6B3FCD12-DCD8-143F-032B-F74BF83BFACF}" dt="2021-05-10T09:10:52.268" v="51"/>
        <pc:sldMkLst>
          <pc:docMk/>
          <pc:sldMk cId="1058902997" sldId="350"/>
        </pc:sldMkLst>
      </pc:sldChg>
      <pc:sldChg chg="add">
        <pc:chgData name="Baker, Emily (STFC,DL,AST)" userId="S::emily.baker@stfc.ac.uk::cd63b128-5bbb-4867-bad5-e2b99d3ce767" providerId="AD" clId="Web-{6B3FCD12-DCD8-143F-032B-F74BF83BFACF}" dt="2021-05-10T09:10:52.425" v="52"/>
        <pc:sldMkLst>
          <pc:docMk/>
          <pc:sldMk cId="852176282" sldId="351"/>
        </pc:sldMkLst>
      </pc:sldChg>
      <pc:sldMasterChg chg="modSldLayout">
        <pc:chgData name="Baker, Emily (STFC,DL,AST)" userId="S::emily.baker@stfc.ac.uk::cd63b128-5bbb-4867-bad5-e2b99d3ce767" providerId="AD" clId="Web-{6B3FCD12-DCD8-143F-032B-F74BF83BFACF}" dt="2021-05-10T09:10:52.128" v="50"/>
        <pc:sldMasterMkLst>
          <pc:docMk/>
          <pc:sldMasterMk cId="1646776591" sldId="2147483726"/>
        </pc:sldMasterMkLst>
        <pc:sldLayoutChg chg="replId">
          <pc:chgData name="Baker, Emily (STFC,DL,AST)" userId="S::emily.baker@stfc.ac.uk::cd63b128-5bbb-4867-bad5-e2b99d3ce767" providerId="AD" clId="Web-{6B3FCD12-DCD8-143F-032B-F74BF83BFACF}" dt="2021-05-10T09:10:52.128" v="50"/>
          <pc:sldLayoutMkLst>
            <pc:docMk/>
            <pc:sldMasterMk cId="1646776591" sldId="2147483726"/>
            <pc:sldLayoutMk cId="2315972391" sldId="2147483741"/>
          </pc:sldLayoutMkLst>
        </pc:sldLayoutChg>
        <pc:sldLayoutChg chg="replId">
          <pc:chgData name="Baker, Emily (STFC,DL,AST)" userId="S::emily.baker@stfc.ac.uk::cd63b128-5bbb-4867-bad5-e2b99d3ce767" providerId="AD" clId="Web-{6B3FCD12-DCD8-143F-032B-F74BF83BFACF}" dt="2021-05-10T09:10:52.128" v="50"/>
          <pc:sldLayoutMkLst>
            <pc:docMk/>
            <pc:sldMasterMk cId="1646776591" sldId="2147483726"/>
            <pc:sldLayoutMk cId="2906676276" sldId="2147483742"/>
          </pc:sldLayoutMkLst>
        </pc:sldLayoutChg>
      </pc:sldMasterChg>
      <pc:sldMasterChg chg="add addSldLayout">
        <pc:chgData name="Baker, Emily (STFC,DL,AST)" userId="S::emily.baker@stfc.ac.uk::cd63b128-5bbb-4867-bad5-e2b99d3ce767" providerId="AD" clId="Web-{6B3FCD12-DCD8-143F-032B-F74BF83BFACF}" dt="2021-05-10T09:10:52.128" v="50"/>
        <pc:sldMasterMkLst>
          <pc:docMk/>
          <pc:sldMasterMk cId="1556705495" sldId="2147483728"/>
        </pc:sldMasterMkLst>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2450193969" sldId="2147483729"/>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1561128799" sldId="2147483730"/>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1182562346" sldId="2147483731"/>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3876391619" sldId="2147483732"/>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233037826" sldId="2147483733"/>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2775263332" sldId="2147483734"/>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967052845" sldId="2147483735"/>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1412498448" sldId="2147483736"/>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466460070" sldId="2147483737"/>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1169770326" sldId="2147483738"/>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2610769477" sldId="2147483739"/>
          </pc:sldLayoutMkLst>
        </pc:sldLayoutChg>
        <pc:sldLayoutChg chg="add">
          <pc:chgData name="Baker, Emily (STFC,DL,AST)" userId="S::emily.baker@stfc.ac.uk::cd63b128-5bbb-4867-bad5-e2b99d3ce767" providerId="AD" clId="Web-{6B3FCD12-DCD8-143F-032B-F74BF83BFACF}" dt="2021-05-10T09:10:52.128" v="50"/>
          <pc:sldLayoutMkLst>
            <pc:docMk/>
            <pc:sldMasterMk cId="1556705495" sldId="2147483728"/>
            <pc:sldLayoutMk cId="3005362237" sldId="2147483740"/>
          </pc:sldLayoutMkLst>
        </pc:sldLayoutChg>
      </pc:sldMasterChg>
    </pc:docChg>
  </pc:docChgLst>
  <pc:docChgLst>
    <pc:chgData name="Clarke, Jim (STFC,DL,AST)" userId="S::jim.clarke@stfc.ac.uk::cfbc3bf2-f1c3-43b3-bd3d-aaf645717052" providerId="AD" clId="Web-{90B9810C-B79A-331B-BD13-A0817E167398}"/>
    <pc:docChg chg="modSld">
      <pc:chgData name="Clarke, Jim (STFC,DL,AST)" userId="S::jim.clarke@stfc.ac.uk::cfbc3bf2-f1c3-43b3-bd3d-aaf645717052" providerId="AD" clId="Web-{90B9810C-B79A-331B-BD13-A0817E167398}" dt="2021-02-09T11:10:10.568" v="3" actId="20577"/>
      <pc:docMkLst>
        <pc:docMk/>
      </pc:docMkLst>
      <pc:sldChg chg="modSp">
        <pc:chgData name="Clarke, Jim (STFC,DL,AST)" userId="S::jim.clarke@stfc.ac.uk::cfbc3bf2-f1c3-43b3-bd3d-aaf645717052" providerId="AD" clId="Web-{90B9810C-B79A-331B-BD13-A0817E167398}" dt="2021-02-09T11:10:10.568" v="3" actId="20577"/>
        <pc:sldMkLst>
          <pc:docMk/>
          <pc:sldMk cId="2557042709" sldId="334"/>
        </pc:sldMkLst>
        <pc:spChg chg="mod">
          <ac:chgData name="Clarke, Jim (STFC,DL,AST)" userId="S::jim.clarke@stfc.ac.uk::cfbc3bf2-f1c3-43b3-bd3d-aaf645717052" providerId="AD" clId="Web-{90B9810C-B79A-331B-BD13-A0817E167398}" dt="2021-02-09T11:10:05.474" v="2" actId="20577"/>
          <ac:spMkLst>
            <pc:docMk/>
            <pc:sldMk cId="2557042709" sldId="334"/>
            <ac:spMk id="3" creationId="{78DB0FE0-A4AF-D848-8925-91A37993D74D}"/>
          </ac:spMkLst>
        </pc:spChg>
        <pc:spChg chg="mod">
          <ac:chgData name="Clarke, Jim (STFC,DL,AST)" userId="S::jim.clarke@stfc.ac.uk::cfbc3bf2-f1c3-43b3-bd3d-aaf645717052" providerId="AD" clId="Web-{90B9810C-B79A-331B-BD13-A0817E167398}" dt="2021-02-09T11:10:10.568" v="3" actId="20577"/>
          <ac:spMkLst>
            <pc:docMk/>
            <pc:sldMk cId="2557042709" sldId="334"/>
            <ac:spMk id="11" creationId="{C8B66DC9-76C9-5140-A7C4-B9B833C488D1}"/>
          </ac:spMkLst>
        </pc:spChg>
      </pc:sldChg>
    </pc:docChg>
  </pc:docChgLst>
  <pc:docChgLst>
    <pc:chgData name="Bradley, Julie (STFC,DL,AST)" userId="S::julie.bradley@stfc.ac.uk::9e1b5e17-edb4-44c4-be76-e4c304aafde4" providerId="AD" clId="Web-{FAEB1397-1FDE-9D8D-77D9-B20050BA2E28}"/>
    <pc:docChg chg="addSld delSld">
      <pc:chgData name="Bradley, Julie (STFC,DL,AST)" userId="S::julie.bradley@stfc.ac.uk::9e1b5e17-edb4-44c4-be76-e4c304aafde4" providerId="AD" clId="Web-{FAEB1397-1FDE-9D8D-77D9-B20050BA2E28}" dt="2022-03-08T11:09:30.672" v="3"/>
      <pc:docMkLst>
        <pc:docMk/>
      </pc:docMkLst>
      <pc:sldChg chg="new del">
        <pc:chgData name="Bradley, Julie (STFC,DL,AST)" userId="S::julie.bradley@stfc.ac.uk::9e1b5e17-edb4-44c4-be76-e4c304aafde4" providerId="AD" clId="Web-{FAEB1397-1FDE-9D8D-77D9-B20050BA2E28}" dt="2022-03-08T11:07:48.993" v="1"/>
        <pc:sldMkLst>
          <pc:docMk/>
          <pc:sldMk cId="180182961" sldId="371"/>
        </pc:sldMkLst>
      </pc:sldChg>
      <pc:sldChg chg="new del">
        <pc:chgData name="Bradley, Julie (STFC,DL,AST)" userId="S::julie.bradley@stfc.ac.uk::9e1b5e17-edb4-44c4-be76-e4c304aafde4" providerId="AD" clId="Web-{FAEB1397-1FDE-9D8D-77D9-B20050BA2E28}" dt="2022-03-08T11:09:30.672" v="3"/>
        <pc:sldMkLst>
          <pc:docMk/>
          <pc:sldMk cId="3961938274" sldId="371"/>
        </pc:sldMkLst>
      </pc:sldChg>
    </pc:docChg>
  </pc:docChgLst>
  <pc:docChgLst>
    <pc:chgData name="Clarke, Jim (STFC,DL,AST)" userId="S::jim.clarke@stfc.ac.uk::cfbc3bf2-f1c3-43b3-bd3d-aaf645717052" providerId="AD" clId="Web-{57789C11-B2D6-052D-CC06-9D8D4FA0CDD1}"/>
    <pc:docChg chg="delSld">
      <pc:chgData name="Clarke, Jim (STFC,DL,AST)" userId="S::jim.clarke@stfc.ac.uk::cfbc3bf2-f1c3-43b3-bd3d-aaf645717052" providerId="AD" clId="Web-{57789C11-B2D6-052D-CC06-9D8D4FA0CDD1}" dt="2021-09-13T14:54:44.267" v="0"/>
      <pc:docMkLst>
        <pc:docMk/>
      </pc:docMkLst>
      <pc:sldChg chg="del">
        <pc:chgData name="Clarke, Jim (STFC,DL,AST)" userId="S::jim.clarke@stfc.ac.uk::cfbc3bf2-f1c3-43b3-bd3d-aaf645717052" providerId="AD" clId="Web-{57789C11-B2D6-052D-CC06-9D8D4FA0CDD1}" dt="2021-09-13T14:54:44.267" v="0"/>
        <pc:sldMkLst>
          <pc:docMk/>
          <pc:sldMk cId="739825163" sldId="369"/>
        </pc:sldMkLst>
      </pc:sldChg>
    </pc:docChg>
  </pc:docChgLst>
  <pc:docChgLst>
    <pc:chgData name="Clarke, Jim (STFC,DL,AST)" userId="S::jim.clarke@stfc.ac.uk::cfbc3bf2-f1c3-43b3-bd3d-aaf645717052" providerId="AD" clId="Web-{C3E4C6BA-CDCA-5492-F00C-245AB4E22230}"/>
    <pc:docChg chg="modSld">
      <pc:chgData name="Clarke, Jim (STFC,DL,AST)" userId="S::jim.clarke@stfc.ac.uk::cfbc3bf2-f1c3-43b3-bd3d-aaf645717052" providerId="AD" clId="Web-{C3E4C6BA-CDCA-5492-F00C-245AB4E22230}" dt="2022-05-10T12:19:05.300" v="8" actId="20577"/>
      <pc:docMkLst>
        <pc:docMk/>
      </pc:docMkLst>
      <pc:sldChg chg="modSp">
        <pc:chgData name="Clarke, Jim (STFC,DL,AST)" userId="S::jim.clarke@stfc.ac.uk::cfbc3bf2-f1c3-43b3-bd3d-aaf645717052" providerId="AD" clId="Web-{C3E4C6BA-CDCA-5492-F00C-245AB4E22230}" dt="2022-05-10T12:19:05.300" v="8" actId="20577"/>
        <pc:sldMkLst>
          <pc:docMk/>
          <pc:sldMk cId="3667547723" sldId="311"/>
        </pc:sldMkLst>
        <pc:spChg chg="mod">
          <ac:chgData name="Clarke, Jim (STFC,DL,AST)" userId="S::jim.clarke@stfc.ac.uk::cfbc3bf2-f1c3-43b3-bd3d-aaf645717052" providerId="AD" clId="Web-{C3E4C6BA-CDCA-5492-F00C-245AB4E22230}" dt="2022-05-10T12:19:05.300" v="8" actId="20577"/>
          <ac:spMkLst>
            <pc:docMk/>
            <pc:sldMk cId="3667547723" sldId="311"/>
            <ac:spMk id="16" creationId="{2422DBB9-7747-7041-8E78-C517CE8075C9}"/>
          </ac:spMkLst>
        </pc:spChg>
      </pc:sldChg>
    </pc:docChg>
  </pc:docChgLst>
  <pc:docChgLst>
    <pc:chgData name="Baker, Emily (STFC,DL,AST)" userId="S::emily.baker@stfc.ac.uk::cd63b128-5bbb-4867-bad5-e2b99d3ce767" providerId="AD" clId="Web-{5F6CC972-6640-9E86-6ABD-87B8E08765DD}"/>
    <pc:docChg chg="addSld delSld modSld">
      <pc:chgData name="Baker, Emily (STFC,DL,AST)" userId="S::emily.baker@stfc.ac.uk::cd63b128-5bbb-4867-bad5-e2b99d3ce767" providerId="AD" clId="Web-{5F6CC972-6640-9E86-6ABD-87B8E08765DD}" dt="2021-07-15T15:24:42.156" v="35"/>
      <pc:docMkLst>
        <pc:docMk/>
      </pc:docMkLst>
      <pc:sldChg chg="modSp">
        <pc:chgData name="Baker, Emily (STFC,DL,AST)" userId="S::emily.baker@stfc.ac.uk::cd63b128-5bbb-4867-bad5-e2b99d3ce767" providerId="AD" clId="Web-{5F6CC972-6640-9E86-6ABD-87B8E08765DD}" dt="2021-07-15T15:23:40.576" v="2" actId="20577"/>
        <pc:sldMkLst>
          <pc:docMk/>
          <pc:sldMk cId="3224382533" sldId="257"/>
        </pc:sldMkLst>
        <pc:spChg chg="mod">
          <ac:chgData name="Baker, Emily (STFC,DL,AST)" userId="S::emily.baker@stfc.ac.uk::cd63b128-5bbb-4867-bad5-e2b99d3ce767" providerId="AD" clId="Web-{5F6CC972-6640-9E86-6ABD-87B8E08765DD}" dt="2021-07-15T15:23:40.576" v="2" actId="20577"/>
          <ac:spMkLst>
            <pc:docMk/>
            <pc:sldMk cId="3224382533" sldId="257"/>
            <ac:spMk id="12" creationId="{00000000-0000-0000-0000-000000000000}"/>
          </ac:spMkLst>
        </pc:spChg>
      </pc:sldChg>
      <pc:sldChg chg="del">
        <pc:chgData name="Baker, Emily (STFC,DL,AST)" userId="S::emily.baker@stfc.ac.uk::cd63b128-5bbb-4867-bad5-e2b99d3ce767" providerId="AD" clId="Web-{5F6CC972-6640-9E86-6ABD-87B8E08765DD}" dt="2021-07-15T15:23:45.342" v="4"/>
        <pc:sldMkLst>
          <pc:docMk/>
          <pc:sldMk cId="882438037" sldId="350"/>
        </pc:sldMkLst>
      </pc:sldChg>
      <pc:sldChg chg="del">
        <pc:chgData name="Baker, Emily (STFC,DL,AST)" userId="S::emily.baker@stfc.ac.uk::cd63b128-5bbb-4867-bad5-e2b99d3ce767" providerId="AD" clId="Web-{5F6CC972-6640-9E86-6ABD-87B8E08765DD}" dt="2021-07-15T15:23:45.342" v="5"/>
        <pc:sldMkLst>
          <pc:docMk/>
          <pc:sldMk cId="827685167" sldId="351"/>
        </pc:sldMkLst>
      </pc:sldChg>
      <pc:sldChg chg="del">
        <pc:chgData name="Baker, Emily (STFC,DL,AST)" userId="S::emily.baker@stfc.ac.uk::cd63b128-5bbb-4867-bad5-e2b99d3ce767" providerId="AD" clId="Web-{5F6CC972-6640-9E86-6ABD-87B8E08765DD}" dt="2021-07-15T15:24:36.546" v="30"/>
        <pc:sldMkLst>
          <pc:docMk/>
          <pc:sldMk cId="1256873134" sldId="352"/>
        </pc:sldMkLst>
      </pc:sldChg>
      <pc:sldChg chg="del">
        <pc:chgData name="Baker, Emily (STFC,DL,AST)" userId="S::emily.baker@stfc.ac.uk::cd63b128-5bbb-4867-bad5-e2b99d3ce767" providerId="AD" clId="Web-{5F6CC972-6640-9E86-6ABD-87B8E08765DD}" dt="2021-07-15T15:23:53.842" v="10"/>
        <pc:sldMkLst>
          <pc:docMk/>
          <pc:sldMk cId="1690587885" sldId="353"/>
        </pc:sldMkLst>
      </pc:sldChg>
      <pc:sldChg chg="del">
        <pc:chgData name="Baker, Emily (STFC,DL,AST)" userId="S::emily.baker@stfc.ac.uk::cd63b128-5bbb-4867-bad5-e2b99d3ce767" providerId="AD" clId="Web-{5F6CC972-6640-9E86-6ABD-87B8E08765DD}" dt="2021-07-15T15:23:53.842" v="9"/>
        <pc:sldMkLst>
          <pc:docMk/>
          <pc:sldMk cId="922298146" sldId="354"/>
        </pc:sldMkLst>
      </pc:sldChg>
      <pc:sldChg chg="del">
        <pc:chgData name="Baker, Emily (STFC,DL,AST)" userId="S::emily.baker@stfc.ac.uk::cd63b128-5bbb-4867-bad5-e2b99d3ce767" providerId="AD" clId="Web-{5F6CC972-6640-9E86-6ABD-87B8E08765DD}" dt="2021-07-15T15:24:42.156" v="34"/>
        <pc:sldMkLst>
          <pc:docMk/>
          <pc:sldMk cId="3650926253" sldId="355"/>
        </pc:sldMkLst>
      </pc:sldChg>
      <pc:sldChg chg="del">
        <pc:chgData name="Baker, Emily (STFC,DL,AST)" userId="S::emily.baker@stfc.ac.uk::cd63b128-5bbb-4867-bad5-e2b99d3ce767" providerId="AD" clId="Web-{5F6CC972-6640-9E86-6ABD-87B8E08765DD}" dt="2021-07-15T15:24:42.156" v="35"/>
        <pc:sldMkLst>
          <pc:docMk/>
          <pc:sldMk cId="3393037558" sldId="356"/>
        </pc:sldMkLst>
      </pc:sldChg>
      <pc:sldChg chg="del">
        <pc:chgData name="Baker, Emily (STFC,DL,AST)" userId="S::emily.baker@stfc.ac.uk::cd63b128-5bbb-4867-bad5-e2b99d3ce767" providerId="AD" clId="Web-{5F6CC972-6640-9E86-6ABD-87B8E08765DD}" dt="2021-07-15T15:24:37.749" v="31"/>
        <pc:sldMkLst>
          <pc:docMk/>
          <pc:sldMk cId="1244064117" sldId="357"/>
        </pc:sldMkLst>
      </pc:sldChg>
      <pc:sldChg chg="del">
        <pc:chgData name="Baker, Emily (STFC,DL,AST)" userId="S::emily.baker@stfc.ac.uk::cd63b128-5bbb-4867-bad5-e2b99d3ce767" providerId="AD" clId="Web-{5F6CC972-6640-9E86-6ABD-87B8E08765DD}" dt="2021-07-15T15:24:39.327" v="33"/>
        <pc:sldMkLst>
          <pc:docMk/>
          <pc:sldMk cId="3590181752" sldId="358"/>
        </pc:sldMkLst>
      </pc:sldChg>
      <pc:sldChg chg="del">
        <pc:chgData name="Baker, Emily (STFC,DL,AST)" userId="S::emily.baker@stfc.ac.uk::cd63b128-5bbb-4867-bad5-e2b99d3ce767" providerId="AD" clId="Web-{5F6CC972-6640-9E86-6ABD-87B8E08765DD}" dt="2021-07-15T15:23:53.842" v="8"/>
        <pc:sldMkLst>
          <pc:docMk/>
          <pc:sldMk cId="1834061047" sldId="359"/>
        </pc:sldMkLst>
      </pc:sldChg>
      <pc:sldChg chg="del">
        <pc:chgData name="Baker, Emily (STFC,DL,AST)" userId="S::emily.baker@stfc.ac.uk::cd63b128-5bbb-4867-bad5-e2b99d3ce767" providerId="AD" clId="Web-{5F6CC972-6640-9E86-6ABD-87B8E08765DD}" dt="2021-07-15T15:24:38.452" v="32"/>
        <pc:sldMkLst>
          <pc:docMk/>
          <pc:sldMk cId="2430661078" sldId="360"/>
        </pc:sldMkLst>
      </pc:sldChg>
      <pc:sldChg chg="modSp add replId">
        <pc:chgData name="Baker, Emily (STFC,DL,AST)" userId="S::emily.baker@stfc.ac.uk::cd63b128-5bbb-4867-bad5-e2b99d3ce767" providerId="AD" clId="Web-{5F6CC972-6640-9E86-6ABD-87B8E08765DD}" dt="2021-07-15T15:24:31.702" v="29" actId="20577"/>
        <pc:sldMkLst>
          <pc:docMk/>
          <pc:sldMk cId="302086603" sldId="361"/>
        </pc:sldMkLst>
        <pc:spChg chg="mod">
          <ac:chgData name="Baker, Emily (STFC,DL,AST)" userId="S::emily.baker@stfc.ac.uk::cd63b128-5bbb-4867-bad5-e2b99d3ce767" providerId="AD" clId="Web-{5F6CC972-6640-9E86-6ABD-87B8E08765DD}" dt="2021-07-15T15:24:29.358" v="27" actId="20577"/>
          <ac:spMkLst>
            <pc:docMk/>
            <pc:sldMk cId="302086603" sldId="361"/>
            <ac:spMk id="9" creationId="{DE67786B-8CF6-7140-A9BE-F2F0A0F1F7F0}"/>
          </ac:spMkLst>
        </pc:spChg>
        <pc:spChg chg="mod">
          <ac:chgData name="Baker, Emily (STFC,DL,AST)" userId="S::emily.baker@stfc.ac.uk::cd63b128-5bbb-4867-bad5-e2b99d3ce767" providerId="AD" clId="Web-{5F6CC972-6640-9E86-6ABD-87B8E08765DD}" dt="2021-07-15T15:24:31.702" v="29" actId="20577"/>
          <ac:spMkLst>
            <pc:docMk/>
            <pc:sldMk cId="302086603" sldId="361"/>
            <ac:spMk id="11" creationId="{00000000-0000-0000-0000-000000000000}"/>
          </ac:spMkLst>
        </pc:spChg>
        <pc:spChg chg="mod">
          <ac:chgData name="Baker, Emily (STFC,DL,AST)" userId="S::emily.baker@stfc.ac.uk::cd63b128-5bbb-4867-bad5-e2b99d3ce767" providerId="AD" clId="Web-{5F6CC972-6640-9E86-6ABD-87B8E08765DD}" dt="2021-07-15T15:24:13.546" v="15" actId="20577"/>
          <ac:spMkLst>
            <pc:docMk/>
            <pc:sldMk cId="302086603" sldId="361"/>
            <ac:spMk id="12" creationId="{00000000-0000-0000-0000-000000000000}"/>
          </ac:spMkLst>
        </pc:spChg>
      </pc:sldChg>
      <pc:sldChg chg="del">
        <pc:chgData name="Baker, Emily (STFC,DL,AST)" userId="S::emily.baker@stfc.ac.uk::cd63b128-5bbb-4867-bad5-e2b99d3ce767" providerId="AD" clId="Web-{5F6CC972-6640-9E86-6ABD-87B8E08765DD}" dt="2021-07-15T15:23:45.342" v="3"/>
        <pc:sldMkLst>
          <pc:docMk/>
          <pc:sldMk cId="2029927503" sldId="361"/>
        </pc:sldMkLst>
      </pc:sldChg>
      <pc:sldChg chg="del">
        <pc:chgData name="Baker, Emily (STFC,DL,AST)" userId="S::emily.baker@stfc.ac.uk::cd63b128-5bbb-4867-bad5-e2b99d3ce767" providerId="AD" clId="Web-{5F6CC972-6640-9E86-6ABD-87B8E08765DD}" dt="2021-07-15T15:23:51.264" v="7"/>
        <pc:sldMkLst>
          <pc:docMk/>
          <pc:sldMk cId="1055796838" sldId="362"/>
        </pc:sldMkLst>
      </pc:sldChg>
      <pc:sldChg chg="del">
        <pc:chgData name="Baker, Emily (STFC,DL,AST)" userId="S::emily.baker@stfc.ac.uk::cd63b128-5bbb-4867-bad5-e2b99d3ce767" providerId="AD" clId="Web-{5F6CC972-6640-9E86-6ABD-87B8E08765DD}" dt="2021-07-15T15:23:47.811" v="6"/>
        <pc:sldMkLst>
          <pc:docMk/>
          <pc:sldMk cId="1966902364" sldId="363"/>
        </pc:sldMkLst>
      </pc:sldChg>
    </pc:docChg>
  </pc:docChgLst>
  <pc:docChgLst>
    <pc:chgData clId="Web-{795B452A-1B1F-4F11-0DCC-754DF450C47A}"/>
    <pc:docChg chg="addSld">
      <pc:chgData name="" userId="" providerId="" clId="Web-{795B452A-1B1F-4F11-0DCC-754DF450C47A}" dt="2022-07-08T14:37:53.908" v="0"/>
      <pc:docMkLst>
        <pc:docMk/>
      </pc:docMkLst>
      <pc:sldChg chg="add">
        <pc:chgData name="" userId="" providerId="" clId="Web-{795B452A-1B1F-4F11-0DCC-754DF450C47A}" dt="2022-07-08T14:37:53.908" v="0"/>
        <pc:sldMkLst>
          <pc:docMk/>
          <pc:sldMk cId="369379001" sldId="319"/>
        </pc:sldMkLst>
      </pc:sldChg>
    </pc:docChg>
  </pc:docChgLst>
  <pc:docChgLst>
    <pc:chgData name="Baker, Emily (STFC,DL,AST)" userId="S::emily.baker@stfc.ac.uk::cd63b128-5bbb-4867-bad5-e2b99d3ce767" providerId="AD" clId="Web-{51DC3F29-613E-1DEB-6046-35931CD75FDC}"/>
    <pc:docChg chg="delSld">
      <pc:chgData name="Baker, Emily (STFC,DL,AST)" userId="S::emily.baker@stfc.ac.uk::cd63b128-5bbb-4867-bad5-e2b99d3ce767" providerId="AD" clId="Web-{51DC3F29-613E-1DEB-6046-35931CD75FDC}" dt="2022-06-06T12:41:35.586" v="0"/>
      <pc:docMkLst>
        <pc:docMk/>
      </pc:docMkLst>
      <pc:sldChg chg="del">
        <pc:chgData name="Baker, Emily (STFC,DL,AST)" userId="S::emily.baker@stfc.ac.uk::cd63b128-5bbb-4867-bad5-e2b99d3ce767" providerId="AD" clId="Web-{51DC3F29-613E-1DEB-6046-35931CD75FDC}" dt="2022-06-06T12:41:35.586" v="0"/>
        <pc:sldMkLst>
          <pc:docMk/>
          <pc:sldMk cId="1107782475" sldId="322"/>
        </pc:sldMkLst>
      </pc:sldChg>
    </pc:docChg>
  </pc:docChgLst>
  <pc:docChgLst>
    <pc:chgData name="Clarke, Jim (STFC,DL,AST)" userId="S::jim.clarke@stfc.ac.uk::cfbc3bf2-f1c3-43b3-bd3d-aaf645717052" providerId="AD" clId="Web-{37E752B9-690A-49C5-1F6D-DBF0C8CBDBE8}"/>
    <pc:docChg chg="modSld">
      <pc:chgData name="Clarke, Jim (STFC,DL,AST)" userId="S::jim.clarke@stfc.ac.uk::cfbc3bf2-f1c3-43b3-bd3d-aaf645717052" providerId="AD" clId="Web-{37E752B9-690A-49C5-1F6D-DBF0C8CBDBE8}" dt="2022-07-13T14:47:55.778" v="0" actId="20577"/>
      <pc:docMkLst>
        <pc:docMk/>
      </pc:docMkLst>
      <pc:sldChg chg="modSp">
        <pc:chgData name="Clarke, Jim (STFC,DL,AST)" userId="S::jim.clarke@stfc.ac.uk::cfbc3bf2-f1c3-43b3-bd3d-aaf645717052" providerId="AD" clId="Web-{37E752B9-690A-49C5-1F6D-DBF0C8CBDBE8}" dt="2022-07-13T14:47:55.778" v="0" actId="20577"/>
        <pc:sldMkLst>
          <pc:docMk/>
          <pc:sldMk cId="3667547723" sldId="311"/>
        </pc:sldMkLst>
        <pc:spChg chg="mod">
          <ac:chgData name="Clarke, Jim (STFC,DL,AST)" userId="S::jim.clarke@stfc.ac.uk::cfbc3bf2-f1c3-43b3-bd3d-aaf645717052" providerId="AD" clId="Web-{37E752B9-690A-49C5-1F6D-DBF0C8CBDBE8}" dt="2022-07-13T14:47:55.778" v="0" actId="20577"/>
          <ac:spMkLst>
            <pc:docMk/>
            <pc:sldMk cId="3667547723" sldId="311"/>
            <ac:spMk id="16" creationId="{2422DBB9-7747-7041-8E78-C517CE8075C9}"/>
          </ac:spMkLst>
        </pc:spChg>
      </pc:sldChg>
    </pc:docChg>
  </pc:docChgLst>
  <pc:docChgLst>
    <pc:chgData name="Baker, Emily (STFC,DL,AST)" userId="S::emily.baker@stfc.ac.uk::cd63b128-5bbb-4867-bad5-e2b99d3ce767" providerId="AD" clId="Web-{98A5C0D4-3C76-066A-4638-D252E0AD885F}"/>
    <pc:docChg chg="addSld modSld">
      <pc:chgData name="Baker, Emily (STFC,DL,AST)" userId="S::emily.baker@stfc.ac.uk::cd63b128-5bbb-4867-bad5-e2b99d3ce767" providerId="AD" clId="Web-{98A5C0D4-3C76-066A-4638-D252E0AD885F}" dt="2022-12-07T15:52:00.751" v="70" actId="14100"/>
      <pc:docMkLst>
        <pc:docMk/>
      </pc:docMkLst>
      <pc:sldChg chg="addSp delSp modSp add replId">
        <pc:chgData name="Baker, Emily (STFC,DL,AST)" userId="S::emily.baker@stfc.ac.uk::cd63b128-5bbb-4867-bad5-e2b99d3ce767" providerId="AD" clId="Web-{98A5C0D4-3C76-066A-4638-D252E0AD885F}" dt="2022-12-07T15:52:00.751" v="70" actId="14100"/>
        <pc:sldMkLst>
          <pc:docMk/>
          <pc:sldMk cId="3786619481" sldId="335"/>
        </pc:sldMkLst>
        <pc:spChg chg="del mod">
          <ac:chgData name="Baker, Emily (STFC,DL,AST)" userId="S::emily.baker@stfc.ac.uk::cd63b128-5bbb-4867-bad5-e2b99d3ce767" providerId="AD" clId="Web-{98A5C0D4-3C76-066A-4638-D252E0AD885F}" dt="2022-12-07T15:48:51.556" v="12"/>
          <ac:spMkLst>
            <pc:docMk/>
            <pc:sldMk cId="3786619481" sldId="335"/>
            <ac:spMk id="2" creationId="{BFB4F551-78BA-5BB4-94E8-672B805F7195}"/>
          </ac:spMkLst>
        </pc:spChg>
        <pc:spChg chg="del">
          <ac:chgData name="Baker, Emily (STFC,DL,AST)" userId="S::emily.baker@stfc.ac.uk::cd63b128-5bbb-4867-bad5-e2b99d3ce767" providerId="AD" clId="Web-{98A5C0D4-3C76-066A-4638-D252E0AD885F}" dt="2022-12-07T15:48:17.524" v="1"/>
          <ac:spMkLst>
            <pc:docMk/>
            <pc:sldMk cId="3786619481" sldId="335"/>
            <ac:spMk id="4" creationId="{39D2C254-CD3A-0189-A160-0D269BD4A76E}"/>
          </ac:spMkLst>
        </pc:spChg>
        <pc:spChg chg="add mod">
          <ac:chgData name="Baker, Emily (STFC,DL,AST)" userId="S::emily.baker@stfc.ac.uk::cd63b128-5bbb-4867-bad5-e2b99d3ce767" providerId="AD" clId="Web-{98A5C0D4-3C76-066A-4638-D252E0AD885F}" dt="2022-12-07T15:48:56.275" v="15" actId="20577"/>
          <ac:spMkLst>
            <pc:docMk/>
            <pc:sldMk cId="3786619481" sldId="335"/>
            <ac:spMk id="5" creationId="{668D83EF-DB44-CFAF-9D89-96FA987F21A1}"/>
          </ac:spMkLst>
        </pc:spChg>
        <pc:spChg chg="add mod">
          <ac:chgData name="Baker, Emily (STFC,DL,AST)" userId="S::emily.baker@stfc.ac.uk::cd63b128-5bbb-4867-bad5-e2b99d3ce767" providerId="AD" clId="Web-{98A5C0D4-3C76-066A-4638-D252E0AD885F}" dt="2022-12-07T15:52:00.751" v="70" actId="14100"/>
          <ac:spMkLst>
            <pc:docMk/>
            <pc:sldMk cId="3786619481" sldId="335"/>
            <ac:spMk id="6" creationId="{FA37BE0B-028D-5BA3-58C1-94A04044642D}"/>
          </ac:spMkLst>
        </pc:spChg>
        <pc:picChg chg="del">
          <ac:chgData name="Baker, Emily (STFC,DL,AST)" userId="S::emily.baker@stfc.ac.uk::cd63b128-5bbb-4867-bad5-e2b99d3ce767" providerId="AD" clId="Web-{98A5C0D4-3C76-066A-4638-D252E0AD885F}" dt="2022-12-07T15:48:18.086" v="2"/>
          <ac:picMkLst>
            <pc:docMk/>
            <pc:sldMk cId="3786619481" sldId="335"/>
            <ac:picMk id="3" creationId="{A18B7346-75A3-F602-6F96-358AB41E6B74}"/>
          </ac:picMkLst>
        </pc:picChg>
      </pc:sldChg>
    </pc:docChg>
  </pc:docChgLst>
  <pc:docChgLst>
    <pc:chgData name="Baker, Emily (STFC,DL,AST)" userId="S::emily.baker@stfc.ac.uk::cd63b128-5bbb-4867-bad5-e2b99d3ce767" providerId="AD" clId="Web-{EE250822-C2AD-BED8-89E8-18C9ACB725E2}"/>
    <pc:docChg chg="addSld delSld modSld">
      <pc:chgData name="Baker, Emily (STFC,DL,AST)" userId="S::emily.baker@stfc.ac.uk::cd63b128-5bbb-4867-bad5-e2b99d3ce767" providerId="AD" clId="Web-{EE250822-C2AD-BED8-89E8-18C9ACB725E2}" dt="2021-05-04T14:49:33.328" v="25" actId="20577"/>
      <pc:docMkLst>
        <pc:docMk/>
      </pc:docMkLst>
      <pc:sldChg chg="modSp">
        <pc:chgData name="Baker, Emily (STFC,DL,AST)" userId="S::emily.baker@stfc.ac.uk::cd63b128-5bbb-4867-bad5-e2b99d3ce767" providerId="AD" clId="Web-{EE250822-C2AD-BED8-89E8-18C9ACB725E2}" dt="2021-05-04T14:48:38.340" v="0" actId="20577"/>
        <pc:sldMkLst>
          <pc:docMk/>
          <pc:sldMk cId="3224382533" sldId="257"/>
        </pc:sldMkLst>
        <pc:spChg chg="mod">
          <ac:chgData name="Baker, Emily (STFC,DL,AST)" userId="S::emily.baker@stfc.ac.uk::cd63b128-5bbb-4867-bad5-e2b99d3ce767" providerId="AD" clId="Web-{EE250822-C2AD-BED8-89E8-18C9ACB725E2}" dt="2021-05-04T14:48:38.340" v="0" actId="20577"/>
          <ac:spMkLst>
            <pc:docMk/>
            <pc:sldMk cId="3224382533" sldId="257"/>
            <ac:spMk id="12" creationId="{00000000-0000-0000-0000-000000000000}"/>
          </ac:spMkLst>
        </pc:spChg>
      </pc:sldChg>
      <pc:sldChg chg="modSp">
        <pc:chgData name="Baker, Emily (STFC,DL,AST)" userId="S::emily.baker@stfc.ac.uk::cd63b128-5bbb-4867-bad5-e2b99d3ce767" providerId="AD" clId="Web-{EE250822-C2AD-BED8-89E8-18C9ACB725E2}" dt="2021-05-04T14:49:30.078" v="24" actId="20577"/>
        <pc:sldMkLst>
          <pc:docMk/>
          <pc:sldMk cId="3667547723" sldId="311"/>
        </pc:sldMkLst>
        <pc:spChg chg="mod">
          <ac:chgData name="Baker, Emily (STFC,DL,AST)" userId="S::emily.baker@stfc.ac.uk::cd63b128-5bbb-4867-bad5-e2b99d3ce767" providerId="AD" clId="Web-{EE250822-C2AD-BED8-89E8-18C9ACB725E2}" dt="2021-05-04T14:49:30.078" v="24" actId="20577"/>
          <ac:spMkLst>
            <pc:docMk/>
            <pc:sldMk cId="3667547723" sldId="311"/>
            <ac:spMk id="16" creationId="{2422DBB9-7747-7041-8E78-C517CE8075C9}"/>
          </ac:spMkLst>
        </pc:spChg>
      </pc:sldChg>
      <pc:sldChg chg="del">
        <pc:chgData name="Baker, Emily (STFC,DL,AST)" userId="S::emily.baker@stfc.ac.uk::cd63b128-5bbb-4867-bad5-e2b99d3ce767" providerId="AD" clId="Web-{EE250822-C2AD-BED8-89E8-18C9ACB725E2}" dt="2021-05-04T14:48:58.326" v="12"/>
        <pc:sldMkLst>
          <pc:docMk/>
          <pc:sldMk cId="1765546322" sldId="321"/>
        </pc:sldMkLst>
      </pc:sldChg>
      <pc:sldChg chg="del">
        <pc:chgData name="Baker, Emily (STFC,DL,AST)" userId="S::emily.baker@stfc.ac.uk::cd63b128-5bbb-4867-bad5-e2b99d3ce767" providerId="AD" clId="Web-{EE250822-C2AD-BED8-89E8-18C9ACB725E2}" dt="2021-05-04T14:48:41.340" v="1"/>
        <pc:sldMkLst>
          <pc:docMk/>
          <pc:sldMk cId="2593447445" sldId="322"/>
        </pc:sldMkLst>
      </pc:sldChg>
      <pc:sldChg chg="del">
        <pc:chgData name="Baker, Emily (STFC,DL,AST)" userId="S::emily.baker@stfc.ac.uk::cd63b128-5bbb-4867-bad5-e2b99d3ce767" providerId="AD" clId="Web-{EE250822-C2AD-BED8-89E8-18C9ACB725E2}" dt="2021-05-04T14:48:42.309" v="2"/>
        <pc:sldMkLst>
          <pc:docMk/>
          <pc:sldMk cId="2755422610" sldId="323"/>
        </pc:sldMkLst>
      </pc:sldChg>
      <pc:sldChg chg="del">
        <pc:chgData name="Baker, Emily (STFC,DL,AST)" userId="S::emily.baker@stfc.ac.uk::cd63b128-5bbb-4867-bad5-e2b99d3ce767" providerId="AD" clId="Web-{EE250822-C2AD-BED8-89E8-18C9ACB725E2}" dt="2021-05-04T14:48:50.482" v="6"/>
        <pc:sldMkLst>
          <pc:docMk/>
          <pc:sldMk cId="3672454154" sldId="324"/>
        </pc:sldMkLst>
      </pc:sldChg>
      <pc:sldChg chg="del">
        <pc:chgData name="Baker, Emily (STFC,DL,AST)" userId="S::emily.baker@stfc.ac.uk::cd63b128-5bbb-4867-bad5-e2b99d3ce767" providerId="AD" clId="Web-{EE250822-C2AD-BED8-89E8-18C9ACB725E2}" dt="2021-05-04T14:48:51.544" v="7"/>
        <pc:sldMkLst>
          <pc:docMk/>
          <pc:sldMk cId="412053501" sldId="325"/>
        </pc:sldMkLst>
      </pc:sldChg>
      <pc:sldChg chg="del">
        <pc:chgData name="Baker, Emily (STFC,DL,AST)" userId="S::emily.baker@stfc.ac.uk::cd63b128-5bbb-4867-bad5-e2b99d3ce767" providerId="AD" clId="Web-{EE250822-C2AD-BED8-89E8-18C9ACB725E2}" dt="2021-05-04T14:48:55.716" v="11"/>
        <pc:sldMkLst>
          <pc:docMk/>
          <pc:sldMk cId="1236944294" sldId="326"/>
        </pc:sldMkLst>
      </pc:sldChg>
      <pc:sldChg chg="del">
        <pc:chgData name="Baker, Emily (STFC,DL,AST)" userId="S::emily.baker@stfc.ac.uk::cd63b128-5bbb-4867-bad5-e2b99d3ce767" providerId="AD" clId="Web-{EE250822-C2AD-BED8-89E8-18C9ACB725E2}" dt="2021-05-04T14:48:51.904" v="8"/>
        <pc:sldMkLst>
          <pc:docMk/>
          <pc:sldMk cId="1174924143" sldId="327"/>
        </pc:sldMkLst>
      </pc:sldChg>
      <pc:sldChg chg="del">
        <pc:chgData name="Baker, Emily (STFC,DL,AST)" userId="S::emily.baker@stfc.ac.uk::cd63b128-5bbb-4867-bad5-e2b99d3ce767" providerId="AD" clId="Web-{EE250822-C2AD-BED8-89E8-18C9ACB725E2}" dt="2021-05-04T14:48:53.466" v="9"/>
        <pc:sldMkLst>
          <pc:docMk/>
          <pc:sldMk cId="1920081071" sldId="328"/>
        </pc:sldMkLst>
      </pc:sldChg>
      <pc:sldChg chg="del">
        <pc:chgData name="Baker, Emily (STFC,DL,AST)" userId="S::emily.baker@stfc.ac.uk::cd63b128-5bbb-4867-bad5-e2b99d3ce767" providerId="AD" clId="Web-{EE250822-C2AD-BED8-89E8-18C9ACB725E2}" dt="2021-05-04T14:48:54.857" v="10"/>
        <pc:sldMkLst>
          <pc:docMk/>
          <pc:sldMk cId="2319777057" sldId="329"/>
        </pc:sldMkLst>
      </pc:sldChg>
      <pc:sldChg chg="del">
        <pc:chgData name="Baker, Emily (STFC,DL,AST)" userId="S::emily.baker@stfc.ac.uk::cd63b128-5bbb-4867-bad5-e2b99d3ce767" providerId="AD" clId="Web-{EE250822-C2AD-BED8-89E8-18C9ACB725E2}" dt="2021-05-04T14:48:43.294" v="3"/>
        <pc:sldMkLst>
          <pc:docMk/>
          <pc:sldMk cId="989502874" sldId="331"/>
        </pc:sldMkLst>
      </pc:sldChg>
      <pc:sldChg chg="del">
        <pc:chgData name="Baker, Emily (STFC,DL,AST)" userId="S::emily.baker@stfc.ac.uk::cd63b128-5bbb-4867-bad5-e2b99d3ce767" providerId="AD" clId="Web-{EE250822-C2AD-BED8-89E8-18C9ACB725E2}" dt="2021-05-04T14:48:43.950" v="4"/>
        <pc:sldMkLst>
          <pc:docMk/>
          <pc:sldMk cId="3274628880" sldId="332"/>
        </pc:sldMkLst>
      </pc:sldChg>
      <pc:sldChg chg="del">
        <pc:chgData name="Baker, Emily (STFC,DL,AST)" userId="S::emily.baker@stfc.ac.uk::cd63b128-5bbb-4867-bad5-e2b99d3ce767" providerId="AD" clId="Web-{EE250822-C2AD-BED8-89E8-18C9ACB725E2}" dt="2021-05-04T14:48:45.513" v="5"/>
        <pc:sldMkLst>
          <pc:docMk/>
          <pc:sldMk cId="1685513290" sldId="333"/>
        </pc:sldMkLst>
      </pc:sldChg>
      <pc:sldChg chg="new del">
        <pc:chgData name="Baker, Emily (STFC,DL,AST)" userId="S::emily.baker@stfc.ac.uk::cd63b128-5bbb-4867-bad5-e2b99d3ce767" providerId="AD" clId="Web-{EE250822-C2AD-BED8-89E8-18C9ACB725E2}" dt="2021-05-04T14:49:12.952" v="16"/>
        <pc:sldMkLst>
          <pc:docMk/>
          <pc:sldMk cId="505691392" sldId="335"/>
        </pc:sldMkLst>
      </pc:sldChg>
      <pc:sldChg chg="modSp add replId">
        <pc:chgData name="Baker, Emily (STFC,DL,AST)" userId="S::emily.baker@stfc.ac.uk::cd63b128-5bbb-4867-bad5-e2b99d3ce767" providerId="AD" clId="Web-{EE250822-C2AD-BED8-89E8-18C9ACB725E2}" dt="2021-05-04T14:49:33.328" v="25" actId="20577"/>
        <pc:sldMkLst>
          <pc:docMk/>
          <pc:sldMk cId="4101527231" sldId="335"/>
        </pc:sldMkLst>
        <pc:spChg chg="mod">
          <ac:chgData name="Baker, Emily (STFC,DL,AST)" userId="S::emily.baker@stfc.ac.uk::cd63b128-5bbb-4867-bad5-e2b99d3ce767" providerId="AD" clId="Web-{EE250822-C2AD-BED8-89E8-18C9ACB725E2}" dt="2021-05-04T14:49:33.328" v="25" actId="20577"/>
          <ac:spMkLst>
            <pc:docMk/>
            <pc:sldMk cId="4101527231" sldId="335"/>
            <ac:spMk id="3" creationId="{00000000-0000-0000-0000-000000000000}"/>
          </ac:spMkLst>
        </pc:spChg>
      </pc:sldChg>
    </pc:docChg>
  </pc:docChgLst>
  <pc:docChgLst>
    <pc:chgData name="Baker, Emily (STFC,DL,AST)" userId="S::emily.baker@stfc.ac.uk::cd63b128-5bbb-4867-bad5-e2b99d3ce767" providerId="AD" clId="Web-{335B1030-D839-E6AA-BDA5-B07413B4AB04}"/>
    <pc:docChg chg="addSld modSld sldOrd addMainMaster modMainMaster">
      <pc:chgData name="Baker, Emily (STFC,DL,AST)" userId="S::emily.baker@stfc.ac.uk::cd63b128-5bbb-4867-bad5-e2b99d3ce767" providerId="AD" clId="Web-{335B1030-D839-E6AA-BDA5-B07413B4AB04}" dt="2021-11-08T09:07:21.020" v="16" actId="1076"/>
      <pc:docMkLst>
        <pc:docMk/>
      </pc:docMkLst>
      <pc:sldChg chg="addSp delSp modSp">
        <pc:chgData name="Baker, Emily (STFC,DL,AST)" userId="S::emily.baker@stfc.ac.uk::cd63b128-5bbb-4867-bad5-e2b99d3ce767" providerId="AD" clId="Web-{335B1030-D839-E6AA-BDA5-B07413B4AB04}" dt="2021-11-08T09:06:35.816" v="1"/>
        <pc:sldMkLst>
          <pc:docMk/>
          <pc:sldMk cId="3667547723" sldId="311"/>
        </pc:sldMkLst>
        <pc:picChg chg="add del mod">
          <ac:chgData name="Baker, Emily (STFC,DL,AST)" userId="S::emily.baker@stfc.ac.uk::cd63b128-5bbb-4867-bad5-e2b99d3ce767" providerId="AD" clId="Web-{335B1030-D839-E6AA-BDA5-B07413B4AB04}" dt="2021-11-08T09:06:35.816" v="1"/>
          <ac:picMkLst>
            <pc:docMk/>
            <pc:sldMk cId="3667547723" sldId="311"/>
            <ac:picMk id="3" creationId="{4671ACE0-1437-43C5-8B00-18A84BB15091}"/>
          </ac:picMkLst>
        </pc:picChg>
      </pc:sldChg>
      <pc:sldChg chg="addSp delSp modSp ord">
        <pc:chgData name="Baker, Emily (STFC,DL,AST)" userId="S::emily.baker@stfc.ac.uk::cd63b128-5bbb-4867-bad5-e2b99d3ce767" providerId="AD" clId="Web-{335B1030-D839-E6AA-BDA5-B07413B4AB04}" dt="2021-11-08T09:07:00.317" v="8"/>
        <pc:sldMkLst>
          <pc:docMk/>
          <pc:sldMk cId="2367683399" sldId="345"/>
        </pc:sldMkLst>
        <pc:spChg chg="add del mod">
          <ac:chgData name="Baker, Emily (STFC,DL,AST)" userId="S::emily.baker@stfc.ac.uk::cd63b128-5bbb-4867-bad5-e2b99d3ce767" providerId="AD" clId="Web-{335B1030-D839-E6AA-BDA5-B07413B4AB04}" dt="2021-11-08T09:07:00.317" v="8"/>
          <ac:spMkLst>
            <pc:docMk/>
            <pc:sldMk cId="2367683399" sldId="345"/>
            <ac:spMk id="6" creationId="{6DA4D920-1F7E-4521-BE72-D9014D993990}"/>
          </ac:spMkLst>
        </pc:spChg>
      </pc:sldChg>
      <pc:sldChg chg="modSp add">
        <pc:chgData name="Baker, Emily (STFC,DL,AST)" userId="S::emily.baker@stfc.ac.uk::cd63b128-5bbb-4867-bad5-e2b99d3ce767" providerId="AD" clId="Web-{335B1030-D839-E6AA-BDA5-B07413B4AB04}" dt="2021-11-08T09:07:21.020" v="16" actId="1076"/>
        <pc:sldMkLst>
          <pc:docMk/>
          <pc:sldMk cId="3680939876" sldId="364"/>
        </pc:sldMkLst>
        <pc:spChg chg="mod">
          <ac:chgData name="Baker, Emily (STFC,DL,AST)" userId="S::emily.baker@stfc.ac.uk::cd63b128-5bbb-4867-bad5-e2b99d3ce767" providerId="AD" clId="Web-{335B1030-D839-E6AA-BDA5-B07413B4AB04}" dt="2021-11-08T09:07:14.348" v="12" actId="1076"/>
          <ac:spMkLst>
            <pc:docMk/>
            <pc:sldMk cId="3680939876" sldId="364"/>
            <ac:spMk id="2" creationId="{68DF2DAB-537D-4AF4-B404-F7539B9A8D67}"/>
          </ac:spMkLst>
        </pc:spChg>
        <pc:spChg chg="mod">
          <ac:chgData name="Baker, Emily (STFC,DL,AST)" userId="S::emily.baker@stfc.ac.uk::cd63b128-5bbb-4867-bad5-e2b99d3ce767" providerId="AD" clId="Web-{335B1030-D839-E6AA-BDA5-B07413B4AB04}" dt="2021-11-08T09:07:16.239" v="13" actId="1076"/>
          <ac:spMkLst>
            <pc:docMk/>
            <pc:sldMk cId="3680939876" sldId="364"/>
            <ac:spMk id="4" creationId="{0C8FB8C6-4EE4-4237-8561-0D73A641DB38}"/>
          </ac:spMkLst>
        </pc:spChg>
        <pc:spChg chg="mod">
          <ac:chgData name="Baker, Emily (STFC,DL,AST)" userId="S::emily.baker@stfc.ac.uk::cd63b128-5bbb-4867-bad5-e2b99d3ce767" providerId="AD" clId="Web-{335B1030-D839-E6AA-BDA5-B07413B4AB04}" dt="2021-11-08T09:07:21.020" v="16" actId="1076"/>
          <ac:spMkLst>
            <pc:docMk/>
            <pc:sldMk cId="3680939876" sldId="364"/>
            <ac:spMk id="5" creationId="{AAB3FA7F-8F02-4BD5-AFDD-12DF23774FC1}"/>
          </ac:spMkLst>
        </pc:spChg>
        <pc:picChg chg="mod">
          <ac:chgData name="Baker, Emily (STFC,DL,AST)" userId="S::emily.baker@stfc.ac.uk::cd63b128-5bbb-4867-bad5-e2b99d3ce767" providerId="AD" clId="Web-{335B1030-D839-E6AA-BDA5-B07413B4AB04}" dt="2021-11-08T09:07:19.489" v="15" actId="1076"/>
          <ac:picMkLst>
            <pc:docMk/>
            <pc:sldMk cId="3680939876" sldId="364"/>
            <ac:picMk id="1032" creationId="{6C2C4F78-BDC8-4036-AF88-68557EE92FD6}"/>
          </ac:picMkLst>
        </pc:picChg>
      </pc:sldChg>
      <pc:sldChg chg="modSp add replId">
        <pc:chgData name="Baker, Emily (STFC,DL,AST)" userId="S::emily.baker@stfc.ac.uk::cd63b128-5bbb-4867-bad5-e2b99d3ce767" providerId="AD" clId="Web-{335B1030-D839-E6AA-BDA5-B07413B4AB04}" dt="2021-11-08T09:07:09.739" v="11" actId="20577"/>
        <pc:sldMkLst>
          <pc:docMk/>
          <pc:sldMk cId="481848422" sldId="365"/>
        </pc:sldMkLst>
        <pc:spChg chg="mod">
          <ac:chgData name="Baker, Emily (STFC,DL,AST)" userId="S::emily.baker@stfc.ac.uk::cd63b128-5bbb-4867-bad5-e2b99d3ce767" providerId="AD" clId="Web-{335B1030-D839-E6AA-BDA5-B07413B4AB04}" dt="2021-11-08T09:07:09.739" v="11" actId="20577"/>
          <ac:spMkLst>
            <pc:docMk/>
            <pc:sldMk cId="481848422" sldId="365"/>
            <ac:spMk id="3" creationId="{00000000-0000-0000-0000-000000000000}"/>
          </ac:spMkLst>
        </pc:spChg>
      </pc:sldChg>
      <pc:sldMasterChg chg="replId modSldLayout">
        <pc:chgData name="Baker, Emily (STFC,DL,AST)" userId="S::emily.baker@stfc.ac.uk::cd63b128-5bbb-4867-bad5-e2b99d3ce767" providerId="AD" clId="Web-{335B1030-D839-E6AA-BDA5-B07413B4AB04}" dt="2021-11-08T09:06:56.207" v="6"/>
        <pc:sldMasterMkLst>
          <pc:docMk/>
          <pc:sldMasterMk cId="4187440669" sldId="2147483802"/>
        </pc:sldMasterMkLst>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3364737385" sldId="2147483803"/>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2817195421" sldId="2147483804"/>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4103953872" sldId="2147483805"/>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3615960607" sldId="2147483806"/>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208417134" sldId="2147483807"/>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266118134" sldId="2147483808"/>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826159504" sldId="2147483809"/>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1357458014" sldId="2147483810"/>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2603415958" sldId="2147483811"/>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1010429183" sldId="2147483812"/>
          </pc:sldLayoutMkLst>
        </pc:sldLayoutChg>
        <pc:sldLayoutChg chg="replId">
          <pc:chgData name="Baker, Emily (STFC,DL,AST)" userId="S::emily.baker@stfc.ac.uk::cd63b128-5bbb-4867-bad5-e2b99d3ce767" providerId="AD" clId="Web-{335B1030-D839-E6AA-BDA5-B07413B4AB04}" dt="2021-11-08T09:06:56.207" v="6"/>
          <pc:sldLayoutMkLst>
            <pc:docMk/>
            <pc:sldMasterMk cId="4187440669" sldId="2147483802"/>
            <pc:sldLayoutMk cId="4238760655" sldId="2147483813"/>
          </pc:sldLayoutMkLst>
        </pc:sldLayoutChg>
      </pc:sldMasterChg>
      <pc:sldMasterChg chg="add addSldLayout">
        <pc:chgData name="Baker, Emily (STFC,DL,AST)" userId="S::emily.baker@stfc.ac.uk::cd63b128-5bbb-4867-bad5-e2b99d3ce767" providerId="AD" clId="Web-{335B1030-D839-E6AA-BDA5-B07413B4AB04}" dt="2021-11-08T09:06:56.207" v="6"/>
        <pc:sldMasterMkLst>
          <pc:docMk/>
          <pc:sldMasterMk cId="2460954070" sldId="2147483836"/>
        </pc:sldMasterMkLst>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2385387890" sldId="2147483837"/>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949138452" sldId="2147483838"/>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2591524520" sldId="2147483839"/>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1203092039" sldId="2147483840"/>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3733172339" sldId="2147483841"/>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3210312558" sldId="2147483842"/>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3146388984" sldId="2147483843"/>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3171841454" sldId="2147483844"/>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1718958274" sldId="2147483845"/>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2202905451" sldId="2147483846"/>
          </pc:sldLayoutMkLst>
        </pc:sldLayoutChg>
        <pc:sldLayoutChg chg="add">
          <pc:chgData name="Baker, Emily (STFC,DL,AST)" userId="S::emily.baker@stfc.ac.uk::cd63b128-5bbb-4867-bad5-e2b99d3ce767" providerId="AD" clId="Web-{335B1030-D839-E6AA-BDA5-B07413B4AB04}" dt="2021-11-08T09:06:56.207" v="6"/>
          <pc:sldLayoutMkLst>
            <pc:docMk/>
            <pc:sldMasterMk cId="2460954070" sldId="2147483836"/>
            <pc:sldLayoutMk cId="3479445657" sldId="2147483847"/>
          </pc:sldLayoutMkLst>
        </pc:sldLayoutChg>
      </pc:sldMasterChg>
    </pc:docChg>
  </pc:docChgLst>
  <pc:docChgLst>
    <pc:chgData name="Baker, Emily (STFC,DL,AST)" userId="S::emily.baker@stfc.ac.uk::cd63b128-5bbb-4867-bad5-e2b99d3ce767" providerId="AD" clId="Web-{6CEE8117-07BB-D0A7-BC15-4402200E119C}"/>
    <pc:docChg chg="addSld modSld">
      <pc:chgData name="Baker, Emily (STFC,DL,AST)" userId="S::emily.baker@stfc.ac.uk::cd63b128-5bbb-4867-bad5-e2b99d3ce767" providerId="AD" clId="Web-{6CEE8117-07BB-D0A7-BC15-4402200E119C}" dt="2022-05-09T10:54:42.129" v="30"/>
      <pc:docMkLst>
        <pc:docMk/>
      </pc:docMkLst>
      <pc:sldChg chg="modSp">
        <pc:chgData name="Baker, Emily (STFC,DL,AST)" userId="S::emily.baker@stfc.ac.uk::cd63b128-5bbb-4867-bad5-e2b99d3ce767" providerId="AD" clId="Web-{6CEE8117-07BB-D0A7-BC15-4402200E119C}" dt="2022-05-09T10:53:01.393" v="5" actId="20577"/>
        <pc:sldMkLst>
          <pc:docMk/>
          <pc:sldMk cId="1649584647" sldId="312"/>
        </pc:sldMkLst>
        <pc:spChg chg="mod">
          <ac:chgData name="Baker, Emily (STFC,DL,AST)" userId="S::emily.baker@stfc.ac.uk::cd63b128-5bbb-4867-bad5-e2b99d3ce767" providerId="AD" clId="Web-{6CEE8117-07BB-D0A7-BC15-4402200E119C}" dt="2022-05-09T10:53:01.393" v="5" actId="20577"/>
          <ac:spMkLst>
            <pc:docMk/>
            <pc:sldMk cId="1649584647" sldId="312"/>
            <ac:spMk id="8" creationId="{A1A39C34-E01A-FD49-8603-2E8AE6BB5606}"/>
          </ac:spMkLst>
        </pc:spChg>
      </pc:sldChg>
      <pc:sldChg chg="add replId">
        <pc:chgData name="Baker, Emily (STFC,DL,AST)" userId="S::emily.baker@stfc.ac.uk::cd63b128-5bbb-4867-bad5-e2b99d3ce767" providerId="AD" clId="Web-{6CEE8117-07BB-D0A7-BC15-4402200E119C}" dt="2022-05-09T10:52:55.674" v="0"/>
        <pc:sldMkLst>
          <pc:docMk/>
          <pc:sldMk cId="3756037174" sldId="318"/>
        </pc:sldMkLst>
      </pc:sldChg>
      <pc:sldChg chg="addSp modSp new">
        <pc:chgData name="Baker, Emily (STFC,DL,AST)" userId="S::emily.baker@stfc.ac.uk::cd63b128-5bbb-4867-bad5-e2b99d3ce767" providerId="AD" clId="Web-{6CEE8117-07BB-D0A7-BC15-4402200E119C}" dt="2022-05-09T10:54:42.129" v="30"/>
        <pc:sldMkLst>
          <pc:docMk/>
          <pc:sldMk cId="1921035546" sldId="319"/>
        </pc:sldMkLst>
        <pc:spChg chg="add mod">
          <ac:chgData name="Baker, Emily (STFC,DL,AST)" userId="S::emily.baker@stfc.ac.uk::cd63b128-5bbb-4867-bad5-e2b99d3ce767" providerId="AD" clId="Web-{6CEE8117-07BB-D0A7-BC15-4402200E119C}" dt="2022-05-09T10:54:42.129" v="30"/>
          <ac:spMkLst>
            <pc:docMk/>
            <pc:sldMk cId="1921035546" sldId="319"/>
            <ac:spMk id="2" creationId="{AF7D5F19-9074-0FE7-2FFE-0F4320AA531A}"/>
          </ac:spMkLst>
        </pc:spChg>
      </pc:sldChg>
    </pc:docChg>
  </pc:docChgLst>
  <pc:docChgLst>
    <pc:chgData name="Clarke, Jim (STFC,DL,AST)" userId="S::jim.clarke@stfc.ac.uk::cfbc3bf2-f1c3-43b3-bd3d-aaf645717052" providerId="AD" clId="Web-{6BE33559-C7F2-63E2-7691-6CB54A763C89}"/>
    <pc:docChg chg="modSld">
      <pc:chgData name="Clarke, Jim (STFC,DL,AST)" userId="S::jim.clarke@stfc.ac.uk::cfbc3bf2-f1c3-43b3-bd3d-aaf645717052" providerId="AD" clId="Web-{6BE33559-C7F2-63E2-7691-6CB54A763C89}" dt="2022-05-10T11:18:16.032" v="22" actId="20577"/>
      <pc:docMkLst>
        <pc:docMk/>
      </pc:docMkLst>
      <pc:sldChg chg="modSp">
        <pc:chgData name="Clarke, Jim (STFC,DL,AST)" userId="S::jim.clarke@stfc.ac.uk::cfbc3bf2-f1c3-43b3-bd3d-aaf645717052" providerId="AD" clId="Web-{6BE33559-C7F2-63E2-7691-6CB54A763C89}" dt="2022-05-10T11:18:16.032" v="22" actId="20577"/>
        <pc:sldMkLst>
          <pc:docMk/>
          <pc:sldMk cId="3224382533" sldId="257"/>
        </pc:sldMkLst>
        <pc:spChg chg="mod">
          <ac:chgData name="Clarke, Jim (STFC,DL,AST)" userId="S::jim.clarke@stfc.ac.uk::cfbc3bf2-f1c3-43b3-bd3d-aaf645717052" providerId="AD" clId="Web-{6BE33559-C7F2-63E2-7691-6CB54A763C89}" dt="2022-05-10T11:18:16.032" v="22" actId="20577"/>
          <ac:spMkLst>
            <pc:docMk/>
            <pc:sldMk cId="3224382533" sldId="257"/>
            <ac:spMk id="12" creationId="{00000000-0000-0000-0000-000000000000}"/>
          </ac:spMkLst>
        </pc:spChg>
      </pc:sldChg>
      <pc:sldChg chg="modSp">
        <pc:chgData name="Clarke, Jim (STFC,DL,AST)" userId="S::jim.clarke@stfc.ac.uk::cfbc3bf2-f1c3-43b3-bd3d-aaf645717052" providerId="AD" clId="Web-{6BE33559-C7F2-63E2-7691-6CB54A763C89}" dt="2022-05-10T11:16:46.795" v="15" actId="20577"/>
        <pc:sldMkLst>
          <pc:docMk/>
          <pc:sldMk cId="2027426783" sldId="325"/>
        </pc:sldMkLst>
        <pc:spChg chg="mod">
          <ac:chgData name="Clarke, Jim (STFC,DL,AST)" userId="S::jim.clarke@stfc.ac.uk::cfbc3bf2-f1c3-43b3-bd3d-aaf645717052" providerId="AD" clId="Web-{6BE33559-C7F2-63E2-7691-6CB54A763C89}" dt="2022-05-10T11:16:46.795" v="15" actId="20577"/>
          <ac:spMkLst>
            <pc:docMk/>
            <pc:sldMk cId="2027426783" sldId="325"/>
            <ac:spMk id="3" creationId="{00000000-0000-0000-0000-000000000000}"/>
          </ac:spMkLst>
        </pc:spChg>
      </pc:sldChg>
      <pc:sldChg chg="modSp">
        <pc:chgData name="Clarke, Jim (STFC,DL,AST)" userId="S::jim.clarke@stfc.ac.uk::cfbc3bf2-f1c3-43b3-bd3d-aaf645717052" providerId="AD" clId="Web-{6BE33559-C7F2-63E2-7691-6CB54A763C89}" dt="2022-05-10T11:17:07.265" v="19"/>
        <pc:sldMkLst>
          <pc:docMk/>
          <pc:sldMk cId="3759634837" sldId="326"/>
        </pc:sldMkLst>
        <pc:graphicFrameChg chg="mod modGraphic">
          <ac:chgData name="Clarke, Jim (STFC,DL,AST)" userId="S::jim.clarke@stfc.ac.uk::cfbc3bf2-f1c3-43b3-bd3d-aaf645717052" providerId="AD" clId="Web-{6BE33559-C7F2-63E2-7691-6CB54A763C89}" dt="2022-05-10T11:17:07.265" v="19"/>
          <ac:graphicFrameMkLst>
            <pc:docMk/>
            <pc:sldMk cId="3759634837" sldId="326"/>
            <ac:graphicFrameMk id="4" creationId="{00000000-0000-0000-0000-000000000000}"/>
          </ac:graphicFrameMkLst>
        </pc:graphicFrameChg>
      </pc:sldChg>
    </pc:docChg>
  </pc:docChgLst>
  <pc:docChgLst>
    <pc:chgData name="Baker, Emily (STFC,DL,AST)" userId="S::emily.baker@stfc.ac.uk::cd63b128-5bbb-4867-bad5-e2b99d3ce767" providerId="AD" clId="Web-{25400831-DAA3-DB15-A4B6-A29FC3515530}"/>
    <pc:docChg chg="addSld delSld modSld">
      <pc:chgData name="Baker, Emily (STFC,DL,AST)" userId="S::emily.baker@stfc.ac.uk::cd63b128-5bbb-4867-bad5-e2b99d3ce767" providerId="AD" clId="Web-{25400831-DAA3-DB15-A4B6-A29FC3515530}" dt="2023-01-03T11:29:19.399" v="42" actId="20577"/>
      <pc:docMkLst>
        <pc:docMk/>
      </pc:docMkLst>
      <pc:sldChg chg="delSp modSp">
        <pc:chgData name="Baker, Emily (STFC,DL,AST)" userId="S::emily.baker@stfc.ac.uk::cd63b128-5bbb-4867-bad5-e2b99d3ce767" providerId="AD" clId="Web-{25400831-DAA3-DB15-A4B6-A29FC3515530}" dt="2023-01-03T11:29:19.399" v="42" actId="20577"/>
        <pc:sldMkLst>
          <pc:docMk/>
          <pc:sldMk cId="3224382533" sldId="257"/>
        </pc:sldMkLst>
        <pc:spChg chg="mod">
          <ac:chgData name="Baker, Emily (STFC,DL,AST)" userId="S::emily.baker@stfc.ac.uk::cd63b128-5bbb-4867-bad5-e2b99d3ce767" providerId="AD" clId="Web-{25400831-DAA3-DB15-A4B6-A29FC3515530}" dt="2023-01-03T11:29:19.399" v="42" actId="20577"/>
          <ac:spMkLst>
            <pc:docMk/>
            <pc:sldMk cId="3224382533" sldId="257"/>
            <ac:spMk id="12" creationId="{00000000-0000-0000-0000-000000000000}"/>
          </ac:spMkLst>
        </pc:spChg>
        <pc:picChg chg="del">
          <ac:chgData name="Baker, Emily (STFC,DL,AST)" userId="S::emily.baker@stfc.ac.uk::cd63b128-5bbb-4867-bad5-e2b99d3ce767" providerId="AD" clId="Web-{25400831-DAA3-DB15-A4B6-A29FC3515530}" dt="2023-01-03T11:28:46.133" v="1"/>
          <ac:picMkLst>
            <pc:docMk/>
            <pc:sldMk cId="3224382533" sldId="257"/>
            <ac:picMk id="9" creationId="{00000000-0000-0000-0000-000000000000}"/>
          </ac:picMkLst>
        </pc:picChg>
        <pc:picChg chg="del">
          <ac:chgData name="Baker, Emily (STFC,DL,AST)" userId="S::emily.baker@stfc.ac.uk::cd63b128-5bbb-4867-bad5-e2b99d3ce767" providerId="AD" clId="Web-{25400831-DAA3-DB15-A4B6-A29FC3515530}" dt="2023-01-03T11:28:45.180" v="0"/>
          <ac:picMkLst>
            <pc:docMk/>
            <pc:sldMk cId="3224382533" sldId="257"/>
            <ac:picMk id="10" creationId="{00000000-0000-0000-0000-000000000000}"/>
          </ac:picMkLst>
        </pc:picChg>
        <pc:picChg chg="del">
          <ac:chgData name="Baker, Emily (STFC,DL,AST)" userId="S::emily.baker@stfc.ac.uk::cd63b128-5bbb-4867-bad5-e2b99d3ce767" providerId="AD" clId="Web-{25400831-DAA3-DB15-A4B6-A29FC3515530}" dt="2023-01-03T11:28:46.180" v="2"/>
          <ac:picMkLst>
            <pc:docMk/>
            <pc:sldMk cId="3224382533" sldId="257"/>
            <ac:picMk id="14" creationId="{00000000-0000-0000-0000-000000000000}"/>
          </ac:picMkLst>
        </pc:picChg>
        <pc:picChg chg="del">
          <ac:chgData name="Baker, Emily (STFC,DL,AST)" userId="S::emily.baker@stfc.ac.uk::cd63b128-5bbb-4867-bad5-e2b99d3ce767" providerId="AD" clId="Web-{25400831-DAA3-DB15-A4B6-A29FC3515530}" dt="2023-01-03T11:28:46.758" v="3"/>
          <ac:picMkLst>
            <pc:docMk/>
            <pc:sldMk cId="3224382533" sldId="257"/>
            <ac:picMk id="15" creationId="{00000000-0000-0000-0000-000000000000}"/>
          </ac:picMkLst>
        </pc:picChg>
      </pc:sldChg>
      <pc:sldChg chg="modSp">
        <pc:chgData name="Baker, Emily (STFC,DL,AST)" userId="S::emily.baker@stfc.ac.uk::cd63b128-5bbb-4867-bad5-e2b99d3ce767" providerId="AD" clId="Web-{25400831-DAA3-DB15-A4B6-A29FC3515530}" dt="2023-01-03T11:29:07.008" v="37" actId="20577"/>
        <pc:sldMkLst>
          <pc:docMk/>
          <pc:sldMk cId="3667547723" sldId="311"/>
        </pc:sldMkLst>
        <pc:spChg chg="mod">
          <ac:chgData name="Baker, Emily (STFC,DL,AST)" userId="S::emily.baker@stfc.ac.uk::cd63b128-5bbb-4867-bad5-e2b99d3ce767" providerId="AD" clId="Web-{25400831-DAA3-DB15-A4B6-A29FC3515530}" dt="2023-01-03T11:29:07.008" v="37" actId="20577"/>
          <ac:spMkLst>
            <pc:docMk/>
            <pc:sldMk cId="3667547723" sldId="311"/>
            <ac:spMk id="16" creationId="{2422DBB9-7747-7041-8E78-C517CE8075C9}"/>
          </ac:spMkLst>
        </pc:spChg>
      </pc:sldChg>
      <pc:sldChg chg="modSp add replId">
        <pc:chgData name="Baker, Emily (STFC,DL,AST)" userId="S::emily.baker@stfc.ac.uk::cd63b128-5bbb-4867-bad5-e2b99d3ce767" providerId="AD" clId="Web-{25400831-DAA3-DB15-A4B6-A29FC3515530}" dt="2023-01-03T11:28:59.508" v="33" actId="20577"/>
        <pc:sldMkLst>
          <pc:docMk/>
          <pc:sldMk cId="146532097" sldId="318"/>
        </pc:sldMkLst>
        <pc:spChg chg="mod">
          <ac:chgData name="Baker, Emily (STFC,DL,AST)" userId="S::emily.baker@stfc.ac.uk::cd63b128-5bbb-4867-bad5-e2b99d3ce767" providerId="AD" clId="Web-{25400831-DAA3-DB15-A4B6-A29FC3515530}" dt="2023-01-03T11:28:59.508" v="33" actId="20577"/>
          <ac:spMkLst>
            <pc:docMk/>
            <pc:sldMk cId="146532097" sldId="318"/>
            <ac:spMk id="8" creationId="{A1A39C34-E01A-FD49-8603-2E8AE6BB5606}"/>
          </ac:spMkLst>
        </pc:spChg>
      </pc:sldChg>
      <pc:sldChg chg="del">
        <pc:chgData name="Baker, Emily (STFC,DL,AST)" userId="S::emily.baker@stfc.ac.uk::cd63b128-5bbb-4867-bad5-e2b99d3ce767" providerId="AD" clId="Web-{25400831-DAA3-DB15-A4B6-A29FC3515530}" dt="2023-01-03T11:28:50.648" v="20"/>
        <pc:sldMkLst>
          <pc:docMk/>
          <pc:sldMk cId="1155360766" sldId="331"/>
        </pc:sldMkLst>
      </pc:sldChg>
      <pc:sldChg chg="del">
        <pc:chgData name="Baker, Emily (STFC,DL,AST)" userId="S::emily.baker@stfc.ac.uk::cd63b128-5bbb-4867-bad5-e2b99d3ce767" providerId="AD" clId="Web-{25400831-DAA3-DB15-A4B6-A29FC3515530}" dt="2023-01-03T11:28:50.664" v="26"/>
        <pc:sldMkLst>
          <pc:docMk/>
          <pc:sldMk cId="1002904232" sldId="332"/>
        </pc:sldMkLst>
      </pc:sldChg>
      <pc:sldChg chg="del">
        <pc:chgData name="Baker, Emily (STFC,DL,AST)" userId="S::emily.baker@stfc.ac.uk::cd63b128-5bbb-4867-bad5-e2b99d3ce767" providerId="AD" clId="Web-{25400831-DAA3-DB15-A4B6-A29FC3515530}" dt="2023-01-03T11:28:50.664" v="24"/>
        <pc:sldMkLst>
          <pc:docMk/>
          <pc:sldMk cId="4047266758" sldId="333"/>
        </pc:sldMkLst>
      </pc:sldChg>
      <pc:sldChg chg="del">
        <pc:chgData name="Baker, Emily (STFC,DL,AST)" userId="S::emily.baker@stfc.ac.uk::cd63b128-5bbb-4867-bad5-e2b99d3ce767" providerId="AD" clId="Web-{25400831-DAA3-DB15-A4B6-A29FC3515530}" dt="2023-01-03T11:28:50.664" v="25"/>
        <pc:sldMkLst>
          <pc:docMk/>
          <pc:sldMk cId="1146492866" sldId="334"/>
        </pc:sldMkLst>
      </pc:sldChg>
      <pc:sldChg chg="del">
        <pc:chgData name="Baker, Emily (STFC,DL,AST)" userId="S::emily.baker@stfc.ac.uk::cd63b128-5bbb-4867-bad5-e2b99d3ce767" providerId="AD" clId="Web-{25400831-DAA3-DB15-A4B6-A29FC3515530}" dt="2023-01-03T11:28:50.664" v="23"/>
        <pc:sldMkLst>
          <pc:docMk/>
          <pc:sldMk cId="3786619481" sldId="335"/>
        </pc:sldMkLst>
      </pc:sldChg>
      <pc:sldChg chg="del">
        <pc:chgData name="Baker, Emily (STFC,DL,AST)" userId="S::emily.baker@stfc.ac.uk::cd63b128-5bbb-4867-bad5-e2b99d3ce767" providerId="AD" clId="Web-{25400831-DAA3-DB15-A4B6-A29FC3515530}" dt="2023-01-03T11:28:50.648" v="17"/>
        <pc:sldMkLst>
          <pc:docMk/>
          <pc:sldMk cId="4274978566" sldId="336"/>
        </pc:sldMkLst>
      </pc:sldChg>
      <pc:sldChg chg="del">
        <pc:chgData name="Baker, Emily (STFC,DL,AST)" userId="S::emily.baker@stfc.ac.uk::cd63b128-5bbb-4867-bad5-e2b99d3ce767" providerId="AD" clId="Web-{25400831-DAA3-DB15-A4B6-A29FC3515530}" dt="2023-01-03T11:28:50.648" v="18"/>
        <pc:sldMkLst>
          <pc:docMk/>
          <pc:sldMk cId="2769009787" sldId="337"/>
        </pc:sldMkLst>
      </pc:sldChg>
      <pc:sldChg chg="del">
        <pc:chgData name="Baker, Emily (STFC,DL,AST)" userId="S::emily.baker@stfc.ac.uk::cd63b128-5bbb-4867-bad5-e2b99d3ce767" providerId="AD" clId="Web-{25400831-DAA3-DB15-A4B6-A29FC3515530}" dt="2023-01-03T11:28:50.648" v="19"/>
        <pc:sldMkLst>
          <pc:docMk/>
          <pc:sldMk cId="3853414405" sldId="338"/>
        </pc:sldMkLst>
      </pc:sldChg>
      <pc:sldChg chg="del">
        <pc:chgData name="Baker, Emily (STFC,DL,AST)" userId="S::emily.baker@stfc.ac.uk::cd63b128-5bbb-4867-bad5-e2b99d3ce767" providerId="AD" clId="Web-{25400831-DAA3-DB15-A4B6-A29FC3515530}" dt="2023-01-03T11:28:50.648" v="15"/>
        <pc:sldMkLst>
          <pc:docMk/>
          <pc:sldMk cId="136337014" sldId="339"/>
        </pc:sldMkLst>
      </pc:sldChg>
      <pc:sldChg chg="del">
        <pc:chgData name="Baker, Emily (STFC,DL,AST)" userId="S::emily.baker@stfc.ac.uk::cd63b128-5bbb-4867-bad5-e2b99d3ce767" providerId="AD" clId="Web-{25400831-DAA3-DB15-A4B6-A29FC3515530}" dt="2023-01-03T11:28:50.648" v="16"/>
        <pc:sldMkLst>
          <pc:docMk/>
          <pc:sldMk cId="2403076508" sldId="340"/>
        </pc:sldMkLst>
      </pc:sldChg>
      <pc:sldChg chg="del">
        <pc:chgData name="Baker, Emily (STFC,DL,AST)" userId="S::emily.baker@stfc.ac.uk::cd63b128-5bbb-4867-bad5-e2b99d3ce767" providerId="AD" clId="Web-{25400831-DAA3-DB15-A4B6-A29FC3515530}" dt="2023-01-03T11:28:50.633" v="7"/>
        <pc:sldMkLst>
          <pc:docMk/>
          <pc:sldMk cId="101396554" sldId="342"/>
        </pc:sldMkLst>
      </pc:sldChg>
      <pc:sldChg chg="del">
        <pc:chgData name="Baker, Emily (STFC,DL,AST)" userId="S::emily.baker@stfc.ac.uk::cd63b128-5bbb-4867-bad5-e2b99d3ce767" providerId="AD" clId="Web-{25400831-DAA3-DB15-A4B6-A29FC3515530}" dt="2023-01-03T11:28:50.664" v="21"/>
        <pc:sldMkLst>
          <pc:docMk/>
          <pc:sldMk cId="1441070157" sldId="343"/>
        </pc:sldMkLst>
      </pc:sldChg>
      <pc:sldChg chg="del">
        <pc:chgData name="Baker, Emily (STFC,DL,AST)" userId="S::emily.baker@stfc.ac.uk::cd63b128-5bbb-4867-bad5-e2b99d3ce767" providerId="AD" clId="Web-{25400831-DAA3-DB15-A4B6-A29FC3515530}" dt="2023-01-03T11:28:50.648" v="13"/>
        <pc:sldMkLst>
          <pc:docMk/>
          <pc:sldMk cId="26320349" sldId="344"/>
        </pc:sldMkLst>
      </pc:sldChg>
      <pc:sldChg chg="del">
        <pc:chgData name="Baker, Emily (STFC,DL,AST)" userId="S::emily.baker@stfc.ac.uk::cd63b128-5bbb-4867-bad5-e2b99d3ce767" providerId="AD" clId="Web-{25400831-DAA3-DB15-A4B6-A29FC3515530}" dt="2023-01-03T11:28:50.648" v="14"/>
        <pc:sldMkLst>
          <pc:docMk/>
          <pc:sldMk cId="1934488815" sldId="345"/>
        </pc:sldMkLst>
      </pc:sldChg>
      <pc:sldChg chg="del">
        <pc:chgData name="Baker, Emily (STFC,DL,AST)" userId="S::emily.baker@stfc.ac.uk::cd63b128-5bbb-4867-bad5-e2b99d3ce767" providerId="AD" clId="Web-{25400831-DAA3-DB15-A4B6-A29FC3515530}" dt="2023-01-03T11:28:50.648" v="12"/>
        <pc:sldMkLst>
          <pc:docMk/>
          <pc:sldMk cId="3297781151" sldId="346"/>
        </pc:sldMkLst>
      </pc:sldChg>
      <pc:sldChg chg="del">
        <pc:chgData name="Baker, Emily (STFC,DL,AST)" userId="S::emily.baker@stfc.ac.uk::cd63b128-5bbb-4867-bad5-e2b99d3ce767" providerId="AD" clId="Web-{25400831-DAA3-DB15-A4B6-A29FC3515530}" dt="2023-01-03T11:28:50.648" v="11"/>
        <pc:sldMkLst>
          <pc:docMk/>
          <pc:sldMk cId="1795831578" sldId="347"/>
        </pc:sldMkLst>
      </pc:sldChg>
      <pc:sldChg chg="del">
        <pc:chgData name="Baker, Emily (STFC,DL,AST)" userId="S::emily.baker@stfc.ac.uk::cd63b128-5bbb-4867-bad5-e2b99d3ce767" providerId="AD" clId="Web-{25400831-DAA3-DB15-A4B6-A29FC3515530}" dt="2023-01-03T11:28:53.680" v="27"/>
        <pc:sldMkLst>
          <pc:docMk/>
          <pc:sldMk cId="822180011" sldId="348"/>
        </pc:sldMkLst>
      </pc:sldChg>
      <pc:sldChg chg="del">
        <pc:chgData name="Baker, Emily (STFC,DL,AST)" userId="S::emily.baker@stfc.ac.uk::cd63b128-5bbb-4867-bad5-e2b99d3ce767" providerId="AD" clId="Web-{25400831-DAA3-DB15-A4B6-A29FC3515530}" dt="2023-01-03T11:28:50.648" v="10"/>
        <pc:sldMkLst>
          <pc:docMk/>
          <pc:sldMk cId="3625663081" sldId="349"/>
        </pc:sldMkLst>
      </pc:sldChg>
      <pc:sldChg chg="del">
        <pc:chgData name="Baker, Emily (STFC,DL,AST)" userId="S::emily.baker@stfc.ac.uk::cd63b128-5bbb-4867-bad5-e2b99d3ce767" providerId="AD" clId="Web-{25400831-DAA3-DB15-A4B6-A29FC3515530}" dt="2023-01-03T11:28:50.648" v="9"/>
        <pc:sldMkLst>
          <pc:docMk/>
          <pc:sldMk cId="1879916749" sldId="350"/>
        </pc:sldMkLst>
      </pc:sldChg>
      <pc:sldChg chg="del">
        <pc:chgData name="Baker, Emily (STFC,DL,AST)" userId="S::emily.baker@stfc.ac.uk::cd63b128-5bbb-4867-bad5-e2b99d3ce767" providerId="AD" clId="Web-{25400831-DAA3-DB15-A4B6-A29FC3515530}" dt="2023-01-03T11:28:50.633" v="8"/>
        <pc:sldMkLst>
          <pc:docMk/>
          <pc:sldMk cId="2839546867" sldId="351"/>
        </pc:sldMkLst>
      </pc:sldChg>
      <pc:sldChg chg="del">
        <pc:chgData name="Baker, Emily (STFC,DL,AST)" userId="S::emily.baker@stfc.ac.uk::cd63b128-5bbb-4867-bad5-e2b99d3ce767" providerId="AD" clId="Web-{25400831-DAA3-DB15-A4B6-A29FC3515530}" dt="2023-01-03T11:28:50.664" v="22"/>
        <pc:sldMkLst>
          <pc:docMk/>
          <pc:sldMk cId="3377636193" sldId="352"/>
        </pc:sldMkLst>
      </pc:sldChg>
      <pc:sldChg chg="del">
        <pc:chgData name="Baker, Emily (STFC,DL,AST)" userId="S::emily.baker@stfc.ac.uk::cd63b128-5bbb-4867-bad5-e2b99d3ce767" providerId="AD" clId="Web-{25400831-DAA3-DB15-A4B6-A29FC3515530}" dt="2023-01-03T11:28:50.633" v="6"/>
        <pc:sldMkLst>
          <pc:docMk/>
          <pc:sldMk cId="1676812750" sldId="353"/>
        </pc:sldMkLst>
      </pc:sldChg>
      <pc:sldChg chg="del">
        <pc:chgData name="Baker, Emily (STFC,DL,AST)" userId="S::emily.baker@stfc.ac.uk::cd63b128-5bbb-4867-bad5-e2b99d3ce767" providerId="AD" clId="Web-{25400831-DAA3-DB15-A4B6-A29FC3515530}" dt="2023-01-03T11:28:50.633" v="4"/>
        <pc:sldMkLst>
          <pc:docMk/>
          <pc:sldMk cId="2656979476" sldId="354"/>
        </pc:sldMkLst>
      </pc:sldChg>
      <pc:sldChg chg="del">
        <pc:chgData name="Baker, Emily (STFC,DL,AST)" userId="S::emily.baker@stfc.ac.uk::cd63b128-5bbb-4867-bad5-e2b99d3ce767" providerId="AD" clId="Web-{25400831-DAA3-DB15-A4B6-A29FC3515530}" dt="2023-01-03T11:28:50.633" v="5"/>
        <pc:sldMkLst>
          <pc:docMk/>
          <pc:sldMk cId="1691264706" sldId="355"/>
        </pc:sldMkLst>
      </pc:sldChg>
    </pc:docChg>
  </pc:docChgLst>
  <pc:docChgLst>
    <pc:chgData name="Cooper, Alison (STFC,DL,AST)" userId="10fbe303-8818-42e4-8b6d-3d55e496baf7" providerId="ADAL" clId="{264B8EAB-B465-45B0-8054-3F5A3795B846}"/>
    <pc:docChg chg="undo custSel modSld">
      <pc:chgData name="Cooper, Alison (STFC,DL,AST)" userId="10fbe303-8818-42e4-8b6d-3d55e496baf7" providerId="ADAL" clId="{264B8EAB-B465-45B0-8054-3F5A3795B846}" dt="2023-01-06T18:01:44.519" v="368" actId="113"/>
      <pc:docMkLst>
        <pc:docMk/>
      </pc:docMkLst>
      <pc:sldChg chg="addSp modSp mod">
        <pc:chgData name="Cooper, Alison (STFC,DL,AST)" userId="10fbe303-8818-42e4-8b6d-3d55e496baf7" providerId="ADAL" clId="{264B8EAB-B465-45B0-8054-3F5A3795B846}" dt="2023-01-06T18:01:44.519" v="368" actId="113"/>
        <pc:sldMkLst>
          <pc:docMk/>
          <pc:sldMk cId="3941351561" sldId="326"/>
        </pc:sldMkLst>
        <pc:spChg chg="add mod">
          <ac:chgData name="Cooper, Alison (STFC,DL,AST)" userId="10fbe303-8818-42e4-8b6d-3d55e496baf7" providerId="ADAL" clId="{264B8EAB-B465-45B0-8054-3F5A3795B846}" dt="2023-01-06T17:59:46.485" v="332" actId="207"/>
          <ac:spMkLst>
            <pc:docMk/>
            <pc:sldMk cId="3941351561" sldId="326"/>
            <ac:spMk id="2" creationId="{5BB7D846-925A-4D7A-9418-EAD2478700E8}"/>
          </ac:spMkLst>
        </pc:spChg>
        <pc:spChg chg="mod ord">
          <ac:chgData name="Cooper, Alison (STFC,DL,AST)" userId="10fbe303-8818-42e4-8b6d-3d55e496baf7" providerId="ADAL" clId="{264B8EAB-B465-45B0-8054-3F5A3795B846}" dt="2023-01-06T17:59:20.288" v="330" actId="207"/>
          <ac:spMkLst>
            <pc:docMk/>
            <pc:sldMk cId="3941351561" sldId="326"/>
            <ac:spMk id="5" creationId="{668D83EF-DB44-CFAF-9D89-96FA987F21A1}"/>
          </ac:spMkLst>
        </pc:spChg>
        <pc:spChg chg="mod">
          <ac:chgData name="Cooper, Alison (STFC,DL,AST)" userId="10fbe303-8818-42e4-8b6d-3d55e496baf7" providerId="ADAL" clId="{264B8EAB-B465-45B0-8054-3F5A3795B846}" dt="2023-01-06T18:01:44.519" v="368" actId="113"/>
          <ac:spMkLst>
            <pc:docMk/>
            <pc:sldMk cId="3941351561" sldId="326"/>
            <ac:spMk id="6" creationId="{FA37BE0B-028D-5BA3-58C1-94A04044642D}"/>
          </ac:spMkLst>
        </pc:spChg>
        <pc:grpChg chg="add mod ord">
          <ac:chgData name="Cooper, Alison (STFC,DL,AST)" userId="10fbe303-8818-42e4-8b6d-3d55e496baf7" providerId="ADAL" clId="{264B8EAB-B465-45B0-8054-3F5A3795B846}" dt="2023-01-06T18:01:30.315" v="366" actId="167"/>
          <ac:grpSpMkLst>
            <pc:docMk/>
            <pc:sldMk cId="3941351561" sldId="326"/>
            <ac:grpSpMk id="4" creationId="{84250F95-2F85-4271-88EE-89F2280CABDB}"/>
          </ac:grpSpMkLst>
        </pc:grpChg>
        <pc:picChg chg="mod">
          <ac:chgData name="Cooper, Alison (STFC,DL,AST)" userId="10fbe303-8818-42e4-8b6d-3d55e496baf7" providerId="ADAL" clId="{264B8EAB-B465-45B0-8054-3F5A3795B846}" dt="2023-01-06T18:01:18.839" v="362" actId="164"/>
          <ac:picMkLst>
            <pc:docMk/>
            <pc:sldMk cId="3941351561" sldId="326"/>
            <ac:picMk id="3" creationId="{CBF0724E-F1CC-50FE-B843-AE4B4FF99DD3}"/>
          </ac:picMkLst>
        </pc:picChg>
        <pc:picChg chg="add mod ord modCrop">
          <ac:chgData name="Cooper, Alison (STFC,DL,AST)" userId="10fbe303-8818-42e4-8b6d-3d55e496baf7" providerId="ADAL" clId="{264B8EAB-B465-45B0-8054-3F5A3795B846}" dt="2023-01-06T18:01:24.745" v="365" actId="167"/>
          <ac:picMkLst>
            <pc:docMk/>
            <pc:sldMk cId="3941351561" sldId="326"/>
            <ac:picMk id="7" creationId="{1D1D6B40-44E3-49A0-B422-542EBB14AF69}"/>
          </ac:picMkLst>
        </pc:picChg>
      </pc:sldChg>
    </pc:docChg>
  </pc:docChgLst>
  <pc:docChgLst>
    <pc:chgData name="Baker, Emily (STFC,DL,AST)" userId="S::emily.baker@stfc.ac.uk::cd63b128-5bbb-4867-bad5-e2b99d3ce767" providerId="AD" clId="Web-{1DA6C2E3-B5A6-1CCF-B4EC-A11B822E0970}"/>
    <pc:docChg chg="addSld delSld modSld addMainMaster modMainMaster">
      <pc:chgData name="Baker, Emily (STFC,DL,AST)" userId="S::emily.baker@stfc.ac.uk::cd63b128-5bbb-4867-bad5-e2b99d3ce767" providerId="AD" clId="Web-{1DA6C2E3-B5A6-1CCF-B4EC-A11B822E0970}" dt="2021-09-13T12:04:14.555" v="8"/>
      <pc:docMkLst>
        <pc:docMk/>
      </pc:docMkLst>
      <pc:sldChg chg="modSp add del">
        <pc:chgData name="Baker, Emily (STFC,DL,AST)" userId="S::emily.baker@stfc.ac.uk::cd63b128-5bbb-4867-bad5-e2b99d3ce767" providerId="AD" clId="Web-{1DA6C2E3-B5A6-1CCF-B4EC-A11B822E0970}" dt="2021-09-13T12:04:14.555" v="8"/>
        <pc:sldMkLst>
          <pc:docMk/>
          <pc:sldMk cId="990140837" sldId="366"/>
        </pc:sldMkLst>
        <pc:spChg chg="mod">
          <ac:chgData name="Baker, Emily (STFC,DL,AST)" userId="S::emily.baker@stfc.ac.uk::cd63b128-5bbb-4867-bad5-e2b99d3ce767" providerId="AD" clId="Web-{1DA6C2E3-B5A6-1CCF-B4EC-A11B822E0970}" dt="2021-09-13T12:04:10.836" v="7" actId="1076"/>
          <ac:spMkLst>
            <pc:docMk/>
            <pc:sldMk cId="990140837" sldId="366"/>
            <ac:spMk id="2" creationId="{00000000-0000-0000-0000-000000000000}"/>
          </ac:spMkLst>
        </pc:spChg>
      </pc:sldChg>
      <pc:sldMasterChg chg="add addSldLayout">
        <pc:chgData name="Baker, Emily (STFC,DL,AST)" userId="S::emily.baker@stfc.ac.uk::cd63b128-5bbb-4867-bad5-e2b99d3ce767" providerId="AD" clId="Web-{1DA6C2E3-B5A6-1CCF-B4EC-A11B822E0970}" dt="2021-09-13T12:03:47.710" v="0"/>
        <pc:sldMasterMkLst>
          <pc:docMk/>
          <pc:sldMasterMk cId="1930576241" sldId="2147483648"/>
        </pc:sldMasterMkLst>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3167701988" sldId="2147483649"/>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1699842310" sldId="2147483650"/>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1384672079" sldId="2147483651"/>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2834727637" sldId="2147483652"/>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89778672" sldId="2147483653"/>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3512505357" sldId="2147483654"/>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1388973990" sldId="2147483655"/>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517184989" sldId="2147483656"/>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4249761611" sldId="2147483657"/>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2907782994" sldId="2147483658"/>
          </pc:sldLayoutMkLst>
        </pc:sldLayoutChg>
        <pc:sldLayoutChg chg="add">
          <pc:chgData name="Baker, Emily (STFC,DL,AST)" userId="S::emily.baker@stfc.ac.uk::cd63b128-5bbb-4867-bad5-e2b99d3ce767" providerId="AD" clId="Web-{1DA6C2E3-B5A6-1CCF-B4EC-A11B822E0970}" dt="2021-09-13T12:03:47.710" v="0"/>
          <pc:sldLayoutMkLst>
            <pc:docMk/>
            <pc:sldMasterMk cId="1930576241" sldId="2147483648"/>
            <pc:sldLayoutMk cId="797717901" sldId="2147483659"/>
          </pc:sldLayoutMkLst>
        </pc:sldLayoutChg>
      </pc:sldMasterChg>
      <pc:sldMasterChg chg="replId modSldLayout">
        <pc:chgData name="Baker, Emily (STFC,DL,AST)" userId="S::emily.baker@stfc.ac.uk::cd63b128-5bbb-4867-bad5-e2b99d3ce767" providerId="AD" clId="Web-{1DA6C2E3-B5A6-1CCF-B4EC-A11B822E0970}" dt="2021-09-13T12:03:47.710" v="0"/>
        <pc:sldMasterMkLst>
          <pc:docMk/>
          <pc:sldMasterMk cId="331763296" sldId="2147483763"/>
        </pc:sldMasterMkLst>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2775261754" sldId="2147483764"/>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245728761" sldId="2147483765"/>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1679991175" sldId="2147483766"/>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2642697596" sldId="2147483767"/>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3460866907" sldId="2147483768"/>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4135119431" sldId="2147483769"/>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1725274949" sldId="2147483770"/>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341595567" sldId="2147483771"/>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3762624179" sldId="2147483772"/>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3587612472" sldId="2147483773"/>
          </pc:sldLayoutMkLst>
        </pc:sldLayoutChg>
        <pc:sldLayoutChg chg="replId">
          <pc:chgData name="Baker, Emily (STFC,DL,AST)" userId="S::emily.baker@stfc.ac.uk::cd63b128-5bbb-4867-bad5-e2b99d3ce767" providerId="AD" clId="Web-{1DA6C2E3-B5A6-1CCF-B4EC-A11B822E0970}" dt="2021-09-13T12:03:47.710" v="0"/>
          <pc:sldLayoutMkLst>
            <pc:docMk/>
            <pc:sldMasterMk cId="331763296" sldId="2147483763"/>
            <pc:sldLayoutMk cId="4286809906" sldId="2147483774"/>
          </pc:sldLayoutMkLst>
        </pc:sldLayoutChg>
      </pc:sldMasterChg>
    </pc:docChg>
  </pc:docChgLst>
  <pc:docChgLst>
    <pc:chgData name="Baker, Emily (STFC,DL,AST)" userId="S::emily.baker@stfc.ac.uk::cd63b128-5bbb-4867-bad5-e2b99d3ce767" providerId="AD" clId="Web-{51A109FF-7915-526B-BA9D-9505F244BAF5}"/>
    <pc:docChg chg="modSld">
      <pc:chgData name="Baker, Emily (STFC,DL,AST)" userId="S::emily.baker@stfc.ac.uk::cd63b128-5bbb-4867-bad5-e2b99d3ce767" providerId="AD" clId="Web-{51A109FF-7915-526B-BA9D-9505F244BAF5}" dt="2020-09-22T09:09:55.831" v="0" actId="1076"/>
      <pc:docMkLst>
        <pc:docMk/>
      </pc:docMkLst>
      <pc:sldChg chg="modSp">
        <pc:chgData name="Baker, Emily (STFC,DL,AST)" userId="S::emily.baker@stfc.ac.uk::cd63b128-5bbb-4867-bad5-e2b99d3ce767" providerId="AD" clId="Web-{51A109FF-7915-526B-BA9D-9505F244BAF5}" dt="2020-09-22T09:09:55.831" v="0" actId="1076"/>
        <pc:sldMkLst>
          <pc:docMk/>
          <pc:sldMk cId="4135436572" sldId="319"/>
        </pc:sldMkLst>
        <pc:grpChg chg="mod">
          <ac:chgData name="Baker, Emily (STFC,DL,AST)" userId="S::emily.baker@stfc.ac.uk::cd63b128-5bbb-4867-bad5-e2b99d3ce767" providerId="AD" clId="Web-{51A109FF-7915-526B-BA9D-9505F244BAF5}" dt="2020-09-22T09:09:55.831" v="0" actId="1076"/>
          <ac:grpSpMkLst>
            <pc:docMk/>
            <pc:sldMk cId="4135436572" sldId="319"/>
            <ac:grpSpMk id="6" creationId="{00000000-0000-0000-0000-000000000000}"/>
          </ac:grpSpMkLst>
        </pc:grpChg>
      </pc:sldChg>
    </pc:docChg>
  </pc:docChgLst>
  <pc:docChgLst>
    <pc:chgData name="Baker, Emily (STFC,DL,AST)" userId="S::emily.baker@stfc.ac.uk::cd63b128-5bbb-4867-bad5-e2b99d3ce767" providerId="AD" clId="Web-{5E358A87-967A-75F4-E01D-152CF6E2C3DA}"/>
    <pc:docChg chg="addSld delSld modSld">
      <pc:chgData name="Baker, Emily (STFC,DL,AST)" userId="S::emily.baker@stfc.ac.uk::cd63b128-5bbb-4867-bad5-e2b99d3ce767" providerId="AD" clId="Web-{5E358A87-967A-75F4-E01D-152CF6E2C3DA}" dt="2022-04-04T09:50:59.887" v="228" actId="20577"/>
      <pc:docMkLst>
        <pc:docMk/>
      </pc:docMkLst>
      <pc:sldChg chg="modSp">
        <pc:chgData name="Baker, Emily (STFC,DL,AST)" userId="S::emily.baker@stfc.ac.uk::cd63b128-5bbb-4867-bad5-e2b99d3ce767" providerId="AD" clId="Web-{5E358A87-967A-75F4-E01D-152CF6E2C3DA}" dt="2022-04-04T09:13:20.068" v="2" actId="20577"/>
        <pc:sldMkLst>
          <pc:docMk/>
          <pc:sldMk cId="3224382533" sldId="257"/>
        </pc:sldMkLst>
        <pc:spChg chg="mod">
          <ac:chgData name="Baker, Emily (STFC,DL,AST)" userId="S::emily.baker@stfc.ac.uk::cd63b128-5bbb-4867-bad5-e2b99d3ce767" providerId="AD" clId="Web-{5E358A87-967A-75F4-E01D-152CF6E2C3DA}" dt="2022-04-04T09:13:20.068" v="2" actId="20577"/>
          <ac:spMkLst>
            <pc:docMk/>
            <pc:sldMk cId="3224382533" sldId="257"/>
            <ac:spMk id="12" creationId="{00000000-0000-0000-0000-000000000000}"/>
          </ac:spMkLst>
        </pc:spChg>
      </pc:sldChg>
      <pc:sldChg chg="modSp">
        <pc:chgData name="Baker, Emily (STFC,DL,AST)" userId="S::emily.baker@stfc.ac.uk::cd63b128-5bbb-4867-bad5-e2b99d3ce767" providerId="AD" clId="Web-{5E358A87-967A-75F4-E01D-152CF6E2C3DA}" dt="2022-04-04T09:13:53.975" v="29" actId="20577"/>
        <pc:sldMkLst>
          <pc:docMk/>
          <pc:sldMk cId="3667547723" sldId="311"/>
        </pc:sldMkLst>
        <pc:spChg chg="mod">
          <ac:chgData name="Baker, Emily (STFC,DL,AST)" userId="S::emily.baker@stfc.ac.uk::cd63b128-5bbb-4867-bad5-e2b99d3ce767" providerId="AD" clId="Web-{5E358A87-967A-75F4-E01D-152CF6E2C3DA}" dt="2022-04-04T09:13:53.975" v="29" actId="20577"/>
          <ac:spMkLst>
            <pc:docMk/>
            <pc:sldMk cId="3667547723" sldId="311"/>
            <ac:spMk id="16" creationId="{2422DBB9-7747-7041-8E78-C517CE8075C9}"/>
          </ac:spMkLst>
        </pc:spChg>
      </pc:sldChg>
      <pc:sldChg chg="del">
        <pc:chgData name="Baker, Emily (STFC,DL,AST)" userId="S::emily.baker@stfc.ac.uk::cd63b128-5bbb-4867-bad5-e2b99d3ce767" providerId="AD" clId="Web-{5E358A87-967A-75F4-E01D-152CF6E2C3DA}" dt="2022-04-04T09:13:29.865" v="8"/>
        <pc:sldMkLst>
          <pc:docMk/>
          <pc:sldMk cId="2566159516" sldId="313"/>
        </pc:sldMkLst>
      </pc:sldChg>
      <pc:sldChg chg="modSp add replId">
        <pc:chgData name="Baker, Emily (STFC,DL,AST)" userId="S::emily.baker@stfc.ac.uk::cd63b128-5bbb-4867-bad5-e2b99d3ce767" providerId="AD" clId="Web-{5E358A87-967A-75F4-E01D-152CF6E2C3DA}" dt="2022-04-04T09:14:33.132" v="40" actId="1076"/>
        <pc:sldMkLst>
          <pc:docMk/>
          <pc:sldMk cId="3940342436" sldId="313"/>
        </pc:sldMkLst>
        <pc:spChg chg="mod">
          <ac:chgData name="Baker, Emily (STFC,DL,AST)" userId="S::emily.baker@stfc.ac.uk::cd63b128-5bbb-4867-bad5-e2b99d3ce767" providerId="AD" clId="Web-{5E358A87-967A-75F4-E01D-152CF6E2C3DA}" dt="2022-04-04T09:14:33.132" v="40" actId="1076"/>
          <ac:spMkLst>
            <pc:docMk/>
            <pc:sldMk cId="3940342436" sldId="313"/>
            <ac:spMk id="8" creationId="{A1A39C34-E01A-FD49-8603-2E8AE6BB5606}"/>
          </ac:spMkLst>
        </pc:spChg>
      </pc:sldChg>
      <pc:sldChg chg="addSp modSp new">
        <pc:chgData name="Baker, Emily (STFC,DL,AST)" userId="S::emily.baker@stfc.ac.uk::cd63b128-5bbb-4867-bad5-e2b99d3ce767" providerId="AD" clId="Web-{5E358A87-967A-75F4-E01D-152CF6E2C3DA}" dt="2022-04-04T09:23:00.145" v="73" actId="1076"/>
        <pc:sldMkLst>
          <pc:docMk/>
          <pc:sldMk cId="1252323468" sldId="314"/>
        </pc:sldMkLst>
        <pc:spChg chg="add mod">
          <ac:chgData name="Baker, Emily (STFC,DL,AST)" userId="S::emily.baker@stfc.ac.uk::cd63b128-5bbb-4867-bad5-e2b99d3ce767" providerId="AD" clId="Web-{5E358A87-967A-75F4-E01D-152CF6E2C3DA}" dt="2022-04-04T09:22:25.722" v="67" actId="14100"/>
          <ac:spMkLst>
            <pc:docMk/>
            <pc:sldMk cId="1252323468" sldId="314"/>
            <ac:spMk id="2" creationId="{9CB40291-254D-272F-2F15-49615698099A}"/>
          </ac:spMkLst>
        </pc:spChg>
        <pc:spChg chg="add mod">
          <ac:chgData name="Baker, Emily (STFC,DL,AST)" userId="S::emily.baker@stfc.ac.uk::cd63b128-5bbb-4867-bad5-e2b99d3ce767" providerId="AD" clId="Web-{5E358A87-967A-75F4-E01D-152CF6E2C3DA}" dt="2022-04-04T09:22:40.910" v="72"/>
          <ac:spMkLst>
            <pc:docMk/>
            <pc:sldMk cId="1252323468" sldId="314"/>
            <ac:spMk id="5" creationId="{577BCF87-008A-65C8-AE85-2D30669CB3C1}"/>
          </ac:spMkLst>
        </pc:spChg>
        <pc:picChg chg="add mod">
          <ac:chgData name="Baker, Emily (STFC,DL,AST)" userId="S::emily.baker@stfc.ac.uk::cd63b128-5bbb-4867-bad5-e2b99d3ce767" providerId="AD" clId="Web-{5E358A87-967A-75F4-E01D-152CF6E2C3DA}" dt="2022-04-04T09:23:00.145" v="73" actId="1076"/>
          <ac:picMkLst>
            <pc:docMk/>
            <pc:sldMk cId="1252323468" sldId="314"/>
            <ac:picMk id="3" creationId="{052E930B-4C5E-E268-61B0-DA2EB0104EE0}"/>
          </ac:picMkLst>
        </pc:picChg>
      </pc:sldChg>
      <pc:sldChg chg="del">
        <pc:chgData name="Baker, Emily (STFC,DL,AST)" userId="S::emily.baker@stfc.ac.uk::cd63b128-5bbb-4867-bad5-e2b99d3ce767" providerId="AD" clId="Web-{5E358A87-967A-75F4-E01D-152CF6E2C3DA}" dt="2022-04-04T09:13:29.865" v="6"/>
        <pc:sldMkLst>
          <pc:docMk/>
          <pc:sldMk cId="536374617" sldId="315"/>
        </pc:sldMkLst>
      </pc:sldChg>
      <pc:sldChg chg="addSp modSp new">
        <pc:chgData name="Baker, Emily (STFC,DL,AST)" userId="S::emily.baker@stfc.ac.uk::cd63b128-5bbb-4867-bad5-e2b99d3ce767" providerId="AD" clId="Web-{5E358A87-967A-75F4-E01D-152CF6E2C3DA}" dt="2022-04-04T09:50:59.887" v="228" actId="20577"/>
        <pc:sldMkLst>
          <pc:docMk/>
          <pc:sldMk cId="3451872943" sldId="315"/>
        </pc:sldMkLst>
        <pc:spChg chg="add mod">
          <ac:chgData name="Baker, Emily (STFC,DL,AST)" userId="S::emily.baker@stfc.ac.uk::cd63b128-5bbb-4867-bad5-e2b99d3ce767" providerId="AD" clId="Web-{5E358A87-967A-75F4-E01D-152CF6E2C3DA}" dt="2022-04-04T09:25:03.742" v="132" actId="20577"/>
          <ac:spMkLst>
            <pc:docMk/>
            <pc:sldMk cId="3451872943" sldId="315"/>
            <ac:spMk id="3" creationId="{8BCC704D-1D94-6DDF-4169-19DCD9412667}"/>
          </ac:spMkLst>
        </pc:spChg>
        <pc:spChg chg="add mod">
          <ac:chgData name="Baker, Emily (STFC,DL,AST)" userId="S::emily.baker@stfc.ac.uk::cd63b128-5bbb-4867-bad5-e2b99d3ce767" providerId="AD" clId="Web-{5E358A87-967A-75F4-E01D-152CF6E2C3DA}" dt="2022-04-04T09:50:59.887" v="228" actId="20577"/>
          <ac:spMkLst>
            <pc:docMk/>
            <pc:sldMk cId="3451872943" sldId="315"/>
            <ac:spMk id="4" creationId="{494E5F47-B21E-1B36-1748-E03382471058}"/>
          </ac:spMkLst>
        </pc:spChg>
        <pc:spChg chg="add mod">
          <ac:chgData name="Baker, Emily (STFC,DL,AST)" userId="S::emily.baker@stfc.ac.uk::cd63b128-5bbb-4867-bad5-e2b99d3ce767" providerId="AD" clId="Web-{5E358A87-967A-75F4-E01D-152CF6E2C3DA}" dt="2022-04-04T09:50:57.152" v="226" actId="20577"/>
          <ac:spMkLst>
            <pc:docMk/>
            <pc:sldMk cId="3451872943" sldId="315"/>
            <ac:spMk id="5" creationId="{146C89BE-16FF-1354-3B8A-7DF772A98EC9}"/>
          </ac:spMkLst>
        </pc:spChg>
      </pc:sldChg>
      <pc:sldChg chg="del">
        <pc:chgData name="Baker, Emily (STFC,DL,AST)" userId="S::emily.baker@stfc.ac.uk::cd63b128-5bbb-4867-bad5-e2b99d3ce767" providerId="AD" clId="Web-{5E358A87-967A-75F4-E01D-152CF6E2C3DA}" dt="2022-04-04T09:13:29.865" v="12"/>
        <pc:sldMkLst>
          <pc:docMk/>
          <pc:sldMk cId="2958026855" sldId="316"/>
        </pc:sldMkLst>
      </pc:sldChg>
      <pc:sldChg chg="del">
        <pc:chgData name="Baker, Emily (STFC,DL,AST)" userId="S::emily.baker@stfc.ac.uk::cd63b128-5bbb-4867-bad5-e2b99d3ce767" providerId="AD" clId="Web-{5E358A87-967A-75F4-E01D-152CF6E2C3DA}" dt="2022-04-04T09:13:29.865" v="7"/>
        <pc:sldMkLst>
          <pc:docMk/>
          <pc:sldMk cId="2363765467" sldId="317"/>
        </pc:sldMkLst>
      </pc:sldChg>
      <pc:sldChg chg="del">
        <pc:chgData name="Baker, Emily (STFC,DL,AST)" userId="S::emily.baker@stfc.ac.uk::cd63b128-5bbb-4867-bad5-e2b99d3ce767" providerId="AD" clId="Web-{5E358A87-967A-75F4-E01D-152CF6E2C3DA}" dt="2022-04-04T09:13:29.865" v="14"/>
        <pc:sldMkLst>
          <pc:docMk/>
          <pc:sldMk cId="149516100" sldId="318"/>
        </pc:sldMkLst>
      </pc:sldChg>
      <pc:sldChg chg="del">
        <pc:chgData name="Baker, Emily (STFC,DL,AST)" userId="S::emily.baker@stfc.ac.uk::cd63b128-5bbb-4867-bad5-e2b99d3ce767" providerId="AD" clId="Web-{5E358A87-967A-75F4-E01D-152CF6E2C3DA}" dt="2022-04-04T09:13:29.865" v="13"/>
        <pc:sldMkLst>
          <pc:docMk/>
          <pc:sldMk cId="2820478328" sldId="319"/>
        </pc:sldMkLst>
      </pc:sldChg>
      <pc:sldChg chg="del">
        <pc:chgData name="Baker, Emily (STFC,DL,AST)" userId="S::emily.baker@stfc.ac.uk::cd63b128-5bbb-4867-bad5-e2b99d3ce767" providerId="AD" clId="Web-{5E358A87-967A-75F4-E01D-152CF6E2C3DA}" dt="2022-04-04T09:13:29.881" v="20"/>
        <pc:sldMkLst>
          <pc:docMk/>
          <pc:sldMk cId="1404998341" sldId="320"/>
        </pc:sldMkLst>
      </pc:sldChg>
      <pc:sldChg chg="del">
        <pc:chgData name="Baker, Emily (STFC,DL,AST)" userId="S::emily.baker@stfc.ac.uk::cd63b128-5bbb-4867-bad5-e2b99d3ce767" providerId="AD" clId="Web-{5E358A87-967A-75F4-E01D-152CF6E2C3DA}" dt="2022-04-04T09:13:29.881" v="21"/>
        <pc:sldMkLst>
          <pc:docMk/>
          <pc:sldMk cId="2176114515" sldId="321"/>
        </pc:sldMkLst>
      </pc:sldChg>
      <pc:sldChg chg="del">
        <pc:chgData name="Baker, Emily (STFC,DL,AST)" userId="S::emily.baker@stfc.ac.uk::cd63b128-5bbb-4867-bad5-e2b99d3ce767" providerId="AD" clId="Web-{5E358A87-967A-75F4-E01D-152CF6E2C3DA}" dt="2022-04-04T09:13:29.881" v="17"/>
        <pc:sldMkLst>
          <pc:docMk/>
          <pc:sldMk cId="3350078342" sldId="322"/>
        </pc:sldMkLst>
      </pc:sldChg>
      <pc:sldChg chg="del">
        <pc:chgData name="Baker, Emily (STFC,DL,AST)" userId="S::emily.baker@stfc.ac.uk::cd63b128-5bbb-4867-bad5-e2b99d3ce767" providerId="AD" clId="Web-{5E358A87-967A-75F4-E01D-152CF6E2C3DA}" dt="2022-04-04T09:13:29.865" v="16"/>
        <pc:sldMkLst>
          <pc:docMk/>
          <pc:sldMk cId="2198171901" sldId="323"/>
        </pc:sldMkLst>
      </pc:sldChg>
      <pc:sldChg chg="del">
        <pc:chgData name="Baker, Emily (STFC,DL,AST)" userId="S::emily.baker@stfc.ac.uk::cd63b128-5bbb-4867-bad5-e2b99d3ce767" providerId="AD" clId="Web-{5E358A87-967A-75F4-E01D-152CF6E2C3DA}" dt="2022-04-04T09:13:29.865" v="15"/>
        <pc:sldMkLst>
          <pc:docMk/>
          <pc:sldMk cId="1703349963" sldId="324"/>
        </pc:sldMkLst>
      </pc:sldChg>
      <pc:sldChg chg="del">
        <pc:chgData name="Baker, Emily (STFC,DL,AST)" userId="S::emily.baker@stfc.ac.uk::cd63b128-5bbb-4867-bad5-e2b99d3ce767" providerId="AD" clId="Web-{5E358A87-967A-75F4-E01D-152CF6E2C3DA}" dt="2022-04-04T09:13:29.865" v="9"/>
        <pc:sldMkLst>
          <pc:docMk/>
          <pc:sldMk cId="3860650694" sldId="327"/>
        </pc:sldMkLst>
      </pc:sldChg>
      <pc:sldChg chg="del">
        <pc:chgData name="Baker, Emily (STFC,DL,AST)" userId="S::emily.baker@stfc.ac.uk::cd63b128-5bbb-4867-bad5-e2b99d3ce767" providerId="AD" clId="Web-{5E358A87-967A-75F4-E01D-152CF6E2C3DA}" dt="2022-04-04T09:13:29.865" v="11"/>
        <pc:sldMkLst>
          <pc:docMk/>
          <pc:sldMk cId="2912731089" sldId="364"/>
        </pc:sldMkLst>
      </pc:sldChg>
      <pc:sldChg chg="del">
        <pc:chgData name="Baker, Emily (STFC,DL,AST)" userId="S::emily.baker@stfc.ac.uk::cd63b128-5bbb-4867-bad5-e2b99d3ce767" providerId="AD" clId="Web-{5E358A87-967A-75F4-E01D-152CF6E2C3DA}" dt="2022-04-04T09:13:29.865" v="10"/>
        <pc:sldMkLst>
          <pc:docMk/>
          <pc:sldMk cId="2603493320" sldId="369"/>
        </pc:sldMkLst>
      </pc:sldChg>
      <pc:sldChg chg="del">
        <pc:chgData name="Baker, Emily (STFC,DL,AST)" userId="S::emily.baker@stfc.ac.uk::cd63b128-5bbb-4867-bad5-e2b99d3ce767" providerId="AD" clId="Web-{5E358A87-967A-75F4-E01D-152CF6E2C3DA}" dt="2022-04-04T09:13:29.881" v="18"/>
        <pc:sldMkLst>
          <pc:docMk/>
          <pc:sldMk cId="1180155190" sldId="370"/>
        </pc:sldMkLst>
      </pc:sldChg>
      <pc:sldChg chg="del">
        <pc:chgData name="Baker, Emily (STFC,DL,AST)" userId="S::emily.baker@stfc.ac.uk::cd63b128-5bbb-4867-bad5-e2b99d3ce767" providerId="AD" clId="Web-{5E358A87-967A-75F4-E01D-152CF6E2C3DA}" dt="2022-04-04T09:13:29.881" v="19"/>
        <pc:sldMkLst>
          <pc:docMk/>
          <pc:sldMk cId="2845825979" sldId="371"/>
        </pc:sldMkLst>
      </pc:sldChg>
    </pc:docChg>
  </pc:docChgLst>
  <pc:docChgLst>
    <pc:chgData clId="Web-{F7E70D25-1848-2E22-4EA8-D22A820FAC5E}"/>
    <pc:docChg chg="modSld">
      <pc:chgData name="" userId="" providerId="" clId="Web-{F7E70D25-1848-2E22-4EA8-D22A820FAC5E}" dt="2022-07-01T08:04:13.686" v="1" actId="20577"/>
      <pc:docMkLst>
        <pc:docMk/>
      </pc:docMkLst>
      <pc:sldChg chg="modSp">
        <pc:chgData name="" userId="" providerId="" clId="Web-{F7E70D25-1848-2E22-4EA8-D22A820FAC5E}" dt="2022-07-01T08:04:13.686" v="1" actId="20577"/>
        <pc:sldMkLst>
          <pc:docMk/>
          <pc:sldMk cId="3224382533" sldId="257"/>
        </pc:sldMkLst>
        <pc:spChg chg="mod">
          <ac:chgData name="" userId="" providerId="" clId="Web-{F7E70D25-1848-2E22-4EA8-D22A820FAC5E}" dt="2022-07-01T08:04:13.686" v="1" actId="20577"/>
          <ac:spMkLst>
            <pc:docMk/>
            <pc:sldMk cId="3224382533" sldId="257"/>
            <ac:spMk id="12" creationId="{00000000-0000-0000-0000-000000000000}"/>
          </ac:spMkLst>
        </pc:spChg>
      </pc:sldChg>
    </pc:docChg>
  </pc:docChgLst>
  <pc:docChgLst>
    <pc:chgData name="Clarke, Jim (STFC,DL,AST)" userId="S::jim.clarke@stfc.ac.uk::cfbc3bf2-f1c3-43b3-bd3d-aaf645717052" providerId="AD" clId="Web-{71FB00C9-11E8-C50B-2873-72BE9E9D5CCB}"/>
    <pc:docChg chg="delSld modSld sldOrd">
      <pc:chgData name="Clarke, Jim (STFC,DL,AST)" userId="S::jim.clarke@stfc.ac.uk::cfbc3bf2-f1c3-43b3-bd3d-aaf645717052" providerId="AD" clId="Web-{71FB00C9-11E8-C50B-2873-72BE9E9D5CCB}" dt="2021-05-11T10:33:53.498" v="314"/>
      <pc:docMkLst>
        <pc:docMk/>
      </pc:docMkLst>
      <pc:sldChg chg="modSp">
        <pc:chgData name="Clarke, Jim (STFC,DL,AST)" userId="S::jim.clarke@stfc.ac.uk::cfbc3bf2-f1c3-43b3-bd3d-aaf645717052" providerId="AD" clId="Web-{71FB00C9-11E8-C50B-2873-72BE9E9D5CCB}" dt="2021-05-11T10:18:50.540" v="51" actId="20577"/>
        <pc:sldMkLst>
          <pc:docMk/>
          <pc:sldMk cId="3667547723" sldId="311"/>
        </pc:sldMkLst>
        <pc:spChg chg="mod">
          <ac:chgData name="Clarke, Jim (STFC,DL,AST)" userId="S::jim.clarke@stfc.ac.uk::cfbc3bf2-f1c3-43b3-bd3d-aaf645717052" providerId="AD" clId="Web-{71FB00C9-11E8-C50B-2873-72BE9E9D5CCB}" dt="2021-05-11T10:18:50.540" v="51" actId="20577"/>
          <ac:spMkLst>
            <pc:docMk/>
            <pc:sldMk cId="3667547723" sldId="311"/>
            <ac:spMk id="16" creationId="{2422DBB9-7747-7041-8E78-C517CE8075C9}"/>
          </ac:spMkLst>
        </pc:spChg>
      </pc:sldChg>
      <pc:sldChg chg="del">
        <pc:chgData name="Clarke, Jim (STFC,DL,AST)" userId="S::jim.clarke@stfc.ac.uk::cfbc3bf2-f1c3-43b3-bd3d-aaf645717052" providerId="AD" clId="Web-{71FB00C9-11E8-C50B-2873-72BE9E9D5CCB}" dt="2021-05-11T10:18:08.914" v="32"/>
        <pc:sldMkLst>
          <pc:docMk/>
          <pc:sldMk cId="4135436572" sldId="319"/>
        </pc:sldMkLst>
      </pc:sldChg>
      <pc:sldChg chg="del">
        <pc:chgData name="Clarke, Jim (STFC,DL,AST)" userId="S::jim.clarke@stfc.ac.uk::cfbc3bf2-f1c3-43b3-bd3d-aaf645717052" providerId="AD" clId="Web-{71FB00C9-11E8-C50B-2873-72BE9E9D5CCB}" dt="2021-05-11T10:33:53.498" v="314"/>
        <pc:sldMkLst>
          <pc:docMk/>
          <pc:sldMk cId="4101527231" sldId="335"/>
        </pc:sldMkLst>
      </pc:sldChg>
      <pc:sldChg chg="modSp">
        <pc:chgData name="Clarke, Jim (STFC,DL,AST)" userId="S::jim.clarke@stfc.ac.uk::cfbc3bf2-f1c3-43b3-bd3d-aaf645717052" providerId="AD" clId="Web-{71FB00C9-11E8-C50B-2873-72BE9E9D5CCB}" dt="2021-05-11T10:21:26.293" v="70" actId="1076"/>
        <pc:sldMkLst>
          <pc:docMk/>
          <pc:sldMk cId="3160504653" sldId="341"/>
        </pc:sldMkLst>
        <pc:spChg chg="mod">
          <ac:chgData name="Clarke, Jim (STFC,DL,AST)" userId="S::jim.clarke@stfc.ac.uk::cfbc3bf2-f1c3-43b3-bd3d-aaf645717052" providerId="AD" clId="Web-{71FB00C9-11E8-C50B-2873-72BE9E9D5CCB}" dt="2021-05-11T10:21:26.293" v="70" actId="1076"/>
          <ac:spMkLst>
            <pc:docMk/>
            <pc:sldMk cId="3160504653" sldId="341"/>
            <ac:spMk id="14" creationId="{00000000-0000-0000-0000-000000000000}"/>
          </ac:spMkLst>
        </pc:spChg>
        <pc:picChg chg="mod">
          <ac:chgData name="Clarke, Jim (STFC,DL,AST)" userId="S::jim.clarke@stfc.ac.uk::cfbc3bf2-f1c3-43b3-bd3d-aaf645717052" providerId="AD" clId="Web-{71FB00C9-11E8-C50B-2873-72BE9E9D5CCB}" dt="2021-05-11T10:21:26.247" v="69" actId="14100"/>
          <ac:picMkLst>
            <pc:docMk/>
            <pc:sldMk cId="3160504653" sldId="341"/>
            <ac:picMk id="25" creationId="{00000000-0000-0000-0000-000000000000}"/>
          </ac:picMkLst>
        </pc:picChg>
        <pc:picChg chg="mod">
          <ac:chgData name="Clarke, Jim (STFC,DL,AST)" userId="S::jim.clarke@stfc.ac.uk::cfbc3bf2-f1c3-43b3-bd3d-aaf645717052" providerId="AD" clId="Web-{71FB00C9-11E8-C50B-2873-72BE9E9D5CCB}" dt="2021-05-11T10:21:25.653" v="65" actId="1076"/>
          <ac:picMkLst>
            <pc:docMk/>
            <pc:sldMk cId="3160504653" sldId="341"/>
            <ac:picMk id="26" creationId="{00000000-0000-0000-0000-000000000000}"/>
          </ac:picMkLst>
        </pc:picChg>
      </pc:sldChg>
      <pc:sldChg chg="modSp">
        <pc:chgData name="Clarke, Jim (STFC,DL,AST)" userId="S::jim.clarke@stfc.ac.uk::cfbc3bf2-f1c3-43b3-bd3d-aaf645717052" providerId="AD" clId="Web-{71FB00C9-11E8-C50B-2873-72BE9E9D5CCB}" dt="2021-05-11T10:19:56.557" v="64" actId="1076"/>
        <pc:sldMkLst>
          <pc:docMk/>
          <pc:sldMk cId="1680924401" sldId="342"/>
        </pc:sldMkLst>
        <pc:picChg chg="mod">
          <ac:chgData name="Clarke, Jim (STFC,DL,AST)" userId="S::jim.clarke@stfc.ac.uk::cfbc3bf2-f1c3-43b3-bd3d-aaf645717052" providerId="AD" clId="Web-{71FB00C9-11E8-C50B-2873-72BE9E9D5CCB}" dt="2021-05-11T10:19:47.651" v="62" actId="14100"/>
          <ac:picMkLst>
            <pc:docMk/>
            <pc:sldMk cId="1680924401" sldId="342"/>
            <ac:picMk id="12" creationId="{00000000-0000-0000-0000-000000000000}"/>
          </ac:picMkLst>
        </pc:picChg>
        <pc:picChg chg="mod">
          <ac:chgData name="Clarke, Jim (STFC,DL,AST)" userId="S::jim.clarke@stfc.ac.uk::cfbc3bf2-f1c3-43b3-bd3d-aaf645717052" providerId="AD" clId="Web-{71FB00C9-11E8-C50B-2873-72BE9E9D5CCB}" dt="2021-05-11T10:19:56.557" v="64" actId="1076"/>
          <ac:picMkLst>
            <pc:docMk/>
            <pc:sldMk cId="1680924401" sldId="342"/>
            <ac:picMk id="13" creationId="{00000000-0000-0000-0000-000000000000}"/>
          </ac:picMkLst>
        </pc:picChg>
      </pc:sldChg>
      <pc:sldChg chg="modSp">
        <pc:chgData name="Clarke, Jim (STFC,DL,AST)" userId="S::jim.clarke@stfc.ac.uk::cfbc3bf2-f1c3-43b3-bd3d-aaf645717052" providerId="AD" clId="Web-{71FB00C9-11E8-C50B-2873-72BE9E9D5CCB}" dt="2021-05-11T10:18:07.820" v="31" actId="20577"/>
        <pc:sldMkLst>
          <pc:docMk/>
          <pc:sldMk cId="1993275169" sldId="343"/>
        </pc:sldMkLst>
        <pc:spChg chg="mod">
          <ac:chgData name="Clarke, Jim (STFC,DL,AST)" userId="S::jim.clarke@stfc.ac.uk::cfbc3bf2-f1c3-43b3-bd3d-aaf645717052" providerId="AD" clId="Web-{71FB00C9-11E8-C50B-2873-72BE9E9D5CCB}" dt="2021-05-11T10:18:07.820" v="31" actId="20577"/>
          <ac:spMkLst>
            <pc:docMk/>
            <pc:sldMk cId="1993275169" sldId="343"/>
            <ac:spMk id="8" creationId="{00000000-0000-0000-0000-000000000000}"/>
          </ac:spMkLst>
        </pc:spChg>
      </pc:sldChg>
      <pc:sldChg chg="modSp">
        <pc:chgData name="Clarke, Jim (STFC,DL,AST)" userId="S::jim.clarke@stfc.ac.uk::cfbc3bf2-f1c3-43b3-bd3d-aaf645717052" providerId="AD" clId="Web-{71FB00C9-11E8-C50B-2873-72BE9E9D5CCB}" dt="2021-05-11T10:19:16.712" v="59" actId="20577"/>
        <pc:sldMkLst>
          <pc:docMk/>
          <pc:sldMk cId="4154943165" sldId="344"/>
        </pc:sldMkLst>
        <pc:spChg chg="mod">
          <ac:chgData name="Clarke, Jim (STFC,DL,AST)" userId="S::jim.clarke@stfc.ac.uk::cfbc3bf2-f1c3-43b3-bd3d-aaf645717052" providerId="AD" clId="Web-{71FB00C9-11E8-C50B-2873-72BE9E9D5CCB}" dt="2021-05-11T10:19:16.712" v="59" actId="20577"/>
          <ac:spMkLst>
            <pc:docMk/>
            <pc:sldMk cId="4154943165" sldId="344"/>
            <ac:spMk id="2" creationId="{00000000-0000-0000-0000-000000000000}"/>
          </ac:spMkLst>
        </pc:spChg>
        <pc:spChg chg="mod">
          <ac:chgData name="Clarke, Jim (STFC,DL,AST)" userId="S::jim.clarke@stfc.ac.uk::cfbc3bf2-f1c3-43b3-bd3d-aaf645717052" providerId="AD" clId="Web-{71FB00C9-11E8-C50B-2873-72BE9E9D5CCB}" dt="2021-05-11T10:16:34.552" v="14" actId="20577"/>
          <ac:spMkLst>
            <pc:docMk/>
            <pc:sldMk cId="4154943165" sldId="344"/>
            <ac:spMk id="8" creationId="{00000000-0000-0000-0000-000000000000}"/>
          </ac:spMkLst>
        </pc:spChg>
      </pc:sldChg>
      <pc:sldChg chg="modSp">
        <pc:chgData name="Clarke, Jim (STFC,DL,AST)" userId="S::jim.clarke@stfc.ac.uk::cfbc3bf2-f1c3-43b3-bd3d-aaf645717052" providerId="AD" clId="Web-{71FB00C9-11E8-C50B-2873-72BE9E9D5CCB}" dt="2021-05-11T10:19:09.087" v="57" actId="20577"/>
        <pc:sldMkLst>
          <pc:docMk/>
          <pc:sldMk cId="2367683399" sldId="345"/>
        </pc:sldMkLst>
        <pc:spChg chg="mod">
          <ac:chgData name="Clarke, Jim (STFC,DL,AST)" userId="S::jim.clarke@stfc.ac.uk::cfbc3bf2-f1c3-43b3-bd3d-aaf645717052" providerId="AD" clId="Web-{71FB00C9-11E8-C50B-2873-72BE9E9D5CCB}" dt="2021-05-11T10:19:09.087" v="57" actId="20577"/>
          <ac:spMkLst>
            <pc:docMk/>
            <pc:sldMk cId="2367683399" sldId="345"/>
            <ac:spMk id="3" creationId="{00000000-0000-0000-0000-000000000000}"/>
          </ac:spMkLst>
        </pc:spChg>
      </pc:sldChg>
      <pc:sldChg chg="addSp modSp">
        <pc:chgData name="Clarke, Jim (STFC,DL,AST)" userId="S::jim.clarke@stfc.ac.uk::cfbc3bf2-f1c3-43b3-bd3d-aaf645717052" providerId="AD" clId="Web-{71FB00C9-11E8-C50B-2873-72BE9E9D5CCB}" dt="2021-05-11T10:27:05.692" v="192" actId="1076"/>
        <pc:sldMkLst>
          <pc:docMk/>
          <pc:sldMk cId="1053394598" sldId="346"/>
        </pc:sldMkLst>
        <pc:spChg chg="add mod">
          <ac:chgData name="Clarke, Jim (STFC,DL,AST)" userId="S::jim.clarke@stfc.ac.uk::cfbc3bf2-f1c3-43b3-bd3d-aaf645717052" providerId="AD" clId="Web-{71FB00C9-11E8-C50B-2873-72BE9E9D5CCB}" dt="2021-05-11T10:27:05.692" v="192" actId="1076"/>
          <ac:spMkLst>
            <pc:docMk/>
            <pc:sldMk cId="1053394598" sldId="346"/>
            <ac:spMk id="5" creationId="{0F1F3C2F-9F2B-447A-8B38-7895C64B3A6B}"/>
          </ac:spMkLst>
        </pc:spChg>
        <pc:spChg chg="mod">
          <ac:chgData name="Clarke, Jim (STFC,DL,AST)" userId="S::jim.clarke@stfc.ac.uk::cfbc3bf2-f1c3-43b3-bd3d-aaf645717052" providerId="AD" clId="Web-{71FB00C9-11E8-C50B-2873-72BE9E9D5CCB}" dt="2021-05-11T10:25:26.127" v="110" actId="20577"/>
          <ac:spMkLst>
            <pc:docMk/>
            <pc:sldMk cId="1053394598" sldId="346"/>
            <ac:spMk id="8" creationId="{00000000-0000-0000-0000-000000000000}"/>
          </ac:spMkLst>
        </pc:spChg>
      </pc:sldChg>
      <pc:sldChg chg="modSp">
        <pc:chgData name="Clarke, Jim (STFC,DL,AST)" userId="S::jim.clarke@stfc.ac.uk::cfbc3bf2-f1c3-43b3-bd3d-aaf645717052" providerId="AD" clId="Web-{71FB00C9-11E8-C50B-2873-72BE9E9D5CCB}" dt="2021-05-11T10:22:47.530" v="88" actId="14100"/>
        <pc:sldMkLst>
          <pc:docMk/>
          <pc:sldMk cId="1861609549" sldId="347"/>
        </pc:sldMkLst>
        <pc:spChg chg="mod">
          <ac:chgData name="Clarke, Jim (STFC,DL,AST)" userId="S::jim.clarke@stfc.ac.uk::cfbc3bf2-f1c3-43b3-bd3d-aaf645717052" providerId="AD" clId="Web-{71FB00C9-11E8-C50B-2873-72BE9E9D5CCB}" dt="2021-05-11T10:22:47.530" v="88" actId="14100"/>
          <ac:spMkLst>
            <pc:docMk/>
            <pc:sldMk cId="1861609549" sldId="347"/>
            <ac:spMk id="2" creationId="{00000000-0000-0000-0000-000000000000}"/>
          </ac:spMkLst>
        </pc:spChg>
      </pc:sldChg>
      <pc:sldChg chg="modSp">
        <pc:chgData name="Clarke, Jim (STFC,DL,AST)" userId="S::jim.clarke@stfc.ac.uk::cfbc3bf2-f1c3-43b3-bd3d-aaf645717052" providerId="AD" clId="Web-{71FB00C9-11E8-C50B-2873-72BE9E9D5CCB}" dt="2021-05-11T10:31:47.886" v="301" actId="1076"/>
        <pc:sldMkLst>
          <pc:docMk/>
          <pc:sldMk cId="2135516385" sldId="349"/>
        </pc:sldMkLst>
        <pc:spChg chg="mod">
          <ac:chgData name="Clarke, Jim (STFC,DL,AST)" userId="S::jim.clarke@stfc.ac.uk::cfbc3bf2-f1c3-43b3-bd3d-aaf645717052" providerId="AD" clId="Web-{71FB00C9-11E8-C50B-2873-72BE9E9D5CCB}" dt="2021-05-11T10:31:17.760" v="294" actId="20577"/>
          <ac:spMkLst>
            <pc:docMk/>
            <pc:sldMk cId="2135516385" sldId="349"/>
            <ac:spMk id="9" creationId="{DE9CF474-3509-4931-B406-09514995271E}"/>
          </ac:spMkLst>
        </pc:spChg>
        <pc:spChg chg="mod">
          <ac:chgData name="Clarke, Jim (STFC,DL,AST)" userId="S::jim.clarke@stfc.ac.uk::cfbc3bf2-f1c3-43b3-bd3d-aaf645717052" providerId="AD" clId="Web-{71FB00C9-11E8-C50B-2873-72BE9E9D5CCB}" dt="2021-05-11T10:31:47.886" v="301" actId="1076"/>
          <ac:spMkLst>
            <pc:docMk/>
            <pc:sldMk cId="2135516385" sldId="349"/>
            <ac:spMk id="12" creationId="{62DDCC4C-9580-435C-BB87-183917694C0C}"/>
          </ac:spMkLst>
        </pc:spChg>
      </pc:sldChg>
      <pc:sldChg chg="modSp">
        <pc:chgData name="Clarke, Jim (STFC,DL,AST)" userId="S::jim.clarke@stfc.ac.uk::cfbc3bf2-f1c3-43b3-bd3d-aaf645717052" providerId="AD" clId="Web-{71FB00C9-11E8-C50B-2873-72BE9E9D5CCB}" dt="2021-05-11T10:30:55.166" v="293" actId="20577"/>
        <pc:sldMkLst>
          <pc:docMk/>
          <pc:sldMk cId="852176282" sldId="351"/>
        </pc:sldMkLst>
        <pc:spChg chg="mod">
          <ac:chgData name="Clarke, Jim (STFC,DL,AST)" userId="S::jim.clarke@stfc.ac.uk::cfbc3bf2-f1c3-43b3-bd3d-aaf645717052" providerId="AD" clId="Web-{71FB00C9-11E8-C50B-2873-72BE9E9D5CCB}" dt="2021-05-11T10:30:55.166" v="293" actId="20577"/>
          <ac:spMkLst>
            <pc:docMk/>
            <pc:sldMk cId="852176282" sldId="351"/>
            <ac:spMk id="9" creationId="{DE9CF474-3509-4931-B406-09514995271E}"/>
          </ac:spMkLst>
        </pc:spChg>
        <pc:spChg chg="mod">
          <ac:chgData name="Clarke, Jim (STFC,DL,AST)" userId="S::jim.clarke@stfc.ac.uk::cfbc3bf2-f1c3-43b3-bd3d-aaf645717052" providerId="AD" clId="Web-{71FB00C9-11E8-C50B-2873-72BE9E9D5CCB}" dt="2021-05-11T10:30:32.869" v="288" actId="14100"/>
          <ac:spMkLst>
            <pc:docMk/>
            <pc:sldMk cId="852176282" sldId="351"/>
            <ac:spMk id="12" creationId="{62DDCC4C-9580-435C-BB87-183917694C0C}"/>
          </ac:spMkLst>
        </pc:spChg>
      </pc:sldChg>
      <pc:sldChg chg="ord">
        <pc:chgData name="Clarke, Jim (STFC,DL,AST)" userId="S::jim.clarke@stfc.ac.uk::cfbc3bf2-f1c3-43b3-bd3d-aaf645717052" providerId="AD" clId="Web-{71FB00C9-11E8-C50B-2873-72BE9E9D5CCB}" dt="2021-05-11T10:32:04.699" v="303"/>
        <pc:sldMkLst>
          <pc:docMk/>
          <pc:sldMk cId="1686840157" sldId="352"/>
        </pc:sldMkLst>
      </pc:sldChg>
      <pc:sldChg chg="modSp ord">
        <pc:chgData name="Clarke, Jim (STFC,DL,AST)" userId="S::jim.clarke@stfc.ac.uk::cfbc3bf2-f1c3-43b3-bd3d-aaf645717052" providerId="AD" clId="Web-{71FB00C9-11E8-C50B-2873-72BE9E9D5CCB}" dt="2021-05-11T10:32:39.121" v="313" actId="20577"/>
        <pc:sldMkLst>
          <pc:docMk/>
          <pc:sldMk cId="2966475464" sldId="353"/>
        </pc:sldMkLst>
        <pc:spChg chg="mod">
          <ac:chgData name="Clarke, Jim (STFC,DL,AST)" userId="S::jim.clarke@stfc.ac.uk::cfbc3bf2-f1c3-43b3-bd3d-aaf645717052" providerId="AD" clId="Web-{71FB00C9-11E8-C50B-2873-72BE9E9D5CCB}" dt="2021-05-11T10:32:39.121" v="313" actId="20577"/>
          <ac:spMkLst>
            <pc:docMk/>
            <pc:sldMk cId="2966475464" sldId="353"/>
            <ac:spMk id="5" creationId="{697BFE5A-7C82-E244-83C3-A634D5C30E22}"/>
          </ac:spMkLst>
        </pc:spChg>
      </pc:sldChg>
    </pc:docChg>
  </pc:docChgLst>
  <pc:docChgLst>
    <pc:chgData name="Vick, Andrew (STFC,DL,AST)" userId="S::andrew.vick@stfc.ac.uk::6f8f0575-dd5d-4de9-9600-9d5a5db5f1ab" providerId="AD" clId="Web-{D700FA31-F6BF-11A4-865C-1CE8E0D5617D}"/>
    <pc:docChg chg="modSld">
      <pc:chgData name="Vick, Andrew (STFC,DL,AST)" userId="S::andrew.vick@stfc.ac.uk::6f8f0575-dd5d-4de9-9600-9d5a5db5f1ab" providerId="AD" clId="Web-{D700FA31-F6BF-11A4-865C-1CE8E0D5617D}" dt="2020-09-21T20:30:24.910" v="104" actId="20577"/>
      <pc:docMkLst>
        <pc:docMk/>
      </pc:docMkLst>
      <pc:sldChg chg="modSp">
        <pc:chgData name="Vick, Andrew (STFC,DL,AST)" userId="S::andrew.vick@stfc.ac.uk::6f8f0575-dd5d-4de9-9600-9d5a5db5f1ab" providerId="AD" clId="Web-{D700FA31-F6BF-11A4-865C-1CE8E0D5617D}" dt="2020-09-21T20:24:12.947" v="9" actId="20577"/>
        <pc:sldMkLst>
          <pc:docMk/>
          <pc:sldMk cId="1388128490" sldId="327"/>
        </pc:sldMkLst>
        <pc:spChg chg="mod">
          <ac:chgData name="Vick, Andrew (STFC,DL,AST)" userId="S::andrew.vick@stfc.ac.uk::6f8f0575-dd5d-4de9-9600-9d5a5db5f1ab" providerId="AD" clId="Web-{D700FA31-F6BF-11A4-865C-1CE8E0D5617D}" dt="2020-09-21T20:24:12.947" v="9" actId="20577"/>
          <ac:spMkLst>
            <pc:docMk/>
            <pc:sldMk cId="1388128490" sldId="327"/>
            <ac:spMk id="6" creationId="{D7BE17AB-FEAE-1A42-84B8-5376345F5709}"/>
          </ac:spMkLst>
        </pc:spChg>
      </pc:sldChg>
      <pc:sldChg chg="addSp delSp modSp">
        <pc:chgData name="Vick, Andrew (STFC,DL,AST)" userId="S::andrew.vick@stfc.ac.uk::6f8f0575-dd5d-4de9-9600-9d5a5db5f1ab" providerId="AD" clId="Web-{D700FA31-F6BF-11A4-865C-1CE8E0D5617D}" dt="2020-09-21T20:30:24.910" v="103" actId="20577"/>
        <pc:sldMkLst>
          <pc:docMk/>
          <pc:sldMk cId="296948453" sldId="328"/>
        </pc:sldMkLst>
        <pc:spChg chg="mod">
          <ac:chgData name="Vick, Andrew (STFC,DL,AST)" userId="S::andrew.vick@stfc.ac.uk::6f8f0575-dd5d-4de9-9600-9d5a5db5f1ab" providerId="AD" clId="Web-{D700FA31-F6BF-11A4-865C-1CE8E0D5617D}" dt="2020-09-21T20:24:25.182" v="20" actId="20577"/>
          <ac:spMkLst>
            <pc:docMk/>
            <pc:sldMk cId="296948453" sldId="328"/>
            <ac:spMk id="6" creationId="{D7BE17AB-FEAE-1A42-84B8-5376345F5709}"/>
          </ac:spMkLst>
        </pc:spChg>
        <pc:spChg chg="mod">
          <ac:chgData name="Vick, Andrew (STFC,DL,AST)" userId="S::andrew.vick@stfc.ac.uk::6f8f0575-dd5d-4de9-9600-9d5a5db5f1ab" providerId="AD" clId="Web-{D700FA31-F6BF-11A4-865C-1CE8E0D5617D}" dt="2020-09-21T20:30:24.910" v="103" actId="20577"/>
          <ac:spMkLst>
            <pc:docMk/>
            <pc:sldMk cId="296948453" sldId="328"/>
            <ac:spMk id="16" creationId="{2422DBB9-7747-7041-8E78-C517CE8075C9}"/>
          </ac:spMkLst>
        </pc:spChg>
        <pc:picChg chg="add del mod">
          <ac:chgData name="Vick, Andrew (STFC,DL,AST)" userId="S::andrew.vick@stfc.ac.uk::6f8f0575-dd5d-4de9-9600-9d5a5db5f1ab" providerId="AD" clId="Web-{D700FA31-F6BF-11A4-865C-1CE8E0D5617D}" dt="2020-09-21T20:25:19.730" v="24"/>
          <ac:picMkLst>
            <pc:docMk/>
            <pc:sldMk cId="296948453" sldId="328"/>
            <ac:picMk id="2" creationId="{76AD6144-E9B5-45DE-B64D-837C0F5A6BF0}"/>
          </ac:picMkLst>
        </pc:picChg>
        <pc:picChg chg="add mod">
          <ac:chgData name="Vick, Andrew (STFC,DL,AST)" userId="S::andrew.vick@stfc.ac.uk::6f8f0575-dd5d-4de9-9600-9d5a5db5f1ab" providerId="AD" clId="Web-{D700FA31-F6BF-11A4-865C-1CE8E0D5617D}" dt="2020-09-21T20:28:59.049" v="92" actId="1076"/>
          <ac:picMkLst>
            <pc:docMk/>
            <pc:sldMk cId="296948453" sldId="328"/>
            <ac:picMk id="3" creationId="{99F31C2F-B483-4E69-AFEE-91C2781DA3B0}"/>
          </ac:picMkLst>
        </pc:picChg>
      </pc:sldChg>
    </pc:docChg>
  </pc:docChgLst>
  <pc:docChgLst>
    <pc:chgData name="Baker, Emily (STFC,DL,AST)" userId="S::emily.baker@stfc.ac.uk::cd63b128-5bbb-4867-bad5-e2b99d3ce767" providerId="AD" clId="Web-{E79FA3E8-447E-8C0E-9170-5C1A527950DD}"/>
    <pc:docChg chg="addSld modSld addMainMaster modMainMaster">
      <pc:chgData name="Baker, Emily (STFC,DL,AST)" userId="S::emily.baker@stfc.ac.uk::cd63b128-5bbb-4867-bad5-e2b99d3ce767" providerId="AD" clId="Web-{E79FA3E8-447E-8C0E-9170-5C1A527950DD}" dt="2022-06-14T07:51:55.034" v="12" actId="20577"/>
      <pc:docMkLst>
        <pc:docMk/>
      </pc:docMkLst>
      <pc:sldChg chg="modSp">
        <pc:chgData name="Baker, Emily (STFC,DL,AST)" userId="S::emily.baker@stfc.ac.uk::cd63b128-5bbb-4867-bad5-e2b99d3ce767" providerId="AD" clId="Web-{E79FA3E8-447E-8C0E-9170-5C1A527950DD}" dt="2022-06-14T07:51:55.034" v="12" actId="20577"/>
        <pc:sldMkLst>
          <pc:docMk/>
          <pc:sldMk cId="3667547723" sldId="311"/>
        </pc:sldMkLst>
        <pc:spChg chg="mod">
          <ac:chgData name="Baker, Emily (STFC,DL,AST)" userId="S::emily.baker@stfc.ac.uk::cd63b128-5bbb-4867-bad5-e2b99d3ce767" providerId="AD" clId="Web-{E79FA3E8-447E-8C0E-9170-5C1A527950DD}" dt="2022-06-14T07:51:55.034" v="12" actId="20577"/>
          <ac:spMkLst>
            <pc:docMk/>
            <pc:sldMk cId="3667547723" sldId="311"/>
            <ac:spMk id="16" creationId="{2422DBB9-7747-7041-8E78-C517CE8075C9}"/>
          </ac:spMkLst>
        </pc:spChg>
      </pc:sldChg>
      <pc:sldChg chg="add">
        <pc:chgData name="Baker, Emily (STFC,DL,AST)" userId="S::emily.baker@stfc.ac.uk::cd63b128-5bbb-4867-bad5-e2b99d3ce767" providerId="AD" clId="Web-{E79FA3E8-447E-8C0E-9170-5C1A527950DD}" dt="2022-06-14T07:51:30.267" v="0"/>
        <pc:sldMkLst>
          <pc:docMk/>
          <pc:sldMk cId="3258018193" sldId="334"/>
        </pc:sldMkLst>
      </pc:sldChg>
      <pc:sldChg chg="add">
        <pc:chgData name="Baker, Emily (STFC,DL,AST)" userId="S::emily.baker@stfc.ac.uk::cd63b128-5bbb-4867-bad5-e2b99d3ce767" providerId="AD" clId="Web-{E79FA3E8-447E-8C0E-9170-5C1A527950DD}" dt="2022-06-14T07:51:30.376" v="1"/>
        <pc:sldMkLst>
          <pc:docMk/>
          <pc:sldMk cId="11482435" sldId="335"/>
        </pc:sldMkLst>
      </pc:sldChg>
      <pc:sldChg chg="add">
        <pc:chgData name="Baker, Emily (STFC,DL,AST)" userId="S::emily.baker@stfc.ac.uk::cd63b128-5bbb-4867-bad5-e2b99d3ce767" providerId="AD" clId="Web-{E79FA3E8-447E-8C0E-9170-5C1A527950DD}" dt="2022-06-14T07:51:30.470" v="2"/>
        <pc:sldMkLst>
          <pc:docMk/>
          <pc:sldMk cId="3675185385" sldId="336"/>
        </pc:sldMkLst>
      </pc:sldChg>
      <pc:sldChg chg="modSp add">
        <pc:chgData name="Baker, Emily (STFC,DL,AST)" userId="S::emily.baker@stfc.ac.uk::cd63b128-5bbb-4867-bad5-e2b99d3ce767" providerId="AD" clId="Web-{E79FA3E8-447E-8C0E-9170-5C1A527950DD}" dt="2022-06-14T07:51:43.236" v="5" actId="1076"/>
        <pc:sldMkLst>
          <pc:docMk/>
          <pc:sldMk cId="3442449154" sldId="337"/>
        </pc:sldMkLst>
        <pc:spChg chg="mod">
          <ac:chgData name="Baker, Emily (STFC,DL,AST)" userId="S::emily.baker@stfc.ac.uk::cd63b128-5bbb-4867-bad5-e2b99d3ce767" providerId="AD" clId="Web-{E79FA3E8-447E-8C0E-9170-5C1A527950DD}" dt="2022-06-14T07:51:43.236" v="5" actId="1076"/>
          <ac:spMkLst>
            <pc:docMk/>
            <pc:sldMk cId="3442449154" sldId="337"/>
            <ac:spMk id="3" creationId="{78DB0FE0-A4AF-D848-8925-91A37993D74D}"/>
          </ac:spMkLst>
        </pc:spChg>
      </pc:sldChg>
      <pc:sldMasterChg chg="add addSldLayout">
        <pc:chgData name="Baker, Emily (STFC,DL,AST)" userId="S::emily.baker@stfc.ac.uk::cd63b128-5bbb-4867-bad5-e2b99d3ce767" providerId="AD" clId="Web-{E79FA3E8-447E-8C0E-9170-5C1A527950DD}" dt="2022-06-14T07:51:30.267" v="0"/>
        <pc:sldMasterMkLst>
          <pc:docMk/>
          <pc:sldMasterMk cId="2526057487" sldId="2147483648"/>
        </pc:sldMasterMkLst>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3143573002" sldId="2147483649"/>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1663200866" sldId="2147483650"/>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6480310" sldId="2147483651"/>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3435235548" sldId="2147483652"/>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1220071811" sldId="2147483653"/>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448905183" sldId="2147483654"/>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3968700793" sldId="2147483655"/>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3002920455" sldId="2147483656"/>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1437451988" sldId="2147483657"/>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535940902" sldId="2147483658"/>
          </pc:sldLayoutMkLst>
        </pc:sldLayoutChg>
        <pc:sldLayoutChg chg="add">
          <pc:chgData name="Baker, Emily (STFC,DL,AST)" userId="S::emily.baker@stfc.ac.uk::cd63b128-5bbb-4867-bad5-e2b99d3ce767" providerId="AD" clId="Web-{E79FA3E8-447E-8C0E-9170-5C1A527950DD}" dt="2022-06-14T07:51:30.267" v="0"/>
          <pc:sldLayoutMkLst>
            <pc:docMk/>
            <pc:sldMasterMk cId="2526057487" sldId="2147483648"/>
            <pc:sldLayoutMk cId="2301291979" sldId="2147483659"/>
          </pc:sldLayoutMkLst>
        </pc:sldLayoutChg>
      </pc:sldMasterChg>
      <pc:sldMasterChg chg="add addSldLayout">
        <pc:chgData name="Baker, Emily (STFC,DL,AST)" userId="S::emily.baker@stfc.ac.uk::cd63b128-5bbb-4867-bad5-e2b99d3ce767" providerId="AD" clId="Web-{E79FA3E8-447E-8C0E-9170-5C1A527950DD}" dt="2022-06-14T07:51:30.673" v="3"/>
        <pc:sldMasterMkLst>
          <pc:docMk/>
          <pc:sldMasterMk cId="2963952081" sldId="2147483660"/>
        </pc:sldMasterMkLst>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2129277574" sldId="2147483661"/>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2410178935" sldId="2147483662"/>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4047799927" sldId="2147483663"/>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3856897921" sldId="2147483664"/>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1104375080" sldId="2147483665"/>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3400410619" sldId="2147483666"/>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1590908011" sldId="2147483667"/>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336375947" sldId="2147483668"/>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3060257392" sldId="2147483669"/>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635814779" sldId="2147483670"/>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1948134112" sldId="2147483671"/>
          </pc:sldLayoutMkLst>
        </pc:sldLayoutChg>
        <pc:sldLayoutChg chg="add">
          <pc:chgData name="Baker, Emily (STFC,DL,AST)" userId="S::emily.baker@stfc.ac.uk::cd63b128-5bbb-4867-bad5-e2b99d3ce767" providerId="AD" clId="Web-{E79FA3E8-447E-8C0E-9170-5C1A527950DD}" dt="2022-06-14T07:51:30.673" v="3"/>
          <pc:sldLayoutMkLst>
            <pc:docMk/>
            <pc:sldMasterMk cId="2963952081" sldId="2147483660"/>
            <pc:sldLayoutMk cId="3617039918" sldId="2147483672"/>
          </pc:sldLayoutMkLst>
        </pc:sldLayoutChg>
      </pc:sldMasterChg>
      <pc:sldMasterChg chg="add addSldLayout">
        <pc:chgData name="Baker, Emily (STFC,DL,AST)" userId="S::emily.baker@stfc.ac.uk::cd63b128-5bbb-4867-bad5-e2b99d3ce767" providerId="AD" clId="Web-{E79FA3E8-447E-8C0E-9170-5C1A527950DD}" dt="2022-06-14T07:51:30.376" v="1"/>
        <pc:sldMasterMkLst>
          <pc:docMk/>
          <pc:sldMasterMk cId="3925221866" sldId="2147483673"/>
        </pc:sldMasterMkLst>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3604957888" sldId="2147483674"/>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3945277162" sldId="2147483675"/>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251552481" sldId="2147483676"/>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546865431" sldId="2147483677"/>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110235976" sldId="2147483678"/>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1106800526" sldId="2147483679"/>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3211795393" sldId="2147483680"/>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3565657671" sldId="2147483681"/>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1488556823" sldId="2147483682"/>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2807057285" sldId="2147483683"/>
          </pc:sldLayoutMkLst>
        </pc:sldLayoutChg>
        <pc:sldLayoutChg chg="add">
          <pc:chgData name="Baker, Emily (STFC,DL,AST)" userId="S::emily.baker@stfc.ac.uk::cd63b128-5bbb-4867-bad5-e2b99d3ce767" providerId="AD" clId="Web-{E79FA3E8-447E-8C0E-9170-5C1A527950DD}" dt="2022-06-14T07:51:30.376" v="1"/>
          <pc:sldLayoutMkLst>
            <pc:docMk/>
            <pc:sldMasterMk cId="3925221866" sldId="2147483673"/>
            <pc:sldLayoutMk cId="1919611366" sldId="2147483684"/>
          </pc:sldLayoutMkLst>
        </pc:sldLayoutChg>
      </pc:sldMasterChg>
      <pc:sldMasterChg chg="replId modSldLayout">
        <pc:chgData name="Baker, Emily (STFC,DL,AST)" userId="S::emily.baker@stfc.ac.uk::cd63b128-5bbb-4867-bad5-e2b99d3ce767" providerId="AD" clId="Web-{E79FA3E8-447E-8C0E-9170-5C1A527950DD}" dt="2022-06-14T07:51:30.376" v="1"/>
        <pc:sldMasterMkLst>
          <pc:docMk/>
          <pc:sldMasterMk cId="1826360004" sldId="2147483870"/>
        </pc:sldMasterMkLst>
        <pc:sldLayoutChg chg="replId">
          <pc:chgData name="Baker, Emily (STFC,DL,AST)" userId="S::emily.baker@stfc.ac.uk::cd63b128-5bbb-4867-bad5-e2b99d3ce767" providerId="AD" clId="Web-{E79FA3E8-447E-8C0E-9170-5C1A527950DD}" dt="2022-06-14T07:51:30.376" v="1"/>
          <pc:sldLayoutMkLst>
            <pc:docMk/>
            <pc:sldMasterMk cId="1826360004" sldId="2147483870"/>
            <pc:sldLayoutMk cId="4088374598" sldId="2147483871"/>
          </pc:sldLayoutMkLst>
        </pc:sldLayoutChg>
      </pc:sldMasterChg>
      <pc:sldMasterChg chg="replId modSldLayout">
        <pc:chgData name="Baker, Emily (STFC,DL,AST)" userId="S::emily.baker@stfc.ac.uk::cd63b128-5bbb-4867-bad5-e2b99d3ce767" providerId="AD" clId="Web-{E79FA3E8-447E-8C0E-9170-5C1A527950DD}" dt="2022-06-14T07:51:30.376" v="1"/>
        <pc:sldMasterMkLst>
          <pc:docMk/>
          <pc:sldMasterMk cId="3179834436" sldId="2147483872"/>
        </pc:sldMasterMkLst>
        <pc:sldLayoutChg chg="replId">
          <pc:chgData name="Baker, Emily (STFC,DL,AST)" userId="S::emily.baker@stfc.ac.uk::cd63b128-5bbb-4867-bad5-e2b99d3ce767" providerId="AD" clId="Web-{E79FA3E8-447E-8C0E-9170-5C1A527950DD}" dt="2022-06-14T07:51:30.376" v="1"/>
          <pc:sldLayoutMkLst>
            <pc:docMk/>
            <pc:sldMasterMk cId="3179834436" sldId="2147483872"/>
            <pc:sldLayoutMk cId="4042263727" sldId="2147483873"/>
          </pc:sldLayoutMkLst>
        </pc:sldLayoutChg>
        <pc:sldLayoutChg chg="replId">
          <pc:chgData name="Baker, Emily (STFC,DL,AST)" userId="S::emily.baker@stfc.ac.uk::cd63b128-5bbb-4867-bad5-e2b99d3ce767" providerId="AD" clId="Web-{E79FA3E8-447E-8C0E-9170-5C1A527950DD}" dt="2022-06-14T07:51:30.376" v="1"/>
          <pc:sldLayoutMkLst>
            <pc:docMk/>
            <pc:sldMasterMk cId="3179834436" sldId="2147483872"/>
            <pc:sldLayoutMk cId="2621825219" sldId="2147483874"/>
          </pc:sldLayoutMkLst>
        </pc:sldLayoutChg>
        <pc:sldLayoutChg chg="replId">
          <pc:chgData name="Baker, Emily (STFC,DL,AST)" userId="S::emily.baker@stfc.ac.uk::cd63b128-5bbb-4867-bad5-e2b99d3ce767" providerId="AD" clId="Web-{E79FA3E8-447E-8C0E-9170-5C1A527950DD}" dt="2022-06-14T07:51:30.376" v="1"/>
          <pc:sldLayoutMkLst>
            <pc:docMk/>
            <pc:sldMasterMk cId="3179834436" sldId="2147483872"/>
            <pc:sldLayoutMk cId="2364016466" sldId="2147483875"/>
          </pc:sldLayoutMkLst>
        </pc:sldLayoutChg>
        <pc:sldLayoutChg chg="replId">
          <pc:chgData name="Baker, Emily (STFC,DL,AST)" userId="S::emily.baker@stfc.ac.uk::cd63b128-5bbb-4867-bad5-e2b99d3ce767" providerId="AD" clId="Web-{E79FA3E8-447E-8C0E-9170-5C1A527950DD}" dt="2022-06-14T07:51:30.376" v="1"/>
          <pc:sldLayoutMkLst>
            <pc:docMk/>
            <pc:sldMasterMk cId="3179834436" sldId="2147483872"/>
            <pc:sldLayoutMk cId="3220720595" sldId="2147483876"/>
          </pc:sldLayoutMkLst>
        </pc:sldLayoutChg>
        <pc:sldLayoutChg chg="replId">
          <pc:chgData name="Baker, Emily (STFC,DL,AST)" userId="S::emily.baker@stfc.ac.uk::cd63b128-5bbb-4867-bad5-e2b99d3ce767" providerId="AD" clId="Web-{E79FA3E8-447E-8C0E-9170-5C1A527950DD}" dt="2022-06-14T07:51:30.376" v="1"/>
          <pc:sldLayoutMkLst>
            <pc:docMk/>
            <pc:sldMasterMk cId="3179834436" sldId="2147483872"/>
            <pc:sldLayoutMk cId="4143728737" sldId="2147483877"/>
          </pc:sldLayoutMkLst>
        </pc:sldLayoutChg>
        <pc:sldLayoutChg chg="replId">
          <pc:chgData name="Baker, Emily (STFC,DL,AST)" userId="S::emily.baker@stfc.ac.uk::cd63b128-5bbb-4867-bad5-e2b99d3ce767" providerId="AD" clId="Web-{E79FA3E8-447E-8C0E-9170-5C1A527950DD}" dt="2022-06-14T07:51:30.376" v="1"/>
          <pc:sldLayoutMkLst>
            <pc:docMk/>
            <pc:sldMasterMk cId="3179834436" sldId="2147483872"/>
            <pc:sldLayoutMk cId="1123661694" sldId="2147483878"/>
          </pc:sldLayoutMkLst>
        </pc:sldLayoutChg>
        <pc:sldLayoutChg chg="replId">
          <pc:chgData name="Baker, Emily (STFC,DL,AST)" userId="S::emily.baker@stfc.ac.uk::cd63b128-5bbb-4867-bad5-e2b99d3ce767" providerId="AD" clId="Web-{E79FA3E8-447E-8C0E-9170-5C1A527950DD}" dt="2022-06-14T07:51:30.376" v="1"/>
          <pc:sldLayoutMkLst>
            <pc:docMk/>
            <pc:sldMasterMk cId="3179834436" sldId="2147483872"/>
            <pc:sldLayoutMk cId="2172011506" sldId="2147483879"/>
          </pc:sldLayoutMkLst>
        </pc:sldLayoutChg>
      </pc:sldMasterChg>
      <pc:sldMasterChg chg="replId modSldLayout">
        <pc:chgData name="Baker, Emily (STFC,DL,AST)" userId="S::emily.baker@stfc.ac.uk::cd63b128-5bbb-4867-bad5-e2b99d3ce767" providerId="AD" clId="Web-{E79FA3E8-447E-8C0E-9170-5C1A527950DD}" dt="2022-06-14T07:51:30.673" v="3"/>
        <pc:sldMasterMkLst>
          <pc:docMk/>
          <pc:sldMasterMk cId="3660513036" sldId="2147483880"/>
        </pc:sldMasterMkLst>
        <pc:sldLayoutChg chg="replId">
          <pc:chgData name="Baker, Emily (STFC,DL,AST)" userId="S::emily.baker@stfc.ac.uk::cd63b128-5bbb-4867-bad5-e2b99d3ce767" providerId="AD" clId="Web-{E79FA3E8-447E-8C0E-9170-5C1A527950DD}" dt="2022-06-14T07:51:30.376" v="1"/>
          <pc:sldLayoutMkLst>
            <pc:docMk/>
            <pc:sldMasterMk cId="3660513036" sldId="2147483880"/>
            <pc:sldLayoutMk cId="1992108823" sldId="2147483868"/>
          </pc:sldLayoutMkLst>
        </pc:sldLayoutChg>
        <pc:sldLayoutChg chg="replId">
          <pc:chgData name="Baker, Emily (STFC,DL,AST)" userId="S::emily.baker@stfc.ac.uk::cd63b128-5bbb-4867-bad5-e2b99d3ce767" providerId="AD" clId="Web-{E79FA3E8-447E-8C0E-9170-5C1A527950DD}" dt="2022-06-14T07:51:30.376" v="1"/>
          <pc:sldLayoutMkLst>
            <pc:docMk/>
            <pc:sldMasterMk cId="3660513036" sldId="2147483880"/>
            <pc:sldLayoutMk cId="1051672296" sldId="2147483869"/>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830305465" sldId="2147483881"/>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2776780359" sldId="2147483882"/>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534196568" sldId="2147483883"/>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878029586" sldId="2147483884"/>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309972537" sldId="2147483885"/>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1597395783" sldId="2147483886"/>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3355185132" sldId="2147483887"/>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2694440228" sldId="2147483888"/>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2073095059" sldId="2147483889"/>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758618109" sldId="2147483890"/>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3666231632" sldId="2147483891"/>
          </pc:sldLayoutMkLst>
        </pc:sldLayoutChg>
        <pc:sldLayoutChg chg="replId">
          <pc:chgData name="Baker, Emily (STFC,DL,AST)" userId="S::emily.baker@stfc.ac.uk::cd63b128-5bbb-4867-bad5-e2b99d3ce767" providerId="AD" clId="Web-{E79FA3E8-447E-8C0E-9170-5C1A527950DD}" dt="2022-06-14T07:51:30.673" v="3"/>
          <pc:sldLayoutMkLst>
            <pc:docMk/>
            <pc:sldMasterMk cId="3660513036" sldId="2147483880"/>
            <pc:sldLayoutMk cId="3165847114" sldId="2147483892"/>
          </pc:sldLayoutMkLst>
        </pc:sldLayoutChg>
      </pc:sldMasterChg>
    </pc:docChg>
  </pc:docChgLst>
  <pc:docChgLst>
    <pc:chgData name="Baker, Emily (STFC,DL,AST)" userId="S::emily.baker@stfc.ac.uk::cd63b128-5bbb-4867-bad5-e2b99d3ce767" providerId="AD" clId="Web-{661A0298-FA9F-FF22-9C83-B580106400BB}"/>
    <pc:docChg chg="delSld modSld">
      <pc:chgData name="Baker, Emily (STFC,DL,AST)" userId="S::emily.baker@stfc.ac.uk::cd63b128-5bbb-4867-bad5-e2b99d3ce767" providerId="AD" clId="Web-{661A0298-FA9F-FF22-9C83-B580106400BB}" dt="2022-01-31T12:27:44.601" v="15" actId="20577"/>
      <pc:docMkLst>
        <pc:docMk/>
      </pc:docMkLst>
      <pc:sldChg chg="modSp">
        <pc:chgData name="Baker, Emily (STFC,DL,AST)" userId="S::emily.baker@stfc.ac.uk::cd63b128-5bbb-4867-bad5-e2b99d3ce767" providerId="AD" clId="Web-{661A0298-FA9F-FF22-9C83-B580106400BB}" dt="2022-01-31T12:26:03.832" v="0" actId="20577"/>
        <pc:sldMkLst>
          <pc:docMk/>
          <pc:sldMk cId="3224382533" sldId="257"/>
        </pc:sldMkLst>
        <pc:spChg chg="mod">
          <ac:chgData name="Baker, Emily (STFC,DL,AST)" userId="S::emily.baker@stfc.ac.uk::cd63b128-5bbb-4867-bad5-e2b99d3ce767" providerId="AD" clId="Web-{661A0298-FA9F-FF22-9C83-B580106400BB}" dt="2022-01-31T12:26:03.832" v="0" actId="20577"/>
          <ac:spMkLst>
            <pc:docMk/>
            <pc:sldMk cId="3224382533" sldId="257"/>
            <ac:spMk id="12" creationId="{00000000-0000-0000-0000-000000000000}"/>
          </ac:spMkLst>
        </pc:spChg>
      </pc:sldChg>
      <pc:sldChg chg="modSp">
        <pc:chgData name="Baker, Emily (STFC,DL,AST)" userId="S::emily.baker@stfc.ac.uk::cd63b128-5bbb-4867-bad5-e2b99d3ce767" providerId="AD" clId="Web-{661A0298-FA9F-FF22-9C83-B580106400BB}" dt="2022-01-31T12:27:44.601" v="15" actId="20577"/>
        <pc:sldMkLst>
          <pc:docMk/>
          <pc:sldMk cId="3667547723" sldId="311"/>
        </pc:sldMkLst>
        <pc:spChg chg="mod">
          <ac:chgData name="Baker, Emily (STFC,DL,AST)" userId="S::emily.baker@stfc.ac.uk::cd63b128-5bbb-4867-bad5-e2b99d3ce767" providerId="AD" clId="Web-{661A0298-FA9F-FF22-9C83-B580106400BB}" dt="2022-01-31T12:27:44.601" v="15" actId="20577"/>
          <ac:spMkLst>
            <pc:docMk/>
            <pc:sldMk cId="3667547723" sldId="311"/>
            <ac:spMk id="16" creationId="{2422DBB9-7747-7041-8E78-C517CE8075C9}"/>
          </ac:spMkLst>
        </pc:spChg>
      </pc:sldChg>
      <pc:sldChg chg="del">
        <pc:chgData name="Baker, Emily (STFC,DL,AST)" userId="S::emily.baker@stfc.ac.uk::cd63b128-5bbb-4867-bad5-e2b99d3ce767" providerId="AD" clId="Web-{661A0298-FA9F-FF22-9C83-B580106400BB}" dt="2022-01-31T12:27:40.960" v="12"/>
        <pc:sldMkLst>
          <pc:docMk/>
          <pc:sldMk cId="2291612668" sldId="346"/>
        </pc:sldMkLst>
      </pc:sldChg>
      <pc:sldChg chg="del">
        <pc:chgData name="Baker, Emily (STFC,DL,AST)" userId="S::emily.baker@stfc.ac.uk::cd63b128-5bbb-4867-bad5-e2b99d3ce767" providerId="AD" clId="Web-{661A0298-FA9F-FF22-9C83-B580106400BB}" dt="2022-01-31T12:27:40.960" v="13"/>
        <pc:sldMkLst>
          <pc:docMk/>
          <pc:sldMk cId="385848193" sldId="347"/>
        </pc:sldMkLst>
      </pc:sldChg>
      <pc:sldChg chg="del">
        <pc:chgData name="Baker, Emily (STFC,DL,AST)" userId="S::emily.baker@stfc.ac.uk::cd63b128-5bbb-4867-bad5-e2b99d3ce767" providerId="AD" clId="Web-{661A0298-FA9F-FF22-9C83-B580106400BB}" dt="2022-01-31T12:27:38.538" v="11"/>
        <pc:sldMkLst>
          <pc:docMk/>
          <pc:sldMk cId="2600009562" sldId="348"/>
        </pc:sldMkLst>
      </pc:sldChg>
      <pc:sldChg chg="del">
        <pc:chgData name="Baker, Emily (STFC,DL,AST)" userId="S::emily.baker@stfc.ac.uk::cd63b128-5bbb-4867-bad5-e2b99d3ce767" providerId="AD" clId="Web-{661A0298-FA9F-FF22-9C83-B580106400BB}" dt="2022-01-31T12:27:38.022" v="10"/>
        <pc:sldMkLst>
          <pc:docMk/>
          <pc:sldMk cId="725223808" sldId="349"/>
        </pc:sldMkLst>
      </pc:sldChg>
      <pc:sldChg chg="del">
        <pc:chgData name="Baker, Emily (STFC,DL,AST)" userId="S::emily.baker@stfc.ac.uk::cd63b128-5bbb-4867-bad5-e2b99d3ce767" providerId="AD" clId="Web-{661A0298-FA9F-FF22-9C83-B580106400BB}" dt="2022-01-31T12:27:37.616" v="9"/>
        <pc:sldMkLst>
          <pc:docMk/>
          <pc:sldMk cId="3315119417" sldId="350"/>
        </pc:sldMkLst>
      </pc:sldChg>
      <pc:sldChg chg="del">
        <pc:chgData name="Baker, Emily (STFC,DL,AST)" userId="S::emily.baker@stfc.ac.uk::cd63b128-5bbb-4867-bad5-e2b99d3ce767" providerId="AD" clId="Web-{661A0298-FA9F-FF22-9C83-B580106400BB}" dt="2022-01-31T12:27:37.038" v="8"/>
        <pc:sldMkLst>
          <pc:docMk/>
          <pc:sldMk cId="3615004036" sldId="351"/>
        </pc:sldMkLst>
      </pc:sldChg>
      <pc:sldChg chg="del">
        <pc:chgData name="Baker, Emily (STFC,DL,AST)" userId="S::emily.baker@stfc.ac.uk::cd63b128-5bbb-4867-bad5-e2b99d3ce767" providerId="AD" clId="Web-{661A0298-FA9F-FF22-9C83-B580106400BB}" dt="2022-01-31T12:27:32.225" v="5"/>
        <pc:sldMkLst>
          <pc:docMk/>
          <pc:sldMk cId="934678447" sldId="352"/>
        </pc:sldMkLst>
      </pc:sldChg>
      <pc:sldChg chg="del">
        <pc:chgData name="Baker, Emily (STFC,DL,AST)" userId="S::emily.baker@stfc.ac.uk::cd63b128-5bbb-4867-bad5-e2b99d3ce767" providerId="AD" clId="Web-{661A0298-FA9F-FF22-9C83-B580106400BB}" dt="2022-01-31T12:27:30.553" v="4"/>
        <pc:sldMkLst>
          <pc:docMk/>
          <pc:sldMk cId="2371830403" sldId="353"/>
        </pc:sldMkLst>
      </pc:sldChg>
      <pc:sldChg chg="del">
        <pc:chgData name="Baker, Emily (STFC,DL,AST)" userId="S::emily.baker@stfc.ac.uk::cd63b128-5bbb-4867-bad5-e2b99d3ce767" providerId="AD" clId="Web-{661A0298-FA9F-FF22-9C83-B580106400BB}" dt="2022-01-31T12:27:40.960" v="14"/>
        <pc:sldMkLst>
          <pc:docMk/>
          <pc:sldMk cId="2124181635" sldId="355"/>
        </pc:sldMkLst>
      </pc:sldChg>
      <pc:sldChg chg="del">
        <pc:chgData name="Baker, Emily (STFC,DL,AST)" userId="S::emily.baker@stfc.ac.uk::cd63b128-5bbb-4867-bad5-e2b99d3ce767" providerId="AD" clId="Web-{661A0298-FA9F-FF22-9C83-B580106400BB}" dt="2022-01-31T12:27:35.616" v="6"/>
        <pc:sldMkLst>
          <pc:docMk/>
          <pc:sldMk cId="2832553842" sldId="356"/>
        </pc:sldMkLst>
      </pc:sldChg>
      <pc:sldChg chg="del">
        <pc:chgData name="Baker, Emily (STFC,DL,AST)" userId="S::emily.baker@stfc.ac.uk::cd63b128-5bbb-4867-bad5-e2b99d3ce767" providerId="AD" clId="Web-{661A0298-FA9F-FF22-9C83-B580106400BB}" dt="2022-01-31T12:27:36.241" v="7"/>
        <pc:sldMkLst>
          <pc:docMk/>
          <pc:sldMk cId="363444966" sldId="357"/>
        </pc:sldMkLst>
      </pc:sldChg>
    </pc:docChg>
  </pc:docChgLst>
  <pc:docChgLst>
    <pc:chgData name="Angal-Kalinin, Deepa (STFC,DL,AST)" userId="S::deepa.angal-kalinin@stfc.ac.uk::c042ba6a-0a3e-48bf-9c18-fd031f915517" providerId="AD" clId="Web-{A5F21AEB-5780-97E2-6E63-C2DB8A3AEAC8}"/>
    <pc:docChg chg="modSld">
      <pc:chgData name="Angal-Kalinin, Deepa (STFC,DL,AST)" userId="S::deepa.angal-kalinin@stfc.ac.uk::c042ba6a-0a3e-48bf-9c18-fd031f915517" providerId="AD" clId="Web-{A5F21AEB-5780-97E2-6E63-C2DB8A3AEAC8}" dt="2022-02-08T12:27:16.480" v="9" actId="1076"/>
      <pc:docMkLst>
        <pc:docMk/>
      </pc:docMkLst>
      <pc:sldChg chg="modSp">
        <pc:chgData name="Angal-Kalinin, Deepa (STFC,DL,AST)" userId="S::deepa.angal-kalinin@stfc.ac.uk::c042ba6a-0a3e-48bf-9c18-fd031f915517" providerId="AD" clId="Web-{A5F21AEB-5780-97E2-6E63-C2DB8A3AEAC8}" dt="2022-02-08T12:27:16.480" v="9" actId="1076"/>
        <pc:sldMkLst>
          <pc:docMk/>
          <pc:sldMk cId="2750661972" sldId="351"/>
        </pc:sldMkLst>
        <pc:spChg chg="mod">
          <ac:chgData name="Angal-Kalinin, Deepa (STFC,DL,AST)" userId="S::deepa.angal-kalinin@stfc.ac.uk::c042ba6a-0a3e-48bf-9c18-fd031f915517" providerId="AD" clId="Web-{A5F21AEB-5780-97E2-6E63-C2DB8A3AEAC8}" dt="2022-02-08T12:27:16.480" v="9" actId="1076"/>
          <ac:spMkLst>
            <pc:docMk/>
            <pc:sldMk cId="2750661972" sldId="351"/>
            <ac:spMk id="7" creationId="{00000000-0000-0000-0000-000000000000}"/>
          </ac:spMkLst>
        </pc:spChg>
      </pc:sldChg>
    </pc:docChg>
  </pc:docChgLst>
  <pc:docChgLst>
    <pc:chgData name="Clarke, Jim (STFC,DL,AST)" userId="S::jim.clarke@stfc.ac.uk::cfbc3bf2-f1c3-43b3-bd3d-aaf645717052" providerId="AD" clId="Web-{C2AC3713-6722-ED0B-EF72-840DCAF17B97}"/>
    <pc:docChg chg="modSld">
      <pc:chgData name="Clarke, Jim (STFC,DL,AST)" userId="S::jim.clarke@stfc.ac.uk::cfbc3bf2-f1c3-43b3-bd3d-aaf645717052" providerId="AD" clId="Web-{C2AC3713-6722-ED0B-EF72-840DCAF17B97}" dt="2021-06-08T08:36:58.545" v="198" actId="20577"/>
      <pc:docMkLst>
        <pc:docMk/>
      </pc:docMkLst>
      <pc:sldChg chg="modSp">
        <pc:chgData name="Clarke, Jim (STFC,DL,AST)" userId="S::jim.clarke@stfc.ac.uk::cfbc3bf2-f1c3-43b3-bd3d-aaf645717052" providerId="AD" clId="Web-{C2AC3713-6722-ED0B-EF72-840DCAF17B97}" dt="2021-06-08T08:36:58.545" v="198" actId="20577"/>
        <pc:sldMkLst>
          <pc:docMk/>
          <pc:sldMk cId="3667547723" sldId="311"/>
        </pc:sldMkLst>
        <pc:spChg chg="mod">
          <ac:chgData name="Clarke, Jim (STFC,DL,AST)" userId="S::jim.clarke@stfc.ac.uk::cfbc3bf2-f1c3-43b3-bd3d-aaf645717052" providerId="AD" clId="Web-{C2AC3713-6722-ED0B-EF72-840DCAF17B97}" dt="2021-06-08T08:36:58.545" v="198" actId="20577"/>
          <ac:spMkLst>
            <pc:docMk/>
            <pc:sldMk cId="3667547723" sldId="311"/>
            <ac:spMk id="16" creationId="{2422DBB9-7747-7041-8E78-C517CE8075C9}"/>
          </ac:spMkLst>
        </pc:spChg>
      </pc:sldChg>
      <pc:sldChg chg="modSp">
        <pc:chgData name="Clarke, Jim (STFC,DL,AST)" userId="S::jim.clarke@stfc.ac.uk::cfbc3bf2-f1c3-43b3-bd3d-aaf645717052" providerId="AD" clId="Web-{C2AC3713-6722-ED0B-EF72-840DCAF17B97}" dt="2021-06-08T08:35:53.122" v="169" actId="20577"/>
        <pc:sldMkLst>
          <pc:docMk/>
          <pc:sldMk cId="3501835176" sldId="355"/>
        </pc:sldMkLst>
        <pc:spChg chg="mod">
          <ac:chgData name="Clarke, Jim (STFC,DL,AST)" userId="S::jim.clarke@stfc.ac.uk::cfbc3bf2-f1c3-43b3-bd3d-aaf645717052" providerId="AD" clId="Web-{C2AC3713-6722-ED0B-EF72-840DCAF17B97}" dt="2021-06-08T08:35:53.122" v="169" actId="20577"/>
          <ac:spMkLst>
            <pc:docMk/>
            <pc:sldMk cId="3501835176" sldId="355"/>
            <ac:spMk id="4" creationId="{00000000-0000-0000-0000-000000000000}"/>
          </ac:spMkLst>
        </pc:spChg>
      </pc:sldChg>
      <pc:sldChg chg="modSp">
        <pc:chgData name="Clarke, Jim (STFC,DL,AST)" userId="S::jim.clarke@stfc.ac.uk::cfbc3bf2-f1c3-43b3-bd3d-aaf645717052" providerId="AD" clId="Web-{C2AC3713-6722-ED0B-EF72-840DCAF17B97}" dt="2021-06-08T08:35:21.871" v="163" actId="1076"/>
        <pc:sldMkLst>
          <pc:docMk/>
          <pc:sldMk cId="2577602393" sldId="357"/>
        </pc:sldMkLst>
        <pc:spChg chg="mod">
          <ac:chgData name="Clarke, Jim (STFC,DL,AST)" userId="S::jim.clarke@stfc.ac.uk::cfbc3bf2-f1c3-43b3-bd3d-aaf645717052" providerId="AD" clId="Web-{C2AC3713-6722-ED0B-EF72-840DCAF17B97}" dt="2021-06-08T08:35:21.871" v="163" actId="1076"/>
          <ac:spMkLst>
            <pc:docMk/>
            <pc:sldMk cId="2577602393" sldId="357"/>
            <ac:spMk id="8" creationId="{00000000-0000-0000-0000-000000000000}"/>
          </ac:spMkLst>
        </pc:spChg>
      </pc:sldChg>
    </pc:docChg>
  </pc:docChgLst>
  <pc:docChgLst>
    <pc:chgData name="Cooper, Alison (STFC,DL,AST)" userId="S::alison.cooper@stfc.ac.uk::10fbe303-8818-42e4-8b6d-3d55e496baf7" providerId="AD" clId="Web-{6E1E144D-3260-DD34-DBDB-FF19034FB685}"/>
    <pc:docChg chg="modSld">
      <pc:chgData name="Cooper, Alison (STFC,DL,AST)" userId="S::alison.cooper@stfc.ac.uk::10fbe303-8818-42e4-8b6d-3d55e496baf7" providerId="AD" clId="Web-{6E1E144D-3260-DD34-DBDB-FF19034FB685}" dt="2021-01-11T10:58:39.501" v="296"/>
      <pc:docMkLst>
        <pc:docMk/>
      </pc:docMkLst>
      <pc:sldChg chg="addSp delSp modSp mod setBg">
        <pc:chgData name="Cooper, Alison (STFC,DL,AST)" userId="S::alison.cooper@stfc.ac.uk::10fbe303-8818-42e4-8b6d-3d55e496baf7" providerId="AD" clId="Web-{6E1E144D-3260-DD34-DBDB-FF19034FB685}" dt="2021-01-11T10:58:39.501" v="296"/>
        <pc:sldMkLst>
          <pc:docMk/>
          <pc:sldMk cId="3593806373" sldId="323"/>
        </pc:sldMkLst>
        <pc:spChg chg="mod">
          <ac:chgData name="Cooper, Alison (STFC,DL,AST)" userId="S::alison.cooper@stfc.ac.uk::10fbe303-8818-42e4-8b6d-3d55e496baf7" providerId="AD" clId="Web-{6E1E144D-3260-DD34-DBDB-FF19034FB685}" dt="2021-01-11T10:58:39.501" v="296"/>
          <ac:spMkLst>
            <pc:docMk/>
            <pc:sldMk cId="3593806373" sldId="323"/>
            <ac:spMk id="8" creationId="{EB26FD60-46FA-4861-801D-ADDB458A04BA}"/>
          </ac:spMkLst>
        </pc:spChg>
        <pc:spChg chg="add del">
          <ac:chgData name="Cooper, Alison (STFC,DL,AST)" userId="S::alison.cooper@stfc.ac.uk::10fbe303-8818-42e4-8b6d-3d55e496baf7" providerId="AD" clId="Web-{6E1E144D-3260-DD34-DBDB-FF19034FB685}" dt="2021-01-11T10:58:39.501" v="296"/>
          <ac:spMkLst>
            <pc:docMk/>
            <pc:sldMk cId="3593806373" sldId="323"/>
            <ac:spMk id="13" creationId="{E45B1D5C-0827-4AF0-8186-11FC5A8B8B92}"/>
          </ac:spMkLst>
        </pc:spChg>
        <pc:spChg chg="add del">
          <ac:chgData name="Cooper, Alison (STFC,DL,AST)" userId="S::alison.cooper@stfc.ac.uk::10fbe303-8818-42e4-8b6d-3d55e496baf7" providerId="AD" clId="Web-{6E1E144D-3260-DD34-DBDB-FF19034FB685}" dt="2021-01-11T10:58:39.501" v="296"/>
          <ac:spMkLst>
            <pc:docMk/>
            <pc:sldMk cId="3593806373" sldId="323"/>
            <ac:spMk id="15" creationId="{99413ED5-9ED4-4772-BCE4-2BCAE6B12E35}"/>
          </ac:spMkLst>
        </pc:spChg>
        <pc:spChg chg="add del">
          <ac:chgData name="Cooper, Alison (STFC,DL,AST)" userId="S::alison.cooper@stfc.ac.uk::10fbe303-8818-42e4-8b6d-3d55e496baf7" providerId="AD" clId="Web-{6E1E144D-3260-DD34-DBDB-FF19034FB685}" dt="2021-01-11T10:58:39.501" v="296"/>
          <ac:spMkLst>
            <pc:docMk/>
            <pc:sldMk cId="3593806373" sldId="323"/>
            <ac:spMk id="17" creationId="{04357C93-F0CB-4A1C-8F77-4E9063789819}"/>
          </ac:spMkLst>
        </pc:spChg>
        <pc:spChg chg="add del">
          <ac:chgData name="Cooper, Alison (STFC,DL,AST)" userId="S::alison.cooper@stfc.ac.uk::10fbe303-8818-42e4-8b6d-3d55e496baf7" providerId="AD" clId="Web-{6E1E144D-3260-DD34-DBDB-FF19034FB685}" dt="2021-01-11T10:58:39.501" v="296"/>
          <ac:spMkLst>
            <pc:docMk/>
            <pc:sldMk cId="3593806373" sldId="323"/>
            <ac:spMk id="19" creationId="{90F533E9-6690-41A8-A372-4C6C622D028D}"/>
          </ac:spMkLst>
        </pc:spChg>
        <pc:picChg chg="mod">
          <ac:chgData name="Cooper, Alison (STFC,DL,AST)" userId="S::alison.cooper@stfc.ac.uk::10fbe303-8818-42e4-8b6d-3d55e496baf7" providerId="AD" clId="Web-{6E1E144D-3260-DD34-DBDB-FF19034FB685}" dt="2021-01-11T10:58:39.501" v="296"/>
          <ac:picMkLst>
            <pc:docMk/>
            <pc:sldMk cId="3593806373" sldId="323"/>
            <ac:picMk id="2" creationId="{00000000-0000-0000-0000-000000000000}"/>
          </ac:picMkLst>
        </pc:picChg>
      </pc:sldChg>
      <pc:sldChg chg="addSp delSp modSp mod setBg">
        <pc:chgData name="Cooper, Alison (STFC,DL,AST)" userId="S::alison.cooper@stfc.ac.uk::10fbe303-8818-42e4-8b6d-3d55e496baf7" providerId="AD" clId="Web-{6E1E144D-3260-DD34-DBDB-FF19034FB685}" dt="2021-01-11T10:58:10.266" v="294"/>
        <pc:sldMkLst>
          <pc:docMk/>
          <pc:sldMk cId="3694215016" sldId="324"/>
        </pc:sldMkLst>
        <pc:spChg chg="mod">
          <ac:chgData name="Cooper, Alison (STFC,DL,AST)" userId="S::alison.cooper@stfc.ac.uk::10fbe303-8818-42e4-8b6d-3d55e496baf7" providerId="AD" clId="Web-{6E1E144D-3260-DD34-DBDB-FF19034FB685}" dt="2021-01-11T10:58:10.266" v="294"/>
          <ac:spMkLst>
            <pc:docMk/>
            <pc:sldMk cId="3694215016" sldId="324"/>
            <ac:spMk id="2" creationId="{67B54F19-1212-9345-95FF-9D2815FD6E96}"/>
          </ac:spMkLst>
        </pc:spChg>
        <pc:spChg chg="mod">
          <ac:chgData name="Cooper, Alison (STFC,DL,AST)" userId="S::alison.cooper@stfc.ac.uk::10fbe303-8818-42e4-8b6d-3d55e496baf7" providerId="AD" clId="Web-{6E1E144D-3260-DD34-DBDB-FF19034FB685}" dt="2021-01-11T10:58:10.266" v="294"/>
          <ac:spMkLst>
            <pc:docMk/>
            <pc:sldMk cId="3694215016" sldId="324"/>
            <ac:spMk id="4" creationId="{00000000-0000-0000-0000-000000000000}"/>
          </ac:spMkLst>
        </pc:spChg>
        <pc:spChg chg="add del">
          <ac:chgData name="Cooper, Alison (STFC,DL,AST)" userId="S::alison.cooper@stfc.ac.uk::10fbe303-8818-42e4-8b6d-3d55e496baf7" providerId="AD" clId="Web-{6E1E144D-3260-DD34-DBDB-FF19034FB685}" dt="2021-01-11T10:58:10.266" v="294"/>
          <ac:spMkLst>
            <pc:docMk/>
            <pc:sldMk cId="3694215016" sldId="324"/>
            <ac:spMk id="11" creationId="{C95B82D5-A8BB-45BF-BED8-C7B206892100}"/>
          </ac:spMkLst>
        </pc:spChg>
        <pc:spChg chg="add del">
          <ac:chgData name="Cooper, Alison (STFC,DL,AST)" userId="S::alison.cooper@stfc.ac.uk::10fbe303-8818-42e4-8b6d-3d55e496baf7" providerId="AD" clId="Web-{6E1E144D-3260-DD34-DBDB-FF19034FB685}" dt="2021-01-11T10:58:10.266" v="294"/>
          <ac:spMkLst>
            <pc:docMk/>
            <pc:sldMk cId="3694215016" sldId="324"/>
            <ac:spMk id="13" creationId="{296C61EC-FBF4-4216-BE67-6C864D30A01C}"/>
          </ac:spMkLst>
        </pc:spChg>
        <pc:spChg chg="add del">
          <ac:chgData name="Cooper, Alison (STFC,DL,AST)" userId="S::alison.cooper@stfc.ac.uk::10fbe303-8818-42e4-8b6d-3d55e496baf7" providerId="AD" clId="Web-{6E1E144D-3260-DD34-DBDB-FF19034FB685}" dt="2021-01-11T10:58:10.266" v="294"/>
          <ac:spMkLst>
            <pc:docMk/>
            <pc:sldMk cId="3694215016" sldId="324"/>
            <ac:spMk id="15" creationId="{39D6C490-0229-4573-9696-B73E5B3A9C33}"/>
          </ac:spMkLst>
        </pc:spChg>
        <pc:picChg chg="add del mod">
          <ac:chgData name="Cooper, Alison (STFC,DL,AST)" userId="S::alison.cooper@stfc.ac.uk::10fbe303-8818-42e4-8b6d-3d55e496baf7" providerId="AD" clId="Web-{6E1E144D-3260-DD34-DBDB-FF19034FB685}" dt="2021-01-11T10:55:22.732" v="233"/>
          <ac:picMkLst>
            <pc:docMk/>
            <pc:sldMk cId="3694215016" sldId="324"/>
            <ac:picMk id="3" creationId="{F61685E7-8F99-4B91-AF34-F33FDE186573}"/>
          </ac:picMkLst>
        </pc:picChg>
        <pc:picChg chg="add mod modCrop">
          <ac:chgData name="Cooper, Alison (STFC,DL,AST)" userId="S::alison.cooper@stfc.ac.uk::10fbe303-8818-42e4-8b6d-3d55e496baf7" providerId="AD" clId="Web-{6E1E144D-3260-DD34-DBDB-FF19034FB685}" dt="2021-01-11T10:58:10.266" v="294"/>
          <ac:picMkLst>
            <pc:docMk/>
            <pc:sldMk cId="3694215016" sldId="324"/>
            <ac:picMk id="5" creationId="{A40D377F-0E7F-4482-95EE-E221C241B47E}"/>
          </ac:picMkLst>
        </pc:picChg>
        <pc:picChg chg="add mod modCrop">
          <ac:chgData name="Cooper, Alison (STFC,DL,AST)" userId="S::alison.cooper@stfc.ac.uk::10fbe303-8818-42e4-8b6d-3d55e496baf7" providerId="AD" clId="Web-{6E1E144D-3260-DD34-DBDB-FF19034FB685}" dt="2021-01-11T10:58:10.266" v="294"/>
          <ac:picMkLst>
            <pc:docMk/>
            <pc:sldMk cId="3694215016" sldId="324"/>
            <ac:picMk id="6" creationId="{6152F2FE-A4A1-410A-A7AA-1539601DF280}"/>
          </ac:picMkLst>
        </pc:picChg>
      </pc:sldChg>
    </pc:docChg>
  </pc:docChgLst>
  <pc:docChgLst>
    <pc:chgData name="Baker, Emily (STFC,DL,AST)" userId="S::emily.baker@stfc.ac.uk::cd63b128-5bbb-4867-bad5-e2b99d3ce767" providerId="AD" clId="Web-{40DE23B3-5B4E-C4C2-57A8-4FA014D2E3F0}"/>
    <pc:docChg chg="addSld delSld modSld sldOrd addMainMaster modMainMaster">
      <pc:chgData name="Baker, Emily (STFC,DL,AST)" userId="S::emily.baker@stfc.ac.uk::cd63b128-5bbb-4867-bad5-e2b99d3ce767" providerId="AD" clId="Web-{40DE23B3-5B4E-C4C2-57A8-4FA014D2E3F0}" dt="2021-03-16T11:46:39.391" v="31"/>
      <pc:docMkLst>
        <pc:docMk/>
      </pc:docMkLst>
      <pc:sldChg chg="modSp add del ord">
        <pc:chgData name="Baker, Emily (STFC,DL,AST)" userId="S::emily.baker@stfc.ac.uk::cd63b128-5bbb-4867-bad5-e2b99d3ce767" providerId="AD" clId="Web-{40DE23B3-5B4E-C4C2-57A8-4FA014D2E3F0}" dt="2021-03-16T11:46:37.688" v="30"/>
        <pc:sldMkLst>
          <pc:docMk/>
          <pc:sldMk cId="2699003910" sldId="341"/>
        </pc:sldMkLst>
        <pc:spChg chg="mod">
          <ac:chgData name="Baker, Emily (STFC,DL,AST)" userId="S::emily.baker@stfc.ac.uk::cd63b128-5bbb-4867-bad5-e2b99d3ce767" providerId="AD" clId="Web-{40DE23B3-5B4E-C4C2-57A8-4FA014D2E3F0}" dt="2021-03-16T11:46:37.313" v="29" actId="20577"/>
          <ac:spMkLst>
            <pc:docMk/>
            <pc:sldMk cId="2699003910" sldId="341"/>
            <ac:spMk id="2" creationId="{5E534D8B-539A-4DE7-9986-02F3ED82DB6A}"/>
          </ac:spMkLst>
        </pc:spChg>
        <pc:graphicFrameChg chg="mod modGraphic">
          <ac:chgData name="Baker, Emily (STFC,DL,AST)" userId="S::emily.baker@stfc.ac.uk::cd63b128-5bbb-4867-bad5-e2b99d3ce767" providerId="AD" clId="Web-{40DE23B3-5B4E-C4C2-57A8-4FA014D2E3F0}" dt="2021-03-16T11:44:49.322" v="18" actId="1076"/>
          <ac:graphicFrameMkLst>
            <pc:docMk/>
            <pc:sldMk cId="2699003910" sldId="341"/>
            <ac:graphicFrameMk id="4" creationId="{1334429B-8F9F-4A79-8AD5-8255C1709A68}"/>
          </ac:graphicFrameMkLst>
        </pc:graphicFrameChg>
      </pc:sldChg>
      <pc:sldChg chg="add">
        <pc:chgData name="Baker, Emily (STFC,DL,AST)" userId="S::emily.baker@stfc.ac.uk::cd63b128-5bbb-4867-bad5-e2b99d3ce767" providerId="AD" clId="Web-{40DE23B3-5B4E-C4C2-57A8-4FA014D2E3F0}" dt="2021-03-16T11:46:39.391" v="31"/>
        <pc:sldMkLst>
          <pc:docMk/>
          <pc:sldMk cId="3350977420" sldId="341"/>
        </pc:sldMkLst>
      </pc:sldChg>
      <pc:sldMasterChg chg="add addSldLayout">
        <pc:chgData name="Baker, Emily (STFC,DL,AST)" userId="S::emily.baker@stfc.ac.uk::cd63b128-5bbb-4867-bad5-e2b99d3ce767" providerId="AD" clId="Web-{40DE23B3-5B4E-C4C2-57A8-4FA014D2E3F0}" dt="2021-03-16T11:44:20.696" v="0"/>
        <pc:sldMasterMkLst>
          <pc:docMk/>
          <pc:sldMasterMk cId="1180724284" sldId="2147483648"/>
        </pc:sldMasterMkLst>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1159072690" sldId="2147483649"/>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3561966138" sldId="2147483650"/>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1333605518" sldId="2147483651"/>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3802495402" sldId="2147483652"/>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1923285639" sldId="2147483653"/>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2677220785" sldId="2147483654"/>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747563150" sldId="2147483655"/>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1912579147" sldId="2147483656"/>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376338583" sldId="2147483657"/>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2055366666" sldId="2147483658"/>
          </pc:sldLayoutMkLst>
        </pc:sldLayoutChg>
        <pc:sldLayoutChg chg="add">
          <pc:chgData name="Baker, Emily (STFC,DL,AST)" userId="S::emily.baker@stfc.ac.uk::cd63b128-5bbb-4867-bad5-e2b99d3ce767" providerId="AD" clId="Web-{40DE23B3-5B4E-C4C2-57A8-4FA014D2E3F0}" dt="2021-03-16T11:44:20.696" v="0"/>
          <pc:sldLayoutMkLst>
            <pc:docMk/>
            <pc:sldMasterMk cId="1180724284" sldId="2147483648"/>
            <pc:sldLayoutMk cId="4097947667" sldId="2147483659"/>
          </pc:sldLayoutMkLst>
        </pc:sldLayoutChg>
      </pc:sldMasterChg>
      <pc:sldMasterChg chg="replId modSldLayout">
        <pc:chgData name="Baker, Emily (STFC,DL,AST)" userId="S::emily.baker@stfc.ac.uk::cd63b128-5bbb-4867-bad5-e2b99d3ce767" providerId="AD" clId="Web-{40DE23B3-5B4E-C4C2-57A8-4FA014D2E3F0}" dt="2021-03-16T11:44:20.696" v="0"/>
        <pc:sldMasterMkLst>
          <pc:docMk/>
          <pc:sldMasterMk cId="3963992166" sldId="2147483701"/>
        </pc:sldMasterMkLst>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2208534630" sldId="2147483702"/>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1541356849" sldId="2147483703"/>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2251684574" sldId="2147483704"/>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3992503238" sldId="2147483705"/>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2956065494" sldId="2147483706"/>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3652534112" sldId="2147483707"/>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554829949" sldId="2147483708"/>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754249386" sldId="2147483709"/>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3530628647" sldId="2147483710"/>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1571751828" sldId="2147483711"/>
          </pc:sldLayoutMkLst>
        </pc:sldLayoutChg>
        <pc:sldLayoutChg chg="replId">
          <pc:chgData name="Baker, Emily (STFC,DL,AST)" userId="S::emily.baker@stfc.ac.uk::cd63b128-5bbb-4867-bad5-e2b99d3ce767" providerId="AD" clId="Web-{40DE23B3-5B4E-C4C2-57A8-4FA014D2E3F0}" dt="2021-03-16T11:44:20.696" v="0"/>
          <pc:sldLayoutMkLst>
            <pc:docMk/>
            <pc:sldMasterMk cId="3963992166" sldId="2147483701"/>
            <pc:sldLayoutMk cId="2119444964" sldId="2147483712"/>
          </pc:sldLayoutMkLst>
        </pc:sldLayoutChg>
      </pc:sldMasterChg>
    </pc:docChg>
  </pc:docChgLst>
  <pc:docChgLst>
    <pc:chgData name="Baker, Emily (STFC,DL,AST)" userId="S::emily.baker@stfc.ac.uk::cd63b128-5bbb-4867-bad5-e2b99d3ce767" providerId="AD" clId="Web-{743E1739-D9E6-73E5-7023-41CB3646CBDC}"/>
    <pc:docChg chg="modSld sldOrd">
      <pc:chgData name="Baker, Emily (STFC,DL,AST)" userId="S::emily.baker@stfc.ac.uk::cd63b128-5bbb-4867-bad5-e2b99d3ce767" providerId="AD" clId="Web-{743E1739-D9E6-73E5-7023-41CB3646CBDC}" dt="2020-09-22T08:44:43.083" v="51"/>
      <pc:docMkLst>
        <pc:docMk/>
      </pc:docMkLst>
      <pc:sldChg chg="modSp">
        <pc:chgData name="Baker, Emily (STFC,DL,AST)" userId="S::emily.baker@stfc.ac.uk::cd63b128-5bbb-4867-bad5-e2b99d3ce767" providerId="AD" clId="Web-{743E1739-D9E6-73E5-7023-41CB3646CBDC}" dt="2020-09-22T08:41:37.581" v="10" actId="20577"/>
        <pc:sldMkLst>
          <pc:docMk/>
          <pc:sldMk cId="3224382533" sldId="257"/>
        </pc:sldMkLst>
        <pc:spChg chg="mod">
          <ac:chgData name="Baker, Emily (STFC,DL,AST)" userId="S::emily.baker@stfc.ac.uk::cd63b128-5bbb-4867-bad5-e2b99d3ce767" providerId="AD" clId="Web-{743E1739-D9E6-73E5-7023-41CB3646CBDC}" dt="2020-09-22T08:41:37.581" v="10" actId="20577"/>
          <ac:spMkLst>
            <pc:docMk/>
            <pc:sldMk cId="3224382533" sldId="257"/>
            <ac:spMk id="12" creationId="{00000000-0000-0000-0000-000000000000}"/>
          </ac:spMkLst>
        </pc:spChg>
      </pc:sldChg>
      <pc:sldChg chg="ord">
        <pc:chgData name="Baker, Emily (STFC,DL,AST)" userId="S::emily.baker@stfc.ac.uk::cd63b128-5bbb-4867-bad5-e2b99d3ce767" providerId="AD" clId="Web-{743E1739-D9E6-73E5-7023-41CB3646CBDC}" dt="2020-09-22T08:44:43.083" v="51"/>
        <pc:sldMkLst>
          <pc:docMk/>
          <pc:sldMk cId="296948453" sldId="328"/>
        </pc:sldMkLst>
      </pc:sldChg>
      <pc:sldChg chg="ord">
        <pc:chgData name="Baker, Emily (STFC,DL,AST)" userId="S::emily.baker@stfc.ac.uk::cd63b128-5bbb-4867-bad5-e2b99d3ce767" providerId="AD" clId="Web-{743E1739-D9E6-73E5-7023-41CB3646CBDC}" dt="2020-09-22T08:43:40.488" v="13"/>
        <pc:sldMkLst>
          <pc:docMk/>
          <pc:sldMk cId="2857967657" sldId="330"/>
        </pc:sldMkLst>
      </pc:sldChg>
      <pc:sldChg chg="addSp modSp">
        <pc:chgData name="Baker, Emily (STFC,DL,AST)" userId="S::emily.baker@stfc.ac.uk::cd63b128-5bbb-4867-bad5-e2b99d3ce767" providerId="AD" clId="Web-{743E1739-D9E6-73E5-7023-41CB3646CBDC}" dt="2020-09-22T08:44:37.520" v="50" actId="1076"/>
        <pc:sldMkLst>
          <pc:docMk/>
          <pc:sldMk cId="244256866" sldId="331"/>
        </pc:sldMkLst>
        <pc:spChg chg="add mod">
          <ac:chgData name="Baker, Emily (STFC,DL,AST)" userId="S::emily.baker@stfc.ac.uk::cd63b128-5bbb-4867-bad5-e2b99d3ce767" providerId="AD" clId="Web-{743E1739-D9E6-73E5-7023-41CB3646CBDC}" dt="2020-09-22T08:44:37.520" v="50" actId="1076"/>
          <ac:spMkLst>
            <pc:docMk/>
            <pc:sldMk cId="244256866" sldId="331"/>
            <ac:spMk id="2" creationId="{CE8EF831-34E4-405B-B65E-38CBA367F841}"/>
          </ac:spMkLst>
        </pc:spChg>
        <pc:spChg chg="mod">
          <ac:chgData name="Baker, Emily (STFC,DL,AST)" userId="S::emily.baker@stfc.ac.uk::cd63b128-5bbb-4867-bad5-e2b99d3ce767" providerId="AD" clId="Web-{743E1739-D9E6-73E5-7023-41CB3646CBDC}" dt="2020-09-22T08:44:10.817" v="28" actId="20577"/>
          <ac:spMkLst>
            <pc:docMk/>
            <pc:sldMk cId="244256866" sldId="331"/>
            <ac:spMk id="5" creationId="{D7BE17AB-FEAE-1A42-84B8-5376345F5709}"/>
          </ac:spMkLst>
        </pc:spChg>
        <pc:spChg chg="mod">
          <ac:chgData name="Baker, Emily (STFC,DL,AST)" userId="S::emily.baker@stfc.ac.uk::cd63b128-5bbb-4867-bad5-e2b99d3ce767" providerId="AD" clId="Web-{743E1739-D9E6-73E5-7023-41CB3646CBDC}" dt="2020-09-22T08:44:14.098" v="31" actId="1076"/>
          <ac:spMkLst>
            <pc:docMk/>
            <pc:sldMk cId="244256866" sldId="331"/>
            <ac:spMk id="16" creationId="{00000000-0000-0000-0000-000000000000}"/>
          </ac:spMkLst>
        </pc:spChg>
      </pc:sldChg>
    </pc:docChg>
  </pc:docChgLst>
  <pc:docChgLst>
    <pc:chgData name="Baker, Emily (STFC,DL,AST)" userId="S::emily.baker@stfc.ac.uk::cd63b128-5bbb-4867-bad5-e2b99d3ce767" providerId="AD" clId="Web-{10011CBF-031B-04C8-D886-D59A20DB8E9B}"/>
    <pc:docChg chg="addSld delSld modSld">
      <pc:chgData name="Baker, Emily (STFC,DL,AST)" userId="S::emily.baker@stfc.ac.uk::cd63b128-5bbb-4867-bad5-e2b99d3ce767" providerId="AD" clId="Web-{10011CBF-031B-04C8-D886-D59A20DB8E9B}" dt="2021-10-11T08:35:33.982" v="28" actId="20577"/>
      <pc:docMkLst>
        <pc:docMk/>
      </pc:docMkLst>
      <pc:sldChg chg="modSp">
        <pc:chgData name="Baker, Emily (STFC,DL,AST)" userId="S::emily.baker@stfc.ac.uk::cd63b128-5bbb-4867-bad5-e2b99d3ce767" providerId="AD" clId="Web-{10011CBF-031B-04C8-D886-D59A20DB8E9B}" dt="2021-10-11T08:35:33.982" v="28" actId="20577"/>
        <pc:sldMkLst>
          <pc:docMk/>
          <pc:sldMk cId="3224382533" sldId="257"/>
        </pc:sldMkLst>
        <pc:spChg chg="mod">
          <ac:chgData name="Baker, Emily (STFC,DL,AST)" userId="S::emily.baker@stfc.ac.uk::cd63b128-5bbb-4867-bad5-e2b99d3ce767" providerId="AD" clId="Web-{10011CBF-031B-04C8-D886-D59A20DB8E9B}" dt="2021-10-11T08:35:33.982" v="28" actId="20577"/>
          <ac:spMkLst>
            <pc:docMk/>
            <pc:sldMk cId="3224382533" sldId="257"/>
            <ac:spMk id="12" creationId="{00000000-0000-0000-0000-000000000000}"/>
          </ac:spMkLst>
        </pc:spChg>
      </pc:sldChg>
      <pc:sldChg chg="modSp">
        <pc:chgData name="Baker, Emily (STFC,DL,AST)" userId="S::emily.baker@stfc.ac.uk::cd63b128-5bbb-4867-bad5-e2b99d3ce767" providerId="AD" clId="Web-{10011CBF-031B-04C8-D886-D59A20DB8E9B}" dt="2021-10-11T08:34:57.215" v="23" actId="20577"/>
        <pc:sldMkLst>
          <pc:docMk/>
          <pc:sldMk cId="3667547723" sldId="311"/>
        </pc:sldMkLst>
        <pc:spChg chg="mod">
          <ac:chgData name="Baker, Emily (STFC,DL,AST)" userId="S::emily.baker@stfc.ac.uk::cd63b128-5bbb-4867-bad5-e2b99d3ce767" providerId="AD" clId="Web-{10011CBF-031B-04C8-D886-D59A20DB8E9B}" dt="2021-10-11T08:34:57.215" v="23" actId="20577"/>
          <ac:spMkLst>
            <pc:docMk/>
            <pc:sldMk cId="3667547723" sldId="311"/>
            <ac:spMk id="16" creationId="{2422DBB9-7747-7041-8E78-C517CE8075C9}"/>
          </ac:spMkLst>
        </pc:spChg>
      </pc:sldChg>
      <pc:sldChg chg="modSp">
        <pc:chgData name="Baker, Emily (STFC,DL,AST)" userId="S::emily.baker@stfc.ac.uk::cd63b128-5bbb-4867-bad5-e2b99d3ce767" providerId="AD" clId="Web-{10011CBF-031B-04C8-D886-D59A20DB8E9B}" dt="2021-10-11T08:34:33.698" v="9" actId="20577"/>
        <pc:sldMkLst>
          <pc:docMk/>
          <pc:sldMk cId="2803321705" sldId="363"/>
        </pc:sldMkLst>
        <pc:spChg chg="mod">
          <ac:chgData name="Baker, Emily (STFC,DL,AST)" userId="S::emily.baker@stfc.ac.uk::cd63b128-5bbb-4867-bad5-e2b99d3ce767" providerId="AD" clId="Web-{10011CBF-031B-04C8-D886-D59A20DB8E9B}" dt="2021-10-11T08:34:33.698" v="9" actId="20577"/>
          <ac:spMkLst>
            <pc:docMk/>
            <pc:sldMk cId="2803321705" sldId="363"/>
            <ac:spMk id="3" creationId="{00000000-0000-0000-0000-000000000000}"/>
          </ac:spMkLst>
        </pc:spChg>
      </pc:sldChg>
      <pc:sldChg chg="del">
        <pc:chgData name="Baker, Emily (STFC,DL,AST)" userId="S::emily.baker@stfc.ac.uk::cd63b128-5bbb-4867-bad5-e2b99d3ce767" providerId="AD" clId="Web-{10011CBF-031B-04C8-D886-D59A20DB8E9B}" dt="2021-10-11T08:34:19.760" v="2"/>
        <pc:sldMkLst>
          <pc:docMk/>
          <pc:sldMk cId="425307636" sldId="364"/>
        </pc:sldMkLst>
      </pc:sldChg>
      <pc:sldChg chg="del">
        <pc:chgData name="Baker, Emily (STFC,DL,AST)" userId="S::emily.baker@stfc.ac.uk::cd63b128-5bbb-4867-bad5-e2b99d3ce767" providerId="AD" clId="Web-{10011CBF-031B-04C8-D886-D59A20DB8E9B}" dt="2021-10-11T08:34:18.478" v="1"/>
        <pc:sldMkLst>
          <pc:docMk/>
          <pc:sldMk cId="3226342274" sldId="365"/>
        </pc:sldMkLst>
      </pc:sldChg>
      <pc:sldChg chg="del">
        <pc:chgData name="Baker, Emily (STFC,DL,AST)" userId="S::emily.baker@stfc.ac.uk::cd63b128-5bbb-4867-bad5-e2b99d3ce767" providerId="AD" clId="Web-{10011CBF-031B-04C8-D886-D59A20DB8E9B}" dt="2021-10-11T08:34:19.963" v="3"/>
        <pc:sldMkLst>
          <pc:docMk/>
          <pc:sldMk cId="1980777696" sldId="366"/>
        </pc:sldMkLst>
      </pc:sldChg>
      <pc:sldChg chg="del">
        <pc:chgData name="Baker, Emily (STFC,DL,AST)" userId="S::emily.baker@stfc.ac.uk::cd63b128-5bbb-4867-bad5-e2b99d3ce767" providerId="AD" clId="Web-{10011CBF-031B-04C8-D886-D59A20DB8E9B}" dt="2021-10-11T08:34:25.448" v="7"/>
        <pc:sldMkLst>
          <pc:docMk/>
          <pc:sldMk cId="1434648320" sldId="367"/>
        </pc:sldMkLst>
      </pc:sldChg>
      <pc:sldChg chg="del">
        <pc:chgData name="Baker, Emily (STFC,DL,AST)" userId="S::emily.baker@stfc.ac.uk::cd63b128-5bbb-4867-bad5-e2b99d3ce767" providerId="AD" clId="Web-{10011CBF-031B-04C8-D886-D59A20DB8E9B}" dt="2021-10-11T08:34:52.340" v="18"/>
        <pc:sldMkLst>
          <pc:docMk/>
          <pc:sldMk cId="152540596" sldId="368"/>
        </pc:sldMkLst>
      </pc:sldChg>
      <pc:sldChg chg="add">
        <pc:chgData name="Baker, Emily (STFC,DL,AST)" userId="S::emily.baker@stfc.ac.uk::cd63b128-5bbb-4867-bad5-e2b99d3ce767" providerId="AD" clId="Web-{10011CBF-031B-04C8-D886-D59A20DB8E9B}" dt="2021-10-11T08:34:39.323" v="10"/>
        <pc:sldMkLst>
          <pc:docMk/>
          <pc:sldMk cId="2508581512" sldId="369"/>
        </pc:sldMkLst>
      </pc:sldChg>
      <pc:sldChg chg="del">
        <pc:chgData name="Baker, Emily (STFC,DL,AST)" userId="S::emily.baker@stfc.ac.uk::cd63b128-5bbb-4867-bad5-e2b99d3ce767" providerId="AD" clId="Web-{10011CBF-031B-04C8-D886-D59A20DB8E9B}" dt="2021-10-11T08:34:21.854" v="4"/>
        <pc:sldMkLst>
          <pc:docMk/>
          <pc:sldMk cId="1816939004" sldId="370"/>
        </pc:sldMkLst>
      </pc:sldChg>
      <pc:sldChg chg="add">
        <pc:chgData name="Baker, Emily (STFC,DL,AST)" userId="S::emily.baker@stfc.ac.uk::cd63b128-5bbb-4867-bad5-e2b99d3ce767" providerId="AD" clId="Web-{10011CBF-031B-04C8-D886-D59A20DB8E9B}" dt="2021-10-11T08:34:39.620" v="11"/>
        <pc:sldMkLst>
          <pc:docMk/>
          <pc:sldMk cId="3968392657" sldId="370"/>
        </pc:sldMkLst>
      </pc:sldChg>
      <pc:sldChg chg="del">
        <pc:chgData name="Baker, Emily (STFC,DL,AST)" userId="S::emily.baker@stfc.ac.uk::cd63b128-5bbb-4867-bad5-e2b99d3ce767" providerId="AD" clId="Web-{10011CBF-031B-04C8-D886-D59A20DB8E9B}" dt="2021-10-11T08:34:29.854" v="8"/>
        <pc:sldMkLst>
          <pc:docMk/>
          <pc:sldMk cId="2286423306" sldId="371"/>
        </pc:sldMkLst>
      </pc:sldChg>
      <pc:sldChg chg="add">
        <pc:chgData name="Baker, Emily (STFC,DL,AST)" userId="S::emily.baker@stfc.ac.uk::cd63b128-5bbb-4867-bad5-e2b99d3ce767" providerId="AD" clId="Web-{10011CBF-031B-04C8-D886-D59A20DB8E9B}" dt="2021-10-11T08:34:39.776" v="12"/>
        <pc:sldMkLst>
          <pc:docMk/>
          <pc:sldMk cId="3970219288" sldId="371"/>
        </pc:sldMkLst>
      </pc:sldChg>
      <pc:sldChg chg="add">
        <pc:chgData name="Baker, Emily (STFC,DL,AST)" userId="S::emily.baker@stfc.ac.uk::cd63b128-5bbb-4867-bad5-e2b99d3ce767" providerId="AD" clId="Web-{10011CBF-031B-04C8-D886-D59A20DB8E9B}" dt="2021-10-11T08:34:39.980" v="13"/>
        <pc:sldMkLst>
          <pc:docMk/>
          <pc:sldMk cId="182859093" sldId="372"/>
        </pc:sldMkLst>
      </pc:sldChg>
      <pc:sldChg chg="del">
        <pc:chgData name="Baker, Emily (STFC,DL,AST)" userId="S::emily.baker@stfc.ac.uk::cd63b128-5bbb-4867-bad5-e2b99d3ce767" providerId="AD" clId="Web-{10011CBF-031B-04C8-D886-D59A20DB8E9B}" dt="2021-10-11T08:34:22.869" v="5"/>
        <pc:sldMkLst>
          <pc:docMk/>
          <pc:sldMk cId="3038728527" sldId="372"/>
        </pc:sldMkLst>
      </pc:sldChg>
      <pc:sldChg chg="add">
        <pc:chgData name="Baker, Emily (STFC,DL,AST)" userId="S::emily.baker@stfc.ac.uk::cd63b128-5bbb-4867-bad5-e2b99d3ce767" providerId="AD" clId="Web-{10011CBF-031B-04C8-D886-D59A20DB8E9B}" dt="2021-10-11T08:34:40.308" v="14"/>
        <pc:sldMkLst>
          <pc:docMk/>
          <pc:sldMk cId="1865632644" sldId="373"/>
        </pc:sldMkLst>
      </pc:sldChg>
      <pc:sldChg chg="del">
        <pc:chgData name="Baker, Emily (STFC,DL,AST)" userId="S::emily.baker@stfc.ac.uk::cd63b128-5bbb-4867-bad5-e2b99d3ce767" providerId="AD" clId="Web-{10011CBF-031B-04C8-D886-D59A20DB8E9B}" dt="2021-10-11T08:34:23.572" v="6"/>
        <pc:sldMkLst>
          <pc:docMk/>
          <pc:sldMk cId="2606553534" sldId="373"/>
        </pc:sldMkLst>
      </pc:sldChg>
      <pc:sldChg chg="del">
        <pc:chgData name="Baker, Emily (STFC,DL,AST)" userId="S::emily.baker@stfc.ac.uk::cd63b128-5bbb-4867-bad5-e2b99d3ce767" providerId="AD" clId="Web-{10011CBF-031B-04C8-D886-D59A20DB8E9B}" dt="2021-10-11T08:34:16.494" v="0"/>
        <pc:sldMkLst>
          <pc:docMk/>
          <pc:sldMk cId="3912857541" sldId="375"/>
        </pc:sldMkLst>
      </pc:sldChg>
    </pc:docChg>
  </pc:docChgLst>
  <pc:docChgLst>
    <pc:chgData name="Baker, Emily (STFC,DL,AST)" userId="S::emily.baker@stfc.ac.uk::cd63b128-5bbb-4867-bad5-e2b99d3ce767" providerId="AD" clId="Web-{F6FFDE0A-CAD2-ADA8-1A88-6119A59EBDF1}"/>
    <pc:docChg chg="addSld delSld modSld addMainMaster">
      <pc:chgData name="Baker, Emily (STFC,DL,AST)" userId="S::emily.baker@stfc.ac.uk::cd63b128-5bbb-4867-bad5-e2b99d3ce767" providerId="AD" clId="Web-{F6FFDE0A-CAD2-ADA8-1A88-6119A59EBDF1}" dt="2022-10-05T10:10:06.727" v="51" actId="20577"/>
      <pc:docMkLst>
        <pc:docMk/>
      </pc:docMkLst>
      <pc:sldChg chg="modSp">
        <pc:chgData name="Baker, Emily (STFC,DL,AST)" userId="S::emily.baker@stfc.ac.uk::cd63b128-5bbb-4867-bad5-e2b99d3ce767" providerId="AD" clId="Web-{F6FFDE0A-CAD2-ADA8-1A88-6119A59EBDF1}" dt="2022-10-05T10:07:07.362" v="3" actId="20577"/>
        <pc:sldMkLst>
          <pc:docMk/>
          <pc:sldMk cId="3224382533" sldId="257"/>
        </pc:sldMkLst>
        <pc:spChg chg="mod">
          <ac:chgData name="Baker, Emily (STFC,DL,AST)" userId="S::emily.baker@stfc.ac.uk::cd63b128-5bbb-4867-bad5-e2b99d3ce767" providerId="AD" clId="Web-{F6FFDE0A-CAD2-ADA8-1A88-6119A59EBDF1}" dt="2022-10-05T10:07:07.362" v="3" actId="20577"/>
          <ac:spMkLst>
            <pc:docMk/>
            <pc:sldMk cId="3224382533" sldId="257"/>
            <ac:spMk id="12" creationId="{00000000-0000-0000-0000-000000000000}"/>
          </ac:spMkLst>
        </pc:spChg>
      </pc:sldChg>
      <pc:sldChg chg="modSp">
        <pc:chgData name="Baker, Emily (STFC,DL,AST)" userId="S::emily.baker@stfc.ac.uk::cd63b128-5bbb-4867-bad5-e2b99d3ce767" providerId="AD" clId="Web-{F6FFDE0A-CAD2-ADA8-1A88-6119A59EBDF1}" dt="2022-10-05T10:07:11.768" v="5" actId="20577"/>
        <pc:sldMkLst>
          <pc:docMk/>
          <pc:sldMk cId="3667547723" sldId="311"/>
        </pc:sldMkLst>
        <pc:spChg chg="mod">
          <ac:chgData name="Baker, Emily (STFC,DL,AST)" userId="S::emily.baker@stfc.ac.uk::cd63b128-5bbb-4867-bad5-e2b99d3ce767" providerId="AD" clId="Web-{F6FFDE0A-CAD2-ADA8-1A88-6119A59EBDF1}" dt="2022-10-05T10:07:11.768" v="5" actId="20577"/>
          <ac:spMkLst>
            <pc:docMk/>
            <pc:sldMk cId="3667547723" sldId="311"/>
            <ac:spMk id="16" creationId="{2422DBB9-7747-7041-8E78-C517CE8075C9}"/>
          </ac:spMkLst>
        </pc:spChg>
      </pc:sldChg>
      <pc:sldChg chg="addSp delSp modSp">
        <pc:chgData name="Baker, Emily (STFC,DL,AST)" userId="S::emily.baker@stfc.ac.uk::cd63b128-5bbb-4867-bad5-e2b99d3ce767" providerId="AD" clId="Web-{F6FFDE0A-CAD2-ADA8-1A88-6119A59EBDF1}" dt="2022-10-05T10:08:14.067" v="31"/>
        <pc:sldMkLst>
          <pc:docMk/>
          <pc:sldMk cId="212209105" sldId="317"/>
        </pc:sldMkLst>
        <pc:spChg chg="add del mod">
          <ac:chgData name="Baker, Emily (STFC,DL,AST)" userId="S::emily.baker@stfc.ac.uk::cd63b128-5bbb-4867-bad5-e2b99d3ce767" providerId="AD" clId="Web-{F6FFDE0A-CAD2-ADA8-1A88-6119A59EBDF1}" dt="2022-10-05T10:08:14.067" v="31"/>
          <ac:spMkLst>
            <pc:docMk/>
            <pc:sldMk cId="212209105" sldId="317"/>
            <ac:spMk id="2" creationId="{697968E2-2F96-063D-8934-185D65A51C1D}"/>
          </ac:spMkLst>
        </pc:spChg>
      </pc:sldChg>
      <pc:sldChg chg="del">
        <pc:chgData name="Baker, Emily (STFC,DL,AST)" userId="S::emily.baker@stfc.ac.uk::cd63b128-5bbb-4867-bad5-e2b99d3ce767" providerId="AD" clId="Web-{F6FFDE0A-CAD2-ADA8-1A88-6119A59EBDF1}" dt="2022-10-05T10:07:17.972" v="19"/>
        <pc:sldMkLst>
          <pc:docMk/>
          <pc:sldMk cId="369379001" sldId="319"/>
        </pc:sldMkLst>
      </pc:sldChg>
      <pc:sldChg chg="del">
        <pc:chgData name="Baker, Emily (STFC,DL,AST)" userId="S::emily.baker@stfc.ac.uk::cd63b128-5bbb-4867-bad5-e2b99d3ce767" providerId="AD" clId="Web-{F6FFDE0A-CAD2-ADA8-1A88-6119A59EBDF1}" dt="2022-10-05T10:07:17.956" v="11"/>
        <pc:sldMkLst>
          <pc:docMk/>
          <pc:sldMk cId="1336075928" sldId="323"/>
        </pc:sldMkLst>
      </pc:sldChg>
      <pc:sldChg chg="del">
        <pc:chgData name="Baker, Emily (STFC,DL,AST)" userId="S::emily.baker@stfc.ac.uk::cd63b128-5bbb-4867-bad5-e2b99d3ce767" providerId="AD" clId="Web-{F6FFDE0A-CAD2-ADA8-1A88-6119A59EBDF1}" dt="2022-10-05T10:07:17.987" v="28"/>
        <pc:sldMkLst>
          <pc:docMk/>
          <pc:sldMk cId="2149103315" sldId="329"/>
        </pc:sldMkLst>
      </pc:sldChg>
      <pc:sldChg chg="del">
        <pc:chgData name="Baker, Emily (STFC,DL,AST)" userId="S::emily.baker@stfc.ac.uk::cd63b128-5bbb-4867-bad5-e2b99d3ce767" providerId="AD" clId="Web-{F6FFDE0A-CAD2-ADA8-1A88-6119A59EBDF1}" dt="2022-10-05T10:07:17.956" v="12"/>
        <pc:sldMkLst>
          <pc:docMk/>
          <pc:sldMk cId="2296633818" sldId="330"/>
        </pc:sldMkLst>
      </pc:sldChg>
      <pc:sldChg chg="new del">
        <pc:chgData name="Baker, Emily (STFC,DL,AST)" userId="S::emily.baker@stfc.ac.uk::cd63b128-5bbb-4867-bad5-e2b99d3ce767" providerId="AD" clId="Web-{F6FFDE0A-CAD2-ADA8-1A88-6119A59EBDF1}" dt="2022-10-05T10:08:18.083" v="34"/>
        <pc:sldMkLst>
          <pc:docMk/>
          <pc:sldMk cId="2012334528" sldId="332"/>
        </pc:sldMkLst>
      </pc:sldChg>
      <pc:sldChg chg="del">
        <pc:chgData name="Baker, Emily (STFC,DL,AST)" userId="S::emily.baker@stfc.ac.uk::cd63b128-5bbb-4867-bad5-e2b99d3ce767" providerId="AD" clId="Web-{F6FFDE0A-CAD2-ADA8-1A88-6119A59EBDF1}" dt="2022-10-05T10:07:17.987" v="27"/>
        <pc:sldMkLst>
          <pc:docMk/>
          <pc:sldMk cId="2710700234" sldId="332"/>
        </pc:sldMkLst>
      </pc:sldChg>
      <pc:sldChg chg="del">
        <pc:chgData name="Baker, Emily (STFC,DL,AST)" userId="S::emily.baker@stfc.ac.uk::cd63b128-5bbb-4867-bad5-e2b99d3ce767" providerId="AD" clId="Web-{F6FFDE0A-CAD2-ADA8-1A88-6119A59EBDF1}" dt="2022-10-05T10:07:17.972" v="18"/>
        <pc:sldMkLst>
          <pc:docMk/>
          <pc:sldMk cId="1825016392" sldId="333"/>
        </pc:sldMkLst>
      </pc:sldChg>
      <pc:sldChg chg="modSp add">
        <pc:chgData name="Baker, Emily (STFC,DL,AST)" userId="S::emily.baker@stfc.ac.uk::cd63b128-5bbb-4867-bad5-e2b99d3ce767" providerId="AD" clId="Web-{F6FFDE0A-CAD2-ADA8-1A88-6119A59EBDF1}" dt="2022-10-05T10:10:06.727" v="51" actId="20577"/>
        <pc:sldMkLst>
          <pc:docMk/>
          <pc:sldMk cId="2796238656" sldId="333"/>
        </pc:sldMkLst>
        <pc:spChg chg="mod">
          <ac:chgData name="Baker, Emily (STFC,DL,AST)" userId="S::emily.baker@stfc.ac.uk::cd63b128-5bbb-4867-bad5-e2b99d3ce767" providerId="AD" clId="Web-{F6FFDE0A-CAD2-ADA8-1A88-6119A59EBDF1}" dt="2022-10-05T10:10:06.727" v="51" actId="20577"/>
          <ac:spMkLst>
            <pc:docMk/>
            <pc:sldMk cId="2796238656" sldId="333"/>
            <ac:spMk id="2" creationId="{BCE3756C-F6CC-4453-8C4A-CEF5C68CA04A}"/>
          </ac:spMkLst>
        </pc:spChg>
        <pc:spChg chg="mod">
          <ac:chgData name="Baker, Emily (STFC,DL,AST)" userId="S::emily.baker@stfc.ac.uk::cd63b128-5bbb-4867-bad5-e2b99d3ce767" providerId="AD" clId="Web-{F6FFDE0A-CAD2-ADA8-1A88-6119A59EBDF1}" dt="2022-10-05T10:08:44.693" v="47" actId="1076"/>
          <ac:spMkLst>
            <pc:docMk/>
            <pc:sldMk cId="2796238656" sldId="333"/>
            <ac:spMk id="3" creationId="{21D051E3-085E-4204-B5F0-5267BE79470D}"/>
          </ac:spMkLst>
        </pc:spChg>
        <pc:picChg chg="mod">
          <ac:chgData name="Baker, Emily (STFC,DL,AST)" userId="S::emily.baker@stfc.ac.uk::cd63b128-5bbb-4867-bad5-e2b99d3ce767" providerId="AD" clId="Web-{F6FFDE0A-CAD2-ADA8-1A88-6119A59EBDF1}" dt="2022-10-05T10:08:42.521" v="46" actId="1076"/>
          <ac:picMkLst>
            <pc:docMk/>
            <pc:sldMk cId="2796238656" sldId="333"/>
            <ac:picMk id="5" creationId="{4C6BD175-0D26-449F-A443-3A07C2A58579}"/>
          </ac:picMkLst>
        </pc:picChg>
      </pc:sldChg>
      <pc:sldChg chg="del">
        <pc:chgData name="Baker, Emily (STFC,DL,AST)" userId="S::emily.baker@stfc.ac.uk::cd63b128-5bbb-4867-bad5-e2b99d3ce767" providerId="AD" clId="Web-{F6FFDE0A-CAD2-ADA8-1A88-6119A59EBDF1}" dt="2022-10-05T10:07:17.956" v="10"/>
        <pc:sldMkLst>
          <pc:docMk/>
          <pc:sldMk cId="634942835" sldId="334"/>
        </pc:sldMkLst>
      </pc:sldChg>
      <pc:sldChg chg="del">
        <pc:chgData name="Baker, Emily (STFC,DL,AST)" userId="S::emily.baker@stfc.ac.uk::cd63b128-5bbb-4867-bad5-e2b99d3ce767" providerId="AD" clId="Web-{F6FFDE0A-CAD2-ADA8-1A88-6119A59EBDF1}" dt="2022-10-05T10:07:17.972" v="25"/>
        <pc:sldMkLst>
          <pc:docMk/>
          <pc:sldMk cId="2918298454" sldId="336"/>
        </pc:sldMkLst>
      </pc:sldChg>
      <pc:sldChg chg="del">
        <pc:chgData name="Baker, Emily (STFC,DL,AST)" userId="S::emily.baker@stfc.ac.uk::cd63b128-5bbb-4867-bad5-e2b99d3ce767" providerId="AD" clId="Web-{F6FFDE0A-CAD2-ADA8-1A88-6119A59EBDF1}" dt="2022-10-05T10:07:17.972" v="23"/>
        <pc:sldMkLst>
          <pc:docMk/>
          <pc:sldMk cId="1756671280" sldId="337"/>
        </pc:sldMkLst>
      </pc:sldChg>
      <pc:sldChg chg="del">
        <pc:chgData name="Baker, Emily (STFC,DL,AST)" userId="S::emily.baker@stfc.ac.uk::cd63b128-5bbb-4867-bad5-e2b99d3ce767" providerId="AD" clId="Web-{F6FFDE0A-CAD2-ADA8-1A88-6119A59EBDF1}" dt="2022-10-05T10:07:17.972" v="24"/>
        <pc:sldMkLst>
          <pc:docMk/>
          <pc:sldMk cId="1850473225" sldId="338"/>
        </pc:sldMkLst>
      </pc:sldChg>
      <pc:sldChg chg="del">
        <pc:chgData name="Baker, Emily (STFC,DL,AST)" userId="S::emily.baker@stfc.ac.uk::cd63b128-5bbb-4867-bad5-e2b99d3ce767" providerId="AD" clId="Web-{F6FFDE0A-CAD2-ADA8-1A88-6119A59EBDF1}" dt="2022-10-05T10:07:17.987" v="26"/>
        <pc:sldMkLst>
          <pc:docMk/>
          <pc:sldMk cId="2822486550" sldId="340"/>
        </pc:sldMkLst>
      </pc:sldChg>
      <pc:sldChg chg="del">
        <pc:chgData name="Baker, Emily (STFC,DL,AST)" userId="S::emily.baker@stfc.ac.uk::cd63b128-5bbb-4867-bad5-e2b99d3ce767" providerId="AD" clId="Web-{F6FFDE0A-CAD2-ADA8-1A88-6119A59EBDF1}" dt="2022-10-05T10:07:17.972" v="21"/>
        <pc:sldMkLst>
          <pc:docMk/>
          <pc:sldMk cId="338964602" sldId="341"/>
        </pc:sldMkLst>
      </pc:sldChg>
      <pc:sldChg chg="del">
        <pc:chgData name="Baker, Emily (STFC,DL,AST)" userId="S::emily.baker@stfc.ac.uk::cd63b128-5bbb-4867-bad5-e2b99d3ce767" providerId="AD" clId="Web-{F6FFDE0A-CAD2-ADA8-1A88-6119A59EBDF1}" dt="2022-10-05T10:07:15.425" v="6"/>
        <pc:sldMkLst>
          <pc:docMk/>
          <pc:sldMk cId="2846232990" sldId="344"/>
        </pc:sldMkLst>
      </pc:sldChg>
      <pc:sldChg chg="del">
        <pc:chgData name="Baker, Emily (STFC,DL,AST)" userId="S::emily.baker@stfc.ac.uk::cd63b128-5bbb-4867-bad5-e2b99d3ce767" providerId="AD" clId="Web-{F6FFDE0A-CAD2-ADA8-1A88-6119A59EBDF1}" dt="2022-10-05T10:07:17.972" v="20"/>
        <pc:sldMkLst>
          <pc:docMk/>
          <pc:sldMk cId="3213460301" sldId="345"/>
        </pc:sldMkLst>
      </pc:sldChg>
      <pc:sldChg chg="del">
        <pc:chgData name="Baker, Emily (STFC,DL,AST)" userId="S::emily.baker@stfc.ac.uk::cd63b128-5bbb-4867-bad5-e2b99d3ce767" providerId="AD" clId="Web-{F6FFDE0A-CAD2-ADA8-1A88-6119A59EBDF1}" dt="2022-10-05T10:07:17.956" v="9"/>
        <pc:sldMkLst>
          <pc:docMk/>
          <pc:sldMk cId="4108759259" sldId="346"/>
        </pc:sldMkLst>
      </pc:sldChg>
      <pc:sldChg chg="del">
        <pc:chgData name="Baker, Emily (STFC,DL,AST)" userId="S::emily.baker@stfc.ac.uk::cd63b128-5bbb-4867-bad5-e2b99d3ce767" providerId="AD" clId="Web-{F6FFDE0A-CAD2-ADA8-1A88-6119A59EBDF1}" dt="2022-10-05T10:07:17.956" v="8"/>
        <pc:sldMkLst>
          <pc:docMk/>
          <pc:sldMk cId="1000106266" sldId="347"/>
        </pc:sldMkLst>
      </pc:sldChg>
      <pc:sldChg chg="del">
        <pc:chgData name="Baker, Emily (STFC,DL,AST)" userId="S::emily.baker@stfc.ac.uk::cd63b128-5bbb-4867-bad5-e2b99d3ce767" providerId="AD" clId="Web-{F6FFDE0A-CAD2-ADA8-1A88-6119A59EBDF1}" dt="2022-10-05T10:07:17.956" v="7"/>
        <pc:sldMkLst>
          <pc:docMk/>
          <pc:sldMk cId="2004679512" sldId="348"/>
        </pc:sldMkLst>
      </pc:sldChg>
      <pc:sldChg chg="del">
        <pc:chgData name="Baker, Emily (STFC,DL,AST)" userId="S::emily.baker@stfc.ac.uk::cd63b128-5bbb-4867-bad5-e2b99d3ce767" providerId="AD" clId="Web-{F6FFDE0A-CAD2-ADA8-1A88-6119A59EBDF1}" dt="2022-10-05T10:07:17.956" v="13"/>
        <pc:sldMkLst>
          <pc:docMk/>
          <pc:sldMk cId="2171119735" sldId="349"/>
        </pc:sldMkLst>
      </pc:sldChg>
      <pc:sldChg chg="del">
        <pc:chgData name="Baker, Emily (STFC,DL,AST)" userId="S::emily.baker@stfc.ac.uk::cd63b128-5bbb-4867-bad5-e2b99d3ce767" providerId="AD" clId="Web-{F6FFDE0A-CAD2-ADA8-1A88-6119A59EBDF1}" dt="2022-10-05T10:07:17.972" v="17"/>
        <pc:sldMkLst>
          <pc:docMk/>
          <pc:sldMk cId="1083456502" sldId="350"/>
        </pc:sldMkLst>
      </pc:sldChg>
      <pc:sldChg chg="del">
        <pc:chgData name="Baker, Emily (STFC,DL,AST)" userId="S::emily.baker@stfc.ac.uk::cd63b128-5bbb-4867-bad5-e2b99d3ce767" providerId="AD" clId="Web-{F6FFDE0A-CAD2-ADA8-1A88-6119A59EBDF1}" dt="2022-10-05T10:07:17.972" v="16"/>
        <pc:sldMkLst>
          <pc:docMk/>
          <pc:sldMk cId="652533198" sldId="351"/>
        </pc:sldMkLst>
      </pc:sldChg>
      <pc:sldChg chg="del">
        <pc:chgData name="Baker, Emily (STFC,DL,AST)" userId="S::emily.baker@stfc.ac.uk::cd63b128-5bbb-4867-bad5-e2b99d3ce767" providerId="AD" clId="Web-{F6FFDE0A-CAD2-ADA8-1A88-6119A59EBDF1}" dt="2022-10-05T10:07:17.956" v="15"/>
        <pc:sldMkLst>
          <pc:docMk/>
          <pc:sldMk cId="4124159968" sldId="352"/>
        </pc:sldMkLst>
      </pc:sldChg>
      <pc:sldChg chg="del">
        <pc:chgData name="Baker, Emily (STFC,DL,AST)" userId="S::emily.baker@stfc.ac.uk::cd63b128-5bbb-4867-bad5-e2b99d3ce767" providerId="AD" clId="Web-{F6FFDE0A-CAD2-ADA8-1A88-6119A59EBDF1}" dt="2022-10-05T10:07:17.972" v="22"/>
        <pc:sldMkLst>
          <pc:docMk/>
          <pc:sldMk cId="4011133673" sldId="353"/>
        </pc:sldMkLst>
      </pc:sldChg>
      <pc:sldChg chg="del">
        <pc:chgData name="Baker, Emily (STFC,DL,AST)" userId="S::emily.baker@stfc.ac.uk::cd63b128-5bbb-4867-bad5-e2b99d3ce767" providerId="AD" clId="Web-{F6FFDE0A-CAD2-ADA8-1A88-6119A59EBDF1}" dt="2022-10-05T10:07:17.956" v="14"/>
        <pc:sldMkLst>
          <pc:docMk/>
          <pc:sldMk cId="4219987290" sldId="354"/>
        </pc:sldMkLst>
      </pc:sldChg>
      <pc:sldMasterChg chg="add addSldLayout">
        <pc:chgData name="Baker, Emily (STFC,DL,AST)" userId="S::emily.baker@stfc.ac.uk::cd63b128-5bbb-4867-bad5-e2b99d3ce767" providerId="AD" clId="Web-{F6FFDE0A-CAD2-ADA8-1A88-6119A59EBDF1}" dt="2022-10-05T10:08:16.630" v="33"/>
        <pc:sldMasterMkLst>
          <pc:docMk/>
          <pc:sldMasterMk cId="114190232" sldId="2147483930"/>
        </pc:sldMasterMkLst>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3788032824" sldId="2147483931"/>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1698857378" sldId="2147483932"/>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656881818" sldId="2147483933"/>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584393037" sldId="2147483934"/>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1447169922" sldId="2147483935"/>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892733899" sldId="2147483936"/>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3793715446" sldId="2147483937"/>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285208483" sldId="2147483938"/>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884664640" sldId="2147483939"/>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1965340630" sldId="2147483940"/>
          </pc:sldLayoutMkLst>
        </pc:sldLayoutChg>
        <pc:sldLayoutChg chg="add">
          <pc:chgData name="Baker, Emily (STFC,DL,AST)" userId="S::emily.baker@stfc.ac.uk::cd63b128-5bbb-4867-bad5-e2b99d3ce767" providerId="AD" clId="Web-{F6FFDE0A-CAD2-ADA8-1A88-6119A59EBDF1}" dt="2022-10-05T10:08:16.630" v="33"/>
          <pc:sldLayoutMkLst>
            <pc:docMk/>
            <pc:sldMasterMk cId="114190232" sldId="2147483930"/>
            <pc:sldLayoutMk cId="3249356488" sldId="2147483941"/>
          </pc:sldLayoutMkLst>
        </pc:sldLayoutChg>
      </pc:sldMasterChg>
    </pc:docChg>
  </pc:docChgLst>
  <pc:docChgLst>
    <pc:chgData name="Baker, Emily (STFC,DL,AST)" userId="S::emily.baker@stfc.ac.uk::cd63b128-5bbb-4867-bad5-e2b99d3ce767" providerId="AD" clId="Web-{1B09B44C-D386-1928-3037-D24712D5876E}"/>
    <pc:docChg chg="addSld modSld sldOrd">
      <pc:chgData name="Baker, Emily (STFC,DL,AST)" userId="S::emily.baker@stfc.ac.uk::cd63b128-5bbb-4867-bad5-e2b99d3ce767" providerId="AD" clId="Web-{1B09B44C-D386-1928-3037-D24712D5876E}" dt="2022-09-08T10:28:45.572" v="236" actId="14100"/>
      <pc:docMkLst>
        <pc:docMk/>
      </pc:docMkLst>
      <pc:sldChg chg="modSp">
        <pc:chgData name="Baker, Emily (STFC,DL,AST)" userId="S::emily.baker@stfc.ac.uk::cd63b128-5bbb-4867-bad5-e2b99d3ce767" providerId="AD" clId="Web-{1B09B44C-D386-1928-3037-D24712D5876E}" dt="2022-09-08T10:26:08.538" v="175" actId="20577"/>
        <pc:sldMkLst>
          <pc:docMk/>
          <pc:sldMk cId="3667547723" sldId="311"/>
        </pc:sldMkLst>
        <pc:spChg chg="mod">
          <ac:chgData name="Baker, Emily (STFC,DL,AST)" userId="S::emily.baker@stfc.ac.uk::cd63b128-5bbb-4867-bad5-e2b99d3ce767" providerId="AD" clId="Web-{1B09B44C-D386-1928-3037-D24712D5876E}" dt="2022-09-08T10:26:08.538" v="175" actId="20577"/>
          <ac:spMkLst>
            <pc:docMk/>
            <pc:sldMk cId="3667547723" sldId="311"/>
            <ac:spMk id="16" creationId="{2422DBB9-7747-7041-8E78-C517CE8075C9}"/>
          </ac:spMkLst>
        </pc:spChg>
      </pc:sldChg>
      <pc:sldChg chg="modSp ord">
        <pc:chgData name="Baker, Emily (STFC,DL,AST)" userId="S::emily.baker@stfc.ac.uk::cd63b128-5bbb-4867-bad5-e2b99d3ce767" providerId="AD" clId="Web-{1B09B44C-D386-1928-3037-D24712D5876E}" dt="2022-09-08T07:34:45.172" v="16" actId="1076"/>
        <pc:sldMkLst>
          <pc:docMk/>
          <pc:sldMk cId="1336075928" sldId="323"/>
        </pc:sldMkLst>
        <pc:spChg chg="mod">
          <ac:chgData name="Baker, Emily (STFC,DL,AST)" userId="S::emily.baker@stfc.ac.uk::cd63b128-5bbb-4867-bad5-e2b99d3ce767" providerId="AD" clId="Web-{1B09B44C-D386-1928-3037-D24712D5876E}" dt="2022-09-08T07:34:45.172" v="16" actId="1076"/>
          <ac:spMkLst>
            <pc:docMk/>
            <pc:sldMk cId="1336075928" sldId="323"/>
            <ac:spMk id="8" creationId="{A1A39C34-E01A-FD49-8603-2E8AE6BB5606}"/>
          </ac:spMkLst>
        </pc:spChg>
      </pc:sldChg>
      <pc:sldChg chg="modSp">
        <pc:chgData name="Baker, Emily (STFC,DL,AST)" userId="S::emily.baker@stfc.ac.uk::cd63b128-5bbb-4867-bad5-e2b99d3ce767" providerId="AD" clId="Web-{1B09B44C-D386-1928-3037-D24712D5876E}" dt="2022-09-08T07:35:06.313" v="22" actId="1076"/>
        <pc:sldMkLst>
          <pc:docMk/>
          <pc:sldMk cId="2296633818" sldId="330"/>
        </pc:sldMkLst>
        <pc:graphicFrameChg chg="mod modGraphic">
          <ac:chgData name="Baker, Emily (STFC,DL,AST)" userId="S::emily.baker@stfc.ac.uk::cd63b128-5bbb-4867-bad5-e2b99d3ce767" providerId="AD" clId="Web-{1B09B44C-D386-1928-3037-D24712D5876E}" dt="2022-09-08T07:35:06.313" v="22" actId="1076"/>
          <ac:graphicFrameMkLst>
            <pc:docMk/>
            <pc:sldMk cId="2296633818" sldId="330"/>
            <ac:graphicFrameMk id="8" creationId="{CB4F03FF-D554-4BB7-6A58-FAAC3EC18D39}"/>
          </ac:graphicFrameMkLst>
        </pc:graphicFrameChg>
      </pc:sldChg>
      <pc:sldChg chg="modSp">
        <pc:chgData name="Baker, Emily (STFC,DL,AST)" userId="S::emily.baker@stfc.ac.uk::cd63b128-5bbb-4867-bad5-e2b99d3ce767" providerId="AD" clId="Web-{1B09B44C-D386-1928-3037-D24712D5876E}" dt="2022-09-08T10:26:59.726" v="201" actId="14100"/>
        <pc:sldMkLst>
          <pc:docMk/>
          <pc:sldMk cId="2710700234" sldId="332"/>
        </pc:sldMkLst>
        <pc:spChg chg="mod">
          <ac:chgData name="Baker, Emily (STFC,DL,AST)" userId="S::emily.baker@stfc.ac.uk::cd63b128-5bbb-4867-bad5-e2b99d3ce767" providerId="AD" clId="Web-{1B09B44C-D386-1928-3037-D24712D5876E}" dt="2022-09-08T10:26:59.726" v="201" actId="14100"/>
          <ac:spMkLst>
            <pc:docMk/>
            <pc:sldMk cId="2710700234" sldId="332"/>
            <ac:spMk id="2" creationId="{E4195EB9-0469-D0C3-D888-08713B2A2A90}"/>
          </ac:spMkLst>
        </pc:spChg>
      </pc:sldChg>
      <pc:sldChg chg="add">
        <pc:chgData name="Baker, Emily (STFC,DL,AST)" userId="S::emily.baker@stfc.ac.uk::cd63b128-5bbb-4867-bad5-e2b99d3ce767" providerId="AD" clId="Web-{1B09B44C-D386-1928-3037-D24712D5876E}" dt="2022-09-08T07:34:36.391" v="9"/>
        <pc:sldMkLst>
          <pc:docMk/>
          <pc:sldMk cId="1825016392" sldId="333"/>
        </pc:sldMkLst>
      </pc:sldChg>
      <pc:sldChg chg="addSp delSp modSp add">
        <pc:chgData name="Baker, Emily (STFC,DL,AST)" userId="S::emily.baker@stfc.ac.uk::cd63b128-5bbb-4867-bad5-e2b99d3ce767" providerId="AD" clId="Web-{1B09B44C-D386-1928-3037-D24712D5876E}" dt="2022-09-08T10:25:57.944" v="173" actId="1076"/>
        <pc:sldMkLst>
          <pc:docMk/>
          <pc:sldMk cId="634942835" sldId="334"/>
        </pc:sldMkLst>
        <pc:spChg chg="mod">
          <ac:chgData name="Baker, Emily (STFC,DL,AST)" userId="S::emily.baker@stfc.ac.uk::cd63b128-5bbb-4867-bad5-e2b99d3ce767" providerId="AD" clId="Web-{1B09B44C-D386-1928-3037-D24712D5876E}" dt="2022-09-08T07:41:20.634" v="156" actId="1076"/>
          <ac:spMkLst>
            <pc:docMk/>
            <pc:sldMk cId="634942835" sldId="334"/>
            <ac:spMk id="2" creationId="{426AB773-536D-290D-94CC-A65CE2349804}"/>
          </ac:spMkLst>
        </pc:spChg>
        <pc:spChg chg="mod">
          <ac:chgData name="Baker, Emily (STFC,DL,AST)" userId="S::emily.baker@stfc.ac.uk::cd63b128-5bbb-4867-bad5-e2b99d3ce767" providerId="AD" clId="Web-{1B09B44C-D386-1928-3037-D24712D5876E}" dt="2022-09-08T07:41:54.104" v="159" actId="20577"/>
          <ac:spMkLst>
            <pc:docMk/>
            <pc:sldMk cId="634942835" sldId="334"/>
            <ac:spMk id="3" creationId="{4F890382-6ED1-6201-A4F7-39DCD824A6B9}"/>
          </ac:spMkLst>
        </pc:spChg>
        <pc:spChg chg="del">
          <ac:chgData name="Baker, Emily (STFC,DL,AST)" userId="S::emily.baker@stfc.ac.uk::cd63b128-5bbb-4867-bad5-e2b99d3ce767" providerId="AD" clId="Web-{1B09B44C-D386-1928-3037-D24712D5876E}" dt="2022-09-08T07:35:12.313" v="24"/>
          <ac:spMkLst>
            <pc:docMk/>
            <pc:sldMk cId="634942835" sldId="334"/>
            <ac:spMk id="4" creationId="{FCD61C17-E7CA-2F39-0809-011FAF8EE47D}"/>
          </ac:spMkLst>
        </pc:spChg>
        <pc:spChg chg="add del mod">
          <ac:chgData name="Baker, Emily (STFC,DL,AST)" userId="S::emily.baker@stfc.ac.uk::cd63b128-5bbb-4867-bad5-e2b99d3ce767" providerId="AD" clId="Web-{1B09B44C-D386-1928-3037-D24712D5876E}" dt="2022-09-08T07:40:56.165" v="138"/>
          <ac:spMkLst>
            <pc:docMk/>
            <pc:sldMk cId="634942835" sldId="334"/>
            <ac:spMk id="5" creationId="{FFBE9FA6-B640-6F52-B967-D2EF4F987353}"/>
          </ac:spMkLst>
        </pc:spChg>
        <pc:graphicFrameChg chg="del">
          <ac:chgData name="Baker, Emily (STFC,DL,AST)" userId="S::emily.baker@stfc.ac.uk::cd63b128-5bbb-4867-bad5-e2b99d3ce767" providerId="AD" clId="Web-{1B09B44C-D386-1928-3037-D24712D5876E}" dt="2022-09-08T07:35:11.110" v="23"/>
          <ac:graphicFrameMkLst>
            <pc:docMk/>
            <pc:sldMk cId="634942835" sldId="334"/>
            <ac:graphicFrameMk id="8" creationId="{CB4F03FF-D554-4BB7-6A58-FAAC3EC18D39}"/>
          </ac:graphicFrameMkLst>
        </pc:graphicFrameChg>
        <pc:picChg chg="add mod">
          <ac:chgData name="Baker, Emily (STFC,DL,AST)" userId="S::emily.baker@stfc.ac.uk::cd63b128-5bbb-4867-bad5-e2b99d3ce767" providerId="AD" clId="Web-{1B09B44C-D386-1928-3037-D24712D5876E}" dt="2022-09-08T10:25:57.944" v="173" actId="1076"/>
          <ac:picMkLst>
            <pc:docMk/>
            <pc:sldMk cId="634942835" sldId="334"/>
            <ac:picMk id="4" creationId="{1022B59F-83DC-C55D-81FF-A8CB9938404F}"/>
          </ac:picMkLst>
        </pc:picChg>
        <pc:picChg chg="add del mod">
          <ac:chgData name="Baker, Emily (STFC,DL,AST)" userId="S::emily.baker@stfc.ac.uk::cd63b128-5bbb-4867-bad5-e2b99d3ce767" providerId="AD" clId="Web-{1B09B44C-D386-1928-3037-D24712D5876E}" dt="2022-09-08T07:51:41.476" v="169"/>
          <ac:picMkLst>
            <pc:docMk/>
            <pc:sldMk cId="634942835" sldId="334"/>
            <ac:picMk id="6" creationId="{1C204ED1-0DE7-864B-295D-06CF27041FA9}"/>
          </ac:picMkLst>
        </pc:picChg>
      </pc:sldChg>
      <pc:sldChg chg="modSp add">
        <pc:chgData name="Baker, Emily (STFC,DL,AST)" userId="S::emily.baker@stfc.ac.uk::cd63b128-5bbb-4867-bad5-e2b99d3ce767" providerId="AD" clId="Web-{1B09B44C-D386-1928-3037-D24712D5876E}" dt="2022-09-08T10:27:17.820" v="213" actId="20577"/>
        <pc:sldMkLst>
          <pc:docMk/>
          <pc:sldMk cId="1012171270" sldId="335"/>
        </pc:sldMkLst>
        <pc:spChg chg="mod">
          <ac:chgData name="Baker, Emily (STFC,DL,AST)" userId="S::emily.baker@stfc.ac.uk::cd63b128-5bbb-4867-bad5-e2b99d3ce767" providerId="AD" clId="Web-{1B09B44C-D386-1928-3037-D24712D5876E}" dt="2022-09-08T10:27:17.820" v="213" actId="20577"/>
          <ac:spMkLst>
            <pc:docMk/>
            <pc:sldMk cId="1012171270" sldId="335"/>
            <ac:spMk id="2" creationId="{E4195EB9-0469-D0C3-D888-08713B2A2A90}"/>
          </ac:spMkLst>
        </pc:spChg>
      </pc:sldChg>
      <pc:sldChg chg="modSp add">
        <pc:chgData name="Baker, Emily (STFC,DL,AST)" userId="S::emily.baker@stfc.ac.uk::cd63b128-5bbb-4867-bad5-e2b99d3ce767" providerId="AD" clId="Web-{1B09B44C-D386-1928-3037-D24712D5876E}" dt="2022-09-08T10:27:49.696" v="222" actId="20577"/>
        <pc:sldMkLst>
          <pc:docMk/>
          <pc:sldMk cId="2918298454" sldId="336"/>
        </pc:sldMkLst>
        <pc:spChg chg="mod">
          <ac:chgData name="Baker, Emily (STFC,DL,AST)" userId="S::emily.baker@stfc.ac.uk::cd63b128-5bbb-4867-bad5-e2b99d3ce767" providerId="AD" clId="Web-{1B09B44C-D386-1928-3037-D24712D5876E}" dt="2022-09-08T10:27:49.696" v="222" actId="20577"/>
          <ac:spMkLst>
            <pc:docMk/>
            <pc:sldMk cId="2918298454" sldId="336"/>
            <ac:spMk id="2" creationId="{E4195EB9-0469-D0C3-D888-08713B2A2A90}"/>
          </ac:spMkLst>
        </pc:spChg>
      </pc:sldChg>
      <pc:sldChg chg="modSp add">
        <pc:chgData name="Baker, Emily (STFC,DL,AST)" userId="S::emily.baker@stfc.ac.uk::cd63b128-5bbb-4867-bad5-e2b99d3ce767" providerId="AD" clId="Web-{1B09B44C-D386-1928-3037-D24712D5876E}" dt="2022-09-08T10:28:45.572" v="236" actId="14100"/>
        <pc:sldMkLst>
          <pc:docMk/>
          <pc:sldMk cId="1756671280" sldId="337"/>
        </pc:sldMkLst>
        <pc:spChg chg="mod">
          <ac:chgData name="Baker, Emily (STFC,DL,AST)" userId="S::emily.baker@stfc.ac.uk::cd63b128-5bbb-4867-bad5-e2b99d3ce767" providerId="AD" clId="Web-{1B09B44C-D386-1928-3037-D24712D5876E}" dt="2022-09-08T10:28:45.572" v="236" actId="14100"/>
          <ac:spMkLst>
            <pc:docMk/>
            <pc:sldMk cId="1756671280" sldId="337"/>
            <ac:spMk id="2" creationId="{E4195EB9-0469-D0C3-D888-08713B2A2A90}"/>
          </ac:spMkLst>
        </pc:spChg>
      </pc:sldChg>
    </pc:docChg>
  </pc:docChgLst>
  <pc:docChgLst>
    <pc:chgData name="Baker, Emily (STFC,DL,AST)" userId="S::emily.baker@stfc.ac.uk::cd63b128-5bbb-4867-bad5-e2b99d3ce767" providerId="AD" clId="Web-{12FF19C6-3F32-C565-07E5-4DB5EC07F1B9}"/>
    <pc:docChg chg="addSld modSld addMainMaster modMainMaster">
      <pc:chgData name="Baker, Emily (STFC,DL,AST)" userId="S::emily.baker@stfc.ac.uk::cd63b128-5bbb-4867-bad5-e2b99d3ce767" providerId="AD" clId="Web-{12FF19C6-3F32-C565-07E5-4DB5EC07F1B9}" dt="2022-05-09T13:33:38.705" v="62"/>
      <pc:docMkLst>
        <pc:docMk/>
      </pc:docMkLst>
      <pc:sldChg chg="modSp">
        <pc:chgData name="Baker, Emily (STFC,DL,AST)" userId="S::emily.baker@stfc.ac.uk::cd63b128-5bbb-4867-bad5-e2b99d3ce767" providerId="AD" clId="Web-{12FF19C6-3F32-C565-07E5-4DB5EC07F1B9}" dt="2022-05-09T13:32:51.313" v="39" actId="20577"/>
        <pc:sldMkLst>
          <pc:docMk/>
          <pc:sldMk cId="3667547723" sldId="311"/>
        </pc:sldMkLst>
        <pc:spChg chg="mod">
          <ac:chgData name="Baker, Emily (STFC,DL,AST)" userId="S::emily.baker@stfc.ac.uk::cd63b128-5bbb-4867-bad5-e2b99d3ce767" providerId="AD" clId="Web-{12FF19C6-3F32-C565-07E5-4DB5EC07F1B9}" dt="2022-05-09T13:32:51.313" v="39" actId="20577"/>
          <ac:spMkLst>
            <pc:docMk/>
            <pc:sldMk cId="3667547723" sldId="311"/>
            <ac:spMk id="16" creationId="{2422DBB9-7747-7041-8E78-C517CE8075C9}"/>
          </ac:spMkLst>
        </pc:spChg>
      </pc:sldChg>
      <pc:sldChg chg="modSp add">
        <pc:chgData name="Baker, Emily (STFC,DL,AST)" userId="S::emily.baker@stfc.ac.uk::cd63b128-5bbb-4867-bad5-e2b99d3ce767" providerId="AD" clId="Web-{12FF19C6-3F32-C565-07E5-4DB5EC07F1B9}" dt="2022-05-09T13:32:09.828" v="33"/>
        <pc:sldMkLst>
          <pc:docMk/>
          <pc:sldMk cId="4159362166" sldId="320"/>
        </pc:sldMkLst>
        <pc:spChg chg="mod">
          <ac:chgData name="Baker, Emily (STFC,DL,AST)" userId="S::emily.baker@stfc.ac.uk::cd63b128-5bbb-4867-bad5-e2b99d3ce767" providerId="AD" clId="Web-{12FF19C6-3F32-C565-07E5-4DB5EC07F1B9}" dt="2022-05-09T13:31:56.452" v="29" actId="20577"/>
          <ac:spMkLst>
            <pc:docMk/>
            <pc:sldMk cId="4159362166" sldId="320"/>
            <ac:spMk id="2" creationId="{00000000-0000-0000-0000-000000000000}"/>
          </ac:spMkLst>
        </pc:spChg>
        <pc:spChg chg="mod">
          <ac:chgData name="Baker, Emily (STFC,DL,AST)" userId="S::emily.baker@stfc.ac.uk::cd63b128-5bbb-4867-bad5-e2b99d3ce767" providerId="AD" clId="Web-{12FF19C6-3F32-C565-07E5-4DB5EC07F1B9}" dt="2022-05-09T13:32:09.828" v="33"/>
          <ac:spMkLst>
            <pc:docMk/>
            <pc:sldMk cId="4159362166" sldId="320"/>
            <ac:spMk id="3" creationId="{00000000-0000-0000-0000-000000000000}"/>
          </ac:spMkLst>
        </pc:spChg>
        <pc:spChg chg="mod">
          <ac:chgData name="Baker, Emily (STFC,DL,AST)" userId="S::emily.baker@stfc.ac.uk::cd63b128-5bbb-4867-bad5-e2b99d3ce767" providerId="AD" clId="Web-{12FF19C6-3F32-C565-07E5-4DB5EC07F1B9}" dt="2022-05-09T13:31:56.405" v="25" actId="20577"/>
          <ac:spMkLst>
            <pc:docMk/>
            <pc:sldMk cId="4159362166" sldId="320"/>
            <ac:spMk id="4" creationId="{00000000-0000-0000-0000-000000000000}"/>
          </ac:spMkLst>
        </pc:spChg>
        <pc:spChg chg="mod">
          <ac:chgData name="Baker, Emily (STFC,DL,AST)" userId="S::emily.baker@stfc.ac.uk::cd63b128-5bbb-4867-bad5-e2b99d3ce767" providerId="AD" clId="Web-{12FF19C6-3F32-C565-07E5-4DB5EC07F1B9}" dt="2022-05-09T13:31:56.468" v="30" actId="20577"/>
          <ac:spMkLst>
            <pc:docMk/>
            <pc:sldMk cId="4159362166" sldId="320"/>
            <ac:spMk id="5" creationId="{00000000-0000-0000-0000-000000000000}"/>
          </ac:spMkLst>
        </pc:spChg>
        <pc:spChg chg="mod">
          <ac:chgData name="Baker, Emily (STFC,DL,AST)" userId="S::emily.baker@stfc.ac.uk::cd63b128-5bbb-4867-bad5-e2b99d3ce767" providerId="AD" clId="Web-{12FF19C6-3F32-C565-07E5-4DB5EC07F1B9}" dt="2022-05-09T13:31:56.405" v="26" actId="20577"/>
          <ac:spMkLst>
            <pc:docMk/>
            <pc:sldMk cId="4159362166" sldId="320"/>
            <ac:spMk id="6" creationId="{00000000-0000-0000-0000-000000000000}"/>
          </ac:spMkLst>
        </pc:spChg>
        <pc:spChg chg="mod">
          <ac:chgData name="Baker, Emily (STFC,DL,AST)" userId="S::emily.baker@stfc.ac.uk::cd63b128-5bbb-4867-bad5-e2b99d3ce767" providerId="AD" clId="Web-{12FF19C6-3F32-C565-07E5-4DB5EC07F1B9}" dt="2022-05-09T13:31:56.437" v="28" actId="20577"/>
          <ac:spMkLst>
            <pc:docMk/>
            <pc:sldMk cId="4159362166" sldId="320"/>
            <ac:spMk id="9" creationId="{00000000-0000-0000-0000-000000000000}"/>
          </ac:spMkLst>
        </pc:spChg>
      </pc:sldChg>
      <pc:sldChg chg="modSp add">
        <pc:chgData name="Baker, Emily (STFC,DL,AST)" userId="S::emily.baker@stfc.ac.uk::cd63b128-5bbb-4867-bad5-e2b99d3ce767" providerId="AD" clId="Web-{12FF19C6-3F32-C565-07E5-4DB5EC07F1B9}" dt="2022-05-09T13:32:05.140" v="32" actId="1076"/>
        <pc:sldMkLst>
          <pc:docMk/>
          <pc:sldMk cId="3097300805" sldId="321"/>
        </pc:sldMkLst>
        <pc:spChg chg="mod">
          <ac:chgData name="Baker, Emily (STFC,DL,AST)" userId="S::emily.baker@stfc.ac.uk::cd63b128-5bbb-4867-bad5-e2b99d3ce767" providerId="AD" clId="Web-{12FF19C6-3F32-C565-07E5-4DB5EC07F1B9}" dt="2022-05-09T13:31:43.749" v="18" actId="1076"/>
          <ac:spMkLst>
            <pc:docMk/>
            <pc:sldMk cId="3097300805" sldId="321"/>
            <ac:spMk id="2" creationId="{00000000-0000-0000-0000-000000000000}"/>
          </ac:spMkLst>
        </pc:spChg>
        <pc:spChg chg="mod">
          <ac:chgData name="Baker, Emily (STFC,DL,AST)" userId="S::emily.baker@stfc.ac.uk::cd63b128-5bbb-4867-bad5-e2b99d3ce767" providerId="AD" clId="Web-{12FF19C6-3F32-C565-07E5-4DB5EC07F1B9}" dt="2022-05-09T13:32:05.140" v="32" actId="1076"/>
          <ac:spMkLst>
            <pc:docMk/>
            <pc:sldMk cId="3097300805" sldId="321"/>
            <ac:spMk id="3" creationId="{00000000-0000-0000-0000-000000000000}"/>
          </ac:spMkLst>
        </pc:spChg>
        <pc:spChg chg="mod">
          <ac:chgData name="Baker, Emily (STFC,DL,AST)" userId="S::emily.baker@stfc.ac.uk::cd63b128-5bbb-4867-bad5-e2b99d3ce767" providerId="AD" clId="Web-{12FF19C6-3F32-C565-07E5-4DB5EC07F1B9}" dt="2022-05-09T13:31:41.030" v="17" actId="1076"/>
          <ac:spMkLst>
            <pc:docMk/>
            <pc:sldMk cId="3097300805" sldId="321"/>
            <ac:spMk id="4" creationId="{00000000-0000-0000-0000-000000000000}"/>
          </ac:spMkLst>
        </pc:spChg>
      </pc:sldChg>
      <pc:sldChg chg="modSp add replId">
        <pc:chgData name="Baker, Emily (STFC,DL,AST)" userId="S::emily.baker@stfc.ac.uk::cd63b128-5bbb-4867-bad5-e2b99d3ce767" providerId="AD" clId="Web-{12FF19C6-3F32-C565-07E5-4DB5EC07F1B9}" dt="2022-05-09T12:56:55.874" v="5" actId="1076"/>
        <pc:sldMkLst>
          <pc:docMk/>
          <pc:sldMk cId="3922420081" sldId="322"/>
        </pc:sldMkLst>
        <pc:spChg chg="mod">
          <ac:chgData name="Baker, Emily (STFC,DL,AST)" userId="S::emily.baker@stfc.ac.uk::cd63b128-5bbb-4867-bad5-e2b99d3ce767" providerId="AD" clId="Web-{12FF19C6-3F32-C565-07E5-4DB5EC07F1B9}" dt="2022-05-09T12:56:55.874" v="5" actId="1076"/>
          <ac:spMkLst>
            <pc:docMk/>
            <pc:sldMk cId="3922420081" sldId="322"/>
            <ac:spMk id="8" creationId="{A1A39C34-E01A-FD49-8603-2E8AE6BB5606}"/>
          </ac:spMkLst>
        </pc:spChg>
      </pc:sldChg>
      <pc:sldChg chg="modSp add">
        <pc:chgData name="Baker, Emily (STFC,DL,AST)" userId="S::emily.baker@stfc.ac.uk::cd63b128-5bbb-4867-bad5-e2b99d3ce767" providerId="AD" clId="Web-{12FF19C6-3F32-C565-07E5-4DB5EC07F1B9}" dt="2022-05-09T13:33:38.705" v="62"/>
        <pc:sldMkLst>
          <pc:docMk/>
          <pc:sldMk cId="3696791991" sldId="323"/>
        </pc:sldMkLst>
        <pc:spChg chg="mod">
          <ac:chgData name="Baker, Emily (STFC,DL,AST)" userId="S::emily.baker@stfc.ac.uk::cd63b128-5bbb-4867-bad5-e2b99d3ce767" providerId="AD" clId="Web-{12FF19C6-3F32-C565-07E5-4DB5EC07F1B9}" dt="2022-05-09T13:33:32.814" v="54"/>
          <ac:spMkLst>
            <pc:docMk/>
            <pc:sldMk cId="3696791991" sldId="323"/>
            <ac:spMk id="5" creationId="{D1F6265A-4442-4CB4-AB1F-F42E680E89E7}"/>
          </ac:spMkLst>
        </pc:spChg>
        <pc:spChg chg="mod">
          <ac:chgData name="Baker, Emily (STFC,DL,AST)" userId="S::emily.baker@stfc.ac.uk::cd63b128-5bbb-4867-bad5-e2b99d3ce767" providerId="AD" clId="Web-{12FF19C6-3F32-C565-07E5-4DB5EC07F1B9}" dt="2022-05-09T13:33:32.814" v="55"/>
          <ac:spMkLst>
            <pc:docMk/>
            <pc:sldMk cId="3696791991" sldId="323"/>
            <ac:spMk id="7" creationId="{2513681C-83D7-43F2-B2B5-31E215DA765B}"/>
          </ac:spMkLst>
        </pc:spChg>
        <pc:spChg chg="mod">
          <ac:chgData name="Baker, Emily (STFC,DL,AST)" userId="S::emily.baker@stfc.ac.uk::cd63b128-5bbb-4867-bad5-e2b99d3ce767" providerId="AD" clId="Web-{12FF19C6-3F32-C565-07E5-4DB5EC07F1B9}" dt="2022-05-09T13:33:17.673" v="51" actId="1076"/>
          <ac:spMkLst>
            <pc:docMk/>
            <pc:sldMk cId="3696791991" sldId="323"/>
            <ac:spMk id="10" creationId="{F8E5EB20-0F28-4F24-B41E-BAF9C8CCB8D1}"/>
          </ac:spMkLst>
        </pc:spChg>
        <pc:spChg chg="mod">
          <ac:chgData name="Baker, Emily (STFC,DL,AST)" userId="S::emily.baker@stfc.ac.uk::cd63b128-5bbb-4867-bad5-e2b99d3ce767" providerId="AD" clId="Web-{12FF19C6-3F32-C565-07E5-4DB5EC07F1B9}" dt="2022-05-09T13:33:32.799" v="53"/>
          <ac:spMkLst>
            <pc:docMk/>
            <pc:sldMk cId="3696791991" sldId="323"/>
            <ac:spMk id="15" creationId="{1C17CE2D-FC71-4F78-AA64-3403A4CD3A46}"/>
          </ac:spMkLst>
        </pc:spChg>
        <pc:spChg chg="mod">
          <ac:chgData name="Baker, Emily (STFC,DL,AST)" userId="S::emily.baker@stfc.ac.uk::cd63b128-5bbb-4867-bad5-e2b99d3ce767" providerId="AD" clId="Web-{12FF19C6-3F32-C565-07E5-4DB5EC07F1B9}" dt="2022-05-09T13:33:32.861" v="57"/>
          <ac:spMkLst>
            <pc:docMk/>
            <pc:sldMk cId="3696791991" sldId="323"/>
            <ac:spMk id="16" creationId="{5C5D5830-E534-48FF-A33C-849C16EAD34F}"/>
          </ac:spMkLst>
        </pc:spChg>
        <pc:spChg chg="mod">
          <ac:chgData name="Baker, Emily (STFC,DL,AST)" userId="S::emily.baker@stfc.ac.uk::cd63b128-5bbb-4867-bad5-e2b99d3ce767" providerId="AD" clId="Web-{12FF19C6-3F32-C565-07E5-4DB5EC07F1B9}" dt="2022-05-09T13:33:32.845" v="56"/>
          <ac:spMkLst>
            <pc:docMk/>
            <pc:sldMk cId="3696791991" sldId="323"/>
            <ac:spMk id="17" creationId="{27FC5F3C-3375-4774-A54F-F5613F124859}"/>
          </ac:spMkLst>
        </pc:spChg>
        <pc:spChg chg="mod">
          <ac:chgData name="Baker, Emily (STFC,DL,AST)" userId="S::emily.baker@stfc.ac.uk::cd63b128-5bbb-4867-bad5-e2b99d3ce767" providerId="AD" clId="Web-{12FF19C6-3F32-C565-07E5-4DB5EC07F1B9}" dt="2022-05-09T13:33:38.705" v="62"/>
          <ac:spMkLst>
            <pc:docMk/>
            <pc:sldMk cId="3696791991" sldId="323"/>
            <ac:spMk id="19" creationId="{5FE09EE4-7334-4F70-9734-01203C3C503E}"/>
          </ac:spMkLst>
        </pc:spChg>
        <pc:spChg chg="mod">
          <ac:chgData name="Baker, Emily (STFC,DL,AST)" userId="S::emily.baker@stfc.ac.uk::cd63b128-5bbb-4867-bad5-e2b99d3ce767" providerId="AD" clId="Web-{12FF19C6-3F32-C565-07E5-4DB5EC07F1B9}" dt="2022-05-09T13:33:27.939" v="52" actId="20577"/>
          <ac:spMkLst>
            <pc:docMk/>
            <pc:sldMk cId="3696791991" sldId="323"/>
            <ac:spMk id="26" creationId="{04742BC4-F7AB-407A-9E66-24D559C328DF}"/>
          </ac:spMkLst>
        </pc:spChg>
        <pc:spChg chg="mod">
          <ac:chgData name="Baker, Emily (STFC,DL,AST)" userId="S::emily.baker@stfc.ac.uk::cd63b128-5bbb-4867-bad5-e2b99d3ce767" providerId="AD" clId="Web-{12FF19C6-3F32-C565-07E5-4DB5EC07F1B9}" dt="2022-05-09T13:33:32.892" v="59"/>
          <ac:spMkLst>
            <pc:docMk/>
            <pc:sldMk cId="3696791991" sldId="323"/>
            <ac:spMk id="34" creationId="{DBCCC138-8900-4CD5-AEAA-338D645996E0}"/>
          </ac:spMkLst>
        </pc:spChg>
      </pc:sldChg>
      <pc:sldChg chg="modSp add replId">
        <pc:chgData name="Baker, Emily (STFC,DL,AST)" userId="S::emily.baker@stfc.ac.uk::cd63b128-5bbb-4867-bad5-e2b99d3ce767" providerId="AD" clId="Web-{12FF19C6-3F32-C565-07E5-4DB5EC07F1B9}" dt="2022-05-09T13:33:03.251" v="50" actId="20577"/>
        <pc:sldMkLst>
          <pc:docMk/>
          <pc:sldMk cId="795367051" sldId="324"/>
        </pc:sldMkLst>
        <pc:spChg chg="mod">
          <ac:chgData name="Baker, Emily (STFC,DL,AST)" userId="S::emily.baker@stfc.ac.uk::cd63b128-5bbb-4867-bad5-e2b99d3ce767" providerId="AD" clId="Web-{12FF19C6-3F32-C565-07E5-4DB5EC07F1B9}" dt="2022-05-09T13:33:03.251" v="50" actId="20577"/>
          <ac:spMkLst>
            <pc:docMk/>
            <pc:sldMk cId="795367051" sldId="324"/>
            <ac:spMk id="8" creationId="{A1A39C34-E01A-FD49-8603-2E8AE6BB5606}"/>
          </ac:spMkLst>
        </pc:spChg>
      </pc:sldChg>
      <pc:sldMasterChg chg="replId modSldLayout">
        <pc:chgData name="Baker, Emily (STFC,DL,AST)" userId="S::emily.baker@stfc.ac.uk::cd63b128-5bbb-4867-bad5-e2b99d3ce767" providerId="AD" clId="Web-{12FF19C6-3F32-C565-07E5-4DB5EC07F1B9}" dt="2022-05-09T12:55:50.466" v="0"/>
        <pc:sldMasterMkLst>
          <pc:docMk/>
          <pc:sldMasterMk cId="814860319" sldId="2147483868"/>
        </pc:sldMasterMkLst>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1913816237" sldId="2147483869"/>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3754228474" sldId="2147483870"/>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1236390787" sldId="2147483871"/>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3973480152" sldId="2147483872"/>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826138436" sldId="2147483873"/>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498014105" sldId="2147483874"/>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3138679910" sldId="2147483875"/>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453202159" sldId="2147483876"/>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2253147025" sldId="2147483877"/>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2164441277" sldId="2147483878"/>
          </pc:sldLayoutMkLst>
        </pc:sldLayoutChg>
        <pc:sldLayoutChg chg="replId">
          <pc:chgData name="Baker, Emily (STFC,DL,AST)" userId="S::emily.baker@stfc.ac.uk::cd63b128-5bbb-4867-bad5-e2b99d3ce767" providerId="AD" clId="Web-{12FF19C6-3F32-C565-07E5-4DB5EC07F1B9}" dt="2022-05-09T12:55:50.466" v="0"/>
          <pc:sldLayoutMkLst>
            <pc:docMk/>
            <pc:sldMasterMk cId="814860319" sldId="2147483868"/>
            <pc:sldLayoutMk cId="198248014" sldId="2147483879"/>
          </pc:sldLayoutMkLst>
        </pc:sldLayoutChg>
      </pc:sldMasterChg>
      <pc:sldMasterChg chg="add replId addSldLayout modSldLayout">
        <pc:chgData name="Baker, Emily (STFC,DL,AST)" userId="S::emily.baker@stfc.ac.uk::cd63b128-5bbb-4867-bad5-e2b99d3ce767" providerId="AD" clId="Web-{12FF19C6-3F32-C565-07E5-4DB5EC07F1B9}" dt="2022-05-09T13:32:39.938" v="34"/>
        <pc:sldMasterMkLst>
          <pc:docMk/>
          <pc:sldMasterMk cId="2365243687" sldId="2147483880"/>
        </pc:sldMasterMkLst>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1448708096" sldId="2147483881"/>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1530596134" sldId="2147483882"/>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2567347465" sldId="2147483883"/>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4249378250" sldId="2147483884"/>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3678980542" sldId="2147483885"/>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3751916869" sldId="2147483886"/>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15686777" sldId="2147483887"/>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2838758058" sldId="2147483888"/>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1910790158" sldId="2147483889"/>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1981731685" sldId="2147483890"/>
          </pc:sldLayoutMkLst>
        </pc:sldLayoutChg>
        <pc:sldLayoutChg chg="add replId">
          <pc:chgData name="Baker, Emily (STFC,DL,AST)" userId="S::emily.baker@stfc.ac.uk::cd63b128-5bbb-4867-bad5-e2b99d3ce767" providerId="AD" clId="Web-{12FF19C6-3F32-C565-07E5-4DB5EC07F1B9}" dt="2022-05-09T13:32:39.938" v="34"/>
          <pc:sldLayoutMkLst>
            <pc:docMk/>
            <pc:sldMasterMk cId="2365243687" sldId="2147483880"/>
            <pc:sldLayoutMk cId="2682755578" sldId="2147483891"/>
          </pc:sldLayoutMkLst>
        </pc:sldLayoutChg>
      </pc:sldMasterChg>
      <pc:sldMasterChg chg="add addSldLayout">
        <pc:chgData name="Baker, Emily (STFC,DL,AST)" userId="S::emily.baker@stfc.ac.uk::cd63b128-5bbb-4867-bad5-e2b99d3ce767" providerId="AD" clId="Web-{12FF19C6-3F32-C565-07E5-4DB5EC07F1B9}" dt="2022-05-09T13:32:39.938" v="34"/>
        <pc:sldMasterMkLst>
          <pc:docMk/>
          <pc:sldMasterMk cId="3633987577" sldId="2147483892"/>
        </pc:sldMasterMkLst>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851005085" sldId="2147483893"/>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97165409" sldId="2147483894"/>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1006078959" sldId="2147483895"/>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702128663" sldId="2147483896"/>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143458655" sldId="2147483897"/>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406957643" sldId="2147483898"/>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1440574258" sldId="2147483899"/>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1692801493" sldId="2147483900"/>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2303081907" sldId="2147483901"/>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2715923463" sldId="2147483902"/>
          </pc:sldLayoutMkLst>
        </pc:sldLayoutChg>
        <pc:sldLayoutChg chg="add">
          <pc:chgData name="Baker, Emily (STFC,DL,AST)" userId="S::emily.baker@stfc.ac.uk::cd63b128-5bbb-4867-bad5-e2b99d3ce767" providerId="AD" clId="Web-{12FF19C6-3F32-C565-07E5-4DB5EC07F1B9}" dt="2022-05-09T13:32:39.938" v="34"/>
          <pc:sldLayoutMkLst>
            <pc:docMk/>
            <pc:sldMasterMk cId="3633987577" sldId="2147483892"/>
            <pc:sldLayoutMk cId="1634296942" sldId="2147483903"/>
          </pc:sldLayoutMkLst>
        </pc:sldLayoutChg>
      </pc:sldMasterChg>
    </pc:docChg>
  </pc:docChgLst>
  <pc:docChgLst>
    <pc:chgData name="Baker, Emily (STFC,DL,AST)" userId="S::emily.baker@stfc.ac.uk::cd63b128-5bbb-4867-bad5-e2b99d3ce767" providerId="AD" clId="Web-{EF856596-D707-6509-A5EF-C753DA052C24}"/>
    <pc:docChg chg="delSld">
      <pc:chgData name="Baker, Emily (STFC,DL,AST)" userId="S::emily.baker@stfc.ac.uk::cd63b128-5bbb-4867-bad5-e2b99d3ce767" providerId="AD" clId="Web-{EF856596-D707-6509-A5EF-C753DA052C24}" dt="2021-07-12T14:14:08.476" v="0"/>
      <pc:docMkLst>
        <pc:docMk/>
      </pc:docMkLst>
      <pc:sldChg chg="del">
        <pc:chgData name="Baker, Emily (STFC,DL,AST)" userId="S::emily.baker@stfc.ac.uk::cd63b128-5bbb-4867-bad5-e2b99d3ce767" providerId="AD" clId="Web-{EF856596-D707-6509-A5EF-C753DA052C24}" dt="2021-07-12T14:14:08.476" v="0"/>
        <pc:sldMkLst>
          <pc:docMk/>
          <pc:sldMk cId="3395367759" sldId="350"/>
        </pc:sldMkLst>
      </pc:sldChg>
    </pc:docChg>
  </pc:docChgLst>
  <pc:docChgLst>
    <pc:chgData name="Baker, Emily (STFC,DL,AST)" userId="S::emily.baker@stfc.ac.uk::cd63b128-5bbb-4867-bad5-e2b99d3ce767" providerId="AD" clId="Web-{A6460856-DA06-DD0B-C951-5FA0AF696C73}"/>
    <pc:docChg chg="addSld modSld sldOrd addMainMaster">
      <pc:chgData name="Baker, Emily (STFC,DL,AST)" userId="S::emily.baker@stfc.ac.uk::cd63b128-5bbb-4867-bad5-e2b99d3ce767" providerId="AD" clId="Web-{A6460856-DA06-DD0B-C951-5FA0AF696C73}" dt="2022-04-11T09:14:15.588" v="375" actId="20577"/>
      <pc:docMkLst>
        <pc:docMk/>
      </pc:docMkLst>
      <pc:sldChg chg="modSp">
        <pc:chgData name="Baker, Emily (STFC,DL,AST)" userId="S::emily.baker@stfc.ac.uk::cd63b128-5bbb-4867-bad5-e2b99d3ce767" providerId="AD" clId="Web-{A6460856-DA06-DD0B-C951-5FA0AF696C73}" dt="2022-04-11T09:14:15.588" v="375" actId="20577"/>
        <pc:sldMkLst>
          <pc:docMk/>
          <pc:sldMk cId="3667547723" sldId="311"/>
        </pc:sldMkLst>
        <pc:spChg chg="mod">
          <ac:chgData name="Baker, Emily (STFC,DL,AST)" userId="S::emily.baker@stfc.ac.uk::cd63b128-5bbb-4867-bad5-e2b99d3ce767" providerId="AD" clId="Web-{A6460856-DA06-DD0B-C951-5FA0AF696C73}" dt="2022-04-11T09:14:15.588" v="375" actId="20577"/>
          <ac:spMkLst>
            <pc:docMk/>
            <pc:sldMk cId="3667547723" sldId="311"/>
            <ac:spMk id="16" creationId="{2422DBB9-7747-7041-8E78-C517CE8075C9}"/>
          </ac:spMkLst>
        </pc:spChg>
      </pc:sldChg>
      <pc:sldChg chg="addSp delSp modSp add ord">
        <pc:chgData name="Baker, Emily (STFC,DL,AST)" userId="S::emily.baker@stfc.ac.uk::cd63b128-5bbb-4867-bad5-e2b99d3ce767" providerId="AD" clId="Web-{A6460856-DA06-DD0B-C951-5FA0AF696C73}" dt="2022-04-11T08:44:00.483" v="240" actId="1076"/>
        <pc:sldMkLst>
          <pc:docMk/>
          <pc:sldMk cId="3070469590" sldId="324"/>
        </pc:sldMkLst>
        <pc:spChg chg="mod">
          <ac:chgData name="Baker, Emily (STFC,DL,AST)" userId="S::emily.baker@stfc.ac.uk::cd63b128-5bbb-4867-bad5-e2b99d3ce767" providerId="AD" clId="Web-{A6460856-DA06-DD0B-C951-5FA0AF696C73}" dt="2022-04-11T08:43:56.358" v="236" actId="1076"/>
          <ac:spMkLst>
            <pc:docMk/>
            <pc:sldMk cId="3070469590" sldId="324"/>
            <ac:spMk id="3" creationId="{8028B1E0-7C4D-481A-B36C-7AFAC64D9B89}"/>
          </ac:spMkLst>
        </pc:spChg>
        <pc:spChg chg="mod">
          <ac:chgData name="Baker, Emily (STFC,DL,AST)" userId="S::emily.baker@stfc.ac.uk::cd63b128-5bbb-4867-bad5-e2b99d3ce767" providerId="AD" clId="Web-{A6460856-DA06-DD0B-C951-5FA0AF696C73}" dt="2022-04-11T08:44:00.436" v="237" actId="1076"/>
          <ac:spMkLst>
            <pc:docMk/>
            <pc:sldMk cId="3070469590" sldId="324"/>
            <ac:spMk id="7" creationId="{542A60D6-3038-4FEB-A210-5EA5C4A7C605}"/>
          </ac:spMkLst>
        </pc:spChg>
        <pc:spChg chg="del mod">
          <ac:chgData name="Baker, Emily (STFC,DL,AST)" userId="S::emily.baker@stfc.ac.uk::cd63b128-5bbb-4867-bad5-e2b99d3ce767" providerId="AD" clId="Web-{A6460856-DA06-DD0B-C951-5FA0AF696C73}" dt="2022-04-11T08:34:22.074" v="67"/>
          <ac:spMkLst>
            <pc:docMk/>
            <pc:sldMk cId="3070469590" sldId="324"/>
            <ac:spMk id="8" creationId="{BD97BE7F-D2DE-4841-8758-60E8398D0B3F}"/>
          </ac:spMkLst>
        </pc:spChg>
        <pc:spChg chg="add mod">
          <ac:chgData name="Baker, Emily (STFC,DL,AST)" userId="S::emily.baker@stfc.ac.uk::cd63b128-5bbb-4867-bad5-e2b99d3ce767" providerId="AD" clId="Web-{A6460856-DA06-DD0B-C951-5FA0AF696C73}" dt="2022-04-11T08:44:00.467" v="239" actId="1076"/>
          <ac:spMkLst>
            <pc:docMk/>
            <pc:sldMk cId="3070469590" sldId="324"/>
            <ac:spMk id="9" creationId="{25AC4D6A-6C9A-194A-D6B9-813596405510}"/>
          </ac:spMkLst>
        </pc:spChg>
        <pc:picChg chg="add mod">
          <ac:chgData name="Baker, Emily (STFC,DL,AST)" userId="S::emily.baker@stfc.ac.uk::cd63b128-5bbb-4867-bad5-e2b99d3ce767" providerId="AD" clId="Web-{A6460856-DA06-DD0B-C951-5FA0AF696C73}" dt="2022-04-11T08:44:00.467" v="238" actId="1076"/>
          <ac:picMkLst>
            <pc:docMk/>
            <pc:sldMk cId="3070469590" sldId="324"/>
            <ac:picMk id="2" creationId="{7F9F11A6-E2E7-1D42-D8E9-1B90885A179A}"/>
          </ac:picMkLst>
        </pc:picChg>
        <pc:picChg chg="del">
          <ac:chgData name="Baker, Emily (STFC,DL,AST)" userId="S::emily.baker@stfc.ac.uk::cd63b128-5bbb-4867-bad5-e2b99d3ce767" providerId="AD" clId="Web-{A6460856-DA06-DD0B-C951-5FA0AF696C73}" dt="2022-04-11T08:28:54.095" v="3"/>
          <ac:picMkLst>
            <pc:docMk/>
            <pc:sldMk cId="3070469590" sldId="324"/>
            <ac:picMk id="4" creationId="{58C2EBAF-FB80-4FB0-B7AC-C992C52D5E7C}"/>
          </ac:picMkLst>
        </pc:picChg>
        <pc:picChg chg="del">
          <ac:chgData name="Baker, Emily (STFC,DL,AST)" userId="S::emily.baker@stfc.ac.uk::cd63b128-5bbb-4867-bad5-e2b99d3ce767" providerId="AD" clId="Web-{A6460856-DA06-DD0B-C951-5FA0AF696C73}" dt="2022-04-11T08:28:54.673" v="4"/>
          <ac:picMkLst>
            <pc:docMk/>
            <pc:sldMk cId="3070469590" sldId="324"/>
            <ac:picMk id="5" creationId="{95AB0B34-E4F4-4846-A80E-E8B67E92DDA1}"/>
          </ac:picMkLst>
        </pc:picChg>
        <pc:picChg chg="add mod">
          <ac:chgData name="Baker, Emily (STFC,DL,AST)" userId="S::emily.baker@stfc.ac.uk::cd63b128-5bbb-4867-bad5-e2b99d3ce767" providerId="AD" clId="Web-{A6460856-DA06-DD0B-C951-5FA0AF696C73}" dt="2022-04-11T08:44:00.483" v="240" actId="1076"/>
          <ac:picMkLst>
            <pc:docMk/>
            <pc:sldMk cId="3070469590" sldId="324"/>
            <ac:picMk id="10" creationId="{8AF9FFBF-BFFC-A91C-72F2-BFC6C07BAC60}"/>
          </ac:picMkLst>
        </pc:picChg>
      </pc:sldChg>
      <pc:sldChg chg="addSp delSp modSp add replId">
        <pc:chgData name="Baker, Emily (STFC,DL,AST)" userId="S::emily.baker@stfc.ac.uk::cd63b128-5bbb-4867-bad5-e2b99d3ce767" providerId="AD" clId="Web-{A6460856-DA06-DD0B-C951-5FA0AF696C73}" dt="2022-04-11T08:43:45.201" v="234" actId="1076"/>
        <pc:sldMkLst>
          <pc:docMk/>
          <pc:sldMk cId="1729249298" sldId="325"/>
        </pc:sldMkLst>
        <pc:spChg chg="mod">
          <ac:chgData name="Baker, Emily (STFC,DL,AST)" userId="S::emily.baker@stfc.ac.uk::cd63b128-5bbb-4867-bad5-e2b99d3ce767" providerId="AD" clId="Web-{A6460856-DA06-DD0B-C951-5FA0AF696C73}" dt="2022-04-11T08:41:25.884" v="163" actId="1076"/>
          <ac:spMkLst>
            <pc:docMk/>
            <pc:sldMk cId="1729249298" sldId="325"/>
            <ac:spMk id="3" creationId="{8028B1E0-7C4D-481A-B36C-7AFAC64D9B89}"/>
          </ac:spMkLst>
        </pc:spChg>
        <pc:spChg chg="del mod">
          <ac:chgData name="Baker, Emily (STFC,DL,AST)" userId="S::emily.baker@stfc.ac.uk::cd63b128-5bbb-4867-bad5-e2b99d3ce767" providerId="AD" clId="Web-{A6460856-DA06-DD0B-C951-5FA0AF696C73}" dt="2022-04-11T08:34:15.199" v="61"/>
          <ac:spMkLst>
            <pc:docMk/>
            <pc:sldMk cId="1729249298" sldId="325"/>
            <ac:spMk id="7" creationId="{542A60D6-3038-4FEB-A210-5EA5C4A7C605}"/>
          </ac:spMkLst>
        </pc:spChg>
        <pc:spChg chg="mod">
          <ac:chgData name="Baker, Emily (STFC,DL,AST)" userId="S::emily.baker@stfc.ac.uk::cd63b128-5bbb-4867-bad5-e2b99d3ce767" providerId="AD" clId="Web-{A6460856-DA06-DD0B-C951-5FA0AF696C73}" dt="2022-04-11T08:43:37.717" v="230" actId="1076"/>
          <ac:spMkLst>
            <pc:docMk/>
            <pc:sldMk cId="1729249298" sldId="325"/>
            <ac:spMk id="8" creationId="{BD97BE7F-D2DE-4841-8758-60E8398D0B3F}"/>
          </ac:spMkLst>
        </pc:spChg>
        <pc:spChg chg="add mod">
          <ac:chgData name="Baker, Emily (STFC,DL,AST)" userId="S::emily.baker@stfc.ac.uk::cd63b128-5bbb-4867-bad5-e2b99d3ce767" providerId="AD" clId="Web-{A6460856-DA06-DD0B-C951-5FA0AF696C73}" dt="2022-04-11T08:43:45.201" v="234" actId="1076"/>
          <ac:spMkLst>
            <pc:docMk/>
            <pc:sldMk cId="1729249298" sldId="325"/>
            <ac:spMk id="11" creationId="{FD30EF8F-08B9-2C37-5BA2-D77701B5E674}"/>
          </ac:spMkLst>
        </pc:spChg>
        <pc:spChg chg="add mod">
          <ac:chgData name="Baker, Emily (STFC,DL,AST)" userId="S::emily.baker@stfc.ac.uk::cd63b128-5bbb-4867-bad5-e2b99d3ce767" providerId="AD" clId="Web-{A6460856-DA06-DD0B-C951-5FA0AF696C73}" dt="2022-04-11T08:43:42.232" v="232" actId="1076"/>
          <ac:spMkLst>
            <pc:docMk/>
            <pc:sldMk cId="1729249298" sldId="325"/>
            <ac:spMk id="14" creationId="{916CB781-362F-8F16-3DD3-2210905FB39B}"/>
          </ac:spMkLst>
        </pc:spChg>
        <pc:picChg chg="del">
          <ac:chgData name="Baker, Emily (STFC,DL,AST)" userId="S::emily.baker@stfc.ac.uk::cd63b128-5bbb-4867-bad5-e2b99d3ce767" providerId="AD" clId="Web-{A6460856-DA06-DD0B-C951-5FA0AF696C73}" dt="2022-04-11T08:32:11.429" v="34"/>
          <ac:picMkLst>
            <pc:docMk/>
            <pc:sldMk cId="1729249298" sldId="325"/>
            <ac:picMk id="2" creationId="{7F9F11A6-E2E7-1D42-D8E9-1B90885A179A}"/>
          </ac:picMkLst>
        </pc:picChg>
        <pc:picChg chg="add del mod">
          <ac:chgData name="Baker, Emily (STFC,DL,AST)" userId="S::emily.baker@stfc.ac.uk::cd63b128-5bbb-4867-bad5-e2b99d3ce767" providerId="AD" clId="Web-{A6460856-DA06-DD0B-C951-5FA0AF696C73}" dt="2022-04-11T08:34:15.199" v="60"/>
          <ac:picMkLst>
            <pc:docMk/>
            <pc:sldMk cId="1729249298" sldId="325"/>
            <ac:picMk id="4" creationId="{5FC74CD8-7E7A-005D-A18B-181389A77063}"/>
          </ac:picMkLst>
        </pc:picChg>
        <pc:picChg chg="add del mod">
          <ac:chgData name="Baker, Emily (STFC,DL,AST)" userId="S::emily.baker@stfc.ac.uk::cd63b128-5bbb-4867-bad5-e2b99d3ce767" providerId="AD" clId="Web-{A6460856-DA06-DD0B-C951-5FA0AF696C73}" dt="2022-04-11T08:36:46.063" v="80"/>
          <ac:picMkLst>
            <pc:docMk/>
            <pc:sldMk cId="1729249298" sldId="325"/>
            <ac:picMk id="5" creationId="{43226D50-6D2D-122D-6953-9F07A32FFB3F}"/>
          </ac:picMkLst>
        </pc:picChg>
        <pc:picChg chg="add del mod">
          <ac:chgData name="Baker, Emily (STFC,DL,AST)" userId="S::emily.baker@stfc.ac.uk::cd63b128-5bbb-4867-bad5-e2b99d3ce767" providerId="AD" clId="Web-{A6460856-DA06-DD0B-C951-5FA0AF696C73}" dt="2022-04-11T08:38:56.270" v="104"/>
          <ac:picMkLst>
            <pc:docMk/>
            <pc:sldMk cId="1729249298" sldId="325"/>
            <ac:picMk id="6" creationId="{9167E14F-B0CD-8977-2DA1-A6FE5C8CEA17}"/>
          </ac:picMkLst>
        </pc:picChg>
        <pc:picChg chg="add del mod">
          <ac:chgData name="Baker, Emily (STFC,DL,AST)" userId="S::emily.baker@stfc.ac.uk::cd63b128-5bbb-4867-bad5-e2b99d3ce767" providerId="AD" clId="Web-{A6460856-DA06-DD0B-C951-5FA0AF696C73}" dt="2022-04-11T08:39:30.240" v="107"/>
          <ac:picMkLst>
            <pc:docMk/>
            <pc:sldMk cId="1729249298" sldId="325"/>
            <ac:picMk id="9" creationId="{9A98D353-FA44-134C-82A4-49F43840EEB4}"/>
          </ac:picMkLst>
        </pc:picChg>
        <pc:picChg chg="add mod">
          <ac:chgData name="Baker, Emily (STFC,DL,AST)" userId="S::emily.baker@stfc.ac.uk::cd63b128-5bbb-4867-bad5-e2b99d3ce767" providerId="AD" clId="Web-{A6460856-DA06-DD0B-C951-5FA0AF696C73}" dt="2022-04-11T08:43:33.091" v="229" actId="1076"/>
          <ac:picMkLst>
            <pc:docMk/>
            <pc:sldMk cId="1729249298" sldId="325"/>
            <ac:picMk id="10" creationId="{45FAF003-41C9-0B71-12CB-45B81901EFDE}"/>
          </ac:picMkLst>
        </pc:picChg>
        <pc:picChg chg="add mod">
          <ac:chgData name="Baker, Emily (STFC,DL,AST)" userId="S::emily.baker@stfc.ac.uk::cd63b128-5bbb-4867-bad5-e2b99d3ce767" providerId="AD" clId="Web-{A6460856-DA06-DD0B-C951-5FA0AF696C73}" dt="2022-04-11T08:43:45.201" v="233" actId="1076"/>
          <ac:picMkLst>
            <pc:docMk/>
            <pc:sldMk cId="1729249298" sldId="325"/>
            <ac:picMk id="12" creationId="{2DA5EE53-3612-4CA1-E9F2-DB36E261F695}"/>
          </ac:picMkLst>
        </pc:picChg>
        <pc:picChg chg="add mod">
          <ac:chgData name="Baker, Emily (STFC,DL,AST)" userId="S::emily.baker@stfc.ac.uk::cd63b128-5bbb-4867-bad5-e2b99d3ce767" providerId="AD" clId="Web-{A6460856-DA06-DD0B-C951-5FA0AF696C73}" dt="2022-04-11T08:43:42.232" v="231" actId="1076"/>
          <ac:picMkLst>
            <pc:docMk/>
            <pc:sldMk cId="1729249298" sldId="325"/>
            <ac:picMk id="13" creationId="{6EFD59C4-9D91-67CD-226C-06F456C0FC08}"/>
          </ac:picMkLst>
        </pc:picChg>
      </pc:sldChg>
      <pc:sldChg chg="addSp delSp modSp new">
        <pc:chgData name="Baker, Emily (STFC,DL,AST)" userId="S::emily.baker@stfc.ac.uk::cd63b128-5bbb-4867-bad5-e2b99d3ce767" providerId="AD" clId="Web-{A6460856-DA06-DD0B-C951-5FA0AF696C73}" dt="2022-04-11T09:11:49.677" v="352"/>
        <pc:sldMkLst>
          <pc:docMk/>
          <pc:sldMk cId="3352436964" sldId="326"/>
        </pc:sldMkLst>
        <pc:spChg chg="add mod">
          <ac:chgData name="Baker, Emily (STFC,DL,AST)" userId="S::emily.baker@stfc.ac.uk::cd63b128-5bbb-4867-bad5-e2b99d3ce767" providerId="AD" clId="Web-{A6460856-DA06-DD0B-C951-5FA0AF696C73}" dt="2022-04-11T08:59:33.278" v="251"/>
          <ac:spMkLst>
            <pc:docMk/>
            <pc:sldMk cId="3352436964" sldId="326"/>
            <ac:spMk id="3" creationId="{9084C6BA-5906-05BE-A8B2-651F06F0C5A1}"/>
          </ac:spMkLst>
        </pc:spChg>
        <pc:spChg chg="add mod">
          <ac:chgData name="Baker, Emily (STFC,DL,AST)" userId="S::emily.baker@stfc.ac.uk::cd63b128-5bbb-4867-bad5-e2b99d3ce767" providerId="AD" clId="Web-{A6460856-DA06-DD0B-C951-5FA0AF696C73}" dt="2022-04-11T09:03:31.567" v="350" actId="1076"/>
          <ac:spMkLst>
            <pc:docMk/>
            <pc:sldMk cId="3352436964" sldId="326"/>
            <ac:spMk id="4" creationId="{8D50A27F-0347-37B6-933D-C42216D52D94}"/>
          </ac:spMkLst>
        </pc:spChg>
        <pc:spChg chg="add del mod">
          <ac:chgData name="Baker, Emily (STFC,DL,AST)" userId="S::emily.baker@stfc.ac.uk::cd63b128-5bbb-4867-bad5-e2b99d3ce767" providerId="AD" clId="Web-{A6460856-DA06-DD0B-C951-5FA0AF696C73}" dt="2022-04-11T09:01:28.016" v="333"/>
          <ac:spMkLst>
            <pc:docMk/>
            <pc:sldMk cId="3352436964" sldId="326"/>
            <ac:spMk id="5" creationId="{116CCF72-5B5B-C326-F497-07E7BA374487}"/>
          </ac:spMkLst>
        </pc:spChg>
        <pc:spChg chg="add del mod">
          <ac:chgData name="Baker, Emily (STFC,DL,AST)" userId="S::emily.baker@stfc.ac.uk::cd63b128-5bbb-4867-bad5-e2b99d3ce767" providerId="AD" clId="Web-{A6460856-DA06-DD0B-C951-5FA0AF696C73}" dt="2022-04-11T09:03:24.442" v="345"/>
          <ac:spMkLst>
            <pc:docMk/>
            <pc:sldMk cId="3352436964" sldId="326"/>
            <ac:spMk id="6" creationId="{519E5E52-E944-2867-8656-4FC4A087B779}"/>
          </ac:spMkLst>
        </pc:spChg>
        <pc:picChg chg="add mod">
          <ac:chgData name="Baker, Emily (STFC,DL,AST)" userId="S::emily.baker@stfc.ac.uk::cd63b128-5bbb-4867-bad5-e2b99d3ce767" providerId="AD" clId="Web-{A6460856-DA06-DD0B-C951-5FA0AF696C73}" dt="2022-04-11T09:03:27.739" v="348" actId="1076"/>
          <ac:picMkLst>
            <pc:docMk/>
            <pc:sldMk cId="3352436964" sldId="326"/>
            <ac:picMk id="7" creationId="{DFF06B68-F38C-0DE9-FE55-9CE3899E5756}"/>
          </ac:picMkLst>
        </pc:picChg>
        <pc:picChg chg="add del mod">
          <ac:chgData name="Baker, Emily (STFC,DL,AST)" userId="S::emily.baker@stfc.ac.uk::cd63b128-5bbb-4867-bad5-e2b99d3ce767" providerId="AD" clId="Web-{A6460856-DA06-DD0B-C951-5FA0AF696C73}" dt="2022-04-11T09:11:49.677" v="352"/>
          <ac:picMkLst>
            <pc:docMk/>
            <pc:sldMk cId="3352436964" sldId="326"/>
            <ac:picMk id="8" creationId="{976CC855-A021-52FD-DCFA-2DF2861C8130}"/>
          </ac:picMkLst>
        </pc:picChg>
      </pc:sldChg>
      <pc:sldChg chg="modSp add">
        <pc:chgData name="Baker, Emily (STFC,DL,AST)" userId="S::emily.baker@stfc.ac.uk::cd63b128-5bbb-4867-bad5-e2b99d3ce767" providerId="AD" clId="Web-{A6460856-DA06-DD0B-C951-5FA0AF696C73}" dt="2022-04-11T09:13:11.179" v="363" actId="14100"/>
        <pc:sldMkLst>
          <pc:docMk/>
          <pc:sldMk cId="839046109" sldId="327"/>
        </pc:sldMkLst>
        <pc:spChg chg="mod">
          <ac:chgData name="Baker, Emily (STFC,DL,AST)" userId="S::emily.baker@stfc.ac.uk::cd63b128-5bbb-4867-bad5-e2b99d3ce767" providerId="AD" clId="Web-{A6460856-DA06-DD0B-C951-5FA0AF696C73}" dt="2022-04-11T09:12:55.679" v="360" actId="1076"/>
          <ac:spMkLst>
            <pc:docMk/>
            <pc:sldMk cId="839046109" sldId="327"/>
            <ac:spMk id="2" creationId="{BFEED539-5528-489C-9190-54E400A81398}"/>
          </ac:spMkLst>
        </pc:spChg>
        <pc:spChg chg="mod">
          <ac:chgData name="Baker, Emily (STFC,DL,AST)" userId="S::emily.baker@stfc.ac.uk::cd63b128-5bbb-4867-bad5-e2b99d3ce767" providerId="AD" clId="Web-{A6460856-DA06-DD0B-C951-5FA0AF696C73}" dt="2022-04-11T09:12:48.960" v="359" actId="20577"/>
          <ac:spMkLst>
            <pc:docMk/>
            <pc:sldMk cId="839046109" sldId="327"/>
            <ac:spMk id="3" creationId="{DD1339C6-1C0C-49B2-AA7F-852D2C174974}"/>
          </ac:spMkLst>
        </pc:spChg>
        <pc:spChg chg="mod">
          <ac:chgData name="Baker, Emily (STFC,DL,AST)" userId="S::emily.baker@stfc.ac.uk::cd63b128-5bbb-4867-bad5-e2b99d3ce767" providerId="AD" clId="Web-{A6460856-DA06-DD0B-C951-5FA0AF696C73}" dt="2022-04-11T09:13:11.179" v="363" actId="14100"/>
          <ac:spMkLst>
            <pc:docMk/>
            <pc:sldMk cId="839046109" sldId="327"/>
            <ac:spMk id="6" creationId="{67BA071E-3448-47FC-B801-690A4241B680}"/>
          </ac:spMkLst>
        </pc:spChg>
      </pc:sldChg>
      <pc:sldChg chg="modSp add ord">
        <pc:chgData name="Baker, Emily (STFC,DL,AST)" userId="S::emily.baker@stfc.ac.uk::cd63b128-5bbb-4867-bad5-e2b99d3ce767" providerId="AD" clId="Web-{A6460856-DA06-DD0B-C951-5FA0AF696C73}" dt="2022-04-11T09:13:37.930" v="367" actId="20577"/>
        <pc:sldMkLst>
          <pc:docMk/>
          <pc:sldMk cId="3852883531" sldId="328"/>
        </pc:sldMkLst>
        <pc:spChg chg="mod">
          <ac:chgData name="Baker, Emily (STFC,DL,AST)" userId="S::emily.baker@stfc.ac.uk::cd63b128-5bbb-4867-bad5-e2b99d3ce767" providerId="AD" clId="Web-{A6460856-DA06-DD0B-C951-5FA0AF696C73}" dt="2022-04-11T09:13:37.930" v="367" actId="20577"/>
          <ac:spMkLst>
            <pc:docMk/>
            <pc:sldMk cId="3852883531" sldId="328"/>
            <ac:spMk id="3" creationId="{DD1339C6-1C0C-49B2-AA7F-852D2C174974}"/>
          </ac:spMkLst>
        </pc:spChg>
      </pc:sldChg>
      <pc:sldChg chg="add">
        <pc:chgData name="Baker, Emily (STFC,DL,AST)" userId="S::emily.baker@stfc.ac.uk::cd63b128-5bbb-4867-bad5-e2b99d3ce767" providerId="AD" clId="Web-{A6460856-DA06-DD0B-C951-5FA0AF696C73}" dt="2022-04-11T09:14:06.447" v="368"/>
        <pc:sldMkLst>
          <pc:docMk/>
          <pc:sldMk cId="299999009" sldId="329"/>
        </pc:sldMkLst>
      </pc:sldChg>
      <pc:sldChg chg="add">
        <pc:chgData name="Baker, Emily (STFC,DL,AST)" userId="S::emily.baker@stfc.ac.uk::cd63b128-5bbb-4867-bad5-e2b99d3ce767" providerId="AD" clId="Web-{A6460856-DA06-DD0B-C951-5FA0AF696C73}" dt="2022-04-11T09:14:06.556" v="369"/>
        <pc:sldMkLst>
          <pc:docMk/>
          <pc:sldMk cId="3102053804" sldId="330"/>
        </pc:sldMkLst>
      </pc:sldChg>
      <pc:sldChg chg="add">
        <pc:chgData name="Baker, Emily (STFC,DL,AST)" userId="S::emily.baker@stfc.ac.uk::cd63b128-5bbb-4867-bad5-e2b99d3ce767" providerId="AD" clId="Web-{A6460856-DA06-DD0B-C951-5FA0AF696C73}" dt="2022-04-11T09:14:06.728" v="370"/>
        <pc:sldMkLst>
          <pc:docMk/>
          <pc:sldMk cId="3245697912" sldId="331"/>
        </pc:sldMkLst>
      </pc:sldChg>
      <pc:sldMasterChg chg="add addSldLayout">
        <pc:chgData name="Baker, Emily (STFC,DL,AST)" userId="S::emily.baker@stfc.ac.uk::cd63b128-5bbb-4867-bad5-e2b99d3ce767" providerId="AD" clId="Web-{A6460856-DA06-DD0B-C951-5FA0AF696C73}" dt="2022-04-11T09:12:23.803" v="353"/>
        <pc:sldMasterMkLst>
          <pc:docMk/>
          <pc:sldMasterMk cId="814860319" sldId="2147483868"/>
        </pc:sldMasterMkLst>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1913816237" sldId="2147483869"/>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3754228474" sldId="2147483870"/>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1236390787" sldId="2147483871"/>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3973480152" sldId="2147483872"/>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826138436" sldId="2147483873"/>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498014105" sldId="2147483874"/>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3138679910" sldId="2147483875"/>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453202159" sldId="2147483876"/>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2253147025" sldId="2147483877"/>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2164441277" sldId="2147483878"/>
          </pc:sldLayoutMkLst>
        </pc:sldLayoutChg>
        <pc:sldLayoutChg chg="add">
          <pc:chgData name="Baker, Emily (STFC,DL,AST)" userId="S::emily.baker@stfc.ac.uk::cd63b128-5bbb-4867-bad5-e2b99d3ce767" providerId="AD" clId="Web-{A6460856-DA06-DD0B-C951-5FA0AF696C73}" dt="2022-04-11T09:12:23.803" v="353"/>
          <pc:sldLayoutMkLst>
            <pc:docMk/>
            <pc:sldMasterMk cId="814860319" sldId="2147483868"/>
            <pc:sldLayoutMk cId="198248014" sldId="2147483879"/>
          </pc:sldLayoutMkLst>
        </pc:sldLayoutChg>
      </pc:sldMasterChg>
    </pc:docChg>
  </pc:docChgLst>
  <pc:docChgLst>
    <pc:chgData name="Baker, Emily (STFC,DL,AST)" userId="S::emily.baker@stfc.ac.uk::cd63b128-5bbb-4867-bad5-e2b99d3ce767" providerId="AD" clId="Web-{61C32A9C-3E08-B606-C97F-2BE0D2ED2970}"/>
    <pc:docChg chg="addSld modSld">
      <pc:chgData name="Baker, Emily (STFC,DL,AST)" userId="S::emily.baker@stfc.ac.uk::cd63b128-5bbb-4867-bad5-e2b99d3ce767" providerId="AD" clId="Web-{61C32A9C-3E08-B606-C97F-2BE0D2ED2970}" dt="2021-06-08T07:47:00.111" v="8" actId="20577"/>
      <pc:docMkLst>
        <pc:docMk/>
      </pc:docMkLst>
      <pc:sldChg chg="modSp">
        <pc:chgData name="Baker, Emily (STFC,DL,AST)" userId="S::emily.baker@stfc.ac.uk::cd63b128-5bbb-4867-bad5-e2b99d3ce767" providerId="AD" clId="Web-{61C32A9C-3E08-B606-C97F-2BE0D2ED2970}" dt="2021-06-08T07:47:00.111" v="8" actId="20577"/>
        <pc:sldMkLst>
          <pc:docMk/>
          <pc:sldMk cId="3667547723" sldId="311"/>
        </pc:sldMkLst>
        <pc:spChg chg="mod">
          <ac:chgData name="Baker, Emily (STFC,DL,AST)" userId="S::emily.baker@stfc.ac.uk::cd63b128-5bbb-4867-bad5-e2b99d3ce767" providerId="AD" clId="Web-{61C32A9C-3E08-B606-C97F-2BE0D2ED2970}" dt="2021-06-08T07:47:00.111" v="8" actId="20577"/>
          <ac:spMkLst>
            <pc:docMk/>
            <pc:sldMk cId="3667547723" sldId="311"/>
            <ac:spMk id="16" creationId="{2422DBB9-7747-7041-8E78-C517CE8075C9}"/>
          </ac:spMkLst>
        </pc:spChg>
      </pc:sldChg>
      <pc:sldChg chg="add">
        <pc:chgData name="Baker, Emily (STFC,DL,AST)" userId="S::emily.baker@stfc.ac.uk::cd63b128-5bbb-4867-bad5-e2b99d3ce767" providerId="AD" clId="Web-{61C32A9C-3E08-B606-C97F-2BE0D2ED2970}" dt="2021-06-08T07:46:44.689" v="0"/>
        <pc:sldMkLst>
          <pc:docMk/>
          <pc:sldMk cId="3501835176" sldId="355"/>
        </pc:sldMkLst>
      </pc:sldChg>
      <pc:sldChg chg="add">
        <pc:chgData name="Baker, Emily (STFC,DL,AST)" userId="S::emily.baker@stfc.ac.uk::cd63b128-5bbb-4867-bad5-e2b99d3ce767" providerId="AD" clId="Web-{61C32A9C-3E08-B606-C97F-2BE0D2ED2970}" dt="2021-06-08T07:46:44.954" v="1"/>
        <pc:sldMkLst>
          <pc:docMk/>
          <pc:sldMk cId="4068973715" sldId="356"/>
        </pc:sldMkLst>
      </pc:sldChg>
      <pc:sldChg chg="add">
        <pc:chgData name="Baker, Emily (STFC,DL,AST)" userId="S::emily.baker@stfc.ac.uk::cd63b128-5bbb-4867-bad5-e2b99d3ce767" providerId="AD" clId="Web-{61C32A9C-3E08-B606-C97F-2BE0D2ED2970}" dt="2021-06-08T07:46:45.126" v="2"/>
        <pc:sldMkLst>
          <pc:docMk/>
          <pc:sldMk cId="2577602393" sldId="357"/>
        </pc:sldMkLst>
      </pc:sldChg>
      <pc:sldChg chg="add">
        <pc:chgData name="Baker, Emily (STFC,DL,AST)" userId="S::emily.baker@stfc.ac.uk::cd63b128-5bbb-4867-bad5-e2b99d3ce767" providerId="AD" clId="Web-{61C32A9C-3E08-B606-C97F-2BE0D2ED2970}" dt="2021-06-08T07:46:45.439" v="3"/>
        <pc:sldMkLst>
          <pc:docMk/>
          <pc:sldMk cId="4047153039" sldId="358"/>
        </pc:sldMkLst>
      </pc:sldChg>
    </pc:docChg>
  </pc:docChgLst>
  <pc:docChgLst>
    <pc:chgData name="Baker, Emily (STFC,DL,AST)" userId="S::emily.baker@stfc.ac.uk::cd63b128-5bbb-4867-bad5-e2b99d3ce767" providerId="AD" clId="Web-{2AEA6A0E-A3EB-8C3A-54A6-0314AEFBAC13}"/>
    <pc:docChg chg="addSld modSld">
      <pc:chgData name="Baker, Emily (STFC,DL,AST)" userId="S::emily.baker@stfc.ac.uk::cd63b128-5bbb-4867-bad5-e2b99d3ce767" providerId="AD" clId="Web-{2AEA6A0E-A3EB-8C3A-54A6-0314AEFBAC13}" dt="2021-06-03T15:19:29.825" v="25" actId="14100"/>
      <pc:docMkLst>
        <pc:docMk/>
      </pc:docMkLst>
      <pc:sldChg chg="delSp modSp add">
        <pc:chgData name="Baker, Emily (STFC,DL,AST)" userId="S::emily.baker@stfc.ac.uk::cd63b128-5bbb-4867-bad5-e2b99d3ce767" providerId="AD" clId="Web-{2AEA6A0E-A3EB-8C3A-54A6-0314AEFBAC13}" dt="2021-06-03T15:19:29.825" v="25" actId="14100"/>
        <pc:sldMkLst>
          <pc:docMk/>
          <pc:sldMk cId="833289490" sldId="346"/>
        </pc:sldMkLst>
        <pc:spChg chg="del">
          <ac:chgData name="Baker, Emily (STFC,DL,AST)" userId="S::emily.baker@stfc.ac.uk::cd63b128-5bbb-4867-bad5-e2b99d3ce767" providerId="AD" clId="Web-{2AEA6A0E-A3EB-8C3A-54A6-0314AEFBAC13}" dt="2021-06-03T15:18:53.074" v="20"/>
          <ac:spMkLst>
            <pc:docMk/>
            <pc:sldMk cId="833289490" sldId="346"/>
            <ac:spMk id="2" creationId="{00000000-0000-0000-0000-000000000000}"/>
          </ac:spMkLst>
        </pc:spChg>
        <pc:spChg chg="mod">
          <ac:chgData name="Baker, Emily (STFC,DL,AST)" userId="S::emily.baker@stfc.ac.uk::cd63b128-5bbb-4867-bad5-e2b99d3ce767" providerId="AD" clId="Web-{2AEA6A0E-A3EB-8C3A-54A6-0314AEFBAC13}" dt="2021-06-03T15:11:08.031" v="5" actId="20577"/>
          <ac:spMkLst>
            <pc:docMk/>
            <pc:sldMk cId="833289490" sldId="346"/>
            <ac:spMk id="9" creationId="{DE67786B-8CF6-7140-A9BE-F2F0A0F1F7F0}"/>
          </ac:spMkLst>
        </pc:spChg>
        <pc:spChg chg="mod">
          <ac:chgData name="Baker, Emily (STFC,DL,AST)" userId="S::emily.baker@stfc.ac.uk::cd63b128-5bbb-4867-bad5-e2b99d3ce767" providerId="AD" clId="Web-{2AEA6A0E-A3EB-8C3A-54A6-0314AEFBAC13}" dt="2021-06-03T15:19:29.825" v="25" actId="14100"/>
          <ac:spMkLst>
            <pc:docMk/>
            <pc:sldMk cId="833289490" sldId="346"/>
            <ac:spMk id="11" creationId="{00000000-0000-0000-0000-000000000000}"/>
          </ac:spMkLst>
        </pc:spChg>
      </pc:sldChg>
    </pc:docChg>
  </pc:docChgLst>
  <pc:docChgLst>
    <pc:chgData name="Baker, Emily (STFC,DL,AST)" userId="S::emily.baker@stfc.ac.uk::cd63b128-5bbb-4867-bad5-e2b99d3ce767" providerId="AD" clId="Web-{F7E70D25-1848-2E22-4EA8-D22A820FAC5E}"/>
    <pc:docChg chg="addSld delSld modSld">
      <pc:chgData name="Baker, Emily (STFC,DL,AST)" userId="S::emily.baker@stfc.ac.uk::cd63b128-5bbb-4867-bad5-e2b99d3ce767" providerId="AD" clId="Web-{F7E70D25-1848-2E22-4EA8-D22A820FAC5E}" dt="2022-07-01T08:05:21.687" v="28" actId="1076"/>
      <pc:docMkLst>
        <pc:docMk/>
      </pc:docMkLst>
      <pc:sldChg chg="modSp">
        <pc:chgData name="Baker, Emily (STFC,DL,AST)" userId="S::emily.baker@stfc.ac.uk::cd63b128-5bbb-4867-bad5-e2b99d3ce767" providerId="AD" clId="Web-{F7E70D25-1848-2E22-4EA8-D22A820FAC5E}" dt="2022-07-01T08:04:15.139" v="0" actId="20577"/>
        <pc:sldMkLst>
          <pc:docMk/>
          <pc:sldMk cId="3224382533" sldId="257"/>
        </pc:sldMkLst>
        <pc:spChg chg="mod">
          <ac:chgData name="Baker, Emily (STFC,DL,AST)" userId="S::emily.baker@stfc.ac.uk::cd63b128-5bbb-4867-bad5-e2b99d3ce767" providerId="AD" clId="Web-{F7E70D25-1848-2E22-4EA8-D22A820FAC5E}" dt="2022-07-01T08:04:15.139" v="0" actId="20577"/>
          <ac:spMkLst>
            <pc:docMk/>
            <pc:sldMk cId="3224382533" sldId="257"/>
            <ac:spMk id="12" creationId="{00000000-0000-0000-0000-000000000000}"/>
          </ac:spMkLst>
        </pc:spChg>
      </pc:sldChg>
      <pc:sldChg chg="modSp">
        <pc:chgData name="Baker, Emily (STFC,DL,AST)" userId="S::emily.baker@stfc.ac.uk::cd63b128-5bbb-4867-bad5-e2b99d3ce767" providerId="AD" clId="Web-{F7E70D25-1848-2E22-4EA8-D22A820FAC5E}" dt="2022-07-01T08:04:19.717" v="3" actId="20577"/>
        <pc:sldMkLst>
          <pc:docMk/>
          <pc:sldMk cId="3667547723" sldId="311"/>
        </pc:sldMkLst>
        <pc:spChg chg="mod">
          <ac:chgData name="Baker, Emily (STFC,DL,AST)" userId="S::emily.baker@stfc.ac.uk::cd63b128-5bbb-4867-bad5-e2b99d3ce767" providerId="AD" clId="Web-{F7E70D25-1848-2E22-4EA8-D22A820FAC5E}" dt="2022-07-01T08:04:19.717" v="3" actId="20577"/>
          <ac:spMkLst>
            <pc:docMk/>
            <pc:sldMk cId="3667547723" sldId="311"/>
            <ac:spMk id="16" creationId="{2422DBB9-7747-7041-8E78-C517CE8075C9}"/>
          </ac:spMkLst>
        </pc:spChg>
      </pc:sldChg>
      <pc:sldChg chg="addSp delSp modSp">
        <pc:chgData name="Baker, Emily (STFC,DL,AST)" userId="S::emily.baker@stfc.ac.uk::cd63b128-5bbb-4867-bad5-e2b99d3ce767" providerId="AD" clId="Web-{F7E70D25-1848-2E22-4EA8-D22A820FAC5E}" dt="2022-07-01T08:05:01.187" v="23"/>
        <pc:sldMkLst>
          <pc:docMk/>
          <pc:sldMk cId="212209105" sldId="317"/>
        </pc:sldMkLst>
        <pc:picChg chg="add del mod">
          <ac:chgData name="Baker, Emily (STFC,DL,AST)" userId="S::emily.baker@stfc.ac.uk::cd63b128-5bbb-4867-bad5-e2b99d3ce767" providerId="AD" clId="Web-{F7E70D25-1848-2E22-4EA8-D22A820FAC5E}" dt="2022-07-01T08:05:01.187" v="23"/>
          <ac:picMkLst>
            <pc:docMk/>
            <pc:sldMk cId="212209105" sldId="317"/>
            <ac:picMk id="2" creationId="{6B66BF34-2E97-103B-1F84-17414D7144F1}"/>
          </ac:picMkLst>
        </pc:picChg>
      </pc:sldChg>
      <pc:sldChg chg="addSp modSp new">
        <pc:chgData name="Baker, Emily (STFC,DL,AST)" userId="S::emily.baker@stfc.ac.uk::cd63b128-5bbb-4867-bad5-e2b99d3ce767" providerId="AD" clId="Web-{F7E70D25-1848-2E22-4EA8-D22A820FAC5E}" dt="2022-07-01T08:05:21.687" v="28" actId="1076"/>
        <pc:sldMkLst>
          <pc:docMk/>
          <pc:sldMk cId="1644564819" sldId="318"/>
        </pc:sldMkLst>
        <pc:picChg chg="add mod">
          <ac:chgData name="Baker, Emily (STFC,DL,AST)" userId="S::emily.baker@stfc.ac.uk::cd63b128-5bbb-4867-bad5-e2b99d3ce767" providerId="AD" clId="Web-{F7E70D25-1848-2E22-4EA8-D22A820FAC5E}" dt="2022-07-01T08:05:21.687" v="28" actId="1076"/>
          <ac:picMkLst>
            <pc:docMk/>
            <pc:sldMk cId="1644564819" sldId="318"/>
            <ac:picMk id="2" creationId="{19A45188-639D-222C-4EF2-4773C9902E0B}"/>
          </ac:picMkLst>
        </pc:picChg>
      </pc:sldChg>
      <pc:sldChg chg="del">
        <pc:chgData name="Baker, Emily (STFC,DL,AST)" userId="S::emily.baker@stfc.ac.uk::cd63b128-5bbb-4867-bad5-e2b99d3ce767" providerId="AD" clId="Web-{F7E70D25-1848-2E22-4EA8-D22A820FAC5E}" dt="2022-07-01T08:04:22.077" v="4"/>
        <pc:sldMkLst>
          <pc:docMk/>
          <pc:sldMk cId="2964655766" sldId="318"/>
        </pc:sldMkLst>
      </pc:sldChg>
      <pc:sldChg chg="del">
        <pc:chgData name="Baker, Emily (STFC,DL,AST)" userId="S::emily.baker@stfc.ac.uk::cd63b128-5bbb-4867-bad5-e2b99d3ce767" providerId="AD" clId="Web-{F7E70D25-1848-2E22-4EA8-D22A820FAC5E}" dt="2022-07-01T08:04:23.108" v="5"/>
        <pc:sldMkLst>
          <pc:docMk/>
          <pc:sldMk cId="982420637" sldId="319"/>
        </pc:sldMkLst>
      </pc:sldChg>
      <pc:sldChg chg="del">
        <pc:chgData name="Baker, Emily (STFC,DL,AST)" userId="S::emily.baker@stfc.ac.uk::cd63b128-5bbb-4867-bad5-e2b99d3ce767" providerId="AD" clId="Web-{F7E70D25-1848-2E22-4EA8-D22A820FAC5E}" dt="2022-07-01T08:04:28.780" v="9"/>
        <pc:sldMkLst>
          <pc:docMk/>
          <pc:sldMk cId="3902274003" sldId="320"/>
        </pc:sldMkLst>
      </pc:sldChg>
      <pc:sldChg chg="del">
        <pc:chgData name="Baker, Emily (STFC,DL,AST)" userId="S::emily.baker@stfc.ac.uk::cd63b128-5bbb-4867-bad5-e2b99d3ce767" providerId="AD" clId="Web-{F7E70D25-1848-2E22-4EA8-D22A820FAC5E}" dt="2022-07-01T08:04:34.936" v="18"/>
        <pc:sldMkLst>
          <pc:docMk/>
          <pc:sldMk cId="3887475899" sldId="321"/>
        </pc:sldMkLst>
      </pc:sldChg>
      <pc:sldChg chg="del">
        <pc:chgData name="Baker, Emily (STFC,DL,AST)" userId="S::emily.baker@stfc.ac.uk::cd63b128-5bbb-4867-bad5-e2b99d3ce767" providerId="AD" clId="Web-{F7E70D25-1848-2E22-4EA8-D22A820FAC5E}" dt="2022-07-01T08:04:23.717" v="6"/>
        <pc:sldMkLst>
          <pc:docMk/>
          <pc:sldMk cId="1935348512" sldId="323"/>
        </pc:sldMkLst>
      </pc:sldChg>
      <pc:sldChg chg="del">
        <pc:chgData name="Baker, Emily (STFC,DL,AST)" userId="S::emily.baker@stfc.ac.uk::cd63b128-5bbb-4867-bad5-e2b99d3ce767" providerId="AD" clId="Web-{F7E70D25-1848-2E22-4EA8-D22A820FAC5E}" dt="2022-07-01T08:04:25.780" v="7"/>
        <pc:sldMkLst>
          <pc:docMk/>
          <pc:sldMk cId="2954483383" sldId="325"/>
        </pc:sldMkLst>
      </pc:sldChg>
      <pc:sldChg chg="del">
        <pc:chgData name="Baker, Emily (STFC,DL,AST)" userId="S::emily.baker@stfc.ac.uk::cd63b128-5bbb-4867-bad5-e2b99d3ce767" providerId="AD" clId="Web-{F7E70D25-1848-2E22-4EA8-D22A820FAC5E}" dt="2022-07-01T08:04:34.921" v="13"/>
        <pc:sldMkLst>
          <pc:docMk/>
          <pc:sldMk cId="3892877432" sldId="326"/>
        </pc:sldMkLst>
      </pc:sldChg>
      <pc:sldChg chg="del">
        <pc:chgData name="Baker, Emily (STFC,DL,AST)" userId="S::emily.baker@stfc.ac.uk::cd63b128-5bbb-4867-bad5-e2b99d3ce767" providerId="AD" clId="Web-{F7E70D25-1848-2E22-4EA8-D22A820FAC5E}" dt="2022-07-01T08:04:34.921" v="11"/>
        <pc:sldMkLst>
          <pc:docMk/>
          <pc:sldMk cId="3730178670" sldId="327"/>
        </pc:sldMkLst>
      </pc:sldChg>
      <pc:sldChg chg="del">
        <pc:chgData name="Baker, Emily (STFC,DL,AST)" userId="S::emily.baker@stfc.ac.uk::cd63b128-5bbb-4867-bad5-e2b99d3ce767" providerId="AD" clId="Web-{F7E70D25-1848-2E22-4EA8-D22A820FAC5E}" dt="2022-07-01T08:04:34.921" v="12"/>
        <pc:sldMkLst>
          <pc:docMk/>
          <pc:sldMk cId="538165221" sldId="328"/>
        </pc:sldMkLst>
      </pc:sldChg>
      <pc:sldChg chg="del">
        <pc:chgData name="Baker, Emily (STFC,DL,AST)" userId="S::emily.baker@stfc.ac.uk::cd63b128-5bbb-4867-bad5-e2b99d3ce767" providerId="AD" clId="Web-{F7E70D25-1848-2E22-4EA8-D22A820FAC5E}" dt="2022-07-01T08:04:27.499" v="8"/>
        <pc:sldMkLst>
          <pc:docMk/>
          <pc:sldMk cId="4079593524" sldId="329"/>
        </pc:sldMkLst>
      </pc:sldChg>
      <pc:sldChg chg="del">
        <pc:chgData name="Baker, Emily (STFC,DL,AST)" userId="S::emily.baker@stfc.ac.uk::cd63b128-5bbb-4867-bad5-e2b99d3ce767" providerId="AD" clId="Web-{F7E70D25-1848-2E22-4EA8-D22A820FAC5E}" dt="2022-07-01T08:04:34.936" v="20"/>
        <pc:sldMkLst>
          <pc:docMk/>
          <pc:sldMk cId="2357466022" sldId="331"/>
        </pc:sldMkLst>
      </pc:sldChg>
      <pc:sldChg chg="del">
        <pc:chgData name="Baker, Emily (STFC,DL,AST)" userId="S::emily.baker@stfc.ac.uk::cd63b128-5bbb-4867-bad5-e2b99d3ce767" providerId="AD" clId="Web-{F7E70D25-1848-2E22-4EA8-D22A820FAC5E}" dt="2022-07-01T08:04:34.936" v="19"/>
        <pc:sldMkLst>
          <pc:docMk/>
          <pc:sldMk cId="3036063076" sldId="332"/>
        </pc:sldMkLst>
      </pc:sldChg>
      <pc:sldChg chg="del">
        <pc:chgData name="Baker, Emily (STFC,DL,AST)" userId="S::emily.baker@stfc.ac.uk::cd63b128-5bbb-4867-bad5-e2b99d3ce767" providerId="AD" clId="Web-{F7E70D25-1848-2E22-4EA8-D22A820FAC5E}" dt="2022-07-01T08:04:34.921" v="10"/>
        <pc:sldMkLst>
          <pc:docMk/>
          <pc:sldMk cId="1562374054" sldId="333"/>
        </pc:sldMkLst>
      </pc:sldChg>
      <pc:sldChg chg="del">
        <pc:chgData name="Baker, Emily (STFC,DL,AST)" userId="S::emily.baker@stfc.ac.uk::cd63b128-5bbb-4867-bad5-e2b99d3ce767" providerId="AD" clId="Web-{F7E70D25-1848-2E22-4EA8-D22A820FAC5E}" dt="2022-07-01T08:04:34.921" v="14"/>
        <pc:sldMkLst>
          <pc:docMk/>
          <pc:sldMk cId="3258018193" sldId="334"/>
        </pc:sldMkLst>
      </pc:sldChg>
      <pc:sldChg chg="del">
        <pc:chgData name="Baker, Emily (STFC,DL,AST)" userId="S::emily.baker@stfc.ac.uk::cd63b128-5bbb-4867-bad5-e2b99d3ce767" providerId="AD" clId="Web-{F7E70D25-1848-2E22-4EA8-D22A820FAC5E}" dt="2022-07-01T08:04:34.936" v="15"/>
        <pc:sldMkLst>
          <pc:docMk/>
          <pc:sldMk cId="11482435" sldId="335"/>
        </pc:sldMkLst>
      </pc:sldChg>
      <pc:sldChg chg="del">
        <pc:chgData name="Baker, Emily (STFC,DL,AST)" userId="S::emily.baker@stfc.ac.uk::cd63b128-5bbb-4867-bad5-e2b99d3ce767" providerId="AD" clId="Web-{F7E70D25-1848-2E22-4EA8-D22A820FAC5E}" dt="2022-07-01T08:04:34.936" v="16"/>
        <pc:sldMkLst>
          <pc:docMk/>
          <pc:sldMk cId="3675185385" sldId="336"/>
        </pc:sldMkLst>
      </pc:sldChg>
      <pc:sldChg chg="del">
        <pc:chgData name="Baker, Emily (STFC,DL,AST)" userId="S::emily.baker@stfc.ac.uk::cd63b128-5bbb-4867-bad5-e2b99d3ce767" providerId="AD" clId="Web-{F7E70D25-1848-2E22-4EA8-D22A820FAC5E}" dt="2022-07-01T08:04:34.936" v="17"/>
        <pc:sldMkLst>
          <pc:docMk/>
          <pc:sldMk cId="3442449154" sldId="337"/>
        </pc:sldMkLst>
      </pc:sldChg>
    </pc:docChg>
  </pc:docChgLst>
  <pc:docChgLst>
    <pc:chgData name="Baker, Emily (STFC,DL,AST)" userId="S::emily.baker@stfc.ac.uk::cd63b128-5bbb-4867-bad5-e2b99d3ce767" providerId="AD" clId="Web-{0AE1054A-DBD8-7E9E-C81D-7EEE52CE4D09}"/>
    <pc:docChg chg="modSld">
      <pc:chgData name="Baker, Emily (STFC,DL,AST)" userId="S::emily.baker@stfc.ac.uk::cd63b128-5bbb-4867-bad5-e2b99d3ce767" providerId="AD" clId="Web-{0AE1054A-DBD8-7E9E-C81D-7EEE52CE4D09}" dt="2022-06-09T14:52:39.238" v="55" actId="20577"/>
      <pc:docMkLst>
        <pc:docMk/>
      </pc:docMkLst>
      <pc:sldChg chg="addSp modSp">
        <pc:chgData name="Baker, Emily (STFC,DL,AST)" userId="S::emily.baker@stfc.ac.uk::cd63b128-5bbb-4867-bad5-e2b99d3ce767" providerId="AD" clId="Web-{0AE1054A-DBD8-7E9E-C81D-7EEE52CE4D09}" dt="2022-06-09T14:52:39.238" v="55" actId="20577"/>
        <pc:sldMkLst>
          <pc:docMk/>
          <pc:sldMk cId="2954483383" sldId="325"/>
        </pc:sldMkLst>
        <pc:spChg chg="mod">
          <ac:chgData name="Baker, Emily (STFC,DL,AST)" userId="S::emily.baker@stfc.ac.uk::cd63b128-5bbb-4867-bad5-e2b99d3ce767" providerId="AD" clId="Web-{0AE1054A-DBD8-7E9E-C81D-7EEE52CE4D09}" dt="2022-06-09T14:51:25.876" v="30" actId="14100"/>
          <ac:spMkLst>
            <pc:docMk/>
            <pc:sldMk cId="2954483383" sldId="325"/>
            <ac:spMk id="4" creationId="{494E5F47-B21E-1B36-1748-E03382471058}"/>
          </ac:spMkLst>
        </pc:spChg>
        <pc:spChg chg="add mod">
          <ac:chgData name="Baker, Emily (STFC,DL,AST)" userId="S::emily.baker@stfc.ac.uk::cd63b128-5bbb-4867-bad5-e2b99d3ce767" providerId="AD" clId="Web-{0AE1054A-DBD8-7E9E-C81D-7EEE52CE4D09}" dt="2022-06-09T14:52:39.238" v="55" actId="20577"/>
          <ac:spMkLst>
            <pc:docMk/>
            <pc:sldMk cId="2954483383" sldId="325"/>
            <ac:spMk id="5" creationId="{4ABD50F2-D362-CC62-6077-3748D14BAB1C}"/>
          </ac:spMkLst>
        </pc:spChg>
        <pc:spChg chg="add mod">
          <ac:chgData name="Baker, Emily (STFC,DL,AST)" userId="S::emily.baker@stfc.ac.uk::cd63b128-5bbb-4867-bad5-e2b99d3ce767" providerId="AD" clId="Web-{0AE1054A-DBD8-7E9E-C81D-7EEE52CE4D09}" dt="2022-06-09T14:52:29.815" v="52" actId="1076"/>
          <ac:spMkLst>
            <pc:docMk/>
            <pc:sldMk cId="2954483383" sldId="325"/>
            <ac:spMk id="9" creationId="{3BA3F75C-BD94-147B-9D47-DDB736C4F4FD}"/>
          </ac:spMkLst>
        </pc:spChg>
      </pc:sldChg>
    </pc:docChg>
  </pc:docChgLst>
  <pc:docChgLst>
    <pc:chgData name="Baker, Emily (STFC,DL,AST)" userId="S::emily.baker@stfc.ac.uk::cd63b128-5bbb-4867-bad5-e2b99d3ce767" providerId="AD" clId="Web-{A04624FC-00E6-7682-7CC1-945C54F00CDB}"/>
    <pc:docChg chg="delSld modSld">
      <pc:chgData name="Baker, Emily (STFC,DL,AST)" userId="S::emily.baker@stfc.ac.uk::cd63b128-5bbb-4867-bad5-e2b99d3ce767" providerId="AD" clId="Web-{A04624FC-00E6-7682-7CC1-945C54F00CDB}" dt="2021-04-08T09:03:55.654" v="29"/>
      <pc:docMkLst>
        <pc:docMk/>
      </pc:docMkLst>
      <pc:sldChg chg="modSp">
        <pc:chgData name="Baker, Emily (STFC,DL,AST)" userId="S::emily.baker@stfc.ac.uk::cd63b128-5bbb-4867-bad5-e2b99d3ce767" providerId="AD" clId="Web-{A04624FC-00E6-7682-7CC1-945C54F00CDB}" dt="2021-04-08T09:03:30.763" v="13" actId="20577"/>
        <pc:sldMkLst>
          <pc:docMk/>
          <pc:sldMk cId="3224382533" sldId="257"/>
        </pc:sldMkLst>
        <pc:spChg chg="mod">
          <ac:chgData name="Baker, Emily (STFC,DL,AST)" userId="S::emily.baker@stfc.ac.uk::cd63b128-5bbb-4867-bad5-e2b99d3ce767" providerId="AD" clId="Web-{A04624FC-00E6-7682-7CC1-945C54F00CDB}" dt="2021-04-08T09:03:30.763" v="13" actId="20577"/>
          <ac:spMkLst>
            <pc:docMk/>
            <pc:sldMk cId="3224382533" sldId="257"/>
            <ac:spMk id="12" creationId="{00000000-0000-0000-0000-000000000000}"/>
          </ac:spMkLst>
        </pc:spChg>
      </pc:sldChg>
      <pc:sldChg chg="del">
        <pc:chgData name="Baker, Emily (STFC,DL,AST)" userId="S::emily.baker@stfc.ac.uk::cd63b128-5bbb-4867-bad5-e2b99d3ce767" providerId="AD" clId="Web-{A04624FC-00E6-7682-7CC1-945C54F00CDB}" dt="2021-04-08T09:03:35.966" v="16"/>
        <pc:sldMkLst>
          <pc:docMk/>
          <pc:sldMk cId="3091611516" sldId="339"/>
        </pc:sldMkLst>
      </pc:sldChg>
      <pc:sldChg chg="del">
        <pc:chgData name="Baker, Emily (STFC,DL,AST)" userId="S::emily.baker@stfc.ac.uk::cd63b128-5bbb-4867-bad5-e2b99d3ce767" providerId="AD" clId="Web-{A04624FC-00E6-7682-7CC1-945C54F00CDB}" dt="2021-04-08T09:03:34.904" v="15"/>
        <pc:sldMkLst>
          <pc:docMk/>
          <pc:sldMk cId="2312414222" sldId="340"/>
        </pc:sldMkLst>
      </pc:sldChg>
      <pc:sldChg chg="del">
        <pc:chgData name="Baker, Emily (STFC,DL,AST)" userId="S::emily.baker@stfc.ac.uk::cd63b128-5bbb-4867-bad5-e2b99d3ce767" providerId="AD" clId="Web-{A04624FC-00E6-7682-7CC1-945C54F00CDB}" dt="2021-04-08T09:03:33.122" v="14"/>
        <pc:sldMkLst>
          <pc:docMk/>
          <pc:sldMk cId="3332001527" sldId="341"/>
        </pc:sldMkLst>
      </pc:sldChg>
      <pc:sldChg chg="del">
        <pc:chgData name="Baker, Emily (STFC,DL,AST)" userId="S::emily.baker@stfc.ac.uk::cd63b128-5bbb-4867-bad5-e2b99d3ce767" providerId="AD" clId="Web-{A04624FC-00E6-7682-7CC1-945C54F00CDB}" dt="2021-04-08T09:03:37.044" v="17"/>
        <pc:sldMkLst>
          <pc:docMk/>
          <pc:sldMk cId="3683712666" sldId="342"/>
        </pc:sldMkLst>
      </pc:sldChg>
      <pc:sldChg chg="del">
        <pc:chgData name="Baker, Emily (STFC,DL,AST)" userId="S::emily.baker@stfc.ac.uk::cd63b128-5bbb-4867-bad5-e2b99d3ce767" providerId="AD" clId="Web-{A04624FC-00E6-7682-7CC1-945C54F00CDB}" dt="2021-04-08T09:03:51.982" v="24"/>
        <pc:sldMkLst>
          <pc:docMk/>
          <pc:sldMk cId="3500133721" sldId="343"/>
        </pc:sldMkLst>
      </pc:sldChg>
      <pc:sldChg chg="del">
        <pc:chgData name="Baker, Emily (STFC,DL,AST)" userId="S::emily.baker@stfc.ac.uk::cd63b128-5bbb-4867-bad5-e2b99d3ce767" providerId="AD" clId="Web-{A04624FC-00E6-7682-7CC1-945C54F00CDB}" dt="2021-04-08T09:03:52.326" v="25"/>
        <pc:sldMkLst>
          <pc:docMk/>
          <pc:sldMk cId="2848582126" sldId="344"/>
        </pc:sldMkLst>
      </pc:sldChg>
      <pc:sldChg chg="del">
        <pc:chgData name="Baker, Emily (STFC,DL,AST)" userId="S::emily.baker@stfc.ac.uk::cd63b128-5bbb-4867-bad5-e2b99d3ce767" providerId="AD" clId="Web-{A04624FC-00E6-7682-7CC1-945C54F00CDB}" dt="2021-04-08T09:03:53.420" v="26"/>
        <pc:sldMkLst>
          <pc:docMk/>
          <pc:sldMk cId="487697541" sldId="345"/>
        </pc:sldMkLst>
      </pc:sldChg>
      <pc:sldChg chg="del">
        <pc:chgData name="Baker, Emily (STFC,DL,AST)" userId="S::emily.baker@stfc.ac.uk::cd63b128-5bbb-4867-bad5-e2b99d3ce767" providerId="AD" clId="Web-{A04624FC-00E6-7682-7CC1-945C54F00CDB}" dt="2021-04-08T09:03:54.029" v="27"/>
        <pc:sldMkLst>
          <pc:docMk/>
          <pc:sldMk cId="3501696861" sldId="346"/>
        </pc:sldMkLst>
      </pc:sldChg>
      <pc:sldChg chg="del">
        <pc:chgData name="Baker, Emily (STFC,DL,AST)" userId="S::emily.baker@stfc.ac.uk::cd63b128-5bbb-4867-bad5-e2b99d3ce767" providerId="AD" clId="Web-{A04624FC-00E6-7682-7CC1-945C54F00CDB}" dt="2021-04-08T09:03:54.873" v="28"/>
        <pc:sldMkLst>
          <pc:docMk/>
          <pc:sldMk cId="2369670665" sldId="347"/>
        </pc:sldMkLst>
      </pc:sldChg>
      <pc:sldChg chg="del">
        <pc:chgData name="Baker, Emily (STFC,DL,AST)" userId="S::emily.baker@stfc.ac.uk::cd63b128-5bbb-4867-bad5-e2b99d3ce767" providerId="AD" clId="Web-{A04624FC-00E6-7682-7CC1-945C54F00CDB}" dt="2021-04-08T09:03:44.654" v="20"/>
        <pc:sldMkLst>
          <pc:docMk/>
          <pc:sldMk cId="1890239204" sldId="349"/>
        </pc:sldMkLst>
      </pc:sldChg>
      <pc:sldChg chg="del">
        <pc:chgData name="Baker, Emily (STFC,DL,AST)" userId="S::emily.baker@stfc.ac.uk::cd63b128-5bbb-4867-bad5-e2b99d3ce767" providerId="AD" clId="Web-{A04624FC-00E6-7682-7CC1-945C54F00CDB}" dt="2021-04-08T09:03:50.935" v="23"/>
        <pc:sldMkLst>
          <pc:docMk/>
          <pc:sldMk cId="1802106908" sldId="350"/>
        </pc:sldMkLst>
      </pc:sldChg>
      <pc:sldChg chg="del">
        <pc:chgData name="Baker, Emily (STFC,DL,AST)" userId="S::emily.baker@stfc.ac.uk::cd63b128-5bbb-4867-bad5-e2b99d3ce767" providerId="AD" clId="Web-{A04624FC-00E6-7682-7CC1-945C54F00CDB}" dt="2021-04-08T09:03:37.919" v="18"/>
        <pc:sldMkLst>
          <pc:docMk/>
          <pc:sldMk cId="2988077600" sldId="351"/>
        </pc:sldMkLst>
      </pc:sldChg>
      <pc:sldChg chg="del">
        <pc:chgData name="Baker, Emily (STFC,DL,AST)" userId="S::emily.baker@stfc.ac.uk::cd63b128-5bbb-4867-bad5-e2b99d3ce767" providerId="AD" clId="Web-{A04624FC-00E6-7682-7CC1-945C54F00CDB}" dt="2021-04-08T09:03:40.591" v="19"/>
        <pc:sldMkLst>
          <pc:docMk/>
          <pc:sldMk cId="2332150312" sldId="352"/>
        </pc:sldMkLst>
      </pc:sldChg>
      <pc:sldChg chg="del">
        <pc:chgData name="Baker, Emily (STFC,DL,AST)" userId="S::emily.baker@stfc.ac.uk::cd63b128-5bbb-4867-bad5-e2b99d3ce767" providerId="AD" clId="Web-{A04624FC-00E6-7682-7CC1-945C54F00CDB}" dt="2021-04-08T09:03:45.888" v="21"/>
        <pc:sldMkLst>
          <pc:docMk/>
          <pc:sldMk cId="1118100706" sldId="353"/>
        </pc:sldMkLst>
      </pc:sldChg>
      <pc:sldChg chg="del">
        <pc:chgData name="Baker, Emily (STFC,DL,AST)" userId="S::emily.baker@stfc.ac.uk::cd63b128-5bbb-4867-bad5-e2b99d3ce767" providerId="AD" clId="Web-{A04624FC-00E6-7682-7CC1-945C54F00CDB}" dt="2021-04-08T09:03:47.107" v="22"/>
        <pc:sldMkLst>
          <pc:docMk/>
          <pc:sldMk cId="1512843486" sldId="354"/>
        </pc:sldMkLst>
      </pc:sldChg>
      <pc:sldChg chg="del">
        <pc:chgData name="Baker, Emily (STFC,DL,AST)" userId="S::emily.baker@stfc.ac.uk::cd63b128-5bbb-4867-bad5-e2b99d3ce767" providerId="AD" clId="Web-{A04624FC-00E6-7682-7CC1-945C54F00CDB}" dt="2021-04-08T09:03:55.654" v="29"/>
        <pc:sldMkLst>
          <pc:docMk/>
          <pc:sldMk cId="1723434493" sldId="355"/>
        </pc:sldMkLst>
      </pc:sldChg>
    </pc:docChg>
  </pc:docChgLst>
  <pc:docChgLst>
    <pc:chgData name="Baker, Emily (STFC,DL,AST)" userId="S::emily.baker@stfc.ac.uk::cd63b128-5bbb-4867-bad5-e2b99d3ce767" providerId="AD" clId="Web-{1435F11A-EAAD-C38D-728C-F2774B4A816D}"/>
    <pc:docChg chg="modSld">
      <pc:chgData name="Baker, Emily (STFC,DL,AST)" userId="S::emily.baker@stfc.ac.uk::cd63b128-5bbb-4867-bad5-e2b99d3ce767" providerId="AD" clId="Web-{1435F11A-EAAD-C38D-728C-F2774B4A816D}" dt="2022-11-29T15:19:01.595" v="64" actId="20577"/>
      <pc:docMkLst>
        <pc:docMk/>
      </pc:docMkLst>
      <pc:sldChg chg="addSp modSp">
        <pc:chgData name="Baker, Emily (STFC,DL,AST)" userId="S::emily.baker@stfc.ac.uk::cd63b128-5bbb-4867-bad5-e2b99d3ce767" providerId="AD" clId="Web-{1435F11A-EAAD-C38D-728C-F2774B4A816D}" dt="2022-11-29T15:19:01.595" v="64" actId="20577"/>
        <pc:sldMkLst>
          <pc:docMk/>
          <pc:sldMk cId="4047266758" sldId="333"/>
        </pc:sldMkLst>
        <pc:spChg chg="mod">
          <ac:chgData name="Baker, Emily (STFC,DL,AST)" userId="S::emily.baker@stfc.ac.uk::cd63b128-5bbb-4867-bad5-e2b99d3ce767" providerId="AD" clId="Web-{1435F11A-EAAD-C38D-728C-F2774B4A816D}" dt="2022-11-29T15:14:24.916" v="8" actId="20577"/>
          <ac:spMkLst>
            <pc:docMk/>
            <pc:sldMk cId="4047266758" sldId="333"/>
            <ac:spMk id="2" creationId="{BFB4F551-78BA-5BB4-94E8-672B805F7195}"/>
          </ac:spMkLst>
        </pc:spChg>
        <pc:spChg chg="add mod">
          <ac:chgData name="Baker, Emily (STFC,DL,AST)" userId="S::emily.baker@stfc.ac.uk::cd63b128-5bbb-4867-bad5-e2b99d3ce767" providerId="AD" clId="Web-{1435F11A-EAAD-C38D-728C-F2774B4A816D}" dt="2022-11-29T15:19:01.595" v="64" actId="20577"/>
          <ac:spMkLst>
            <pc:docMk/>
            <pc:sldMk cId="4047266758" sldId="333"/>
            <ac:spMk id="4" creationId="{39D2C254-CD3A-0189-A160-0D269BD4A76E}"/>
          </ac:spMkLst>
        </pc:spChg>
        <pc:picChg chg="add mod">
          <ac:chgData name="Baker, Emily (STFC,DL,AST)" userId="S::emily.baker@stfc.ac.uk::cd63b128-5bbb-4867-bad5-e2b99d3ce767" providerId="AD" clId="Web-{1435F11A-EAAD-C38D-728C-F2774B4A816D}" dt="2022-11-29T15:16:29.310" v="55" actId="1076"/>
          <ac:picMkLst>
            <pc:docMk/>
            <pc:sldMk cId="4047266758" sldId="333"/>
            <ac:picMk id="3" creationId="{A18B7346-75A3-F602-6F96-358AB41E6B74}"/>
          </ac:picMkLst>
        </pc:picChg>
      </pc:sldChg>
    </pc:docChg>
  </pc:docChgLst>
  <pc:docChgLst>
    <pc:chgData name="Baker, Emily (STFC,DL,AST)" userId="S::emily.baker@stfc.ac.uk::cd63b128-5bbb-4867-bad5-e2b99d3ce767" providerId="AD" clId="Web-{C505B9DD-C144-A1AC-FF53-D7809758FF10}"/>
    <pc:docChg chg="addSld modSld">
      <pc:chgData name="Baker, Emily (STFC,DL,AST)" userId="S::emily.baker@stfc.ac.uk::cd63b128-5bbb-4867-bad5-e2b99d3ce767" providerId="AD" clId="Web-{C505B9DD-C144-A1AC-FF53-D7809758FF10}" dt="2022-12-09T13:08:45.425" v="15"/>
      <pc:docMkLst>
        <pc:docMk/>
      </pc:docMkLst>
      <pc:sldChg chg="modSp">
        <pc:chgData name="Baker, Emily (STFC,DL,AST)" userId="S::emily.baker@stfc.ac.uk::cd63b128-5bbb-4867-bad5-e2b99d3ce767" providerId="AD" clId="Web-{C505B9DD-C144-A1AC-FF53-D7809758FF10}" dt="2022-12-09T13:08:29.190" v="7" actId="20577"/>
        <pc:sldMkLst>
          <pc:docMk/>
          <pc:sldMk cId="3667547723" sldId="311"/>
        </pc:sldMkLst>
        <pc:spChg chg="mod">
          <ac:chgData name="Baker, Emily (STFC,DL,AST)" userId="S::emily.baker@stfc.ac.uk::cd63b128-5bbb-4867-bad5-e2b99d3ce767" providerId="AD" clId="Web-{C505B9DD-C144-A1AC-FF53-D7809758FF10}" dt="2022-12-09T13:08:29.190" v="7" actId="20577"/>
          <ac:spMkLst>
            <pc:docMk/>
            <pc:sldMk cId="3667547723" sldId="311"/>
            <ac:spMk id="16" creationId="{2422DBB9-7747-7041-8E78-C517CE8075C9}"/>
          </ac:spMkLst>
        </pc:spChg>
      </pc:sldChg>
      <pc:sldChg chg="modSp">
        <pc:chgData name="Baker, Emily (STFC,DL,AST)" userId="S::emily.baker@stfc.ac.uk::cd63b128-5bbb-4867-bad5-e2b99d3ce767" providerId="AD" clId="Web-{C505B9DD-C144-A1AC-FF53-D7809758FF10}" dt="2022-12-09T13:08:37.613" v="13" actId="20577"/>
        <pc:sldMkLst>
          <pc:docMk/>
          <pc:sldMk cId="1155360766" sldId="331"/>
        </pc:sldMkLst>
        <pc:spChg chg="mod">
          <ac:chgData name="Baker, Emily (STFC,DL,AST)" userId="S::emily.baker@stfc.ac.uk::cd63b128-5bbb-4867-bad5-e2b99d3ce767" providerId="AD" clId="Web-{C505B9DD-C144-A1AC-FF53-D7809758FF10}" dt="2022-12-09T13:08:37.613" v="13" actId="20577"/>
          <ac:spMkLst>
            <pc:docMk/>
            <pc:sldMk cId="1155360766" sldId="331"/>
            <ac:spMk id="8" creationId="{A1A39C34-E01A-FD49-8603-2E8AE6BB5606}"/>
          </ac:spMkLst>
        </pc:spChg>
      </pc:sldChg>
      <pc:sldChg chg="add replId">
        <pc:chgData name="Baker, Emily (STFC,DL,AST)" userId="S::emily.baker@stfc.ac.uk::cd63b128-5bbb-4867-bad5-e2b99d3ce767" providerId="AD" clId="Web-{C505B9DD-C144-A1AC-FF53-D7809758FF10}" dt="2022-12-09T13:08:33.847" v="8"/>
        <pc:sldMkLst>
          <pc:docMk/>
          <pc:sldMk cId="4274978566" sldId="336"/>
        </pc:sldMkLst>
      </pc:sldChg>
      <pc:sldChg chg="add">
        <pc:chgData name="Baker, Emily (STFC,DL,AST)" userId="S::emily.baker@stfc.ac.uk::cd63b128-5bbb-4867-bad5-e2b99d3ce767" providerId="AD" clId="Web-{C505B9DD-C144-A1AC-FF53-D7809758FF10}" dt="2022-12-09T13:08:45.316" v="14"/>
        <pc:sldMkLst>
          <pc:docMk/>
          <pc:sldMk cId="2769009787" sldId="337"/>
        </pc:sldMkLst>
      </pc:sldChg>
      <pc:sldChg chg="add">
        <pc:chgData name="Baker, Emily (STFC,DL,AST)" userId="S::emily.baker@stfc.ac.uk::cd63b128-5bbb-4867-bad5-e2b99d3ce767" providerId="AD" clId="Web-{C505B9DD-C144-A1AC-FF53-D7809758FF10}" dt="2022-12-09T13:08:45.425" v="15"/>
        <pc:sldMkLst>
          <pc:docMk/>
          <pc:sldMk cId="3853414405" sldId="338"/>
        </pc:sldMkLst>
      </pc:sldChg>
    </pc:docChg>
  </pc:docChgLst>
  <pc:docChgLst>
    <pc:chgData name="Baker, Emily (STFC,DL,AST)" userId="S::emily.baker@stfc.ac.uk::cd63b128-5bbb-4867-bad5-e2b99d3ce767" providerId="AD" clId="Web-{FCEAE788-4171-5714-995B-BE6506356C5D}"/>
    <pc:docChg chg="addSld delSld modSld sldOrd">
      <pc:chgData name="Baker, Emily (STFC,DL,AST)" userId="S::emily.baker@stfc.ac.uk::cd63b128-5bbb-4867-bad5-e2b99d3ce767" providerId="AD" clId="Web-{FCEAE788-4171-5714-995B-BE6506356C5D}" dt="2022-06-13T14:30:52.380" v="40" actId="20577"/>
      <pc:docMkLst>
        <pc:docMk/>
      </pc:docMkLst>
      <pc:sldChg chg="modSp">
        <pc:chgData name="Baker, Emily (STFC,DL,AST)" userId="S::emily.baker@stfc.ac.uk::cd63b128-5bbb-4867-bad5-e2b99d3ce767" providerId="AD" clId="Web-{FCEAE788-4171-5714-995B-BE6506356C5D}" dt="2022-06-13T14:30:52.380" v="40" actId="20577"/>
        <pc:sldMkLst>
          <pc:docMk/>
          <pc:sldMk cId="3667547723" sldId="311"/>
        </pc:sldMkLst>
        <pc:spChg chg="mod">
          <ac:chgData name="Baker, Emily (STFC,DL,AST)" userId="S::emily.baker@stfc.ac.uk::cd63b128-5bbb-4867-bad5-e2b99d3ce767" providerId="AD" clId="Web-{FCEAE788-4171-5714-995B-BE6506356C5D}" dt="2022-06-13T14:30:52.380" v="40" actId="20577"/>
          <ac:spMkLst>
            <pc:docMk/>
            <pc:sldMk cId="3667547723" sldId="311"/>
            <ac:spMk id="16" creationId="{2422DBB9-7747-7041-8E78-C517CE8075C9}"/>
          </ac:spMkLst>
        </pc:spChg>
      </pc:sldChg>
      <pc:sldChg chg="modSp ord">
        <pc:chgData name="Baker, Emily (STFC,DL,AST)" userId="S::emily.baker@stfc.ac.uk::cd63b128-5bbb-4867-bad5-e2b99d3ce767" providerId="AD" clId="Web-{FCEAE788-4171-5714-995B-BE6506356C5D}" dt="2022-06-13T14:30:47.146" v="36" actId="1076"/>
        <pc:sldMkLst>
          <pc:docMk/>
          <pc:sldMk cId="3902274003" sldId="320"/>
        </pc:sldMkLst>
        <pc:spChg chg="mod">
          <ac:chgData name="Baker, Emily (STFC,DL,AST)" userId="S::emily.baker@stfc.ac.uk::cd63b128-5bbb-4867-bad5-e2b99d3ce767" providerId="AD" clId="Web-{FCEAE788-4171-5714-995B-BE6506356C5D}" dt="2022-06-13T14:30:47.146" v="36" actId="1076"/>
          <ac:spMkLst>
            <pc:docMk/>
            <pc:sldMk cId="3902274003" sldId="320"/>
            <ac:spMk id="8" creationId="{A1A39C34-E01A-FD49-8603-2E8AE6BB5606}"/>
          </ac:spMkLst>
        </pc:spChg>
      </pc:sldChg>
      <pc:sldChg chg="del">
        <pc:chgData name="Baker, Emily (STFC,DL,AST)" userId="S::emily.baker@stfc.ac.uk::cd63b128-5bbb-4867-bad5-e2b99d3ce767" providerId="AD" clId="Web-{FCEAE788-4171-5714-995B-BE6506356C5D}" dt="2022-06-13T14:29:26.753" v="0"/>
        <pc:sldMkLst>
          <pc:docMk/>
          <pc:sldMk cId="3469913722" sldId="330"/>
        </pc:sldMkLst>
      </pc:sldChg>
      <pc:sldChg chg="modSp">
        <pc:chgData name="Baker, Emily (STFC,DL,AST)" userId="S::emily.baker@stfc.ac.uk::cd63b128-5bbb-4867-bad5-e2b99d3ce767" providerId="AD" clId="Web-{FCEAE788-4171-5714-995B-BE6506356C5D}" dt="2022-06-13T14:29:40.785" v="4" actId="1076"/>
        <pc:sldMkLst>
          <pc:docMk/>
          <pc:sldMk cId="2357466022" sldId="331"/>
        </pc:sldMkLst>
        <pc:spChg chg="mod">
          <ac:chgData name="Baker, Emily (STFC,DL,AST)" userId="S::emily.baker@stfc.ac.uk::cd63b128-5bbb-4867-bad5-e2b99d3ce767" providerId="AD" clId="Web-{FCEAE788-4171-5714-995B-BE6506356C5D}" dt="2022-06-13T14:29:35.222" v="2" actId="1076"/>
          <ac:spMkLst>
            <pc:docMk/>
            <pc:sldMk cId="2357466022" sldId="331"/>
            <ac:spMk id="2" creationId="{00000000-0000-0000-0000-000000000000}"/>
          </ac:spMkLst>
        </pc:spChg>
        <pc:spChg chg="mod">
          <ac:chgData name="Baker, Emily (STFC,DL,AST)" userId="S::emily.baker@stfc.ac.uk::cd63b128-5bbb-4867-bad5-e2b99d3ce767" providerId="AD" clId="Web-{FCEAE788-4171-5714-995B-BE6506356C5D}" dt="2022-06-13T14:29:38.144" v="3" actId="1076"/>
          <ac:spMkLst>
            <pc:docMk/>
            <pc:sldMk cId="2357466022" sldId="331"/>
            <ac:spMk id="3" creationId="{00000000-0000-0000-0000-000000000000}"/>
          </ac:spMkLst>
        </pc:spChg>
        <pc:spChg chg="mod">
          <ac:chgData name="Baker, Emily (STFC,DL,AST)" userId="S::emily.baker@stfc.ac.uk::cd63b128-5bbb-4867-bad5-e2b99d3ce767" providerId="AD" clId="Web-{FCEAE788-4171-5714-995B-BE6506356C5D}" dt="2022-06-13T14:29:40.785" v="4" actId="1076"/>
          <ac:spMkLst>
            <pc:docMk/>
            <pc:sldMk cId="2357466022" sldId="331"/>
            <ac:spMk id="4" creationId="{00000000-0000-0000-0000-000000000000}"/>
          </ac:spMkLst>
        </pc:spChg>
      </pc:sldChg>
      <pc:sldChg chg="add replId">
        <pc:chgData name="Baker, Emily (STFC,DL,AST)" userId="S::emily.baker@stfc.ac.uk::cd63b128-5bbb-4867-bad5-e2b99d3ce767" providerId="AD" clId="Web-{FCEAE788-4171-5714-995B-BE6506356C5D}" dt="2022-06-13T14:30:12.598" v="5"/>
        <pc:sldMkLst>
          <pc:docMk/>
          <pc:sldMk cId="3036063076" sldId="332"/>
        </pc:sldMkLst>
      </pc:sldChg>
    </pc:docChg>
  </pc:docChgLst>
  <pc:docChgLst>
    <pc:chgData name="Baker, Emily (STFC,DL,AST)" userId="S::emily.baker@stfc.ac.uk::cd63b128-5bbb-4867-bad5-e2b99d3ce767" providerId="AD" clId="Web-{7C057A67-CC4B-1809-09E2-AA1075E2D2FA}"/>
    <pc:docChg chg="addSld delSld modSld">
      <pc:chgData name="Baker, Emily (STFC,DL,AST)" userId="S::emily.baker@stfc.ac.uk::cd63b128-5bbb-4867-bad5-e2b99d3ce767" providerId="AD" clId="Web-{7C057A67-CC4B-1809-09E2-AA1075E2D2FA}" dt="2022-02-04T15:07:33.852" v="6"/>
      <pc:docMkLst>
        <pc:docMk/>
      </pc:docMkLst>
      <pc:sldChg chg="modSp">
        <pc:chgData name="Baker, Emily (STFC,DL,AST)" userId="S::emily.baker@stfc.ac.uk::cd63b128-5bbb-4867-bad5-e2b99d3ce767" providerId="AD" clId="Web-{7C057A67-CC4B-1809-09E2-AA1075E2D2FA}" dt="2022-02-04T15:07:33.852" v="6"/>
        <pc:sldMkLst>
          <pc:docMk/>
          <pc:sldMk cId="3667547723" sldId="311"/>
        </pc:sldMkLst>
        <pc:spChg chg="mod">
          <ac:chgData name="Baker, Emily (STFC,DL,AST)" userId="S::emily.baker@stfc.ac.uk::cd63b128-5bbb-4867-bad5-e2b99d3ce767" providerId="AD" clId="Web-{7C057A67-CC4B-1809-09E2-AA1075E2D2FA}" dt="2022-02-04T15:07:33.852" v="6"/>
          <ac:spMkLst>
            <pc:docMk/>
            <pc:sldMk cId="3667547723" sldId="311"/>
            <ac:spMk id="16" creationId="{2422DBB9-7747-7041-8E78-C517CE8075C9}"/>
          </ac:spMkLst>
        </pc:spChg>
      </pc:sldChg>
      <pc:sldChg chg="del">
        <pc:chgData name="Baker, Emily (STFC,DL,AST)" userId="S::emily.baker@stfc.ac.uk::cd63b128-5bbb-4867-bad5-e2b99d3ce767" providerId="AD" clId="Web-{7C057A67-CC4B-1809-09E2-AA1075E2D2FA}" dt="2022-02-04T15:07:20.617" v="3"/>
        <pc:sldMkLst>
          <pc:docMk/>
          <pc:sldMk cId="3027937312" sldId="348"/>
        </pc:sldMkLst>
      </pc:sldChg>
      <pc:sldChg chg="add">
        <pc:chgData name="Baker, Emily (STFC,DL,AST)" userId="S::emily.baker@stfc.ac.uk::cd63b128-5bbb-4867-bad5-e2b99d3ce767" providerId="AD" clId="Web-{7C057A67-CC4B-1809-09E2-AA1075E2D2FA}" dt="2022-02-04T15:07:17.273" v="0"/>
        <pc:sldMkLst>
          <pc:docMk/>
          <pc:sldMk cId="1033658629" sldId="350"/>
        </pc:sldMkLst>
      </pc:sldChg>
      <pc:sldChg chg="add">
        <pc:chgData name="Baker, Emily (STFC,DL,AST)" userId="S::emily.baker@stfc.ac.uk::cd63b128-5bbb-4867-bad5-e2b99d3ce767" providerId="AD" clId="Web-{7C057A67-CC4B-1809-09E2-AA1075E2D2FA}" dt="2022-02-04T15:07:17.351" v="1"/>
        <pc:sldMkLst>
          <pc:docMk/>
          <pc:sldMk cId="2750661972" sldId="351"/>
        </pc:sldMkLst>
      </pc:sldChg>
      <pc:sldChg chg="add">
        <pc:chgData name="Baker, Emily (STFC,DL,AST)" userId="S::emily.baker@stfc.ac.uk::cd63b128-5bbb-4867-bad5-e2b99d3ce767" providerId="AD" clId="Web-{7C057A67-CC4B-1809-09E2-AA1075E2D2FA}" dt="2022-02-04T15:07:17.508" v="2"/>
        <pc:sldMkLst>
          <pc:docMk/>
          <pc:sldMk cId="2425874359" sldId="352"/>
        </pc:sldMkLst>
      </pc:sldChg>
    </pc:docChg>
  </pc:docChgLst>
  <pc:docChgLst>
    <pc:chgData name="Clarke, Jim (STFC,DL,AST)" userId="S::jim.clarke@stfc.ac.uk::cfbc3bf2-f1c3-43b3-bd3d-aaf645717052" providerId="AD" clId="Web-{3E3DD5F2-CCC5-FE7B-9A14-E257F21FDD83}"/>
    <pc:docChg chg="modSld">
      <pc:chgData name="Clarke, Jim (STFC,DL,AST)" userId="S::jim.clarke@stfc.ac.uk::cfbc3bf2-f1c3-43b3-bd3d-aaf645717052" providerId="AD" clId="Web-{3E3DD5F2-CCC5-FE7B-9A14-E257F21FDD83}" dt="2021-11-09T11:54:59.507" v="4" actId="20577"/>
      <pc:docMkLst>
        <pc:docMk/>
      </pc:docMkLst>
      <pc:sldChg chg="modSp">
        <pc:chgData name="Clarke, Jim (STFC,DL,AST)" userId="S::jim.clarke@stfc.ac.uk::cfbc3bf2-f1c3-43b3-bd3d-aaf645717052" providerId="AD" clId="Web-{3E3DD5F2-CCC5-FE7B-9A14-E257F21FDD83}" dt="2021-11-09T11:54:59.507" v="4" actId="20577"/>
        <pc:sldMkLst>
          <pc:docMk/>
          <pc:sldMk cId="800333677" sldId="369"/>
        </pc:sldMkLst>
        <pc:spChg chg="mod">
          <ac:chgData name="Clarke, Jim (STFC,DL,AST)" userId="S::jim.clarke@stfc.ac.uk::cfbc3bf2-f1c3-43b3-bd3d-aaf645717052" providerId="AD" clId="Web-{3E3DD5F2-CCC5-FE7B-9A14-E257F21FDD83}" dt="2021-11-09T11:54:59.507" v="4" actId="20577"/>
          <ac:spMkLst>
            <pc:docMk/>
            <pc:sldMk cId="800333677" sldId="369"/>
            <ac:spMk id="3" creationId="{83B154DE-2B49-4BF2-AD91-6A9E3E127AB4}"/>
          </ac:spMkLst>
        </pc:spChg>
      </pc:sldChg>
    </pc:docChg>
  </pc:docChgLst>
  <pc:docChgLst>
    <pc:chgData name="Baker, Emily (STFC,DL,AST)" userId="S::emily.baker@stfc.ac.uk::cd63b128-5bbb-4867-bad5-e2b99d3ce767" providerId="AD" clId="Web-{FA4619F0-CB00-AA75-9551-7357AD6A3D9C}"/>
    <pc:docChg chg="addSld modSld addMainMaster modMainMaster">
      <pc:chgData name="Baker, Emily (STFC,DL,AST)" userId="S::emily.baker@stfc.ac.uk::cd63b128-5bbb-4867-bad5-e2b99d3ce767" providerId="AD" clId="Web-{FA4619F0-CB00-AA75-9551-7357AD6A3D9C}" dt="2023-01-09T16:22:11.192" v="76" actId="1076"/>
      <pc:docMkLst>
        <pc:docMk/>
      </pc:docMkLst>
      <pc:sldChg chg="modSp">
        <pc:chgData name="Baker, Emily (STFC,DL,AST)" userId="S::emily.baker@stfc.ac.uk::cd63b128-5bbb-4867-bad5-e2b99d3ce767" providerId="AD" clId="Web-{FA4619F0-CB00-AA75-9551-7357AD6A3D9C}" dt="2023-01-09T16:18:53.906" v="4" actId="20577"/>
        <pc:sldMkLst>
          <pc:docMk/>
          <pc:sldMk cId="3667547723" sldId="311"/>
        </pc:sldMkLst>
        <pc:spChg chg="mod">
          <ac:chgData name="Baker, Emily (STFC,DL,AST)" userId="S::emily.baker@stfc.ac.uk::cd63b128-5bbb-4867-bad5-e2b99d3ce767" providerId="AD" clId="Web-{FA4619F0-CB00-AA75-9551-7357AD6A3D9C}" dt="2023-01-09T16:18:53.906" v="4" actId="20577"/>
          <ac:spMkLst>
            <pc:docMk/>
            <pc:sldMk cId="3667547723" sldId="311"/>
            <ac:spMk id="16" creationId="{2422DBB9-7747-7041-8E78-C517CE8075C9}"/>
          </ac:spMkLst>
        </pc:spChg>
      </pc:sldChg>
      <pc:sldChg chg="modSp">
        <pc:chgData name="Baker, Emily (STFC,DL,AST)" userId="S::emily.baker@stfc.ac.uk::cd63b128-5bbb-4867-bad5-e2b99d3ce767" providerId="AD" clId="Web-{FA4619F0-CB00-AA75-9551-7357AD6A3D9C}" dt="2023-01-09T16:19:02.391" v="12" actId="20577"/>
        <pc:sldMkLst>
          <pc:docMk/>
          <pc:sldMk cId="169211698" sldId="325"/>
        </pc:sldMkLst>
        <pc:spChg chg="mod">
          <ac:chgData name="Baker, Emily (STFC,DL,AST)" userId="S::emily.baker@stfc.ac.uk::cd63b128-5bbb-4867-bad5-e2b99d3ce767" providerId="AD" clId="Web-{FA4619F0-CB00-AA75-9551-7357AD6A3D9C}" dt="2023-01-09T16:19:02.391" v="12" actId="20577"/>
          <ac:spMkLst>
            <pc:docMk/>
            <pc:sldMk cId="169211698" sldId="325"/>
            <ac:spMk id="8" creationId="{A1A39C34-E01A-FD49-8603-2E8AE6BB5606}"/>
          </ac:spMkLst>
        </pc:spChg>
      </pc:sldChg>
      <pc:sldChg chg="add replId">
        <pc:chgData name="Baker, Emily (STFC,DL,AST)" userId="S::emily.baker@stfc.ac.uk::cd63b128-5bbb-4867-bad5-e2b99d3ce767" providerId="AD" clId="Web-{FA4619F0-CB00-AA75-9551-7357AD6A3D9C}" dt="2023-01-09T16:18:55.750" v="5"/>
        <pc:sldMkLst>
          <pc:docMk/>
          <pc:sldMk cId="2950370464" sldId="330"/>
        </pc:sldMkLst>
      </pc:sldChg>
      <pc:sldChg chg="addSp modSp add">
        <pc:chgData name="Baker, Emily (STFC,DL,AST)" userId="S::emily.baker@stfc.ac.uk::cd63b128-5bbb-4867-bad5-e2b99d3ce767" providerId="AD" clId="Web-{FA4619F0-CB00-AA75-9551-7357AD6A3D9C}" dt="2023-01-09T16:22:11.192" v="76" actId="1076"/>
        <pc:sldMkLst>
          <pc:docMk/>
          <pc:sldMk cId="555868565" sldId="331"/>
        </pc:sldMkLst>
        <pc:spChg chg="add mod">
          <ac:chgData name="Baker, Emily (STFC,DL,AST)" userId="S::emily.baker@stfc.ac.uk::cd63b128-5bbb-4867-bad5-e2b99d3ce767" providerId="AD" clId="Web-{FA4619F0-CB00-AA75-9551-7357AD6A3D9C}" dt="2023-01-09T16:22:11.192" v="76" actId="1076"/>
          <ac:spMkLst>
            <pc:docMk/>
            <pc:sldMk cId="555868565" sldId="331"/>
            <ac:spMk id="2" creationId="{0AD6A78E-14E1-C7D4-B58E-D4F52B462E98}"/>
          </ac:spMkLst>
        </pc:spChg>
        <pc:spChg chg="mod">
          <ac:chgData name="Baker, Emily (STFC,DL,AST)" userId="S::emily.baker@stfc.ac.uk::cd63b128-5bbb-4867-bad5-e2b99d3ce767" providerId="AD" clId="Web-{FA4619F0-CB00-AA75-9551-7357AD6A3D9C}" dt="2023-01-09T16:22:04.645" v="74" actId="1076"/>
          <ac:spMkLst>
            <pc:docMk/>
            <pc:sldMk cId="555868565" sldId="331"/>
            <ac:spMk id="5" creationId="{00000000-0000-0000-0000-000000000000}"/>
          </ac:spMkLst>
        </pc:spChg>
        <pc:picChg chg="mod">
          <ac:chgData name="Baker, Emily (STFC,DL,AST)" userId="S::emily.baker@stfc.ac.uk::cd63b128-5bbb-4867-bad5-e2b99d3ce767" providerId="AD" clId="Web-{FA4619F0-CB00-AA75-9551-7357AD6A3D9C}" dt="2023-01-09T16:21:54.146" v="73" actId="1076"/>
          <ac:picMkLst>
            <pc:docMk/>
            <pc:sldMk cId="555868565" sldId="331"/>
            <ac:picMk id="3" creationId="{133C9FB3-EA82-40C1-8A52-E9C7A2C00742}"/>
          </ac:picMkLst>
        </pc:picChg>
      </pc:sldChg>
      <pc:sldMasterChg chg="add addSldLayout">
        <pc:chgData name="Baker, Emily (STFC,DL,AST)" userId="S::emily.baker@stfc.ac.uk::cd63b128-5bbb-4867-bad5-e2b99d3ce767" providerId="AD" clId="Web-{FA4619F0-CB00-AA75-9551-7357AD6A3D9C}" dt="2023-01-09T16:19:08.469" v="13"/>
        <pc:sldMasterMkLst>
          <pc:docMk/>
          <pc:sldMasterMk cId="3063807410" sldId="2147483648"/>
        </pc:sldMasterMkLst>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3546676833" sldId="2147483649"/>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1379644000" sldId="2147483650"/>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4162718505" sldId="2147483651"/>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936296811" sldId="2147483652"/>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3799050806" sldId="2147483653"/>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3916734220" sldId="2147483654"/>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2852068049" sldId="2147483655"/>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3179425883" sldId="2147483656"/>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633208900" sldId="2147483657"/>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2231883990" sldId="2147483658"/>
          </pc:sldLayoutMkLst>
        </pc:sldLayoutChg>
        <pc:sldLayoutChg chg="add">
          <pc:chgData name="Baker, Emily (STFC,DL,AST)" userId="S::emily.baker@stfc.ac.uk::cd63b128-5bbb-4867-bad5-e2b99d3ce767" providerId="AD" clId="Web-{FA4619F0-CB00-AA75-9551-7357AD6A3D9C}" dt="2023-01-09T16:19:08.469" v="13"/>
          <pc:sldLayoutMkLst>
            <pc:docMk/>
            <pc:sldMasterMk cId="3063807410" sldId="2147483648"/>
            <pc:sldLayoutMk cId="881850243" sldId="2147483659"/>
          </pc:sldLayoutMkLst>
        </pc:sldLayoutChg>
      </pc:sldMasterChg>
      <pc:sldMasterChg chg="replId modSldLayout">
        <pc:chgData name="Baker, Emily (STFC,DL,AST)" userId="S::emily.baker@stfc.ac.uk::cd63b128-5bbb-4867-bad5-e2b99d3ce767" providerId="AD" clId="Web-{FA4619F0-CB00-AA75-9551-7357AD6A3D9C}" dt="2023-01-09T16:19:08.469" v="13"/>
        <pc:sldMasterMkLst>
          <pc:docMk/>
          <pc:sldMasterMk cId="2836698347" sldId="2147483988"/>
        </pc:sldMasterMkLst>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2726331820" sldId="2147483989"/>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2741804528" sldId="2147483990"/>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573403992" sldId="2147483991"/>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2972493982" sldId="2147483992"/>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3103194987" sldId="2147483993"/>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1651420320" sldId="2147483994"/>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1313824213" sldId="2147483995"/>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1448926322" sldId="2147483996"/>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361953451" sldId="2147483997"/>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2594532391" sldId="2147483998"/>
          </pc:sldLayoutMkLst>
        </pc:sldLayoutChg>
        <pc:sldLayoutChg chg="replId">
          <pc:chgData name="Baker, Emily (STFC,DL,AST)" userId="S::emily.baker@stfc.ac.uk::cd63b128-5bbb-4867-bad5-e2b99d3ce767" providerId="AD" clId="Web-{FA4619F0-CB00-AA75-9551-7357AD6A3D9C}" dt="2023-01-09T16:19:08.469" v="13"/>
          <pc:sldLayoutMkLst>
            <pc:docMk/>
            <pc:sldMasterMk cId="2836698347" sldId="2147483988"/>
            <pc:sldLayoutMk cId="2332572411" sldId="2147483999"/>
          </pc:sldLayoutMkLst>
        </pc:sldLayoutChg>
      </pc:sldMasterChg>
    </pc:docChg>
  </pc:docChgLst>
  <pc:docChgLst>
    <pc:chgData name="Baker, Emily (STFC,DL,AST)" userId="S::emily.baker@stfc.ac.uk::cd63b128-5bbb-4867-bad5-e2b99d3ce767" providerId="AD" clId="Web-{753A2C5F-1708-831A-02FD-0506258BDD88}"/>
    <pc:docChg chg="addSld delSld modSld">
      <pc:chgData name="Baker, Emily (STFC,DL,AST)" userId="S::emily.baker@stfc.ac.uk::cd63b128-5bbb-4867-bad5-e2b99d3ce767" providerId="AD" clId="Web-{753A2C5F-1708-831A-02FD-0506258BDD88}" dt="2021-11-09T09:56:17.261" v="384" actId="20577"/>
      <pc:docMkLst>
        <pc:docMk/>
      </pc:docMkLst>
      <pc:sldChg chg="addSp delSp modSp new">
        <pc:chgData name="Baker, Emily (STFC,DL,AST)" userId="S::emily.baker@stfc.ac.uk::cd63b128-5bbb-4867-bad5-e2b99d3ce767" providerId="AD" clId="Web-{753A2C5F-1708-831A-02FD-0506258BDD88}" dt="2021-11-09T09:56:17.261" v="384" actId="20577"/>
        <pc:sldMkLst>
          <pc:docMk/>
          <pc:sldMk cId="800333677" sldId="369"/>
        </pc:sldMkLst>
        <pc:spChg chg="mod">
          <ac:chgData name="Baker, Emily (STFC,DL,AST)" userId="S::emily.baker@stfc.ac.uk::cd63b128-5bbb-4867-bad5-e2b99d3ce767" providerId="AD" clId="Web-{753A2C5F-1708-831A-02FD-0506258BDD88}" dt="2021-11-09T09:46:36.825" v="138"/>
          <ac:spMkLst>
            <pc:docMk/>
            <pc:sldMk cId="800333677" sldId="369"/>
            <ac:spMk id="2" creationId="{CCEB234D-177A-45B0-978F-FB578ECE2366}"/>
          </ac:spMkLst>
        </pc:spChg>
        <pc:spChg chg="add mod">
          <ac:chgData name="Baker, Emily (STFC,DL,AST)" userId="S::emily.baker@stfc.ac.uk::cd63b128-5bbb-4867-bad5-e2b99d3ce767" providerId="AD" clId="Web-{753A2C5F-1708-831A-02FD-0506258BDD88}" dt="2021-11-09T09:56:17.261" v="384" actId="20577"/>
          <ac:spMkLst>
            <pc:docMk/>
            <pc:sldMk cId="800333677" sldId="369"/>
            <ac:spMk id="3" creationId="{83B154DE-2B49-4BF2-AD91-6A9E3E127AB4}"/>
          </ac:spMkLst>
        </pc:spChg>
        <pc:picChg chg="add mod">
          <ac:chgData name="Baker, Emily (STFC,DL,AST)" userId="S::emily.baker@stfc.ac.uk::cd63b128-5bbb-4867-bad5-e2b99d3ce767" providerId="AD" clId="Web-{753A2C5F-1708-831A-02FD-0506258BDD88}" dt="2021-11-09T09:53:22.866" v="275" actId="1076"/>
          <ac:picMkLst>
            <pc:docMk/>
            <pc:sldMk cId="800333677" sldId="369"/>
            <ac:picMk id="4" creationId="{4EA9F605-8873-4971-8341-488CE525264A}"/>
          </ac:picMkLst>
        </pc:picChg>
        <pc:picChg chg="add del mod modCrop">
          <ac:chgData name="Baker, Emily (STFC,DL,AST)" userId="S::emily.baker@stfc.ac.uk::cd63b128-5bbb-4867-bad5-e2b99d3ce767" providerId="AD" clId="Web-{753A2C5F-1708-831A-02FD-0506258BDD88}" dt="2021-11-09T09:53:21.054" v="274"/>
          <ac:picMkLst>
            <pc:docMk/>
            <pc:sldMk cId="800333677" sldId="369"/>
            <ac:picMk id="5" creationId="{2CBEB813-E94D-4E74-84BD-053AEE6C832F}"/>
          </ac:picMkLst>
        </pc:picChg>
      </pc:sldChg>
      <pc:sldChg chg="add del">
        <pc:chgData name="Baker, Emily (STFC,DL,AST)" userId="S::emily.baker@stfc.ac.uk::cd63b128-5bbb-4867-bad5-e2b99d3ce767" providerId="AD" clId="Web-{753A2C5F-1708-831A-02FD-0506258BDD88}" dt="2021-11-09T09:50:03.814" v="256"/>
        <pc:sldMkLst>
          <pc:docMk/>
          <pc:sldMk cId="2385364841" sldId="370"/>
        </pc:sldMkLst>
      </pc:sldChg>
    </pc:docChg>
  </pc:docChgLst>
  <pc:docChgLst>
    <pc:chgData name="Baker, Emily (STFC,DL,AST)" userId="S::emily.baker@stfc.ac.uk::cd63b128-5bbb-4867-bad5-e2b99d3ce767" providerId="AD" clId="Web-{1BB4C499-CCF9-4FFC-8525-4C383939437D}"/>
    <pc:docChg chg="delSld">
      <pc:chgData name="Baker, Emily (STFC,DL,AST)" userId="S::emily.baker@stfc.ac.uk::cd63b128-5bbb-4867-bad5-e2b99d3ce767" providerId="AD" clId="Web-{1BB4C499-CCF9-4FFC-8525-4C383939437D}" dt="2021-03-16T16:17:28.371" v="0"/>
      <pc:docMkLst>
        <pc:docMk/>
      </pc:docMkLst>
      <pc:sldChg chg="del">
        <pc:chgData name="Baker, Emily (STFC,DL,AST)" userId="S::emily.baker@stfc.ac.uk::cd63b128-5bbb-4867-bad5-e2b99d3ce767" providerId="AD" clId="Web-{1BB4C499-CCF9-4FFC-8525-4C383939437D}" dt="2021-03-16T16:17:28.371" v="0"/>
        <pc:sldMkLst>
          <pc:docMk/>
          <pc:sldMk cId="3540258980" sldId="338"/>
        </pc:sldMkLst>
      </pc:sldChg>
    </pc:docChg>
  </pc:docChgLst>
  <pc:docChgLst>
    <pc:chgData name="Baker, Emily (STFC,DL,AST)" userId="S::emily.baker@stfc.ac.uk::cd63b128-5bbb-4867-bad5-e2b99d3ce767" providerId="AD" clId="Web-{6A1C41F2-D5DC-56D3-9192-500D8F5858B8}"/>
    <pc:docChg chg="modSld">
      <pc:chgData name="Baker, Emily (STFC,DL,AST)" userId="S::emily.baker@stfc.ac.uk::cd63b128-5bbb-4867-bad5-e2b99d3ce767" providerId="AD" clId="Web-{6A1C41F2-D5DC-56D3-9192-500D8F5858B8}" dt="2022-06-13T11:08:31.881" v="17" actId="1076"/>
      <pc:docMkLst>
        <pc:docMk/>
      </pc:docMkLst>
      <pc:sldChg chg="addSp modSp">
        <pc:chgData name="Baker, Emily (STFC,DL,AST)" userId="S::emily.baker@stfc.ac.uk::cd63b128-5bbb-4867-bad5-e2b99d3ce767" providerId="AD" clId="Web-{6A1C41F2-D5DC-56D3-9192-500D8F5858B8}" dt="2022-06-13T11:08:31.881" v="17" actId="1076"/>
        <pc:sldMkLst>
          <pc:docMk/>
          <pc:sldMk cId="1935348512" sldId="323"/>
        </pc:sldMkLst>
        <pc:spChg chg="add mod">
          <ac:chgData name="Baker, Emily (STFC,DL,AST)" userId="S::emily.baker@stfc.ac.uk::cd63b128-5bbb-4867-bad5-e2b99d3ce767" providerId="AD" clId="Web-{6A1C41F2-D5DC-56D3-9192-500D8F5858B8}" dt="2022-06-13T11:08:22.005" v="12" actId="14100"/>
          <ac:spMkLst>
            <pc:docMk/>
            <pc:sldMk cId="1935348512" sldId="323"/>
            <ac:spMk id="2" creationId="{4E7BEA6D-C8F5-4947-E9A3-2033BC312581}"/>
          </ac:spMkLst>
        </pc:spChg>
        <pc:picChg chg="add mod">
          <ac:chgData name="Baker, Emily (STFC,DL,AST)" userId="S::emily.baker@stfc.ac.uk::cd63b128-5bbb-4867-bad5-e2b99d3ce767" providerId="AD" clId="Web-{6A1C41F2-D5DC-56D3-9192-500D8F5858B8}" dt="2022-06-13T11:08:31.881" v="17" actId="1076"/>
          <ac:picMkLst>
            <pc:docMk/>
            <pc:sldMk cId="1935348512" sldId="323"/>
            <ac:picMk id="4" creationId="{EC7AED7B-AD62-2DDF-33D1-922E2D59BD96}"/>
          </ac:picMkLst>
        </pc:picChg>
      </pc:sldChg>
    </pc:docChg>
  </pc:docChgLst>
  <pc:docChgLst>
    <pc:chgData name="Baker, Emily (STFC,DL,AST)" userId="S::emily.baker@stfc.ac.uk::cd63b128-5bbb-4867-bad5-e2b99d3ce767" providerId="AD" clId="Web-{4B88B852-6247-AD69-42B0-D1D394B9F4A5}"/>
    <pc:docChg chg="modSld">
      <pc:chgData name="Baker, Emily (STFC,DL,AST)" userId="S::emily.baker@stfc.ac.uk::cd63b128-5bbb-4867-bad5-e2b99d3ce767" providerId="AD" clId="Web-{4B88B852-6247-AD69-42B0-D1D394B9F4A5}" dt="2021-12-13T09:13:08.950" v="30" actId="20577"/>
      <pc:docMkLst>
        <pc:docMk/>
      </pc:docMkLst>
      <pc:sldChg chg="addSp delSp modSp">
        <pc:chgData name="Baker, Emily (STFC,DL,AST)" userId="S::emily.baker@stfc.ac.uk::cd63b128-5bbb-4867-bad5-e2b99d3ce767" providerId="AD" clId="Web-{4B88B852-6247-AD69-42B0-D1D394B9F4A5}" dt="2021-12-13T09:13:08.950" v="30" actId="20577"/>
        <pc:sldMkLst>
          <pc:docMk/>
          <pc:sldMk cId="2966689982" sldId="367"/>
        </pc:sldMkLst>
        <pc:spChg chg="mod">
          <ac:chgData name="Baker, Emily (STFC,DL,AST)" userId="S::emily.baker@stfc.ac.uk::cd63b128-5bbb-4867-bad5-e2b99d3ce767" providerId="AD" clId="Web-{4B88B852-6247-AD69-42B0-D1D394B9F4A5}" dt="2021-12-13T09:13:08.950" v="30" actId="20577"/>
          <ac:spMkLst>
            <pc:docMk/>
            <pc:sldMk cId="2966689982" sldId="367"/>
            <ac:spMk id="2" creationId="{B50FA52B-9080-45C2-9FB6-05A7BE33BBCA}"/>
          </ac:spMkLst>
        </pc:spChg>
        <pc:picChg chg="add mod ord">
          <ac:chgData name="Baker, Emily (STFC,DL,AST)" userId="S::emily.baker@stfc.ac.uk::cd63b128-5bbb-4867-bad5-e2b99d3ce767" providerId="AD" clId="Web-{4B88B852-6247-AD69-42B0-D1D394B9F4A5}" dt="2021-12-13T09:12:37.137" v="28" actId="1076"/>
          <ac:picMkLst>
            <pc:docMk/>
            <pc:sldMk cId="2966689982" sldId="367"/>
            <ac:picMk id="4" creationId="{F3C13E0D-6698-435D-9E4C-E2F5EDFF2626}"/>
          </ac:picMkLst>
        </pc:picChg>
        <pc:picChg chg="del mod">
          <ac:chgData name="Baker, Emily (STFC,DL,AST)" userId="S::emily.baker@stfc.ac.uk::cd63b128-5bbb-4867-bad5-e2b99d3ce767" providerId="AD" clId="Web-{4B88B852-6247-AD69-42B0-D1D394B9F4A5}" dt="2021-12-13T09:12:06.355" v="14"/>
          <ac:picMkLst>
            <pc:docMk/>
            <pc:sldMk cId="2966689982" sldId="367"/>
            <ac:picMk id="6" creationId="{C48BBEDF-2F97-43D0-A8A4-B488165D4987}"/>
          </ac:picMkLst>
        </pc:picChg>
      </pc:sldChg>
    </pc:docChg>
  </pc:docChgLst>
  <pc:docChgLst>
    <pc:chgData name="Cooper, Alison (STFC,DL,AST)" userId="S::alison.cooper@stfc.ac.uk::10fbe303-8818-42e4-8b6d-3d55e496baf7" providerId="AD" clId="Web-{6DB7DA8D-B8C1-630D-DF39-88E03F0ABFFD}"/>
    <pc:docChg chg="addSld delSld modSld">
      <pc:chgData name="Cooper, Alison (STFC,DL,AST)" userId="S::alison.cooper@stfc.ac.uk::10fbe303-8818-42e4-8b6d-3d55e496baf7" providerId="AD" clId="Web-{6DB7DA8D-B8C1-630D-DF39-88E03F0ABFFD}" dt="2021-03-17T10:31:50.426" v="9"/>
      <pc:docMkLst>
        <pc:docMk/>
      </pc:docMkLst>
      <pc:sldChg chg="del">
        <pc:chgData name="Cooper, Alison (STFC,DL,AST)" userId="S::alison.cooper@stfc.ac.uk::10fbe303-8818-42e4-8b6d-3d55e496baf7" providerId="AD" clId="Web-{6DB7DA8D-B8C1-630D-DF39-88E03F0ABFFD}" dt="2021-03-17T10:27:54.561" v="3"/>
        <pc:sldMkLst>
          <pc:docMk/>
          <pc:sldMk cId="3690616758" sldId="348"/>
        </pc:sldMkLst>
      </pc:sldChg>
      <pc:sldChg chg="addSp delSp new">
        <pc:chgData name="Cooper, Alison (STFC,DL,AST)" userId="S::alison.cooper@stfc.ac.uk::10fbe303-8818-42e4-8b6d-3d55e496baf7" providerId="AD" clId="Web-{6DB7DA8D-B8C1-630D-DF39-88E03F0ABFFD}" dt="2021-03-17T10:27:43.561" v="2"/>
        <pc:sldMkLst>
          <pc:docMk/>
          <pc:sldMk cId="2332150312" sldId="352"/>
        </pc:sldMkLst>
        <pc:spChg chg="del">
          <ac:chgData name="Cooper, Alison (STFC,DL,AST)" userId="S::alison.cooper@stfc.ac.uk::10fbe303-8818-42e4-8b6d-3d55e496baf7" providerId="AD" clId="Web-{6DB7DA8D-B8C1-630D-DF39-88E03F0ABFFD}" dt="2021-03-17T10:27:43.561" v="2"/>
          <ac:spMkLst>
            <pc:docMk/>
            <pc:sldMk cId="2332150312" sldId="352"/>
            <ac:spMk id="2" creationId="{D62D12AF-2C74-4B24-9E68-9B07F282A889}"/>
          </ac:spMkLst>
        </pc:spChg>
        <pc:spChg chg="add">
          <ac:chgData name="Cooper, Alison (STFC,DL,AST)" userId="S::alison.cooper@stfc.ac.uk::10fbe303-8818-42e4-8b6d-3d55e496baf7" providerId="AD" clId="Web-{6DB7DA8D-B8C1-630D-DF39-88E03F0ABFFD}" dt="2021-03-17T10:27:36.686" v="1"/>
          <ac:spMkLst>
            <pc:docMk/>
            <pc:sldMk cId="2332150312" sldId="352"/>
            <ac:spMk id="3" creationId="{C96F6E32-D602-4CE1-97DD-62036ED21107}"/>
          </ac:spMkLst>
        </pc:spChg>
        <pc:spChg chg="add">
          <ac:chgData name="Cooper, Alison (STFC,DL,AST)" userId="S::alison.cooper@stfc.ac.uk::10fbe303-8818-42e4-8b6d-3d55e496baf7" providerId="AD" clId="Web-{6DB7DA8D-B8C1-630D-DF39-88E03F0ABFFD}" dt="2021-03-17T10:27:36.686" v="1"/>
          <ac:spMkLst>
            <pc:docMk/>
            <pc:sldMk cId="2332150312" sldId="352"/>
            <ac:spMk id="4" creationId="{77843AF2-5171-4B7E-8ED8-8F72CBE7B0FF}"/>
          </ac:spMkLst>
        </pc:spChg>
        <pc:spChg chg="add">
          <ac:chgData name="Cooper, Alison (STFC,DL,AST)" userId="S::alison.cooper@stfc.ac.uk::10fbe303-8818-42e4-8b6d-3d55e496baf7" providerId="AD" clId="Web-{6DB7DA8D-B8C1-630D-DF39-88E03F0ABFFD}" dt="2021-03-17T10:27:36.686" v="1"/>
          <ac:spMkLst>
            <pc:docMk/>
            <pc:sldMk cId="2332150312" sldId="352"/>
            <ac:spMk id="5" creationId="{A35D3524-43D1-497D-BBE0-E275AEBFF542}"/>
          </ac:spMkLst>
        </pc:spChg>
        <pc:spChg chg="add">
          <ac:chgData name="Cooper, Alison (STFC,DL,AST)" userId="S::alison.cooper@stfc.ac.uk::10fbe303-8818-42e4-8b6d-3d55e496baf7" providerId="AD" clId="Web-{6DB7DA8D-B8C1-630D-DF39-88E03F0ABFFD}" dt="2021-03-17T10:27:36.686" v="1"/>
          <ac:spMkLst>
            <pc:docMk/>
            <pc:sldMk cId="2332150312" sldId="352"/>
            <ac:spMk id="7" creationId="{D1FCF522-8E7C-4210-9615-C237EF2E98ED}"/>
          </ac:spMkLst>
        </pc:spChg>
        <pc:picChg chg="add">
          <ac:chgData name="Cooper, Alison (STFC,DL,AST)" userId="S::alison.cooper@stfc.ac.uk::10fbe303-8818-42e4-8b6d-3d55e496baf7" providerId="AD" clId="Web-{6DB7DA8D-B8C1-630D-DF39-88E03F0ABFFD}" dt="2021-03-17T10:27:36.686" v="1"/>
          <ac:picMkLst>
            <pc:docMk/>
            <pc:sldMk cId="2332150312" sldId="352"/>
            <ac:picMk id="6" creationId="{07FC8374-6973-4EDC-8695-5FFC52347390}"/>
          </ac:picMkLst>
        </pc:picChg>
        <pc:picChg chg="add">
          <ac:chgData name="Cooper, Alison (STFC,DL,AST)" userId="S::alison.cooper@stfc.ac.uk::10fbe303-8818-42e4-8b6d-3d55e496baf7" providerId="AD" clId="Web-{6DB7DA8D-B8C1-630D-DF39-88E03F0ABFFD}" dt="2021-03-17T10:27:36.686" v="1"/>
          <ac:picMkLst>
            <pc:docMk/>
            <pc:sldMk cId="2332150312" sldId="352"/>
            <ac:picMk id="8" creationId="{435EDC9C-FD50-4155-B115-6F56DF095E2C}"/>
          </ac:picMkLst>
        </pc:picChg>
        <pc:picChg chg="add">
          <ac:chgData name="Cooper, Alison (STFC,DL,AST)" userId="S::alison.cooper@stfc.ac.uk::10fbe303-8818-42e4-8b6d-3d55e496baf7" providerId="AD" clId="Web-{6DB7DA8D-B8C1-630D-DF39-88E03F0ABFFD}" dt="2021-03-17T10:27:36.686" v="1"/>
          <ac:picMkLst>
            <pc:docMk/>
            <pc:sldMk cId="2332150312" sldId="352"/>
            <ac:picMk id="9" creationId="{F497315C-21F8-497A-985B-4C25BA1655E4}"/>
          </ac:picMkLst>
        </pc:picChg>
      </pc:sldChg>
      <pc:sldChg chg="addSp delSp modSp new">
        <pc:chgData name="Cooper, Alison (STFC,DL,AST)" userId="S::alison.cooper@stfc.ac.uk::10fbe303-8818-42e4-8b6d-3d55e496baf7" providerId="AD" clId="Web-{6DB7DA8D-B8C1-630D-DF39-88E03F0ABFFD}" dt="2021-03-17T10:31:39.691" v="8"/>
        <pc:sldMkLst>
          <pc:docMk/>
          <pc:sldMk cId="1118100706" sldId="353"/>
        </pc:sldMkLst>
        <pc:spChg chg="del">
          <ac:chgData name="Cooper, Alison (STFC,DL,AST)" userId="S::alison.cooper@stfc.ac.uk::10fbe303-8818-42e4-8b6d-3d55e496baf7" providerId="AD" clId="Web-{6DB7DA8D-B8C1-630D-DF39-88E03F0ABFFD}" dt="2021-03-17T10:31:26.206" v="7"/>
          <ac:spMkLst>
            <pc:docMk/>
            <pc:sldMk cId="1118100706" sldId="353"/>
            <ac:spMk id="2" creationId="{ADF3A150-919F-4D46-94AA-D6DD743C2550}"/>
          </ac:spMkLst>
        </pc:spChg>
        <pc:spChg chg="add">
          <ac:chgData name="Cooper, Alison (STFC,DL,AST)" userId="S::alison.cooper@stfc.ac.uk::10fbe303-8818-42e4-8b6d-3d55e496baf7" providerId="AD" clId="Web-{6DB7DA8D-B8C1-630D-DF39-88E03F0ABFFD}" dt="2021-03-17T10:31:39.691" v="8"/>
          <ac:spMkLst>
            <pc:docMk/>
            <pc:sldMk cId="1118100706" sldId="353"/>
            <ac:spMk id="4" creationId="{47B735A2-4028-4622-A3E3-8C1AFDA3492D}"/>
          </ac:spMkLst>
        </pc:spChg>
        <pc:spChg chg="add">
          <ac:chgData name="Cooper, Alison (STFC,DL,AST)" userId="S::alison.cooper@stfc.ac.uk::10fbe303-8818-42e4-8b6d-3d55e496baf7" providerId="AD" clId="Web-{6DB7DA8D-B8C1-630D-DF39-88E03F0ABFFD}" dt="2021-03-17T10:31:39.691" v="8"/>
          <ac:spMkLst>
            <pc:docMk/>
            <pc:sldMk cId="1118100706" sldId="353"/>
            <ac:spMk id="5" creationId="{0E17AEA8-660C-483B-B98D-CEDE91792022}"/>
          </ac:spMkLst>
        </pc:spChg>
        <pc:spChg chg="add">
          <ac:chgData name="Cooper, Alison (STFC,DL,AST)" userId="S::alison.cooper@stfc.ac.uk::10fbe303-8818-42e4-8b6d-3d55e496baf7" providerId="AD" clId="Web-{6DB7DA8D-B8C1-630D-DF39-88E03F0ABFFD}" dt="2021-03-17T10:31:39.691" v="8"/>
          <ac:spMkLst>
            <pc:docMk/>
            <pc:sldMk cId="1118100706" sldId="353"/>
            <ac:spMk id="7" creationId="{6F83945A-6B2A-42DD-BBBD-E7AAE55F8A69}"/>
          </ac:spMkLst>
        </pc:spChg>
        <pc:picChg chg="add del mod">
          <ac:chgData name="Cooper, Alison (STFC,DL,AST)" userId="S::alison.cooper@stfc.ac.uk::10fbe303-8818-42e4-8b6d-3d55e496baf7" providerId="AD" clId="Web-{6DB7DA8D-B8C1-630D-DF39-88E03F0ABFFD}" dt="2021-03-17T10:31:23.909" v="6"/>
          <ac:picMkLst>
            <pc:docMk/>
            <pc:sldMk cId="1118100706" sldId="353"/>
            <ac:picMk id="3" creationId="{C190B191-88D5-4736-96AF-CD6CFE5AD3C4}"/>
          </ac:picMkLst>
        </pc:picChg>
        <pc:picChg chg="add">
          <ac:chgData name="Cooper, Alison (STFC,DL,AST)" userId="S::alison.cooper@stfc.ac.uk::10fbe303-8818-42e4-8b6d-3d55e496baf7" providerId="AD" clId="Web-{6DB7DA8D-B8C1-630D-DF39-88E03F0ABFFD}" dt="2021-03-17T10:31:39.691" v="8"/>
          <ac:picMkLst>
            <pc:docMk/>
            <pc:sldMk cId="1118100706" sldId="353"/>
            <ac:picMk id="6" creationId="{820E0658-3876-4935-981E-48E142848408}"/>
          </ac:picMkLst>
        </pc:picChg>
        <pc:picChg chg="add">
          <ac:chgData name="Cooper, Alison (STFC,DL,AST)" userId="S::alison.cooper@stfc.ac.uk::10fbe303-8818-42e4-8b6d-3d55e496baf7" providerId="AD" clId="Web-{6DB7DA8D-B8C1-630D-DF39-88E03F0ABFFD}" dt="2021-03-17T10:31:39.691" v="8"/>
          <ac:picMkLst>
            <pc:docMk/>
            <pc:sldMk cId="1118100706" sldId="353"/>
            <ac:picMk id="8" creationId="{403F0F23-6A48-494F-8AD2-270BEA90C554}"/>
          </ac:picMkLst>
        </pc:picChg>
      </pc:sldChg>
      <pc:sldChg chg="new">
        <pc:chgData name="Cooper, Alison (STFC,DL,AST)" userId="S::alison.cooper@stfc.ac.uk::10fbe303-8818-42e4-8b6d-3d55e496baf7" providerId="AD" clId="Web-{6DB7DA8D-B8C1-630D-DF39-88E03F0ABFFD}" dt="2021-03-17T10:31:50.426" v="9"/>
        <pc:sldMkLst>
          <pc:docMk/>
          <pc:sldMk cId="1512843486" sldId="354"/>
        </pc:sldMkLst>
      </pc:sldChg>
    </pc:docChg>
  </pc:docChgLst>
  <pc:docChgLst>
    <pc:chgData name="Clarke, Jim (STFC,DL,AST)" userId="S::jim.clarke@stfc.ac.uk::cfbc3bf2-f1c3-43b3-bd3d-aaf645717052" providerId="AD" clId="Web-{AC8C19B3-8C61-2042-012B-E72B877AA27F}"/>
    <pc:docChg chg="modSld">
      <pc:chgData name="Clarke, Jim (STFC,DL,AST)" userId="S::jim.clarke@stfc.ac.uk::cfbc3bf2-f1c3-43b3-bd3d-aaf645717052" providerId="AD" clId="Web-{AC8C19B3-8C61-2042-012B-E72B877AA27F}" dt="2022-04-05T13:11:57.405" v="0" actId="20577"/>
      <pc:docMkLst>
        <pc:docMk/>
      </pc:docMkLst>
      <pc:sldChg chg="modSp">
        <pc:chgData name="Clarke, Jim (STFC,DL,AST)" userId="S::jim.clarke@stfc.ac.uk::cfbc3bf2-f1c3-43b3-bd3d-aaf645717052" providerId="AD" clId="Web-{AC8C19B3-8C61-2042-012B-E72B877AA27F}" dt="2022-04-05T13:11:57.405" v="0" actId="20577"/>
        <pc:sldMkLst>
          <pc:docMk/>
          <pc:sldMk cId="3224382533" sldId="257"/>
        </pc:sldMkLst>
        <pc:spChg chg="mod">
          <ac:chgData name="Clarke, Jim (STFC,DL,AST)" userId="S::jim.clarke@stfc.ac.uk::cfbc3bf2-f1c3-43b3-bd3d-aaf645717052" providerId="AD" clId="Web-{AC8C19B3-8C61-2042-012B-E72B877AA27F}" dt="2022-04-05T13:11:57.405" v="0" actId="20577"/>
          <ac:spMkLst>
            <pc:docMk/>
            <pc:sldMk cId="3224382533" sldId="257"/>
            <ac:spMk id="3" creationId="{78DB0FE0-A4AF-D848-8925-91A37993D74D}"/>
          </ac:spMkLst>
        </pc:spChg>
      </pc:sldChg>
    </pc:docChg>
  </pc:docChgLst>
  <pc:docChgLst>
    <pc:chgData name="Clarke, Jim (STFC,DL,AST)" userId="S::jim.clarke@stfc.ac.uk::cfbc3bf2-f1c3-43b3-bd3d-aaf645717052" providerId="AD" clId="Web-{A811C9A4-0117-BA99-8A1E-CB23F18BBC22}"/>
    <pc:docChg chg="modSld">
      <pc:chgData name="Clarke, Jim (STFC,DL,AST)" userId="S::jim.clarke@stfc.ac.uk::cfbc3bf2-f1c3-43b3-bd3d-aaf645717052" providerId="AD" clId="Web-{A811C9A4-0117-BA99-8A1E-CB23F18BBC22}" dt="2022-05-10T08:54:09.346" v="10" actId="20577"/>
      <pc:docMkLst>
        <pc:docMk/>
      </pc:docMkLst>
      <pc:sldChg chg="modSp">
        <pc:chgData name="Clarke, Jim (STFC,DL,AST)" userId="S::jim.clarke@stfc.ac.uk::cfbc3bf2-f1c3-43b3-bd3d-aaf645717052" providerId="AD" clId="Web-{A811C9A4-0117-BA99-8A1E-CB23F18BBC22}" dt="2022-05-10T08:54:09.346" v="10" actId="20577"/>
        <pc:sldMkLst>
          <pc:docMk/>
          <pc:sldMk cId="2550411292" sldId="314"/>
        </pc:sldMkLst>
        <pc:spChg chg="mod">
          <ac:chgData name="Clarke, Jim (STFC,DL,AST)" userId="S::jim.clarke@stfc.ac.uk::cfbc3bf2-f1c3-43b3-bd3d-aaf645717052" providerId="AD" clId="Web-{A811C9A4-0117-BA99-8A1E-CB23F18BBC22}" dt="2022-05-10T08:54:09.346" v="10" actId="20577"/>
          <ac:spMkLst>
            <pc:docMk/>
            <pc:sldMk cId="2550411292" sldId="314"/>
            <ac:spMk id="2" creationId="{0B936467-AAAA-4F19-910C-A91D01A273AF}"/>
          </ac:spMkLst>
        </pc:spChg>
      </pc:sldChg>
      <pc:sldChg chg="modSp">
        <pc:chgData name="Clarke, Jim (STFC,DL,AST)" userId="S::jim.clarke@stfc.ac.uk::cfbc3bf2-f1c3-43b3-bd3d-aaf645717052" providerId="AD" clId="Web-{A811C9A4-0117-BA99-8A1E-CB23F18BBC22}" dt="2022-05-10T08:52:58.391" v="7" actId="20577"/>
        <pc:sldMkLst>
          <pc:docMk/>
          <pc:sldMk cId="4159362166" sldId="320"/>
        </pc:sldMkLst>
        <pc:spChg chg="mod">
          <ac:chgData name="Clarke, Jim (STFC,DL,AST)" userId="S::jim.clarke@stfc.ac.uk::cfbc3bf2-f1c3-43b3-bd3d-aaf645717052" providerId="AD" clId="Web-{A811C9A4-0117-BA99-8A1E-CB23F18BBC22}" dt="2022-05-10T08:52:58.391" v="7" actId="20577"/>
          <ac:spMkLst>
            <pc:docMk/>
            <pc:sldMk cId="4159362166" sldId="320"/>
            <ac:spMk id="9" creationId="{00000000-0000-0000-0000-000000000000}"/>
          </ac:spMkLst>
        </pc:spChg>
      </pc:sldChg>
      <pc:sldChg chg="modSp">
        <pc:chgData name="Clarke, Jim (STFC,DL,AST)" userId="S::jim.clarke@stfc.ac.uk::cfbc3bf2-f1c3-43b3-bd3d-aaf645717052" providerId="AD" clId="Web-{A811C9A4-0117-BA99-8A1E-CB23F18BBC22}" dt="2022-05-10T08:51:38.483" v="4" actId="20577"/>
        <pc:sldMkLst>
          <pc:docMk/>
          <pc:sldMk cId="3097300805" sldId="321"/>
        </pc:sldMkLst>
        <pc:spChg chg="mod">
          <ac:chgData name="Clarke, Jim (STFC,DL,AST)" userId="S::jim.clarke@stfc.ac.uk::cfbc3bf2-f1c3-43b3-bd3d-aaf645717052" providerId="AD" clId="Web-{A811C9A4-0117-BA99-8A1E-CB23F18BBC22}" dt="2022-05-10T08:51:38.483" v="4" actId="20577"/>
          <ac:spMkLst>
            <pc:docMk/>
            <pc:sldMk cId="3097300805" sldId="321"/>
            <ac:spMk id="2" creationId="{00000000-0000-0000-0000-000000000000}"/>
          </ac:spMkLst>
        </pc:spChg>
      </pc:sldChg>
    </pc:docChg>
  </pc:docChgLst>
  <pc:docChgLst>
    <pc:chgData name="Cooper, Alison (STFC,DL,AST)" userId="S::alison.cooper@stfc.ac.uk::10fbe303-8818-42e4-8b6d-3d55e496baf7" providerId="AD" clId="Web-{3D9466F0-B84C-0B5C-CCD0-11F54AAB016A}"/>
    <pc:docChg chg="addSld modSld sldOrd">
      <pc:chgData name="Cooper, Alison (STFC,DL,AST)" userId="S::alison.cooper@stfc.ac.uk::10fbe303-8818-42e4-8b6d-3d55e496baf7" providerId="AD" clId="Web-{3D9466F0-B84C-0B5C-CCD0-11F54AAB016A}" dt="2022-05-06T14:18:03.242" v="10" actId="20577"/>
      <pc:docMkLst>
        <pc:docMk/>
      </pc:docMkLst>
      <pc:sldChg chg="modSp">
        <pc:chgData name="Cooper, Alison (STFC,DL,AST)" userId="S::alison.cooper@stfc.ac.uk::10fbe303-8818-42e4-8b6d-3d55e496baf7" providerId="AD" clId="Web-{3D9466F0-B84C-0B5C-CCD0-11F54AAB016A}" dt="2022-05-06T14:10:54.297" v="2" actId="20577"/>
        <pc:sldMkLst>
          <pc:docMk/>
          <pc:sldMk cId="3667547723" sldId="311"/>
        </pc:sldMkLst>
        <pc:spChg chg="mod">
          <ac:chgData name="Cooper, Alison (STFC,DL,AST)" userId="S::alison.cooper@stfc.ac.uk::10fbe303-8818-42e4-8b6d-3d55e496baf7" providerId="AD" clId="Web-{3D9466F0-B84C-0B5C-CCD0-11F54AAB016A}" dt="2022-05-06T14:10:54.297" v="2" actId="20577"/>
          <ac:spMkLst>
            <pc:docMk/>
            <pc:sldMk cId="3667547723" sldId="311"/>
            <ac:spMk id="16" creationId="{2422DBB9-7747-7041-8E78-C517CE8075C9}"/>
          </ac:spMkLst>
        </pc:spChg>
      </pc:sldChg>
      <pc:sldChg chg="modSp ord">
        <pc:chgData name="Cooper, Alison (STFC,DL,AST)" userId="S::alison.cooper@stfc.ac.uk::10fbe303-8818-42e4-8b6d-3d55e496baf7" providerId="AD" clId="Web-{3D9466F0-B84C-0B5C-CCD0-11F54AAB016A}" dt="2022-05-06T14:18:03.242" v="10" actId="20577"/>
        <pc:sldMkLst>
          <pc:docMk/>
          <pc:sldMk cId="1649584647" sldId="312"/>
        </pc:sldMkLst>
        <pc:spChg chg="mod">
          <ac:chgData name="Cooper, Alison (STFC,DL,AST)" userId="S::alison.cooper@stfc.ac.uk::10fbe303-8818-42e4-8b6d-3d55e496baf7" providerId="AD" clId="Web-{3D9466F0-B84C-0B5C-CCD0-11F54AAB016A}" dt="2022-05-06T14:18:03.242" v="10" actId="20577"/>
          <ac:spMkLst>
            <pc:docMk/>
            <pc:sldMk cId="1649584647" sldId="312"/>
            <ac:spMk id="8" creationId="{A1A39C34-E01A-FD49-8603-2E8AE6BB5606}"/>
          </ac:spMkLst>
        </pc:spChg>
      </pc:sldChg>
      <pc:sldChg chg="add">
        <pc:chgData name="Cooper, Alison (STFC,DL,AST)" userId="S::alison.cooper@stfc.ac.uk::10fbe303-8818-42e4-8b6d-3d55e496baf7" providerId="AD" clId="Web-{3D9466F0-B84C-0B5C-CCD0-11F54AAB016A}" dt="2022-05-06T14:17:21.585" v="3"/>
        <pc:sldMkLst>
          <pc:docMk/>
          <pc:sldMk cId="3708296897" sldId="313"/>
        </pc:sldMkLst>
      </pc:sldChg>
      <pc:sldChg chg="add">
        <pc:chgData name="Cooper, Alison (STFC,DL,AST)" userId="S::alison.cooper@stfc.ac.uk::10fbe303-8818-42e4-8b6d-3d55e496baf7" providerId="AD" clId="Web-{3D9466F0-B84C-0B5C-CCD0-11F54AAB016A}" dt="2022-05-06T14:17:21.757" v="4"/>
        <pc:sldMkLst>
          <pc:docMk/>
          <pc:sldMk cId="2550411292" sldId="314"/>
        </pc:sldMkLst>
      </pc:sldChg>
      <pc:sldChg chg="add">
        <pc:chgData name="Cooper, Alison (STFC,DL,AST)" userId="S::alison.cooper@stfc.ac.uk::10fbe303-8818-42e4-8b6d-3d55e496baf7" providerId="AD" clId="Web-{3D9466F0-B84C-0B5C-CCD0-11F54AAB016A}" dt="2022-05-06T14:17:21.914" v="5"/>
        <pc:sldMkLst>
          <pc:docMk/>
          <pc:sldMk cId="200972865" sldId="315"/>
        </pc:sldMkLst>
      </pc:sldChg>
      <pc:sldChg chg="add">
        <pc:chgData name="Cooper, Alison (STFC,DL,AST)" userId="S::alison.cooper@stfc.ac.uk::10fbe303-8818-42e4-8b6d-3d55e496baf7" providerId="AD" clId="Web-{3D9466F0-B84C-0B5C-CCD0-11F54AAB016A}" dt="2022-05-06T14:17:22.070" v="6"/>
        <pc:sldMkLst>
          <pc:docMk/>
          <pc:sldMk cId="317811129" sldId="316"/>
        </pc:sldMkLst>
      </pc:sldChg>
      <pc:sldChg chg="add replId">
        <pc:chgData name="Cooper, Alison (STFC,DL,AST)" userId="S::alison.cooper@stfc.ac.uk::10fbe303-8818-42e4-8b6d-3d55e496baf7" providerId="AD" clId="Web-{3D9466F0-B84C-0B5C-CCD0-11F54AAB016A}" dt="2022-05-06T14:17:51.195" v="7"/>
        <pc:sldMkLst>
          <pc:docMk/>
          <pc:sldMk cId="212209105" sldId="317"/>
        </pc:sldMkLst>
      </pc:sldChg>
    </pc:docChg>
  </pc:docChgLst>
  <pc:docChgLst>
    <pc:chgData name="Clarke, Jim (STFC,DL,AST)" userId="S::jim.clarke@stfc.ac.uk::cfbc3bf2-f1c3-43b3-bd3d-aaf645717052" providerId="AD" clId="Web-{27B43BDE-04DC-C2F2-5E8E-FDCCBB5C0A47}"/>
    <pc:docChg chg="modSld">
      <pc:chgData name="Clarke, Jim (STFC,DL,AST)" userId="S::jim.clarke@stfc.ac.uk::cfbc3bf2-f1c3-43b3-bd3d-aaf645717052" providerId="AD" clId="Web-{27B43BDE-04DC-C2F2-5E8E-FDCCBB5C0A47}" dt="2022-09-12T16:11:48.066" v="23" actId="20577"/>
      <pc:docMkLst>
        <pc:docMk/>
      </pc:docMkLst>
      <pc:sldChg chg="modSp">
        <pc:chgData name="Clarke, Jim (STFC,DL,AST)" userId="S::jim.clarke@stfc.ac.uk::cfbc3bf2-f1c3-43b3-bd3d-aaf645717052" providerId="AD" clId="Web-{27B43BDE-04DC-C2F2-5E8E-FDCCBB5C0A47}" dt="2022-09-12T16:11:48.066" v="23" actId="20577"/>
        <pc:sldMkLst>
          <pc:docMk/>
          <pc:sldMk cId="2846232990" sldId="344"/>
        </pc:sldMkLst>
        <pc:spChg chg="mod">
          <ac:chgData name="Clarke, Jim (STFC,DL,AST)" userId="S::jim.clarke@stfc.ac.uk::cfbc3bf2-f1c3-43b3-bd3d-aaf645717052" providerId="AD" clId="Web-{27B43BDE-04DC-C2F2-5E8E-FDCCBB5C0A47}" dt="2022-09-12T16:11:48.066" v="23" actId="20577"/>
          <ac:spMkLst>
            <pc:docMk/>
            <pc:sldMk cId="2846232990" sldId="344"/>
            <ac:spMk id="5" creationId="{BAB8E094-F309-EB68-7CDB-E15AC3DE2E46}"/>
          </ac:spMkLst>
        </pc:spChg>
      </pc:sldChg>
    </pc:docChg>
  </pc:docChgLst>
  <pc:docChgLst>
    <pc:chgData name="Baker, Emily (STFC,DL,AST)" userId="S::emily.baker@stfc.ac.uk::cd63b128-5bbb-4867-bad5-e2b99d3ce767" providerId="AD" clId="Web-{61AA1A47-B62E-8AF5-59B6-323A0FECA0F8}"/>
    <pc:docChg chg="delSld modSld">
      <pc:chgData name="Baker, Emily (STFC,DL,AST)" userId="S::emily.baker@stfc.ac.uk::cd63b128-5bbb-4867-bad5-e2b99d3ce767" providerId="AD" clId="Web-{61AA1A47-B62E-8AF5-59B6-323A0FECA0F8}" dt="2022-06-14T09:20:45.605" v="5"/>
      <pc:docMkLst>
        <pc:docMk/>
      </pc:docMkLst>
      <pc:sldChg chg="modSp">
        <pc:chgData name="Baker, Emily (STFC,DL,AST)" userId="S::emily.baker@stfc.ac.uk::cd63b128-5bbb-4867-bad5-e2b99d3ce767" providerId="AD" clId="Web-{61AA1A47-B62E-8AF5-59B6-323A0FECA0F8}" dt="2022-06-14T09:20:38.774" v="3" actId="20577"/>
        <pc:sldMkLst>
          <pc:docMk/>
          <pc:sldMk cId="3667547723" sldId="311"/>
        </pc:sldMkLst>
        <pc:spChg chg="mod">
          <ac:chgData name="Baker, Emily (STFC,DL,AST)" userId="S::emily.baker@stfc.ac.uk::cd63b128-5bbb-4867-bad5-e2b99d3ce767" providerId="AD" clId="Web-{61AA1A47-B62E-8AF5-59B6-323A0FECA0F8}" dt="2022-06-14T09:20:38.774" v="3" actId="20577"/>
          <ac:spMkLst>
            <pc:docMk/>
            <pc:sldMk cId="3667547723" sldId="311"/>
            <ac:spMk id="16" creationId="{2422DBB9-7747-7041-8E78-C517CE8075C9}"/>
          </ac:spMkLst>
        </pc:spChg>
      </pc:sldChg>
      <pc:sldChg chg="del">
        <pc:chgData name="Baker, Emily (STFC,DL,AST)" userId="S::emily.baker@stfc.ac.uk::cd63b128-5bbb-4867-bad5-e2b99d3ce767" providerId="AD" clId="Web-{61AA1A47-B62E-8AF5-59B6-323A0FECA0F8}" dt="2022-06-14T09:20:45.605" v="4"/>
        <pc:sldMkLst>
          <pc:docMk/>
          <pc:sldMk cId="2501242580" sldId="338"/>
        </pc:sldMkLst>
      </pc:sldChg>
      <pc:sldChg chg="del">
        <pc:chgData name="Baker, Emily (STFC,DL,AST)" userId="S::emily.baker@stfc.ac.uk::cd63b128-5bbb-4867-bad5-e2b99d3ce767" providerId="AD" clId="Web-{61AA1A47-B62E-8AF5-59B6-323A0FECA0F8}" dt="2022-06-14T09:20:45.605" v="5"/>
        <pc:sldMkLst>
          <pc:docMk/>
          <pc:sldMk cId="35145180" sldId="339"/>
        </pc:sldMkLst>
      </pc:sldChg>
    </pc:docChg>
  </pc:docChgLst>
  <pc:docChgLst>
    <pc:chgData name="Baker, Emily (STFC,DL,AST)" userId="S::emily.baker@stfc.ac.uk::cd63b128-5bbb-4867-bad5-e2b99d3ce767" providerId="AD" clId="Web-{4D82E1F6-5776-DC7B-AFBD-345731038C49}"/>
    <pc:docChg chg="modSld">
      <pc:chgData name="Baker, Emily (STFC,DL,AST)" userId="S::emily.baker@stfc.ac.uk::cd63b128-5bbb-4867-bad5-e2b99d3ce767" providerId="AD" clId="Web-{4D82E1F6-5776-DC7B-AFBD-345731038C49}" dt="2021-11-09T10:09:35.769" v="41" actId="20577"/>
      <pc:docMkLst>
        <pc:docMk/>
      </pc:docMkLst>
      <pc:sldChg chg="modSp">
        <pc:chgData name="Baker, Emily (STFC,DL,AST)" userId="S::emily.baker@stfc.ac.uk::cd63b128-5bbb-4867-bad5-e2b99d3ce767" providerId="AD" clId="Web-{4D82E1F6-5776-DC7B-AFBD-345731038C49}" dt="2021-11-09T10:09:35.769" v="41" actId="20577"/>
        <pc:sldMkLst>
          <pc:docMk/>
          <pc:sldMk cId="800333677" sldId="369"/>
        </pc:sldMkLst>
        <pc:spChg chg="mod">
          <ac:chgData name="Baker, Emily (STFC,DL,AST)" userId="S::emily.baker@stfc.ac.uk::cd63b128-5bbb-4867-bad5-e2b99d3ce767" providerId="AD" clId="Web-{4D82E1F6-5776-DC7B-AFBD-345731038C49}" dt="2021-11-09T10:09:35.769" v="41" actId="20577"/>
          <ac:spMkLst>
            <pc:docMk/>
            <pc:sldMk cId="800333677" sldId="369"/>
            <ac:spMk id="2" creationId="{CCEB234D-177A-45B0-978F-FB578ECE2366}"/>
          </ac:spMkLst>
        </pc:spChg>
        <pc:spChg chg="mod">
          <ac:chgData name="Baker, Emily (STFC,DL,AST)" userId="S::emily.baker@stfc.ac.uk::cd63b128-5bbb-4867-bad5-e2b99d3ce767" providerId="AD" clId="Web-{4D82E1F6-5776-DC7B-AFBD-345731038C49}" dt="2021-11-09T10:07:12.001" v="39" actId="1076"/>
          <ac:spMkLst>
            <pc:docMk/>
            <pc:sldMk cId="800333677" sldId="369"/>
            <ac:spMk id="3" creationId="{83B154DE-2B49-4BF2-AD91-6A9E3E127AB4}"/>
          </ac:spMkLst>
        </pc:spChg>
      </pc:sldChg>
    </pc:docChg>
  </pc:docChgLst>
  <pc:docChgLst>
    <pc:chgData name="Baker, Emily (STFC,DL,AST)" userId="S::emily.baker@stfc.ac.uk::cd63b128-5bbb-4867-bad5-e2b99d3ce767" providerId="AD" clId="Web-{60F3DAF9-784D-B9B2-D76D-1EBBA73033DC}"/>
    <pc:docChg chg="addSld modSld">
      <pc:chgData name="Baker, Emily (STFC,DL,AST)" userId="S::emily.baker@stfc.ac.uk::cd63b128-5bbb-4867-bad5-e2b99d3ce767" providerId="AD" clId="Web-{60F3DAF9-784D-B9B2-D76D-1EBBA73033DC}" dt="2022-09-13T08:42:08.701" v="309"/>
      <pc:docMkLst>
        <pc:docMk/>
      </pc:docMkLst>
      <pc:sldChg chg="modSp">
        <pc:chgData name="Baker, Emily (STFC,DL,AST)" userId="S::emily.baker@stfc.ac.uk::cd63b128-5bbb-4867-bad5-e2b99d3ce767" providerId="AD" clId="Web-{60F3DAF9-784D-B9B2-D76D-1EBBA73033DC}" dt="2022-09-13T08:37:03.429" v="5" actId="20577"/>
        <pc:sldMkLst>
          <pc:docMk/>
          <pc:sldMk cId="1825016392" sldId="333"/>
        </pc:sldMkLst>
        <pc:spChg chg="mod">
          <ac:chgData name="Baker, Emily (STFC,DL,AST)" userId="S::emily.baker@stfc.ac.uk::cd63b128-5bbb-4867-bad5-e2b99d3ce767" providerId="AD" clId="Web-{60F3DAF9-784D-B9B2-D76D-1EBBA73033DC}" dt="2022-09-13T08:37:03.429" v="5" actId="20577"/>
          <ac:spMkLst>
            <pc:docMk/>
            <pc:sldMk cId="1825016392" sldId="333"/>
            <ac:spMk id="8" creationId="{A1A39C34-E01A-FD49-8603-2E8AE6BB5606}"/>
          </ac:spMkLst>
        </pc:spChg>
      </pc:sldChg>
      <pc:sldChg chg="add replId">
        <pc:chgData name="Baker, Emily (STFC,DL,AST)" userId="S::emily.baker@stfc.ac.uk::cd63b128-5bbb-4867-bad5-e2b99d3ce767" providerId="AD" clId="Web-{60F3DAF9-784D-B9B2-D76D-1EBBA73033DC}" dt="2022-09-13T08:36:56.804" v="0"/>
        <pc:sldMkLst>
          <pc:docMk/>
          <pc:sldMk cId="2171119735" sldId="349"/>
        </pc:sldMkLst>
      </pc:sldChg>
      <pc:sldChg chg="addSp delSp modSp add replId">
        <pc:chgData name="Baker, Emily (STFC,DL,AST)" userId="S::emily.baker@stfc.ac.uk::cd63b128-5bbb-4867-bad5-e2b99d3ce767" providerId="AD" clId="Web-{60F3DAF9-784D-B9B2-D76D-1EBBA73033DC}" dt="2022-09-13T08:42:08.701" v="309"/>
        <pc:sldMkLst>
          <pc:docMk/>
          <pc:sldMk cId="1083456502" sldId="350"/>
        </pc:sldMkLst>
        <pc:spChg chg="del">
          <ac:chgData name="Baker, Emily (STFC,DL,AST)" userId="S::emily.baker@stfc.ac.uk::cd63b128-5bbb-4867-bad5-e2b99d3ce767" providerId="AD" clId="Web-{60F3DAF9-784D-B9B2-D76D-1EBBA73033DC}" dt="2022-09-13T08:37:16.320" v="13"/>
          <ac:spMkLst>
            <pc:docMk/>
            <pc:sldMk cId="1083456502" sldId="350"/>
            <ac:spMk id="2" creationId="{9FD2B5A0-9A7A-5EAC-5027-E9946DF8E5E3}"/>
          </ac:spMkLst>
        </pc:spChg>
        <pc:spChg chg="del mod">
          <ac:chgData name="Baker, Emily (STFC,DL,AST)" userId="S::emily.baker@stfc.ac.uk::cd63b128-5bbb-4867-bad5-e2b99d3ce767" providerId="AD" clId="Web-{60F3DAF9-784D-B9B2-D76D-1EBBA73033DC}" dt="2022-09-13T08:37:30.601" v="21"/>
          <ac:spMkLst>
            <pc:docMk/>
            <pc:sldMk cId="1083456502" sldId="350"/>
            <ac:spMk id="3" creationId="{8BCC704D-1D94-6DDF-4169-19DCD9412667}"/>
          </ac:spMkLst>
        </pc:spChg>
        <pc:spChg chg="add del mod">
          <ac:chgData name="Baker, Emily (STFC,DL,AST)" userId="S::emily.baker@stfc.ac.uk::cd63b128-5bbb-4867-bad5-e2b99d3ce767" providerId="AD" clId="Web-{60F3DAF9-784D-B9B2-D76D-1EBBA73033DC}" dt="2022-09-13T08:37:51.742" v="27"/>
          <ac:spMkLst>
            <pc:docMk/>
            <pc:sldMk cId="1083456502" sldId="350"/>
            <ac:spMk id="6" creationId="{0022434D-1B6B-002E-F834-D35CBE231CDB}"/>
          </ac:spMkLst>
        </pc:spChg>
        <pc:spChg chg="add del mod">
          <ac:chgData name="Baker, Emily (STFC,DL,AST)" userId="S::emily.baker@stfc.ac.uk::cd63b128-5bbb-4867-bad5-e2b99d3ce767" providerId="AD" clId="Web-{60F3DAF9-784D-B9B2-D76D-1EBBA73033DC}" dt="2022-09-13T08:41:43.576" v="296"/>
          <ac:spMkLst>
            <pc:docMk/>
            <pc:sldMk cId="1083456502" sldId="350"/>
            <ac:spMk id="7" creationId="{0E43E3DF-1AC5-08F0-BC76-7D3854945FEA}"/>
          </ac:spMkLst>
        </pc:spChg>
        <pc:spChg chg="del">
          <ac:chgData name="Baker, Emily (STFC,DL,AST)" userId="S::emily.baker@stfc.ac.uk::cd63b128-5bbb-4867-bad5-e2b99d3ce767" providerId="AD" clId="Web-{60F3DAF9-784D-B9B2-D76D-1EBBA73033DC}" dt="2022-09-13T08:37:10.741" v="9"/>
          <ac:spMkLst>
            <pc:docMk/>
            <pc:sldMk cId="1083456502" sldId="350"/>
            <ac:spMk id="12" creationId="{8FEA68CA-E2CD-5C5E-B076-F10C6BC4E45B}"/>
          </ac:spMkLst>
        </pc:spChg>
        <pc:spChg chg="add del mod">
          <ac:chgData name="Baker, Emily (STFC,DL,AST)" userId="S::emily.baker@stfc.ac.uk::cd63b128-5bbb-4867-bad5-e2b99d3ce767" providerId="AD" clId="Web-{60F3DAF9-784D-B9B2-D76D-1EBBA73033DC}" dt="2022-09-13T08:41:49.482" v="298"/>
          <ac:spMkLst>
            <pc:docMk/>
            <pc:sldMk cId="1083456502" sldId="350"/>
            <ac:spMk id="14" creationId="{2F0B22C5-FCC4-D18A-4478-760EFCBD3E74}"/>
          </ac:spMkLst>
        </pc:spChg>
        <pc:spChg chg="del">
          <ac:chgData name="Baker, Emily (STFC,DL,AST)" userId="S::emily.baker@stfc.ac.uk::cd63b128-5bbb-4867-bad5-e2b99d3ce767" providerId="AD" clId="Web-{60F3DAF9-784D-B9B2-D76D-1EBBA73033DC}" dt="2022-09-13T08:37:16.335" v="14"/>
          <ac:spMkLst>
            <pc:docMk/>
            <pc:sldMk cId="1083456502" sldId="350"/>
            <ac:spMk id="15" creationId="{67837613-222F-C7E6-26A9-0C114F3AD514}"/>
          </ac:spMkLst>
        </pc:spChg>
        <pc:spChg chg="add del mod">
          <ac:chgData name="Baker, Emily (STFC,DL,AST)" userId="S::emily.baker@stfc.ac.uk::cd63b128-5bbb-4867-bad5-e2b99d3ce767" providerId="AD" clId="Web-{60F3DAF9-784D-B9B2-D76D-1EBBA73033DC}" dt="2022-09-13T08:42:08.701" v="308"/>
          <ac:spMkLst>
            <pc:docMk/>
            <pc:sldMk cId="1083456502" sldId="350"/>
            <ac:spMk id="19" creationId="{FB95C6B3-3E33-43CA-9252-1AD93E700241}"/>
          </ac:spMkLst>
        </pc:spChg>
        <pc:graphicFrameChg chg="add del mod">
          <ac:chgData name="Baker, Emily (STFC,DL,AST)" userId="S::emily.baker@stfc.ac.uk::cd63b128-5bbb-4867-bad5-e2b99d3ce767" providerId="AD" clId="Web-{60F3DAF9-784D-B9B2-D76D-1EBBA73033DC}" dt="2022-09-13T08:37:51.742" v="28"/>
          <ac:graphicFrameMkLst>
            <pc:docMk/>
            <pc:sldMk cId="1083456502" sldId="350"/>
            <ac:graphicFrameMk id="5" creationId="{40C4B028-0118-83BD-684F-0F3B02ADC126}"/>
          </ac:graphicFrameMkLst>
        </pc:graphicFrameChg>
        <pc:graphicFrameChg chg="add del mod modGraphic">
          <ac:chgData name="Baker, Emily (STFC,DL,AST)" userId="S::emily.baker@stfc.ac.uk::cd63b128-5bbb-4867-bad5-e2b99d3ce767" providerId="AD" clId="Web-{60F3DAF9-784D-B9B2-D76D-1EBBA73033DC}" dt="2022-09-13T08:38:46.494" v="67"/>
          <ac:graphicFrameMkLst>
            <pc:docMk/>
            <pc:sldMk cId="1083456502" sldId="350"/>
            <ac:graphicFrameMk id="10" creationId="{F4BD36AA-31D3-3022-42BC-BD02D5B59FB7}"/>
          </ac:graphicFrameMkLst>
        </pc:graphicFrameChg>
        <pc:graphicFrameChg chg="add del mod">
          <ac:chgData name="Baker, Emily (STFC,DL,AST)" userId="S::emily.baker@stfc.ac.uk::cd63b128-5bbb-4867-bad5-e2b99d3ce767" providerId="AD" clId="Web-{60F3DAF9-784D-B9B2-D76D-1EBBA73033DC}" dt="2022-09-13T08:38:44.087" v="66"/>
          <ac:graphicFrameMkLst>
            <pc:docMk/>
            <pc:sldMk cId="1083456502" sldId="350"/>
            <ac:graphicFrameMk id="13" creationId="{2A413AE5-13C2-D25D-0D4D-342F2FD12388}"/>
          </ac:graphicFrameMkLst>
        </pc:graphicFrameChg>
        <pc:graphicFrameChg chg="add mod modGraphic">
          <ac:chgData name="Baker, Emily (STFC,DL,AST)" userId="S::emily.baker@stfc.ac.uk::cd63b128-5bbb-4867-bad5-e2b99d3ce767" providerId="AD" clId="Web-{60F3DAF9-784D-B9B2-D76D-1EBBA73033DC}" dt="2022-09-13T08:42:02.607" v="303"/>
          <ac:graphicFrameMkLst>
            <pc:docMk/>
            <pc:sldMk cId="1083456502" sldId="350"/>
            <ac:graphicFrameMk id="16" creationId="{9C28F110-84AB-AE0D-B595-DD9F5F1042A8}"/>
          </ac:graphicFrameMkLst>
        </pc:graphicFrameChg>
        <pc:graphicFrameChg chg="add del mod">
          <ac:chgData name="Baker, Emily (STFC,DL,AST)" userId="S::emily.baker@stfc.ac.uk::cd63b128-5bbb-4867-bad5-e2b99d3ce767" providerId="AD" clId="Web-{60F3DAF9-784D-B9B2-D76D-1EBBA73033DC}" dt="2022-09-13T08:42:08.701" v="309"/>
          <ac:graphicFrameMkLst>
            <pc:docMk/>
            <pc:sldMk cId="1083456502" sldId="350"/>
            <ac:graphicFrameMk id="18" creationId="{D2B0985E-57A0-EC78-6CF8-E0E759445A18}"/>
          </ac:graphicFrameMkLst>
        </pc:graphicFrameChg>
        <pc:picChg chg="del mod">
          <ac:chgData name="Baker, Emily (STFC,DL,AST)" userId="S::emily.baker@stfc.ac.uk::cd63b128-5bbb-4867-bad5-e2b99d3ce767" providerId="AD" clId="Web-{60F3DAF9-784D-B9B2-D76D-1EBBA73033DC}" dt="2022-09-13T08:37:09.085" v="8"/>
          <ac:picMkLst>
            <pc:docMk/>
            <pc:sldMk cId="1083456502" sldId="350"/>
            <ac:picMk id="8" creationId="{D51058E5-E089-9AE0-A45A-E4ADDC27952B}"/>
          </ac:picMkLst>
        </pc:picChg>
      </pc:sldChg>
    </pc:docChg>
  </pc:docChgLst>
  <pc:docChgLst>
    <pc:chgData name="Baker, Emily (STFC,DL,AST)" userId="S::emily.baker@stfc.ac.uk::cd63b128-5bbb-4867-bad5-e2b99d3ce767" providerId="AD" clId="Web-{90063108-505E-509B-5594-D661286F08F3}"/>
    <pc:docChg chg="modSld">
      <pc:chgData name="Baker, Emily (STFC,DL,AST)" userId="S::emily.baker@stfc.ac.uk::cd63b128-5bbb-4867-bad5-e2b99d3ce767" providerId="AD" clId="Web-{90063108-505E-509B-5594-D661286F08F3}" dt="2022-10-11T12:27:44.995" v="0" actId="20577"/>
      <pc:docMkLst>
        <pc:docMk/>
      </pc:docMkLst>
      <pc:sldChg chg="modSp">
        <pc:chgData name="Baker, Emily (STFC,DL,AST)" userId="S::emily.baker@stfc.ac.uk::cd63b128-5bbb-4867-bad5-e2b99d3ce767" providerId="AD" clId="Web-{90063108-505E-509B-5594-D661286F08F3}" dt="2022-10-11T12:27:44.995" v="0" actId="20577"/>
        <pc:sldMkLst>
          <pc:docMk/>
          <pc:sldMk cId="3224382533" sldId="257"/>
        </pc:sldMkLst>
        <pc:spChg chg="mod">
          <ac:chgData name="Baker, Emily (STFC,DL,AST)" userId="S::emily.baker@stfc.ac.uk::cd63b128-5bbb-4867-bad5-e2b99d3ce767" providerId="AD" clId="Web-{90063108-505E-509B-5594-D661286F08F3}" dt="2022-10-11T12:27:44.995" v="0" actId="20577"/>
          <ac:spMkLst>
            <pc:docMk/>
            <pc:sldMk cId="3224382533" sldId="257"/>
            <ac:spMk id="12" creationId="{00000000-0000-0000-0000-000000000000}"/>
          </ac:spMkLst>
        </pc:spChg>
      </pc:sldChg>
    </pc:docChg>
  </pc:docChgLst>
  <pc:docChgLst>
    <pc:chgData name="Baker, Emily (STFC,DL,AST)" userId="S::emily.baker@stfc.ac.uk::cd63b128-5bbb-4867-bad5-e2b99d3ce767" providerId="AD" clId="Web-{22C87600-0EB1-2687-56C5-93BEBB7BA6A0}"/>
    <pc:docChg chg="delSld modSld">
      <pc:chgData name="Baker, Emily (STFC,DL,AST)" userId="S::emily.baker@stfc.ac.uk::cd63b128-5bbb-4867-bad5-e2b99d3ce767" providerId="AD" clId="Web-{22C87600-0EB1-2687-56C5-93BEBB7BA6A0}" dt="2020-12-11T10:51:05.793" v="15"/>
      <pc:docMkLst>
        <pc:docMk/>
      </pc:docMkLst>
      <pc:sldChg chg="modSp">
        <pc:chgData name="Baker, Emily (STFC,DL,AST)" userId="S::emily.baker@stfc.ac.uk::cd63b128-5bbb-4867-bad5-e2b99d3ce767" providerId="AD" clId="Web-{22C87600-0EB1-2687-56C5-93BEBB7BA6A0}" dt="2020-12-11T10:50:51.746" v="2" actId="20577"/>
        <pc:sldMkLst>
          <pc:docMk/>
          <pc:sldMk cId="3224382533" sldId="257"/>
        </pc:sldMkLst>
        <pc:spChg chg="mod">
          <ac:chgData name="Baker, Emily (STFC,DL,AST)" userId="S::emily.baker@stfc.ac.uk::cd63b128-5bbb-4867-bad5-e2b99d3ce767" providerId="AD" clId="Web-{22C87600-0EB1-2687-56C5-93BEBB7BA6A0}" dt="2020-12-11T10:50:51.746" v="2" actId="20577"/>
          <ac:spMkLst>
            <pc:docMk/>
            <pc:sldMk cId="3224382533" sldId="257"/>
            <ac:spMk id="12" creationId="{00000000-0000-0000-0000-000000000000}"/>
          </ac:spMkLst>
        </pc:spChg>
      </pc:sldChg>
      <pc:sldChg chg="del">
        <pc:chgData name="Baker, Emily (STFC,DL,AST)" userId="S::emily.baker@stfc.ac.uk::cd63b128-5bbb-4867-bad5-e2b99d3ce767" providerId="AD" clId="Web-{22C87600-0EB1-2687-56C5-93BEBB7BA6A0}" dt="2020-12-11T10:50:54.246" v="4"/>
        <pc:sldMkLst>
          <pc:docMk/>
          <pc:sldMk cId="3430929497" sldId="322"/>
        </pc:sldMkLst>
      </pc:sldChg>
      <pc:sldChg chg="del">
        <pc:chgData name="Baker, Emily (STFC,DL,AST)" userId="S::emily.baker@stfc.ac.uk::cd63b128-5bbb-4867-bad5-e2b99d3ce767" providerId="AD" clId="Web-{22C87600-0EB1-2687-56C5-93BEBB7BA6A0}" dt="2020-12-11T10:51:02.949" v="13"/>
        <pc:sldMkLst>
          <pc:docMk/>
          <pc:sldMk cId="3823407310" sldId="323"/>
        </pc:sldMkLst>
      </pc:sldChg>
      <pc:sldChg chg="del">
        <pc:chgData name="Baker, Emily (STFC,DL,AST)" userId="S::emily.baker@stfc.ac.uk::cd63b128-5bbb-4867-bad5-e2b99d3ce767" providerId="AD" clId="Web-{22C87600-0EB1-2687-56C5-93BEBB7BA6A0}" dt="2020-12-11T10:51:03.449" v="14"/>
        <pc:sldMkLst>
          <pc:docMk/>
          <pc:sldMk cId="3241390502" sldId="324"/>
        </pc:sldMkLst>
      </pc:sldChg>
      <pc:sldChg chg="del">
        <pc:chgData name="Baker, Emily (STFC,DL,AST)" userId="S::emily.baker@stfc.ac.uk::cd63b128-5bbb-4867-bad5-e2b99d3ce767" providerId="AD" clId="Web-{22C87600-0EB1-2687-56C5-93BEBB7BA6A0}" dt="2020-12-11T10:50:55.340" v="5"/>
        <pc:sldMkLst>
          <pc:docMk/>
          <pc:sldMk cId="65874379" sldId="325"/>
        </pc:sldMkLst>
      </pc:sldChg>
      <pc:sldChg chg="del">
        <pc:chgData name="Baker, Emily (STFC,DL,AST)" userId="S::emily.baker@stfc.ac.uk::cd63b128-5bbb-4867-bad5-e2b99d3ce767" providerId="AD" clId="Web-{22C87600-0EB1-2687-56C5-93BEBB7BA6A0}" dt="2020-12-11T10:51:00.777" v="12"/>
        <pc:sldMkLst>
          <pc:docMk/>
          <pc:sldMk cId="3027000152" sldId="326"/>
        </pc:sldMkLst>
      </pc:sldChg>
      <pc:sldChg chg="del">
        <pc:chgData name="Baker, Emily (STFC,DL,AST)" userId="S::emily.baker@stfc.ac.uk::cd63b128-5bbb-4867-bad5-e2b99d3ce767" providerId="AD" clId="Web-{22C87600-0EB1-2687-56C5-93BEBB7BA6A0}" dt="2020-12-11T10:50:58.152" v="8"/>
        <pc:sldMkLst>
          <pc:docMk/>
          <pc:sldMk cId="3658021047" sldId="327"/>
        </pc:sldMkLst>
      </pc:sldChg>
      <pc:sldChg chg="del">
        <pc:chgData name="Baker, Emily (STFC,DL,AST)" userId="S::emily.baker@stfc.ac.uk::cd63b128-5bbb-4867-bad5-e2b99d3ce767" providerId="AD" clId="Web-{22C87600-0EB1-2687-56C5-93BEBB7BA6A0}" dt="2020-12-11T10:50:59.684" v="10"/>
        <pc:sldMkLst>
          <pc:docMk/>
          <pc:sldMk cId="1371616437" sldId="328"/>
        </pc:sldMkLst>
      </pc:sldChg>
      <pc:sldChg chg="del">
        <pc:chgData name="Baker, Emily (STFC,DL,AST)" userId="S::emily.baker@stfc.ac.uk::cd63b128-5bbb-4867-bad5-e2b99d3ce767" providerId="AD" clId="Web-{22C87600-0EB1-2687-56C5-93BEBB7BA6A0}" dt="2020-12-11T10:51:00.230" v="11"/>
        <pc:sldMkLst>
          <pc:docMk/>
          <pc:sldMk cId="3922821776" sldId="329"/>
        </pc:sldMkLst>
      </pc:sldChg>
      <pc:sldChg chg="del">
        <pc:chgData name="Baker, Emily (STFC,DL,AST)" userId="S::emily.baker@stfc.ac.uk::cd63b128-5bbb-4867-bad5-e2b99d3ce767" providerId="AD" clId="Web-{22C87600-0EB1-2687-56C5-93BEBB7BA6A0}" dt="2020-12-11T10:51:05.793" v="15"/>
        <pc:sldMkLst>
          <pc:docMk/>
          <pc:sldMk cId="1810060762" sldId="330"/>
        </pc:sldMkLst>
      </pc:sldChg>
      <pc:sldChg chg="del">
        <pc:chgData name="Baker, Emily (STFC,DL,AST)" userId="S::emily.baker@stfc.ac.uk::cd63b128-5bbb-4867-bad5-e2b99d3ce767" providerId="AD" clId="Web-{22C87600-0EB1-2687-56C5-93BEBB7BA6A0}" dt="2020-12-11T10:50:58.746" v="9"/>
        <pc:sldMkLst>
          <pc:docMk/>
          <pc:sldMk cId="1145018528" sldId="331"/>
        </pc:sldMkLst>
      </pc:sldChg>
      <pc:sldChg chg="del">
        <pc:chgData name="Baker, Emily (STFC,DL,AST)" userId="S::emily.baker@stfc.ac.uk::cd63b128-5bbb-4867-bad5-e2b99d3ce767" providerId="AD" clId="Web-{22C87600-0EB1-2687-56C5-93BEBB7BA6A0}" dt="2020-12-11T10:50:55.871" v="6"/>
        <pc:sldMkLst>
          <pc:docMk/>
          <pc:sldMk cId="1603677599" sldId="332"/>
        </pc:sldMkLst>
      </pc:sldChg>
      <pc:sldChg chg="del">
        <pc:chgData name="Baker, Emily (STFC,DL,AST)" userId="S::emily.baker@stfc.ac.uk::cd63b128-5bbb-4867-bad5-e2b99d3ce767" providerId="AD" clId="Web-{22C87600-0EB1-2687-56C5-93BEBB7BA6A0}" dt="2020-12-11T10:50:56.480" v="7"/>
        <pc:sldMkLst>
          <pc:docMk/>
          <pc:sldMk cId="125197700" sldId="333"/>
        </pc:sldMkLst>
      </pc:sldChg>
    </pc:docChg>
  </pc:docChgLst>
  <pc:docChgLst>
    <pc:chgData name="Bradley, Julie (STFC,DL,AST)" userId="S::julie.bradley@stfc.ac.uk::9e1b5e17-edb4-44c4-be76-e4c304aafde4" providerId="AD" clId="Web-{430CEFE2-233E-BD15-4446-BA06DC383DC5}"/>
    <pc:docChg chg="modSld">
      <pc:chgData name="Bradley, Julie (STFC,DL,AST)" userId="S::julie.bradley@stfc.ac.uk::9e1b5e17-edb4-44c4-be76-e4c304aafde4" providerId="AD" clId="Web-{430CEFE2-233E-BD15-4446-BA06DC383DC5}" dt="2020-11-18T09:41:03.348" v="4" actId="20577"/>
      <pc:docMkLst>
        <pc:docMk/>
      </pc:docMkLst>
      <pc:sldChg chg="modSp">
        <pc:chgData name="Bradley, Julie (STFC,DL,AST)" userId="S::julie.bradley@stfc.ac.uk::9e1b5e17-edb4-44c4-be76-e4c304aafde4" providerId="AD" clId="Web-{430CEFE2-233E-BD15-4446-BA06DC383DC5}" dt="2020-11-18T09:41:01.426" v="2" actId="20577"/>
        <pc:sldMkLst>
          <pc:docMk/>
          <pc:sldMk cId="1810060762" sldId="330"/>
        </pc:sldMkLst>
        <pc:spChg chg="mod">
          <ac:chgData name="Bradley, Julie (STFC,DL,AST)" userId="S::julie.bradley@stfc.ac.uk::9e1b5e17-edb4-44c4-be76-e4c304aafde4" providerId="AD" clId="Web-{430CEFE2-233E-BD15-4446-BA06DC383DC5}" dt="2020-11-18T09:41:01.426" v="2" actId="20577"/>
          <ac:spMkLst>
            <pc:docMk/>
            <pc:sldMk cId="1810060762" sldId="330"/>
            <ac:spMk id="6" creationId="{46BC7FE1-24AF-4AC9-BBE2-4DE920ADEFD8}"/>
          </ac:spMkLst>
        </pc:spChg>
      </pc:sldChg>
    </pc:docChg>
  </pc:docChgLst>
  <pc:docChgLst>
    <pc:chgData name="Clarke, Jim (STFC,DL,AST)" userId="S::jim.clarke@stfc.ac.uk::cfbc3bf2-f1c3-43b3-bd3d-aaf645717052" providerId="AD" clId="Web-{4083ED18-DF76-A927-0C5D-4571D6E14B58}"/>
    <pc:docChg chg="modSld">
      <pc:chgData name="Clarke, Jim (STFC,DL,AST)" userId="S::jim.clarke@stfc.ac.uk::cfbc3bf2-f1c3-43b3-bd3d-aaf645717052" providerId="AD" clId="Web-{4083ED18-DF76-A927-0C5D-4571D6E14B58}" dt="2023-01-06T15:53:32.425" v="242" actId="20577"/>
      <pc:docMkLst>
        <pc:docMk/>
      </pc:docMkLst>
      <pc:sldChg chg="modSp">
        <pc:chgData name="Clarke, Jim (STFC,DL,AST)" userId="S::jim.clarke@stfc.ac.uk::cfbc3bf2-f1c3-43b3-bd3d-aaf645717052" providerId="AD" clId="Web-{4083ED18-DF76-A927-0C5D-4571D6E14B58}" dt="2023-01-06T15:53:32.425" v="242" actId="20577"/>
        <pc:sldMkLst>
          <pc:docMk/>
          <pc:sldMk cId="2151936836" sldId="324"/>
        </pc:sldMkLst>
        <pc:spChg chg="mod">
          <ac:chgData name="Clarke, Jim (STFC,DL,AST)" userId="S::jim.clarke@stfc.ac.uk::cfbc3bf2-f1c3-43b3-bd3d-aaf645717052" providerId="AD" clId="Web-{4083ED18-DF76-A927-0C5D-4571D6E14B58}" dt="2023-01-06T15:53:32.425" v="242" actId="20577"/>
          <ac:spMkLst>
            <pc:docMk/>
            <pc:sldMk cId="2151936836" sldId="324"/>
            <ac:spMk id="6" creationId="{FA37BE0B-028D-5BA3-58C1-94A04044642D}"/>
          </ac:spMkLst>
        </pc:spChg>
      </pc:sldChg>
    </pc:docChg>
  </pc:docChgLst>
  <pc:docChgLst>
    <pc:chgData name="Clarke, Jim (STFC,DL,AST)" userId="S::jim.clarke@stfc.ac.uk::cfbc3bf2-f1c3-43b3-bd3d-aaf645717052" providerId="AD" clId="Web-{40E730BC-6D3D-174D-9490-8DBD2262F9F7}"/>
    <pc:docChg chg="modSld">
      <pc:chgData name="Clarke, Jim (STFC,DL,AST)" userId="S::jim.clarke@stfc.ac.uk::cfbc3bf2-f1c3-43b3-bd3d-aaf645717052" providerId="AD" clId="Web-{40E730BC-6D3D-174D-9490-8DBD2262F9F7}" dt="2023-01-06T10:39:47.882" v="19" actId="20577"/>
      <pc:docMkLst>
        <pc:docMk/>
      </pc:docMkLst>
      <pc:sldChg chg="modSp">
        <pc:chgData name="Clarke, Jim (STFC,DL,AST)" userId="S::jim.clarke@stfc.ac.uk::cfbc3bf2-f1c3-43b3-bd3d-aaf645717052" providerId="AD" clId="Web-{40E730BC-6D3D-174D-9490-8DBD2262F9F7}" dt="2023-01-06T10:39:47.882" v="19" actId="20577"/>
        <pc:sldMkLst>
          <pc:docMk/>
          <pc:sldMk cId="3667547723" sldId="311"/>
        </pc:sldMkLst>
        <pc:spChg chg="mod">
          <ac:chgData name="Clarke, Jim (STFC,DL,AST)" userId="S::jim.clarke@stfc.ac.uk::cfbc3bf2-f1c3-43b3-bd3d-aaf645717052" providerId="AD" clId="Web-{40E730BC-6D3D-174D-9490-8DBD2262F9F7}" dt="2023-01-06T10:39:47.882" v="19" actId="20577"/>
          <ac:spMkLst>
            <pc:docMk/>
            <pc:sldMk cId="3667547723" sldId="311"/>
            <ac:spMk id="16" creationId="{2422DBB9-7747-7041-8E78-C517CE8075C9}"/>
          </ac:spMkLst>
        </pc:spChg>
      </pc:sldChg>
    </pc:docChg>
  </pc:docChgLst>
  <pc:docChgLst>
    <pc:chgData name="Cooper, Alison (STFC,DL,AST)" userId="10fbe303-8818-42e4-8b6d-3d55e496baf7" providerId="ADAL" clId="{E7378E76-331D-4B15-B836-395445431C45}"/>
    <pc:docChg chg="custSel addSld delSld modSld sldOrd">
      <pc:chgData name="Cooper, Alison (STFC,DL,AST)" userId="10fbe303-8818-42e4-8b6d-3d55e496baf7" providerId="ADAL" clId="{E7378E76-331D-4B15-B836-395445431C45}" dt="2022-03-07T18:11:27.812" v="30" actId="478"/>
      <pc:docMkLst>
        <pc:docMk/>
      </pc:docMkLst>
      <pc:sldChg chg="modSp mod">
        <pc:chgData name="Cooper, Alison (STFC,DL,AST)" userId="10fbe303-8818-42e4-8b6d-3d55e496baf7" providerId="ADAL" clId="{E7378E76-331D-4B15-B836-395445431C45}" dt="2022-03-07T18:10:13.977" v="11" actId="20577"/>
        <pc:sldMkLst>
          <pc:docMk/>
          <pc:sldMk cId="2958026855" sldId="316"/>
        </pc:sldMkLst>
        <pc:spChg chg="mod">
          <ac:chgData name="Cooper, Alison (STFC,DL,AST)" userId="10fbe303-8818-42e4-8b6d-3d55e496baf7" providerId="ADAL" clId="{E7378E76-331D-4B15-B836-395445431C45}" dt="2022-03-07T18:10:13.977" v="11" actId="20577"/>
          <ac:spMkLst>
            <pc:docMk/>
            <pc:sldMk cId="2958026855" sldId="316"/>
            <ac:spMk id="8" creationId="{A1A39C34-E01A-FD49-8603-2E8AE6BB5606}"/>
          </ac:spMkLst>
        </pc:spChg>
      </pc:sldChg>
      <pc:sldChg chg="add del setBg">
        <pc:chgData name="Cooper, Alison (STFC,DL,AST)" userId="10fbe303-8818-42e4-8b6d-3d55e496baf7" providerId="ADAL" clId="{E7378E76-331D-4B15-B836-395445431C45}" dt="2022-03-07T18:10:39.795" v="23" actId="47"/>
        <pc:sldMkLst>
          <pc:docMk/>
          <pc:sldMk cId="3348338925" sldId="325"/>
        </pc:sldMkLst>
      </pc:sldChg>
      <pc:sldChg chg="add del setBg">
        <pc:chgData name="Cooper, Alison (STFC,DL,AST)" userId="10fbe303-8818-42e4-8b6d-3d55e496baf7" providerId="ADAL" clId="{E7378E76-331D-4B15-B836-395445431C45}" dt="2022-03-07T18:10:38.990" v="22" actId="47"/>
        <pc:sldMkLst>
          <pc:docMk/>
          <pc:sldMk cId="2714155809" sldId="326"/>
        </pc:sldMkLst>
      </pc:sldChg>
      <pc:sldChg chg="modSp mod">
        <pc:chgData name="Cooper, Alison (STFC,DL,AST)" userId="10fbe303-8818-42e4-8b6d-3d55e496baf7" providerId="ADAL" clId="{E7378E76-331D-4B15-B836-395445431C45}" dt="2022-03-07T18:10:36.322" v="21" actId="20577"/>
        <pc:sldMkLst>
          <pc:docMk/>
          <pc:sldMk cId="3860650694" sldId="327"/>
        </pc:sldMkLst>
        <pc:spChg chg="mod">
          <ac:chgData name="Cooper, Alison (STFC,DL,AST)" userId="10fbe303-8818-42e4-8b6d-3d55e496baf7" providerId="ADAL" clId="{E7378E76-331D-4B15-B836-395445431C45}" dt="2022-03-07T18:10:36.322" v="21" actId="20577"/>
          <ac:spMkLst>
            <pc:docMk/>
            <pc:sldMk cId="3860650694" sldId="327"/>
            <ac:spMk id="8" creationId="{A1A39C34-E01A-FD49-8603-2E8AE6BB5606}"/>
          </ac:spMkLst>
        </pc:spChg>
      </pc:sldChg>
      <pc:sldChg chg="add del ord">
        <pc:chgData name="Cooper, Alison (STFC,DL,AST)" userId="10fbe303-8818-42e4-8b6d-3d55e496baf7" providerId="ADAL" clId="{E7378E76-331D-4B15-B836-395445431C45}" dt="2022-03-07T18:10:53.215" v="27" actId="2696"/>
        <pc:sldMkLst>
          <pc:docMk/>
          <pc:sldMk cId="2584594720" sldId="328"/>
        </pc:sldMkLst>
      </pc:sldChg>
      <pc:sldChg chg="delSp add del mod">
        <pc:chgData name="Cooper, Alison (STFC,DL,AST)" userId="10fbe303-8818-42e4-8b6d-3d55e496baf7" providerId="ADAL" clId="{E7378E76-331D-4B15-B836-395445431C45}" dt="2022-03-07T18:11:27.812" v="30" actId="478"/>
        <pc:sldMkLst>
          <pc:docMk/>
          <pc:sldMk cId="2912731089" sldId="364"/>
        </pc:sldMkLst>
        <pc:spChg chg="del">
          <ac:chgData name="Cooper, Alison (STFC,DL,AST)" userId="10fbe303-8818-42e4-8b6d-3d55e496baf7" providerId="ADAL" clId="{E7378E76-331D-4B15-B836-395445431C45}" dt="2022-03-07T18:11:27.812" v="30" actId="478"/>
          <ac:spMkLst>
            <pc:docMk/>
            <pc:sldMk cId="2912731089" sldId="364"/>
            <ac:spMk id="19" creationId="{583EC2CC-F737-4A03-88AA-0785788574CE}"/>
          </ac:spMkLst>
        </pc:spChg>
      </pc:sldChg>
    </pc:docChg>
  </pc:docChgLst>
  <pc:docChgLst>
    <pc:chgData name="Baker, Emily (STFC,DL,AST)" userId="S::emily.baker@stfc.ac.uk::cd63b128-5bbb-4867-bad5-e2b99d3ce767" providerId="AD" clId="Web-{CCA9100F-BD3C-2C36-6019-B0B69DC57336}"/>
    <pc:docChg chg="addSld modSld">
      <pc:chgData name="Baker, Emily (STFC,DL,AST)" userId="S::emily.baker@stfc.ac.uk::cd63b128-5bbb-4867-bad5-e2b99d3ce767" providerId="AD" clId="Web-{CCA9100F-BD3C-2C36-6019-B0B69DC57336}" dt="2020-10-20T14:52:02.500" v="3" actId="14100"/>
      <pc:docMkLst>
        <pc:docMk/>
      </pc:docMkLst>
      <pc:sldChg chg="addSp modSp new">
        <pc:chgData name="Baker, Emily (STFC,DL,AST)" userId="S::emily.baker@stfc.ac.uk::cd63b128-5bbb-4867-bad5-e2b99d3ce767" providerId="AD" clId="Web-{CCA9100F-BD3C-2C36-6019-B0B69DC57336}" dt="2020-10-20T14:52:02.500" v="3" actId="14100"/>
        <pc:sldMkLst>
          <pc:docMk/>
          <pc:sldMk cId="3170541877" sldId="326"/>
        </pc:sldMkLst>
        <pc:picChg chg="add mod">
          <ac:chgData name="Baker, Emily (STFC,DL,AST)" userId="S::emily.baker@stfc.ac.uk::cd63b128-5bbb-4867-bad5-e2b99d3ce767" providerId="AD" clId="Web-{CCA9100F-BD3C-2C36-6019-B0B69DC57336}" dt="2020-10-20T14:52:02.500" v="3" actId="14100"/>
          <ac:picMkLst>
            <pc:docMk/>
            <pc:sldMk cId="3170541877" sldId="326"/>
            <ac:picMk id="2" creationId="{7A7EA6A3-0000-4CE8-B952-3AFFDE5714B2}"/>
          </ac:picMkLst>
        </pc:picChg>
      </pc:sldChg>
    </pc:docChg>
  </pc:docChgLst>
  <pc:docChgLst>
    <pc:chgData name="Baker, Emily (STFC,DL,AST)" userId="S::emily.baker@stfc.ac.uk::cd63b128-5bbb-4867-bad5-e2b99d3ce767" providerId="AD" clId="Web-{98A7C95D-C945-BC41-5AB5-536DC96C4D75}"/>
    <pc:docChg chg="modSld">
      <pc:chgData name="Baker, Emily (STFC,DL,AST)" userId="S::emily.baker@stfc.ac.uk::cd63b128-5bbb-4867-bad5-e2b99d3ce767" providerId="AD" clId="Web-{98A7C95D-C945-BC41-5AB5-536DC96C4D75}" dt="2022-04-05T15:11:01.765" v="38" actId="20577"/>
      <pc:docMkLst>
        <pc:docMk/>
      </pc:docMkLst>
      <pc:sldChg chg="addSp delSp modSp">
        <pc:chgData name="Baker, Emily (STFC,DL,AST)" userId="S::emily.baker@stfc.ac.uk::cd63b128-5bbb-4867-bad5-e2b99d3ce767" providerId="AD" clId="Web-{98A7C95D-C945-BC41-5AB5-536DC96C4D75}" dt="2022-04-05T15:11:01.765" v="38" actId="20577"/>
        <pc:sldMkLst>
          <pc:docMk/>
          <pc:sldMk cId="3451872943" sldId="315"/>
        </pc:sldMkLst>
        <pc:spChg chg="mod">
          <ac:chgData name="Baker, Emily (STFC,DL,AST)" userId="S::emily.baker@stfc.ac.uk::cd63b128-5bbb-4867-bad5-e2b99d3ce767" providerId="AD" clId="Web-{98A7C95D-C945-BC41-5AB5-536DC96C4D75}" dt="2022-04-05T15:09:00.419" v="16" actId="1076"/>
          <ac:spMkLst>
            <pc:docMk/>
            <pc:sldMk cId="3451872943" sldId="315"/>
            <ac:spMk id="2" creationId="{9FD2B5A0-9A7A-5EAC-5027-E9946DF8E5E3}"/>
          </ac:spMkLst>
        </pc:spChg>
        <pc:spChg chg="mod">
          <ac:chgData name="Baker, Emily (STFC,DL,AST)" userId="S::emily.baker@stfc.ac.uk::cd63b128-5bbb-4867-bad5-e2b99d3ce767" providerId="AD" clId="Web-{98A7C95D-C945-BC41-5AB5-536DC96C4D75}" dt="2022-04-05T15:08:38.794" v="5" actId="20577"/>
          <ac:spMkLst>
            <pc:docMk/>
            <pc:sldMk cId="3451872943" sldId="315"/>
            <ac:spMk id="3" creationId="{8BCC704D-1D94-6DDF-4169-19DCD9412667}"/>
          </ac:spMkLst>
        </pc:spChg>
        <pc:spChg chg="mod">
          <ac:chgData name="Baker, Emily (STFC,DL,AST)" userId="S::emily.baker@stfc.ac.uk::cd63b128-5bbb-4867-bad5-e2b99d3ce767" providerId="AD" clId="Web-{98A7C95D-C945-BC41-5AB5-536DC96C4D75}" dt="2022-04-05T15:09:34.904" v="30" actId="20577"/>
          <ac:spMkLst>
            <pc:docMk/>
            <pc:sldMk cId="3451872943" sldId="315"/>
            <ac:spMk id="4" creationId="{494E5F47-B21E-1B36-1748-E03382471058}"/>
          </ac:spMkLst>
        </pc:spChg>
        <pc:spChg chg="mod">
          <ac:chgData name="Baker, Emily (STFC,DL,AST)" userId="S::emily.baker@stfc.ac.uk::cd63b128-5bbb-4867-bad5-e2b99d3ce767" providerId="AD" clId="Web-{98A7C95D-C945-BC41-5AB5-536DC96C4D75}" dt="2022-04-05T15:08:22.934" v="1" actId="1076"/>
          <ac:spMkLst>
            <pc:docMk/>
            <pc:sldMk cId="3451872943" sldId="315"/>
            <ac:spMk id="5" creationId="{146C89BE-16FF-1354-3B8A-7DF772A98EC9}"/>
          </ac:spMkLst>
        </pc:spChg>
        <pc:spChg chg="add del">
          <ac:chgData name="Baker, Emily (STFC,DL,AST)" userId="S::emily.baker@stfc.ac.uk::cd63b128-5bbb-4867-bad5-e2b99d3ce767" providerId="AD" clId="Web-{98A7C95D-C945-BC41-5AB5-536DC96C4D75}" dt="2022-04-05T15:09:42.810" v="32"/>
          <ac:spMkLst>
            <pc:docMk/>
            <pc:sldMk cId="3451872943" sldId="315"/>
            <ac:spMk id="6" creationId="{E402AA17-355F-AFF5-5A27-C898CE9C22E3}"/>
          </ac:spMkLst>
        </pc:spChg>
        <pc:spChg chg="add mod">
          <ac:chgData name="Baker, Emily (STFC,DL,AST)" userId="S::emily.baker@stfc.ac.uk::cd63b128-5bbb-4867-bad5-e2b99d3ce767" providerId="AD" clId="Web-{98A7C95D-C945-BC41-5AB5-536DC96C4D75}" dt="2022-04-05T15:09:53.186" v="35" actId="20577"/>
          <ac:spMkLst>
            <pc:docMk/>
            <pc:sldMk cId="3451872943" sldId="315"/>
            <ac:spMk id="7" creationId="{F8083468-E747-CC6E-24F5-9B932019579A}"/>
          </ac:spMkLst>
        </pc:spChg>
        <pc:spChg chg="del mod">
          <ac:chgData name="Baker, Emily (STFC,DL,AST)" userId="S::emily.baker@stfc.ac.uk::cd63b128-5bbb-4867-bad5-e2b99d3ce767" providerId="AD" clId="Web-{98A7C95D-C945-BC41-5AB5-536DC96C4D75}" dt="2022-04-05T15:08:57.278" v="15"/>
          <ac:spMkLst>
            <pc:docMk/>
            <pc:sldMk cId="3451872943" sldId="315"/>
            <ac:spMk id="11" creationId="{C0DEFA60-AD32-3632-9DFF-FA43D5843652}"/>
          </ac:spMkLst>
        </pc:spChg>
        <pc:spChg chg="mod">
          <ac:chgData name="Baker, Emily (STFC,DL,AST)" userId="S::emily.baker@stfc.ac.uk::cd63b128-5bbb-4867-bad5-e2b99d3ce767" providerId="AD" clId="Web-{98A7C95D-C945-BC41-5AB5-536DC96C4D75}" dt="2022-04-05T15:11:01.765" v="38" actId="20577"/>
          <ac:spMkLst>
            <pc:docMk/>
            <pc:sldMk cId="3451872943" sldId="315"/>
            <ac:spMk id="12" creationId="{8FEA68CA-E2CD-5C5E-B076-F10C6BC4E45B}"/>
          </ac:spMkLst>
        </pc:spChg>
        <pc:picChg chg="mod">
          <ac:chgData name="Baker, Emily (STFC,DL,AST)" userId="S::emily.baker@stfc.ac.uk::cd63b128-5bbb-4867-bad5-e2b99d3ce767" providerId="AD" clId="Web-{98A7C95D-C945-BC41-5AB5-536DC96C4D75}" dt="2022-04-05T15:08:48.887" v="10" actId="1076"/>
          <ac:picMkLst>
            <pc:docMk/>
            <pc:sldMk cId="3451872943" sldId="315"/>
            <ac:picMk id="8" creationId="{D51058E5-E089-9AE0-A45A-E4ADDC27952B}"/>
          </ac:picMkLst>
        </pc:picChg>
      </pc:sldChg>
    </pc:docChg>
  </pc:docChgLst>
  <pc:docChgLst>
    <pc:chgData name="Baker, Emily (STFC,DL,AST)" userId="S::emily.baker@stfc.ac.uk::cd63b128-5bbb-4867-bad5-e2b99d3ce767" providerId="AD" clId="Web-{C5DD9313-CE6F-4D5E-1146-EA0C8B31B840}"/>
    <pc:docChg chg="addSld modSld">
      <pc:chgData name="Baker, Emily (STFC,DL,AST)" userId="S::emily.baker@stfc.ac.uk::cd63b128-5bbb-4867-bad5-e2b99d3ce767" providerId="AD" clId="Web-{C5DD9313-CE6F-4D5E-1146-EA0C8B31B840}" dt="2021-09-14T11:48:28.867" v="115" actId="1076"/>
      <pc:docMkLst>
        <pc:docMk/>
      </pc:docMkLst>
      <pc:sldChg chg="modSp">
        <pc:chgData name="Baker, Emily (STFC,DL,AST)" userId="S::emily.baker@stfc.ac.uk::cd63b128-5bbb-4867-bad5-e2b99d3ce767" providerId="AD" clId="Web-{C5DD9313-CE6F-4D5E-1146-EA0C8B31B840}" dt="2021-09-14T11:48:12.179" v="104" actId="1076"/>
        <pc:sldMkLst>
          <pc:docMk/>
          <pc:sldMk cId="425307636" sldId="364"/>
        </pc:sldMkLst>
        <pc:spChg chg="mod">
          <ac:chgData name="Baker, Emily (STFC,DL,AST)" userId="S::emily.baker@stfc.ac.uk::cd63b128-5bbb-4867-bad5-e2b99d3ce767" providerId="AD" clId="Web-{C5DD9313-CE6F-4D5E-1146-EA0C8B31B840}" dt="2021-09-14T11:48:09.883" v="103" actId="14100"/>
          <ac:spMkLst>
            <pc:docMk/>
            <pc:sldMk cId="425307636" sldId="364"/>
            <ac:spMk id="4" creationId="{00000000-0000-0000-0000-000000000000}"/>
          </ac:spMkLst>
        </pc:spChg>
        <pc:picChg chg="mod">
          <ac:chgData name="Baker, Emily (STFC,DL,AST)" userId="S::emily.baker@stfc.ac.uk::cd63b128-5bbb-4867-bad5-e2b99d3ce767" providerId="AD" clId="Web-{C5DD9313-CE6F-4D5E-1146-EA0C8B31B840}" dt="2021-09-14T11:48:12.179" v="104" actId="1076"/>
          <ac:picMkLst>
            <pc:docMk/>
            <pc:sldMk cId="425307636" sldId="364"/>
            <ac:picMk id="2" creationId="{00000000-0000-0000-0000-000000000000}"/>
          </ac:picMkLst>
        </pc:picChg>
      </pc:sldChg>
      <pc:sldChg chg="modSp">
        <pc:chgData name="Baker, Emily (STFC,DL,AST)" userId="S::emily.baker@stfc.ac.uk::cd63b128-5bbb-4867-bad5-e2b99d3ce767" providerId="AD" clId="Web-{C5DD9313-CE6F-4D5E-1146-EA0C8B31B840}" dt="2021-09-14T11:48:16.586" v="113" actId="20577"/>
        <pc:sldMkLst>
          <pc:docMk/>
          <pc:sldMk cId="3226342274" sldId="365"/>
        </pc:sldMkLst>
        <pc:spChg chg="mod">
          <ac:chgData name="Baker, Emily (STFC,DL,AST)" userId="S::emily.baker@stfc.ac.uk::cd63b128-5bbb-4867-bad5-e2b99d3ce767" providerId="AD" clId="Web-{C5DD9313-CE6F-4D5E-1146-EA0C8B31B840}" dt="2021-09-14T11:48:16.586" v="113" actId="20577"/>
          <ac:spMkLst>
            <pc:docMk/>
            <pc:sldMk cId="3226342274" sldId="365"/>
            <ac:spMk id="13" creationId="{001E8603-51D4-7C45-829A-9AE25E5A2E4F}"/>
          </ac:spMkLst>
        </pc:spChg>
      </pc:sldChg>
      <pc:sldChg chg="addSp delSp modSp add">
        <pc:chgData name="Baker, Emily (STFC,DL,AST)" userId="S::emily.baker@stfc.ac.uk::cd63b128-5bbb-4867-bad5-e2b99d3ce767" providerId="AD" clId="Web-{C5DD9313-CE6F-4D5E-1146-EA0C8B31B840}" dt="2021-09-14T11:48:28.867" v="115" actId="1076"/>
        <pc:sldMkLst>
          <pc:docMk/>
          <pc:sldMk cId="756398386" sldId="374"/>
        </pc:sldMkLst>
        <pc:spChg chg="mod">
          <ac:chgData name="Baker, Emily (STFC,DL,AST)" userId="S::emily.baker@stfc.ac.uk::cd63b128-5bbb-4867-bad5-e2b99d3ce767" providerId="AD" clId="Web-{C5DD9313-CE6F-4D5E-1146-EA0C8B31B840}" dt="2021-09-14T11:48:01.914" v="93" actId="1076"/>
          <ac:spMkLst>
            <pc:docMk/>
            <pc:sldMk cId="756398386" sldId="374"/>
            <ac:spMk id="2" creationId="{00000000-0000-0000-0000-000000000000}"/>
          </ac:spMkLst>
        </pc:spChg>
        <pc:spChg chg="add mod">
          <ac:chgData name="Baker, Emily (STFC,DL,AST)" userId="S::emily.baker@stfc.ac.uk::cd63b128-5bbb-4867-bad5-e2b99d3ce767" providerId="AD" clId="Web-{C5DD9313-CE6F-4D5E-1146-EA0C8B31B840}" dt="2021-09-14T11:47:05.163" v="58" actId="1076"/>
          <ac:spMkLst>
            <pc:docMk/>
            <pc:sldMk cId="756398386" sldId="374"/>
            <ac:spMk id="5" creationId="{5F858498-5DE5-49C8-A8F0-B6FBCC4E83CF}"/>
          </ac:spMkLst>
        </pc:spChg>
        <pc:picChg chg="mod">
          <ac:chgData name="Baker, Emily (STFC,DL,AST)" userId="S::emily.baker@stfc.ac.uk::cd63b128-5bbb-4867-bad5-e2b99d3ce767" providerId="AD" clId="Web-{C5DD9313-CE6F-4D5E-1146-EA0C8B31B840}" dt="2021-09-14T11:48:28.867" v="115" actId="1076"/>
          <ac:picMkLst>
            <pc:docMk/>
            <pc:sldMk cId="756398386" sldId="374"/>
            <ac:picMk id="3" creationId="{00000000-0000-0000-0000-000000000000}"/>
          </ac:picMkLst>
        </pc:picChg>
        <pc:picChg chg="del">
          <ac:chgData name="Baker, Emily (STFC,DL,AST)" userId="S::emily.baker@stfc.ac.uk::cd63b128-5bbb-4867-bad5-e2b99d3ce767" providerId="AD" clId="Web-{C5DD9313-CE6F-4D5E-1146-EA0C8B31B840}" dt="2021-09-14T11:44:57.489" v="2"/>
          <ac:picMkLst>
            <pc:docMk/>
            <pc:sldMk cId="756398386" sldId="374"/>
            <ac:picMk id="4" creationId="{00000000-0000-0000-0000-000000000000}"/>
          </ac:picMkLst>
        </pc:picChg>
      </pc:sldChg>
    </pc:docChg>
  </pc:docChgLst>
  <pc:docChgLst>
    <pc:chgData name="Clarke, Jim (STFC,DL,AST)" userId="S::jim.clarke@stfc.ac.uk::cfbc3bf2-f1c3-43b3-bd3d-aaf645717052" providerId="AD" clId="Web-{7C889385-B46A-17D0-1DC7-F340CC635826}"/>
    <pc:docChg chg="modSld">
      <pc:chgData name="Clarke, Jim (STFC,DL,AST)" userId="S::jim.clarke@stfc.ac.uk::cfbc3bf2-f1c3-43b3-bd3d-aaf645717052" providerId="AD" clId="Web-{7C889385-B46A-17D0-1DC7-F340CC635826}" dt="2021-06-08T07:31:36.157" v="1" actId="20577"/>
      <pc:docMkLst>
        <pc:docMk/>
      </pc:docMkLst>
      <pc:sldChg chg="modSp">
        <pc:chgData name="Clarke, Jim (STFC,DL,AST)" userId="S::jim.clarke@stfc.ac.uk::cfbc3bf2-f1c3-43b3-bd3d-aaf645717052" providerId="AD" clId="Web-{7C889385-B46A-17D0-1DC7-F340CC635826}" dt="2021-06-08T07:31:36.157" v="1" actId="20577"/>
        <pc:sldMkLst>
          <pc:docMk/>
          <pc:sldMk cId="1663361368" sldId="354"/>
        </pc:sldMkLst>
        <pc:spChg chg="mod">
          <ac:chgData name="Clarke, Jim (STFC,DL,AST)" userId="S::jim.clarke@stfc.ac.uk::cfbc3bf2-f1c3-43b3-bd3d-aaf645717052" providerId="AD" clId="Web-{7C889385-B46A-17D0-1DC7-F340CC635826}" dt="2021-06-08T07:31:36.157" v="1" actId="20577"/>
          <ac:spMkLst>
            <pc:docMk/>
            <pc:sldMk cId="1663361368" sldId="354"/>
            <ac:spMk id="15" creationId="{DE9CF474-3509-4931-B406-09514995271E}"/>
          </ac:spMkLst>
        </pc:spChg>
      </pc:sldChg>
    </pc:docChg>
  </pc:docChgLst>
  <pc:docChgLst>
    <pc:chgData name="Clarke, Jim (STFC,DL,AST)" userId="S::jim.clarke@stfc.ac.uk::cfbc3bf2-f1c3-43b3-bd3d-aaf645717052" providerId="AD" clId="Web-{E380821C-ED08-66FD-D966-A5323E577CA1}"/>
    <pc:docChg chg="modSld">
      <pc:chgData name="Clarke, Jim (STFC,DL,AST)" userId="S::jim.clarke@stfc.ac.uk::cfbc3bf2-f1c3-43b3-bd3d-aaf645717052" providerId="AD" clId="Web-{E380821C-ED08-66FD-D966-A5323E577CA1}" dt="2020-12-15T12:19:43.687" v="24" actId="20577"/>
      <pc:docMkLst>
        <pc:docMk/>
      </pc:docMkLst>
      <pc:sldChg chg="modSp">
        <pc:chgData name="Clarke, Jim (STFC,DL,AST)" userId="S::jim.clarke@stfc.ac.uk::cfbc3bf2-f1c3-43b3-bd3d-aaf645717052" providerId="AD" clId="Web-{E380821C-ED08-66FD-D966-A5323E577CA1}" dt="2020-12-15T12:19:41.812" v="22" actId="20577"/>
        <pc:sldMkLst>
          <pc:docMk/>
          <pc:sldMk cId="3667547723" sldId="311"/>
        </pc:sldMkLst>
        <pc:spChg chg="mod">
          <ac:chgData name="Clarke, Jim (STFC,DL,AST)" userId="S::jim.clarke@stfc.ac.uk::cfbc3bf2-f1c3-43b3-bd3d-aaf645717052" providerId="AD" clId="Web-{E380821C-ED08-66FD-D966-A5323E577CA1}" dt="2020-12-15T12:19:41.812" v="22" actId="20577"/>
          <ac:spMkLst>
            <pc:docMk/>
            <pc:sldMk cId="3667547723" sldId="311"/>
            <ac:spMk id="16" creationId="{2422DBB9-7747-7041-8E78-C517CE8075C9}"/>
          </ac:spMkLst>
        </pc:spChg>
      </pc:sldChg>
    </pc:docChg>
  </pc:docChgLst>
  <pc:docChgLst>
    <pc:chgData name="Clarke, Jim (STFC,DL,AST)" userId="S::jim.clarke@stfc.ac.uk::cfbc3bf2-f1c3-43b3-bd3d-aaf645717052" providerId="AD" clId="Web-{B41FB253-0A57-0208-1EC9-DFC0EE142B4E}"/>
    <pc:docChg chg="modSld">
      <pc:chgData name="Clarke, Jim (STFC,DL,AST)" userId="S::jim.clarke@stfc.ac.uk::cfbc3bf2-f1c3-43b3-bd3d-aaf645717052" providerId="AD" clId="Web-{B41FB253-0A57-0208-1EC9-DFC0EE142B4E}" dt="2021-05-10T15:35:12.371" v="123" actId="20577"/>
      <pc:docMkLst>
        <pc:docMk/>
      </pc:docMkLst>
      <pc:sldChg chg="modSp">
        <pc:chgData name="Clarke, Jim (STFC,DL,AST)" userId="S::jim.clarke@stfc.ac.uk::cfbc3bf2-f1c3-43b3-bd3d-aaf645717052" providerId="AD" clId="Web-{B41FB253-0A57-0208-1EC9-DFC0EE142B4E}" dt="2021-05-10T15:28:07.971" v="76" actId="20577"/>
        <pc:sldMkLst>
          <pc:docMk/>
          <pc:sldMk cId="1993275169" sldId="343"/>
        </pc:sldMkLst>
        <pc:spChg chg="mod">
          <ac:chgData name="Clarke, Jim (STFC,DL,AST)" userId="S::jim.clarke@stfc.ac.uk::cfbc3bf2-f1c3-43b3-bd3d-aaf645717052" providerId="AD" clId="Web-{B41FB253-0A57-0208-1EC9-DFC0EE142B4E}" dt="2021-05-10T15:28:07.971" v="76" actId="20577"/>
          <ac:spMkLst>
            <pc:docMk/>
            <pc:sldMk cId="1993275169" sldId="343"/>
            <ac:spMk id="8" creationId="{00000000-0000-0000-0000-000000000000}"/>
          </ac:spMkLst>
        </pc:spChg>
      </pc:sldChg>
      <pc:sldChg chg="modSp">
        <pc:chgData name="Clarke, Jim (STFC,DL,AST)" userId="S::jim.clarke@stfc.ac.uk::cfbc3bf2-f1c3-43b3-bd3d-aaf645717052" providerId="AD" clId="Web-{B41FB253-0A57-0208-1EC9-DFC0EE142B4E}" dt="2021-05-10T15:31:51.898" v="83" actId="20577"/>
        <pc:sldMkLst>
          <pc:docMk/>
          <pc:sldMk cId="1053394598" sldId="346"/>
        </pc:sldMkLst>
        <pc:spChg chg="mod">
          <ac:chgData name="Clarke, Jim (STFC,DL,AST)" userId="S::jim.clarke@stfc.ac.uk::cfbc3bf2-f1c3-43b3-bd3d-aaf645717052" providerId="AD" clId="Web-{B41FB253-0A57-0208-1EC9-DFC0EE142B4E}" dt="2021-05-10T15:31:51.898" v="83" actId="20577"/>
          <ac:spMkLst>
            <pc:docMk/>
            <pc:sldMk cId="1053394598" sldId="346"/>
            <ac:spMk id="8" creationId="{00000000-0000-0000-0000-000000000000}"/>
          </ac:spMkLst>
        </pc:spChg>
      </pc:sldChg>
      <pc:sldChg chg="modSp">
        <pc:chgData name="Clarke, Jim (STFC,DL,AST)" userId="S::jim.clarke@stfc.ac.uk::cfbc3bf2-f1c3-43b3-bd3d-aaf645717052" providerId="AD" clId="Web-{B41FB253-0A57-0208-1EC9-DFC0EE142B4E}" dt="2021-05-10T15:30:23.240" v="81" actId="20577"/>
        <pc:sldMkLst>
          <pc:docMk/>
          <pc:sldMk cId="1617701727" sldId="348"/>
        </pc:sldMkLst>
        <pc:spChg chg="mod">
          <ac:chgData name="Clarke, Jim (STFC,DL,AST)" userId="S::jim.clarke@stfc.ac.uk::cfbc3bf2-f1c3-43b3-bd3d-aaf645717052" providerId="AD" clId="Web-{B41FB253-0A57-0208-1EC9-DFC0EE142B4E}" dt="2021-05-10T15:30:23.240" v="81" actId="20577"/>
          <ac:spMkLst>
            <pc:docMk/>
            <pc:sldMk cId="1617701727" sldId="348"/>
            <ac:spMk id="3" creationId="{00000000-0000-0000-0000-000000000000}"/>
          </ac:spMkLst>
        </pc:spChg>
      </pc:sldChg>
      <pc:sldChg chg="modSp">
        <pc:chgData name="Clarke, Jim (STFC,DL,AST)" userId="S::jim.clarke@stfc.ac.uk::cfbc3bf2-f1c3-43b3-bd3d-aaf645717052" providerId="AD" clId="Web-{B41FB253-0A57-0208-1EC9-DFC0EE142B4E}" dt="2021-05-10T15:33:04.728" v="121" actId="20577"/>
        <pc:sldMkLst>
          <pc:docMk/>
          <pc:sldMk cId="852176282" sldId="351"/>
        </pc:sldMkLst>
        <pc:spChg chg="mod">
          <ac:chgData name="Clarke, Jim (STFC,DL,AST)" userId="S::jim.clarke@stfc.ac.uk::cfbc3bf2-f1c3-43b3-bd3d-aaf645717052" providerId="AD" clId="Web-{B41FB253-0A57-0208-1EC9-DFC0EE142B4E}" dt="2021-05-10T15:33:04.728" v="121" actId="20577"/>
          <ac:spMkLst>
            <pc:docMk/>
            <pc:sldMk cId="852176282" sldId="351"/>
            <ac:spMk id="9" creationId="{DE9CF474-3509-4931-B406-09514995271E}"/>
          </ac:spMkLst>
        </pc:spChg>
      </pc:sldChg>
      <pc:sldChg chg="modSp">
        <pc:chgData name="Clarke, Jim (STFC,DL,AST)" userId="S::jim.clarke@stfc.ac.uk::cfbc3bf2-f1c3-43b3-bd3d-aaf645717052" providerId="AD" clId="Web-{B41FB253-0A57-0208-1EC9-DFC0EE142B4E}" dt="2021-05-10T15:35:12.371" v="123" actId="20577"/>
        <pc:sldMkLst>
          <pc:docMk/>
          <pc:sldMk cId="2966475464" sldId="353"/>
        </pc:sldMkLst>
        <pc:spChg chg="mod">
          <ac:chgData name="Clarke, Jim (STFC,DL,AST)" userId="S::jim.clarke@stfc.ac.uk::cfbc3bf2-f1c3-43b3-bd3d-aaf645717052" providerId="AD" clId="Web-{B41FB253-0A57-0208-1EC9-DFC0EE142B4E}" dt="2021-05-10T15:35:12.371" v="123" actId="20577"/>
          <ac:spMkLst>
            <pc:docMk/>
            <pc:sldMk cId="2966475464" sldId="353"/>
            <ac:spMk id="5" creationId="{697BFE5A-7C82-E244-83C3-A634D5C30E22}"/>
          </ac:spMkLst>
        </pc:spChg>
      </pc:sldChg>
    </pc:docChg>
  </pc:docChgLst>
  <pc:docChgLst>
    <pc:chgData name="Clarke, Jim (STFC,DL,AST)" userId="S::jim.clarke@stfc.ac.uk::cfbc3bf2-f1c3-43b3-bd3d-aaf645717052" providerId="AD" clId="Web-{7D54697D-D20B-2FB4-7E30-2A064FAC4CFD}"/>
    <pc:docChg chg="modSld">
      <pc:chgData name="Clarke, Jim (STFC,DL,AST)" userId="S::jim.clarke@stfc.ac.uk::cfbc3bf2-f1c3-43b3-bd3d-aaf645717052" providerId="AD" clId="Web-{7D54697D-D20B-2FB4-7E30-2A064FAC4CFD}" dt="2020-09-22T11:20:14.297" v="33" actId="20577"/>
      <pc:docMkLst>
        <pc:docMk/>
      </pc:docMkLst>
      <pc:sldChg chg="modSp">
        <pc:chgData name="Clarke, Jim (STFC,DL,AST)" userId="S::jim.clarke@stfc.ac.uk::cfbc3bf2-f1c3-43b3-bd3d-aaf645717052" providerId="AD" clId="Web-{7D54697D-D20B-2FB4-7E30-2A064FAC4CFD}" dt="2020-09-22T11:20:14.297" v="32" actId="20577"/>
        <pc:sldMkLst>
          <pc:docMk/>
          <pc:sldMk cId="1646370894" sldId="325"/>
        </pc:sldMkLst>
        <pc:spChg chg="mod">
          <ac:chgData name="Clarke, Jim (STFC,DL,AST)" userId="S::jim.clarke@stfc.ac.uk::cfbc3bf2-f1c3-43b3-bd3d-aaf645717052" providerId="AD" clId="Web-{7D54697D-D20B-2FB4-7E30-2A064FAC4CFD}" dt="2020-09-22T11:20:14.297" v="32" actId="20577"/>
          <ac:spMkLst>
            <pc:docMk/>
            <pc:sldMk cId="1646370894" sldId="325"/>
            <ac:spMk id="16" creationId="{2422DBB9-7747-7041-8E78-C517CE8075C9}"/>
          </ac:spMkLst>
        </pc:spChg>
      </pc:sldChg>
      <pc:sldChg chg="modSp">
        <pc:chgData name="Clarke, Jim (STFC,DL,AST)" userId="S::jim.clarke@stfc.ac.uk::cfbc3bf2-f1c3-43b3-bd3d-aaf645717052" providerId="AD" clId="Web-{7D54697D-D20B-2FB4-7E30-2A064FAC4CFD}" dt="2020-09-22T11:19:41.453" v="16" actId="20577"/>
        <pc:sldMkLst>
          <pc:docMk/>
          <pc:sldMk cId="652883175" sldId="326"/>
        </pc:sldMkLst>
        <pc:spChg chg="mod">
          <ac:chgData name="Clarke, Jim (STFC,DL,AST)" userId="S::jim.clarke@stfc.ac.uk::cfbc3bf2-f1c3-43b3-bd3d-aaf645717052" providerId="AD" clId="Web-{7D54697D-D20B-2FB4-7E30-2A064FAC4CFD}" dt="2020-09-22T11:19:41.453" v="16" actId="20577"/>
          <ac:spMkLst>
            <pc:docMk/>
            <pc:sldMk cId="652883175" sldId="326"/>
            <ac:spMk id="16" creationId="{2422DBB9-7747-7041-8E78-C517CE8075C9}"/>
          </ac:spMkLst>
        </pc:spChg>
      </pc:sldChg>
      <pc:sldChg chg="modSp">
        <pc:chgData name="Clarke, Jim (STFC,DL,AST)" userId="S::jim.clarke@stfc.ac.uk::cfbc3bf2-f1c3-43b3-bd3d-aaf645717052" providerId="AD" clId="Web-{7D54697D-D20B-2FB4-7E30-2A064FAC4CFD}" dt="2020-09-22T11:18:45.469" v="4" actId="20577"/>
        <pc:sldMkLst>
          <pc:docMk/>
          <pc:sldMk cId="774156470" sldId="334"/>
        </pc:sldMkLst>
        <pc:spChg chg="mod">
          <ac:chgData name="Clarke, Jim (STFC,DL,AST)" userId="S::jim.clarke@stfc.ac.uk::cfbc3bf2-f1c3-43b3-bd3d-aaf645717052" providerId="AD" clId="Web-{7D54697D-D20B-2FB4-7E30-2A064FAC4CFD}" dt="2020-09-22T11:18:45.469" v="4" actId="20577"/>
          <ac:spMkLst>
            <pc:docMk/>
            <pc:sldMk cId="774156470" sldId="334"/>
            <ac:spMk id="3" creationId="{2422DBB9-7747-7041-8E78-C517CE8075C9}"/>
          </ac:spMkLst>
        </pc:spChg>
      </pc:sldChg>
    </pc:docChg>
  </pc:docChgLst>
  <pc:docChgLst>
    <pc:chgData name="Cooper, Alison (STFC,DL,AST)" userId="S::alison.cooper@stfc.ac.uk::10fbe303-8818-42e4-8b6d-3d55e496baf7" providerId="AD" clId="Web-{9662CA2C-BCFF-7E53-737D-8D6DEA7E1BBA}"/>
    <pc:docChg chg="addSld modSld sldOrd">
      <pc:chgData name="Cooper, Alison (STFC,DL,AST)" userId="S::alison.cooper@stfc.ac.uk::10fbe303-8818-42e4-8b6d-3d55e496baf7" providerId="AD" clId="Web-{9662CA2C-BCFF-7E53-737D-8D6DEA7E1BBA}" dt="2022-04-11T17:02:21.373" v="18"/>
      <pc:docMkLst>
        <pc:docMk/>
      </pc:docMkLst>
      <pc:sldChg chg="modSp">
        <pc:chgData name="Cooper, Alison (STFC,DL,AST)" userId="S::alison.cooper@stfc.ac.uk::10fbe303-8818-42e4-8b6d-3d55e496baf7" providerId="AD" clId="Web-{9662CA2C-BCFF-7E53-737D-8D6DEA7E1BBA}" dt="2022-04-11T17:01:46.183" v="3" actId="20577"/>
        <pc:sldMkLst>
          <pc:docMk/>
          <pc:sldMk cId="3667547723" sldId="311"/>
        </pc:sldMkLst>
        <pc:spChg chg="mod">
          <ac:chgData name="Cooper, Alison (STFC,DL,AST)" userId="S::alison.cooper@stfc.ac.uk::10fbe303-8818-42e4-8b6d-3d55e496baf7" providerId="AD" clId="Web-{9662CA2C-BCFF-7E53-737D-8D6DEA7E1BBA}" dt="2022-04-11T17:01:46.183" v="3" actId="20577"/>
          <ac:spMkLst>
            <pc:docMk/>
            <pc:sldMk cId="3667547723" sldId="311"/>
            <ac:spMk id="16" creationId="{2422DBB9-7747-7041-8E78-C517CE8075C9}"/>
          </ac:spMkLst>
        </pc:spChg>
      </pc:sldChg>
      <pc:sldChg chg="modSp add ord replId">
        <pc:chgData name="Cooper, Alison (STFC,DL,AST)" userId="S::alison.cooper@stfc.ac.uk::10fbe303-8818-42e4-8b6d-3d55e496baf7" providerId="AD" clId="Web-{9662CA2C-BCFF-7E53-737D-8D6DEA7E1BBA}" dt="2022-04-11T17:01:57.856" v="12" actId="20577"/>
        <pc:sldMkLst>
          <pc:docMk/>
          <pc:sldMk cId="3950918655" sldId="337"/>
        </pc:sldMkLst>
        <pc:spChg chg="mod">
          <ac:chgData name="Cooper, Alison (STFC,DL,AST)" userId="S::alison.cooper@stfc.ac.uk::10fbe303-8818-42e4-8b6d-3d55e496baf7" providerId="AD" clId="Web-{9662CA2C-BCFF-7E53-737D-8D6DEA7E1BBA}" dt="2022-04-11T17:01:57.856" v="12" actId="20577"/>
          <ac:spMkLst>
            <pc:docMk/>
            <pc:sldMk cId="3950918655" sldId="337"/>
            <ac:spMk id="8" creationId="{A1A39C34-E01A-FD49-8603-2E8AE6BB5606}"/>
          </ac:spMkLst>
        </pc:spChg>
      </pc:sldChg>
      <pc:sldChg chg="add">
        <pc:chgData name="Cooper, Alison (STFC,DL,AST)" userId="S::alison.cooper@stfc.ac.uk::10fbe303-8818-42e4-8b6d-3d55e496baf7" providerId="AD" clId="Web-{9662CA2C-BCFF-7E53-737D-8D6DEA7E1BBA}" dt="2022-04-11T17:02:20.513" v="13"/>
        <pc:sldMkLst>
          <pc:docMk/>
          <pc:sldMk cId="195006273" sldId="338"/>
        </pc:sldMkLst>
      </pc:sldChg>
      <pc:sldChg chg="add">
        <pc:chgData name="Cooper, Alison (STFC,DL,AST)" userId="S::alison.cooper@stfc.ac.uk::10fbe303-8818-42e4-8b6d-3d55e496baf7" providerId="AD" clId="Web-{9662CA2C-BCFF-7E53-737D-8D6DEA7E1BBA}" dt="2022-04-11T17:02:20.732" v="14"/>
        <pc:sldMkLst>
          <pc:docMk/>
          <pc:sldMk cId="1402595190" sldId="339"/>
        </pc:sldMkLst>
      </pc:sldChg>
      <pc:sldChg chg="add">
        <pc:chgData name="Cooper, Alison (STFC,DL,AST)" userId="S::alison.cooper@stfc.ac.uk::10fbe303-8818-42e4-8b6d-3d55e496baf7" providerId="AD" clId="Web-{9662CA2C-BCFF-7E53-737D-8D6DEA7E1BBA}" dt="2022-04-11T17:02:20.842" v="15"/>
        <pc:sldMkLst>
          <pc:docMk/>
          <pc:sldMk cId="1156955163" sldId="340"/>
        </pc:sldMkLst>
      </pc:sldChg>
      <pc:sldChg chg="add">
        <pc:chgData name="Cooper, Alison (STFC,DL,AST)" userId="S::alison.cooper@stfc.ac.uk::10fbe303-8818-42e4-8b6d-3d55e496baf7" providerId="AD" clId="Web-{9662CA2C-BCFF-7E53-737D-8D6DEA7E1BBA}" dt="2022-04-11T17:02:21.045" v="16"/>
        <pc:sldMkLst>
          <pc:docMk/>
          <pc:sldMk cId="3149813932" sldId="341"/>
        </pc:sldMkLst>
      </pc:sldChg>
      <pc:sldChg chg="add">
        <pc:chgData name="Cooper, Alison (STFC,DL,AST)" userId="S::alison.cooper@stfc.ac.uk::10fbe303-8818-42e4-8b6d-3d55e496baf7" providerId="AD" clId="Web-{9662CA2C-BCFF-7E53-737D-8D6DEA7E1BBA}" dt="2022-04-11T17:02:21.123" v="17"/>
        <pc:sldMkLst>
          <pc:docMk/>
          <pc:sldMk cId="1191764529" sldId="342"/>
        </pc:sldMkLst>
      </pc:sldChg>
      <pc:sldChg chg="add">
        <pc:chgData name="Cooper, Alison (STFC,DL,AST)" userId="S::alison.cooper@stfc.ac.uk::10fbe303-8818-42e4-8b6d-3d55e496baf7" providerId="AD" clId="Web-{9662CA2C-BCFF-7E53-737D-8D6DEA7E1BBA}" dt="2022-04-11T17:02:21.373" v="18"/>
        <pc:sldMkLst>
          <pc:docMk/>
          <pc:sldMk cId="2089486215" sldId="343"/>
        </pc:sldMkLst>
      </pc:sldChg>
    </pc:docChg>
  </pc:docChgLst>
  <pc:docChgLst>
    <pc:chgData name="Baker, Emily (STFC,DL,AST)" userId="cd63b128-5bbb-4867-bad5-e2b99d3ce767" providerId="ADAL" clId="{EAC87454-492E-4ABB-A337-31809350CFAE}"/>
    <pc:docChg chg="undo custSel addSld delSld modSld sldOrd">
      <pc:chgData name="Baker, Emily (STFC,DL,AST)" userId="cd63b128-5bbb-4867-bad5-e2b99d3ce767" providerId="ADAL" clId="{EAC87454-492E-4ABB-A337-31809350CFAE}" dt="2022-09-13T08:58:24.520" v="815" actId="207"/>
      <pc:docMkLst>
        <pc:docMk/>
      </pc:docMkLst>
      <pc:sldChg chg="addSp delSp modSp mod">
        <pc:chgData name="Baker, Emily (STFC,DL,AST)" userId="cd63b128-5bbb-4867-bad5-e2b99d3ce767" providerId="ADAL" clId="{EAC87454-492E-4ABB-A337-31809350CFAE}" dt="2022-09-13T08:58:24.520" v="815" actId="207"/>
        <pc:sldMkLst>
          <pc:docMk/>
          <pc:sldMk cId="1083456502" sldId="350"/>
        </pc:sldMkLst>
        <pc:spChg chg="add del mod ord">
          <ac:chgData name="Baker, Emily (STFC,DL,AST)" userId="cd63b128-5bbb-4867-bad5-e2b99d3ce767" providerId="ADAL" clId="{EAC87454-492E-4ABB-A337-31809350CFAE}" dt="2022-09-13T08:55:40.790" v="769" actId="478"/>
          <ac:spMkLst>
            <pc:docMk/>
            <pc:sldMk cId="1083456502" sldId="350"/>
            <ac:spMk id="4" creationId="{BB5F5EA1-8B83-431E-93B6-B4307C8C2330}"/>
          </ac:spMkLst>
        </pc:spChg>
        <pc:spChg chg="add mod">
          <ac:chgData name="Baker, Emily (STFC,DL,AST)" userId="cd63b128-5bbb-4867-bad5-e2b99d3ce767" providerId="ADAL" clId="{EAC87454-492E-4ABB-A337-31809350CFAE}" dt="2022-09-13T08:58:05.950" v="813" actId="1076"/>
          <ac:spMkLst>
            <pc:docMk/>
            <pc:sldMk cId="1083456502" sldId="350"/>
            <ac:spMk id="5" creationId="{3C310670-F26C-4FC3-8A35-3864C7553D60}"/>
          </ac:spMkLst>
        </pc:spChg>
        <pc:graphicFrameChg chg="add mod modGraphic">
          <ac:chgData name="Baker, Emily (STFC,DL,AST)" userId="cd63b128-5bbb-4867-bad5-e2b99d3ce767" providerId="ADAL" clId="{EAC87454-492E-4ABB-A337-31809350CFAE}" dt="2022-09-13T08:57:17.008" v="807" actId="14734"/>
          <ac:graphicFrameMkLst>
            <pc:docMk/>
            <pc:sldMk cId="1083456502" sldId="350"/>
            <ac:graphicFrameMk id="6" creationId="{7F379513-CBF8-4B06-A9D0-8D9226DD2A38}"/>
          </ac:graphicFrameMkLst>
        </pc:graphicFrameChg>
        <pc:graphicFrameChg chg="add del mod modGraphic">
          <ac:chgData name="Baker, Emily (STFC,DL,AST)" userId="cd63b128-5bbb-4867-bad5-e2b99d3ce767" providerId="ADAL" clId="{EAC87454-492E-4ABB-A337-31809350CFAE}" dt="2022-09-13T08:54:38.939" v="757" actId="478"/>
          <ac:graphicFrameMkLst>
            <pc:docMk/>
            <pc:sldMk cId="1083456502" sldId="350"/>
            <ac:graphicFrameMk id="7" creationId="{F19CDC45-DAAF-4F35-9519-5ADA73482205}"/>
          </ac:graphicFrameMkLst>
        </pc:graphicFrameChg>
        <pc:graphicFrameChg chg="add mod modGraphic">
          <ac:chgData name="Baker, Emily (STFC,DL,AST)" userId="cd63b128-5bbb-4867-bad5-e2b99d3ce767" providerId="ADAL" clId="{EAC87454-492E-4ABB-A337-31809350CFAE}" dt="2022-09-13T08:55:49.216" v="770" actId="1076"/>
          <ac:graphicFrameMkLst>
            <pc:docMk/>
            <pc:sldMk cId="1083456502" sldId="350"/>
            <ac:graphicFrameMk id="8" creationId="{910DFF5E-8304-4E09-BD82-669CF3520255}"/>
          </ac:graphicFrameMkLst>
        </pc:graphicFrameChg>
        <pc:graphicFrameChg chg="add mod modGraphic">
          <ac:chgData name="Baker, Emily (STFC,DL,AST)" userId="cd63b128-5bbb-4867-bad5-e2b99d3ce767" providerId="ADAL" clId="{EAC87454-492E-4ABB-A337-31809350CFAE}" dt="2022-09-13T08:55:49.216" v="770" actId="1076"/>
          <ac:graphicFrameMkLst>
            <pc:docMk/>
            <pc:sldMk cId="1083456502" sldId="350"/>
            <ac:graphicFrameMk id="9" creationId="{235D1B7A-F5EB-43AE-AA22-A3A6EEAA8BE1}"/>
          </ac:graphicFrameMkLst>
        </pc:graphicFrameChg>
        <pc:graphicFrameChg chg="add mod modGraphic">
          <ac:chgData name="Baker, Emily (STFC,DL,AST)" userId="cd63b128-5bbb-4867-bad5-e2b99d3ce767" providerId="ADAL" clId="{EAC87454-492E-4ABB-A337-31809350CFAE}" dt="2022-09-13T08:58:24.520" v="815" actId="207"/>
          <ac:graphicFrameMkLst>
            <pc:docMk/>
            <pc:sldMk cId="1083456502" sldId="350"/>
            <ac:graphicFrameMk id="10" creationId="{0921A467-FD0A-4F3A-A546-30E41EA89581}"/>
          </ac:graphicFrameMkLst>
        </pc:graphicFrameChg>
        <pc:graphicFrameChg chg="mod modGraphic">
          <ac:chgData name="Baker, Emily (STFC,DL,AST)" userId="cd63b128-5bbb-4867-bad5-e2b99d3ce767" providerId="ADAL" clId="{EAC87454-492E-4ABB-A337-31809350CFAE}" dt="2022-09-13T08:57:23.900" v="808" actId="14734"/>
          <ac:graphicFrameMkLst>
            <pc:docMk/>
            <pc:sldMk cId="1083456502" sldId="350"/>
            <ac:graphicFrameMk id="16" creationId="{9C28F110-84AB-AE0D-B595-DD9F5F1042A8}"/>
          </ac:graphicFrameMkLst>
        </pc:graphicFrameChg>
        <pc:picChg chg="add del">
          <ac:chgData name="Baker, Emily (STFC,DL,AST)" userId="cd63b128-5bbb-4867-bad5-e2b99d3ce767" providerId="ADAL" clId="{EAC87454-492E-4ABB-A337-31809350CFAE}" dt="2022-09-13T08:42:39.795" v="2" actId="22"/>
          <ac:picMkLst>
            <pc:docMk/>
            <pc:sldMk cId="1083456502" sldId="350"/>
            <ac:picMk id="3" creationId="{90F45B1B-0714-4D56-B619-C843CE115CF6}"/>
          </ac:picMkLst>
        </pc:picChg>
      </pc:sldChg>
      <pc:sldChg chg="add del ord setBg">
        <pc:chgData name="Baker, Emily (STFC,DL,AST)" userId="cd63b128-5bbb-4867-bad5-e2b99d3ce767" providerId="ADAL" clId="{EAC87454-492E-4ABB-A337-31809350CFAE}" dt="2022-09-13T08:43:53.933" v="14" actId="47"/>
        <pc:sldMkLst>
          <pc:docMk/>
          <pc:sldMk cId="3042331732" sldId="351"/>
        </pc:sldMkLst>
      </pc:sldChg>
    </pc:docChg>
  </pc:docChgLst>
  <pc:docChgLst>
    <pc:chgData name="Baker, Emily (STFC,DL,AST)" userId="S::emily.baker@stfc.ac.uk::cd63b128-5bbb-4867-bad5-e2b99d3ce767" providerId="AD" clId="Web-{2898239A-5116-BE73-22B3-284B02B39D23}"/>
    <pc:docChg chg="addSld modSld">
      <pc:chgData name="Baker, Emily (STFC,DL,AST)" userId="S::emily.baker@stfc.ac.uk::cd63b128-5bbb-4867-bad5-e2b99d3ce767" providerId="AD" clId="Web-{2898239A-5116-BE73-22B3-284B02B39D23}" dt="2022-02-08T11:52:12.151" v="95" actId="1076"/>
      <pc:docMkLst>
        <pc:docMk/>
      </pc:docMkLst>
      <pc:sldChg chg="modSp">
        <pc:chgData name="Baker, Emily (STFC,DL,AST)" userId="S::emily.baker@stfc.ac.uk::cd63b128-5bbb-4867-bad5-e2b99d3ce767" providerId="AD" clId="Web-{2898239A-5116-BE73-22B3-284B02B39D23}" dt="2022-02-08T11:48:01.801" v="33" actId="20577"/>
        <pc:sldMkLst>
          <pc:docMk/>
          <pc:sldMk cId="3667547723" sldId="311"/>
        </pc:sldMkLst>
        <pc:spChg chg="mod">
          <ac:chgData name="Baker, Emily (STFC,DL,AST)" userId="S::emily.baker@stfc.ac.uk::cd63b128-5bbb-4867-bad5-e2b99d3ce767" providerId="AD" clId="Web-{2898239A-5116-BE73-22B3-284B02B39D23}" dt="2022-02-08T11:48:01.801" v="33" actId="20577"/>
          <ac:spMkLst>
            <pc:docMk/>
            <pc:sldMk cId="3667547723" sldId="311"/>
            <ac:spMk id="16" creationId="{2422DBB9-7747-7041-8E78-C517CE8075C9}"/>
          </ac:spMkLst>
        </pc:spChg>
      </pc:sldChg>
      <pc:sldChg chg="modSp">
        <pc:chgData name="Baker, Emily (STFC,DL,AST)" userId="S::emily.baker@stfc.ac.uk::cd63b128-5bbb-4867-bad5-e2b99d3ce767" providerId="AD" clId="Web-{2898239A-5116-BE73-22B3-284B02B39D23}" dt="2022-02-08T11:50:13.101" v="78" actId="20577"/>
        <pc:sldMkLst>
          <pc:docMk/>
          <pc:sldMk cId="2367683399" sldId="345"/>
        </pc:sldMkLst>
        <pc:spChg chg="mod">
          <ac:chgData name="Baker, Emily (STFC,DL,AST)" userId="S::emily.baker@stfc.ac.uk::cd63b128-5bbb-4867-bad5-e2b99d3ce767" providerId="AD" clId="Web-{2898239A-5116-BE73-22B3-284B02B39D23}" dt="2022-02-08T11:50:13.101" v="78" actId="20577"/>
          <ac:spMkLst>
            <pc:docMk/>
            <pc:sldMk cId="2367683399" sldId="345"/>
            <ac:spMk id="3" creationId="{00000000-0000-0000-0000-000000000000}"/>
          </ac:spMkLst>
        </pc:spChg>
      </pc:sldChg>
      <pc:sldChg chg="add replId">
        <pc:chgData name="Baker, Emily (STFC,DL,AST)" userId="S::emily.baker@stfc.ac.uk::cd63b128-5bbb-4867-bad5-e2b99d3ce767" providerId="AD" clId="Web-{2898239A-5116-BE73-22B3-284B02B39D23}" dt="2022-02-08T11:47:07.487" v="14"/>
        <pc:sldMkLst>
          <pc:docMk/>
          <pc:sldMk cId="2308084112" sldId="360"/>
        </pc:sldMkLst>
      </pc:sldChg>
      <pc:sldChg chg="addSp delSp modSp new">
        <pc:chgData name="Baker, Emily (STFC,DL,AST)" userId="S::emily.baker@stfc.ac.uk::cd63b128-5bbb-4867-bad5-e2b99d3ce767" providerId="AD" clId="Web-{2898239A-5116-BE73-22B3-284B02B39D23}" dt="2022-02-08T11:52:12.151" v="95" actId="1076"/>
        <pc:sldMkLst>
          <pc:docMk/>
          <pc:sldMk cId="1380270057" sldId="361"/>
        </pc:sldMkLst>
        <pc:spChg chg="mod">
          <ac:chgData name="Baker, Emily (STFC,DL,AST)" userId="S::emily.baker@stfc.ac.uk::cd63b128-5bbb-4867-bad5-e2b99d3ce767" providerId="AD" clId="Web-{2898239A-5116-BE73-22B3-284B02B39D23}" dt="2022-02-08T11:50:08.367" v="77" actId="20577"/>
          <ac:spMkLst>
            <pc:docMk/>
            <pc:sldMk cId="1380270057" sldId="361"/>
            <ac:spMk id="2" creationId="{6C5EC33C-2B9F-479E-B710-DE03CEF77125}"/>
          </ac:spMkLst>
        </pc:spChg>
        <pc:spChg chg="add mod">
          <ac:chgData name="Baker, Emily (STFC,DL,AST)" userId="S::emily.baker@stfc.ac.uk::cd63b128-5bbb-4867-bad5-e2b99d3ce767" providerId="AD" clId="Web-{2898239A-5116-BE73-22B3-284B02B39D23}" dt="2022-02-08T11:52:08.432" v="94" actId="14100"/>
          <ac:spMkLst>
            <pc:docMk/>
            <pc:sldMk cId="1380270057" sldId="361"/>
            <ac:spMk id="3" creationId="{27457DE8-32AF-47F5-825D-7EF81B68CF27}"/>
          </ac:spMkLst>
        </pc:spChg>
        <pc:spChg chg="add mod">
          <ac:chgData name="Baker, Emily (STFC,DL,AST)" userId="S::emily.baker@stfc.ac.uk::cd63b128-5bbb-4867-bad5-e2b99d3ce767" providerId="AD" clId="Web-{2898239A-5116-BE73-22B3-284B02B39D23}" dt="2022-02-08T11:52:12.151" v="95" actId="1076"/>
          <ac:spMkLst>
            <pc:docMk/>
            <pc:sldMk cId="1380270057" sldId="361"/>
            <ac:spMk id="4" creationId="{7CA9E753-7036-4D45-95EB-AA219FB0452B}"/>
          </ac:spMkLst>
        </pc:spChg>
        <pc:picChg chg="add del mod">
          <ac:chgData name="Baker, Emily (STFC,DL,AST)" userId="S::emily.baker@stfc.ac.uk::cd63b128-5bbb-4867-bad5-e2b99d3ce767" providerId="AD" clId="Web-{2898239A-5116-BE73-22B3-284B02B39D23}" dt="2022-02-08T11:50:43.039" v="83"/>
          <ac:picMkLst>
            <pc:docMk/>
            <pc:sldMk cId="1380270057" sldId="361"/>
            <ac:picMk id="5" creationId="{71537D40-9C64-4FA6-A6EA-43933C5C4D7B}"/>
          </ac:picMkLst>
        </pc:picChg>
        <pc:picChg chg="add mod">
          <ac:chgData name="Baker, Emily (STFC,DL,AST)" userId="S::emily.baker@stfc.ac.uk::cd63b128-5bbb-4867-bad5-e2b99d3ce767" providerId="AD" clId="Web-{2898239A-5116-BE73-22B3-284B02B39D23}" dt="2022-02-08T11:52:06.526" v="93" actId="1076"/>
          <ac:picMkLst>
            <pc:docMk/>
            <pc:sldMk cId="1380270057" sldId="361"/>
            <ac:picMk id="6" creationId="{E22830E0-0AAE-4A9A-AD0B-38A422EFEA4C}"/>
          </ac:picMkLst>
        </pc:picChg>
      </pc:sldChg>
    </pc:docChg>
  </pc:docChgLst>
  <pc:docChgLst>
    <pc:chgData name="Baker, Emily (STFC,DL,AST)" userId="S::emily.baker@stfc.ac.uk::cd63b128-5bbb-4867-bad5-e2b99d3ce767" providerId="AD" clId="Web-{6E3A2FAD-849E-C257-D3AA-BE8C91FEB48C}"/>
    <pc:docChg chg="addSld delSld modSld sldOrd">
      <pc:chgData name="Baker, Emily (STFC,DL,AST)" userId="S::emily.baker@stfc.ac.uk::cd63b128-5bbb-4867-bad5-e2b99d3ce767" providerId="AD" clId="Web-{6E3A2FAD-849E-C257-D3AA-BE8C91FEB48C}" dt="2022-08-22T07:56:01.223" v="88" actId="20577"/>
      <pc:docMkLst>
        <pc:docMk/>
      </pc:docMkLst>
      <pc:sldChg chg="modSp">
        <pc:chgData name="Baker, Emily (STFC,DL,AST)" userId="S::emily.baker@stfc.ac.uk::cd63b128-5bbb-4867-bad5-e2b99d3ce767" providerId="AD" clId="Web-{6E3A2FAD-849E-C257-D3AA-BE8C91FEB48C}" dt="2022-08-22T07:56:01.223" v="88" actId="20577"/>
        <pc:sldMkLst>
          <pc:docMk/>
          <pc:sldMk cId="3224382533" sldId="257"/>
        </pc:sldMkLst>
        <pc:spChg chg="mod">
          <ac:chgData name="Baker, Emily (STFC,DL,AST)" userId="S::emily.baker@stfc.ac.uk::cd63b128-5bbb-4867-bad5-e2b99d3ce767" providerId="AD" clId="Web-{6E3A2FAD-849E-C257-D3AA-BE8C91FEB48C}" dt="2022-08-22T07:56:01.223" v="88" actId="20577"/>
          <ac:spMkLst>
            <pc:docMk/>
            <pc:sldMk cId="3224382533" sldId="257"/>
            <ac:spMk id="12" creationId="{00000000-0000-0000-0000-000000000000}"/>
          </ac:spMkLst>
        </pc:spChg>
      </pc:sldChg>
      <pc:sldChg chg="modSp">
        <pc:chgData name="Baker, Emily (STFC,DL,AST)" userId="S::emily.baker@stfc.ac.uk::cd63b128-5bbb-4867-bad5-e2b99d3ce767" providerId="AD" clId="Web-{6E3A2FAD-849E-C257-D3AA-BE8C91FEB48C}" dt="2022-08-22T07:55:52.660" v="82" actId="20577"/>
        <pc:sldMkLst>
          <pc:docMk/>
          <pc:sldMk cId="3667547723" sldId="311"/>
        </pc:sldMkLst>
        <pc:spChg chg="mod">
          <ac:chgData name="Baker, Emily (STFC,DL,AST)" userId="S::emily.baker@stfc.ac.uk::cd63b128-5bbb-4867-bad5-e2b99d3ce767" providerId="AD" clId="Web-{6E3A2FAD-849E-C257-D3AA-BE8C91FEB48C}" dt="2022-08-22T07:55:52.660" v="82" actId="20577"/>
          <ac:spMkLst>
            <pc:docMk/>
            <pc:sldMk cId="3667547723" sldId="311"/>
            <ac:spMk id="16" creationId="{2422DBB9-7747-7041-8E78-C517CE8075C9}"/>
          </ac:spMkLst>
        </pc:spChg>
      </pc:sldChg>
      <pc:sldChg chg="del">
        <pc:chgData name="Baker, Emily (STFC,DL,AST)" userId="S::emily.baker@stfc.ac.uk::cd63b128-5bbb-4867-bad5-e2b99d3ce767" providerId="AD" clId="Web-{6E3A2FAD-849E-C257-D3AA-BE8C91FEB48C}" dt="2022-08-22T07:52:40.294" v="0"/>
        <pc:sldMkLst>
          <pc:docMk/>
          <pc:sldMk cId="1644564819" sldId="318"/>
        </pc:sldMkLst>
      </pc:sldChg>
      <pc:sldChg chg="modSp">
        <pc:chgData name="Baker, Emily (STFC,DL,AST)" userId="S::emily.baker@stfc.ac.uk::cd63b128-5bbb-4867-bad5-e2b99d3ce767" providerId="AD" clId="Web-{6E3A2FAD-849E-C257-D3AA-BE8C91FEB48C}" dt="2022-08-22T07:53:28.123" v="32" actId="1076"/>
        <pc:sldMkLst>
          <pc:docMk/>
          <pc:sldMk cId="369379001" sldId="319"/>
        </pc:sldMkLst>
        <pc:spChg chg="mod">
          <ac:chgData name="Baker, Emily (STFC,DL,AST)" userId="S::emily.baker@stfc.ac.uk::cd63b128-5bbb-4867-bad5-e2b99d3ce767" providerId="AD" clId="Web-{6E3A2FAD-849E-C257-D3AA-BE8C91FEB48C}" dt="2022-08-22T07:53:24.483" v="31" actId="20577"/>
          <ac:spMkLst>
            <pc:docMk/>
            <pc:sldMk cId="369379001" sldId="319"/>
            <ac:spMk id="3" creationId="{8BCC704D-1D94-6DDF-4169-19DCD9412667}"/>
          </ac:spMkLst>
        </pc:spChg>
        <pc:spChg chg="mod">
          <ac:chgData name="Baker, Emily (STFC,DL,AST)" userId="S::emily.baker@stfc.ac.uk::cd63b128-5bbb-4867-bad5-e2b99d3ce767" providerId="AD" clId="Web-{6E3A2FAD-849E-C257-D3AA-BE8C91FEB48C}" dt="2022-08-22T07:53:28.123" v="32" actId="1076"/>
          <ac:spMkLst>
            <pc:docMk/>
            <pc:sldMk cId="369379001" sldId="319"/>
            <ac:spMk id="15" creationId="{67837613-222F-C7E6-26A9-0C114F3AD514}"/>
          </ac:spMkLst>
        </pc:spChg>
      </pc:sldChg>
      <pc:sldChg chg="del">
        <pc:chgData name="Baker, Emily (STFC,DL,AST)" userId="S::emily.baker@stfc.ac.uk::cd63b128-5bbb-4867-bad5-e2b99d3ce767" providerId="AD" clId="Web-{6E3A2FAD-849E-C257-D3AA-BE8C91FEB48C}" dt="2022-08-22T07:53:35.233" v="38"/>
        <pc:sldMkLst>
          <pc:docMk/>
          <pc:sldMk cId="2622810712" sldId="321"/>
        </pc:sldMkLst>
      </pc:sldChg>
      <pc:sldChg chg="del">
        <pc:chgData name="Baker, Emily (STFC,DL,AST)" userId="S::emily.baker@stfc.ac.uk::cd63b128-5bbb-4867-bad5-e2b99d3ce767" providerId="AD" clId="Web-{6E3A2FAD-849E-C257-D3AA-BE8C91FEB48C}" dt="2022-08-22T07:53:35.233" v="37"/>
        <pc:sldMkLst>
          <pc:docMk/>
          <pc:sldMk cId="3698638577" sldId="322"/>
        </pc:sldMkLst>
      </pc:sldChg>
      <pc:sldChg chg="del">
        <pc:chgData name="Baker, Emily (STFC,DL,AST)" userId="S::emily.baker@stfc.ac.uk::cd63b128-5bbb-4867-bad5-e2b99d3ce767" providerId="AD" clId="Web-{6E3A2FAD-849E-C257-D3AA-BE8C91FEB48C}" dt="2022-08-22T07:52:43.809" v="2"/>
        <pc:sldMkLst>
          <pc:docMk/>
          <pc:sldMk cId="2409365103" sldId="324"/>
        </pc:sldMkLst>
      </pc:sldChg>
      <pc:sldChg chg="del">
        <pc:chgData name="Baker, Emily (STFC,DL,AST)" userId="S::emily.baker@stfc.ac.uk::cd63b128-5bbb-4867-bad5-e2b99d3ce767" providerId="AD" clId="Web-{6E3A2FAD-849E-C257-D3AA-BE8C91FEB48C}" dt="2022-08-22T07:52:42.872" v="1"/>
        <pc:sldMkLst>
          <pc:docMk/>
          <pc:sldMk cId="3521470978" sldId="325"/>
        </pc:sldMkLst>
      </pc:sldChg>
      <pc:sldChg chg="del">
        <pc:chgData name="Baker, Emily (STFC,DL,AST)" userId="S::emily.baker@stfc.ac.uk::cd63b128-5bbb-4867-bad5-e2b99d3ce767" providerId="AD" clId="Web-{6E3A2FAD-849E-C257-D3AA-BE8C91FEB48C}" dt="2022-08-22T07:53:35.217" v="34"/>
        <pc:sldMkLst>
          <pc:docMk/>
          <pc:sldMk cId="447995112" sldId="326"/>
        </pc:sldMkLst>
      </pc:sldChg>
      <pc:sldChg chg="del">
        <pc:chgData name="Baker, Emily (STFC,DL,AST)" userId="S::emily.baker@stfc.ac.uk::cd63b128-5bbb-4867-bad5-e2b99d3ce767" providerId="AD" clId="Web-{6E3A2FAD-849E-C257-D3AA-BE8C91FEB48C}" dt="2022-08-22T07:53:35.217" v="33"/>
        <pc:sldMkLst>
          <pc:docMk/>
          <pc:sldMk cId="2895156200" sldId="327"/>
        </pc:sldMkLst>
      </pc:sldChg>
      <pc:sldChg chg="addSp delSp modSp del">
        <pc:chgData name="Baker, Emily (STFC,DL,AST)" userId="S::emily.baker@stfc.ac.uk::cd63b128-5bbb-4867-bad5-e2b99d3ce767" providerId="AD" clId="Web-{6E3A2FAD-849E-C257-D3AA-BE8C91FEB48C}" dt="2022-08-22T07:55:46.925" v="80"/>
        <pc:sldMkLst>
          <pc:docMk/>
          <pc:sldMk cId="2802878360" sldId="328"/>
        </pc:sldMkLst>
        <pc:spChg chg="del mod">
          <ac:chgData name="Baker, Emily (STFC,DL,AST)" userId="S::emily.baker@stfc.ac.uk::cd63b128-5bbb-4867-bad5-e2b99d3ce767" providerId="AD" clId="Web-{6E3A2FAD-849E-C257-D3AA-BE8C91FEB48C}" dt="2022-08-22T07:53:59.875" v="51"/>
          <ac:spMkLst>
            <pc:docMk/>
            <pc:sldMk cId="2802878360" sldId="328"/>
            <ac:spMk id="4" creationId="{3CC3D971-0926-48B2-9031-5271B71E1473}"/>
          </ac:spMkLst>
        </pc:spChg>
        <pc:spChg chg="del mod">
          <ac:chgData name="Baker, Emily (STFC,DL,AST)" userId="S::emily.baker@stfc.ac.uk::cd63b128-5bbb-4867-bad5-e2b99d3ce767" providerId="AD" clId="Web-{6E3A2FAD-849E-C257-D3AA-BE8C91FEB48C}" dt="2022-08-22T07:54:28.516" v="62"/>
          <ac:spMkLst>
            <pc:docMk/>
            <pc:sldMk cId="2802878360" sldId="328"/>
            <ac:spMk id="5" creationId="{C982E34A-39BE-49E2-BD10-4BFE65ECA65B}"/>
          </ac:spMkLst>
        </pc:spChg>
        <pc:picChg chg="add del mod">
          <ac:chgData name="Baker, Emily (STFC,DL,AST)" userId="S::emily.baker@stfc.ac.uk::cd63b128-5bbb-4867-bad5-e2b99d3ce767" providerId="AD" clId="Web-{6E3A2FAD-849E-C257-D3AA-BE8C91FEB48C}" dt="2022-08-22T07:54:28.516" v="61"/>
          <ac:picMkLst>
            <pc:docMk/>
            <pc:sldMk cId="2802878360" sldId="328"/>
            <ac:picMk id="2" creationId="{9747A617-907F-9962-D4F0-1603B75235A1}"/>
          </ac:picMkLst>
        </pc:picChg>
        <pc:picChg chg="del">
          <ac:chgData name="Baker, Emily (STFC,DL,AST)" userId="S::emily.baker@stfc.ac.uk::cd63b128-5bbb-4867-bad5-e2b99d3ce767" providerId="AD" clId="Web-{6E3A2FAD-849E-C257-D3AA-BE8C91FEB48C}" dt="2022-08-22T07:54:20.328" v="58"/>
          <ac:picMkLst>
            <pc:docMk/>
            <pc:sldMk cId="2802878360" sldId="328"/>
            <ac:picMk id="6" creationId="{E201A9D8-A541-934F-8FC4-9439FCBF676D}"/>
          </ac:picMkLst>
        </pc:picChg>
        <pc:picChg chg="del">
          <ac:chgData name="Baker, Emily (STFC,DL,AST)" userId="S::emily.baker@stfc.ac.uk::cd63b128-5bbb-4867-bad5-e2b99d3ce767" providerId="AD" clId="Web-{6E3A2FAD-849E-C257-D3AA-BE8C91FEB48C}" dt="2022-08-22T07:53:58.640" v="50"/>
          <ac:picMkLst>
            <pc:docMk/>
            <pc:sldMk cId="2802878360" sldId="328"/>
            <ac:picMk id="1026" creationId="{C3BC35DB-B5BB-4D0E-930F-CB2903F5AE19}"/>
          </ac:picMkLst>
        </pc:picChg>
      </pc:sldChg>
      <pc:sldChg chg="del">
        <pc:chgData name="Baker, Emily (STFC,DL,AST)" userId="S::emily.baker@stfc.ac.uk::cd63b128-5bbb-4867-bad5-e2b99d3ce767" providerId="AD" clId="Web-{6E3A2FAD-849E-C257-D3AA-BE8C91FEB48C}" dt="2022-08-22T07:53:35.233" v="40"/>
        <pc:sldMkLst>
          <pc:docMk/>
          <pc:sldMk cId="2010297081" sldId="329"/>
        </pc:sldMkLst>
      </pc:sldChg>
      <pc:sldChg chg="addSp delSp modSp add ord">
        <pc:chgData name="Baker, Emily (STFC,DL,AST)" userId="S::emily.baker@stfc.ac.uk::cd63b128-5bbb-4867-bad5-e2b99d3ce767" providerId="AD" clId="Web-{6E3A2FAD-849E-C257-D3AA-BE8C91FEB48C}" dt="2022-08-22T07:54:51.752" v="79" actId="1076"/>
        <pc:sldMkLst>
          <pc:docMk/>
          <pc:sldMk cId="2149103315" sldId="329"/>
        </pc:sldMkLst>
        <pc:spChg chg="del">
          <ac:chgData name="Baker, Emily (STFC,DL,AST)" userId="S::emily.baker@stfc.ac.uk::cd63b128-5bbb-4867-bad5-e2b99d3ce767" providerId="AD" clId="Web-{6E3A2FAD-849E-C257-D3AA-BE8C91FEB48C}" dt="2022-08-22T07:54:33.001" v="66"/>
          <ac:spMkLst>
            <pc:docMk/>
            <pc:sldMk cId="2149103315" sldId="329"/>
            <ac:spMk id="2" creationId="{9FD2B5A0-9A7A-5EAC-5027-E9946DF8E5E3}"/>
          </ac:spMkLst>
        </pc:spChg>
        <pc:spChg chg="del">
          <ac:chgData name="Baker, Emily (STFC,DL,AST)" userId="S::emily.baker@stfc.ac.uk::cd63b128-5bbb-4867-bad5-e2b99d3ce767" providerId="AD" clId="Web-{6E3A2FAD-849E-C257-D3AA-BE8C91FEB48C}" dt="2022-08-22T07:54:33.001" v="67"/>
          <ac:spMkLst>
            <pc:docMk/>
            <pc:sldMk cId="2149103315" sldId="329"/>
            <ac:spMk id="3" creationId="{8BCC704D-1D94-6DDF-4169-19DCD9412667}"/>
          </ac:spMkLst>
        </pc:spChg>
        <pc:spChg chg="add mod">
          <ac:chgData name="Baker, Emily (STFC,DL,AST)" userId="S::emily.baker@stfc.ac.uk::cd63b128-5bbb-4867-bad5-e2b99d3ce767" providerId="AD" clId="Web-{6E3A2FAD-849E-C257-D3AA-BE8C91FEB48C}" dt="2022-08-22T07:54:48.798" v="76" actId="1076"/>
          <ac:spMkLst>
            <pc:docMk/>
            <pc:sldMk cId="2149103315" sldId="329"/>
            <ac:spMk id="4" creationId="{C5E6A09D-B0B6-1F60-1F56-698231E36FE5}"/>
          </ac:spMkLst>
        </pc:spChg>
        <pc:spChg chg="del">
          <ac:chgData name="Baker, Emily (STFC,DL,AST)" userId="S::emily.baker@stfc.ac.uk::cd63b128-5bbb-4867-bad5-e2b99d3ce767" providerId="AD" clId="Web-{6E3A2FAD-849E-C257-D3AA-BE8C91FEB48C}" dt="2022-08-22T07:54:33.001" v="64"/>
          <ac:spMkLst>
            <pc:docMk/>
            <pc:sldMk cId="2149103315" sldId="329"/>
            <ac:spMk id="12" creationId="{8FEA68CA-E2CD-5C5E-B076-F10C6BC4E45B}"/>
          </ac:spMkLst>
        </pc:spChg>
        <pc:spChg chg="del">
          <ac:chgData name="Baker, Emily (STFC,DL,AST)" userId="S::emily.baker@stfc.ac.uk::cd63b128-5bbb-4867-bad5-e2b99d3ce767" providerId="AD" clId="Web-{6E3A2FAD-849E-C257-D3AA-BE8C91FEB48C}" dt="2022-08-22T07:54:33.001" v="63"/>
          <ac:spMkLst>
            <pc:docMk/>
            <pc:sldMk cId="2149103315" sldId="329"/>
            <ac:spMk id="15" creationId="{67837613-222F-C7E6-26A9-0C114F3AD514}"/>
          </ac:spMkLst>
        </pc:spChg>
        <pc:picChg chg="add mod">
          <ac:chgData name="Baker, Emily (STFC,DL,AST)" userId="S::emily.baker@stfc.ac.uk::cd63b128-5bbb-4867-bad5-e2b99d3ce767" providerId="AD" clId="Web-{6E3A2FAD-849E-C257-D3AA-BE8C91FEB48C}" dt="2022-08-22T07:54:51.752" v="79" actId="1076"/>
          <ac:picMkLst>
            <pc:docMk/>
            <pc:sldMk cId="2149103315" sldId="329"/>
            <ac:picMk id="5" creationId="{404B09AA-3440-CE1D-0014-29430798E871}"/>
          </ac:picMkLst>
        </pc:picChg>
        <pc:picChg chg="del">
          <ac:chgData name="Baker, Emily (STFC,DL,AST)" userId="S::emily.baker@stfc.ac.uk::cd63b128-5bbb-4867-bad5-e2b99d3ce767" providerId="AD" clId="Web-{6E3A2FAD-849E-C257-D3AA-BE8C91FEB48C}" dt="2022-08-22T07:54:33.001" v="65"/>
          <ac:picMkLst>
            <pc:docMk/>
            <pc:sldMk cId="2149103315" sldId="329"/>
            <ac:picMk id="8" creationId="{D51058E5-E089-9AE0-A45A-E4ADDC27952B}"/>
          </ac:picMkLst>
        </pc:picChg>
      </pc:sldChg>
      <pc:sldChg chg="del">
        <pc:chgData name="Baker, Emily (STFC,DL,AST)" userId="S::emily.baker@stfc.ac.uk::cd63b128-5bbb-4867-bad5-e2b99d3ce767" providerId="AD" clId="Web-{6E3A2FAD-849E-C257-D3AA-BE8C91FEB48C}" dt="2022-08-22T07:53:35.233" v="39"/>
        <pc:sldMkLst>
          <pc:docMk/>
          <pc:sldMk cId="1119117679" sldId="330"/>
        </pc:sldMkLst>
      </pc:sldChg>
      <pc:sldChg chg="del">
        <pc:chgData name="Baker, Emily (STFC,DL,AST)" userId="S::emily.baker@stfc.ac.uk::cd63b128-5bbb-4867-bad5-e2b99d3ce767" providerId="AD" clId="Web-{6E3A2FAD-849E-C257-D3AA-BE8C91FEB48C}" dt="2022-08-22T07:53:35.217" v="35"/>
        <pc:sldMkLst>
          <pc:docMk/>
          <pc:sldMk cId="4151558194" sldId="331"/>
        </pc:sldMkLst>
      </pc:sldChg>
      <pc:sldChg chg="del">
        <pc:chgData name="Baker, Emily (STFC,DL,AST)" userId="S::emily.baker@stfc.ac.uk::cd63b128-5bbb-4867-bad5-e2b99d3ce767" providerId="AD" clId="Web-{6E3A2FAD-849E-C257-D3AA-BE8C91FEB48C}" dt="2022-08-22T07:53:35.217" v="36"/>
        <pc:sldMkLst>
          <pc:docMk/>
          <pc:sldMk cId="1543711184" sldId="332"/>
        </pc:sldMkLst>
      </pc:sldChg>
    </pc:docChg>
  </pc:docChgLst>
  <pc:docChgLst>
    <pc:chgData name="Baker, Emily (STFC,DL,AST)" userId="S::emily.baker@stfc.ac.uk::cd63b128-5bbb-4867-bad5-e2b99d3ce767" providerId="AD" clId="Web-{29D3405A-3DF1-BA18-3589-5D0894D286B9}"/>
    <pc:docChg chg="addSld delSld modSld addMainMaster modMainMaster">
      <pc:chgData name="Baker, Emily (STFC,DL,AST)" userId="S::emily.baker@stfc.ac.uk::cd63b128-5bbb-4867-bad5-e2b99d3ce767" providerId="AD" clId="Web-{29D3405A-3DF1-BA18-3589-5D0894D286B9}" dt="2023-02-01T11:49:44.055" v="179" actId="1076"/>
      <pc:docMkLst>
        <pc:docMk/>
      </pc:docMkLst>
      <pc:sldChg chg="modSp">
        <pc:chgData name="Baker, Emily (STFC,DL,AST)" userId="S::emily.baker@stfc.ac.uk::cd63b128-5bbb-4867-bad5-e2b99d3ce767" providerId="AD" clId="Web-{29D3405A-3DF1-BA18-3589-5D0894D286B9}" dt="2023-02-01T08:25:20.907" v="8" actId="20577"/>
        <pc:sldMkLst>
          <pc:docMk/>
          <pc:sldMk cId="3224382533" sldId="257"/>
        </pc:sldMkLst>
        <pc:spChg chg="mod">
          <ac:chgData name="Baker, Emily (STFC,DL,AST)" userId="S::emily.baker@stfc.ac.uk::cd63b128-5bbb-4867-bad5-e2b99d3ce767" providerId="AD" clId="Web-{29D3405A-3DF1-BA18-3589-5D0894D286B9}" dt="2023-02-01T08:25:20.907" v="8" actId="20577"/>
          <ac:spMkLst>
            <pc:docMk/>
            <pc:sldMk cId="3224382533" sldId="257"/>
            <ac:spMk id="12" creationId="{00000000-0000-0000-0000-000000000000}"/>
          </ac:spMkLst>
        </pc:spChg>
      </pc:sldChg>
      <pc:sldChg chg="modSp">
        <pc:chgData name="Baker, Emily (STFC,DL,AST)" userId="S::emily.baker@stfc.ac.uk::cd63b128-5bbb-4867-bad5-e2b99d3ce767" providerId="AD" clId="Web-{29D3405A-3DF1-BA18-3589-5D0894D286B9}" dt="2023-02-01T11:35:41.643" v="50" actId="20577"/>
        <pc:sldMkLst>
          <pc:docMk/>
          <pc:sldMk cId="3667547723" sldId="311"/>
        </pc:sldMkLst>
        <pc:spChg chg="mod">
          <ac:chgData name="Baker, Emily (STFC,DL,AST)" userId="S::emily.baker@stfc.ac.uk::cd63b128-5bbb-4867-bad5-e2b99d3ce767" providerId="AD" clId="Web-{29D3405A-3DF1-BA18-3589-5D0894D286B9}" dt="2023-02-01T11:35:41.643" v="50" actId="20577"/>
          <ac:spMkLst>
            <pc:docMk/>
            <pc:sldMk cId="3667547723" sldId="311"/>
            <ac:spMk id="16" creationId="{2422DBB9-7747-7041-8E78-C517CE8075C9}"/>
          </ac:spMkLst>
        </pc:spChg>
      </pc:sldChg>
      <pc:sldChg chg="del">
        <pc:chgData name="Baker, Emily (STFC,DL,AST)" userId="S::emily.baker@stfc.ac.uk::cd63b128-5bbb-4867-bad5-e2b99d3ce767" providerId="AD" clId="Web-{29D3405A-3DF1-BA18-3589-5D0894D286B9}" dt="2023-02-01T08:25:29.313" v="19"/>
        <pc:sldMkLst>
          <pc:docMk/>
          <pc:sldMk cId="3923246779" sldId="319"/>
        </pc:sldMkLst>
      </pc:sldChg>
      <pc:sldChg chg="del">
        <pc:chgData name="Baker, Emily (STFC,DL,AST)" userId="S::emily.baker@stfc.ac.uk::cd63b128-5bbb-4867-bad5-e2b99d3ce767" providerId="AD" clId="Web-{29D3405A-3DF1-BA18-3589-5D0894D286B9}" dt="2023-02-01T08:25:29.313" v="18"/>
        <pc:sldMkLst>
          <pc:docMk/>
          <pc:sldMk cId="3046401646" sldId="320"/>
        </pc:sldMkLst>
      </pc:sldChg>
      <pc:sldChg chg="del">
        <pc:chgData name="Baker, Emily (STFC,DL,AST)" userId="S::emily.baker@stfc.ac.uk::cd63b128-5bbb-4867-bad5-e2b99d3ce767" providerId="AD" clId="Web-{29D3405A-3DF1-BA18-3589-5D0894D286B9}" dt="2023-02-01T08:25:29.313" v="16"/>
        <pc:sldMkLst>
          <pc:docMk/>
          <pc:sldMk cId="959564006" sldId="321"/>
        </pc:sldMkLst>
      </pc:sldChg>
      <pc:sldChg chg="del">
        <pc:chgData name="Baker, Emily (STFC,DL,AST)" userId="S::emily.baker@stfc.ac.uk::cd63b128-5bbb-4867-bad5-e2b99d3ce767" providerId="AD" clId="Web-{29D3405A-3DF1-BA18-3589-5D0894D286B9}" dt="2023-02-01T08:25:29.313" v="17"/>
        <pc:sldMkLst>
          <pc:docMk/>
          <pc:sldMk cId="3347864528" sldId="322"/>
        </pc:sldMkLst>
      </pc:sldChg>
      <pc:sldChg chg="del">
        <pc:chgData name="Baker, Emily (STFC,DL,AST)" userId="S::emily.baker@stfc.ac.uk::cd63b128-5bbb-4867-bad5-e2b99d3ce767" providerId="AD" clId="Web-{29D3405A-3DF1-BA18-3589-5D0894D286B9}" dt="2023-02-01T08:25:29.313" v="14"/>
        <pc:sldMkLst>
          <pc:docMk/>
          <pc:sldMk cId="3585923566" sldId="323"/>
        </pc:sldMkLst>
      </pc:sldChg>
      <pc:sldChg chg="del">
        <pc:chgData name="Baker, Emily (STFC,DL,AST)" userId="S::emily.baker@stfc.ac.uk::cd63b128-5bbb-4867-bad5-e2b99d3ce767" providerId="AD" clId="Web-{29D3405A-3DF1-BA18-3589-5D0894D286B9}" dt="2023-02-01T08:25:29.313" v="13"/>
        <pc:sldMkLst>
          <pc:docMk/>
          <pc:sldMk cId="2151936836" sldId="324"/>
        </pc:sldMkLst>
      </pc:sldChg>
      <pc:sldChg chg="add">
        <pc:chgData name="Baker, Emily (STFC,DL,AST)" userId="S::emily.baker@stfc.ac.uk::cd63b128-5bbb-4867-bad5-e2b99d3ce767" providerId="AD" clId="Web-{29D3405A-3DF1-BA18-3589-5D0894D286B9}" dt="2023-02-01T11:35:06.564" v="22"/>
        <pc:sldMkLst>
          <pc:docMk/>
          <pc:sldMk cId="3107261420" sldId="326"/>
        </pc:sldMkLst>
      </pc:sldChg>
      <pc:sldChg chg="add">
        <pc:chgData name="Baker, Emily (STFC,DL,AST)" userId="S::emily.baker@stfc.ac.uk::cd63b128-5bbb-4867-bad5-e2b99d3ce767" providerId="AD" clId="Web-{29D3405A-3DF1-BA18-3589-5D0894D286B9}" dt="2023-02-01T11:35:06.799" v="23"/>
        <pc:sldMkLst>
          <pc:docMk/>
          <pc:sldMk cId="2512005259" sldId="327"/>
        </pc:sldMkLst>
      </pc:sldChg>
      <pc:sldChg chg="del">
        <pc:chgData name="Baker, Emily (STFC,DL,AST)" userId="S::emily.baker@stfc.ac.uk::cd63b128-5bbb-4867-bad5-e2b99d3ce767" providerId="AD" clId="Web-{29D3405A-3DF1-BA18-3589-5D0894D286B9}" dt="2023-02-01T08:25:29.313" v="15"/>
        <pc:sldMkLst>
          <pc:docMk/>
          <pc:sldMk cId="3254713922" sldId="327"/>
        </pc:sldMkLst>
      </pc:sldChg>
      <pc:sldChg chg="del">
        <pc:chgData name="Baker, Emily (STFC,DL,AST)" userId="S::emily.baker@stfc.ac.uk::cd63b128-5bbb-4867-bad5-e2b99d3ce767" providerId="AD" clId="Web-{29D3405A-3DF1-BA18-3589-5D0894D286B9}" dt="2023-02-01T08:25:29.313" v="12"/>
        <pc:sldMkLst>
          <pc:docMk/>
          <pc:sldMk cId="2503776688" sldId="328"/>
        </pc:sldMkLst>
      </pc:sldChg>
      <pc:sldChg chg="modSp add replId">
        <pc:chgData name="Baker, Emily (STFC,DL,AST)" userId="S::emily.baker@stfc.ac.uk::cd63b128-5bbb-4867-bad5-e2b99d3ce767" providerId="AD" clId="Web-{29D3405A-3DF1-BA18-3589-5D0894D286B9}" dt="2023-02-01T11:35:32.830" v="31" actId="1076"/>
        <pc:sldMkLst>
          <pc:docMk/>
          <pc:sldMk cId="4143489833" sldId="328"/>
        </pc:sldMkLst>
        <pc:spChg chg="mod">
          <ac:chgData name="Baker, Emily (STFC,DL,AST)" userId="S::emily.baker@stfc.ac.uk::cd63b128-5bbb-4867-bad5-e2b99d3ce767" providerId="AD" clId="Web-{29D3405A-3DF1-BA18-3589-5D0894D286B9}" dt="2023-02-01T11:35:32.830" v="31" actId="1076"/>
          <ac:spMkLst>
            <pc:docMk/>
            <pc:sldMk cId="4143489833" sldId="328"/>
            <ac:spMk id="8" creationId="{A1A39C34-E01A-FD49-8603-2E8AE6BB5606}"/>
          </ac:spMkLst>
        </pc:spChg>
      </pc:sldChg>
      <pc:sldChg chg="addSp modSp new del mod modClrScheme chgLayout">
        <pc:chgData name="Baker, Emily (STFC,DL,AST)" userId="S::emily.baker@stfc.ac.uk::cd63b128-5bbb-4867-bad5-e2b99d3ce767" providerId="AD" clId="Web-{29D3405A-3DF1-BA18-3589-5D0894D286B9}" dt="2023-02-01T11:36:21.863" v="56"/>
        <pc:sldMkLst>
          <pc:docMk/>
          <pc:sldMk cId="1732626517" sldId="329"/>
        </pc:sldMkLst>
        <pc:spChg chg="add mod">
          <ac:chgData name="Baker, Emily (STFC,DL,AST)" userId="S::emily.baker@stfc.ac.uk::cd63b128-5bbb-4867-bad5-e2b99d3ce767" providerId="AD" clId="Web-{29D3405A-3DF1-BA18-3589-5D0894D286B9}" dt="2023-02-01T11:35:59.222" v="54" actId="20577"/>
          <ac:spMkLst>
            <pc:docMk/>
            <pc:sldMk cId="1732626517" sldId="329"/>
            <ac:spMk id="2" creationId="{E9F923E2-4DC5-6B7F-3C97-F49032F35D76}"/>
          </ac:spMkLst>
        </pc:spChg>
        <pc:spChg chg="add mod">
          <ac:chgData name="Baker, Emily (STFC,DL,AST)" userId="S::emily.baker@stfc.ac.uk::cd63b128-5bbb-4867-bad5-e2b99d3ce767" providerId="AD" clId="Web-{29D3405A-3DF1-BA18-3589-5D0894D286B9}" dt="2023-02-01T11:35:55.909" v="52"/>
          <ac:spMkLst>
            <pc:docMk/>
            <pc:sldMk cId="1732626517" sldId="329"/>
            <ac:spMk id="3" creationId="{959D0381-5C1B-842E-E8D6-988BD822E1BB}"/>
          </ac:spMkLst>
        </pc:spChg>
      </pc:sldChg>
      <pc:sldChg chg="del">
        <pc:chgData name="Baker, Emily (STFC,DL,AST)" userId="S::emily.baker@stfc.ac.uk::cd63b128-5bbb-4867-bad5-e2b99d3ce767" providerId="AD" clId="Web-{29D3405A-3DF1-BA18-3589-5D0894D286B9}" dt="2023-02-01T08:25:29.313" v="11"/>
        <pc:sldMkLst>
          <pc:docMk/>
          <pc:sldMk cId="2322377266" sldId="329"/>
        </pc:sldMkLst>
      </pc:sldChg>
      <pc:sldChg chg="addSp delSp modSp add modNotes">
        <pc:chgData name="Baker, Emily (STFC,DL,AST)" userId="S::emily.baker@stfc.ac.uk::cd63b128-5bbb-4867-bad5-e2b99d3ce767" providerId="AD" clId="Web-{29D3405A-3DF1-BA18-3589-5D0894D286B9}" dt="2023-02-01T11:49:44.055" v="179" actId="1076"/>
        <pc:sldMkLst>
          <pc:docMk/>
          <pc:sldMk cId="1553188088" sldId="330"/>
        </pc:sldMkLst>
        <pc:spChg chg="mod">
          <ac:chgData name="Baker, Emily (STFC,DL,AST)" userId="S::emily.baker@stfc.ac.uk::cd63b128-5bbb-4867-bad5-e2b99d3ce767" providerId="AD" clId="Web-{29D3405A-3DF1-BA18-3589-5D0894D286B9}" dt="2023-02-01T11:36:40.942" v="70" actId="20577"/>
          <ac:spMkLst>
            <pc:docMk/>
            <pc:sldMk cId="1553188088" sldId="330"/>
            <ac:spMk id="5" creationId="{668D83EF-DB44-CFAF-9D89-96FA987F21A1}"/>
          </ac:spMkLst>
        </pc:spChg>
        <pc:spChg chg="mod">
          <ac:chgData name="Baker, Emily (STFC,DL,AST)" userId="S::emily.baker@stfc.ac.uk::cd63b128-5bbb-4867-bad5-e2b99d3ce767" providerId="AD" clId="Web-{29D3405A-3DF1-BA18-3589-5D0894D286B9}" dt="2023-02-01T11:49:44.055" v="179" actId="1076"/>
          <ac:spMkLst>
            <pc:docMk/>
            <pc:sldMk cId="1553188088" sldId="330"/>
            <ac:spMk id="6" creationId="{FA37BE0B-028D-5BA3-58C1-94A04044642D}"/>
          </ac:spMkLst>
        </pc:spChg>
        <pc:graphicFrameChg chg="add del mod">
          <ac:chgData name="Baker, Emily (STFC,DL,AST)" userId="S::emily.baker@stfc.ac.uk::cd63b128-5bbb-4867-bad5-e2b99d3ce767" providerId="AD" clId="Web-{29D3405A-3DF1-BA18-3589-5D0894D286B9}" dt="2023-02-01T11:46:47.082" v="106"/>
          <ac:graphicFrameMkLst>
            <pc:docMk/>
            <pc:sldMk cId="1553188088" sldId="330"/>
            <ac:graphicFrameMk id="3" creationId="{2BD33A28-322F-ACD8-F79F-BC7CAC47200D}"/>
          </ac:graphicFrameMkLst>
        </pc:graphicFrameChg>
      </pc:sldChg>
      <pc:sldChg chg="del">
        <pc:chgData name="Baker, Emily (STFC,DL,AST)" userId="S::emily.baker@stfc.ac.uk::cd63b128-5bbb-4867-bad5-e2b99d3ce767" providerId="AD" clId="Web-{29D3405A-3DF1-BA18-3589-5D0894D286B9}" dt="2023-02-01T08:25:29.313" v="21"/>
        <pc:sldMkLst>
          <pc:docMk/>
          <pc:sldMk cId="555868565" sldId="331"/>
        </pc:sldMkLst>
      </pc:sldChg>
      <pc:sldChg chg="del">
        <pc:chgData name="Baker, Emily (STFC,DL,AST)" userId="S::emily.baker@stfc.ac.uk::cd63b128-5bbb-4867-bad5-e2b99d3ce767" providerId="AD" clId="Web-{29D3405A-3DF1-BA18-3589-5D0894D286B9}" dt="2023-02-01T08:25:29.313" v="20"/>
        <pc:sldMkLst>
          <pc:docMk/>
          <pc:sldMk cId="4192518412" sldId="332"/>
        </pc:sldMkLst>
      </pc:sldChg>
      <pc:sldMasterChg chg="add addSldLayout">
        <pc:chgData name="Baker, Emily (STFC,DL,AST)" userId="S::emily.baker@stfc.ac.uk::cd63b128-5bbb-4867-bad5-e2b99d3ce767" providerId="AD" clId="Web-{29D3405A-3DF1-BA18-3589-5D0894D286B9}" dt="2023-02-01T11:35:06.564" v="22"/>
        <pc:sldMasterMkLst>
          <pc:docMk/>
          <pc:sldMasterMk cId="3143380421" sldId="2147483700"/>
        </pc:sldMasterMkLst>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636370392" sldId="2147483701"/>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345374390" sldId="2147483702"/>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1391499956" sldId="2147483703"/>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3171661434" sldId="2147483704"/>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1981509665" sldId="2147483705"/>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3075958193" sldId="2147483706"/>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2967384943" sldId="2147483707"/>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940919832" sldId="2147483708"/>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1731414383" sldId="2147483709"/>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2636969224" sldId="2147483710"/>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613356017" sldId="2147483711"/>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3917228698" sldId="2147483712"/>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638067098" sldId="2147483713"/>
          </pc:sldLayoutMkLst>
        </pc:sldLayoutChg>
        <pc:sldLayoutChg chg="add">
          <pc:chgData name="Baker, Emily (STFC,DL,AST)" userId="S::emily.baker@stfc.ac.uk::cd63b128-5bbb-4867-bad5-e2b99d3ce767" providerId="AD" clId="Web-{29D3405A-3DF1-BA18-3589-5D0894D286B9}" dt="2023-02-01T11:35:06.564" v="22"/>
          <pc:sldLayoutMkLst>
            <pc:docMk/>
            <pc:sldMasterMk cId="3143380421" sldId="2147483700"/>
            <pc:sldLayoutMk cId="1354548603" sldId="2147483714"/>
          </pc:sldLayoutMkLst>
        </pc:sldLayoutChg>
      </pc:sldMasterChg>
      <pc:sldMasterChg chg="replId">
        <pc:chgData name="Baker, Emily (STFC,DL,AST)" userId="S::emily.baker@stfc.ac.uk::cd63b128-5bbb-4867-bad5-e2b99d3ce767" providerId="AD" clId="Web-{29D3405A-3DF1-BA18-3589-5D0894D286B9}" dt="2023-02-01T11:35:06.564" v="22"/>
        <pc:sldMasterMkLst>
          <pc:docMk/>
          <pc:sldMasterMk cId="3329901280" sldId="2147484013"/>
        </pc:sldMasterMkLst>
      </pc:sldMasterChg>
      <pc:sldMasterChg chg="replId">
        <pc:chgData name="Baker, Emily (STFC,DL,AST)" userId="S::emily.baker@stfc.ac.uk::cd63b128-5bbb-4867-bad5-e2b99d3ce767" providerId="AD" clId="Web-{29D3405A-3DF1-BA18-3589-5D0894D286B9}" dt="2023-02-01T11:35:06.564" v="22"/>
        <pc:sldMasterMkLst>
          <pc:docMk/>
          <pc:sldMasterMk cId="3213937306" sldId="2147484014"/>
        </pc:sldMasterMkLst>
      </pc:sldMasterChg>
    </pc:docChg>
  </pc:docChgLst>
  <pc:docChgLst>
    <pc:chgData name="Baker, Emily (STFC,DL,AST)" userId="S::emily.baker@stfc.ac.uk::cd63b128-5bbb-4867-bad5-e2b99d3ce767" providerId="AD" clId="Web-{E3F3FD35-2706-F2C9-EA7E-78CF6CCDE0F3}"/>
    <pc:docChg chg="addSld modSld">
      <pc:chgData name="Baker, Emily (STFC,DL,AST)" userId="S::emily.baker@stfc.ac.uk::cd63b128-5bbb-4867-bad5-e2b99d3ce767" providerId="AD" clId="Web-{E3F3FD35-2706-F2C9-EA7E-78CF6CCDE0F3}" dt="2022-10-12T11:12:56.580" v="11" actId="1076"/>
      <pc:docMkLst>
        <pc:docMk/>
      </pc:docMkLst>
      <pc:sldChg chg="modSp add">
        <pc:chgData name="Baker, Emily (STFC,DL,AST)" userId="S::emily.baker@stfc.ac.uk::cd63b128-5bbb-4867-bad5-e2b99d3ce767" providerId="AD" clId="Web-{E3F3FD35-2706-F2C9-EA7E-78CF6CCDE0F3}" dt="2022-10-12T11:12:56.580" v="11" actId="1076"/>
        <pc:sldMkLst>
          <pc:docMk/>
          <pc:sldMk cId="3696767029" sldId="348"/>
        </pc:sldMkLst>
        <pc:spChg chg="mod">
          <ac:chgData name="Baker, Emily (STFC,DL,AST)" userId="S::emily.baker@stfc.ac.uk::cd63b128-5bbb-4867-bad5-e2b99d3ce767" providerId="AD" clId="Web-{E3F3FD35-2706-F2C9-EA7E-78CF6CCDE0F3}" dt="2022-10-12T11:12:47.470" v="10" actId="20577"/>
          <ac:spMkLst>
            <pc:docMk/>
            <pc:sldMk cId="3696767029" sldId="348"/>
            <ac:spMk id="3" creationId="{8BCC704D-1D94-6DDF-4169-19DCD9412667}"/>
          </ac:spMkLst>
        </pc:spChg>
        <pc:spChg chg="mod">
          <ac:chgData name="Baker, Emily (STFC,DL,AST)" userId="S::emily.baker@stfc.ac.uk::cd63b128-5bbb-4867-bad5-e2b99d3ce767" providerId="AD" clId="Web-{E3F3FD35-2706-F2C9-EA7E-78CF6CCDE0F3}" dt="2022-10-12T11:12:56.580" v="11" actId="1076"/>
          <ac:spMkLst>
            <pc:docMk/>
            <pc:sldMk cId="3696767029" sldId="348"/>
            <ac:spMk id="15" creationId="{67837613-222F-C7E6-26A9-0C114F3AD514}"/>
          </ac:spMkLst>
        </pc:spChg>
      </pc:sldChg>
    </pc:docChg>
  </pc:docChgLst>
  <pc:docChgLst>
    <pc:chgData name="Baker, Emily (STFC,DL,AST)" userId="S::emily.baker@stfc.ac.uk::cd63b128-5bbb-4867-bad5-e2b99d3ce767" providerId="AD" clId="Web-{0ECEC635-EDC1-686E-83E3-19EDD785478F}"/>
    <pc:docChg chg="addSld modSld addMainMaster modMainMaster">
      <pc:chgData name="Baker, Emily (STFC,DL,AST)" userId="S::emily.baker@stfc.ac.uk::cd63b128-5bbb-4867-bad5-e2b99d3ce767" providerId="AD" clId="Web-{0ECEC635-EDC1-686E-83E3-19EDD785478F}" dt="2021-04-20T11:06:17.337" v="4" actId="20577"/>
      <pc:docMkLst>
        <pc:docMk/>
      </pc:docMkLst>
      <pc:sldChg chg="modSp">
        <pc:chgData name="Baker, Emily (STFC,DL,AST)" userId="S::emily.baker@stfc.ac.uk::cd63b128-5bbb-4867-bad5-e2b99d3ce767" providerId="AD" clId="Web-{0ECEC635-EDC1-686E-83E3-19EDD785478F}" dt="2021-04-20T11:06:17.337" v="4" actId="20577"/>
        <pc:sldMkLst>
          <pc:docMk/>
          <pc:sldMk cId="2593447445" sldId="322"/>
        </pc:sldMkLst>
        <pc:spChg chg="mod">
          <ac:chgData name="Baker, Emily (STFC,DL,AST)" userId="S::emily.baker@stfc.ac.uk::cd63b128-5bbb-4867-bad5-e2b99d3ce767" providerId="AD" clId="Web-{0ECEC635-EDC1-686E-83E3-19EDD785478F}" dt="2021-04-20T11:06:17.337" v="4" actId="20577"/>
          <ac:spMkLst>
            <pc:docMk/>
            <pc:sldMk cId="2593447445" sldId="322"/>
            <ac:spMk id="11" creationId="{00000000-0000-0000-0000-000000000000}"/>
          </ac:spMkLst>
        </pc:spChg>
        <pc:spChg chg="mod">
          <ac:chgData name="Baker, Emily (STFC,DL,AST)" userId="S::emily.baker@stfc.ac.uk::cd63b128-5bbb-4867-bad5-e2b99d3ce767" providerId="AD" clId="Web-{0ECEC635-EDC1-686E-83E3-19EDD785478F}" dt="2021-04-20T11:06:07.244" v="3" actId="1076"/>
          <ac:spMkLst>
            <pc:docMk/>
            <pc:sldMk cId="2593447445" sldId="322"/>
            <ac:spMk id="12" creationId="{00000000-0000-0000-0000-000000000000}"/>
          </ac:spMkLst>
        </pc:spChg>
      </pc:sldChg>
      <pc:sldChg chg="add">
        <pc:chgData name="Baker, Emily (STFC,DL,AST)" userId="S::emily.baker@stfc.ac.uk::cd63b128-5bbb-4867-bad5-e2b99d3ce767" providerId="AD" clId="Web-{0ECEC635-EDC1-686E-83E3-19EDD785478F}" dt="2021-04-20T11:05:52.556" v="0"/>
        <pc:sldMkLst>
          <pc:docMk/>
          <pc:sldMk cId="2755422610" sldId="323"/>
        </pc:sldMkLst>
      </pc:sldChg>
      <pc:sldMasterChg chg="modSldLayout">
        <pc:chgData name="Baker, Emily (STFC,DL,AST)" userId="S::emily.baker@stfc.ac.uk::cd63b128-5bbb-4867-bad5-e2b99d3ce767" providerId="AD" clId="Web-{0ECEC635-EDC1-686E-83E3-19EDD785478F}" dt="2021-04-20T11:05:52.556" v="0"/>
        <pc:sldMasterMkLst>
          <pc:docMk/>
          <pc:sldMasterMk cId="3277669034" sldId="2147483825"/>
        </pc:sldMasterMkLst>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1406270820" sldId="2147483713"/>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3789910750" sldId="2147483714"/>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492537761" sldId="2147483715"/>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1058882581" sldId="2147483716"/>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1316989362" sldId="2147483717"/>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2717834328" sldId="2147483718"/>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1249958497" sldId="2147483719"/>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312318148" sldId="2147483720"/>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2221673121" sldId="2147483721"/>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1111380074" sldId="2147483722"/>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1744664704" sldId="2147483723"/>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1448429915" sldId="2147483724"/>
          </pc:sldLayoutMkLst>
        </pc:sldLayoutChg>
        <pc:sldLayoutChg chg="replId">
          <pc:chgData name="Baker, Emily (STFC,DL,AST)" userId="S::emily.baker@stfc.ac.uk::cd63b128-5bbb-4867-bad5-e2b99d3ce767" providerId="AD" clId="Web-{0ECEC635-EDC1-686E-83E3-19EDD785478F}" dt="2021-04-20T11:05:52.556" v="0"/>
          <pc:sldLayoutMkLst>
            <pc:docMk/>
            <pc:sldMasterMk cId="3277669034" sldId="2147483825"/>
            <pc:sldLayoutMk cId="644890088" sldId="2147483725"/>
          </pc:sldLayoutMkLst>
        </pc:sldLayoutChg>
      </pc:sldMasterChg>
      <pc:sldMasterChg chg="add addSldLayout">
        <pc:chgData name="Baker, Emily (STFC,DL,AST)" userId="S::emily.baker@stfc.ac.uk::cd63b128-5bbb-4867-bad5-e2b99d3ce767" providerId="AD" clId="Web-{0ECEC635-EDC1-686E-83E3-19EDD785478F}" dt="2021-04-20T11:05:52.556" v="0"/>
        <pc:sldMasterMkLst>
          <pc:docMk/>
          <pc:sldMasterMk cId="967685184" sldId="2147483826"/>
        </pc:sldMasterMkLst>
        <pc:sldLayoutChg chg="add">
          <pc:chgData name="Baker, Emily (STFC,DL,AST)" userId="S::emily.baker@stfc.ac.uk::cd63b128-5bbb-4867-bad5-e2b99d3ce767" providerId="AD" clId="Web-{0ECEC635-EDC1-686E-83E3-19EDD785478F}" dt="2021-04-20T11:05:52.556" v="0"/>
          <pc:sldLayoutMkLst>
            <pc:docMk/>
            <pc:sldMasterMk cId="967685184" sldId="2147483826"/>
            <pc:sldLayoutMk cId="2985277991" sldId="2147483690"/>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3600670342" sldId="2147483692"/>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3510161474" sldId="2147483699"/>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229370617" sldId="2147483827"/>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2023929089" sldId="2147483828"/>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4118998753" sldId="2147483829"/>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1594672914" sldId="2147483830"/>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384870788" sldId="2147483831"/>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3918961846" sldId="2147483832"/>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3995455946" sldId="2147483833"/>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818596691" sldId="2147483834"/>
          </pc:sldLayoutMkLst>
        </pc:sldLayoutChg>
        <pc:sldLayoutChg chg="add">
          <pc:chgData name="Baker, Emily (STFC,DL,AST)" userId="S::emily.baker@stfc.ac.uk::cd63b128-5bbb-4867-bad5-e2b99d3ce767" providerId="AD" clId="Web-{0ECEC635-EDC1-686E-83E3-19EDD785478F}" dt="2021-04-20T11:05:52.556" v="0"/>
          <pc:sldLayoutMkLst>
            <pc:docMk/>
            <pc:sldMasterMk cId="967685184" sldId="2147483826"/>
            <pc:sldLayoutMk cId="1749145785" sldId="2147483835"/>
          </pc:sldLayoutMkLst>
        </pc:sldLayoutChg>
      </pc:sldMasterChg>
    </pc:docChg>
  </pc:docChgLst>
  <pc:docChgLst>
    <pc:chgData name="Baker, Emily (STFC,DL,AST)" userId="S::emily.baker@stfc.ac.uk::cd63b128-5bbb-4867-bad5-e2b99d3ce767" providerId="AD" clId="Web-{17408077-CA70-59DE-6DCD-46BDD2E439BF}"/>
    <pc:docChg chg="delSld modSld">
      <pc:chgData name="Baker, Emily (STFC,DL,AST)" userId="S::emily.baker@stfc.ac.uk::cd63b128-5bbb-4867-bad5-e2b99d3ce767" providerId="AD" clId="Web-{17408077-CA70-59DE-6DCD-46BDD2E439BF}" dt="2022-05-03T07:41:50.055" v="40"/>
      <pc:docMkLst>
        <pc:docMk/>
      </pc:docMkLst>
      <pc:sldChg chg="modSp">
        <pc:chgData name="Baker, Emily (STFC,DL,AST)" userId="S::emily.baker@stfc.ac.uk::cd63b128-5bbb-4867-bad5-e2b99d3ce767" providerId="AD" clId="Web-{17408077-CA70-59DE-6DCD-46BDD2E439BF}" dt="2022-05-03T07:41:23.351" v="4" actId="20577"/>
        <pc:sldMkLst>
          <pc:docMk/>
          <pc:sldMk cId="3224382533" sldId="257"/>
        </pc:sldMkLst>
        <pc:spChg chg="mod">
          <ac:chgData name="Baker, Emily (STFC,DL,AST)" userId="S::emily.baker@stfc.ac.uk::cd63b128-5bbb-4867-bad5-e2b99d3ce767" providerId="AD" clId="Web-{17408077-CA70-59DE-6DCD-46BDD2E439BF}" dt="2022-05-03T07:41:23.351" v="4" actId="20577"/>
          <ac:spMkLst>
            <pc:docMk/>
            <pc:sldMk cId="3224382533" sldId="257"/>
            <ac:spMk id="12" creationId="{00000000-0000-0000-0000-000000000000}"/>
          </ac:spMkLst>
        </pc:spChg>
      </pc:sldChg>
      <pc:sldChg chg="del">
        <pc:chgData name="Baker, Emily (STFC,DL,AST)" userId="S::emily.baker@stfc.ac.uk::cd63b128-5bbb-4867-bad5-e2b99d3ce767" providerId="AD" clId="Web-{17408077-CA70-59DE-6DCD-46BDD2E439BF}" dt="2022-05-03T07:41:50.055" v="40"/>
        <pc:sldMkLst>
          <pc:docMk/>
          <pc:sldMk cId="3188145418" sldId="260"/>
        </pc:sldMkLst>
      </pc:sldChg>
      <pc:sldChg chg="modSp">
        <pc:chgData name="Baker, Emily (STFC,DL,AST)" userId="S::emily.baker@stfc.ac.uk::cd63b128-5bbb-4867-bad5-e2b99d3ce767" providerId="AD" clId="Web-{17408077-CA70-59DE-6DCD-46BDD2E439BF}" dt="2022-05-03T07:41:33.555" v="9" actId="20577"/>
        <pc:sldMkLst>
          <pc:docMk/>
          <pc:sldMk cId="3667547723" sldId="311"/>
        </pc:sldMkLst>
        <pc:spChg chg="mod">
          <ac:chgData name="Baker, Emily (STFC,DL,AST)" userId="S::emily.baker@stfc.ac.uk::cd63b128-5bbb-4867-bad5-e2b99d3ce767" providerId="AD" clId="Web-{17408077-CA70-59DE-6DCD-46BDD2E439BF}" dt="2022-05-03T07:41:33.555" v="9" actId="20577"/>
          <ac:spMkLst>
            <pc:docMk/>
            <pc:sldMk cId="3667547723" sldId="311"/>
            <ac:spMk id="16" creationId="{2422DBB9-7747-7041-8E78-C517CE8075C9}"/>
          </ac:spMkLst>
        </pc:spChg>
      </pc:sldChg>
      <pc:sldChg chg="del">
        <pc:chgData name="Baker, Emily (STFC,DL,AST)" userId="S::emily.baker@stfc.ac.uk::cd63b128-5bbb-4867-bad5-e2b99d3ce767" providerId="AD" clId="Web-{17408077-CA70-59DE-6DCD-46BDD2E439BF}" dt="2022-05-03T07:41:45.727" v="26"/>
        <pc:sldMkLst>
          <pc:docMk/>
          <pc:sldMk cId="3940342436" sldId="313"/>
        </pc:sldMkLst>
      </pc:sldChg>
      <pc:sldChg chg="del">
        <pc:chgData name="Baker, Emily (STFC,DL,AST)" userId="S::emily.baker@stfc.ac.uk::cd63b128-5bbb-4867-bad5-e2b99d3ce767" providerId="AD" clId="Web-{17408077-CA70-59DE-6DCD-46BDD2E439BF}" dt="2022-05-03T07:41:45.727" v="25"/>
        <pc:sldMkLst>
          <pc:docMk/>
          <pc:sldMk cId="1252323468" sldId="314"/>
        </pc:sldMkLst>
      </pc:sldChg>
      <pc:sldChg chg="del">
        <pc:chgData name="Baker, Emily (STFC,DL,AST)" userId="S::emily.baker@stfc.ac.uk::cd63b128-5bbb-4867-bad5-e2b99d3ce767" providerId="AD" clId="Web-{17408077-CA70-59DE-6DCD-46BDD2E439BF}" dt="2022-05-03T07:41:45.742" v="36"/>
        <pc:sldMkLst>
          <pc:docMk/>
          <pc:sldMk cId="3451872943" sldId="315"/>
        </pc:sldMkLst>
      </pc:sldChg>
      <pc:sldChg chg="del">
        <pc:chgData name="Baker, Emily (STFC,DL,AST)" userId="S::emily.baker@stfc.ac.uk::cd63b128-5bbb-4867-bad5-e2b99d3ce767" providerId="AD" clId="Web-{17408077-CA70-59DE-6DCD-46BDD2E439BF}" dt="2022-05-03T07:41:45.742" v="32"/>
        <pc:sldMkLst>
          <pc:docMk/>
          <pc:sldMk cId="1188719341" sldId="316"/>
        </pc:sldMkLst>
      </pc:sldChg>
      <pc:sldChg chg="del">
        <pc:chgData name="Baker, Emily (STFC,DL,AST)" userId="S::emily.baker@stfc.ac.uk::cd63b128-5bbb-4867-bad5-e2b99d3ce767" providerId="AD" clId="Web-{17408077-CA70-59DE-6DCD-46BDD2E439BF}" dt="2022-05-03T07:41:45.727" v="18"/>
        <pc:sldMkLst>
          <pc:docMk/>
          <pc:sldMk cId="940635211" sldId="317"/>
        </pc:sldMkLst>
      </pc:sldChg>
      <pc:sldChg chg="del">
        <pc:chgData name="Baker, Emily (STFC,DL,AST)" userId="S::emily.baker@stfc.ac.uk::cd63b128-5bbb-4867-bad5-e2b99d3ce767" providerId="AD" clId="Web-{17408077-CA70-59DE-6DCD-46BDD2E439BF}" dt="2022-05-03T07:41:45.727" v="16"/>
        <pc:sldMkLst>
          <pc:docMk/>
          <pc:sldMk cId="2026124230" sldId="318"/>
        </pc:sldMkLst>
      </pc:sldChg>
      <pc:sldChg chg="del">
        <pc:chgData name="Baker, Emily (STFC,DL,AST)" userId="S::emily.baker@stfc.ac.uk::cd63b128-5bbb-4867-bad5-e2b99d3ce767" providerId="AD" clId="Web-{17408077-CA70-59DE-6DCD-46BDD2E439BF}" dt="2022-05-03T07:41:45.727" v="17"/>
        <pc:sldMkLst>
          <pc:docMk/>
          <pc:sldMk cId="2343785377" sldId="319"/>
        </pc:sldMkLst>
      </pc:sldChg>
      <pc:sldChg chg="del">
        <pc:chgData name="Baker, Emily (STFC,DL,AST)" userId="S::emily.baker@stfc.ac.uk::cd63b128-5bbb-4867-bad5-e2b99d3ce767" providerId="AD" clId="Web-{17408077-CA70-59DE-6DCD-46BDD2E439BF}" dt="2022-05-03T07:41:45.727" v="15"/>
        <pc:sldMkLst>
          <pc:docMk/>
          <pc:sldMk cId="3168764293" sldId="320"/>
        </pc:sldMkLst>
      </pc:sldChg>
      <pc:sldChg chg="del">
        <pc:chgData name="Baker, Emily (STFC,DL,AST)" userId="S::emily.baker@stfc.ac.uk::cd63b128-5bbb-4867-bad5-e2b99d3ce767" providerId="AD" clId="Web-{17408077-CA70-59DE-6DCD-46BDD2E439BF}" dt="2022-05-03T07:41:45.727" v="14"/>
        <pc:sldMkLst>
          <pc:docMk/>
          <pc:sldMk cId="414335911" sldId="321"/>
        </pc:sldMkLst>
      </pc:sldChg>
      <pc:sldChg chg="del">
        <pc:chgData name="Baker, Emily (STFC,DL,AST)" userId="S::emily.baker@stfc.ac.uk::cd63b128-5bbb-4867-bad5-e2b99d3ce767" providerId="AD" clId="Web-{17408077-CA70-59DE-6DCD-46BDD2E439BF}" dt="2022-05-03T07:41:45.711" v="13"/>
        <pc:sldMkLst>
          <pc:docMk/>
          <pc:sldMk cId="404392108" sldId="322"/>
        </pc:sldMkLst>
      </pc:sldChg>
      <pc:sldChg chg="del">
        <pc:chgData name="Baker, Emily (STFC,DL,AST)" userId="S::emily.baker@stfc.ac.uk::cd63b128-5bbb-4867-bad5-e2b99d3ce767" providerId="AD" clId="Web-{17408077-CA70-59DE-6DCD-46BDD2E439BF}" dt="2022-05-03T07:41:45.711" v="11"/>
        <pc:sldMkLst>
          <pc:docMk/>
          <pc:sldMk cId="1294963581" sldId="323"/>
        </pc:sldMkLst>
      </pc:sldChg>
      <pc:sldChg chg="del">
        <pc:chgData name="Baker, Emily (STFC,DL,AST)" userId="S::emily.baker@stfc.ac.uk::cd63b128-5bbb-4867-bad5-e2b99d3ce767" providerId="AD" clId="Web-{17408077-CA70-59DE-6DCD-46BDD2E439BF}" dt="2022-05-03T07:41:50.055" v="38"/>
        <pc:sldMkLst>
          <pc:docMk/>
          <pc:sldMk cId="3070469590" sldId="324"/>
        </pc:sldMkLst>
      </pc:sldChg>
      <pc:sldChg chg="del">
        <pc:chgData name="Baker, Emily (STFC,DL,AST)" userId="S::emily.baker@stfc.ac.uk::cd63b128-5bbb-4867-bad5-e2b99d3ce767" providerId="AD" clId="Web-{17408077-CA70-59DE-6DCD-46BDD2E439BF}" dt="2022-05-03T07:41:50.055" v="37"/>
        <pc:sldMkLst>
          <pc:docMk/>
          <pc:sldMk cId="1729249298" sldId="325"/>
        </pc:sldMkLst>
      </pc:sldChg>
      <pc:sldChg chg="del">
        <pc:chgData name="Baker, Emily (STFC,DL,AST)" userId="S::emily.baker@stfc.ac.uk::cd63b128-5bbb-4867-bad5-e2b99d3ce767" providerId="AD" clId="Web-{17408077-CA70-59DE-6DCD-46BDD2E439BF}" dt="2022-05-03T07:41:45.742" v="35"/>
        <pc:sldMkLst>
          <pc:docMk/>
          <pc:sldMk cId="3352436964" sldId="326"/>
        </pc:sldMkLst>
      </pc:sldChg>
      <pc:sldChg chg="del">
        <pc:chgData name="Baker, Emily (STFC,DL,AST)" userId="S::emily.baker@stfc.ac.uk::cd63b128-5bbb-4867-bad5-e2b99d3ce767" providerId="AD" clId="Web-{17408077-CA70-59DE-6DCD-46BDD2E439BF}" dt="2022-05-03T07:41:45.742" v="34"/>
        <pc:sldMkLst>
          <pc:docMk/>
          <pc:sldMk cId="839046109" sldId="327"/>
        </pc:sldMkLst>
      </pc:sldChg>
      <pc:sldChg chg="del">
        <pc:chgData name="Baker, Emily (STFC,DL,AST)" userId="S::emily.baker@stfc.ac.uk::cd63b128-5bbb-4867-bad5-e2b99d3ce767" providerId="AD" clId="Web-{17408077-CA70-59DE-6DCD-46BDD2E439BF}" dt="2022-05-03T07:41:45.742" v="33"/>
        <pc:sldMkLst>
          <pc:docMk/>
          <pc:sldMk cId="3852883531" sldId="328"/>
        </pc:sldMkLst>
      </pc:sldChg>
      <pc:sldChg chg="del">
        <pc:chgData name="Baker, Emily (STFC,DL,AST)" userId="S::emily.baker@stfc.ac.uk::cd63b128-5bbb-4867-bad5-e2b99d3ce767" providerId="AD" clId="Web-{17408077-CA70-59DE-6DCD-46BDD2E439BF}" dt="2022-05-03T07:41:45.742" v="29"/>
        <pc:sldMkLst>
          <pc:docMk/>
          <pc:sldMk cId="299999009" sldId="329"/>
        </pc:sldMkLst>
      </pc:sldChg>
      <pc:sldChg chg="del">
        <pc:chgData name="Baker, Emily (STFC,DL,AST)" userId="S::emily.baker@stfc.ac.uk::cd63b128-5bbb-4867-bad5-e2b99d3ce767" providerId="AD" clId="Web-{17408077-CA70-59DE-6DCD-46BDD2E439BF}" dt="2022-05-03T07:41:45.742" v="30"/>
        <pc:sldMkLst>
          <pc:docMk/>
          <pc:sldMk cId="3102053804" sldId="330"/>
        </pc:sldMkLst>
      </pc:sldChg>
      <pc:sldChg chg="del">
        <pc:chgData name="Baker, Emily (STFC,DL,AST)" userId="S::emily.baker@stfc.ac.uk::cd63b128-5bbb-4867-bad5-e2b99d3ce767" providerId="AD" clId="Web-{17408077-CA70-59DE-6DCD-46BDD2E439BF}" dt="2022-05-03T07:41:45.742" v="31"/>
        <pc:sldMkLst>
          <pc:docMk/>
          <pc:sldMk cId="3245697912" sldId="331"/>
        </pc:sldMkLst>
      </pc:sldChg>
      <pc:sldChg chg="del">
        <pc:chgData name="Baker, Emily (STFC,DL,AST)" userId="S::emily.baker@stfc.ac.uk::cd63b128-5bbb-4867-bad5-e2b99d3ce767" providerId="AD" clId="Web-{17408077-CA70-59DE-6DCD-46BDD2E439BF}" dt="2022-05-03T07:41:45.727" v="27"/>
        <pc:sldMkLst>
          <pc:docMk/>
          <pc:sldMk cId="451888355" sldId="332"/>
        </pc:sldMkLst>
      </pc:sldChg>
      <pc:sldChg chg="del">
        <pc:chgData name="Baker, Emily (STFC,DL,AST)" userId="S::emily.baker@stfc.ac.uk::cd63b128-5bbb-4867-bad5-e2b99d3ce767" providerId="AD" clId="Web-{17408077-CA70-59DE-6DCD-46BDD2E439BF}" dt="2022-05-03T07:41:45.742" v="28"/>
        <pc:sldMkLst>
          <pc:docMk/>
          <pc:sldMk cId="3454400294" sldId="333"/>
        </pc:sldMkLst>
      </pc:sldChg>
      <pc:sldChg chg="del">
        <pc:chgData name="Baker, Emily (STFC,DL,AST)" userId="S::emily.baker@stfc.ac.uk::cd63b128-5bbb-4867-bad5-e2b99d3ce767" providerId="AD" clId="Web-{17408077-CA70-59DE-6DCD-46BDD2E439BF}" dt="2022-05-03T07:41:50.055" v="39"/>
        <pc:sldMkLst>
          <pc:docMk/>
          <pc:sldMk cId="1782207053" sldId="334"/>
        </pc:sldMkLst>
      </pc:sldChg>
      <pc:sldChg chg="del">
        <pc:chgData name="Baker, Emily (STFC,DL,AST)" userId="S::emily.baker@stfc.ac.uk::cd63b128-5bbb-4867-bad5-e2b99d3ce767" providerId="AD" clId="Web-{17408077-CA70-59DE-6DCD-46BDD2E439BF}" dt="2022-05-03T07:41:45.711" v="10"/>
        <pc:sldMkLst>
          <pc:docMk/>
          <pc:sldMk cId="4263357845" sldId="335"/>
        </pc:sldMkLst>
      </pc:sldChg>
      <pc:sldChg chg="del">
        <pc:chgData name="Baker, Emily (STFC,DL,AST)" userId="S::emily.baker@stfc.ac.uk::cd63b128-5bbb-4867-bad5-e2b99d3ce767" providerId="AD" clId="Web-{17408077-CA70-59DE-6DCD-46BDD2E439BF}" dt="2022-05-03T07:41:45.711" v="12"/>
        <pc:sldMkLst>
          <pc:docMk/>
          <pc:sldMk cId="4251581575" sldId="336"/>
        </pc:sldMkLst>
      </pc:sldChg>
      <pc:sldChg chg="del">
        <pc:chgData name="Baker, Emily (STFC,DL,AST)" userId="S::emily.baker@stfc.ac.uk::cd63b128-5bbb-4867-bad5-e2b99d3ce767" providerId="AD" clId="Web-{17408077-CA70-59DE-6DCD-46BDD2E439BF}" dt="2022-05-03T07:41:45.727" v="24"/>
        <pc:sldMkLst>
          <pc:docMk/>
          <pc:sldMk cId="3950918655" sldId="337"/>
        </pc:sldMkLst>
      </pc:sldChg>
      <pc:sldChg chg="del">
        <pc:chgData name="Baker, Emily (STFC,DL,AST)" userId="S::emily.baker@stfc.ac.uk::cd63b128-5bbb-4867-bad5-e2b99d3ce767" providerId="AD" clId="Web-{17408077-CA70-59DE-6DCD-46BDD2E439BF}" dt="2022-05-03T07:41:45.727" v="19"/>
        <pc:sldMkLst>
          <pc:docMk/>
          <pc:sldMk cId="195006273" sldId="338"/>
        </pc:sldMkLst>
      </pc:sldChg>
      <pc:sldChg chg="del">
        <pc:chgData name="Baker, Emily (STFC,DL,AST)" userId="S::emily.baker@stfc.ac.uk::cd63b128-5bbb-4867-bad5-e2b99d3ce767" providerId="AD" clId="Web-{17408077-CA70-59DE-6DCD-46BDD2E439BF}" dt="2022-05-03T07:41:45.727" v="20"/>
        <pc:sldMkLst>
          <pc:docMk/>
          <pc:sldMk cId="1402595190" sldId="339"/>
        </pc:sldMkLst>
      </pc:sldChg>
      <pc:sldChg chg="del">
        <pc:chgData name="Baker, Emily (STFC,DL,AST)" userId="S::emily.baker@stfc.ac.uk::cd63b128-5bbb-4867-bad5-e2b99d3ce767" providerId="AD" clId="Web-{17408077-CA70-59DE-6DCD-46BDD2E439BF}" dt="2022-05-03T07:41:45.727" v="21"/>
        <pc:sldMkLst>
          <pc:docMk/>
          <pc:sldMk cId="3149813932" sldId="341"/>
        </pc:sldMkLst>
      </pc:sldChg>
      <pc:sldChg chg="del">
        <pc:chgData name="Baker, Emily (STFC,DL,AST)" userId="S::emily.baker@stfc.ac.uk::cd63b128-5bbb-4867-bad5-e2b99d3ce767" providerId="AD" clId="Web-{17408077-CA70-59DE-6DCD-46BDD2E439BF}" dt="2022-05-03T07:41:45.727" v="22"/>
        <pc:sldMkLst>
          <pc:docMk/>
          <pc:sldMk cId="1191764529" sldId="342"/>
        </pc:sldMkLst>
      </pc:sldChg>
      <pc:sldChg chg="del">
        <pc:chgData name="Baker, Emily (STFC,DL,AST)" userId="S::emily.baker@stfc.ac.uk::cd63b128-5bbb-4867-bad5-e2b99d3ce767" providerId="AD" clId="Web-{17408077-CA70-59DE-6DCD-46BDD2E439BF}" dt="2022-05-03T07:41:45.727" v="23"/>
        <pc:sldMkLst>
          <pc:docMk/>
          <pc:sldMk cId="2089486215" sldId="343"/>
        </pc:sldMkLst>
      </pc:sldChg>
    </pc:docChg>
  </pc:docChgLst>
  <pc:docChgLst>
    <pc:chgData name="Clarke, Jim (STFC,DL,AST)" userId="S::jim.clarke@stfc.ac.uk::cfbc3bf2-f1c3-43b3-bd3d-aaf645717052" providerId="AD" clId="Web-{D6F4EEC8-E603-7119-5A0B-1AD8754C2942}"/>
    <pc:docChg chg="addSld delSld modSld">
      <pc:chgData name="Clarke, Jim (STFC,DL,AST)" userId="S::jim.clarke@stfc.ac.uk::cfbc3bf2-f1c3-43b3-bd3d-aaf645717052" providerId="AD" clId="Web-{D6F4EEC8-E603-7119-5A0B-1AD8754C2942}" dt="2021-11-08T16:28:10.221" v="226"/>
      <pc:docMkLst>
        <pc:docMk/>
      </pc:docMkLst>
      <pc:sldChg chg="addSp delSp modSp">
        <pc:chgData name="Clarke, Jim (STFC,DL,AST)" userId="S::jim.clarke@stfc.ac.uk::cfbc3bf2-f1c3-43b3-bd3d-aaf645717052" providerId="AD" clId="Web-{D6F4EEC8-E603-7119-5A0B-1AD8754C2942}" dt="2021-11-08T16:28:10.221" v="226"/>
        <pc:sldMkLst>
          <pc:docMk/>
          <pc:sldMk cId="3667547723" sldId="311"/>
        </pc:sldMkLst>
        <pc:spChg chg="mod">
          <ac:chgData name="Clarke, Jim (STFC,DL,AST)" userId="S::jim.clarke@stfc.ac.uk::cfbc3bf2-f1c3-43b3-bd3d-aaf645717052" providerId="AD" clId="Web-{D6F4EEC8-E603-7119-5A0B-1AD8754C2942}" dt="2021-11-08T16:25:58.594" v="198" actId="20577"/>
          <ac:spMkLst>
            <pc:docMk/>
            <pc:sldMk cId="3667547723" sldId="311"/>
            <ac:spMk id="16" creationId="{2422DBB9-7747-7041-8E78-C517CE8075C9}"/>
          </ac:spMkLst>
        </pc:spChg>
        <pc:picChg chg="add del mod">
          <ac:chgData name="Clarke, Jim (STFC,DL,AST)" userId="S::jim.clarke@stfc.ac.uk::cfbc3bf2-f1c3-43b3-bd3d-aaf645717052" providerId="AD" clId="Web-{D6F4EEC8-E603-7119-5A0B-1AD8754C2942}" dt="2021-11-08T16:28:10.221" v="226"/>
          <ac:picMkLst>
            <pc:docMk/>
            <pc:sldMk cId="3667547723" sldId="311"/>
            <ac:picMk id="3" creationId="{4DDCDAF1-EFCC-4C84-AED8-0AB1257B45BB}"/>
          </ac:picMkLst>
        </pc:picChg>
      </pc:sldChg>
      <pc:sldChg chg="modSp">
        <pc:chgData name="Clarke, Jim (STFC,DL,AST)" userId="S::jim.clarke@stfc.ac.uk::cfbc3bf2-f1c3-43b3-bd3d-aaf645717052" providerId="AD" clId="Web-{D6F4EEC8-E603-7119-5A0B-1AD8754C2942}" dt="2021-11-08T16:27:03.626" v="224" actId="20577"/>
        <pc:sldMkLst>
          <pc:docMk/>
          <pc:sldMk cId="2803321705" sldId="363"/>
        </pc:sldMkLst>
        <pc:spChg chg="mod">
          <ac:chgData name="Clarke, Jim (STFC,DL,AST)" userId="S::jim.clarke@stfc.ac.uk::cfbc3bf2-f1c3-43b3-bd3d-aaf645717052" providerId="AD" clId="Web-{D6F4EEC8-E603-7119-5A0B-1AD8754C2942}" dt="2021-11-08T16:27:03.626" v="224" actId="20577"/>
          <ac:spMkLst>
            <pc:docMk/>
            <pc:sldMk cId="2803321705" sldId="363"/>
            <ac:spMk id="3" creationId="{00000000-0000-0000-0000-000000000000}"/>
          </ac:spMkLst>
        </pc:spChg>
      </pc:sldChg>
      <pc:sldChg chg="delSp modSp add replId">
        <pc:chgData name="Clarke, Jim (STFC,DL,AST)" userId="S::jim.clarke@stfc.ac.uk::cfbc3bf2-f1c3-43b3-bd3d-aaf645717052" providerId="AD" clId="Web-{D6F4EEC8-E603-7119-5A0B-1AD8754C2942}" dt="2021-11-08T16:24:53.624" v="192" actId="20577"/>
        <pc:sldMkLst>
          <pc:docMk/>
          <pc:sldMk cId="637103597" sldId="366"/>
        </pc:sldMkLst>
        <pc:spChg chg="mod">
          <ac:chgData name="Clarke, Jim (STFC,DL,AST)" userId="S::jim.clarke@stfc.ac.uk::cfbc3bf2-f1c3-43b3-bd3d-aaf645717052" providerId="AD" clId="Web-{D6F4EEC8-E603-7119-5A0B-1AD8754C2942}" dt="2021-11-08T16:17:50.788" v="18" actId="20577"/>
          <ac:spMkLst>
            <pc:docMk/>
            <pc:sldMk cId="637103597" sldId="366"/>
            <ac:spMk id="2" creationId="{68DF2DAB-537D-4AF4-B404-F7539B9A8D67}"/>
          </ac:spMkLst>
        </pc:spChg>
        <pc:spChg chg="mod">
          <ac:chgData name="Clarke, Jim (STFC,DL,AST)" userId="S::jim.clarke@stfc.ac.uk::cfbc3bf2-f1c3-43b3-bd3d-aaf645717052" providerId="AD" clId="Web-{D6F4EEC8-E603-7119-5A0B-1AD8754C2942}" dt="2021-11-08T16:24:53.624" v="192" actId="20577"/>
          <ac:spMkLst>
            <pc:docMk/>
            <pc:sldMk cId="637103597" sldId="366"/>
            <ac:spMk id="4" creationId="{0C8FB8C6-4EE4-4237-8561-0D73A641DB38}"/>
          </ac:spMkLst>
        </pc:spChg>
        <pc:spChg chg="del">
          <ac:chgData name="Clarke, Jim (STFC,DL,AST)" userId="S::jim.clarke@stfc.ac.uk::cfbc3bf2-f1c3-43b3-bd3d-aaf645717052" providerId="AD" clId="Web-{D6F4EEC8-E603-7119-5A0B-1AD8754C2942}" dt="2021-11-08T16:18:01.116" v="20"/>
          <ac:spMkLst>
            <pc:docMk/>
            <pc:sldMk cId="637103597" sldId="366"/>
            <ac:spMk id="5" creationId="{AAB3FA7F-8F02-4BD5-AFDD-12DF23774FC1}"/>
          </ac:spMkLst>
        </pc:spChg>
        <pc:picChg chg="del">
          <ac:chgData name="Clarke, Jim (STFC,DL,AST)" userId="S::jim.clarke@stfc.ac.uk::cfbc3bf2-f1c3-43b3-bd3d-aaf645717052" providerId="AD" clId="Web-{D6F4EEC8-E603-7119-5A0B-1AD8754C2942}" dt="2021-11-08T16:17:53.522" v="19"/>
          <ac:picMkLst>
            <pc:docMk/>
            <pc:sldMk cId="637103597" sldId="366"/>
            <ac:picMk id="1032" creationId="{6C2C4F78-BDC8-4036-AF88-68557EE92FD6}"/>
          </ac:picMkLst>
        </pc:picChg>
      </pc:sldChg>
      <pc:sldChg chg="new del">
        <pc:chgData name="Clarke, Jim (STFC,DL,AST)" userId="S::jim.clarke@stfc.ac.uk::cfbc3bf2-f1c3-43b3-bd3d-aaf645717052" providerId="AD" clId="Web-{D6F4EEC8-E603-7119-5A0B-1AD8754C2942}" dt="2021-11-08T16:17:30.162" v="10"/>
        <pc:sldMkLst>
          <pc:docMk/>
          <pc:sldMk cId="3782897522" sldId="366"/>
        </pc:sldMkLst>
      </pc:sldChg>
    </pc:docChg>
  </pc:docChgLst>
  <pc:docChgLst>
    <pc:chgData name="Baker, Emily (STFC,DL,AST)" userId="S::emily.baker@stfc.ac.uk::cd63b128-5bbb-4867-bad5-e2b99d3ce767" providerId="AD" clId="Web-{775A8F3A-D766-1169-CF3C-67C71E39B3A9}"/>
    <pc:docChg chg="delSld modSld">
      <pc:chgData name="Baker, Emily (STFC,DL,AST)" userId="S::emily.baker@stfc.ac.uk::cd63b128-5bbb-4867-bad5-e2b99d3ce767" providerId="AD" clId="Web-{775A8F3A-D766-1169-CF3C-67C71E39B3A9}" dt="2021-12-06T11:16:33.815" v="23"/>
      <pc:docMkLst>
        <pc:docMk/>
      </pc:docMkLst>
      <pc:sldChg chg="modSp">
        <pc:chgData name="Baker, Emily (STFC,DL,AST)" userId="S::emily.baker@stfc.ac.uk::cd63b128-5bbb-4867-bad5-e2b99d3ce767" providerId="AD" clId="Web-{775A8F3A-D766-1169-CF3C-67C71E39B3A9}" dt="2021-12-06T11:16:05.627" v="7" actId="20577"/>
        <pc:sldMkLst>
          <pc:docMk/>
          <pc:sldMk cId="3224382533" sldId="257"/>
        </pc:sldMkLst>
        <pc:spChg chg="mod">
          <ac:chgData name="Baker, Emily (STFC,DL,AST)" userId="S::emily.baker@stfc.ac.uk::cd63b128-5bbb-4867-bad5-e2b99d3ce767" providerId="AD" clId="Web-{775A8F3A-D766-1169-CF3C-67C71E39B3A9}" dt="2021-12-06T11:16:05.627" v="7" actId="20577"/>
          <ac:spMkLst>
            <pc:docMk/>
            <pc:sldMk cId="3224382533" sldId="257"/>
            <ac:spMk id="12" creationId="{00000000-0000-0000-0000-000000000000}"/>
          </ac:spMkLst>
        </pc:spChg>
      </pc:sldChg>
      <pc:sldChg chg="modSp">
        <pc:chgData name="Baker, Emily (STFC,DL,AST)" userId="S::emily.baker@stfc.ac.uk::cd63b128-5bbb-4867-bad5-e2b99d3ce767" providerId="AD" clId="Web-{775A8F3A-D766-1169-CF3C-67C71E39B3A9}" dt="2021-12-06T11:16:30.987" v="21" actId="20577"/>
        <pc:sldMkLst>
          <pc:docMk/>
          <pc:sldMk cId="3667547723" sldId="311"/>
        </pc:sldMkLst>
        <pc:spChg chg="mod">
          <ac:chgData name="Baker, Emily (STFC,DL,AST)" userId="S::emily.baker@stfc.ac.uk::cd63b128-5bbb-4867-bad5-e2b99d3ce767" providerId="AD" clId="Web-{775A8F3A-D766-1169-CF3C-67C71E39B3A9}" dt="2021-12-06T11:16:30.987" v="21" actId="20577"/>
          <ac:spMkLst>
            <pc:docMk/>
            <pc:sldMk cId="3667547723" sldId="311"/>
            <ac:spMk id="16" creationId="{2422DBB9-7747-7041-8E78-C517CE8075C9}"/>
          </ac:spMkLst>
        </pc:spChg>
      </pc:sldChg>
      <pc:sldChg chg="del">
        <pc:chgData name="Baker, Emily (STFC,DL,AST)" userId="S::emily.baker@stfc.ac.uk::cd63b128-5bbb-4867-bad5-e2b99d3ce767" providerId="AD" clId="Web-{775A8F3A-D766-1169-CF3C-67C71E39B3A9}" dt="2021-12-06T11:16:23.861" v="16"/>
        <pc:sldMkLst>
          <pc:docMk/>
          <pc:sldMk cId="3680939876" sldId="364"/>
        </pc:sldMkLst>
      </pc:sldChg>
      <pc:sldChg chg="del">
        <pc:chgData name="Baker, Emily (STFC,DL,AST)" userId="S::emily.baker@stfc.ac.uk::cd63b128-5bbb-4867-bad5-e2b99d3ce767" providerId="AD" clId="Web-{775A8F3A-D766-1169-CF3C-67C71E39B3A9}" dt="2021-12-06T11:16:23.861" v="15"/>
        <pc:sldMkLst>
          <pc:docMk/>
          <pc:sldMk cId="637103597" sldId="366"/>
        </pc:sldMkLst>
      </pc:sldChg>
      <pc:sldChg chg="del">
        <pc:chgData name="Baker, Emily (STFC,DL,AST)" userId="S::emily.baker@stfc.ac.uk::cd63b128-5bbb-4867-bad5-e2b99d3ce767" providerId="AD" clId="Web-{775A8F3A-D766-1169-CF3C-67C71E39B3A9}" dt="2021-12-06T11:16:23.861" v="14"/>
        <pc:sldMkLst>
          <pc:docMk/>
          <pc:sldMk cId="1507103885" sldId="367"/>
        </pc:sldMkLst>
      </pc:sldChg>
      <pc:sldChg chg="del">
        <pc:chgData name="Baker, Emily (STFC,DL,AST)" userId="S::emily.baker@stfc.ac.uk::cd63b128-5bbb-4867-bad5-e2b99d3ce767" providerId="AD" clId="Web-{775A8F3A-D766-1169-CF3C-67C71E39B3A9}" dt="2021-12-06T11:16:32.408" v="22"/>
        <pc:sldMkLst>
          <pc:docMk/>
          <pc:sldMk cId="949488369" sldId="368"/>
        </pc:sldMkLst>
      </pc:sldChg>
      <pc:sldChg chg="del">
        <pc:chgData name="Baker, Emily (STFC,DL,AST)" userId="S::emily.baker@stfc.ac.uk::cd63b128-5bbb-4867-bad5-e2b99d3ce767" providerId="AD" clId="Web-{775A8F3A-D766-1169-CF3C-67C71E39B3A9}" dt="2021-12-06T11:16:23.861" v="17"/>
        <pc:sldMkLst>
          <pc:docMk/>
          <pc:sldMk cId="800333677" sldId="369"/>
        </pc:sldMkLst>
      </pc:sldChg>
      <pc:sldChg chg="del">
        <pc:chgData name="Baker, Emily (STFC,DL,AST)" userId="S::emily.baker@stfc.ac.uk::cd63b128-5bbb-4867-bad5-e2b99d3ce767" providerId="AD" clId="Web-{775A8F3A-D766-1169-CF3C-67C71E39B3A9}" dt="2021-12-06T11:16:23.861" v="8"/>
        <pc:sldMkLst>
          <pc:docMk/>
          <pc:sldMk cId="385304203" sldId="370"/>
        </pc:sldMkLst>
      </pc:sldChg>
      <pc:sldChg chg="del">
        <pc:chgData name="Baker, Emily (STFC,DL,AST)" userId="S::emily.baker@stfc.ac.uk::cd63b128-5bbb-4867-bad5-e2b99d3ce767" providerId="AD" clId="Web-{775A8F3A-D766-1169-CF3C-67C71E39B3A9}" dt="2021-12-06T11:16:23.861" v="9"/>
        <pc:sldMkLst>
          <pc:docMk/>
          <pc:sldMk cId="4072538357" sldId="371"/>
        </pc:sldMkLst>
      </pc:sldChg>
      <pc:sldChg chg="del">
        <pc:chgData name="Baker, Emily (STFC,DL,AST)" userId="S::emily.baker@stfc.ac.uk::cd63b128-5bbb-4867-bad5-e2b99d3ce767" providerId="AD" clId="Web-{775A8F3A-D766-1169-CF3C-67C71E39B3A9}" dt="2021-12-06T11:16:23.861" v="10"/>
        <pc:sldMkLst>
          <pc:docMk/>
          <pc:sldMk cId="547341954" sldId="372"/>
        </pc:sldMkLst>
      </pc:sldChg>
      <pc:sldChg chg="del">
        <pc:chgData name="Baker, Emily (STFC,DL,AST)" userId="S::emily.baker@stfc.ac.uk::cd63b128-5bbb-4867-bad5-e2b99d3ce767" providerId="AD" clId="Web-{775A8F3A-D766-1169-CF3C-67C71E39B3A9}" dt="2021-12-06T11:16:23.861" v="11"/>
        <pc:sldMkLst>
          <pc:docMk/>
          <pc:sldMk cId="931342742" sldId="373"/>
        </pc:sldMkLst>
      </pc:sldChg>
      <pc:sldChg chg="del">
        <pc:chgData name="Baker, Emily (STFC,DL,AST)" userId="S::emily.baker@stfc.ac.uk::cd63b128-5bbb-4867-bad5-e2b99d3ce767" providerId="AD" clId="Web-{775A8F3A-D766-1169-CF3C-67C71E39B3A9}" dt="2021-12-06T11:16:33.815" v="23"/>
        <pc:sldMkLst>
          <pc:docMk/>
          <pc:sldMk cId="3420516509" sldId="374"/>
        </pc:sldMkLst>
      </pc:sldChg>
      <pc:sldChg chg="del">
        <pc:chgData name="Baker, Emily (STFC,DL,AST)" userId="S::emily.baker@stfc.ac.uk::cd63b128-5bbb-4867-bad5-e2b99d3ce767" providerId="AD" clId="Web-{775A8F3A-D766-1169-CF3C-67C71E39B3A9}" dt="2021-12-06T11:16:23.861" v="12"/>
        <pc:sldMkLst>
          <pc:docMk/>
          <pc:sldMk cId="1678520939" sldId="375"/>
        </pc:sldMkLst>
      </pc:sldChg>
      <pc:sldChg chg="del">
        <pc:chgData name="Baker, Emily (STFC,DL,AST)" userId="S::emily.baker@stfc.ac.uk::cd63b128-5bbb-4867-bad5-e2b99d3ce767" providerId="AD" clId="Web-{775A8F3A-D766-1169-CF3C-67C71E39B3A9}" dt="2021-12-06T11:16:23.861" v="13"/>
        <pc:sldMkLst>
          <pc:docMk/>
          <pc:sldMk cId="109817817" sldId="376"/>
        </pc:sldMkLst>
      </pc:sldChg>
    </pc:docChg>
  </pc:docChgLst>
  <pc:docChgLst>
    <pc:chgData name="Baker, Emily (STFC,DL,AST)" userId="S::emily.baker@stfc.ac.uk::cd63b128-5bbb-4867-bad5-e2b99d3ce767" providerId="AD" clId="Web-{41012849-1FCF-D741-22DC-46EA7D8E537A}"/>
    <pc:docChg chg="modSld">
      <pc:chgData name="Baker, Emily (STFC,DL,AST)" userId="S::emily.baker@stfc.ac.uk::cd63b128-5bbb-4867-bad5-e2b99d3ce767" providerId="AD" clId="Web-{41012849-1FCF-D741-22DC-46EA7D8E537A}" dt="2020-10-16T10:51:14.103" v="40" actId="20577"/>
      <pc:docMkLst>
        <pc:docMk/>
      </pc:docMkLst>
      <pc:sldChg chg="modSp">
        <pc:chgData name="Baker, Emily (STFC,DL,AST)" userId="S::emily.baker@stfc.ac.uk::cd63b128-5bbb-4867-bad5-e2b99d3ce767" providerId="AD" clId="Web-{41012849-1FCF-D741-22DC-46EA7D8E537A}" dt="2020-10-16T10:50:38.712" v="31" actId="20577"/>
        <pc:sldMkLst>
          <pc:docMk/>
          <pc:sldMk cId="3224382533" sldId="257"/>
        </pc:sldMkLst>
        <pc:spChg chg="mod">
          <ac:chgData name="Baker, Emily (STFC,DL,AST)" userId="S::emily.baker@stfc.ac.uk::cd63b128-5bbb-4867-bad5-e2b99d3ce767" providerId="AD" clId="Web-{41012849-1FCF-D741-22DC-46EA7D8E537A}" dt="2020-10-16T10:50:38.712" v="31" actId="20577"/>
          <ac:spMkLst>
            <pc:docMk/>
            <pc:sldMk cId="3224382533" sldId="257"/>
            <ac:spMk id="12" creationId="{00000000-0000-0000-0000-000000000000}"/>
          </ac:spMkLst>
        </pc:spChg>
      </pc:sldChg>
      <pc:sldChg chg="modSp">
        <pc:chgData name="Baker, Emily (STFC,DL,AST)" userId="S::emily.baker@stfc.ac.uk::cd63b128-5bbb-4867-bad5-e2b99d3ce767" providerId="AD" clId="Web-{41012849-1FCF-D741-22DC-46EA7D8E537A}" dt="2020-10-16T10:51:14.103" v="39" actId="20577"/>
        <pc:sldMkLst>
          <pc:docMk/>
          <pc:sldMk cId="3329121916" sldId="322"/>
        </pc:sldMkLst>
        <pc:spChg chg="mod">
          <ac:chgData name="Baker, Emily (STFC,DL,AST)" userId="S::emily.baker@stfc.ac.uk::cd63b128-5bbb-4867-bad5-e2b99d3ce767" providerId="AD" clId="Web-{41012849-1FCF-D741-22DC-46EA7D8E537A}" dt="2020-10-16T10:51:14.103" v="39" actId="20577"/>
          <ac:spMkLst>
            <pc:docMk/>
            <pc:sldMk cId="3329121916" sldId="322"/>
            <ac:spMk id="3" creationId="{00000000-0000-0000-0000-000000000000}"/>
          </ac:spMkLst>
        </pc:spChg>
      </pc:sldChg>
    </pc:docChg>
  </pc:docChgLst>
  <pc:docChgLst>
    <pc:chgData clId="Web-{0FB825EE-B096-8499-3F05-4AAD12BFD438}"/>
    <pc:docChg chg="modSld">
      <pc:chgData name="" userId="" providerId="" clId="Web-{0FB825EE-B096-8499-3F05-4AAD12BFD438}" dt="2021-01-04T11:56:54.495" v="20" actId="20577"/>
      <pc:docMkLst>
        <pc:docMk/>
      </pc:docMkLst>
      <pc:sldChg chg="delSp modSp">
        <pc:chgData name="" userId="" providerId="" clId="Web-{0FB825EE-B096-8499-3F05-4AAD12BFD438}" dt="2021-01-04T11:56:54.495" v="19" actId="20577"/>
        <pc:sldMkLst>
          <pc:docMk/>
          <pc:sldMk cId="3224382533" sldId="257"/>
        </pc:sldMkLst>
        <pc:spChg chg="mod">
          <ac:chgData name="" userId="" providerId="" clId="Web-{0FB825EE-B096-8499-3F05-4AAD12BFD438}" dt="2021-01-04T11:56:54.495" v="19" actId="20577"/>
          <ac:spMkLst>
            <pc:docMk/>
            <pc:sldMk cId="3224382533" sldId="257"/>
            <ac:spMk id="12" creationId="{00000000-0000-0000-0000-000000000000}"/>
          </ac:spMkLst>
        </pc:spChg>
        <pc:picChg chg="del">
          <ac:chgData name="" userId="" providerId="" clId="Web-{0FB825EE-B096-8499-3F05-4AAD12BFD438}" dt="2021-01-04T11:56:47.604" v="0"/>
          <ac:picMkLst>
            <pc:docMk/>
            <pc:sldMk cId="3224382533" sldId="257"/>
            <ac:picMk id="9" creationId="{00000000-0000-0000-0000-000000000000}"/>
          </ac:picMkLst>
        </pc:picChg>
        <pc:picChg chg="del">
          <ac:chgData name="" userId="" providerId="" clId="Web-{0FB825EE-B096-8499-3F05-4AAD12BFD438}" dt="2021-01-04T11:56:48.276" v="1"/>
          <ac:picMkLst>
            <pc:docMk/>
            <pc:sldMk cId="3224382533" sldId="257"/>
            <ac:picMk id="1026" creationId="{00000000-0000-0000-0000-000000000000}"/>
          </ac:picMkLst>
        </pc:picChg>
      </pc:sldChg>
    </pc:docChg>
  </pc:docChgLst>
  <pc:docChgLst>
    <pc:chgData name="Baker, Emily (STFC,DL,AST)" userId="S::emily.baker@stfc.ac.uk::cd63b128-5bbb-4867-bad5-e2b99d3ce767" providerId="AD" clId="Web-{53974F75-DFF2-20A2-99B0-10DBA7A3D45A}"/>
    <pc:docChg chg="addSld delSld modSld">
      <pc:chgData name="Baker, Emily (STFC,DL,AST)" userId="S::emily.baker@stfc.ac.uk::cd63b128-5bbb-4867-bad5-e2b99d3ce767" providerId="AD" clId="Web-{53974F75-DFF2-20A2-99B0-10DBA7A3D45A}" dt="2022-01-07T14:50:50.701" v="6"/>
      <pc:docMkLst>
        <pc:docMk/>
      </pc:docMkLst>
      <pc:sldChg chg="modSp">
        <pc:chgData name="Baker, Emily (STFC,DL,AST)" userId="S::emily.baker@stfc.ac.uk::cd63b128-5bbb-4867-bad5-e2b99d3ce767" providerId="AD" clId="Web-{53974F75-DFF2-20A2-99B0-10DBA7A3D45A}" dt="2022-01-07T14:50:36.810" v="5"/>
        <pc:sldMkLst>
          <pc:docMk/>
          <pc:sldMk cId="934678447" sldId="352"/>
        </pc:sldMkLst>
        <pc:spChg chg="mod">
          <ac:chgData name="Baker, Emily (STFC,DL,AST)" userId="S::emily.baker@stfc.ac.uk::cd63b128-5bbb-4867-bad5-e2b99d3ce767" providerId="AD" clId="Web-{53974F75-DFF2-20A2-99B0-10DBA7A3D45A}" dt="2022-01-07T14:50:16.356" v="1"/>
          <ac:spMkLst>
            <pc:docMk/>
            <pc:sldMk cId="934678447" sldId="352"/>
            <ac:spMk id="6" creationId="{00000000-0000-0000-0000-000000000000}"/>
          </ac:spMkLst>
        </pc:spChg>
        <pc:spChg chg="mod">
          <ac:chgData name="Baker, Emily (STFC,DL,AST)" userId="S::emily.baker@stfc.ac.uk::cd63b128-5bbb-4867-bad5-e2b99d3ce767" providerId="AD" clId="Web-{53974F75-DFF2-20A2-99B0-10DBA7A3D45A}" dt="2022-01-07T14:50:36.810" v="5"/>
          <ac:spMkLst>
            <pc:docMk/>
            <pc:sldMk cId="934678447" sldId="352"/>
            <ac:spMk id="7" creationId="{00000000-0000-0000-0000-000000000000}"/>
          </ac:spMkLst>
        </pc:spChg>
      </pc:sldChg>
      <pc:sldChg chg="add del">
        <pc:chgData name="Baker, Emily (STFC,DL,AST)" userId="S::emily.baker@stfc.ac.uk::cd63b128-5bbb-4867-bad5-e2b99d3ce767" providerId="AD" clId="Web-{53974F75-DFF2-20A2-99B0-10DBA7A3D45A}" dt="2022-01-07T14:50:50.701" v="6"/>
        <pc:sldMkLst>
          <pc:docMk/>
          <pc:sldMk cId="2013624769" sldId="353"/>
        </pc:sldMkLst>
      </pc:sldChg>
    </pc:docChg>
  </pc:docChgLst>
  <pc:docChgLst>
    <pc:chgData name="Clarke, Jim (STFC,DL,AST)" userId="S::jim.clarke@stfc.ac.uk::cfbc3bf2-f1c3-43b3-bd3d-aaf645717052" providerId="AD" clId="Web-{96407284-DE2E-7D09-EF91-AA7C30A52B0F}"/>
    <pc:docChg chg="addSld modSld">
      <pc:chgData name="Clarke, Jim (STFC,DL,AST)" userId="S::jim.clarke@stfc.ac.uk::cfbc3bf2-f1c3-43b3-bd3d-aaf645717052" providerId="AD" clId="Web-{96407284-DE2E-7D09-EF91-AA7C30A52B0F}" dt="2022-11-07T15:14:55.612" v="585" actId="1076"/>
      <pc:docMkLst>
        <pc:docMk/>
      </pc:docMkLst>
      <pc:sldChg chg="addSp modSp">
        <pc:chgData name="Clarke, Jim (STFC,DL,AST)" userId="S::jim.clarke@stfc.ac.uk::cfbc3bf2-f1c3-43b3-bd3d-aaf645717052" providerId="AD" clId="Web-{96407284-DE2E-7D09-EF91-AA7C30A52B0F}" dt="2022-11-07T15:14:55.612" v="585" actId="1076"/>
        <pc:sldMkLst>
          <pc:docMk/>
          <pc:sldMk cId="1479694801" sldId="333"/>
        </pc:sldMkLst>
        <pc:spChg chg="mod">
          <ac:chgData name="Clarke, Jim (STFC,DL,AST)" userId="S::jim.clarke@stfc.ac.uk::cfbc3bf2-f1c3-43b3-bd3d-aaf645717052" providerId="AD" clId="Web-{96407284-DE2E-7D09-EF91-AA7C30A52B0F}" dt="2022-11-07T09:29:06.432" v="135"/>
          <ac:spMkLst>
            <pc:docMk/>
            <pc:sldMk cId="1479694801" sldId="333"/>
            <ac:spMk id="2" creationId="{C9CFB8A8-A50F-94FD-7972-6B8C816772CA}"/>
          </ac:spMkLst>
        </pc:spChg>
        <pc:spChg chg="add mod">
          <ac:chgData name="Clarke, Jim (STFC,DL,AST)" userId="S::jim.clarke@stfc.ac.uk::cfbc3bf2-f1c3-43b3-bd3d-aaf645717052" providerId="AD" clId="Web-{96407284-DE2E-7D09-EF91-AA7C30A52B0F}" dt="2022-11-07T09:29:09.682" v="136"/>
          <ac:spMkLst>
            <pc:docMk/>
            <pc:sldMk cId="1479694801" sldId="333"/>
            <ac:spMk id="4" creationId="{0716412E-C7A3-BC6E-50BC-87C3B18ED65F}"/>
          </ac:spMkLst>
        </pc:spChg>
        <pc:spChg chg="mod">
          <ac:chgData name="Clarke, Jim (STFC,DL,AST)" userId="S::jim.clarke@stfc.ac.uk::cfbc3bf2-f1c3-43b3-bd3d-aaf645717052" providerId="AD" clId="Web-{96407284-DE2E-7D09-EF91-AA7C30A52B0F}" dt="2022-11-07T15:14:48.737" v="583" actId="20577"/>
          <ac:spMkLst>
            <pc:docMk/>
            <pc:sldMk cId="1479694801" sldId="333"/>
            <ac:spMk id="6" creationId="{B87FA719-4DEB-CFEA-B92B-DFEAAA4B8581}"/>
          </ac:spMkLst>
        </pc:spChg>
        <pc:picChg chg="add mod">
          <ac:chgData name="Clarke, Jim (STFC,DL,AST)" userId="S::jim.clarke@stfc.ac.uk::cfbc3bf2-f1c3-43b3-bd3d-aaf645717052" providerId="AD" clId="Web-{96407284-DE2E-7D09-EF91-AA7C30A52B0F}" dt="2022-11-07T15:14:55.612" v="585" actId="1076"/>
          <ac:picMkLst>
            <pc:docMk/>
            <pc:sldMk cId="1479694801" sldId="333"/>
            <ac:picMk id="3" creationId="{DEBEF42A-918B-3118-9113-65864650E9E4}"/>
          </ac:picMkLst>
        </pc:picChg>
      </pc:sldChg>
      <pc:sldChg chg="addSp delSp modSp add replId">
        <pc:chgData name="Clarke, Jim (STFC,DL,AST)" userId="S::jim.clarke@stfc.ac.uk::cfbc3bf2-f1c3-43b3-bd3d-aaf645717052" providerId="AD" clId="Web-{96407284-DE2E-7D09-EF91-AA7C30A52B0F}" dt="2022-11-07T09:09:40.045" v="117" actId="1076"/>
        <pc:sldMkLst>
          <pc:docMk/>
          <pc:sldMk cId="479886142" sldId="354"/>
        </pc:sldMkLst>
        <pc:spChg chg="mod">
          <ac:chgData name="Clarke, Jim (STFC,DL,AST)" userId="S::jim.clarke@stfc.ac.uk::cfbc3bf2-f1c3-43b3-bd3d-aaf645717052" providerId="AD" clId="Web-{96407284-DE2E-7D09-EF91-AA7C30A52B0F}" dt="2022-11-07T09:05:26.083" v="13" actId="20577"/>
          <ac:spMkLst>
            <pc:docMk/>
            <pc:sldMk cId="479886142" sldId="354"/>
            <ac:spMk id="5" creationId="{67B54F19-1212-9345-95FF-9D2815FD6E96}"/>
          </ac:spMkLst>
        </pc:spChg>
        <pc:spChg chg="mod">
          <ac:chgData name="Clarke, Jim (STFC,DL,AST)" userId="S::jim.clarke@stfc.ac.uk::cfbc3bf2-f1c3-43b3-bd3d-aaf645717052" providerId="AD" clId="Web-{96407284-DE2E-7D09-EF91-AA7C30A52B0F}" dt="2022-11-07T09:05:59.053" v="34" actId="20577"/>
          <ac:spMkLst>
            <pc:docMk/>
            <pc:sldMk cId="479886142" sldId="354"/>
            <ac:spMk id="8" creationId="{00000000-0000-0000-0000-000000000000}"/>
          </ac:spMkLst>
        </pc:spChg>
        <pc:spChg chg="mod">
          <ac:chgData name="Clarke, Jim (STFC,DL,AST)" userId="S::jim.clarke@stfc.ac.uk::cfbc3bf2-f1c3-43b3-bd3d-aaf645717052" providerId="AD" clId="Web-{96407284-DE2E-7D09-EF91-AA7C30A52B0F}" dt="2022-11-07T09:09:04.560" v="113" actId="20577"/>
          <ac:spMkLst>
            <pc:docMk/>
            <pc:sldMk cId="479886142" sldId="354"/>
            <ac:spMk id="10" creationId="{E22987ED-03D8-B41A-A23D-182E3DE1D92D}"/>
          </ac:spMkLst>
        </pc:spChg>
        <pc:picChg chg="del">
          <ac:chgData name="Clarke, Jim (STFC,DL,AST)" userId="S::jim.clarke@stfc.ac.uk::cfbc3bf2-f1c3-43b3-bd3d-aaf645717052" providerId="AD" clId="Web-{96407284-DE2E-7D09-EF91-AA7C30A52B0F}" dt="2022-11-07T09:04:59.332" v="5"/>
          <ac:picMkLst>
            <pc:docMk/>
            <pc:sldMk cId="479886142" sldId="354"/>
            <ac:picMk id="2" creationId="{D7A53BCD-16CA-7362-22E5-CB1FAB4BDB88}"/>
          </ac:picMkLst>
        </pc:picChg>
        <pc:picChg chg="add mod">
          <ac:chgData name="Clarke, Jim (STFC,DL,AST)" userId="S::jim.clarke@stfc.ac.uk::cfbc3bf2-f1c3-43b3-bd3d-aaf645717052" providerId="AD" clId="Web-{96407284-DE2E-7D09-EF91-AA7C30A52B0F}" dt="2022-11-07T09:09:40.045" v="117" actId="1076"/>
          <ac:picMkLst>
            <pc:docMk/>
            <pc:sldMk cId="479886142" sldId="354"/>
            <ac:picMk id="3" creationId="{04E1AAA0-F5C8-D579-3F40-8C0471BE4605}"/>
          </ac:picMkLst>
        </pc:picChg>
        <pc:picChg chg="add mod">
          <ac:chgData name="Clarke, Jim (STFC,DL,AST)" userId="S::jim.clarke@stfc.ac.uk::cfbc3bf2-f1c3-43b3-bd3d-aaf645717052" providerId="AD" clId="Web-{96407284-DE2E-7D09-EF91-AA7C30A52B0F}" dt="2022-11-07T09:09:38.092" v="116" actId="1076"/>
          <ac:picMkLst>
            <pc:docMk/>
            <pc:sldMk cId="479886142" sldId="354"/>
            <ac:picMk id="4" creationId="{8B756B17-A83A-2A4D-8CD1-8EBFC572F87B}"/>
          </ac:picMkLst>
        </pc:picChg>
      </pc:sldChg>
    </pc:docChg>
  </pc:docChgLst>
  <pc:docChgLst>
    <pc:chgData name="Baker, Emily (STFC,DL,AST)" userId="S::emily.baker@stfc.ac.uk::cd63b128-5bbb-4867-bad5-e2b99d3ce767" providerId="AD" clId="Web-{4F03ACB3-D379-0296-88D1-E330A73D1AA5}"/>
    <pc:docChg chg="addSld delSld modSld sldOrd">
      <pc:chgData name="Baker, Emily (STFC,DL,AST)" userId="S::emily.baker@stfc.ac.uk::cd63b128-5bbb-4867-bad5-e2b99d3ce767" providerId="AD" clId="Web-{4F03ACB3-D379-0296-88D1-E330A73D1AA5}" dt="2022-11-28T08:30:56.615" v="43" actId="1076"/>
      <pc:docMkLst>
        <pc:docMk/>
      </pc:docMkLst>
      <pc:sldChg chg="modSp">
        <pc:chgData name="Baker, Emily (STFC,DL,AST)" userId="S::emily.baker@stfc.ac.uk::cd63b128-5bbb-4867-bad5-e2b99d3ce767" providerId="AD" clId="Web-{4F03ACB3-D379-0296-88D1-E330A73D1AA5}" dt="2022-11-28T08:28:36.455" v="17" actId="20577"/>
        <pc:sldMkLst>
          <pc:docMk/>
          <pc:sldMk cId="3667547723" sldId="311"/>
        </pc:sldMkLst>
        <pc:spChg chg="mod">
          <ac:chgData name="Baker, Emily (STFC,DL,AST)" userId="S::emily.baker@stfc.ac.uk::cd63b128-5bbb-4867-bad5-e2b99d3ce767" providerId="AD" clId="Web-{4F03ACB3-D379-0296-88D1-E330A73D1AA5}" dt="2022-11-28T08:28:36.455" v="17" actId="20577"/>
          <ac:spMkLst>
            <pc:docMk/>
            <pc:sldMk cId="3667547723" sldId="311"/>
            <ac:spMk id="16" creationId="{2422DBB9-7747-7041-8E78-C517CE8075C9}"/>
          </ac:spMkLst>
        </pc:spChg>
      </pc:sldChg>
      <pc:sldChg chg="addSp modSp">
        <pc:chgData name="Baker, Emily (STFC,DL,AST)" userId="S::emily.baker@stfc.ac.uk::cd63b128-5bbb-4867-bad5-e2b99d3ce767" providerId="AD" clId="Web-{4F03ACB3-D379-0296-88D1-E330A73D1AA5}" dt="2022-11-28T08:30:56.615" v="43" actId="1076"/>
        <pc:sldMkLst>
          <pc:docMk/>
          <pc:sldMk cId="1002904232" sldId="332"/>
        </pc:sldMkLst>
        <pc:spChg chg="mod">
          <ac:chgData name="Baker, Emily (STFC,DL,AST)" userId="S::emily.baker@stfc.ac.uk::cd63b128-5bbb-4867-bad5-e2b99d3ce767" providerId="AD" clId="Web-{4F03ACB3-D379-0296-88D1-E330A73D1AA5}" dt="2022-11-28T08:30:53.849" v="42" actId="20577"/>
          <ac:spMkLst>
            <pc:docMk/>
            <pc:sldMk cId="1002904232" sldId="332"/>
            <ac:spMk id="2" creationId="{BFB4F551-78BA-5BB4-94E8-672B805F7195}"/>
          </ac:spMkLst>
        </pc:spChg>
        <pc:picChg chg="add mod">
          <ac:chgData name="Baker, Emily (STFC,DL,AST)" userId="S::emily.baker@stfc.ac.uk::cd63b128-5bbb-4867-bad5-e2b99d3ce767" providerId="AD" clId="Web-{4F03ACB3-D379-0296-88D1-E330A73D1AA5}" dt="2022-11-28T08:30:56.615" v="43" actId="1076"/>
          <ac:picMkLst>
            <pc:docMk/>
            <pc:sldMk cId="1002904232" sldId="332"/>
            <ac:picMk id="3" creationId="{C0D45ED6-12D6-15A5-1396-84AD9894E958}"/>
          </ac:picMkLst>
        </pc:picChg>
      </pc:sldChg>
      <pc:sldChg chg="add replId">
        <pc:chgData name="Baker, Emily (STFC,DL,AST)" userId="S::emily.baker@stfc.ac.uk::cd63b128-5bbb-4867-bad5-e2b99d3ce767" providerId="AD" clId="Web-{4F03ACB3-D379-0296-88D1-E330A73D1AA5}" dt="2022-11-28T08:30:29.677" v="24"/>
        <pc:sldMkLst>
          <pc:docMk/>
          <pc:sldMk cId="1146492866" sldId="334"/>
        </pc:sldMkLst>
      </pc:sldChg>
      <pc:sldChg chg="modSp add del ord replId">
        <pc:chgData name="Baker, Emily (STFC,DL,AST)" userId="S::emily.baker@stfc.ac.uk::cd63b128-5bbb-4867-bad5-e2b99d3ce767" providerId="AD" clId="Web-{4F03ACB3-D379-0296-88D1-E330A73D1AA5}" dt="2022-11-28T08:30:28.489" v="23"/>
        <pc:sldMkLst>
          <pc:docMk/>
          <pc:sldMk cId="1239270825" sldId="334"/>
        </pc:sldMkLst>
        <pc:spChg chg="mod">
          <ac:chgData name="Baker, Emily (STFC,DL,AST)" userId="S::emily.baker@stfc.ac.uk::cd63b128-5bbb-4867-bad5-e2b99d3ce767" providerId="AD" clId="Web-{4F03ACB3-D379-0296-88D1-E330A73D1AA5}" dt="2022-11-28T08:28:48.784" v="22" actId="1076"/>
          <ac:spMkLst>
            <pc:docMk/>
            <pc:sldMk cId="1239270825" sldId="334"/>
            <ac:spMk id="2" creationId="{BFB4F551-78BA-5BB4-94E8-672B805F7195}"/>
          </ac:spMkLst>
        </pc:spChg>
      </pc:sldChg>
    </pc:docChg>
  </pc:docChgLst>
  <pc:docChgLst>
    <pc:chgData name="Baker, Emily (STFC,DL,AST)" userId="S::emily.baker@stfc.ac.uk::cd63b128-5bbb-4867-bad5-e2b99d3ce767" providerId="AD" clId="Web-{3396E4F7-2607-5E5B-6CAE-31D3DDDBE61B}"/>
    <pc:docChg chg="modSld">
      <pc:chgData name="Baker, Emily (STFC,DL,AST)" userId="S::emily.baker@stfc.ac.uk::cd63b128-5bbb-4867-bad5-e2b99d3ce767" providerId="AD" clId="Web-{3396E4F7-2607-5E5B-6CAE-31D3DDDBE61B}" dt="2021-03-10T14:41:24.558" v="0" actId="20577"/>
      <pc:docMkLst>
        <pc:docMk/>
      </pc:docMkLst>
      <pc:sldChg chg="modSp">
        <pc:chgData name="Baker, Emily (STFC,DL,AST)" userId="S::emily.baker@stfc.ac.uk::cd63b128-5bbb-4867-bad5-e2b99d3ce767" providerId="AD" clId="Web-{3396E4F7-2607-5E5B-6CAE-31D3DDDBE61B}" dt="2021-03-10T14:41:24.558" v="0" actId="20577"/>
        <pc:sldMkLst>
          <pc:docMk/>
          <pc:sldMk cId="3224382533" sldId="257"/>
        </pc:sldMkLst>
        <pc:spChg chg="mod">
          <ac:chgData name="Baker, Emily (STFC,DL,AST)" userId="S::emily.baker@stfc.ac.uk::cd63b128-5bbb-4867-bad5-e2b99d3ce767" providerId="AD" clId="Web-{3396E4F7-2607-5E5B-6CAE-31D3DDDBE61B}" dt="2021-03-10T14:41:24.558" v="0" actId="20577"/>
          <ac:spMkLst>
            <pc:docMk/>
            <pc:sldMk cId="3224382533" sldId="257"/>
            <ac:spMk id="12" creationId="{00000000-0000-0000-0000-000000000000}"/>
          </ac:spMkLst>
        </pc:spChg>
      </pc:sldChg>
    </pc:docChg>
  </pc:docChgLst>
  <pc:docChgLst>
    <pc:chgData name="Baker, Emily (STFC,DL,AST)" userId="S::emily.baker@stfc.ac.uk::cd63b128-5bbb-4867-bad5-e2b99d3ce767" providerId="AD" clId="Web-{EA60C805-E9C1-FB1F-1433-CDB762DA127E}"/>
    <pc:docChg chg="modSld">
      <pc:chgData name="Baker, Emily (STFC,DL,AST)" userId="S::emily.baker@stfc.ac.uk::cd63b128-5bbb-4867-bad5-e2b99d3ce767" providerId="AD" clId="Web-{EA60C805-E9C1-FB1F-1433-CDB762DA127E}" dt="2021-07-21T13:28:56.501" v="123" actId="20577"/>
      <pc:docMkLst>
        <pc:docMk/>
      </pc:docMkLst>
      <pc:sldChg chg="addSp delSp modSp">
        <pc:chgData name="Baker, Emily (STFC,DL,AST)" userId="S::emily.baker@stfc.ac.uk::cd63b128-5bbb-4867-bad5-e2b99d3ce767" providerId="AD" clId="Web-{EA60C805-E9C1-FB1F-1433-CDB762DA127E}" dt="2021-07-21T13:28:56.501" v="123" actId="20577"/>
        <pc:sldMkLst>
          <pc:docMk/>
          <pc:sldMk cId="302086603" sldId="361"/>
        </pc:sldMkLst>
        <pc:spChg chg="add mod">
          <ac:chgData name="Baker, Emily (STFC,DL,AST)" userId="S::emily.baker@stfc.ac.uk::cd63b128-5bbb-4867-bad5-e2b99d3ce767" providerId="AD" clId="Web-{EA60C805-E9C1-FB1F-1433-CDB762DA127E}" dt="2021-07-21T13:28:56.501" v="123" actId="20577"/>
          <ac:spMkLst>
            <pc:docMk/>
            <pc:sldMk cId="302086603" sldId="361"/>
            <ac:spMk id="2" creationId="{B03CDE6F-8E2B-48B1-A0BF-94D5EB2ED375}"/>
          </ac:spMkLst>
        </pc:spChg>
        <pc:spChg chg="add mod">
          <ac:chgData name="Baker, Emily (STFC,DL,AST)" userId="S::emily.baker@stfc.ac.uk::cd63b128-5bbb-4867-bad5-e2b99d3ce767" providerId="AD" clId="Web-{EA60C805-E9C1-FB1F-1433-CDB762DA127E}" dt="2021-07-21T13:24:56.558" v="82" actId="20577"/>
          <ac:spMkLst>
            <pc:docMk/>
            <pc:sldMk cId="302086603" sldId="361"/>
            <ac:spMk id="5" creationId="{CC7B4768-390E-45C6-88D2-AF09354FFC47}"/>
          </ac:spMkLst>
        </pc:spChg>
        <pc:spChg chg="mod">
          <ac:chgData name="Baker, Emily (STFC,DL,AST)" userId="S::emily.baker@stfc.ac.uk::cd63b128-5bbb-4867-bad5-e2b99d3ce767" providerId="AD" clId="Web-{EA60C805-E9C1-FB1F-1433-CDB762DA127E}" dt="2021-07-21T13:25:03.745" v="84" actId="20577"/>
          <ac:spMkLst>
            <pc:docMk/>
            <pc:sldMk cId="302086603" sldId="361"/>
            <ac:spMk id="9" creationId="{DE67786B-8CF6-7140-A9BE-F2F0A0F1F7F0}"/>
          </ac:spMkLst>
        </pc:spChg>
        <pc:picChg chg="add mod">
          <ac:chgData name="Baker, Emily (STFC,DL,AST)" userId="S::emily.baker@stfc.ac.uk::cd63b128-5bbb-4867-bad5-e2b99d3ce767" providerId="AD" clId="Web-{EA60C805-E9C1-FB1F-1433-CDB762DA127E}" dt="2021-07-21T13:23:56.259" v="77" actId="14100"/>
          <ac:picMkLst>
            <pc:docMk/>
            <pc:sldMk cId="302086603" sldId="361"/>
            <ac:picMk id="3" creationId="{AF99750D-AF72-4A4D-B44E-216F1413A21F}"/>
          </ac:picMkLst>
        </pc:picChg>
        <pc:picChg chg="add del mod">
          <ac:chgData name="Baker, Emily (STFC,DL,AST)" userId="S::emily.baker@stfc.ac.uk::cd63b128-5bbb-4867-bad5-e2b99d3ce767" providerId="AD" clId="Web-{EA60C805-E9C1-FB1F-1433-CDB762DA127E}" dt="2021-07-21T13:22:19.132" v="31"/>
          <ac:picMkLst>
            <pc:docMk/>
            <pc:sldMk cId="302086603" sldId="361"/>
            <ac:picMk id="4" creationId="{4B578DA8-4D2A-4300-9E1C-ED83712882C9}"/>
          </ac:picMkLst>
        </pc:picChg>
        <pc:picChg chg="add mod">
          <ac:chgData name="Baker, Emily (STFC,DL,AST)" userId="S::emily.baker@stfc.ac.uk::cd63b128-5bbb-4867-bad5-e2b99d3ce767" providerId="AD" clId="Web-{EA60C805-E9C1-FB1F-1433-CDB762DA127E}" dt="2021-07-21T13:25:15.980" v="86" actId="1076"/>
          <ac:picMkLst>
            <pc:docMk/>
            <pc:sldMk cId="302086603" sldId="361"/>
            <ac:picMk id="6" creationId="{C48BBEDF-2F97-43D0-A8A4-B488165D4987}"/>
          </ac:picMkLst>
        </pc:picChg>
      </pc:sldChg>
    </pc:docChg>
  </pc:docChgLst>
  <pc:docChgLst>
    <pc:chgData name="Clarke, Jim (STFC,DL,AST)" userId="S::jim.clarke@stfc.ac.uk::cfbc3bf2-f1c3-43b3-bd3d-aaf645717052" providerId="AD" clId="Web-{54E488B9-03A2-1B5E-4BC7-A6E327F6BCF2}"/>
    <pc:docChg chg="addSld delSld">
      <pc:chgData name="Clarke, Jim (STFC,DL,AST)" userId="S::jim.clarke@stfc.ac.uk::cfbc3bf2-f1c3-43b3-bd3d-aaf645717052" providerId="AD" clId="Web-{54E488B9-03A2-1B5E-4BC7-A6E327F6BCF2}" dt="2021-06-07T12:56:57.994" v="1"/>
      <pc:docMkLst>
        <pc:docMk/>
      </pc:docMkLst>
      <pc:sldChg chg="new del">
        <pc:chgData name="Clarke, Jim (STFC,DL,AST)" userId="S::jim.clarke@stfc.ac.uk::cfbc3bf2-f1c3-43b3-bd3d-aaf645717052" providerId="AD" clId="Web-{54E488B9-03A2-1B5E-4BC7-A6E327F6BCF2}" dt="2021-06-07T12:56:57.994" v="1"/>
        <pc:sldMkLst>
          <pc:docMk/>
          <pc:sldMk cId="1950733606" sldId="348"/>
        </pc:sldMkLst>
      </pc:sldChg>
    </pc:docChg>
  </pc:docChgLst>
  <pc:docChgLst>
    <pc:chgData name="Clarke, Jim (STFC,DL,AST)" userId="S::jim.clarke@stfc.ac.uk::cfbc3bf2-f1c3-43b3-bd3d-aaf645717052" providerId="AD" clId="Web-{F9A4831E-E42C-2EDB-4D08-37DC5AA0A4DF}"/>
    <pc:docChg chg="addSld modSld">
      <pc:chgData name="Clarke, Jim (STFC,DL,AST)" userId="S::jim.clarke@stfc.ac.uk::cfbc3bf2-f1c3-43b3-bd3d-aaf645717052" providerId="AD" clId="Web-{F9A4831E-E42C-2EDB-4D08-37DC5AA0A4DF}" dt="2021-08-09T16:28:02.093" v="7" actId="20577"/>
      <pc:docMkLst>
        <pc:docMk/>
      </pc:docMkLst>
      <pc:sldChg chg="modSp new">
        <pc:chgData name="Clarke, Jim (STFC,DL,AST)" userId="S::jim.clarke@stfc.ac.uk::cfbc3bf2-f1c3-43b3-bd3d-aaf645717052" providerId="AD" clId="Web-{F9A4831E-E42C-2EDB-4D08-37DC5AA0A4DF}" dt="2021-08-09T16:28:02.093" v="7" actId="20577"/>
        <pc:sldMkLst>
          <pc:docMk/>
          <pc:sldMk cId="53332334" sldId="367"/>
        </pc:sldMkLst>
        <pc:spChg chg="mod">
          <ac:chgData name="Clarke, Jim (STFC,DL,AST)" userId="S::jim.clarke@stfc.ac.uk::cfbc3bf2-f1c3-43b3-bd3d-aaf645717052" providerId="AD" clId="Web-{F9A4831E-E42C-2EDB-4D08-37DC5AA0A4DF}" dt="2021-08-09T16:28:02.093" v="7" actId="20577"/>
          <ac:spMkLst>
            <pc:docMk/>
            <pc:sldMk cId="53332334" sldId="367"/>
            <ac:spMk id="2" creationId="{D2565849-8DFE-49F9-8B0C-6837AE3E5E22}"/>
          </ac:spMkLst>
        </pc:spChg>
      </pc:sldChg>
    </pc:docChg>
  </pc:docChgLst>
  <pc:docChgLst>
    <pc:chgData name="Baker, Emily (STFC,DL,AST)" userId="S::emily.baker@stfc.ac.uk::cd63b128-5bbb-4867-bad5-e2b99d3ce767" providerId="AD" clId="Web-{777C286B-11A3-74B0-3F2E-18F647C6ED12}"/>
    <pc:docChg chg="addSld modSld">
      <pc:chgData name="Baker, Emily (STFC,DL,AST)" userId="S::emily.baker@stfc.ac.uk::cd63b128-5bbb-4867-bad5-e2b99d3ce767" providerId="AD" clId="Web-{777C286B-11A3-74B0-3F2E-18F647C6ED12}" dt="2022-09-12T07:55:09.950" v="77" actId="1076"/>
      <pc:docMkLst>
        <pc:docMk/>
      </pc:docMkLst>
      <pc:sldChg chg="modSp">
        <pc:chgData name="Baker, Emily (STFC,DL,AST)" userId="S::emily.baker@stfc.ac.uk::cd63b128-5bbb-4867-bad5-e2b99d3ce767" providerId="AD" clId="Web-{777C286B-11A3-74B0-3F2E-18F647C6ED12}" dt="2022-09-12T07:54:38.043" v="75" actId="1076"/>
        <pc:sldMkLst>
          <pc:docMk/>
          <pc:sldMk cId="2149103315" sldId="329"/>
        </pc:sldMkLst>
        <pc:picChg chg="mod">
          <ac:chgData name="Baker, Emily (STFC,DL,AST)" userId="S::emily.baker@stfc.ac.uk::cd63b128-5bbb-4867-bad5-e2b99d3ce767" providerId="AD" clId="Web-{777C286B-11A3-74B0-3F2E-18F647C6ED12}" dt="2022-09-12T07:54:38.043" v="75" actId="1076"/>
          <ac:picMkLst>
            <pc:docMk/>
            <pc:sldMk cId="2149103315" sldId="329"/>
            <ac:picMk id="5" creationId="{404B09AA-3440-CE1D-0014-29430798E871}"/>
          </ac:picMkLst>
        </pc:picChg>
      </pc:sldChg>
      <pc:sldChg chg="addSp modSp">
        <pc:chgData name="Baker, Emily (STFC,DL,AST)" userId="S::emily.baker@stfc.ac.uk::cd63b128-5bbb-4867-bad5-e2b99d3ce767" providerId="AD" clId="Web-{777C286B-11A3-74B0-3F2E-18F647C6ED12}" dt="2022-09-12T07:55:09.950" v="77" actId="1076"/>
        <pc:sldMkLst>
          <pc:docMk/>
          <pc:sldMk cId="2710700234" sldId="332"/>
        </pc:sldMkLst>
        <pc:spChg chg="add mod">
          <ac:chgData name="Baker, Emily (STFC,DL,AST)" userId="S::emily.baker@stfc.ac.uk::cd63b128-5bbb-4867-bad5-e2b99d3ce767" providerId="AD" clId="Web-{777C286B-11A3-74B0-3F2E-18F647C6ED12}" dt="2022-09-12T07:55:09.950" v="77" actId="1076"/>
          <ac:spMkLst>
            <pc:docMk/>
            <pc:sldMk cId="2710700234" sldId="332"/>
            <ac:spMk id="4" creationId="{BAB8E094-F309-EB68-7CDB-E15AC3DE2E46}"/>
          </ac:spMkLst>
        </pc:spChg>
        <pc:picChg chg="add mod">
          <ac:chgData name="Baker, Emily (STFC,DL,AST)" userId="S::emily.baker@stfc.ac.uk::cd63b128-5bbb-4867-bad5-e2b99d3ce767" providerId="AD" clId="Web-{777C286B-11A3-74B0-3F2E-18F647C6ED12}" dt="2022-09-12T07:45:47.032" v="1" actId="1076"/>
          <ac:picMkLst>
            <pc:docMk/>
            <pc:sldMk cId="2710700234" sldId="332"/>
            <ac:picMk id="3" creationId="{940CB9EA-246F-1FC2-B5E3-E61BBF6B0E8F}"/>
          </ac:picMkLst>
        </pc:picChg>
      </pc:sldChg>
      <pc:sldChg chg="addSp modSp">
        <pc:chgData name="Baker, Emily (STFC,DL,AST)" userId="S::emily.baker@stfc.ac.uk::cd63b128-5bbb-4867-bad5-e2b99d3ce767" providerId="AD" clId="Web-{777C286B-11A3-74B0-3F2E-18F647C6ED12}" dt="2022-09-12T07:47:56.160" v="36" actId="1076"/>
        <pc:sldMkLst>
          <pc:docMk/>
          <pc:sldMk cId="2918298454" sldId="336"/>
        </pc:sldMkLst>
        <pc:spChg chg="add mod">
          <ac:chgData name="Baker, Emily (STFC,DL,AST)" userId="S::emily.baker@stfc.ac.uk::cd63b128-5bbb-4867-bad5-e2b99d3ce767" providerId="AD" clId="Web-{777C286B-11A3-74B0-3F2E-18F647C6ED12}" dt="2022-09-12T07:47:56.160" v="36" actId="1076"/>
          <ac:spMkLst>
            <pc:docMk/>
            <pc:sldMk cId="2918298454" sldId="336"/>
            <ac:spMk id="4" creationId="{7626FA82-D92A-53BA-EB88-9AAF607BC588}"/>
          </ac:spMkLst>
        </pc:spChg>
        <pc:picChg chg="add mod">
          <ac:chgData name="Baker, Emily (STFC,DL,AST)" userId="S::emily.baker@stfc.ac.uk::cd63b128-5bbb-4867-bad5-e2b99d3ce767" providerId="AD" clId="Web-{777C286B-11A3-74B0-3F2E-18F647C6ED12}" dt="2022-09-12T07:47:22.237" v="19" actId="14100"/>
          <ac:picMkLst>
            <pc:docMk/>
            <pc:sldMk cId="2918298454" sldId="336"/>
            <ac:picMk id="3" creationId="{9278E8C1-BE2B-C86B-E00F-4091C275E666}"/>
          </ac:picMkLst>
        </pc:picChg>
      </pc:sldChg>
      <pc:sldChg chg="addSp delSp modSp add">
        <pc:chgData name="Baker, Emily (STFC,DL,AST)" userId="S::emily.baker@stfc.ac.uk::cd63b128-5bbb-4867-bad5-e2b99d3ce767" providerId="AD" clId="Web-{777C286B-11A3-74B0-3F2E-18F647C6ED12}" dt="2022-09-12T07:50:23.382" v="74" actId="1076"/>
        <pc:sldMkLst>
          <pc:docMk/>
          <pc:sldMk cId="1850473225" sldId="338"/>
        </pc:sldMkLst>
        <pc:spChg chg="add del mod">
          <ac:chgData name="Baker, Emily (STFC,DL,AST)" userId="S::emily.baker@stfc.ac.uk::cd63b128-5bbb-4867-bad5-e2b99d3ce767" providerId="AD" clId="Web-{777C286B-11A3-74B0-3F2E-18F647C6ED12}" dt="2022-09-12T07:48:43.114" v="39"/>
          <ac:spMkLst>
            <pc:docMk/>
            <pc:sldMk cId="1850473225" sldId="338"/>
            <ac:spMk id="3" creationId="{CE0F2F7C-D89B-6ADC-CF70-3BED7C686120}"/>
          </ac:spMkLst>
        </pc:spChg>
        <pc:spChg chg="del">
          <ac:chgData name="Baker, Emily (STFC,DL,AST)" userId="S::emily.baker@stfc.ac.uk::cd63b128-5bbb-4867-bad5-e2b99d3ce767" providerId="AD" clId="Web-{777C286B-11A3-74B0-3F2E-18F647C6ED12}" dt="2022-09-12T07:48:45.458" v="40"/>
          <ac:spMkLst>
            <pc:docMk/>
            <pc:sldMk cId="1850473225" sldId="338"/>
            <ac:spMk id="4" creationId="{00000000-0000-0000-0000-000000000000}"/>
          </ac:spMkLst>
        </pc:spChg>
        <pc:spChg chg="del">
          <ac:chgData name="Baker, Emily (STFC,DL,AST)" userId="S::emily.baker@stfc.ac.uk::cd63b128-5bbb-4867-bad5-e2b99d3ce767" providerId="AD" clId="Web-{777C286B-11A3-74B0-3F2E-18F647C6ED12}" dt="2022-09-12T07:48:54.739" v="44"/>
          <ac:spMkLst>
            <pc:docMk/>
            <pc:sldMk cId="1850473225" sldId="338"/>
            <ac:spMk id="7" creationId="{00000000-0000-0000-0000-000000000000}"/>
          </ac:spMkLst>
        </pc:spChg>
        <pc:spChg chg="del">
          <ac:chgData name="Baker, Emily (STFC,DL,AST)" userId="S::emily.baker@stfc.ac.uk::cd63b128-5bbb-4867-bad5-e2b99d3ce767" providerId="AD" clId="Web-{777C286B-11A3-74B0-3F2E-18F647C6ED12}" dt="2022-09-12T07:48:54.739" v="43"/>
          <ac:spMkLst>
            <pc:docMk/>
            <pc:sldMk cId="1850473225" sldId="338"/>
            <ac:spMk id="8" creationId="{00000000-0000-0000-0000-000000000000}"/>
          </ac:spMkLst>
        </pc:spChg>
        <pc:spChg chg="add del mod">
          <ac:chgData name="Baker, Emily (STFC,DL,AST)" userId="S::emily.baker@stfc.ac.uk::cd63b128-5bbb-4867-bad5-e2b99d3ce767" providerId="AD" clId="Web-{777C286B-11A3-74B0-3F2E-18F647C6ED12}" dt="2022-09-12T07:48:53.224" v="42"/>
          <ac:spMkLst>
            <pc:docMk/>
            <pc:sldMk cId="1850473225" sldId="338"/>
            <ac:spMk id="9" creationId="{EC8B6394-1AA7-747D-9E0C-1D313FC1C54F}"/>
          </ac:spMkLst>
        </pc:spChg>
        <pc:spChg chg="add mod">
          <ac:chgData name="Baker, Emily (STFC,DL,AST)" userId="S::emily.baker@stfc.ac.uk::cd63b128-5bbb-4867-bad5-e2b99d3ce767" providerId="AD" clId="Web-{777C286B-11A3-74B0-3F2E-18F647C6ED12}" dt="2022-09-12T07:49:52.100" v="60" actId="14100"/>
          <ac:spMkLst>
            <pc:docMk/>
            <pc:sldMk cId="1850473225" sldId="338"/>
            <ac:spMk id="11" creationId="{3FB74CD1-9CC1-669E-F40B-DE7948125671}"/>
          </ac:spMkLst>
        </pc:spChg>
        <pc:spChg chg="add mod">
          <ac:chgData name="Baker, Emily (STFC,DL,AST)" userId="S::emily.baker@stfc.ac.uk::cd63b128-5bbb-4867-bad5-e2b99d3ce767" providerId="AD" clId="Web-{777C286B-11A3-74B0-3F2E-18F647C6ED12}" dt="2022-09-12T07:50:23.382" v="74" actId="1076"/>
          <ac:spMkLst>
            <pc:docMk/>
            <pc:sldMk cId="1850473225" sldId="338"/>
            <ac:spMk id="12" creationId="{0D67061D-99EA-4099-679E-A406EB2E4B7B}"/>
          </ac:spMkLst>
        </pc:spChg>
        <pc:spChg chg="add mod">
          <ac:chgData name="Baker, Emily (STFC,DL,AST)" userId="S::emily.baker@stfc.ac.uk::cd63b128-5bbb-4867-bad5-e2b99d3ce767" providerId="AD" clId="Web-{777C286B-11A3-74B0-3F2E-18F647C6ED12}" dt="2022-09-12T07:50:18.913" v="73"/>
          <ac:spMkLst>
            <pc:docMk/>
            <pc:sldMk cId="1850473225" sldId="338"/>
            <ac:spMk id="13" creationId="{7099912D-2F9C-D973-8789-37129FE7FF4C}"/>
          </ac:spMkLst>
        </pc:spChg>
        <pc:picChg chg="del">
          <ac:chgData name="Baker, Emily (STFC,DL,AST)" userId="S::emily.baker@stfc.ac.uk::cd63b128-5bbb-4867-bad5-e2b99d3ce767" providerId="AD" clId="Web-{777C286B-11A3-74B0-3F2E-18F647C6ED12}" dt="2022-09-12T07:48:40.161" v="38"/>
          <ac:picMkLst>
            <pc:docMk/>
            <pc:sldMk cId="1850473225" sldId="338"/>
            <ac:picMk id="6" creationId="{00000000-0000-0000-0000-000000000000}"/>
          </ac:picMkLst>
        </pc:picChg>
        <pc:picChg chg="add mod">
          <ac:chgData name="Baker, Emily (STFC,DL,AST)" userId="S::emily.baker@stfc.ac.uk::cd63b128-5bbb-4867-bad5-e2b99d3ce767" providerId="AD" clId="Web-{777C286B-11A3-74B0-3F2E-18F647C6ED12}" dt="2022-09-12T07:50:13.710" v="69" actId="1076"/>
          <ac:picMkLst>
            <pc:docMk/>
            <pc:sldMk cId="1850473225" sldId="338"/>
            <ac:picMk id="10" creationId="{475EAB90-0A4C-3A11-AA5F-213034BD0E58}"/>
          </ac:picMkLst>
        </pc:picChg>
      </pc:sldChg>
      <pc:sldMasterChg chg="addSldLayout">
        <pc:chgData name="Baker, Emily (STFC,DL,AST)" userId="S::emily.baker@stfc.ac.uk::cd63b128-5bbb-4867-bad5-e2b99d3ce767" providerId="AD" clId="Web-{777C286B-11A3-74B0-3F2E-18F647C6ED12}" dt="2022-09-12T07:48:18.364" v="37"/>
        <pc:sldMasterMkLst>
          <pc:docMk/>
          <pc:sldMasterMk cId="554890378" sldId="2147483694"/>
        </pc:sldMasterMkLst>
        <pc:sldLayoutChg chg="add replId">
          <pc:chgData name="Baker, Emily (STFC,DL,AST)" userId="S::emily.baker@stfc.ac.uk::cd63b128-5bbb-4867-bad5-e2b99d3ce767" providerId="AD" clId="Web-{777C286B-11A3-74B0-3F2E-18F647C6ED12}" dt="2022-09-12T07:48:18.364" v="37"/>
          <pc:sldLayoutMkLst>
            <pc:docMk/>
            <pc:sldMasterMk cId="554890378" sldId="2147483694"/>
            <pc:sldLayoutMk cId="1172834994" sldId="2147483905"/>
          </pc:sldLayoutMkLst>
        </pc:sldLayoutChg>
      </pc:sldMasterChg>
    </pc:docChg>
  </pc:docChgLst>
  <pc:docChgLst>
    <pc:chgData name="Baker, Emily (STFC,DL,AST)" userId="S::emily.baker@stfc.ac.uk::cd63b128-5bbb-4867-bad5-e2b99d3ce767" providerId="AD" clId="Web-{078EB456-750F-0E31-95FA-44DC8893B765}"/>
    <pc:docChg chg="addSld delSld modSld">
      <pc:chgData name="Baker, Emily (STFC,DL,AST)" userId="S::emily.baker@stfc.ac.uk::cd63b128-5bbb-4867-bad5-e2b99d3ce767" providerId="AD" clId="Web-{078EB456-750F-0E31-95FA-44DC8893B765}" dt="2022-06-06T10:42:04.204" v="142"/>
      <pc:docMkLst>
        <pc:docMk/>
      </pc:docMkLst>
      <pc:sldChg chg="modSp">
        <pc:chgData name="Baker, Emily (STFC,DL,AST)" userId="S::emily.baker@stfc.ac.uk::cd63b128-5bbb-4867-bad5-e2b99d3ce767" providerId="AD" clId="Web-{078EB456-750F-0E31-95FA-44DC8893B765}" dt="2022-06-06T09:51:23.732" v="73" actId="20577"/>
        <pc:sldMkLst>
          <pc:docMk/>
          <pc:sldMk cId="3667547723" sldId="311"/>
        </pc:sldMkLst>
        <pc:spChg chg="mod">
          <ac:chgData name="Baker, Emily (STFC,DL,AST)" userId="S::emily.baker@stfc.ac.uk::cd63b128-5bbb-4867-bad5-e2b99d3ce767" providerId="AD" clId="Web-{078EB456-750F-0E31-95FA-44DC8893B765}" dt="2022-06-06T09:51:23.732" v="73" actId="20577"/>
          <ac:spMkLst>
            <pc:docMk/>
            <pc:sldMk cId="3667547723" sldId="311"/>
            <ac:spMk id="16" creationId="{2422DBB9-7747-7041-8E78-C517CE8075C9}"/>
          </ac:spMkLst>
        </pc:spChg>
      </pc:sldChg>
      <pc:sldChg chg="modSp">
        <pc:chgData name="Baker, Emily (STFC,DL,AST)" userId="S::emily.baker@stfc.ac.uk::cd63b128-5bbb-4867-bad5-e2b99d3ce767" providerId="AD" clId="Web-{078EB456-750F-0E31-95FA-44DC8893B765}" dt="2022-06-06T09:49:44.105" v="41" actId="20577"/>
        <pc:sldMkLst>
          <pc:docMk/>
          <pc:sldMk cId="2964655766" sldId="318"/>
        </pc:sldMkLst>
        <pc:spChg chg="mod">
          <ac:chgData name="Baker, Emily (STFC,DL,AST)" userId="S::emily.baker@stfc.ac.uk::cd63b128-5bbb-4867-bad5-e2b99d3ce767" providerId="AD" clId="Web-{078EB456-750F-0E31-95FA-44DC8893B765}" dt="2022-06-06T09:49:44.105" v="41" actId="20577"/>
          <ac:spMkLst>
            <pc:docMk/>
            <pc:sldMk cId="2964655766" sldId="318"/>
            <ac:spMk id="4" creationId="{5021207A-C734-817C-34B2-DF6D0FB9DEBC}"/>
          </ac:spMkLst>
        </pc:spChg>
        <pc:picChg chg="mod">
          <ac:chgData name="Baker, Emily (STFC,DL,AST)" userId="S::emily.baker@stfc.ac.uk::cd63b128-5bbb-4867-bad5-e2b99d3ce767" providerId="AD" clId="Web-{078EB456-750F-0E31-95FA-44DC8893B765}" dt="2022-06-06T09:49:21.307" v="39" actId="1076"/>
          <ac:picMkLst>
            <pc:docMk/>
            <pc:sldMk cId="2964655766" sldId="318"/>
            <ac:picMk id="2" creationId="{9C506B91-26B9-76B0-B0B5-66BEBB9149A5}"/>
          </ac:picMkLst>
        </pc:picChg>
      </pc:sldChg>
      <pc:sldChg chg="modSp add replId">
        <pc:chgData name="Baker, Emily (STFC,DL,AST)" userId="S::emily.baker@stfc.ac.uk::cd63b128-5bbb-4867-bad5-e2b99d3ce767" providerId="AD" clId="Web-{078EB456-750F-0E31-95FA-44DC8893B765}" dt="2022-06-06T09:51:15.810" v="70" actId="14100"/>
        <pc:sldMkLst>
          <pc:docMk/>
          <pc:sldMk cId="3902274003" sldId="320"/>
        </pc:sldMkLst>
        <pc:spChg chg="mod">
          <ac:chgData name="Baker, Emily (STFC,DL,AST)" userId="S::emily.baker@stfc.ac.uk::cd63b128-5bbb-4867-bad5-e2b99d3ce767" providerId="AD" clId="Web-{078EB456-750F-0E31-95FA-44DC8893B765}" dt="2022-06-06T09:51:15.810" v="70" actId="14100"/>
          <ac:spMkLst>
            <pc:docMk/>
            <pc:sldMk cId="3902274003" sldId="320"/>
            <ac:spMk id="8" creationId="{A1A39C34-E01A-FD49-8603-2E8AE6BB5606}"/>
          </ac:spMkLst>
        </pc:spChg>
      </pc:sldChg>
      <pc:sldChg chg="addSp modSp add replId">
        <pc:chgData name="Baker, Emily (STFC,DL,AST)" userId="S::emily.baker@stfc.ac.uk::cd63b128-5bbb-4867-bad5-e2b99d3ce767" providerId="AD" clId="Web-{078EB456-750F-0E31-95FA-44DC8893B765}" dt="2022-06-06T09:53:05.625" v="107" actId="1076"/>
        <pc:sldMkLst>
          <pc:docMk/>
          <pc:sldMk cId="3887475899" sldId="321"/>
        </pc:sldMkLst>
        <pc:spChg chg="mod">
          <ac:chgData name="Baker, Emily (STFC,DL,AST)" userId="S::emily.baker@stfc.ac.uk::cd63b128-5bbb-4867-bad5-e2b99d3ce767" providerId="AD" clId="Web-{078EB456-750F-0E31-95FA-44DC8893B765}" dt="2022-06-06T09:52:57.734" v="106" actId="20577"/>
          <ac:spMkLst>
            <pc:docMk/>
            <pc:sldMk cId="3887475899" sldId="321"/>
            <ac:spMk id="3" creationId="{996AFEAE-F9E7-B9C0-455A-53A82B88724A}"/>
          </ac:spMkLst>
        </pc:spChg>
        <pc:spChg chg="add mod">
          <ac:chgData name="Baker, Emily (STFC,DL,AST)" userId="S::emily.baker@stfc.ac.uk::cd63b128-5bbb-4867-bad5-e2b99d3ce767" providerId="AD" clId="Web-{078EB456-750F-0E31-95FA-44DC8893B765}" dt="2022-06-06T09:53:05.625" v="107" actId="1076"/>
          <ac:spMkLst>
            <pc:docMk/>
            <pc:sldMk cId="3887475899" sldId="321"/>
            <ac:spMk id="4" creationId="{A0C6E421-119C-57D6-A626-087480E72D93}"/>
          </ac:spMkLst>
        </pc:spChg>
        <pc:picChg chg="add mod">
          <ac:chgData name="Baker, Emily (STFC,DL,AST)" userId="S::emily.baker@stfc.ac.uk::cd63b128-5bbb-4867-bad5-e2b99d3ce767" providerId="AD" clId="Web-{078EB456-750F-0E31-95FA-44DC8893B765}" dt="2022-06-06T09:52:40.515" v="101" actId="1076"/>
          <ac:picMkLst>
            <pc:docMk/>
            <pc:sldMk cId="3887475899" sldId="321"/>
            <ac:picMk id="2" creationId="{39E0E316-C138-6940-4746-2CBF6CFC5B7C}"/>
          </ac:picMkLst>
        </pc:picChg>
      </pc:sldChg>
      <pc:sldChg chg="modSp add replId">
        <pc:chgData name="Baker, Emily (STFC,DL,AST)" userId="S::emily.baker@stfc.ac.uk::cd63b128-5bbb-4867-bad5-e2b99d3ce767" providerId="AD" clId="Web-{078EB456-750F-0E31-95FA-44DC8893B765}" dt="2022-06-06T10:19:49.575" v="118" actId="14100"/>
        <pc:sldMkLst>
          <pc:docMk/>
          <pc:sldMk cId="1107782475" sldId="322"/>
        </pc:sldMkLst>
        <pc:spChg chg="mod">
          <ac:chgData name="Baker, Emily (STFC,DL,AST)" userId="S::emily.baker@stfc.ac.uk::cd63b128-5bbb-4867-bad5-e2b99d3ce767" providerId="AD" clId="Web-{078EB456-750F-0E31-95FA-44DC8893B765}" dt="2022-06-06T10:19:49.575" v="118" actId="14100"/>
          <ac:spMkLst>
            <pc:docMk/>
            <pc:sldMk cId="1107782475" sldId="322"/>
            <ac:spMk id="3" creationId="{996AFEAE-F9E7-B9C0-455A-53A82B88724A}"/>
          </ac:spMkLst>
        </pc:spChg>
      </pc:sldChg>
      <pc:sldChg chg="modSp add replId">
        <pc:chgData name="Baker, Emily (STFC,DL,AST)" userId="S::emily.baker@stfc.ac.uk::cd63b128-5bbb-4867-bad5-e2b99d3ce767" providerId="AD" clId="Web-{078EB456-750F-0E31-95FA-44DC8893B765}" dt="2022-06-06T10:20:12.357" v="140" actId="14100"/>
        <pc:sldMkLst>
          <pc:docMk/>
          <pc:sldMk cId="1935348512" sldId="323"/>
        </pc:sldMkLst>
        <pc:spChg chg="mod">
          <ac:chgData name="Baker, Emily (STFC,DL,AST)" userId="S::emily.baker@stfc.ac.uk::cd63b128-5bbb-4867-bad5-e2b99d3ce767" providerId="AD" clId="Web-{078EB456-750F-0E31-95FA-44DC8893B765}" dt="2022-06-06T10:20:12.357" v="140" actId="14100"/>
          <ac:spMkLst>
            <pc:docMk/>
            <pc:sldMk cId="1935348512" sldId="323"/>
            <ac:spMk id="3" creationId="{996AFEAE-F9E7-B9C0-455A-53A82B88724A}"/>
          </ac:spMkLst>
        </pc:spChg>
      </pc:sldChg>
      <pc:sldChg chg="add del replId">
        <pc:chgData name="Baker, Emily (STFC,DL,AST)" userId="S::emily.baker@stfc.ac.uk::cd63b128-5bbb-4867-bad5-e2b99d3ce767" providerId="AD" clId="Web-{078EB456-750F-0E31-95FA-44DC8893B765}" dt="2022-06-06T10:42:04.204" v="142"/>
        <pc:sldMkLst>
          <pc:docMk/>
          <pc:sldMk cId="3946210717" sldId="324"/>
        </pc:sldMkLst>
      </pc:sldChg>
    </pc:docChg>
  </pc:docChgLst>
  <pc:docChgLst>
    <pc:chgData name="Clarke, Jim (STFC,DL,AST)" userId="S::jim.clarke@stfc.ac.uk::cfbc3bf2-f1c3-43b3-bd3d-aaf645717052" providerId="AD" clId="Web-{94EA120D-1DDF-FDEA-0764-744107D59C30}"/>
    <pc:docChg chg="modSld">
      <pc:chgData name="Clarke, Jim (STFC,DL,AST)" userId="S::jim.clarke@stfc.ac.uk::cfbc3bf2-f1c3-43b3-bd3d-aaf645717052" providerId="AD" clId="Web-{94EA120D-1DDF-FDEA-0764-744107D59C30}" dt="2022-04-04T12:45:28.390" v="1" actId="20577"/>
      <pc:docMkLst>
        <pc:docMk/>
      </pc:docMkLst>
      <pc:sldChg chg="modSp">
        <pc:chgData name="Clarke, Jim (STFC,DL,AST)" userId="S::jim.clarke@stfc.ac.uk::cfbc3bf2-f1c3-43b3-bd3d-aaf645717052" providerId="AD" clId="Web-{94EA120D-1DDF-FDEA-0764-744107D59C30}" dt="2022-04-04T12:45:28.390" v="1" actId="20577"/>
        <pc:sldMkLst>
          <pc:docMk/>
          <pc:sldMk cId="3224382533" sldId="257"/>
        </pc:sldMkLst>
        <pc:spChg chg="mod">
          <ac:chgData name="Clarke, Jim (STFC,DL,AST)" userId="S::jim.clarke@stfc.ac.uk::cfbc3bf2-f1c3-43b3-bd3d-aaf645717052" providerId="AD" clId="Web-{94EA120D-1DDF-FDEA-0764-744107D59C30}" dt="2022-04-04T12:45:28.390" v="1" actId="20577"/>
          <ac:spMkLst>
            <pc:docMk/>
            <pc:sldMk cId="3224382533" sldId="257"/>
            <ac:spMk id="3" creationId="{78DB0FE0-A4AF-D848-8925-91A37993D74D}"/>
          </ac:spMkLst>
        </pc:spChg>
      </pc:sldChg>
    </pc:docChg>
  </pc:docChgLst>
  <pc:docChgLst>
    <pc:chgData name="Shepherd, Ben (STFC,DL,AST)" userId="S::ben.shepherd@stfc.ac.uk::02dc61e3-dc23-405d-ab34-f2dd386ee475" providerId="AD" clId="Web-{7A9F50FC-4452-6AE5-7E21-58EFFC067953}"/>
    <pc:docChg chg="addSld modSld">
      <pc:chgData name="Shepherd, Ben (STFC,DL,AST)" userId="S::ben.shepherd@stfc.ac.uk::02dc61e3-dc23-405d-ab34-f2dd386ee475" providerId="AD" clId="Web-{7A9F50FC-4452-6AE5-7E21-58EFFC067953}" dt="2020-11-13T12:25:40.569" v="191" actId="20577"/>
      <pc:docMkLst>
        <pc:docMk/>
      </pc:docMkLst>
      <pc:sldChg chg="addSp modSp new mod modClrScheme chgLayout">
        <pc:chgData name="Shepherd, Ben (STFC,DL,AST)" userId="S::ben.shepherd@stfc.ac.uk::02dc61e3-dc23-405d-ab34-f2dd386ee475" providerId="AD" clId="Web-{7A9F50FC-4452-6AE5-7E21-58EFFC067953}" dt="2020-11-13T12:25:39.882" v="189" actId="20577"/>
        <pc:sldMkLst>
          <pc:docMk/>
          <pc:sldMk cId="3430929497" sldId="322"/>
        </pc:sldMkLst>
        <pc:spChg chg="mod ord">
          <ac:chgData name="Shepherd, Ben (STFC,DL,AST)" userId="S::ben.shepherd@stfc.ac.uk::02dc61e3-dc23-405d-ab34-f2dd386ee475" providerId="AD" clId="Web-{7A9F50FC-4452-6AE5-7E21-58EFFC067953}" dt="2020-11-13T12:05:14.369" v="30"/>
          <ac:spMkLst>
            <pc:docMk/>
            <pc:sldMk cId="3430929497" sldId="322"/>
            <ac:spMk id="2" creationId="{7686AF35-4FEF-4F1D-B276-3563697D0DD2}"/>
          </ac:spMkLst>
        </pc:spChg>
        <pc:spChg chg="add mod ord">
          <ac:chgData name="Shepherd, Ben (STFC,DL,AST)" userId="S::ben.shepherd@stfc.ac.uk::02dc61e3-dc23-405d-ab34-f2dd386ee475" providerId="AD" clId="Web-{7A9F50FC-4452-6AE5-7E21-58EFFC067953}" dt="2020-11-13T12:25:39.882" v="189" actId="20577"/>
          <ac:spMkLst>
            <pc:docMk/>
            <pc:sldMk cId="3430929497" sldId="322"/>
            <ac:spMk id="3" creationId="{D82D1D72-3F95-46B4-82C4-3DB4CABED42A}"/>
          </ac:spMkLst>
        </pc:spChg>
        <pc:picChg chg="add mod">
          <ac:chgData name="Shepherd, Ben (STFC,DL,AST)" userId="S::ben.shepherd@stfc.ac.uk::02dc61e3-dc23-405d-ab34-f2dd386ee475" providerId="AD" clId="Web-{7A9F50FC-4452-6AE5-7E21-58EFFC067953}" dt="2020-11-13T12:24:35.958" v="178" actId="14100"/>
          <ac:picMkLst>
            <pc:docMk/>
            <pc:sldMk cId="3430929497" sldId="322"/>
            <ac:picMk id="4" creationId="{FC57F4D7-65EE-4738-A94D-994634838F70}"/>
          </ac:picMkLst>
        </pc:picChg>
      </pc:sldChg>
    </pc:docChg>
  </pc:docChgLst>
  <pc:docChgLst>
    <pc:chgData name="Baker, Emily (STFC,DL,AST)" userId="S::emily.baker@stfc.ac.uk::cd63b128-5bbb-4867-bad5-e2b99d3ce767" providerId="AD" clId="Web-{06778539-18AA-EA34-9435-E3475A4185A7}"/>
    <pc:docChg chg="addSld">
      <pc:chgData name="Baker, Emily (STFC,DL,AST)" userId="S::emily.baker@stfc.ac.uk::cd63b128-5bbb-4867-bad5-e2b99d3ce767" providerId="AD" clId="Web-{06778539-18AA-EA34-9435-E3475A4185A7}" dt="2021-05-10T14:28:42.976" v="1"/>
      <pc:docMkLst>
        <pc:docMk/>
      </pc:docMkLst>
      <pc:sldChg chg="add">
        <pc:chgData name="Baker, Emily (STFC,DL,AST)" userId="S::emily.baker@stfc.ac.uk::cd63b128-5bbb-4867-bad5-e2b99d3ce767" providerId="AD" clId="Web-{06778539-18AA-EA34-9435-E3475A4185A7}" dt="2021-05-10T14:28:42.866" v="0"/>
        <pc:sldMkLst>
          <pc:docMk/>
          <pc:sldMk cId="1686840157" sldId="352"/>
        </pc:sldMkLst>
      </pc:sldChg>
      <pc:sldChg chg="add">
        <pc:chgData name="Baker, Emily (STFC,DL,AST)" userId="S::emily.baker@stfc.ac.uk::cd63b128-5bbb-4867-bad5-e2b99d3ce767" providerId="AD" clId="Web-{06778539-18AA-EA34-9435-E3475A4185A7}" dt="2021-05-10T14:28:42.976" v="1"/>
        <pc:sldMkLst>
          <pc:docMk/>
          <pc:sldMk cId="2966475464" sldId="353"/>
        </pc:sldMkLst>
      </pc:sldChg>
    </pc:docChg>
  </pc:docChgLst>
  <pc:docChgLst>
    <pc:chgData name="Baker, Emily (STFC,DL,AST)" userId="S::emily.baker@stfc.ac.uk::cd63b128-5bbb-4867-bad5-e2b99d3ce767" providerId="AD" clId="Web-{41088DAD-26BD-0F8F-5FFE-8FD914C5690C}"/>
    <pc:docChg chg="modSld">
      <pc:chgData name="Baker, Emily (STFC,DL,AST)" userId="S::emily.baker@stfc.ac.uk::cd63b128-5bbb-4867-bad5-e2b99d3ce767" providerId="AD" clId="Web-{41088DAD-26BD-0F8F-5FFE-8FD914C5690C}" dt="2022-06-10T12:46:44.484" v="44" actId="1076"/>
      <pc:docMkLst>
        <pc:docMk/>
      </pc:docMkLst>
      <pc:sldChg chg="addSp modSp">
        <pc:chgData name="Baker, Emily (STFC,DL,AST)" userId="S::emily.baker@stfc.ac.uk::cd63b128-5bbb-4867-bad5-e2b99d3ce767" providerId="AD" clId="Web-{41088DAD-26BD-0F8F-5FFE-8FD914C5690C}" dt="2022-06-10T12:46:44.484" v="44" actId="1076"/>
        <pc:sldMkLst>
          <pc:docMk/>
          <pc:sldMk cId="982420637" sldId="319"/>
        </pc:sldMkLst>
        <pc:spChg chg="add mod">
          <ac:chgData name="Baker, Emily (STFC,DL,AST)" userId="S::emily.baker@stfc.ac.uk::cd63b128-5bbb-4867-bad5-e2b99d3ce767" providerId="AD" clId="Web-{41088DAD-26BD-0F8F-5FFE-8FD914C5690C}" dt="2022-06-10T12:46:44.484" v="44" actId="1076"/>
          <ac:spMkLst>
            <pc:docMk/>
            <pc:sldMk cId="982420637" sldId="319"/>
            <ac:spMk id="4" creationId="{9BA4D504-ACE5-B20C-8242-22F24B31CBB4}"/>
          </ac:spMkLst>
        </pc:spChg>
        <pc:picChg chg="add mod">
          <ac:chgData name="Baker, Emily (STFC,DL,AST)" userId="S::emily.baker@stfc.ac.uk::cd63b128-5bbb-4867-bad5-e2b99d3ce767" providerId="AD" clId="Web-{41088DAD-26BD-0F8F-5FFE-8FD914C5690C}" dt="2022-06-10T12:41:34.462" v="4" actId="1076"/>
          <ac:picMkLst>
            <pc:docMk/>
            <pc:sldMk cId="982420637" sldId="319"/>
            <ac:picMk id="2" creationId="{A1B7479E-3D94-5BCE-3662-953B8BE9C818}"/>
          </ac:picMkLst>
        </pc:picChg>
      </pc:sldChg>
    </pc:docChg>
  </pc:docChgLst>
  <pc:docChgLst>
    <pc:chgData name="Baker, Emily (STFC,DL,AST)" userId="S::emily.baker@stfc.ac.uk::cd63b128-5bbb-4867-bad5-e2b99d3ce767" providerId="AD" clId="Web-{F41DA25E-2A8A-1044-5546-EA2F4A7A98B8}"/>
    <pc:docChg chg="addSld modSld addMainMaster modMainMaster">
      <pc:chgData name="Baker, Emily (STFC,DL,AST)" userId="S::emily.baker@stfc.ac.uk::cd63b128-5bbb-4867-bad5-e2b99d3ce767" providerId="AD" clId="Web-{F41DA25E-2A8A-1044-5546-EA2F4A7A98B8}" dt="2021-07-13T07:57:29.390" v="21" actId="14100"/>
      <pc:docMkLst>
        <pc:docMk/>
      </pc:docMkLst>
      <pc:sldChg chg="addSp delSp modSp">
        <pc:chgData name="Baker, Emily (STFC,DL,AST)" userId="S::emily.baker@stfc.ac.uk::cd63b128-5bbb-4867-bad5-e2b99d3ce767" providerId="AD" clId="Web-{F41DA25E-2A8A-1044-5546-EA2F4A7A98B8}" dt="2021-07-13T07:57:29.390" v="21" actId="14100"/>
        <pc:sldMkLst>
          <pc:docMk/>
          <pc:sldMk cId="882438037" sldId="350"/>
        </pc:sldMkLst>
        <pc:spChg chg="add del mod">
          <ac:chgData name="Baker, Emily (STFC,DL,AST)" userId="S::emily.baker@stfc.ac.uk::cd63b128-5bbb-4867-bad5-e2b99d3ce767" providerId="AD" clId="Web-{F41DA25E-2A8A-1044-5546-EA2F4A7A98B8}" dt="2021-07-13T07:55:53.635" v="4"/>
          <ac:spMkLst>
            <pc:docMk/>
            <pc:sldMk cId="882438037" sldId="350"/>
            <ac:spMk id="5" creationId="{20E0C567-13D7-4E2E-8387-CF17BC57EC14}"/>
          </ac:spMkLst>
        </pc:spChg>
        <pc:picChg chg="del">
          <ac:chgData name="Baker, Emily (STFC,DL,AST)" userId="S::emily.baker@stfc.ac.uk::cd63b128-5bbb-4867-bad5-e2b99d3ce767" providerId="AD" clId="Web-{F41DA25E-2A8A-1044-5546-EA2F4A7A98B8}" dt="2021-07-13T07:57:14.811" v="14"/>
          <ac:picMkLst>
            <pc:docMk/>
            <pc:sldMk cId="882438037" sldId="350"/>
            <ac:picMk id="4" creationId="{00000000-0000-0000-0000-000000000000}"/>
          </ac:picMkLst>
        </pc:picChg>
        <pc:picChg chg="add mod modCrop">
          <ac:chgData name="Baker, Emily (STFC,DL,AST)" userId="S::emily.baker@stfc.ac.uk::cd63b128-5bbb-4867-bad5-e2b99d3ce767" providerId="AD" clId="Web-{F41DA25E-2A8A-1044-5546-EA2F4A7A98B8}" dt="2021-07-13T07:57:29.390" v="21" actId="14100"/>
          <ac:picMkLst>
            <pc:docMk/>
            <pc:sldMk cId="882438037" sldId="350"/>
            <ac:picMk id="6" creationId="{CE7C0417-9FF0-4F0C-8CF4-B8C7E94F8332}"/>
          </ac:picMkLst>
        </pc:picChg>
      </pc:sldChg>
      <pc:sldChg chg="add">
        <pc:chgData name="Baker, Emily (STFC,DL,AST)" userId="S::emily.baker@stfc.ac.uk::cd63b128-5bbb-4867-bad5-e2b99d3ce767" providerId="AD" clId="Web-{F41DA25E-2A8A-1044-5546-EA2F4A7A98B8}" dt="2021-07-13T07:56:01.589" v="5"/>
        <pc:sldMkLst>
          <pc:docMk/>
          <pc:sldMk cId="2029927503" sldId="361"/>
        </pc:sldMkLst>
      </pc:sldChg>
      <pc:sldMasterChg chg="replId modSldLayout">
        <pc:chgData name="Baker, Emily (STFC,DL,AST)" userId="S::emily.baker@stfc.ac.uk::cd63b128-5bbb-4867-bad5-e2b99d3ce767" providerId="AD" clId="Web-{F41DA25E-2A8A-1044-5546-EA2F4A7A98B8}" dt="2021-07-13T07:56:01.589" v="5"/>
        <pc:sldMasterMkLst>
          <pc:docMk/>
          <pc:sldMasterMk cId="1669030205" sldId="2147483726"/>
        </pc:sldMasterMkLst>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2034287179" sldId="2147483727"/>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1397115382" sldId="2147483728"/>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3773023694" sldId="2147483729"/>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713851552" sldId="2147483730"/>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1771203161" sldId="2147483731"/>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2907603257" sldId="2147483732"/>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2652498805" sldId="2147483733"/>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1598959814" sldId="2147483734"/>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123425617" sldId="2147483735"/>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16765571" sldId="2147483736"/>
          </pc:sldLayoutMkLst>
        </pc:sldLayoutChg>
        <pc:sldLayoutChg chg="replId">
          <pc:chgData name="Baker, Emily (STFC,DL,AST)" userId="S::emily.baker@stfc.ac.uk::cd63b128-5bbb-4867-bad5-e2b99d3ce767" providerId="AD" clId="Web-{F41DA25E-2A8A-1044-5546-EA2F4A7A98B8}" dt="2021-07-13T07:56:01.589" v="5"/>
          <pc:sldLayoutMkLst>
            <pc:docMk/>
            <pc:sldMasterMk cId="1669030205" sldId="2147483726"/>
            <pc:sldLayoutMk cId="2792815393" sldId="2147483737"/>
          </pc:sldLayoutMkLst>
        </pc:sldLayoutChg>
      </pc:sldMasterChg>
      <pc:sldMasterChg chg="add addSldLayout">
        <pc:chgData name="Baker, Emily (STFC,DL,AST)" userId="S::emily.baker@stfc.ac.uk::cd63b128-5bbb-4867-bad5-e2b99d3ce767" providerId="AD" clId="Web-{F41DA25E-2A8A-1044-5546-EA2F4A7A98B8}" dt="2021-07-13T07:56:01.589" v="5"/>
        <pc:sldMasterMkLst>
          <pc:docMk/>
          <pc:sldMasterMk cId="3963992166" sldId="2147483738"/>
        </pc:sldMasterMkLst>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2208534630" sldId="2147483739"/>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1541356849" sldId="2147483740"/>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2251684574" sldId="2147483741"/>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3992503238" sldId="2147483742"/>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2956065494" sldId="2147483743"/>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3652534112" sldId="2147483744"/>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554829949" sldId="2147483745"/>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754249386" sldId="2147483746"/>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3530628647" sldId="2147483747"/>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1571751828" sldId="2147483748"/>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2119444964" sldId="2147483749"/>
          </pc:sldLayoutMkLst>
        </pc:sldLayoutChg>
        <pc:sldLayoutChg chg="add">
          <pc:chgData name="Baker, Emily (STFC,DL,AST)" userId="S::emily.baker@stfc.ac.uk::cd63b128-5bbb-4867-bad5-e2b99d3ce767" providerId="AD" clId="Web-{F41DA25E-2A8A-1044-5546-EA2F4A7A98B8}" dt="2021-07-13T07:56:01.589" v="5"/>
          <pc:sldLayoutMkLst>
            <pc:docMk/>
            <pc:sldMasterMk cId="3963992166" sldId="2147483738"/>
            <pc:sldLayoutMk cId="1378427798" sldId="2147483750"/>
          </pc:sldLayoutMkLst>
        </pc:sldLayoutChg>
      </pc:sldMasterChg>
    </pc:docChg>
  </pc:docChgLst>
  <pc:docChgLst>
    <pc:chgData name="Baker, Emily (STFC,DL,AST)" userId="S::emily.baker@stfc.ac.uk::cd63b128-5bbb-4867-bad5-e2b99d3ce767" providerId="AD" clId="Web-{8C812CFF-5ED4-2397-4946-92962AB3A316}"/>
    <pc:docChg chg="addSld delSld modSld sldOrd">
      <pc:chgData name="Baker, Emily (STFC,DL,AST)" userId="S::emily.baker@stfc.ac.uk::cd63b128-5bbb-4867-bad5-e2b99d3ce767" providerId="AD" clId="Web-{8C812CFF-5ED4-2397-4946-92962AB3A316}" dt="2022-05-11T10:26:37.834" v="98"/>
      <pc:docMkLst>
        <pc:docMk/>
      </pc:docMkLst>
      <pc:sldChg chg="modSp">
        <pc:chgData name="Baker, Emily (STFC,DL,AST)" userId="S::emily.baker@stfc.ac.uk::cd63b128-5bbb-4867-bad5-e2b99d3ce767" providerId="AD" clId="Web-{8C812CFF-5ED4-2397-4946-92962AB3A316}" dt="2022-05-11T10:22:12.907" v="86" actId="20577"/>
        <pc:sldMkLst>
          <pc:docMk/>
          <pc:sldMk cId="3224382533" sldId="257"/>
        </pc:sldMkLst>
        <pc:spChg chg="mod">
          <ac:chgData name="Baker, Emily (STFC,DL,AST)" userId="S::emily.baker@stfc.ac.uk::cd63b128-5bbb-4867-bad5-e2b99d3ce767" providerId="AD" clId="Web-{8C812CFF-5ED4-2397-4946-92962AB3A316}" dt="2022-05-11T10:22:12.907" v="86" actId="20577"/>
          <ac:spMkLst>
            <pc:docMk/>
            <pc:sldMk cId="3224382533" sldId="257"/>
            <ac:spMk id="12" creationId="{00000000-0000-0000-0000-000000000000}"/>
          </ac:spMkLst>
        </pc:spChg>
      </pc:sldChg>
      <pc:sldChg chg="modSp">
        <pc:chgData name="Baker, Emily (STFC,DL,AST)" userId="S::emily.baker@stfc.ac.uk::cd63b128-5bbb-4867-bad5-e2b99d3ce767" providerId="AD" clId="Web-{8C812CFF-5ED4-2397-4946-92962AB3A316}" dt="2022-05-11T09:58:58.771" v="23" actId="20577"/>
        <pc:sldMkLst>
          <pc:docMk/>
          <pc:sldMk cId="3667547723" sldId="311"/>
        </pc:sldMkLst>
        <pc:spChg chg="mod">
          <ac:chgData name="Baker, Emily (STFC,DL,AST)" userId="S::emily.baker@stfc.ac.uk::cd63b128-5bbb-4867-bad5-e2b99d3ce767" providerId="AD" clId="Web-{8C812CFF-5ED4-2397-4946-92962AB3A316}" dt="2022-05-11T09:58:58.771" v="23" actId="20577"/>
          <ac:spMkLst>
            <pc:docMk/>
            <pc:sldMk cId="3667547723" sldId="311"/>
            <ac:spMk id="16" creationId="{2422DBB9-7747-7041-8E78-C517CE8075C9}"/>
          </ac:spMkLst>
        </pc:spChg>
      </pc:sldChg>
      <pc:sldChg chg="del">
        <pc:chgData name="Baker, Emily (STFC,DL,AST)" userId="S::emily.baker@stfc.ac.uk::cd63b128-5bbb-4867-bad5-e2b99d3ce767" providerId="AD" clId="Web-{8C812CFF-5ED4-2397-4946-92962AB3A316}" dt="2022-05-11T09:58:51.396" v="12"/>
        <pc:sldMkLst>
          <pc:docMk/>
          <pc:sldMk cId="3708296897" sldId="313"/>
        </pc:sldMkLst>
      </pc:sldChg>
      <pc:sldChg chg="del">
        <pc:chgData name="Baker, Emily (STFC,DL,AST)" userId="S::emily.baker@stfc.ac.uk::cd63b128-5bbb-4867-bad5-e2b99d3ce767" providerId="AD" clId="Web-{8C812CFF-5ED4-2397-4946-92962AB3A316}" dt="2022-05-11T09:58:51.396" v="13"/>
        <pc:sldMkLst>
          <pc:docMk/>
          <pc:sldMk cId="2550411292" sldId="314"/>
        </pc:sldMkLst>
      </pc:sldChg>
      <pc:sldChg chg="del">
        <pc:chgData name="Baker, Emily (STFC,DL,AST)" userId="S::emily.baker@stfc.ac.uk::cd63b128-5bbb-4867-bad5-e2b99d3ce767" providerId="AD" clId="Web-{8C812CFF-5ED4-2397-4946-92962AB3A316}" dt="2022-05-11T09:58:51.396" v="14"/>
        <pc:sldMkLst>
          <pc:docMk/>
          <pc:sldMk cId="200972865" sldId="315"/>
        </pc:sldMkLst>
      </pc:sldChg>
      <pc:sldChg chg="del">
        <pc:chgData name="Baker, Emily (STFC,DL,AST)" userId="S::emily.baker@stfc.ac.uk::cd63b128-5bbb-4867-bad5-e2b99d3ce767" providerId="AD" clId="Web-{8C812CFF-5ED4-2397-4946-92962AB3A316}" dt="2022-05-11T09:58:51.396" v="15"/>
        <pc:sldMkLst>
          <pc:docMk/>
          <pc:sldMk cId="317811129" sldId="316"/>
        </pc:sldMkLst>
      </pc:sldChg>
      <pc:sldChg chg="modSp">
        <pc:chgData name="Baker, Emily (STFC,DL,AST)" userId="S::emily.baker@stfc.ac.uk::cd63b128-5bbb-4867-bad5-e2b99d3ce767" providerId="AD" clId="Web-{8C812CFF-5ED4-2397-4946-92962AB3A316}" dt="2022-05-11T09:59:03.084" v="26" actId="20577"/>
        <pc:sldMkLst>
          <pc:docMk/>
          <pc:sldMk cId="212209105" sldId="317"/>
        </pc:sldMkLst>
        <pc:spChg chg="mod">
          <ac:chgData name="Baker, Emily (STFC,DL,AST)" userId="S::emily.baker@stfc.ac.uk::cd63b128-5bbb-4867-bad5-e2b99d3ce767" providerId="AD" clId="Web-{8C812CFF-5ED4-2397-4946-92962AB3A316}" dt="2022-05-11T09:59:03.084" v="26" actId="20577"/>
          <ac:spMkLst>
            <pc:docMk/>
            <pc:sldMk cId="212209105" sldId="317"/>
            <ac:spMk id="8" creationId="{A1A39C34-E01A-FD49-8603-2E8AE6BB5606}"/>
          </ac:spMkLst>
        </pc:spChg>
      </pc:sldChg>
      <pc:sldChg chg="add del replId">
        <pc:chgData name="Baker, Emily (STFC,DL,AST)" userId="S::emily.baker@stfc.ac.uk::cd63b128-5bbb-4867-bad5-e2b99d3ce767" providerId="AD" clId="Web-{8C812CFF-5ED4-2397-4946-92962AB3A316}" dt="2022-05-11T09:59:09.131" v="28"/>
        <pc:sldMkLst>
          <pc:docMk/>
          <pc:sldMk cId="1528809673" sldId="318"/>
        </pc:sldMkLst>
      </pc:sldChg>
      <pc:sldChg chg="addSp modSp new">
        <pc:chgData name="Baker, Emily (STFC,DL,AST)" userId="S::emily.baker@stfc.ac.uk::cd63b128-5bbb-4867-bad5-e2b99d3ce767" providerId="AD" clId="Web-{8C812CFF-5ED4-2397-4946-92962AB3A316}" dt="2022-05-11T10:21:52.016" v="82" actId="1076"/>
        <pc:sldMkLst>
          <pc:docMk/>
          <pc:sldMk cId="2964655766" sldId="318"/>
        </pc:sldMkLst>
        <pc:spChg chg="add mod">
          <ac:chgData name="Baker, Emily (STFC,DL,AST)" userId="S::emily.baker@stfc.ac.uk::cd63b128-5bbb-4867-bad5-e2b99d3ce767" providerId="AD" clId="Web-{8C812CFF-5ED4-2397-4946-92962AB3A316}" dt="2022-05-11T10:21:28.141" v="78" actId="1076"/>
          <ac:spMkLst>
            <pc:docMk/>
            <pc:sldMk cId="2964655766" sldId="318"/>
            <ac:spMk id="3" creationId="{996AFEAE-F9E7-B9C0-455A-53A82B88724A}"/>
          </ac:spMkLst>
        </pc:spChg>
        <pc:spChg chg="add mod">
          <ac:chgData name="Baker, Emily (STFC,DL,AST)" userId="S::emily.baker@stfc.ac.uk::cd63b128-5bbb-4867-bad5-e2b99d3ce767" providerId="AD" clId="Web-{8C812CFF-5ED4-2397-4946-92962AB3A316}" dt="2022-05-11T10:21:52.016" v="82" actId="1076"/>
          <ac:spMkLst>
            <pc:docMk/>
            <pc:sldMk cId="2964655766" sldId="318"/>
            <ac:spMk id="4" creationId="{5021207A-C734-817C-34B2-DF6D0FB9DEBC}"/>
          </ac:spMkLst>
        </pc:spChg>
        <pc:picChg chg="add mod">
          <ac:chgData name="Baker, Emily (STFC,DL,AST)" userId="S::emily.baker@stfc.ac.uk::cd63b128-5bbb-4867-bad5-e2b99d3ce767" providerId="AD" clId="Web-{8C812CFF-5ED4-2397-4946-92962AB3A316}" dt="2022-05-11T09:59:44.319" v="33" actId="1076"/>
          <ac:picMkLst>
            <pc:docMk/>
            <pc:sldMk cId="2964655766" sldId="318"/>
            <ac:picMk id="2" creationId="{9C506B91-26B9-76B0-B0B5-66BEBB9149A5}"/>
          </ac:picMkLst>
        </pc:picChg>
      </pc:sldChg>
      <pc:sldChg chg="del">
        <pc:chgData name="Baker, Emily (STFC,DL,AST)" userId="S::emily.baker@stfc.ac.uk::cd63b128-5bbb-4867-bad5-e2b99d3ce767" providerId="AD" clId="Web-{8C812CFF-5ED4-2397-4946-92962AB3A316}" dt="2022-05-11T09:58:51.396" v="16"/>
        <pc:sldMkLst>
          <pc:docMk/>
          <pc:sldMk cId="3756037174" sldId="318"/>
        </pc:sldMkLst>
      </pc:sldChg>
      <pc:sldChg chg="delSp modSp add ord replId">
        <pc:chgData name="Baker, Emily (STFC,DL,AST)" userId="S::emily.baker@stfc.ac.uk::cd63b128-5bbb-4867-bad5-e2b99d3ce767" providerId="AD" clId="Web-{8C812CFF-5ED4-2397-4946-92962AB3A316}" dt="2022-05-11T10:26:37.834" v="98"/>
        <pc:sldMkLst>
          <pc:docMk/>
          <pc:sldMk cId="982420637" sldId="319"/>
        </pc:sldMkLst>
        <pc:spChg chg="mod">
          <ac:chgData name="Baker, Emily (STFC,DL,AST)" userId="S::emily.baker@stfc.ac.uk::cd63b128-5bbb-4867-bad5-e2b99d3ce767" providerId="AD" clId="Web-{8C812CFF-5ED4-2397-4946-92962AB3A316}" dt="2022-05-11T10:22:28.517" v="96" actId="20577"/>
          <ac:spMkLst>
            <pc:docMk/>
            <pc:sldMk cId="982420637" sldId="319"/>
            <ac:spMk id="3" creationId="{996AFEAE-F9E7-B9C0-455A-53A82B88724A}"/>
          </ac:spMkLst>
        </pc:spChg>
        <pc:spChg chg="del">
          <ac:chgData name="Baker, Emily (STFC,DL,AST)" userId="S::emily.baker@stfc.ac.uk::cd63b128-5bbb-4867-bad5-e2b99d3ce767" providerId="AD" clId="Web-{8C812CFF-5ED4-2397-4946-92962AB3A316}" dt="2022-05-11T10:22:18.611" v="88"/>
          <ac:spMkLst>
            <pc:docMk/>
            <pc:sldMk cId="982420637" sldId="319"/>
            <ac:spMk id="4" creationId="{5021207A-C734-817C-34B2-DF6D0FB9DEBC}"/>
          </ac:spMkLst>
        </pc:spChg>
        <pc:picChg chg="del">
          <ac:chgData name="Baker, Emily (STFC,DL,AST)" userId="S::emily.baker@stfc.ac.uk::cd63b128-5bbb-4867-bad5-e2b99d3ce767" providerId="AD" clId="Web-{8C812CFF-5ED4-2397-4946-92962AB3A316}" dt="2022-05-11T10:22:19.267" v="89"/>
          <ac:picMkLst>
            <pc:docMk/>
            <pc:sldMk cId="982420637" sldId="319"/>
            <ac:picMk id="2" creationId="{9C506B91-26B9-76B0-B0B5-66BEBB9149A5}"/>
          </ac:picMkLst>
        </pc:picChg>
      </pc:sldChg>
      <pc:sldChg chg="del">
        <pc:chgData name="Baker, Emily (STFC,DL,AST)" userId="S::emily.baker@stfc.ac.uk::cd63b128-5bbb-4867-bad5-e2b99d3ce767" providerId="AD" clId="Web-{8C812CFF-5ED4-2397-4946-92962AB3A316}" dt="2022-05-11T09:58:51.380" v="0"/>
        <pc:sldMkLst>
          <pc:docMk/>
          <pc:sldMk cId="4159362166" sldId="320"/>
        </pc:sldMkLst>
      </pc:sldChg>
      <pc:sldChg chg="del">
        <pc:chgData name="Baker, Emily (STFC,DL,AST)" userId="S::emily.baker@stfc.ac.uk::cd63b128-5bbb-4867-bad5-e2b99d3ce767" providerId="AD" clId="Web-{8C812CFF-5ED4-2397-4946-92962AB3A316}" dt="2022-05-11T09:58:51.380" v="1"/>
        <pc:sldMkLst>
          <pc:docMk/>
          <pc:sldMk cId="3097300805" sldId="321"/>
        </pc:sldMkLst>
      </pc:sldChg>
      <pc:sldChg chg="del">
        <pc:chgData name="Baker, Emily (STFC,DL,AST)" userId="S::emily.baker@stfc.ac.uk::cd63b128-5bbb-4867-bad5-e2b99d3ce767" providerId="AD" clId="Web-{8C812CFF-5ED4-2397-4946-92962AB3A316}" dt="2022-05-11T09:58:51.380" v="2"/>
        <pc:sldMkLst>
          <pc:docMk/>
          <pc:sldMk cId="3922420081" sldId="322"/>
        </pc:sldMkLst>
      </pc:sldChg>
      <pc:sldChg chg="del">
        <pc:chgData name="Baker, Emily (STFC,DL,AST)" userId="S::emily.baker@stfc.ac.uk::cd63b128-5bbb-4867-bad5-e2b99d3ce767" providerId="AD" clId="Web-{8C812CFF-5ED4-2397-4946-92962AB3A316}" dt="2022-05-11T09:58:51.396" v="17"/>
        <pc:sldMkLst>
          <pc:docMk/>
          <pc:sldMk cId="3696791991" sldId="323"/>
        </pc:sldMkLst>
      </pc:sldChg>
      <pc:sldChg chg="del">
        <pc:chgData name="Baker, Emily (STFC,DL,AST)" userId="S::emily.baker@stfc.ac.uk::cd63b128-5bbb-4867-bad5-e2b99d3ce767" providerId="AD" clId="Web-{8C812CFF-5ED4-2397-4946-92962AB3A316}" dt="2022-05-11T09:58:51.396" v="18"/>
        <pc:sldMkLst>
          <pc:docMk/>
          <pc:sldMk cId="795367051" sldId="324"/>
        </pc:sldMkLst>
      </pc:sldChg>
      <pc:sldChg chg="del">
        <pc:chgData name="Baker, Emily (STFC,DL,AST)" userId="S::emily.baker@stfc.ac.uk::cd63b128-5bbb-4867-bad5-e2b99d3ce767" providerId="AD" clId="Web-{8C812CFF-5ED4-2397-4946-92962AB3A316}" dt="2022-05-11T09:58:51.380" v="3"/>
        <pc:sldMkLst>
          <pc:docMk/>
          <pc:sldMk cId="2027426783" sldId="325"/>
        </pc:sldMkLst>
      </pc:sldChg>
      <pc:sldChg chg="del">
        <pc:chgData name="Baker, Emily (STFC,DL,AST)" userId="S::emily.baker@stfc.ac.uk::cd63b128-5bbb-4867-bad5-e2b99d3ce767" providerId="AD" clId="Web-{8C812CFF-5ED4-2397-4946-92962AB3A316}" dt="2022-05-11T09:58:51.380" v="4"/>
        <pc:sldMkLst>
          <pc:docMk/>
          <pc:sldMk cId="3759634837" sldId="326"/>
        </pc:sldMkLst>
      </pc:sldChg>
      <pc:sldChg chg="del">
        <pc:chgData name="Baker, Emily (STFC,DL,AST)" userId="S::emily.baker@stfc.ac.uk::cd63b128-5bbb-4867-bad5-e2b99d3ce767" providerId="AD" clId="Web-{8C812CFF-5ED4-2397-4946-92962AB3A316}" dt="2022-05-11T09:58:51.380" v="5"/>
        <pc:sldMkLst>
          <pc:docMk/>
          <pc:sldMk cId="394455150" sldId="327"/>
        </pc:sldMkLst>
      </pc:sldChg>
      <pc:sldChg chg="del">
        <pc:chgData name="Baker, Emily (STFC,DL,AST)" userId="S::emily.baker@stfc.ac.uk::cd63b128-5bbb-4867-bad5-e2b99d3ce767" providerId="AD" clId="Web-{8C812CFF-5ED4-2397-4946-92962AB3A316}" dt="2022-05-11T09:58:51.380" v="6"/>
        <pc:sldMkLst>
          <pc:docMk/>
          <pc:sldMk cId="1217544321" sldId="328"/>
        </pc:sldMkLst>
      </pc:sldChg>
      <pc:sldChg chg="del">
        <pc:chgData name="Baker, Emily (STFC,DL,AST)" userId="S::emily.baker@stfc.ac.uk::cd63b128-5bbb-4867-bad5-e2b99d3ce767" providerId="AD" clId="Web-{8C812CFF-5ED4-2397-4946-92962AB3A316}" dt="2022-05-11T09:58:51.396" v="7"/>
        <pc:sldMkLst>
          <pc:docMk/>
          <pc:sldMk cId="1996806911" sldId="329"/>
        </pc:sldMkLst>
      </pc:sldChg>
      <pc:sldChg chg="del">
        <pc:chgData name="Baker, Emily (STFC,DL,AST)" userId="S::emily.baker@stfc.ac.uk::cd63b128-5bbb-4867-bad5-e2b99d3ce767" providerId="AD" clId="Web-{8C812CFF-5ED4-2397-4946-92962AB3A316}" dt="2022-05-11T09:58:51.396" v="8"/>
        <pc:sldMkLst>
          <pc:docMk/>
          <pc:sldMk cId="1272082727" sldId="330"/>
        </pc:sldMkLst>
      </pc:sldChg>
      <pc:sldChg chg="del">
        <pc:chgData name="Baker, Emily (STFC,DL,AST)" userId="S::emily.baker@stfc.ac.uk::cd63b128-5bbb-4867-bad5-e2b99d3ce767" providerId="AD" clId="Web-{8C812CFF-5ED4-2397-4946-92962AB3A316}" dt="2022-05-11T09:58:51.396" v="9"/>
        <pc:sldMkLst>
          <pc:docMk/>
          <pc:sldMk cId="4287771707" sldId="331"/>
        </pc:sldMkLst>
      </pc:sldChg>
      <pc:sldChg chg="del">
        <pc:chgData name="Baker, Emily (STFC,DL,AST)" userId="S::emily.baker@stfc.ac.uk::cd63b128-5bbb-4867-bad5-e2b99d3ce767" providerId="AD" clId="Web-{8C812CFF-5ED4-2397-4946-92962AB3A316}" dt="2022-05-11T09:58:51.396" v="10"/>
        <pc:sldMkLst>
          <pc:docMk/>
          <pc:sldMk cId="242442185" sldId="332"/>
        </pc:sldMkLst>
      </pc:sldChg>
      <pc:sldChg chg="del">
        <pc:chgData name="Baker, Emily (STFC,DL,AST)" userId="S::emily.baker@stfc.ac.uk::cd63b128-5bbb-4867-bad5-e2b99d3ce767" providerId="AD" clId="Web-{8C812CFF-5ED4-2397-4946-92962AB3A316}" dt="2022-05-11T09:58:51.396" v="11"/>
        <pc:sldMkLst>
          <pc:docMk/>
          <pc:sldMk cId="1212675812" sldId="334"/>
        </pc:sldMkLst>
      </pc:sldChg>
    </pc:docChg>
  </pc:docChgLst>
  <pc:docChgLst>
    <pc:chgData name="Cooper, Alison (STFC,DL,AST)" userId="S::alison.cooper@stfc.ac.uk::10fbe303-8818-42e4-8b6d-3d55e496baf7" providerId="AD" clId="Web-{211F030C-B514-42EE-C631-6044BFE175FE}"/>
    <pc:docChg chg="modSld">
      <pc:chgData name="Cooper, Alison (STFC,DL,AST)" userId="S::alison.cooper@stfc.ac.uk::10fbe303-8818-42e4-8b6d-3d55e496baf7" providerId="AD" clId="Web-{211F030C-B514-42EE-C631-6044BFE175FE}" dt="2021-03-17T10:40:23.603" v="415" actId="20577"/>
      <pc:docMkLst>
        <pc:docMk/>
      </pc:docMkLst>
      <pc:sldChg chg="modSp">
        <pc:chgData name="Cooper, Alison (STFC,DL,AST)" userId="S::alison.cooper@stfc.ac.uk::10fbe303-8818-42e4-8b6d-3d55e496baf7" providerId="AD" clId="Web-{211F030C-B514-42EE-C631-6044BFE175FE}" dt="2021-03-17T10:40:23.603" v="415" actId="20577"/>
        <pc:sldMkLst>
          <pc:docMk/>
          <pc:sldMk cId="1118100706" sldId="353"/>
        </pc:sldMkLst>
        <pc:spChg chg="mod">
          <ac:chgData name="Cooper, Alison (STFC,DL,AST)" userId="S::alison.cooper@stfc.ac.uk::10fbe303-8818-42e4-8b6d-3d55e496baf7" providerId="AD" clId="Web-{211F030C-B514-42EE-C631-6044BFE175FE}" dt="2021-03-17T10:40:23.603" v="415" actId="20577"/>
          <ac:spMkLst>
            <pc:docMk/>
            <pc:sldMk cId="1118100706" sldId="353"/>
            <ac:spMk id="5" creationId="{0E17AEA8-660C-483B-B98D-CEDE91792022}"/>
          </ac:spMkLst>
        </pc:spChg>
      </pc:sldChg>
      <pc:sldChg chg="addSp delSp modSp">
        <pc:chgData name="Cooper, Alison (STFC,DL,AST)" userId="S::alison.cooper@stfc.ac.uk::10fbe303-8818-42e4-8b6d-3d55e496baf7" providerId="AD" clId="Web-{211F030C-B514-42EE-C631-6044BFE175FE}" dt="2021-03-17T10:40:04.321" v="414" actId="20577"/>
        <pc:sldMkLst>
          <pc:docMk/>
          <pc:sldMk cId="1512843486" sldId="354"/>
        </pc:sldMkLst>
        <pc:spChg chg="del">
          <ac:chgData name="Cooper, Alison (STFC,DL,AST)" userId="S::alison.cooper@stfc.ac.uk::10fbe303-8818-42e4-8b6d-3d55e496baf7" providerId="AD" clId="Web-{211F030C-B514-42EE-C631-6044BFE175FE}" dt="2021-03-17T10:35:23.767" v="0"/>
          <ac:spMkLst>
            <pc:docMk/>
            <pc:sldMk cId="1512843486" sldId="354"/>
            <ac:spMk id="2" creationId="{F1701DCF-F2AC-4235-9681-7D920DCD3A99}"/>
          </ac:spMkLst>
        </pc:spChg>
        <pc:spChg chg="add">
          <ac:chgData name="Cooper, Alison (STFC,DL,AST)" userId="S::alison.cooper@stfc.ac.uk::10fbe303-8818-42e4-8b6d-3d55e496baf7" providerId="AD" clId="Web-{211F030C-B514-42EE-C631-6044BFE175FE}" dt="2021-03-17T10:35:24.580" v="1"/>
          <ac:spMkLst>
            <pc:docMk/>
            <pc:sldMk cId="1512843486" sldId="354"/>
            <ac:spMk id="3" creationId="{9C4C681C-6420-4A11-9042-3C8F003ACC31}"/>
          </ac:spMkLst>
        </pc:spChg>
        <pc:spChg chg="add mod">
          <ac:chgData name="Cooper, Alison (STFC,DL,AST)" userId="S::alison.cooper@stfc.ac.uk::10fbe303-8818-42e4-8b6d-3d55e496baf7" providerId="AD" clId="Web-{211F030C-B514-42EE-C631-6044BFE175FE}" dt="2021-03-17T10:40:04.321" v="414" actId="20577"/>
          <ac:spMkLst>
            <pc:docMk/>
            <pc:sldMk cId="1512843486" sldId="354"/>
            <ac:spMk id="4" creationId="{B7F53E7C-996B-4B2A-B7F3-2146EC0CC4D2}"/>
          </ac:spMkLst>
        </pc:spChg>
        <pc:spChg chg="add">
          <ac:chgData name="Cooper, Alison (STFC,DL,AST)" userId="S::alison.cooper@stfc.ac.uk::10fbe303-8818-42e4-8b6d-3d55e496baf7" providerId="AD" clId="Web-{211F030C-B514-42EE-C631-6044BFE175FE}" dt="2021-03-17T10:35:24.580" v="1"/>
          <ac:spMkLst>
            <pc:docMk/>
            <pc:sldMk cId="1512843486" sldId="354"/>
            <ac:spMk id="6" creationId="{17D5B87D-E36E-4B09-9CDB-DF070C39CE4D}"/>
          </ac:spMkLst>
        </pc:spChg>
        <pc:spChg chg="add mod">
          <ac:chgData name="Cooper, Alison (STFC,DL,AST)" userId="S::alison.cooper@stfc.ac.uk::10fbe303-8818-42e4-8b6d-3d55e496baf7" providerId="AD" clId="Web-{211F030C-B514-42EE-C631-6044BFE175FE}" dt="2021-03-17T10:36:43.285" v="73" actId="1076"/>
          <ac:spMkLst>
            <pc:docMk/>
            <pc:sldMk cId="1512843486" sldId="354"/>
            <ac:spMk id="8" creationId="{1E91886E-FAD0-447F-A698-93E2E7D24672}"/>
          </ac:spMkLst>
        </pc:spChg>
        <pc:spChg chg="add mod">
          <ac:chgData name="Cooper, Alison (STFC,DL,AST)" userId="S::alison.cooper@stfc.ac.uk::10fbe303-8818-42e4-8b6d-3d55e496baf7" providerId="AD" clId="Web-{211F030C-B514-42EE-C631-6044BFE175FE}" dt="2021-03-17T10:36:48.301" v="75" actId="1076"/>
          <ac:spMkLst>
            <pc:docMk/>
            <pc:sldMk cId="1512843486" sldId="354"/>
            <ac:spMk id="9" creationId="{EEB3CB0C-BE45-4DC1-9FED-F8646A79AA22}"/>
          </ac:spMkLst>
        </pc:spChg>
        <pc:spChg chg="add mod">
          <ac:chgData name="Cooper, Alison (STFC,DL,AST)" userId="S::alison.cooper@stfc.ac.uk::10fbe303-8818-42e4-8b6d-3d55e496baf7" providerId="AD" clId="Web-{211F030C-B514-42EE-C631-6044BFE175FE}" dt="2021-03-17T10:37:00.879" v="77" actId="1076"/>
          <ac:spMkLst>
            <pc:docMk/>
            <pc:sldMk cId="1512843486" sldId="354"/>
            <ac:spMk id="10" creationId="{517DB448-CCBB-4532-8F6A-B97A6A594B6B}"/>
          </ac:spMkLst>
        </pc:spChg>
        <pc:picChg chg="add">
          <ac:chgData name="Cooper, Alison (STFC,DL,AST)" userId="S::alison.cooper@stfc.ac.uk::10fbe303-8818-42e4-8b6d-3d55e496baf7" providerId="AD" clId="Web-{211F030C-B514-42EE-C631-6044BFE175FE}" dt="2021-03-17T10:35:24.580" v="1"/>
          <ac:picMkLst>
            <pc:docMk/>
            <pc:sldMk cId="1512843486" sldId="354"/>
            <ac:picMk id="5" creationId="{F379AE4D-8ED6-4290-B00F-B46072DBC544}"/>
          </ac:picMkLst>
        </pc:picChg>
        <pc:picChg chg="add">
          <ac:chgData name="Cooper, Alison (STFC,DL,AST)" userId="S::alison.cooper@stfc.ac.uk::10fbe303-8818-42e4-8b6d-3d55e496baf7" providerId="AD" clId="Web-{211F030C-B514-42EE-C631-6044BFE175FE}" dt="2021-03-17T10:35:24.580" v="1"/>
          <ac:picMkLst>
            <pc:docMk/>
            <pc:sldMk cId="1512843486" sldId="354"/>
            <ac:picMk id="7" creationId="{03CE5075-E01B-4041-89D7-DFB28360AC36}"/>
          </ac:picMkLst>
        </pc:picChg>
      </pc:sldChg>
    </pc:docChg>
  </pc:docChgLst>
  <pc:docChgLst>
    <pc:chgData clId="Web-{55655426-601E-35E3-F881-B39341FB8477}"/>
    <pc:docChg chg="modSld">
      <pc:chgData name="" userId="" providerId="" clId="Web-{55655426-601E-35E3-F881-B39341FB8477}" dt="2020-11-12T13:12:34.830" v="9" actId="14100"/>
      <pc:docMkLst>
        <pc:docMk/>
      </pc:docMkLst>
      <pc:sldChg chg="modSp">
        <pc:chgData name="" userId="" providerId="" clId="Web-{55655426-601E-35E3-F881-B39341FB8477}" dt="2020-11-12T13:12:34.830" v="9" actId="14100"/>
        <pc:sldMkLst>
          <pc:docMk/>
          <pc:sldMk cId="3224382533" sldId="257"/>
        </pc:sldMkLst>
        <pc:spChg chg="mod">
          <ac:chgData name="" userId="" providerId="" clId="Web-{55655426-601E-35E3-F881-B39341FB8477}" dt="2020-11-12T13:12:34.830" v="9" actId="14100"/>
          <ac:spMkLst>
            <pc:docMk/>
            <pc:sldMk cId="3224382533" sldId="257"/>
            <ac:spMk id="12" creationId="{00000000-0000-0000-0000-000000000000}"/>
          </ac:spMkLst>
        </pc:spChg>
      </pc:sldChg>
    </pc:docChg>
  </pc:docChgLst>
  <pc:docChgLst>
    <pc:chgData name="Baker, Emily (STFC,DL,AST)" userId="S::emily.baker@stfc.ac.uk::cd63b128-5bbb-4867-bad5-e2b99d3ce767" providerId="AD" clId="Web-{6AB35BDD-A541-91DD-62FD-C95A84A048E5}"/>
    <pc:docChg chg="addSld modSld sldOrd">
      <pc:chgData name="Baker, Emily (STFC,DL,AST)" userId="S::emily.baker@stfc.ac.uk::cd63b128-5bbb-4867-bad5-e2b99d3ce767" providerId="AD" clId="Web-{6AB35BDD-A541-91DD-62FD-C95A84A048E5}" dt="2022-09-07T08:10:50.452" v="188"/>
      <pc:docMkLst>
        <pc:docMk/>
      </pc:docMkLst>
      <pc:sldChg chg="modSp">
        <pc:chgData name="Baker, Emily (STFC,DL,AST)" userId="S::emily.baker@stfc.ac.uk::cd63b128-5bbb-4867-bad5-e2b99d3ce767" providerId="AD" clId="Web-{6AB35BDD-A541-91DD-62FD-C95A84A048E5}" dt="2022-09-07T08:02:53.050" v="7" actId="20577"/>
        <pc:sldMkLst>
          <pc:docMk/>
          <pc:sldMk cId="3667547723" sldId="311"/>
        </pc:sldMkLst>
        <pc:spChg chg="mod">
          <ac:chgData name="Baker, Emily (STFC,DL,AST)" userId="S::emily.baker@stfc.ac.uk::cd63b128-5bbb-4867-bad5-e2b99d3ce767" providerId="AD" clId="Web-{6AB35BDD-A541-91DD-62FD-C95A84A048E5}" dt="2022-09-07T08:02:53.050" v="7" actId="20577"/>
          <ac:spMkLst>
            <pc:docMk/>
            <pc:sldMk cId="3667547723" sldId="311"/>
            <ac:spMk id="16" creationId="{2422DBB9-7747-7041-8E78-C517CE8075C9}"/>
          </ac:spMkLst>
        </pc:spChg>
      </pc:sldChg>
      <pc:sldChg chg="modSp ord">
        <pc:chgData name="Baker, Emily (STFC,DL,AST)" userId="S::emily.baker@stfc.ac.uk::cd63b128-5bbb-4867-bad5-e2b99d3ce767" providerId="AD" clId="Web-{6AB35BDD-A541-91DD-62FD-C95A84A048E5}" dt="2022-09-07T08:03:27.864" v="34"/>
        <pc:sldMkLst>
          <pc:docMk/>
          <pc:sldMk cId="1336075928" sldId="323"/>
        </pc:sldMkLst>
        <pc:spChg chg="mod">
          <ac:chgData name="Baker, Emily (STFC,DL,AST)" userId="S::emily.baker@stfc.ac.uk::cd63b128-5bbb-4867-bad5-e2b99d3ce767" providerId="AD" clId="Web-{6AB35BDD-A541-91DD-62FD-C95A84A048E5}" dt="2022-09-07T08:03:22.801" v="32" actId="14100"/>
          <ac:spMkLst>
            <pc:docMk/>
            <pc:sldMk cId="1336075928" sldId="323"/>
            <ac:spMk id="8" creationId="{A1A39C34-E01A-FD49-8603-2E8AE6BB5606}"/>
          </ac:spMkLst>
        </pc:spChg>
      </pc:sldChg>
      <pc:sldChg chg="addSp delSp modSp new">
        <pc:chgData name="Baker, Emily (STFC,DL,AST)" userId="S::emily.baker@stfc.ac.uk::cd63b128-5bbb-4867-bad5-e2b99d3ce767" providerId="AD" clId="Web-{6AB35BDD-A541-91DD-62FD-C95A84A048E5}" dt="2022-09-07T08:10:14.201" v="178" actId="1076"/>
        <pc:sldMkLst>
          <pc:docMk/>
          <pc:sldMk cId="2296633818" sldId="330"/>
        </pc:sldMkLst>
        <pc:spChg chg="add mod">
          <ac:chgData name="Baker, Emily (STFC,DL,AST)" userId="S::emily.baker@stfc.ac.uk::cd63b128-5bbb-4867-bad5-e2b99d3ce767" providerId="AD" clId="Web-{6AB35BDD-A541-91DD-62FD-C95A84A048E5}" dt="2022-09-07T08:03:40.348" v="40" actId="20577"/>
          <ac:spMkLst>
            <pc:docMk/>
            <pc:sldMk cId="2296633818" sldId="330"/>
            <ac:spMk id="2" creationId="{426AB773-536D-290D-94CC-A65CE2349804}"/>
          </ac:spMkLst>
        </pc:spChg>
        <pc:spChg chg="add mod">
          <ac:chgData name="Baker, Emily (STFC,DL,AST)" userId="S::emily.baker@stfc.ac.uk::cd63b128-5bbb-4867-bad5-e2b99d3ce767" providerId="AD" clId="Web-{6AB35BDD-A541-91DD-62FD-C95A84A048E5}" dt="2022-09-07T08:05:12.804" v="63" actId="20577"/>
          <ac:spMkLst>
            <pc:docMk/>
            <pc:sldMk cId="2296633818" sldId="330"/>
            <ac:spMk id="3" creationId="{4F890382-6ED1-6201-A4F7-39DCD824A6B9}"/>
          </ac:spMkLst>
        </pc:spChg>
        <pc:spChg chg="add mod">
          <ac:chgData name="Baker, Emily (STFC,DL,AST)" userId="S::emily.baker@stfc.ac.uk::cd63b128-5bbb-4867-bad5-e2b99d3ce767" providerId="AD" clId="Web-{6AB35BDD-A541-91DD-62FD-C95A84A048E5}" dt="2022-09-07T08:05:28.726" v="66"/>
          <ac:spMkLst>
            <pc:docMk/>
            <pc:sldMk cId="2296633818" sldId="330"/>
            <ac:spMk id="4" creationId="{FCD61C17-E7CA-2F39-0809-011FAF8EE47D}"/>
          </ac:spMkLst>
        </pc:spChg>
        <pc:graphicFrameChg chg="add del mod">
          <ac:chgData name="Baker, Emily (STFC,DL,AST)" userId="S::emily.baker@stfc.ac.uk::cd63b128-5bbb-4867-bad5-e2b99d3ce767" providerId="AD" clId="Web-{6AB35BDD-A541-91DD-62FD-C95A84A048E5}" dt="2022-09-07T08:06:01.055" v="68"/>
          <ac:graphicFrameMkLst>
            <pc:docMk/>
            <pc:sldMk cId="2296633818" sldId="330"/>
            <ac:graphicFrameMk id="6" creationId="{0A6F931F-C386-BDB2-FA8B-67B4EE924E2F}"/>
          </ac:graphicFrameMkLst>
        </pc:graphicFrameChg>
        <pc:graphicFrameChg chg="add mod modGraphic">
          <ac:chgData name="Baker, Emily (STFC,DL,AST)" userId="S::emily.baker@stfc.ac.uk::cd63b128-5bbb-4867-bad5-e2b99d3ce767" providerId="AD" clId="Web-{6AB35BDD-A541-91DD-62FD-C95A84A048E5}" dt="2022-09-07T08:10:14.201" v="178" actId="1076"/>
          <ac:graphicFrameMkLst>
            <pc:docMk/>
            <pc:sldMk cId="2296633818" sldId="330"/>
            <ac:graphicFrameMk id="8" creationId="{CB4F03FF-D554-4BB7-6A58-FAAC3EC18D39}"/>
          </ac:graphicFrameMkLst>
        </pc:graphicFrameChg>
      </pc:sldChg>
      <pc:sldChg chg="add">
        <pc:chgData name="Baker, Emily (STFC,DL,AST)" userId="S::emily.baker@stfc.ac.uk::cd63b128-5bbb-4867-bad5-e2b99d3ce767" providerId="AD" clId="Web-{6AB35BDD-A541-91DD-62FD-C95A84A048E5}" dt="2022-09-07T08:03:03.426" v="11"/>
        <pc:sldMkLst>
          <pc:docMk/>
          <pc:sldMk cId="1155360766" sldId="331"/>
        </pc:sldMkLst>
      </pc:sldChg>
      <pc:sldChg chg="addSp modSp new ord">
        <pc:chgData name="Baker, Emily (STFC,DL,AST)" userId="S::emily.baker@stfc.ac.uk::cd63b128-5bbb-4867-bad5-e2b99d3ce767" providerId="AD" clId="Web-{6AB35BDD-A541-91DD-62FD-C95A84A048E5}" dt="2022-09-07T08:10:50.452" v="188"/>
        <pc:sldMkLst>
          <pc:docMk/>
          <pc:sldMk cId="2710700234" sldId="332"/>
        </pc:sldMkLst>
        <pc:spChg chg="add mod">
          <ac:chgData name="Baker, Emily (STFC,DL,AST)" userId="S::emily.baker@stfc.ac.uk::cd63b128-5bbb-4867-bad5-e2b99d3ce767" providerId="AD" clId="Web-{6AB35BDD-A541-91DD-62FD-C95A84A048E5}" dt="2022-09-07T08:10:50.452" v="188"/>
          <ac:spMkLst>
            <pc:docMk/>
            <pc:sldMk cId="2710700234" sldId="332"/>
            <ac:spMk id="2" creationId="{E4195EB9-0469-D0C3-D888-08713B2A2A90}"/>
          </ac:spMkLst>
        </pc:spChg>
      </pc:sldChg>
    </pc:docChg>
  </pc:docChgLst>
  <pc:docChgLst>
    <pc:chgData name="Baker, Emily (STFC,DL,AST)" userId="S::emily.baker@stfc.ac.uk::cd63b128-5bbb-4867-bad5-e2b99d3ce767" providerId="AD" clId="Web-{0FB825EE-B096-8499-3F05-4AAD12BFD438}"/>
    <pc:docChg chg="addSld delSld modSld">
      <pc:chgData name="Baker, Emily (STFC,DL,AST)" userId="S::emily.baker@stfc.ac.uk::cd63b128-5bbb-4867-bad5-e2b99d3ce767" providerId="AD" clId="Web-{0FB825EE-B096-8499-3F05-4AAD12BFD438}" dt="2021-01-04T11:57:52.264" v="14"/>
      <pc:docMkLst>
        <pc:docMk/>
      </pc:docMkLst>
      <pc:sldChg chg="modSp">
        <pc:chgData name="Baker, Emily (STFC,DL,AST)" userId="S::emily.baker@stfc.ac.uk::cd63b128-5bbb-4867-bad5-e2b99d3ce767" providerId="AD" clId="Web-{0FB825EE-B096-8499-3F05-4AAD12BFD438}" dt="2021-01-04T11:57:00.417" v="2" actId="20577"/>
        <pc:sldMkLst>
          <pc:docMk/>
          <pc:sldMk cId="3667547723" sldId="311"/>
        </pc:sldMkLst>
        <pc:spChg chg="mod">
          <ac:chgData name="Baker, Emily (STFC,DL,AST)" userId="S::emily.baker@stfc.ac.uk::cd63b128-5bbb-4867-bad5-e2b99d3ce767" providerId="AD" clId="Web-{0FB825EE-B096-8499-3F05-4AAD12BFD438}" dt="2021-01-04T11:57:00.417" v="2" actId="20577"/>
          <ac:spMkLst>
            <pc:docMk/>
            <pc:sldMk cId="3667547723" sldId="311"/>
            <ac:spMk id="16" creationId="{2422DBB9-7747-7041-8E78-C517CE8075C9}"/>
          </ac:spMkLst>
        </pc:spChg>
      </pc:sldChg>
      <pc:sldChg chg="del">
        <pc:chgData name="Baker, Emily (STFC,DL,AST)" userId="S::emily.baker@stfc.ac.uk::cd63b128-5bbb-4867-bad5-e2b99d3ce767" providerId="AD" clId="Web-{0FB825EE-B096-8499-3F05-4AAD12BFD438}" dt="2021-01-04T11:57:18.559" v="6"/>
        <pc:sldMkLst>
          <pc:docMk/>
          <pc:sldMk cId="52744330" sldId="322"/>
        </pc:sldMkLst>
      </pc:sldChg>
      <pc:sldChg chg="del">
        <pc:chgData name="Baker, Emily (STFC,DL,AST)" userId="S::emily.baker@stfc.ac.uk::cd63b128-5bbb-4867-bad5-e2b99d3ce767" providerId="AD" clId="Web-{0FB825EE-B096-8499-3F05-4AAD12BFD438}" dt="2021-01-04T11:57:32.904" v="10"/>
        <pc:sldMkLst>
          <pc:docMk/>
          <pc:sldMk cId="2068355445" sldId="323"/>
        </pc:sldMkLst>
      </pc:sldChg>
      <pc:sldChg chg="del">
        <pc:chgData name="Baker, Emily (STFC,DL,AST)" userId="S::emily.baker@stfc.ac.uk::cd63b128-5bbb-4867-bad5-e2b99d3ce767" providerId="AD" clId="Web-{0FB825EE-B096-8499-3F05-4AAD12BFD438}" dt="2021-01-04T11:57:37.748" v="12"/>
        <pc:sldMkLst>
          <pc:docMk/>
          <pc:sldMk cId="2504566388" sldId="324"/>
        </pc:sldMkLst>
      </pc:sldChg>
      <pc:sldChg chg="del">
        <pc:chgData name="Baker, Emily (STFC,DL,AST)" userId="S::emily.baker@stfc.ac.uk::cd63b128-5bbb-4867-bad5-e2b99d3ce767" providerId="AD" clId="Web-{0FB825EE-B096-8499-3F05-4AAD12BFD438}" dt="2021-01-04T11:57:38.513" v="13"/>
        <pc:sldMkLst>
          <pc:docMk/>
          <pc:sldMk cId="2296441203" sldId="325"/>
        </pc:sldMkLst>
      </pc:sldChg>
      <pc:sldChg chg="del">
        <pc:chgData name="Baker, Emily (STFC,DL,AST)" userId="S::emily.baker@stfc.ac.uk::cd63b128-5bbb-4867-bad5-e2b99d3ce767" providerId="AD" clId="Web-{0FB825EE-B096-8499-3F05-4AAD12BFD438}" dt="2021-01-04T11:57:33.700" v="11"/>
        <pc:sldMkLst>
          <pc:docMk/>
          <pc:sldMk cId="3496580462" sldId="326"/>
        </pc:sldMkLst>
      </pc:sldChg>
      <pc:sldChg chg="del">
        <pc:chgData name="Baker, Emily (STFC,DL,AST)" userId="S::emily.baker@stfc.ac.uk::cd63b128-5bbb-4867-bad5-e2b99d3ce767" providerId="AD" clId="Web-{0FB825EE-B096-8499-3F05-4AAD12BFD438}" dt="2021-01-04T11:57:12.809" v="4"/>
        <pc:sldMkLst>
          <pc:docMk/>
          <pc:sldMk cId="1220935160" sldId="327"/>
        </pc:sldMkLst>
      </pc:sldChg>
      <pc:sldChg chg="del">
        <pc:chgData name="Baker, Emily (STFC,DL,AST)" userId="S::emily.baker@stfc.ac.uk::cd63b128-5bbb-4867-bad5-e2b99d3ce767" providerId="AD" clId="Web-{0FB825EE-B096-8499-3F05-4AAD12BFD438}" dt="2021-01-04T11:57:16.075" v="5"/>
        <pc:sldMkLst>
          <pc:docMk/>
          <pc:sldMk cId="808250890" sldId="328"/>
        </pc:sldMkLst>
      </pc:sldChg>
      <pc:sldChg chg="add del">
        <pc:chgData name="Baker, Emily (STFC,DL,AST)" userId="S::emily.baker@stfc.ac.uk::cd63b128-5bbb-4867-bad5-e2b99d3ce767" providerId="AD" clId="Web-{0FB825EE-B096-8499-3F05-4AAD12BFD438}" dt="2021-01-04T11:57:31.310" v="9"/>
        <pc:sldMkLst>
          <pc:docMk/>
          <pc:sldMk cId="1269874291" sldId="329"/>
        </pc:sldMkLst>
      </pc:sldChg>
      <pc:sldChg chg="del">
        <pc:chgData name="Baker, Emily (STFC,DL,AST)" userId="S::emily.baker@stfc.ac.uk::cd63b128-5bbb-4867-bad5-e2b99d3ce767" providerId="AD" clId="Web-{0FB825EE-B096-8499-3F05-4AAD12BFD438}" dt="2021-01-04T11:57:52.264" v="14"/>
        <pc:sldMkLst>
          <pc:docMk/>
          <pc:sldMk cId="1511054067" sldId="331"/>
        </pc:sldMkLst>
      </pc:sldChg>
    </pc:docChg>
  </pc:docChgLst>
  <pc:docChgLst>
    <pc:chgData name="Baker, Emily (STFC,DL,AST)" userId="S::emily.baker@stfc.ac.uk::cd63b128-5bbb-4867-bad5-e2b99d3ce767" providerId="AD" clId="Web-{0CE7EDDD-61A8-29B3-91F4-37E86C2C70AB}"/>
    <pc:docChg chg="addSld modSld">
      <pc:chgData name="Baker, Emily (STFC,DL,AST)" userId="S::emily.baker@stfc.ac.uk::cd63b128-5bbb-4867-bad5-e2b99d3ce767" providerId="AD" clId="Web-{0CE7EDDD-61A8-29B3-91F4-37E86C2C70AB}" dt="2021-12-13T14:58:06.014" v="120" actId="1076"/>
      <pc:docMkLst>
        <pc:docMk/>
      </pc:docMkLst>
      <pc:sldChg chg="modSp">
        <pc:chgData name="Baker, Emily (STFC,DL,AST)" userId="S::emily.baker@stfc.ac.uk::cd63b128-5bbb-4867-bad5-e2b99d3ce767" providerId="AD" clId="Web-{0CE7EDDD-61A8-29B3-91F4-37E86C2C70AB}" dt="2021-12-13T14:51:25.723" v="11" actId="20577"/>
        <pc:sldMkLst>
          <pc:docMk/>
          <pc:sldMk cId="3667547723" sldId="311"/>
        </pc:sldMkLst>
        <pc:spChg chg="mod">
          <ac:chgData name="Baker, Emily (STFC,DL,AST)" userId="S::emily.baker@stfc.ac.uk::cd63b128-5bbb-4867-bad5-e2b99d3ce767" providerId="AD" clId="Web-{0CE7EDDD-61A8-29B3-91F4-37E86C2C70AB}" dt="2021-12-13T14:51:25.723" v="11" actId="20577"/>
          <ac:spMkLst>
            <pc:docMk/>
            <pc:sldMk cId="3667547723" sldId="311"/>
            <ac:spMk id="16" creationId="{2422DBB9-7747-7041-8E78-C517CE8075C9}"/>
          </ac:spMkLst>
        </pc:spChg>
      </pc:sldChg>
      <pc:sldChg chg="modSp add replId">
        <pc:chgData name="Baker, Emily (STFC,DL,AST)" userId="S::emily.baker@stfc.ac.uk::cd63b128-5bbb-4867-bad5-e2b99d3ce767" providerId="AD" clId="Web-{0CE7EDDD-61A8-29B3-91F4-37E86C2C70AB}" dt="2021-12-13T14:51:35.364" v="15" actId="20577"/>
        <pc:sldMkLst>
          <pc:docMk/>
          <pc:sldMk cId="2668876525" sldId="375"/>
        </pc:sldMkLst>
        <pc:spChg chg="mod">
          <ac:chgData name="Baker, Emily (STFC,DL,AST)" userId="S::emily.baker@stfc.ac.uk::cd63b128-5bbb-4867-bad5-e2b99d3ce767" providerId="AD" clId="Web-{0CE7EDDD-61A8-29B3-91F4-37E86C2C70AB}" dt="2021-12-13T14:51:35.364" v="15" actId="20577"/>
          <ac:spMkLst>
            <pc:docMk/>
            <pc:sldMk cId="2668876525" sldId="375"/>
            <ac:spMk id="3" creationId="{00000000-0000-0000-0000-000000000000}"/>
          </ac:spMkLst>
        </pc:spChg>
      </pc:sldChg>
      <pc:sldChg chg="addSp delSp modSp new">
        <pc:chgData name="Baker, Emily (STFC,DL,AST)" userId="S::emily.baker@stfc.ac.uk::cd63b128-5bbb-4867-bad5-e2b99d3ce767" providerId="AD" clId="Web-{0CE7EDDD-61A8-29B3-91F4-37E86C2C70AB}" dt="2021-12-13T14:58:06.014" v="120" actId="1076"/>
        <pc:sldMkLst>
          <pc:docMk/>
          <pc:sldMk cId="3949095794" sldId="376"/>
        </pc:sldMkLst>
        <pc:spChg chg="mod">
          <ac:chgData name="Baker, Emily (STFC,DL,AST)" userId="S::emily.baker@stfc.ac.uk::cd63b128-5bbb-4867-bad5-e2b99d3ce767" providerId="AD" clId="Web-{0CE7EDDD-61A8-29B3-91F4-37E86C2C70AB}" dt="2021-12-13T14:53:17.475" v="45" actId="20577"/>
          <ac:spMkLst>
            <pc:docMk/>
            <pc:sldMk cId="3949095794" sldId="376"/>
            <ac:spMk id="2" creationId="{E7E2AE62-1BD5-4367-887F-DE707AD6E808}"/>
          </ac:spMkLst>
        </pc:spChg>
        <pc:spChg chg="add mod">
          <ac:chgData name="Baker, Emily (STFC,DL,AST)" userId="S::emily.baker@stfc.ac.uk::cd63b128-5bbb-4867-bad5-e2b99d3ce767" providerId="AD" clId="Web-{0CE7EDDD-61A8-29B3-91F4-37E86C2C70AB}" dt="2021-12-13T14:58:06.014" v="120" actId="1076"/>
          <ac:spMkLst>
            <pc:docMk/>
            <pc:sldMk cId="3949095794" sldId="376"/>
            <ac:spMk id="5" creationId="{A6E0C83B-42C1-4F0D-9DE0-21766E6ADFC1}"/>
          </ac:spMkLst>
        </pc:spChg>
        <pc:picChg chg="add del mod modCrop">
          <ac:chgData name="Baker, Emily (STFC,DL,AST)" userId="S::emily.baker@stfc.ac.uk::cd63b128-5bbb-4867-bad5-e2b99d3ce767" providerId="AD" clId="Web-{0CE7EDDD-61A8-29B3-91F4-37E86C2C70AB}" dt="2021-12-13T14:53:00.850" v="39"/>
          <ac:picMkLst>
            <pc:docMk/>
            <pc:sldMk cId="3949095794" sldId="376"/>
            <ac:picMk id="3" creationId="{F290B426-96CA-489D-A2BE-76541372D324}"/>
          </ac:picMkLst>
        </pc:picChg>
        <pc:picChg chg="add mod modCrop">
          <ac:chgData name="Baker, Emily (STFC,DL,AST)" userId="S::emily.baker@stfc.ac.uk::cd63b128-5bbb-4867-bad5-e2b99d3ce767" providerId="AD" clId="Web-{0CE7EDDD-61A8-29B3-91F4-37E86C2C70AB}" dt="2021-12-13T14:57:13.888" v="112"/>
          <ac:picMkLst>
            <pc:docMk/>
            <pc:sldMk cId="3949095794" sldId="376"/>
            <ac:picMk id="4" creationId="{024E2CFA-4A43-42BD-9A96-67CC2E9014FF}"/>
          </ac:picMkLst>
        </pc:picChg>
      </pc:sldChg>
    </pc:docChg>
  </pc:docChgLst>
  <pc:docChgLst>
    <pc:chgData name="Clarke, Jim (STFC,DL,AST)" userId="S::jim.clarke@stfc.ac.uk::cfbc3bf2-f1c3-43b3-bd3d-aaf645717052" providerId="AD" clId="Web-{5F087576-EDC8-E545-1586-FA3A1254F9E3}"/>
    <pc:docChg chg="modSld">
      <pc:chgData name="Clarke, Jim (STFC,DL,AST)" userId="S::jim.clarke@stfc.ac.uk::cfbc3bf2-f1c3-43b3-bd3d-aaf645717052" providerId="AD" clId="Web-{5F087576-EDC8-E545-1586-FA3A1254F9E3}" dt="2021-05-27T14:58:20.846" v="1" actId="20577"/>
      <pc:docMkLst>
        <pc:docMk/>
      </pc:docMkLst>
      <pc:sldChg chg="modSp">
        <pc:chgData name="Clarke, Jim (STFC,DL,AST)" userId="S::jim.clarke@stfc.ac.uk::cfbc3bf2-f1c3-43b3-bd3d-aaf645717052" providerId="AD" clId="Web-{5F087576-EDC8-E545-1586-FA3A1254F9E3}" dt="2021-05-27T14:58:20.846" v="1" actId="20577"/>
        <pc:sldMkLst>
          <pc:docMk/>
          <pc:sldMk cId="3667547723" sldId="311"/>
        </pc:sldMkLst>
        <pc:spChg chg="mod">
          <ac:chgData name="Clarke, Jim (STFC,DL,AST)" userId="S::jim.clarke@stfc.ac.uk::cfbc3bf2-f1c3-43b3-bd3d-aaf645717052" providerId="AD" clId="Web-{5F087576-EDC8-E545-1586-FA3A1254F9E3}" dt="2021-05-27T14:58:20.846" v="1" actId="20577"/>
          <ac:spMkLst>
            <pc:docMk/>
            <pc:sldMk cId="3667547723" sldId="311"/>
            <ac:spMk id="16" creationId="{2422DBB9-7747-7041-8E78-C517CE8075C9}"/>
          </ac:spMkLst>
        </pc:spChg>
      </pc:sldChg>
    </pc:docChg>
  </pc:docChgLst>
  <pc:docChgLst>
    <pc:chgData name="Baker, Emily (STFC,DL,AST)" userId="S::emily.baker@stfc.ac.uk::cd63b128-5bbb-4867-bad5-e2b99d3ce767" providerId="AD" clId="Web-{08C6C695-6908-558E-5F20-103DE528B6D8}"/>
    <pc:docChg chg="modSld">
      <pc:chgData name="Baker, Emily (STFC,DL,AST)" userId="S::emily.baker@stfc.ac.uk::cd63b128-5bbb-4867-bad5-e2b99d3ce767" providerId="AD" clId="Web-{08C6C695-6908-558E-5F20-103DE528B6D8}" dt="2021-07-12T14:28:38.903" v="6" actId="20577"/>
      <pc:docMkLst>
        <pc:docMk/>
      </pc:docMkLst>
      <pc:sldChg chg="modSp">
        <pc:chgData name="Baker, Emily (STFC,DL,AST)" userId="S::emily.baker@stfc.ac.uk::cd63b128-5bbb-4867-bad5-e2b99d3ce767" providerId="AD" clId="Web-{08C6C695-6908-558E-5F20-103DE528B6D8}" dt="2021-07-12T14:28:38.903" v="6" actId="20577"/>
        <pc:sldMkLst>
          <pc:docMk/>
          <pc:sldMk cId="3667547723" sldId="311"/>
        </pc:sldMkLst>
        <pc:spChg chg="mod">
          <ac:chgData name="Baker, Emily (STFC,DL,AST)" userId="S::emily.baker@stfc.ac.uk::cd63b128-5bbb-4867-bad5-e2b99d3ce767" providerId="AD" clId="Web-{08C6C695-6908-558E-5F20-103DE528B6D8}" dt="2021-07-12T14:28:38.903" v="6" actId="20577"/>
          <ac:spMkLst>
            <pc:docMk/>
            <pc:sldMk cId="3667547723" sldId="311"/>
            <ac:spMk id="16" creationId="{2422DBB9-7747-7041-8E78-C517CE8075C9}"/>
          </ac:spMkLst>
        </pc:spChg>
      </pc:sldChg>
    </pc:docChg>
  </pc:docChgLst>
  <pc:docChgLst>
    <pc:chgData name="Baker, Emily (STFC,DL,AST)" userId="S::emily.baker@stfc.ac.uk::cd63b128-5bbb-4867-bad5-e2b99d3ce767" providerId="AD" clId="Web-{ECA98096-86CA-977E-6ECE-855616B62341}"/>
    <pc:docChg chg="addSld modSld addMainMaster">
      <pc:chgData name="Baker, Emily (STFC,DL,AST)" userId="S::emily.baker@stfc.ac.uk::cd63b128-5bbb-4867-bad5-e2b99d3ce767" providerId="AD" clId="Web-{ECA98096-86CA-977E-6ECE-855616B62341}" dt="2021-06-04T10:48:23.514" v="9"/>
      <pc:docMkLst>
        <pc:docMk/>
      </pc:docMkLst>
      <pc:sldChg chg="modSp">
        <pc:chgData name="Baker, Emily (STFC,DL,AST)" userId="S::emily.baker@stfc.ac.uk::cd63b128-5bbb-4867-bad5-e2b99d3ce767" providerId="AD" clId="Web-{ECA98096-86CA-977E-6ECE-855616B62341}" dt="2021-06-04T10:48:20.201" v="7" actId="20577"/>
        <pc:sldMkLst>
          <pc:docMk/>
          <pc:sldMk cId="833289490" sldId="346"/>
        </pc:sldMkLst>
        <pc:spChg chg="mod">
          <ac:chgData name="Baker, Emily (STFC,DL,AST)" userId="S::emily.baker@stfc.ac.uk::cd63b128-5bbb-4867-bad5-e2b99d3ce767" providerId="AD" clId="Web-{ECA98096-86CA-977E-6ECE-855616B62341}" dt="2021-06-04T10:48:20.201" v="7" actId="20577"/>
          <ac:spMkLst>
            <pc:docMk/>
            <pc:sldMk cId="833289490" sldId="346"/>
            <ac:spMk id="11" creationId="{00000000-0000-0000-0000-000000000000}"/>
          </ac:spMkLst>
        </pc:spChg>
      </pc:sldChg>
      <pc:sldChg chg="modSp add">
        <pc:chgData name="Baker, Emily (STFC,DL,AST)" userId="S::emily.baker@stfc.ac.uk::cd63b128-5bbb-4867-bad5-e2b99d3ce767" providerId="AD" clId="Web-{ECA98096-86CA-977E-6ECE-855616B62341}" dt="2021-06-04T10:48:23.514" v="9"/>
        <pc:sldMkLst>
          <pc:docMk/>
          <pc:sldMk cId="1994592385" sldId="347"/>
        </pc:sldMkLst>
        <pc:spChg chg="mod">
          <ac:chgData name="Baker, Emily (STFC,DL,AST)" userId="S::emily.baker@stfc.ac.uk::cd63b128-5bbb-4867-bad5-e2b99d3ce767" providerId="AD" clId="Web-{ECA98096-86CA-977E-6ECE-855616B62341}" dt="2021-06-04T10:48:23.514" v="9"/>
          <ac:spMkLst>
            <pc:docMk/>
            <pc:sldMk cId="1994592385" sldId="347"/>
            <ac:spMk id="2" creationId="{1CE26577-7BBA-49E6-81F2-B0E2CF90D259}"/>
          </ac:spMkLst>
        </pc:spChg>
      </pc:sldChg>
      <pc:sldMasterChg chg="add addSldLayout">
        <pc:chgData name="Baker, Emily (STFC,DL,AST)" userId="S::emily.baker@stfc.ac.uk::cd63b128-5bbb-4867-bad5-e2b99d3ce767" providerId="AD" clId="Web-{ECA98096-86CA-977E-6ECE-855616B62341}" dt="2021-06-04T10:47:28.528" v="0"/>
        <pc:sldMasterMkLst>
          <pc:docMk/>
          <pc:sldMasterMk cId="936356014" sldId="2147483742"/>
        </pc:sldMasterMkLst>
        <pc:sldLayoutChg chg="add">
          <pc:chgData name="Baker, Emily (STFC,DL,AST)" userId="S::emily.baker@stfc.ac.uk::cd63b128-5bbb-4867-bad5-e2b99d3ce767" providerId="AD" clId="Web-{ECA98096-86CA-977E-6ECE-855616B62341}" dt="2021-06-04T10:47:28.528" v="0"/>
          <pc:sldLayoutMkLst>
            <pc:docMk/>
            <pc:sldMasterMk cId="936356014" sldId="2147483742"/>
            <pc:sldLayoutMk cId="3124271555" sldId="2147483743"/>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1451063572" sldId="2147483744"/>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3573977836" sldId="2147483745"/>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1749362910" sldId="2147483746"/>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2682315386" sldId="2147483747"/>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3261127678" sldId="2147483748"/>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3935073930" sldId="2147483749"/>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2065426564" sldId="2147483750"/>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2075544607" sldId="2147483751"/>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4111608031" sldId="2147483752"/>
          </pc:sldLayoutMkLst>
        </pc:sldLayoutChg>
        <pc:sldLayoutChg chg="add">
          <pc:chgData name="Baker, Emily (STFC,DL,AST)" userId="S::emily.baker@stfc.ac.uk::cd63b128-5bbb-4867-bad5-e2b99d3ce767" providerId="AD" clId="Web-{ECA98096-86CA-977E-6ECE-855616B62341}" dt="2021-06-04T10:47:28.528" v="0"/>
          <pc:sldLayoutMkLst>
            <pc:docMk/>
            <pc:sldMasterMk cId="936356014" sldId="2147483742"/>
            <pc:sldLayoutMk cId="583218341" sldId="2147483753"/>
          </pc:sldLayoutMkLst>
        </pc:sldLayoutChg>
      </pc:sldMasterChg>
    </pc:docChg>
  </pc:docChgLst>
  <pc:docChgLst>
    <pc:chgData name="Baker, Emily (STFC,DL,AST)" userId="S::emily.baker@stfc.ac.uk::cd63b128-5bbb-4867-bad5-e2b99d3ce767" providerId="AD" clId="Web-{39B379B0-E342-D466-6EAC-386B81321A49}"/>
    <pc:docChg chg="addSld modSld">
      <pc:chgData name="Baker, Emily (STFC,DL,AST)" userId="S::emily.baker@stfc.ac.uk::cd63b128-5bbb-4867-bad5-e2b99d3ce767" providerId="AD" clId="Web-{39B379B0-E342-D466-6EAC-386B81321A49}" dt="2022-04-04T10:46:08.743" v="323" actId="1076"/>
      <pc:docMkLst>
        <pc:docMk/>
      </pc:docMkLst>
      <pc:sldChg chg="addSp delSp modSp">
        <pc:chgData name="Baker, Emily (STFC,DL,AST)" userId="S::emily.baker@stfc.ac.uk::cd63b128-5bbb-4867-bad5-e2b99d3ce767" providerId="AD" clId="Web-{39B379B0-E342-D466-6EAC-386B81321A49}" dt="2022-04-04T10:30:18.732" v="165" actId="1076"/>
        <pc:sldMkLst>
          <pc:docMk/>
          <pc:sldMk cId="1252323468" sldId="314"/>
        </pc:sldMkLst>
        <pc:spChg chg="mod">
          <ac:chgData name="Baker, Emily (STFC,DL,AST)" userId="S::emily.baker@stfc.ac.uk::cd63b128-5bbb-4867-bad5-e2b99d3ce767" providerId="AD" clId="Web-{39B379B0-E342-D466-6EAC-386B81321A49}" dt="2022-04-04T10:30:18.732" v="165" actId="1076"/>
          <ac:spMkLst>
            <pc:docMk/>
            <pc:sldMk cId="1252323468" sldId="314"/>
            <ac:spMk id="2" creationId="{9CB40291-254D-272F-2F15-49615698099A}"/>
          </ac:spMkLst>
        </pc:spChg>
        <pc:spChg chg="add mod ord">
          <ac:chgData name="Baker, Emily (STFC,DL,AST)" userId="S::emily.baker@stfc.ac.uk::cd63b128-5bbb-4867-bad5-e2b99d3ce767" providerId="AD" clId="Web-{39B379B0-E342-D466-6EAC-386B81321A49}" dt="2022-04-04T10:30:15.747" v="164" actId="14100"/>
          <ac:spMkLst>
            <pc:docMk/>
            <pc:sldMk cId="1252323468" sldId="314"/>
            <ac:spMk id="4" creationId="{1FF6C5C2-505C-B19B-8535-25F77A7125E8}"/>
          </ac:spMkLst>
        </pc:spChg>
        <pc:picChg chg="del mod">
          <ac:chgData name="Baker, Emily (STFC,DL,AST)" userId="S::emily.baker@stfc.ac.uk::cd63b128-5bbb-4867-bad5-e2b99d3ce767" providerId="AD" clId="Web-{39B379B0-E342-D466-6EAC-386B81321A49}" dt="2022-04-04T10:29:10.683" v="142"/>
          <ac:picMkLst>
            <pc:docMk/>
            <pc:sldMk cId="1252323468" sldId="314"/>
            <ac:picMk id="3" creationId="{052E930B-4C5E-E268-61B0-DA2EB0104EE0}"/>
          </ac:picMkLst>
        </pc:picChg>
      </pc:sldChg>
      <pc:sldChg chg="addSp delSp modSp">
        <pc:chgData name="Baker, Emily (STFC,DL,AST)" userId="S::emily.baker@stfc.ac.uk::cd63b128-5bbb-4867-bad5-e2b99d3ce767" providerId="AD" clId="Web-{39B379B0-E342-D466-6EAC-386B81321A49}" dt="2022-04-04T10:36:34.070" v="196" actId="14100"/>
        <pc:sldMkLst>
          <pc:docMk/>
          <pc:sldMk cId="3451872943" sldId="315"/>
        </pc:sldMkLst>
        <pc:spChg chg="add mod">
          <ac:chgData name="Baker, Emily (STFC,DL,AST)" userId="S::emily.baker@stfc.ac.uk::cd63b128-5bbb-4867-bad5-e2b99d3ce767" providerId="AD" clId="Web-{39B379B0-E342-D466-6EAC-386B81321A49}" dt="2022-04-04T10:36:34.070" v="196" actId="14100"/>
          <ac:spMkLst>
            <pc:docMk/>
            <pc:sldMk cId="3451872943" sldId="315"/>
            <ac:spMk id="2" creationId="{9FD2B5A0-9A7A-5EAC-5027-E9946DF8E5E3}"/>
          </ac:spMkLst>
        </pc:spChg>
        <pc:spChg chg="mod">
          <ac:chgData name="Baker, Emily (STFC,DL,AST)" userId="S::emily.baker@stfc.ac.uk::cd63b128-5bbb-4867-bad5-e2b99d3ce767" providerId="AD" clId="Web-{39B379B0-E342-D466-6EAC-386B81321A49}" dt="2022-04-04T10:22:09.078" v="89" actId="14100"/>
          <ac:spMkLst>
            <pc:docMk/>
            <pc:sldMk cId="3451872943" sldId="315"/>
            <ac:spMk id="4" creationId="{494E5F47-B21E-1B36-1748-E03382471058}"/>
          </ac:spMkLst>
        </pc:spChg>
        <pc:spChg chg="mod">
          <ac:chgData name="Baker, Emily (STFC,DL,AST)" userId="S::emily.baker@stfc.ac.uk::cd63b128-5bbb-4867-bad5-e2b99d3ce767" providerId="AD" clId="Web-{39B379B0-E342-D466-6EAC-386B81321A49}" dt="2022-04-04T10:22:15.546" v="96" actId="1076"/>
          <ac:spMkLst>
            <pc:docMk/>
            <pc:sldMk cId="3451872943" sldId="315"/>
            <ac:spMk id="5" creationId="{146C89BE-16FF-1354-3B8A-7DF772A98EC9}"/>
          </ac:spMkLst>
        </pc:spChg>
        <pc:spChg chg="add del mod">
          <ac:chgData name="Baker, Emily (STFC,DL,AST)" userId="S::emily.baker@stfc.ac.uk::cd63b128-5bbb-4867-bad5-e2b99d3ce767" providerId="AD" clId="Web-{39B379B0-E342-D466-6EAC-386B81321A49}" dt="2022-04-04T10:31:10.983" v="177"/>
          <ac:spMkLst>
            <pc:docMk/>
            <pc:sldMk cId="3451872943" sldId="315"/>
            <ac:spMk id="9" creationId="{8C8A3FAF-39EA-8233-B867-98F0E2FF53E8}"/>
          </ac:spMkLst>
        </pc:spChg>
        <pc:spChg chg="add mod">
          <ac:chgData name="Baker, Emily (STFC,DL,AST)" userId="S::emily.baker@stfc.ac.uk::cd63b128-5bbb-4867-bad5-e2b99d3ce767" providerId="AD" clId="Web-{39B379B0-E342-D466-6EAC-386B81321A49}" dt="2022-04-04T10:36:34.055" v="194" actId="14100"/>
          <ac:spMkLst>
            <pc:docMk/>
            <pc:sldMk cId="3451872943" sldId="315"/>
            <ac:spMk id="11" creationId="{C0DEFA60-AD32-3632-9DFF-FA43D5843652}"/>
          </ac:spMkLst>
        </pc:spChg>
        <pc:spChg chg="add mod">
          <ac:chgData name="Baker, Emily (STFC,DL,AST)" userId="S::emily.baker@stfc.ac.uk::cd63b128-5bbb-4867-bad5-e2b99d3ce767" providerId="AD" clId="Web-{39B379B0-E342-D466-6EAC-386B81321A49}" dt="2022-04-04T10:36:34.070" v="195" actId="14100"/>
          <ac:spMkLst>
            <pc:docMk/>
            <pc:sldMk cId="3451872943" sldId="315"/>
            <ac:spMk id="12" creationId="{8FEA68CA-E2CD-5C5E-B076-F10C6BC4E45B}"/>
          </ac:spMkLst>
        </pc:spChg>
        <pc:picChg chg="add del mod">
          <ac:chgData name="Baker, Emily (STFC,DL,AST)" userId="S::emily.baker@stfc.ac.uk::cd63b128-5bbb-4867-bad5-e2b99d3ce767" providerId="AD" clId="Web-{39B379B0-E342-D466-6EAC-386B81321A49}" dt="2022-04-04T10:24:48.144" v="104"/>
          <ac:picMkLst>
            <pc:docMk/>
            <pc:sldMk cId="3451872943" sldId="315"/>
            <ac:picMk id="6" creationId="{AFDBFE7E-FA6E-ED10-7671-42BE22C3FD4D}"/>
          </ac:picMkLst>
        </pc:picChg>
        <pc:picChg chg="add del mod">
          <ac:chgData name="Baker, Emily (STFC,DL,AST)" userId="S::emily.baker@stfc.ac.uk::cd63b128-5bbb-4867-bad5-e2b99d3ce767" providerId="AD" clId="Web-{39B379B0-E342-D466-6EAC-386B81321A49}" dt="2022-04-04T10:30:54.405" v="170"/>
          <ac:picMkLst>
            <pc:docMk/>
            <pc:sldMk cId="3451872943" sldId="315"/>
            <ac:picMk id="7" creationId="{67DB3C25-E09D-04FF-006B-90D3D741AAFD}"/>
          </ac:picMkLst>
        </pc:picChg>
        <pc:picChg chg="add mod">
          <ac:chgData name="Baker, Emily (STFC,DL,AST)" userId="S::emily.baker@stfc.ac.uk::cd63b128-5bbb-4867-bad5-e2b99d3ce767" providerId="AD" clId="Web-{39B379B0-E342-D466-6EAC-386B81321A49}" dt="2022-04-04T10:31:13.655" v="178" actId="1076"/>
          <ac:picMkLst>
            <pc:docMk/>
            <pc:sldMk cId="3451872943" sldId="315"/>
            <ac:picMk id="8" creationId="{D51058E5-E089-9AE0-A45A-E4ADDC27952B}"/>
          </ac:picMkLst>
        </pc:picChg>
      </pc:sldChg>
      <pc:sldChg chg="addSp modSp new">
        <pc:chgData name="Baker, Emily (STFC,DL,AST)" userId="S::emily.baker@stfc.ac.uk::cd63b128-5bbb-4867-bad5-e2b99d3ce767" providerId="AD" clId="Web-{39B379B0-E342-D466-6EAC-386B81321A49}" dt="2022-04-04T10:46:08.743" v="323" actId="1076"/>
        <pc:sldMkLst>
          <pc:docMk/>
          <pc:sldMk cId="1914416913" sldId="316"/>
        </pc:sldMkLst>
        <pc:spChg chg="add mod">
          <ac:chgData name="Baker, Emily (STFC,DL,AST)" userId="S::emily.baker@stfc.ac.uk::cd63b128-5bbb-4867-bad5-e2b99d3ce767" providerId="AD" clId="Web-{39B379B0-E342-D466-6EAC-386B81321A49}" dt="2022-04-04T10:39:19.137" v="219" actId="1076"/>
          <ac:spMkLst>
            <pc:docMk/>
            <pc:sldMk cId="1914416913" sldId="316"/>
            <ac:spMk id="3" creationId="{D6E10DB3-5A8B-4A37-597F-17CA01363E52}"/>
          </ac:spMkLst>
        </pc:spChg>
        <pc:spChg chg="add mod">
          <ac:chgData name="Baker, Emily (STFC,DL,AST)" userId="S::emily.baker@stfc.ac.uk::cd63b128-5bbb-4867-bad5-e2b99d3ce767" providerId="AD" clId="Web-{39B379B0-E342-D466-6EAC-386B81321A49}" dt="2022-04-04T10:46:08.743" v="323" actId="1076"/>
          <ac:spMkLst>
            <pc:docMk/>
            <pc:sldMk cId="1914416913" sldId="316"/>
            <ac:spMk id="4" creationId="{0DD80871-CBAA-F3E7-5560-B88B31361939}"/>
          </ac:spMkLst>
        </pc:spChg>
        <pc:picChg chg="add mod">
          <ac:chgData name="Baker, Emily (STFC,DL,AST)" userId="S::emily.baker@stfc.ac.uk::cd63b128-5bbb-4867-bad5-e2b99d3ce767" providerId="AD" clId="Web-{39B379B0-E342-D466-6EAC-386B81321A49}" dt="2022-04-04T10:45:13.179" v="302" actId="1076"/>
          <ac:picMkLst>
            <pc:docMk/>
            <pc:sldMk cId="1914416913" sldId="316"/>
            <ac:picMk id="5" creationId="{9EED2F86-7962-02F1-4843-E190A7249F3D}"/>
          </ac:picMkLst>
        </pc:picChg>
      </pc:sldChg>
    </pc:docChg>
  </pc:docChgLst>
  <pc:docChgLst>
    <pc:chgData name="Cooper, Alison (STFC,DL,AST)" userId="S::alison.cooper@stfc.ac.uk::10fbe303-8818-42e4-8b6d-3d55e496baf7" providerId="AD" clId="Web-{8BBADA84-1E53-74FF-A2B1-AE37DCE7B68D}"/>
    <pc:docChg chg="addSld modSld sldOrd">
      <pc:chgData name="Cooper, Alison (STFC,DL,AST)" userId="S::alison.cooper@stfc.ac.uk::10fbe303-8818-42e4-8b6d-3d55e496baf7" providerId="AD" clId="Web-{8BBADA84-1E53-74FF-A2B1-AE37DCE7B68D}" dt="2023-01-06T17:49:54.419" v="129"/>
      <pc:docMkLst>
        <pc:docMk/>
      </pc:docMkLst>
      <pc:sldChg chg="modSp add ord replId">
        <pc:chgData name="Cooper, Alison (STFC,DL,AST)" userId="S::alison.cooper@stfc.ac.uk::10fbe303-8818-42e4-8b6d-3d55e496baf7" providerId="AD" clId="Web-{8BBADA84-1E53-74FF-A2B1-AE37DCE7B68D}" dt="2023-01-06T17:38:58.567" v="2" actId="20577"/>
        <pc:sldMkLst>
          <pc:docMk/>
          <pc:sldMk cId="169211698" sldId="325"/>
        </pc:sldMkLst>
        <pc:spChg chg="mod">
          <ac:chgData name="Cooper, Alison (STFC,DL,AST)" userId="S::alison.cooper@stfc.ac.uk::10fbe303-8818-42e4-8b6d-3d55e496baf7" providerId="AD" clId="Web-{8BBADA84-1E53-74FF-A2B1-AE37DCE7B68D}" dt="2023-01-06T17:38:58.567" v="2" actId="20577"/>
          <ac:spMkLst>
            <pc:docMk/>
            <pc:sldMk cId="169211698" sldId="325"/>
            <ac:spMk id="8" creationId="{A1A39C34-E01A-FD49-8603-2E8AE6BB5606}"/>
          </ac:spMkLst>
        </pc:spChg>
      </pc:sldChg>
      <pc:sldChg chg="addSp delSp modSp add ord replId">
        <pc:chgData name="Cooper, Alison (STFC,DL,AST)" userId="S::alison.cooper@stfc.ac.uk::10fbe303-8818-42e4-8b6d-3d55e496baf7" providerId="AD" clId="Web-{8BBADA84-1E53-74FF-A2B1-AE37DCE7B68D}" dt="2023-01-06T17:49:54.419" v="129"/>
        <pc:sldMkLst>
          <pc:docMk/>
          <pc:sldMk cId="3941351561" sldId="326"/>
        </pc:sldMkLst>
        <pc:spChg chg="mod">
          <ac:chgData name="Cooper, Alison (STFC,DL,AST)" userId="S::alison.cooper@stfc.ac.uk::10fbe303-8818-42e4-8b6d-3d55e496baf7" providerId="AD" clId="Web-{8BBADA84-1E53-74FF-A2B1-AE37DCE7B68D}" dt="2023-01-06T17:41:46.011" v="40" actId="1076"/>
          <ac:spMkLst>
            <pc:docMk/>
            <pc:sldMk cId="3941351561" sldId="326"/>
            <ac:spMk id="5" creationId="{668D83EF-DB44-CFAF-9D89-96FA987F21A1}"/>
          </ac:spMkLst>
        </pc:spChg>
        <pc:spChg chg="mod">
          <ac:chgData name="Cooper, Alison (STFC,DL,AST)" userId="S::alison.cooper@stfc.ac.uk::10fbe303-8818-42e4-8b6d-3d55e496baf7" providerId="AD" clId="Web-{8BBADA84-1E53-74FF-A2B1-AE37DCE7B68D}" dt="2023-01-06T17:49:07.949" v="117" actId="20577"/>
          <ac:spMkLst>
            <pc:docMk/>
            <pc:sldMk cId="3941351561" sldId="326"/>
            <ac:spMk id="6" creationId="{FA37BE0B-028D-5BA3-58C1-94A04044642D}"/>
          </ac:spMkLst>
        </pc:spChg>
        <pc:picChg chg="add del mod modCrop">
          <ac:chgData name="Cooper, Alison (STFC,DL,AST)" userId="S::alison.cooper@stfc.ac.uk::10fbe303-8818-42e4-8b6d-3d55e496baf7" providerId="AD" clId="Web-{8BBADA84-1E53-74FF-A2B1-AE37DCE7B68D}" dt="2023-01-06T17:49:08.808" v="118"/>
          <ac:picMkLst>
            <pc:docMk/>
            <pc:sldMk cId="3941351561" sldId="326"/>
            <ac:picMk id="2" creationId="{657E5534-07B0-E58C-9058-3102357E965D}"/>
          </ac:picMkLst>
        </pc:picChg>
        <pc:picChg chg="add mod modCrop">
          <ac:chgData name="Cooper, Alison (STFC,DL,AST)" userId="S::alison.cooper@stfc.ac.uk::10fbe303-8818-42e4-8b6d-3d55e496baf7" providerId="AD" clId="Web-{8BBADA84-1E53-74FF-A2B1-AE37DCE7B68D}" dt="2023-01-06T17:49:54.419" v="129"/>
          <ac:picMkLst>
            <pc:docMk/>
            <pc:sldMk cId="3941351561" sldId="326"/>
            <ac:picMk id="3" creationId="{CBF0724E-F1CC-50FE-B843-AE4B4FF99DD3}"/>
          </ac:picMkLst>
        </pc:picChg>
        <pc:picChg chg="del">
          <ac:chgData name="Cooper, Alison (STFC,DL,AST)" userId="S::alison.cooper@stfc.ac.uk::10fbe303-8818-42e4-8b6d-3d55e496baf7" providerId="AD" clId="Web-{8BBADA84-1E53-74FF-A2B1-AE37DCE7B68D}" dt="2023-01-06T17:39:26.834" v="21"/>
          <ac:picMkLst>
            <pc:docMk/>
            <pc:sldMk cId="3941351561" sldId="326"/>
            <ac:picMk id="7" creationId="{00000000-0000-0000-0000-000000000000}"/>
          </ac:picMkLst>
        </pc:picChg>
      </pc:sldChg>
    </pc:docChg>
  </pc:docChgLst>
  <pc:docChgLst>
    <pc:chgData name="Baker, Emily (STFC,DL,AST)" userId="S::emily.baker@stfc.ac.uk::cd63b128-5bbb-4867-bad5-e2b99d3ce767" providerId="AD" clId="Web-{84ED0192-7CD2-1D68-E436-620BC7DD0B76}"/>
    <pc:docChg chg="addSld modSld">
      <pc:chgData name="Baker, Emily (STFC,DL,AST)" userId="S::emily.baker@stfc.ac.uk::cd63b128-5bbb-4867-bad5-e2b99d3ce767" providerId="AD" clId="Web-{84ED0192-7CD2-1D68-E436-620BC7DD0B76}" dt="2022-09-12T12:50:47.240" v="25" actId="14100"/>
      <pc:docMkLst>
        <pc:docMk/>
      </pc:docMkLst>
      <pc:sldChg chg="addSp delSp modSp new mod setBg">
        <pc:chgData name="Baker, Emily (STFC,DL,AST)" userId="S::emily.baker@stfc.ac.uk::cd63b128-5bbb-4867-bad5-e2b99d3ce767" providerId="AD" clId="Web-{84ED0192-7CD2-1D68-E436-620BC7DD0B76}" dt="2022-09-12T12:50:47.240" v="25" actId="14100"/>
        <pc:sldMkLst>
          <pc:docMk/>
          <pc:sldMk cId="3213460301" sldId="345"/>
        </pc:sldMkLst>
        <pc:spChg chg="add mod">
          <ac:chgData name="Baker, Emily (STFC,DL,AST)" userId="S::emily.baker@stfc.ac.uk::cd63b128-5bbb-4867-bad5-e2b99d3ce767" providerId="AD" clId="Web-{84ED0192-7CD2-1D68-E436-620BC7DD0B76}" dt="2022-09-12T12:50:44.381" v="23"/>
          <ac:spMkLst>
            <pc:docMk/>
            <pc:sldMk cId="3213460301" sldId="345"/>
            <ac:spMk id="3" creationId="{BEFA2799-9064-9DE4-7529-EA92EB3A0708}"/>
          </ac:spMkLst>
        </pc:spChg>
        <pc:spChg chg="add mod">
          <ac:chgData name="Baker, Emily (STFC,DL,AST)" userId="S::emily.baker@stfc.ac.uk::cd63b128-5bbb-4867-bad5-e2b99d3ce767" providerId="AD" clId="Web-{84ED0192-7CD2-1D68-E436-620BC7DD0B76}" dt="2022-09-12T12:50:44.381" v="23"/>
          <ac:spMkLst>
            <pc:docMk/>
            <pc:sldMk cId="3213460301" sldId="345"/>
            <ac:spMk id="4" creationId="{7329D0D5-44ED-A3E7-FD60-EEEA5ED587C5}"/>
          </ac:spMkLst>
        </pc:spChg>
        <pc:spChg chg="add del">
          <ac:chgData name="Baker, Emily (STFC,DL,AST)" userId="S::emily.baker@stfc.ac.uk::cd63b128-5bbb-4867-bad5-e2b99d3ce767" providerId="AD" clId="Web-{84ED0192-7CD2-1D68-E436-620BC7DD0B76}" dt="2022-09-12T12:50:44.381" v="23"/>
          <ac:spMkLst>
            <pc:docMk/>
            <pc:sldMk cId="3213460301" sldId="345"/>
            <ac:spMk id="10" creationId="{80DF40B2-80F7-4E71-B46C-284163F3654A}"/>
          </ac:spMkLst>
        </pc:spChg>
        <pc:picChg chg="add mod">
          <ac:chgData name="Baker, Emily (STFC,DL,AST)" userId="S::emily.baker@stfc.ac.uk::cd63b128-5bbb-4867-bad5-e2b99d3ce767" providerId="AD" clId="Web-{84ED0192-7CD2-1D68-E436-620BC7DD0B76}" dt="2022-09-12T12:50:47.240" v="25" actId="14100"/>
          <ac:picMkLst>
            <pc:docMk/>
            <pc:sldMk cId="3213460301" sldId="345"/>
            <ac:picMk id="5" creationId="{4B80B64E-4079-211F-23AB-1CBEA3857011}"/>
          </ac:picMkLst>
        </pc:picChg>
      </pc:sldChg>
    </pc:docChg>
  </pc:docChgLst>
  <pc:docChgLst>
    <pc:chgData name="Baker, Emily (STFC,DL,AST)" userId="S::emily.baker@stfc.ac.uk::cd63b128-5bbb-4867-bad5-e2b99d3ce767" providerId="AD" clId="Web-{87716ACD-CB9B-AC8F-86A5-50B860249106}"/>
    <pc:docChg chg="addSld modSld addMainMaster modMainMaster">
      <pc:chgData name="Baker, Emily (STFC,DL,AST)" userId="S::emily.baker@stfc.ac.uk::cd63b128-5bbb-4867-bad5-e2b99d3ce767" providerId="AD" clId="Web-{87716ACD-CB9B-AC8F-86A5-50B860249106}" dt="2021-09-09T11:09:41.545" v="24" actId="1076"/>
      <pc:docMkLst>
        <pc:docMk/>
      </pc:docMkLst>
      <pc:sldChg chg="modSp add">
        <pc:chgData name="Baker, Emily (STFC,DL,AST)" userId="S::emily.baker@stfc.ac.uk::cd63b128-5bbb-4867-bad5-e2b99d3ce767" providerId="AD" clId="Web-{87716ACD-CB9B-AC8F-86A5-50B860249106}" dt="2021-09-09T11:09:41.545" v="24" actId="1076"/>
        <pc:sldMkLst>
          <pc:docMk/>
          <pc:sldMk cId="425307636" sldId="364"/>
        </pc:sldMkLst>
        <pc:spChg chg="mod">
          <ac:chgData name="Baker, Emily (STFC,DL,AST)" userId="S::emily.baker@stfc.ac.uk::cd63b128-5bbb-4867-bad5-e2b99d3ce767" providerId="AD" clId="Web-{87716ACD-CB9B-AC8F-86A5-50B860249106}" dt="2021-09-09T11:09:41.545" v="24" actId="1076"/>
          <ac:spMkLst>
            <pc:docMk/>
            <pc:sldMk cId="425307636" sldId="364"/>
            <ac:spMk id="4" creationId="{00000000-0000-0000-0000-000000000000}"/>
          </ac:spMkLst>
        </pc:spChg>
        <pc:spChg chg="mod">
          <ac:chgData name="Baker, Emily (STFC,DL,AST)" userId="S::emily.baker@stfc.ac.uk::cd63b128-5bbb-4867-bad5-e2b99d3ce767" providerId="AD" clId="Web-{87716ACD-CB9B-AC8F-86A5-50B860249106}" dt="2021-09-09T11:09:29.826" v="21"/>
          <ac:spMkLst>
            <pc:docMk/>
            <pc:sldMk cId="425307636" sldId="364"/>
            <ac:spMk id="6" creationId="{00000000-0000-0000-0000-000000000000}"/>
          </ac:spMkLst>
        </pc:spChg>
      </pc:sldChg>
      <pc:sldMasterChg chg="replId modSldLayout">
        <pc:chgData name="Baker, Emily (STFC,DL,AST)" userId="S::emily.baker@stfc.ac.uk::cd63b128-5bbb-4867-bad5-e2b99d3ce767" providerId="AD" clId="Web-{87716ACD-CB9B-AC8F-86A5-50B860249106}" dt="2021-09-09T11:08:05.886" v="0"/>
        <pc:sldMasterMkLst>
          <pc:docMk/>
          <pc:sldMasterMk cId="3963992166" sldId="2147483738"/>
        </pc:sldMasterMkLst>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2208534630" sldId="2147483739"/>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1541356849" sldId="2147483740"/>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2251684574" sldId="2147483741"/>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3992503238" sldId="2147483742"/>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2956065494" sldId="2147483743"/>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3652534112" sldId="2147483744"/>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554829949" sldId="2147483745"/>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754249386" sldId="2147483746"/>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3530628647" sldId="2147483747"/>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1571751828" sldId="2147483748"/>
          </pc:sldLayoutMkLst>
        </pc:sldLayoutChg>
        <pc:sldLayoutChg chg="replId">
          <pc:chgData name="Baker, Emily (STFC,DL,AST)" userId="S::emily.baker@stfc.ac.uk::cd63b128-5bbb-4867-bad5-e2b99d3ce767" providerId="AD" clId="Web-{87716ACD-CB9B-AC8F-86A5-50B860249106}" dt="2021-09-09T11:08:05.886" v="0"/>
          <pc:sldLayoutMkLst>
            <pc:docMk/>
            <pc:sldMasterMk cId="3963992166" sldId="2147483738"/>
            <pc:sldLayoutMk cId="2119444964" sldId="2147483749"/>
          </pc:sldLayoutMkLst>
        </pc:sldLayoutChg>
      </pc:sldMasterChg>
      <pc:sldMasterChg chg="add addSldLayout">
        <pc:chgData name="Baker, Emily (STFC,DL,AST)" userId="S::emily.baker@stfc.ac.uk::cd63b128-5bbb-4867-bad5-e2b99d3ce767" providerId="AD" clId="Web-{87716ACD-CB9B-AC8F-86A5-50B860249106}" dt="2021-09-09T11:08:05.886" v="0"/>
        <pc:sldMasterMkLst>
          <pc:docMk/>
          <pc:sldMasterMk cId="331763296" sldId="2147483763"/>
        </pc:sldMasterMkLst>
        <pc:sldLayoutChg chg="add">
          <pc:chgData name="Baker, Emily (STFC,DL,AST)" userId="S::emily.baker@stfc.ac.uk::cd63b128-5bbb-4867-bad5-e2b99d3ce767" providerId="AD" clId="Web-{87716ACD-CB9B-AC8F-86A5-50B860249106}" dt="2021-09-09T11:08:05.886" v="0"/>
          <pc:sldLayoutMkLst>
            <pc:docMk/>
            <pc:sldMasterMk cId="331763296" sldId="2147483763"/>
            <pc:sldLayoutMk cId="2775261754" sldId="2147483764"/>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245728761" sldId="2147483765"/>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1679991175" sldId="2147483766"/>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2642697596" sldId="2147483767"/>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3460866907" sldId="2147483768"/>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4135119431" sldId="2147483769"/>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1725274949" sldId="2147483770"/>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341595567" sldId="2147483771"/>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3762624179" sldId="2147483772"/>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3587612472" sldId="2147483773"/>
          </pc:sldLayoutMkLst>
        </pc:sldLayoutChg>
        <pc:sldLayoutChg chg="add">
          <pc:chgData name="Baker, Emily (STFC,DL,AST)" userId="S::emily.baker@stfc.ac.uk::cd63b128-5bbb-4867-bad5-e2b99d3ce767" providerId="AD" clId="Web-{87716ACD-CB9B-AC8F-86A5-50B860249106}" dt="2021-09-09T11:08:05.886" v="0"/>
          <pc:sldLayoutMkLst>
            <pc:docMk/>
            <pc:sldMasterMk cId="331763296" sldId="2147483763"/>
            <pc:sldLayoutMk cId="4286809906" sldId="2147483774"/>
          </pc:sldLayoutMkLst>
        </pc:sldLayoutChg>
      </pc:sldMasterChg>
    </pc:docChg>
  </pc:docChgLst>
  <pc:docChgLst>
    <pc:chgData name="Baker, Emily (STFC,DL,AST)" userId="S::emily.baker@stfc.ac.uk::cd63b128-5bbb-4867-bad5-e2b99d3ce767" providerId="AD" clId="Web-{CA10FC36-1CCA-E933-2140-5871490D891E}"/>
    <pc:docChg chg="modSld">
      <pc:chgData name="Baker, Emily (STFC,DL,AST)" userId="S::emily.baker@stfc.ac.uk::cd63b128-5bbb-4867-bad5-e2b99d3ce767" providerId="AD" clId="Web-{CA10FC36-1CCA-E933-2140-5871490D891E}" dt="2020-09-22T09:18:23.995" v="7" actId="20577"/>
      <pc:docMkLst>
        <pc:docMk/>
      </pc:docMkLst>
      <pc:sldChg chg="modSp">
        <pc:chgData name="Baker, Emily (STFC,DL,AST)" userId="S::emily.baker@stfc.ac.uk::cd63b128-5bbb-4867-bad5-e2b99d3ce767" providerId="AD" clId="Web-{CA10FC36-1CCA-E933-2140-5871490D891E}" dt="2020-09-22T09:18:23.995" v="6" actId="20577"/>
        <pc:sldMkLst>
          <pc:docMk/>
          <pc:sldMk cId="296948453" sldId="328"/>
        </pc:sldMkLst>
        <pc:spChg chg="mod">
          <ac:chgData name="Baker, Emily (STFC,DL,AST)" userId="S::emily.baker@stfc.ac.uk::cd63b128-5bbb-4867-bad5-e2b99d3ce767" providerId="AD" clId="Web-{CA10FC36-1CCA-E933-2140-5871490D891E}" dt="2020-09-22T09:18:23.995" v="6" actId="20577"/>
          <ac:spMkLst>
            <pc:docMk/>
            <pc:sldMk cId="296948453" sldId="328"/>
            <ac:spMk id="16" creationId="{2422DBB9-7747-7041-8E78-C517CE8075C9}"/>
          </ac:spMkLst>
        </pc:spChg>
      </pc:sldChg>
    </pc:docChg>
  </pc:docChgLst>
  <pc:docChgLst>
    <pc:chgData name="Baker, Emily (STFC,DL,AST)" userId="S::emily.baker@stfc.ac.uk::cd63b128-5bbb-4867-bad5-e2b99d3ce767" providerId="AD" clId="Web-{16153A51-88A8-ACEE-B508-FAF45738D0F4}"/>
    <pc:docChg chg="addSld delSld modSld">
      <pc:chgData name="Baker, Emily (STFC,DL,AST)" userId="S::emily.baker@stfc.ac.uk::cd63b128-5bbb-4867-bad5-e2b99d3ce767" providerId="AD" clId="Web-{16153A51-88A8-ACEE-B508-FAF45738D0F4}" dt="2021-12-07T11:59:19.964" v="35"/>
      <pc:docMkLst>
        <pc:docMk/>
      </pc:docMkLst>
      <pc:sldChg chg="delSp modSp">
        <pc:chgData name="Baker, Emily (STFC,DL,AST)" userId="S::emily.baker@stfc.ac.uk::cd63b128-5bbb-4867-bad5-e2b99d3ce767" providerId="AD" clId="Web-{16153A51-88A8-ACEE-B508-FAF45738D0F4}" dt="2021-12-07T11:58:47.307" v="17" actId="14100"/>
        <pc:sldMkLst>
          <pc:docMk/>
          <pc:sldMk cId="1550720526" sldId="366"/>
        </pc:sldMkLst>
        <pc:spChg chg="mod">
          <ac:chgData name="Baker, Emily (STFC,DL,AST)" userId="S::emily.baker@stfc.ac.uk::cd63b128-5bbb-4867-bad5-e2b99d3ce767" providerId="AD" clId="Web-{16153A51-88A8-ACEE-B508-FAF45738D0F4}" dt="2021-12-07T11:58:47.307" v="17" actId="14100"/>
          <ac:spMkLst>
            <pc:docMk/>
            <pc:sldMk cId="1550720526" sldId="366"/>
            <ac:spMk id="2" creationId="{B03CDE6F-8E2B-48B1-A0BF-94D5EB2ED375}"/>
          </ac:spMkLst>
        </pc:spChg>
        <pc:spChg chg="del">
          <ac:chgData name="Baker, Emily (STFC,DL,AST)" userId="S::emily.baker@stfc.ac.uk::cd63b128-5bbb-4867-bad5-e2b99d3ce767" providerId="AD" clId="Web-{16153A51-88A8-ACEE-B508-FAF45738D0F4}" dt="2021-12-07T11:58:39.885" v="15"/>
          <ac:spMkLst>
            <pc:docMk/>
            <pc:sldMk cId="1550720526" sldId="366"/>
            <ac:spMk id="5" creationId="{CC7B4768-390E-45C6-88D2-AF09354FFC47}"/>
          </ac:spMkLst>
        </pc:spChg>
        <pc:spChg chg="mod">
          <ac:chgData name="Baker, Emily (STFC,DL,AST)" userId="S::emily.baker@stfc.ac.uk::cd63b128-5bbb-4867-bad5-e2b99d3ce767" providerId="AD" clId="Web-{16153A51-88A8-ACEE-B508-FAF45738D0F4}" dt="2021-12-07T11:58:36.807" v="13" actId="20577"/>
          <ac:spMkLst>
            <pc:docMk/>
            <pc:sldMk cId="1550720526" sldId="366"/>
            <ac:spMk id="9" creationId="{DE67786B-8CF6-7140-A9BE-F2F0A0F1F7F0}"/>
          </ac:spMkLst>
        </pc:spChg>
        <pc:picChg chg="del">
          <ac:chgData name="Baker, Emily (STFC,DL,AST)" userId="S::emily.baker@stfc.ac.uk::cd63b128-5bbb-4867-bad5-e2b99d3ce767" providerId="AD" clId="Web-{16153A51-88A8-ACEE-B508-FAF45738D0F4}" dt="2021-12-07T11:58:38.541" v="14"/>
          <ac:picMkLst>
            <pc:docMk/>
            <pc:sldMk cId="1550720526" sldId="366"/>
            <ac:picMk id="3" creationId="{AF99750D-AF72-4A4D-B44E-216F1413A21F}"/>
          </ac:picMkLst>
        </pc:picChg>
      </pc:sldChg>
      <pc:sldChg chg="delSp modSp add replId">
        <pc:chgData name="Baker, Emily (STFC,DL,AST)" userId="S::emily.baker@stfc.ac.uk::cd63b128-5bbb-4867-bad5-e2b99d3ce767" providerId="AD" clId="Web-{16153A51-88A8-ACEE-B508-FAF45738D0F4}" dt="2021-12-07T11:59:19.964" v="35"/>
        <pc:sldMkLst>
          <pc:docMk/>
          <pc:sldMk cId="2966689982" sldId="367"/>
        </pc:sldMkLst>
        <pc:spChg chg="del mod">
          <ac:chgData name="Baker, Emily (STFC,DL,AST)" userId="S::emily.baker@stfc.ac.uk::cd63b128-5bbb-4867-bad5-e2b99d3ce767" providerId="AD" clId="Web-{16153A51-88A8-ACEE-B508-FAF45738D0F4}" dt="2021-12-07T11:59:19.964" v="35"/>
          <ac:spMkLst>
            <pc:docMk/>
            <pc:sldMk cId="2966689982" sldId="367"/>
            <ac:spMk id="2" creationId="{B03CDE6F-8E2B-48B1-A0BF-94D5EB2ED375}"/>
          </ac:spMkLst>
        </pc:spChg>
        <pc:spChg chg="mod">
          <ac:chgData name="Baker, Emily (STFC,DL,AST)" userId="S::emily.baker@stfc.ac.uk::cd63b128-5bbb-4867-bad5-e2b99d3ce767" providerId="AD" clId="Web-{16153A51-88A8-ACEE-B508-FAF45738D0F4}" dt="2021-12-07T11:58:30.853" v="11" actId="20577"/>
          <ac:spMkLst>
            <pc:docMk/>
            <pc:sldMk cId="2966689982" sldId="367"/>
            <ac:spMk id="9" creationId="{DE67786B-8CF6-7140-A9BE-F2F0A0F1F7F0}"/>
          </ac:spMkLst>
        </pc:spChg>
        <pc:spChg chg="del">
          <ac:chgData name="Baker, Emily (STFC,DL,AST)" userId="S::emily.baker@stfc.ac.uk::cd63b128-5bbb-4867-bad5-e2b99d3ce767" providerId="AD" clId="Web-{16153A51-88A8-ACEE-B508-FAF45738D0F4}" dt="2021-12-07T11:59:10.870" v="32"/>
          <ac:spMkLst>
            <pc:docMk/>
            <pc:sldMk cId="2966689982" sldId="367"/>
            <ac:spMk id="11" creationId="{00000000-0000-0000-0000-000000000000}"/>
          </ac:spMkLst>
        </pc:spChg>
      </pc:sldChg>
      <pc:sldChg chg="add del replId">
        <pc:chgData name="Baker, Emily (STFC,DL,AST)" userId="S::emily.baker@stfc.ac.uk::cd63b128-5bbb-4867-bad5-e2b99d3ce767" providerId="AD" clId="Web-{16153A51-88A8-ACEE-B508-FAF45738D0F4}" dt="2021-12-07T11:59:17.995" v="34"/>
        <pc:sldMkLst>
          <pc:docMk/>
          <pc:sldMk cId="1650712785" sldId="368"/>
        </pc:sldMkLst>
      </pc:sldChg>
    </pc:docChg>
  </pc:docChgLst>
  <pc:docChgLst>
    <pc:chgData name="Baker, Emily (STFC,DL,AST)" userId="S::emily.baker@stfc.ac.uk::cd63b128-5bbb-4867-bad5-e2b99d3ce767" providerId="AD" clId="Web-{A7415116-7FE3-687F-CB47-76DB71D845EB}"/>
    <pc:docChg chg="delSld modSld">
      <pc:chgData name="Baker, Emily (STFC,DL,AST)" userId="S::emily.baker@stfc.ac.uk::cd63b128-5bbb-4867-bad5-e2b99d3ce767" providerId="AD" clId="Web-{A7415116-7FE3-687F-CB47-76DB71D845EB}" dt="2021-05-27T13:42:04.146" v="28"/>
      <pc:docMkLst>
        <pc:docMk/>
      </pc:docMkLst>
      <pc:sldChg chg="modSp">
        <pc:chgData name="Baker, Emily (STFC,DL,AST)" userId="S::emily.baker@stfc.ac.uk::cd63b128-5bbb-4867-bad5-e2b99d3ce767" providerId="AD" clId="Web-{A7415116-7FE3-687F-CB47-76DB71D845EB}" dt="2021-05-27T13:41:43.910" v="7" actId="20577"/>
        <pc:sldMkLst>
          <pc:docMk/>
          <pc:sldMk cId="3224382533" sldId="257"/>
        </pc:sldMkLst>
        <pc:spChg chg="mod">
          <ac:chgData name="Baker, Emily (STFC,DL,AST)" userId="S::emily.baker@stfc.ac.uk::cd63b128-5bbb-4867-bad5-e2b99d3ce767" providerId="AD" clId="Web-{A7415116-7FE3-687F-CB47-76DB71D845EB}" dt="2021-05-27T13:41:43.910" v="7" actId="20577"/>
          <ac:spMkLst>
            <pc:docMk/>
            <pc:sldMk cId="3224382533" sldId="257"/>
            <ac:spMk id="12" creationId="{00000000-0000-0000-0000-000000000000}"/>
          </ac:spMkLst>
        </pc:spChg>
      </pc:sldChg>
      <pc:sldChg chg="modSp">
        <pc:chgData name="Baker, Emily (STFC,DL,AST)" userId="S::emily.baker@stfc.ac.uk::cd63b128-5bbb-4867-bad5-e2b99d3ce767" providerId="AD" clId="Web-{A7415116-7FE3-687F-CB47-76DB71D845EB}" dt="2021-05-27T13:41:52.895" v="9" actId="20577"/>
        <pc:sldMkLst>
          <pc:docMk/>
          <pc:sldMk cId="3667547723" sldId="311"/>
        </pc:sldMkLst>
        <pc:spChg chg="mod">
          <ac:chgData name="Baker, Emily (STFC,DL,AST)" userId="S::emily.baker@stfc.ac.uk::cd63b128-5bbb-4867-bad5-e2b99d3ce767" providerId="AD" clId="Web-{A7415116-7FE3-687F-CB47-76DB71D845EB}" dt="2021-05-27T13:41:52.895" v="9" actId="20577"/>
          <ac:spMkLst>
            <pc:docMk/>
            <pc:sldMk cId="3667547723" sldId="311"/>
            <ac:spMk id="16" creationId="{2422DBB9-7747-7041-8E78-C517CE8075C9}"/>
          </ac:spMkLst>
        </pc:spChg>
      </pc:sldChg>
      <pc:sldChg chg="del">
        <pc:chgData name="Baker, Emily (STFC,DL,AST)" userId="S::emily.baker@stfc.ac.uk::cd63b128-5bbb-4867-bad5-e2b99d3ce767" providerId="AD" clId="Web-{A7415116-7FE3-687F-CB47-76DB71D845EB}" dt="2021-05-27T13:42:04.068" v="22"/>
        <pc:sldMkLst>
          <pc:docMk/>
          <pc:sldMk cId="142516977" sldId="334"/>
        </pc:sldMkLst>
      </pc:sldChg>
      <pc:sldChg chg="del">
        <pc:chgData name="Baker, Emily (STFC,DL,AST)" userId="S::emily.baker@stfc.ac.uk::cd63b128-5bbb-4867-bad5-e2b99d3ce767" providerId="AD" clId="Web-{A7415116-7FE3-687F-CB47-76DB71D845EB}" dt="2021-05-27T13:42:04.115" v="26"/>
        <pc:sldMkLst>
          <pc:docMk/>
          <pc:sldMk cId="3160504653" sldId="341"/>
        </pc:sldMkLst>
      </pc:sldChg>
      <pc:sldChg chg="del">
        <pc:chgData name="Baker, Emily (STFC,DL,AST)" userId="S::emily.baker@stfc.ac.uk::cd63b128-5bbb-4867-bad5-e2b99d3ce767" providerId="AD" clId="Web-{A7415116-7FE3-687F-CB47-76DB71D845EB}" dt="2021-05-27T13:42:04.130" v="27"/>
        <pc:sldMkLst>
          <pc:docMk/>
          <pc:sldMk cId="1680924401" sldId="342"/>
        </pc:sldMkLst>
      </pc:sldChg>
      <pc:sldChg chg="del">
        <pc:chgData name="Baker, Emily (STFC,DL,AST)" userId="S::emily.baker@stfc.ac.uk::cd63b128-5bbb-4867-bad5-e2b99d3ce767" providerId="AD" clId="Web-{A7415116-7FE3-687F-CB47-76DB71D845EB}" dt="2021-05-27T13:42:04.146" v="28"/>
        <pc:sldMkLst>
          <pc:docMk/>
          <pc:sldMk cId="1993275169" sldId="343"/>
        </pc:sldMkLst>
      </pc:sldChg>
      <pc:sldChg chg="del">
        <pc:chgData name="Baker, Emily (STFC,DL,AST)" userId="S::emily.baker@stfc.ac.uk::cd63b128-5bbb-4867-bad5-e2b99d3ce767" providerId="AD" clId="Web-{A7415116-7FE3-687F-CB47-76DB71D845EB}" dt="2021-05-27T13:41:58.520" v="16"/>
        <pc:sldMkLst>
          <pc:docMk/>
          <pc:sldMk cId="4154943165" sldId="344"/>
        </pc:sldMkLst>
      </pc:sldChg>
      <pc:sldChg chg="modSp">
        <pc:chgData name="Baker, Emily (STFC,DL,AST)" userId="S::emily.baker@stfc.ac.uk::cd63b128-5bbb-4867-bad5-e2b99d3ce767" providerId="AD" clId="Web-{A7415116-7FE3-687F-CB47-76DB71D845EB}" dt="2021-05-27T13:41:56.973" v="15" actId="20577"/>
        <pc:sldMkLst>
          <pc:docMk/>
          <pc:sldMk cId="2367683399" sldId="345"/>
        </pc:sldMkLst>
        <pc:spChg chg="mod">
          <ac:chgData name="Baker, Emily (STFC,DL,AST)" userId="S::emily.baker@stfc.ac.uk::cd63b128-5bbb-4867-bad5-e2b99d3ce767" providerId="AD" clId="Web-{A7415116-7FE3-687F-CB47-76DB71D845EB}" dt="2021-05-27T13:41:56.973" v="15" actId="20577"/>
          <ac:spMkLst>
            <pc:docMk/>
            <pc:sldMk cId="2367683399" sldId="345"/>
            <ac:spMk id="3" creationId="{00000000-0000-0000-0000-000000000000}"/>
          </ac:spMkLst>
        </pc:spChg>
      </pc:sldChg>
      <pc:sldChg chg="del">
        <pc:chgData name="Baker, Emily (STFC,DL,AST)" userId="S::emily.baker@stfc.ac.uk::cd63b128-5bbb-4867-bad5-e2b99d3ce767" providerId="AD" clId="Web-{A7415116-7FE3-687F-CB47-76DB71D845EB}" dt="2021-05-27T13:42:04.099" v="23"/>
        <pc:sldMkLst>
          <pc:docMk/>
          <pc:sldMk cId="1053394598" sldId="346"/>
        </pc:sldMkLst>
      </pc:sldChg>
      <pc:sldChg chg="del">
        <pc:chgData name="Baker, Emily (STFC,DL,AST)" userId="S::emily.baker@stfc.ac.uk::cd63b128-5bbb-4867-bad5-e2b99d3ce767" providerId="AD" clId="Web-{A7415116-7FE3-687F-CB47-76DB71D845EB}" dt="2021-05-27T13:42:04.115" v="24"/>
        <pc:sldMkLst>
          <pc:docMk/>
          <pc:sldMk cId="1861609549" sldId="347"/>
        </pc:sldMkLst>
      </pc:sldChg>
      <pc:sldChg chg="del">
        <pc:chgData name="Baker, Emily (STFC,DL,AST)" userId="S::emily.baker@stfc.ac.uk::cd63b128-5bbb-4867-bad5-e2b99d3ce767" providerId="AD" clId="Web-{A7415116-7FE3-687F-CB47-76DB71D845EB}" dt="2021-05-27T13:42:04.115" v="25"/>
        <pc:sldMkLst>
          <pc:docMk/>
          <pc:sldMk cId="1617701727" sldId="348"/>
        </pc:sldMkLst>
      </pc:sldChg>
      <pc:sldChg chg="del">
        <pc:chgData name="Baker, Emily (STFC,DL,AST)" userId="S::emily.baker@stfc.ac.uk::cd63b128-5bbb-4867-bad5-e2b99d3ce767" providerId="AD" clId="Web-{A7415116-7FE3-687F-CB47-76DB71D845EB}" dt="2021-05-27T13:42:04.052" v="17"/>
        <pc:sldMkLst>
          <pc:docMk/>
          <pc:sldMk cId="2135516385" sldId="349"/>
        </pc:sldMkLst>
      </pc:sldChg>
      <pc:sldChg chg="del">
        <pc:chgData name="Baker, Emily (STFC,DL,AST)" userId="S::emily.baker@stfc.ac.uk::cd63b128-5bbb-4867-bad5-e2b99d3ce767" providerId="AD" clId="Web-{A7415116-7FE3-687F-CB47-76DB71D845EB}" dt="2021-05-27T13:42:04.052" v="18"/>
        <pc:sldMkLst>
          <pc:docMk/>
          <pc:sldMk cId="1058902997" sldId="350"/>
        </pc:sldMkLst>
      </pc:sldChg>
      <pc:sldChg chg="del">
        <pc:chgData name="Baker, Emily (STFC,DL,AST)" userId="S::emily.baker@stfc.ac.uk::cd63b128-5bbb-4867-bad5-e2b99d3ce767" providerId="AD" clId="Web-{A7415116-7FE3-687F-CB47-76DB71D845EB}" dt="2021-05-27T13:42:04.068" v="21"/>
        <pc:sldMkLst>
          <pc:docMk/>
          <pc:sldMk cId="852176282" sldId="351"/>
        </pc:sldMkLst>
      </pc:sldChg>
      <pc:sldChg chg="del">
        <pc:chgData name="Baker, Emily (STFC,DL,AST)" userId="S::emily.baker@stfc.ac.uk::cd63b128-5bbb-4867-bad5-e2b99d3ce767" providerId="AD" clId="Web-{A7415116-7FE3-687F-CB47-76DB71D845EB}" dt="2021-05-27T13:42:04.052" v="19"/>
        <pc:sldMkLst>
          <pc:docMk/>
          <pc:sldMk cId="1686840157" sldId="352"/>
        </pc:sldMkLst>
      </pc:sldChg>
      <pc:sldChg chg="del">
        <pc:chgData name="Baker, Emily (STFC,DL,AST)" userId="S::emily.baker@stfc.ac.uk::cd63b128-5bbb-4867-bad5-e2b99d3ce767" providerId="AD" clId="Web-{A7415116-7FE3-687F-CB47-76DB71D845EB}" dt="2021-05-27T13:42:04.052" v="20"/>
        <pc:sldMkLst>
          <pc:docMk/>
          <pc:sldMk cId="2966475464" sldId="353"/>
        </pc:sldMkLst>
      </pc:sldChg>
    </pc:docChg>
  </pc:docChgLst>
  <pc:docChgLst>
    <pc:chgData name="Baker, Emily (STFC,DL,AST)" userId="S::emily.baker@stfc.ac.uk::cd63b128-5bbb-4867-bad5-e2b99d3ce767" providerId="AD" clId="Web-{4EFC3D83-6D1D-749F-527F-9A842BE2AE78}"/>
    <pc:docChg chg="addSld modSld">
      <pc:chgData name="Baker, Emily (STFC,DL,AST)" userId="S::emily.baker@stfc.ac.uk::cd63b128-5bbb-4867-bad5-e2b99d3ce767" providerId="AD" clId="Web-{4EFC3D83-6D1D-749F-527F-9A842BE2AE78}" dt="2021-12-13T09:47:20.815" v="391" actId="1076"/>
      <pc:docMkLst>
        <pc:docMk/>
      </pc:docMkLst>
      <pc:sldChg chg="addSp delSp modSp new">
        <pc:chgData name="Baker, Emily (STFC,DL,AST)" userId="S::emily.baker@stfc.ac.uk::cd63b128-5bbb-4867-bad5-e2b99d3ce767" providerId="AD" clId="Web-{4EFC3D83-6D1D-749F-527F-9A842BE2AE78}" dt="2021-12-13T09:42:02.414" v="366" actId="20577"/>
        <pc:sldMkLst>
          <pc:docMk/>
          <pc:sldMk cId="3762923155" sldId="368"/>
        </pc:sldMkLst>
        <pc:spChg chg="add mod">
          <ac:chgData name="Baker, Emily (STFC,DL,AST)" userId="S::emily.baker@stfc.ac.uk::cd63b128-5bbb-4867-bad5-e2b99d3ce767" providerId="AD" clId="Web-{4EFC3D83-6D1D-749F-527F-9A842BE2AE78}" dt="2021-12-13T09:25:41.679" v="47" actId="20577"/>
          <ac:spMkLst>
            <pc:docMk/>
            <pc:sldMk cId="3762923155" sldId="368"/>
            <ac:spMk id="3" creationId="{590DA83A-BE19-42C2-9686-A3A7B135B914}"/>
          </ac:spMkLst>
        </pc:spChg>
        <pc:spChg chg="add del mod">
          <ac:chgData name="Baker, Emily (STFC,DL,AST)" userId="S::emily.baker@stfc.ac.uk::cd63b128-5bbb-4867-bad5-e2b99d3ce767" providerId="AD" clId="Web-{4EFC3D83-6D1D-749F-527F-9A842BE2AE78}" dt="2021-12-13T09:41:54.149" v="363"/>
          <ac:spMkLst>
            <pc:docMk/>
            <pc:sldMk cId="3762923155" sldId="368"/>
            <ac:spMk id="4" creationId="{FE7BF538-59DD-4893-8969-3028D542A821}"/>
          </ac:spMkLst>
        </pc:spChg>
        <pc:spChg chg="add mod">
          <ac:chgData name="Baker, Emily (STFC,DL,AST)" userId="S::emily.baker@stfc.ac.uk::cd63b128-5bbb-4867-bad5-e2b99d3ce767" providerId="AD" clId="Web-{4EFC3D83-6D1D-749F-527F-9A842BE2AE78}" dt="2021-12-13T09:42:02.414" v="366" actId="20577"/>
          <ac:spMkLst>
            <pc:docMk/>
            <pc:sldMk cId="3762923155" sldId="368"/>
            <ac:spMk id="5" creationId="{3EE221BB-8B71-4419-AC7C-BACC260375E1}"/>
          </ac:spMkLst>
        </pc:spChg>
        <pc:spChg chg="add mod">
          <ac:chgData name="Baker, Emily (STFC,DL,AST)" userId="S::emily.baker@stfc.ac.uk::cd63b128-5bbb-4867-bad5-e2b99d3ce767" providerId="AD" clId="Web-{4EFC3D83-6D1D-749F-527F-9A842BE2AE78}" dt="2021-12-13T09:41:44.070" v="356" actId="1076"/>
          <ac:spMkLst>
            <pc:docMk/>
            <pc:sldMk cId="3762923155" sldId="368"/>
            <ac:spMk id="6" creationId="{1F5EF9EB-CBF8-4EF8-973F-36A69307C0FC}"/>
          </ac:spMkLst>
        </pc:spChg>
        <pc:spChg chg="add del mod">
          <ac:chgData name="Baker, Emily (STFC,DL,AST)" userId="S::emily.baker@stfc.ac.uk::cd63b128-5bbb-4867-bad5-e2b99d3ce767" providerId="AD" clId="Web-{4EFC3D83-6D1D-749F-527F-9A842BE2AE78}" dt="2021-12-13T09:41:54.149" v="362"/>
          <ac:spMkLst>
            <pc:docMk/>
            <pc:sldMk cId="3762923155" sldId="368"/>
            <ac:spMk id="7" creationId="{29C61D8D-76A7-48CC-9D33-605873523521}"/>
          </ac:spMkLst>
        </pc:spChg>
        <pc:spChg chg="add del mod">
          <ac:chgData name="Baker, Emily (STFC,DL,AST)" userId="S::emily.baker@stfc.ac.uk::cd63b128-5bbb-4867-bad5-e2b99d3ce767" providerId="AD" clId="Web-{4EFC3D83-6D1D-749F-527F-9A842BE2AE78}" dt="2021-12-13T09:41:54.149" v="361"/>
          <ac:spMkLst>
            <pc:docMk/>
            <pc:sldMk cId="3762923155" sldId="368"/>
            <ac:spMk id="8" creationId="{F4DEA001-4F60-4882-AEC9-E718DBCA9AA7}"/>
          </ac:spMkLst>
        </pc:spChg>
        <pc:spChg chg="add del mod">
          <ac:chgData name="Baker, Emily (STFC,DL,AST)" userId="S::emily.baker@stfc.ac.uk::cd63b128-5bbb-4867-bad5-e2b99d3ce767" providerId="AD" clId="Web-{4EFC3D83-6D1D-749F-527F-9A842BE2AE78}" dt="2021-12-13T09:41:54.149" v="360"/>
          <ac:spMkLst>
            <pc:docMk/>
            <pc:sldMk cId="3762923155" sldId="368"/>
            <ac:spMk id="9" creationId="{163ABB91-63CA-42F9-BAD7-3D3B75D3F743}"/>
          </ac:spMkLst>
        </pc:spChg>
      </pc:sldChg>
      <pc:sldChg chg="addSp modSp new">
        <pc:chgData name="Baker, Emily (STFC,DL,AST)" userId="S::emily.baker@stfc.ac.uk::cd63b128-5bbb-4867-bad5-e2b99d3ce767" providerId="AD" clId="Web-{4EFC3D83-6D1D-749F-527F-9A842BE2AE78}" dt="2021-12-13T09:39:24.003" v="315" actId="20577"/>
        <pc:sldMkLst>
          <pc:docMk/>
          <pc:sldMk cId="3035035070" sldId="369"/>
        </pc:sldMkLst>
        <pc:spChg chg="add mod">
          <ac:chgData name="Baker, Emily (STFC,DL,AST)" userId="S::emily.baker@stfc.ac.uk::cd63b128-5bbb-4867-bad5-e2b99d3ce767" providerId="AD" clId="Web-{4EFC3D83-6D1D-749F-527F-9A842BE2AE78}" dt="2021-12-13T09:28:50.482" v="107" actId="20577"/>
          <ac:spMkLst>
            <pc:docMk/>
            <pc:sldMk cId="3035035070" sldId="369"/>
            <ac:spMk id="3" creationId="{8028B1E0-7C4D-481A-B36C-7AFAC64D9B89}"/>
          </ac:spMkLst>
        </pc:spChg>
        <pc:spChg chg="add mod">
          <ac:chgData name="Baker, Emily (STFC,DL,AST)" userId="S::emily.baker@stfc.ac.uk::cd63b128-5bbb-4867-bad5-e2b99d3ce767" providerId="AD" clId="Web-{4EFC3D83-6D1D-749F-527F-9A842BE2AE78}" dt="2021-12-13T09:39:19.581" v="314" actId="20577"/>
          <ac:spMkLst>
            <pc:docMk/>
            <pc:sldMk cId="3035035070" sldId="369"/>
            <ac:spMk id="7" creationId="{542A60D6-3038-4FEB-A210-5EA5C4A7C605}"/>
          </ac:spMkLst>
        </pc:spChg>
        <pc:spChg chg="add mod">
          <ac:chgData name="Baker, Emily (STFC,DL,AST)" userId="S::emily.baker@stfc.ac.uk::cd63b128-5bbb-4867-bad5-e2b99d3ce767" providerId="AD" clId="Web-{4EFC3D83-6D1D-749F-527F-9A842BE2AE78}" dt="2021-12-13T09:39:24.003" v="315" actId="20577"/>
          <ac:spMkLst>
            <pc:docMk/>
            <pc:sldMk cId="3035035070" sldId="369"/>
            <ac:spMk id="8" creationId="{BD97BE7F-D2DE-4841-8758-60E8398D0B3F}"/>
          </ac:spMkLst>
        </pc:spChg>
        <pc:picChg chg="add mod">
          <ac:chgData name="Baker, Emily (STFC,DL,AST)" userId="S::emily.baker@stfc.ac.uk::cd63b128-5bbb-4867-bad5-e2b99d3ce767" providerId="AD" clId="Web-{4EFC3D83-6D1D-749F-527F-9A842BE2AE78}" dt="2021-12-13T09:32:20.958" v="244" actId="1076"/>
          <ac:picMkLst>
            <pc:docMk/>
            <pc:sldMk cId="3035035070" sldId="369"/>
            <ac:picMk id="4" creationId="{58C2EBAF-FB80-4FB0-B7AC-C992C52D5E7C}"/>
          </ac:picMkLst>
        </pc:picChg>
        <pc:picChg chg="add mod">
          <ac:chgData name="Baker, Emily (STFC,DL,AST)" userId="S::emily.baker@stfc.ac.uk::cd63b128-5bbb-4867-bad5-e2b99d3ce767" providerId="AD" clId="Web-{4EFC3D83-6D1D-749F-527F-9A842BE2AE78}" dt="2021-12-13T09:32:20.989" v="245" actId="1076"/>
          <ac:picMkLst>
            <pc:docMk/>
            <pc:sldMk cId="3035035070" sldId="369"/>
            <ac:picMk id="5" creationId="{95AB0B34-E4F4-4846-A80E-E8B67E92DDA1}"/>
          </ac:picMkLst>
        </pc:picChg>
      </pc:sldChg>
      <pc:sldChg chg="addSp delSp modSp new">
        <pc:chgData name="Baker, Emily (STFC,DL,AST)" userId="S::emily.baker@stfc.ac.uk::cd63b128-5bbb-4867-bad5-e2b99d3ce767" providerId="AD" clId="Web-{4EFC3D83-6D1D-749F-527F-9A842BE2AE78}" dt="2021-12-13T09:47:20.815" v="391" actId="1076"/>
        <pc:sldMkLst>
          <pc:docMk/>
          <pc:sldMk cId="3653736078" sldId="370"/>
        </pc:sldMkLst>
        <pc:spChg chg="add">
          <ac:chgData name="Baker, Emily (STFC,DL,AST)" userId="S::emily.baker@stfc.ac.uk::cd63b128-5bbb-4867-bad5-e2b99d3ce767" providerId="AD" clId="Web-{4EFC3D83-6D1D-749F-527F-9A842BE2AE78}" dt="2021-12-13T09:32:35.411" v="249"/>
          <ac:spMkLst>
            <pc:docMk/>
            <pc:sldMk cId="3653736078" sldId="370"/>
            <ac:spMk id="3" creationId="{A48FFF3B-DEC0-44C3-A501-7DEA1C7E7B66}"/>
          </ac:spMkLst>
        </pc:spChg>
        <pc:spChg chg="add mod">
          <ac:chgData name="Baker, Emily (STFC,DL,AST)" userId="S::emily.baker@stfc.ac.uk::cd63b128-5bbb-4867-bad5-e2b99d3ce767" providerId="AD" clId="Web-{4EFC3D83-6D1D-749F-527F-9A842BE2AE78}" dt="2021-12-13T09:39:27.237" v="316" actId="20577"/>
          <ac:spMkLst>
            <pc:docMk/>
            <pc:sldMk cId="3653736078" sldId="370"/>
            <ac:spMk id="9" creationId="{1B770AD9-1DD9-4C31-96F0-3D15A2DD651E}"/>
          </ac:spMkLst>
        </pc:spChg>
        <pc:spChg chg="add mod">
          <ac:chgData name="Baker, Emily (STFC,DL,AST)" userId="S::emily.baker@stfc.ac.uk::cd63b128-5bbb-4867-bad5-e2b99d3ce767" providerId="AD" clId="Web-{4EFC3D83-6D1D-749F-527F-9A842BE2AE78}" dt="2021-12-13T09:47:20.815" v="391" actId="1076"/>
          <ac:spMkLst>
            <pc:docMk/>
            <pc:sldMk cId="3653736078" sldId="370"/>
            <ac:spMk id="11" creationId="{82F9E2AE-74E3-4083-A4E2-DE4256D679D3}"/>
          </ac:spMkLst>
        </pc:spChg>
        <pc:picChg chg="add del">
          <ac:chgData name="Baker, Emily (STFC,DL,AST)" userId="S::emily.baker@stfc.ac.uk::cd63b128-5bbb-4867-bad5-e2b99d3ce767" providerId="AD" clId="Web-{4EFC3D83-6D1D-749F-527F-9A842BE2AE78}" dt="2021-12-13T09:32:38.318" v="254"/>
          <ac:picMkLst>
            <pc:docMk/>
            <pc:sldMk cId="3653736078" sldId="370"/>
            <ac:picMk id="5" creationId="{305FC0D0-8651-4910-8A57-9D61AF8AA904}"/>
          </ac:picMkLst>
        </pc:picChg>
        <pc:picChg chg="add del">
          <ac:chgData name="Baker, Emily (STFC,DL,AST)" userId="S::emily.baker@stfc.ac.uk::cd63b128-5bbb-4867-bad5-e2b99d3ce767" providerId="AD" clId="Web-{4EFC3D83-6D1D-749F-527F-9A842BE2AE78}" dt="2021-12-13T09:33:42.601" v="272"/>
          <ac:picMkLst>
            <pc:docMk/>
            <pc:sldMk cId="3653736078" sldId="370"/>
            <ac:picMk id="7" creationId="{8A4C77C9-B480-4A70-B5B5-333DC665ABCA}"/>
          </ac:picMkLst>
        </pc:picChg>
        <pc:picChg chg="add mod">
          <ac:chgData name="Baker, Emily (STFC,DL,AST)" userId="S::emily.baker@stfc.ac.uk::cd63b128-5bbb-4867-bad5-e2b99d3ce767" providerId="AD" clId="Web-{4EFC3D83-6D1D-749F-527F-9A842BE2AE78}" dt="2021-12-13T09:33:00.819" v="260" actId="1076"/>
          <ac:picMkLst>
            <pc:docMk/>
            <pc:sldMk cId="3653736078" sldId="370"/>
            <ac:picMk id="12" creationId="{18022177-0780-4014-A5DE-6589650770B1}"/>
          </ac:picMkLst>
        </pc:picChg>
        <pc:picChg chg="add mod">
          <ac:chgData name="Baker, Emily (STFC,DL,AST)" userId="S::emily.baker@stfc.ac.uk::cd63b128-5bbb-4867-bad5-e2b99d3ce767" providerId="AD" clId="Web-{4EFC3D83-6D1D-749F-527F-9A842BE2AE78}" dt="2021-12-13T09:33:52.493" v="276" actId="1076"/>
          <ac:picMkLst>
            <pc:docMk/>
            <pc:sldMk cId="3653736078" sldId="370"/>
            <ac:picMk id="13" creationId="{F29CF089-7022-40F7-96B0-F2A5909C10C7}"/>
          </ac:picMkLst>
        </pc:picChg>
      </pc:sldChg>
      <pc:sldChg chg="addSp delSp modSp new">
        <pc:chgData name="Baker, Emily (STFC,DL,AST)" userId="S::emily.baker@stfc.ac.uk::cd63b128-5bbb-4867-bad5-e2b99d3ce767" providerId="AD" clId="Web-{4EFC3D83-6D1D-749F-527F-9A842BE2AE78}" dt="2021-12-13T09:42:46.588" v="383"/>
        <pc:sldMkLst>
          <pc:docMk/>
          <pc:sldMk cId="603754773" sldId="371"/>
        </pc:sldMkLst>
        <pc:spChg chg="add del">
          <ac:chgData name="Baker, Emily (STFC,DL,AST)" userId="S::emily.baker@stfc.ac.uk::cd63b128-5bbb-4867-bad5-e2b99d3ce767" providerId="AD" clId="Web-{4EFC3D83-6D1D-749F-527F-9A842BE2AE78}" dt="2021-12-13T09:42:46.588" v="383"/>
          <ac:spMkLst>
            <pc:docMk/>
            <pc:sldMk cId="603754773" sldId="371"/>
            <ac:spMk id="2" creationId="{73073EB3-7DF2-4F09-A6A8-3D7A4B583143}"/>
          </ac:spMkLst>
        </pc:spChg>
        <pc:spChg chg="add mod">
          <ac:chgData name="Baker, Emily (STFC,DL,AST)" userId="S::emily.baker@stfc.ac.uk::cd63b128-5bbb-4867-bad5-e2b99d3ce767" providerId="AD" clId="Web-{4EFC3D83-6D1D-749F-527F-9A842BE2AE78}" dt="2021-12-13T09:42:27.697" v="377" actId="20577"/>
          <ac:spMkLst>
            <pc:docMk/>
            <pc:sldMk cId="603754773" sldId="371"/>
            <ac:spMk id="3" creationId="{3DDFF421-7D47-47A6-81E0-153236212B78}"/>
          </ac:spMkLst>
        </pc:spChg>
        <pc:spChg chg="add del">
          <ac:chgData name="Baker, Emily (STFC,DL,AST)" userId="S::emily.baker@stfc.ac.uk::cd63b128-5bbb-4867-bad5-e2b99d3ce767" providerId="AD" clId="Web-{4EFC3D83-6D1D-749F-527F-9A842BE2AE78}" dt="2021-12-13T09:42:46.588" v="382"/>
          <ac:spMkLst>
            <pc:docMk/>
            <pc:sldMk cId="603754773" sldId="371"/>
            <ac:spMk id="4" creationId="{980515A0-1AEB-4DDD-9357-1BB3B8F9F132}"/>
          </ac:spMkLst>
        </pc:spChg>
        <pc:spChg chg="add mod">
          <ac:chgData name="Baker, Emily (STFC,DL,AST)" userId="S::emily.baker@stfc.ac.uk::cd63b128-5bbb-4867-bad5-e2b99d3ce767" providerId="AD" clId="Web-{4EFC3D83-6D1D-749F-527F-9A842BE2AE78}" dt="2021-12-13T09:42:43.150" v="381" actId="20577"/>
          <ac:spMkLst>
            <pc:docMk/>
            <pc:sldMk cId="603754773" sldId="371"/>
            <ac:spMk id="5" creationId="{8ECCE3E9-C6A7-4935-9DAC-E2053E3ED033}"/>
          </ac:spMkLst>
        </pc:spChg>
        <pc:spChg chg="add">
          <ac:chgData name="Baker, Emily (STFC,DL,AST)" userId="S::emily.baker@stfc.ac.uk::cd63b128-5bbb-4867-bad5-e2b99d3ce767" providerId="AD" clId="Web-{4EFC3D83-6D1D-749F-527F-9A842BE2AE78}" dt="2021-12-13T09:42:13.852" v="371"/>
          <ac:spMkLst>
            <pc:docMk/>
            <pc:sldMk cId="603754773" sldId="371"/>
            <ac:spMk id="7" creationId="{6586E11A-BDFC-47CE-AC3B-94A22C3B03D6}"/>
          </ac:spMkLst>
        </pc:spChg>
      </pc:sldChg>
      <pc:sldChg chg="addSp modSp new">
        <pc:chgData name="Baker, Emily (STFC,DL,AST)" userId="S::emily.baker@stfc.ac.uk::cd63b128-5bbb-4867-bad5-e2b99d3ce767" providerId="AD" clId="Web-{4EFC3D83-6D1D-749F-527F-9A842BE2AE78}" dt="2021-12-13T09:43:09.276" v="390"/>
        <pc:sldMkLst>
          <pc:docMk/>
          <pc:sldMk cId="1522364335" sldId="372"/>
        </pc:sldMkLst>
        <pc:spChg chg="add mod">
          <ac:chgData name="Baker, Emily (STFC,DL,AST)" userId="S::emily.baker@stfc.ac.uk::cd63b128-5bbb-4867-bad5-e2b99d3ce767" providerId="AD" clId="Web-{4EFC3D83-6D1D-749F-527F-9A842BE2AE78}" dt="2021-12-13T09:43:02.073" v="389" actId="20577"/>
          <ac:spMkLst>
            <pc:docMk/>
            <pc:sldMk cId="1522364335" sldId="372"/>
            <ac:spMk id="2" creationId="{1213F830-DB70-4913-8E15-C70E75E16770}"/>
          </ac:spMkLst>
        </pc:spChg>
        <pc:spChg chg="add mod">
          <ac:chgData name="Baker, Emily (STFC,DL,AST)" userId="S::emily.baker@stfc.ac.uk::cd63b128-5bbb-4867-bad5-e2b99d3ce767" providerId="AD" clId="Web-{4EFC3D83-6D1D-749F-527F-9A842BE2AE78}" dt="2021-12-13T09:42:52.135" v="385" actId="1076"/>
          <ac:spMkLst>
            <pc:docMk/>
            <pc:sldMk cId="1522364335" sldId="372"/>
            <ac:spMk id="3" creationId="{A5C6C853-8D6E-4C57-BD76-597E8A3EFC3D}"/>
          </ac:spMkLst>
        </pc:spChg>
        <pc:spChg chg="add">
          <ac:chgData name="Baker, Emily (STFC,DL,AST)" userId="S::emily.baker@stfc.ac.uk::cd63b128-5bbb-4867-bad5-e2b99d3ce767" providerId="AD" clId="Web-{4EFC3D83-6D1D-749F-527F-9A842BE2AE78}" dt="2021-12-13T09:43:09.276" v="390"/>
          <ac:spMkLst>
            <pc:docMk/>
            <pc:sldMk cId="1522364335" sldId="372"/>
            <ac:spMk id="5" creationId="{45CB6529-B2B7-4348-B89B-C3445C19EBFB}"/>
          </ac:spMkLst>
        </pc:spChg>
      </pc:sldChg>
    </pc:docChg>
  </pc:docChgLst>
  <pc:docChgLst>
    <pc:chgData clId="Web-{53974F75-DFF2-20A2-99B0-10DBA7A3D45A}"/>
    <pc:docChg chg="addSld addMainMaster modMainMaster">
      <pc:chgData name="" userId="" providerId="" clId="Web-{53974F75-DFF2-20A2-99B0-10DBA7A3D45A}" dt="2022-01-07T14:49:30.512" v="0"/>
      <pc:docMkLst>
        <pc:docMk/>
      </pc:docMkLst>
      <pc:sldChg chg="add">
        <pc:chgData name="" userId="" providerId="" clId="Web-{53974F75-DFF2-20A2-99B0-10DBA7A3D45A}" dt="2022-01-07T14:49:30.512" v="0"/>
        <pc:sldMkLst>
          <pc:docMk/>
          <pc:sldMk cId="934678447" sldId="352"/>
        </pc:sldMkLst>
      </pc:sldChg>
      <pc:sldMasterChg chg="add addSldLayout">
        <pc:chgData name="" userId="" providerId="" clId="Web-{53974F75-DFF2-20A2-99B0-10DBA7A3D45A}" dt="2022-01-07T14:49:30.512" v="0"/>
        <pc:sldMasterMkLst>
          <pc:docMk/>
          <pc:sldMasterMk cId="2459357904" sldId="2147483648"/>
        </pc:sldMasterMkLst>
        <pc:sldLayoutChg chg="add">
          <pc:chgData name="" userId="" providerId="" clId="Web-{53974F75-DFF2-20A2-99B0-10DBA7A3D45A}" dt="2022-01-07T14:49:30.512" v="0"/>
          <pc:sldLayoutMkLst>
            <pc:docMk/>
            <pc:sldMasterMk cId="2459357904" sldId="2147483648"/>
            <pc:sldLayoutMk cId="561406843" sldId="2147483649"/>
          </pc:sldLayoutMkLst>
        </pc:sldLayoutChg>
        <pc:sldLayoutChg chg="add">
          <pc:chgData name="" userId="" providerId="" clId="Web-{53974F75-DFF2-20A2-99B0-10DBA7A3D45A}" dt="2022-01-07T14:49:30.512" v="0"/>
          <pc:sldLayoutMkLst>
            <pc:docMk/>
            <pc:sldMasterMk cId="2459357904" sldId="2147483648"/>
            <pc:sldLayoutMk cId="4245507066" sldId="2147483650"/>
          </pc:sldLayoutMkLst>
        </pc:sldLayoutChg>
        <pc:sldLayoutChg chg="add">
          <pc:chgData name="" userId="" providerId="" clId="Web-{53974F75-DFF2-20A2-99B0-10DBA7A3D45A}" dt="2022-01-07T14:49:30.512" v="0"/>
          <pc:sldLayoutMkLst>
            <pc:docMk/>
            <pc:sldMasterMk cId="2459357904" sldId="2147483648"/>
            <pc:sldLayoutMk cId="8443703" sldId="2147483651"/>
          </pc:sldLayoutMkLst>
        </pc:sldLayoutChg>
        <pc:sldLayoutChg chg="add">
          <pc:chgData name="" userId="" providerId="" clId="Web-{53974F75-DFF2-20A2-99B0-10DBA7A3D45A}" dt="2022-01-07T14:49:30.512" v="0"/>
          <pc:sldLayoutMkLst>
            <pc:docMk/>
            <pc:sldMasterMk cId="2459357904" sldId="2147483648"/>
            <pc:sldLayoutMk cId="399195439" sldId="2147483652"/>
          </pc:sldLayoutMkLst>
        </pc:sldLayoutChg>
        <pc:sldLayoutChg chg="add">
          <pc:chgData name="" userId="" providerId="" clId="Web-{53974F75-DFF2-20A2-99B0-10DBA7A3D45A}" dt="2022-01-07T14:49:30.512" v="0"/>
          <pc:sldLayoutMkLst>
            <pc:docMk/>
            <pc:sldMasterMk cId="2459357904" sldId="2147483648"/>
            <pc:sldLayoutMk cId="2524432310" sldId="2147483653"/>
          </pc:sldLayoutMkLst>
        </pc:sldLayoutChg>
        <pc:sldLayoutChg chg="add">
          <pc:chgData name="" userId="" providerId="" clId="Web-{53974F75-DFF2-20A2-99B0-10DBA7A3D45A}" dt="2022-01-07T14:49:30.512" v="0"/>
          <pc:sldLayoutMkLst>
            <pc:docMk/>
            <pc:sldMasterMk cId="2459357904" sldId="2147483648"/>
            <pc:sldLayoutMk cId="2812666339" sldId="2147483654"/>
          </pc:sldLayoutMkLst>
        </pc:sldLayoutChg>
        <pc:sldLayoutChg chg="add">
          <pc:chgData name="" userId="" providerId="" clId="Web-{53974F75-DFF2-20A2-99B0-10DBA7A3D45A}" dt="2022-01-07T14:49:30.512" v="0"/>
          <pc:sldLayoutMkLst>
            <pc:docMk/>
            <pc:sldMasterMk cId="2459357904" sldId="2147483648"/>
            <pc:sldLayoutMk cId="3850464981" sldId="2147483655"/>
          </pc:sldLayoutMkLst>
        </pc:sldLayoutChg>
        <pc:sldLayoutChg chg="add">
          <pc:chgData name="" userId="" providerId="" clId="Web-{53974F75-DFF2-20A2-99B0-10DBA7A3D45A}" dt="2022-01-07T14:49:30.512" v="0"/>
          <pc:sldLayoutMkLst>
            <pc:docMk/>
            <pc:sldMasterMk cId="2459357904" sldId="2147483648"/>
            <pc:sldLayoutMk cId="4244997716" sldId="2147483656"/>
          </pc:sldLayoutMkLst>
        </pc:sldLayoutChg>
        <pc:sldLayoutChg chg="add">
          <pc:chgData name="" userId="" providerId="" clId="Web-{53974F75-DFF2-20A2-99B0-10DBA7A3D45A}" dt="2022-01-07T14:49:30.512" v="0"/>
          <pc:sldLayoutMkLst>
            <pc:docMk/>
            <pc:sldMasterMk cId="2459357904" sldId="2147483648"/>
            <pc:sldLayoutMk cId="4180815348" sldId="2147483657"/>
          </pc:sldLayoutMkLst>
        </pc:sldLayoutChg>
        <pc:sldLayoutChg chg="add">
          <pc:chgData name="" userId="" providerId="" clId="Web-{53974F75-DFF2-20A2-99B0-10DBA7A3D45A}" dt="2022-01-07T14:49:30.512" v="0"/>
          <pc:sldLayoutMkLst>
            <pc:docMk/>
            <pc:sldMasterMk cId="2459357904" sldId="2147483648"/>
            <pc:sldLayoutMk cId="3491196505" sldId="2147483658"/>
          </pc:sldLayoutMkLst>
        </pc:sldLayoutChg>
        <pc:sldLayoutChg chg="add">
          <pc:chgData name="" userId="" providerId="" clId="Web-{53974F75-DFF2-20A2-99B0-10DBA7A3D45A}" dt="2022-01-07T14:49:30.512" v="0"/>
          <pc:sldLayoutMkLst>
            <pc:docMk/>
            <pc:sldMasterMk cId="2459357904" sldId="2147483648"/>
            <pc:sldLayoutMk cId="2013098460" sldId="2147483659"/>
          </pc:sldLayoutMkLst>
        </pc:sldLayoutChg>
      </pc:sldMasterChg>
      <pc:sldMasterChg chg="replId modSldLayout">
        <pc:chgData name="" userId="" providerId="" clId="Web-{53974F75-DFF2-20A2-99B0-10DBA7A3D45A}" dt="2022-01-07T14:49:30.512" v="0"/>
        <pc:sldMasterMkLst>
          <pc:docMk/>
          <pc:sldMasterMk cId="2205590946" sldId="2147483850"/>
        </pc:sldMasterMkLst>
        <pc:sldLayoutChg chg="replId">
          <pc:chgData name="" userId="" providerId="" clId="Web-{53974F75-DFF2-20A2-99B0-10DBA7A3D45A}" dt="2022-01-07T14:49:30.512" v="0"/>
          <pc:sldLayoutMkLst>
            <pc:docMk/>
            <pc:sldMasterMk cId="2205590946" sldId="2147483850"/>
            <pc:sldLayoutMk cId="2729039318" sldId="2147483851"/>
          </pc:sldLayoutMkLst>
        </pc:sldLayoutChg>
        <pc:sldLayoutChg chg="replId">
          <pc:chgData name="" userId="" providerId="" clId="Web-{53974F75-DFF2-20A2-99B0-10DBA7A3D45A}" dt="2022-01-07T14:49:30.512" v="0"/>
          <pc:sldLayoutMkLst>
            <pc:docMk/>
            <pc:sldMasterMk cId="2205590946" sldId="2147483850"/>
            <pc:sldLayoutMk cId="3830814069" sldId="2147483852"/>
          </pc:sldLayoutMkLst>
        </pc:sldLayoutChg>
        <pc:sldLayoutChg chg="replId">
          <pc:chgData name="" userId="" providerId="" clId="Web-{53974F75-DFF2-20A2-99B0-10DBA7A3D45A}" dt="2022-01-07T14:49:30.512" v="0"/>
          <pc:sldLayoutMkLst>
            <pc:docMk/>
            <pc:sldMasterMk cId="2205590946" sldId="2147483850"/>
            <pc:sldLayoutMk cId="1647615665" sldId="2147483853"/>
          </pc:sldLayoutMkLst>
        </pc:sldLayoutChg>
        <pc:sldLayoutChg chg="replId">
          <pc:chgData name="" userId="" providerId="" clId="Web-{53974F75-DFF2-20A2-99B0-10DBA7A3D45A}" dt="2022-01-07T14:49:30.512" v="0"/>
          <pc:sldLayoutMkLst>
            <pc:docMk/>
            <pc:sldMasterMk cId="2205590946" sldId="2147483850"/>
            <pc:sldLayoutMk cId="2437312008" sldId="2147483854"/>
          </pc:sldLayoutMkLst>
        </pc:sldLayoutChg>
        <pc:sldLayoutChg chg="replId">
          <pc:chgData name="" userId="" providerId="" clId="Web-{53974F75-DFF2-20A2-99B0-10DBA7A3D45A}" dt="2022-01-07T14:49:30.512" v="0"/>
          <pc:sldLayoutMkLst>
            <pc:docMk/>
            <pc:sldMasterMk cId="2205590946" sldId="2147483850"/>
            <pc:sldLayoutMk cId="3246279798" sldId="2147483855"/>
          </pc:sldLayoutMkLst>
        </pc:sldLayoutChg>
        <pc:sldLayoutChg chg="replId">
          <pc:chgData name="" userId="" providerId="" clId="Web-{53974F75-DFF2-20A2-99B0-10DBA7A3D45A}" dt="2022-01-07T14:49:30.512" v="0"/>
          <pc:sldLayoutMkLst>
            <pc:docMk/>
            <pc:sldMasterMk cId="2205590946" sldId="2147483850"/>
            <pc:sldLayoutMk cId="1217493212" sldId="2147483856"/>
          </pc:sldLayoutMkLst>
        </pc:sldLayoutChg>
        <pc:sldLayoutChg chg="replId">
          <pc:chgData name="" userId="" providerId="" clId="Web-{53974F75-DFF2-20A2-99B0-10DBA7A3D45A}" dt="2022-01-07T14:49:30.512" v="0"/>
          <pc:sldLayoutMkLst>
            <pc:docMk/>
            <pc:sldMasterMk cId="2205590946" sldId="2147483850"/>
            <pc:sldLayoutMk cId="814179345" sldId="2147483857"/>
          </pc:sldLayoutMkLst>
        </pc:sldLayoutChg>
        <pc:sldLayoutChg chg="replId">
          <pc:chgData name="" userId="" providerId="" clId="Web-{53974F75-DFF2-20A2-99B0-10DBA7A3D45A}" dt="2022-01-07T14:49:30.512" v="0"/>
          <pc:sldLayoutMkLst>
            <pc:docMk/>
            <pc:sldMasterMk cId="2205590946" sldId="2147483850"/>
            <pc:sldLayoutMk cId="1042415431" sldId="2147483858"/>
          </pc:sldLayoutMkLst>
        </pc:sldLayoutChg>
        <pc:sldLayoutChg chg="replId">
          <pc:chgData name="" userId="" providerId="" clId="Web-{53974F75-DFF2-20A2-99B0-10DBA7A3D45A}" dt="2022-01-07T14:49:30.512" v="0"/>
          <pc:sldLayoutMkLst>
            <pc:docMk/>
            <pc:sldMasterMk cId="2205590946" sldId="2147483850"/>
            <pc:sldLayoutMk cId="3709048953" sldId="2147483859"/>
          </pc:sldLayoutMkLst>
        </pc:sldLayoutChg>
        <pc:sldLayoutChg chg="replId">
          <pc:chgData name="" userId="" providerId="" clId="Web-{53974F75-DFF2-20A2-99B0-10DBA7A3D45A}" dt="2022-01-07T14:49:30.512" v="0"/>
          <pc:sldLayoutMkLst>
            <pc:docMk/>
            <pc:sldMasterMk cId="2205590946" sldId="2147483850"/>
            <pc:sldLayoutMk cId="3064966733" sldId="2147483860"/>
          </pc:sldLayoutMkLst>
        </pc:sldLayoutChg>
        <pc:sldLayoutChg chg="replId">
          <pc:chgData name="" userId="" providerId="" clId="Web-{53974F75-DFF2-20A2-99B0-10DBA7A3D45A}" dt="2022-01-07T14:49:30.512" v="0"/>
          <pc:sldLayoutMkLst>
            <pc:docMk/>
            <pc:sldMasterMk cId="2205590946" sldId="2147483850"/>
            <pc:sldLayoutMk cId="1103974618" sldId="2147483861"/>
          </pc:sldLayoutMkLst>
        </pc:sldLayoutChg>
      </pc:sldMasterChg>
    </pc:docChg>
  </pc:docChgLst>
  <pc:docChgLst>
    <pc:chgData name="Baker, Emily (STFC,DL,AST)" userId="S::emily.baker@stfc.ac.uk::cd63b128-5bbb-4867-bad5-e2b99d3ce767" providerId="AD" clId="Web-{1B14FD23-0865-5AC3-DAAB-B87D8EF308AD}"/>
    <pc:docChg chg="modSld">
      <pc:chgData name="Baker, Emily (STFC,DL,AST)" userId="S::emily.baker@stfc.ac.uk::cd63b128-5bbb-4867-bad5-e2b99d3ce767" providerId="AD" clId="Web-{1B14FD23-0865-5AC3-DAAB-B87D8EF308AD}" dt="2022-03-08T09:43:22.618" v="0" actId="1076"/>
      <pc:docMkLst>
        <pc:docMk/>
      </pc:docMkLst>
      <pc:sldChg chg="modSp">
        <pc:chgData name="Baker, Emily (STFC,DL,AST)" userId="S::emily.baker@stfc.ac.uk::cd63b128-5bbb-4867-bad5-e2b99d3ce767" providerId="AD" clId="Web-{1B14FD23-0865-5AC3-DAAB-B87D8EF308AD}" dt="2022-03-08T09:43:22.618" v="0" actId="1076"/>
        <pc:sldMkLst>
          <pc:docMk/>
          <pc:sldMk cId="3188145418" sldId="260"/>
        </pc:sldMkLst>
        <pc:spChg chg="mod">
          <ac:chgData name="Baker, Emily (STFC,DL,AST)" userId="S::emily.baker@stfc.ac.uk::cd63b128-5bbb-4867-bad5-e2b99d3ce767" providerId="AD" clId="Web-{1B14FD23-0865-5AC3-DAAB-B87D8EF308AD}" dt="2022-03-08T09:43:22.618" v="0" actId="1076"/>
          <ac:spMkLst>
            <pc:docMk/>
            <pc:sldMk cId="3188145418" sldId="260"/>
            <ac:spMk id="8" creationId="{A1A39C34-E01A-FD49-8603-2E8AE6BB5606}"/>
          </ac:spMkLst>
        </pc:spChg>
      </pc:sldChg>
    </pc:docChg>
  </pc:docChgLst>
  <pc:docChgLst>
    <pc:chgData name="Baker, Emily (STFC,DL,AST)" userId="S::emily.baker@stfc.ac.uk::cd63b128-5bbb-4867-bad5-e2b99d3ce767" providerId="AD" clId="Web-{9E7C8E11-6AB5-FD1F-1E73-F2E50DF0ECCA}"/>
    <pc:docChg chg="modSld">
      <pc:chgData name="Baker, Emily (STFC,DL,AST)" userId="S::emily.baker@stfc.ac.uk::cd63b128-5bbb-4867-bad5-e2b99d3ce767" providerId="AD" clId="Web-{9E7C8E11-6AB5-FD1F-1E73-F2E50DF0ECCA}" dt="2021-12-13T15:14:36.712" v="5" actId="20577"/>
      <pc:docMkLst>
        <pc:docMk/>
      </pc:docMkLst>
      <pc:sldChg chg="modSp">
        <pc:chgData name="Baker, Emily (STFC,DL,AST)" userId="S::emily.baker@stfc.ac.uk::cd63b128-5bbb-4867-bad5-e2b99d3ce767" providerId="AD" clId="Web-{9E7C8E11-6AB5-FD1F-1E73-F2E50DF0ECCA}" dt="2021-12-13T15:14:36.712" v="5" actId="20577"/>
        <pc:sldMkLst>
          <pc:docMk/>
          <pc:sldMk cId="3949095794" sldId="376"/>
        </pc:sldMkLst>
        <pc:spChg chg="mod">
          <ac:chgData name="Baker, Emily (STFC,DL,AST)" userId="S::emily.baker@stfc.ac.uk::cd63b128-5bbb-4867-bad5-e2b99d3ce767" providerId="AD" clId="Web-{9E7C8E11-6AB5-FD1F-1E73-F2E50DF0ECCA}" dt="2021-12-13T15:14:36.712" v="5" actId="20577"/>
          <ac:spMkLst>
            <pc:docMk/>
            <pc:sldMk cId="3949095794" sldId="376"/>
            <ac:spMk id="5" creationId="{A6E0C83B-42C1-4F0D-9DE0-21766E6ADFC1}"/>
          </ac:spMkLst>
        </pc:spChg>
      </pc:sldChg>
    </pc:docChg>
  </pc:docChgLst>
  <pc:docChgLst>
    <pc:chgData name="Clarke, Jim (STFC,DL,AST)" userId="S::jim.clarke@stfc.ac.uk::cfbc3bf2-f1c3-43b3-bd3d-aaf645717052" providerId="AD" clId="Web-{6FF9AC5E-96A4-40E3-4642-6D84AED8B3B7}"/>
    <pc:docChg chg="delSld modSld">
      <pc:chgData name="Clarke, Jim (STFC,DL,AST)" userId="S::jim.clarke@stfc.ac.uk::cfbc3bf2-f1c3-43b3-bd3d-aaf645717052" providerId="AD" clId="Web-{6FF9AC5E-96A4-40E3-4642-6D84AED8B3B7}" dt="2023-01-10T12:33:30.356" v="27" actId="20577"/>
      <pc:docMkLst>
        <pc:docMk/>
      </pc:docMkLst>
      <pc:sldChg chg="modSp">
        <pc:chgData name="Clarke, Jim (STFC,DL,AST)" userId="S::jim.clarke@stfc.ac.uk::cfbc3bf2-f1c3-43b3-bd3d-aaf645717052" providerId="AD" clId="Web-{6FF9AC5E-96A4-40E3-4642-6D84AED8B3B7}" dt="2023-01-10T12:31:01.033" v="6" actId="20577"/>
        <pc:sldMkLst>
          <pc:docMk/>
          <pc:sldMk cId="3667547723" sldId="311"/>
        </pc:sldMkLst>
        <pc:spChg chg="mod">
          <ac:chgData name="Clarke, Jim (STFC,DL,AST)" userId="S::jim.clarke@stfc.ac.uk::cfbc3bf2-f1c3-43b3-bd3d-aaf645717052" providerId="AD" clId="Web-{6FF9AC5E-96A4-40E3-4642-6D84AED8B3B7}" dt="2023-01-10T12:31:01.033" v="6" actId="20577"/>
          <ac:spMkLst>
            <pc:docMk/>
            <pc:sldMk cId="3667547723" sldId="311"/>
            <ac:spMk id="16" creationId="{2422DBB9-7747-7041-8E78-C517CE8075C9}"/>
          </ac:spMkLst>
        </pc:spChg>
      </pc:sldChg>
      <pc:sldChg chg="modSp">
        <pc:chgData name="Clarke, Jim (STFC,DL,AST)" userId="S::jim.clarke@stfc.ac.uk::cfbc3bf2-f1c3-43b3-bd3d-aaf645717052" providerId="AD" clId="Web-{6FF9AC5E-96A4-40E3-4642-6D84AED8B3B7}" dt="2023-01-10T12:32:36.618" v="18" actId="20577"/>
        <pc:sldMkLst>
          <pc:docMk/>
          <pc:sldMk cId="959564006" sldId="321"/>
        </pc:sldMkLst>
        <pc:spChg chg="mod">
          <ac:chgData name="Clarke, Jim (STFC,DL,AST)" userId="S::jim.clarke@stfc.ac.uk::cfbc3bf2-f1c3-43b3-bd3d-aaf645717052" providerId="AD" clId="Web-{6FF9AC5E-96A4-40E3-4642-6D84AED8B3B7}" dt="2023-01-10T12:32:36.618" v="18" actId="20577"/>
          <ac:spMkLst>
            <pc:docMk/>
            <pc:sldMk cId="959564006" sldId="321"/>
            <ac:spMk id="6" creationId="{FA37BE0B-028D-5BA3-58C1-94A04044642D}"/>
          </ac:spMkLst>
        </pc:spChg>
      </pc:sldChg>
      <pc:sldChg chg="del">
        <pc:chgData name="Clarke, Jim (STFC,DL,AST)" userId="S::jim.clarke@stfc.ac.uk::cfbc3bf2-f1c3-43b3-bd3d-aaf645717052" providerId="AD" clId="Web-{6FF9AC5E-96A4-40E3-4642-6D84AED8B3B7}" dt="2023-01-10T12:30:49.830" v="1"/>
        <pc:sldMkLst>
          <pc:docMk/>
          <pc:sldMk cId="3941351561" sldId="326"/>
        </pc:sldMkLst>
      </pc:sldChg>
      <pc:sldChg chg="modSp">
        <pc:chgData name="Clarke, Jim (STFC,DL,AST)" userId="S::jim.clarke@stfc.ac.uk::cfbc3bf2-f1c3-43b3-bd3d-aaf645717052" providerId="AD" clId="Web-{6FF9AC5E-96A4-40E3-4642-6D84AED8B3B7}" dt="2023-01-10T12:33:30.356" v="27" actId="20577"/>
        <pc:sldMkLst>
          <pc:docMk/>
          <pc:sldMk cId="3254713922" sldId="327"/>
        </pc:sldMkLst>
        <pc:spChg chg="mod">
          <ac:chgData name="Clarke, Jim (STFC,DL,AST)" userId="S::jim.clarke@stfc.ac.uk::cfbc3bf2-f1c3-43b3-bd3d-aaf645717052" providerId="AD" clId="Web-{6FF9AC5E-96A4-40E3-4642-6D84AED8B3B7}" dt="2023-01-10T12:33:30.356" v="27" actId="20577"/>
          <ac:spMkLst>
            <pc:docMk/>
            <pc:sldMk cId="3254713922" sldId="327"/>
            <ac:spMk id="6" creationId="{FA37BE0B-028D-5BA3-58C1-94A04044642D}"/>
          </ac:spMkLst>
        </pc:spChg>
      </pc:sldChg>
      <pc:sldChg chg="del">
        <pc:chgData name="Clarke, Jim (STFC,DL,AST)" userId="S::jim.clarke@stfc.ac.uk::cfbc3bf2-f1c3-43b3-bd3d-aaf645717052" providerId="AD" clId="Web-{6FF9AC5E-96A4-40E3-4642-6D84AED8B3B7}" dt="2023-01-10T12:30:48.814" v="0"/>
        <pc:sldMkLst>
          <pc:docMk/>
          <pc:sldMk cId="2950370464" sldId="330"/>
        </pc:sldMkLst>
      </pc:sldChg>
    </pc:docChg>
  </pc:docChgLst>
  <pc:docChgLst>
    <pc:chgData name="Baker, Emily (STFC,DL,AST)" userId="S::emily.baker@stfc.ac.uk::cd63b128-5bbb-4867-bad5-e2b99d3ce767" providerId="AD" clId="Web-{EE70CE35-21AC-CF13-D42A-D37BF2D15535}"/>
    <pc:docChg chg="addSld delSld modSld sldOrd">
      <pc:chgData name="Baker, Emily (STFC,DL,AST)" userId="S::emily.baker@stfc.ac.uk::cd63b128-5bbb-4867-bad5-e2b99d3ce767" providerId="AD" clId="Web-{EE70CE35-21AC-CF13-D42A-D37BF2D15535}" dt="2022-11-07T14:33:04.679" v="27" actId="20577"/>
      <pc:docMkLst>
        <pc:docMk/>
      </pc:docMkLst>
      <pc:sldChg chg="new del ord">
        <pc:chgData name="Baker, Emily (STFC,DL,AST)" userId="S::emily.baker@stfc.ac.uk::cd63b128-5bbb-4867-bad5-e2b99d3ce767" providerId="AD" clId="Web-{EE70CE35-21AC-CF13-D42A-D37BF2D15535}" dt="2022-11-07T14:32:14.818" v="3"/>
        <pc:sldMkLst>
          <pc:docMk/>
          <pc:sldMk cId="1098704376" sldId="355"/>
        </pc:sldMkLst>
      </pc:sldChg>
      <pc:sldChg chg="modSp add">
        <pc:chgData name="Baker, Emily (STFC,DL,AST)" userId="S::emily.baker@stfc.ac.uk::cd63b128-5bbb-4867-bad5-e2b99d3ce767" providerId="AD" clId="Web-{EE70CE35-21AC-CF13-D42A-D37BF2D15535}" dt="2022-11-07T14:33:04.679" v="27" actId="20577"/>
        <pc:sldMkLst>
          <pc:docMk/>
          <pc:sldMk cId="3608675566" sldId="356"/>
        </pc:sldMkLst>
        <pc:spChg chg="mod">
          <ac:chgData name="Baker, Emily (STFC,DL,AST)" userId="S::emily.baker@stfc.ac.uk::cd63b128-5bbb-4867-bad5-e2b99d3ce767" providerId="AD" clId="Web-{EE70CE35-21AC-CF13-D42A-D37BF2D15535}" dt="2022-11-07T14:32:20.694" v="5" actId="20577"/>
          <ac:spMkLst>
            <pc:docMk/>
            <pc:sldMk cId="3608675566" sldId="356"/>
            <ac:spMk id="3" creationId="{8BCC704D-1D94-6DDF-4169-19DCD9412667}"/>
          </ac:spMkLst>
        </pc:spChg>
        <pc:spChg chg="mod">
          <ac:chgData name="Baker, Emily (STFC,DL,AST)" userId="S::emily.baker@stfc.ac.uk::cd63b128-5bbb-4867-bad5-e2b99d3ce767" providerId="AD" clId="Web-{EE70CE35-21AC-CF13-D42A-D37BF2D15535}" dt="2022-11-07T14:33:04.679" v="27" actId="20577"/>
          <ac:spMkLst>
            <pc:docMk/>
            <pc:sldMk cId="3608675566" sldId="356"/>
            <ac:spMk id="15" creationId="{67837613-222F-C7E6-26A9-0C114F3AD514}"/>
          </ac:spMkLst>
        </pc:spChg>
      </pc:sldChg>
    </pc:docChg>
  </pc:docChgLst>
  <pc:docChgLst>
    <pc:chgData name="Baker, Emily (STFC,DL,AST)" userId="S::emily.baker@stfc.ac.uk::cd63b128-5bbb-4867-bad5-e2b99d3ce767" providerId="AD" clId="Web-{CAB1011F-5FBD-88EF-684B-9544C2B23927}"/>
    <pc:docChg chg="modSld">
      <pc:chgData name="Baker, Emily (STFC,DL,AST)" userId="S::emily.baker@stfc.ac.uk::cd63b128-5bbb-4867-bad5-e2b99d3ce767" providerId="AD" clId="Web-{CAB1011F-5FBD-88EF-684B-9544C2B23927}" dt="2022-12-08T10:34:32.278" v="8" actId="1076"/>
      <pc:docMkLst>
        <pc:docMk/>
      </pc:docMkLst>
      <pc:sldChg chg="addSp modSp">
        <pc:chgData name="Baker, Emily (STFC,DL,AST)" userId="S::emily.baker@stfc.ac.uk::cd63b128-5bbb-4867-bad5-e2b99d3ce767" providerId="AD" clId="Web-{CAB1011F-5FBD-88EF-684B-9544C2B23927}" dt="2022-12-08T10:34:32.278" v="8" actId="1076"/>
        <pc:sldMkLst>
          <pc:docMk/>
          <pc:sldMk cId="1146492866" sldId="334"/>
        </pc:sldMkLst>
        <pc:picChg chg="add mod">
          <ac:chgData name="Baker, Emily (STFC,DL,AST)" userId="S::emily.baker@stfc.ac.uk::cd63b128-5bbb-4867-bad5-e2b99d3ce767" providerId="AD" clId="Web-{CAB1011F-5FBD-88EF-684B-9544C2B23927}" dt="2022-12-08T10:34:16.528" v="4" actId="1076"/>
          <ac:picMkLst>
            <pc:docMk/>
            <pc:sldMk cId="1146492866" sldId="334"/>
            <ac:picMk id="3" creationId="{D49FA8AA-D8FC-BB14-9550-17C10D57B2ED}"/>
          </ac:picMkLst>
        </pc:picChg>
        <pc:picChg chg="add mod">
          <ac:chgData name="Baker, Emily (STFC,DL,AST)" userId="S::emily.baker@stfc.ac.uk::cd63b128-5bbb-4867-bad5-e2b99d3ce767" providerId="AD" clId="Web-{CAB1011F-5FBD-88EF-684B-9544C2B23927}" dt="2022-12-08T10:34:32.278" v="8" actId="1076"/>
          <ac:picMkLst>
            <pc:docMk/>
            <pc:sldMk cId="1146492866" sldId="334"/>
            <ac:picMk id="4" creationId="{FE120D07-D642-B4CD-9184-D3F802B81A06}"/>
          </ac:picMkLst>
        </pc:picChg>
      </pc:sldChg>
    </pc:docChg>
  </pc:docChgLst>
  <pc:docChgLst>
    <pc:chgData name="Baker, Emily (STFC,DL,AST)" userId="S::emily.baker@stfc.ac.uk::cd63b128-5bbb-4867-bad5-e2b99d3ce767" providerId="AD" clId="Web-{69AD7627-FA0A-9444-5A16-2300E73A30A9}"/>
    <pc:docChg chg="addSld modSld">
      <pc:chgData name="Baker, Emily (STFC,DL,AST)" userId="S::emily.baker@stfc.ac.uk::cd63b128-5bbb-4867-bad5-e2b99d3ce767" providerId="AD" clId="Web-{69AD7627-FA0A-9444-5A16-2300E73A30A9}" dt="2021-12-13T11:31:11.299" v="65" actId="1076"/>
      <pc:docMkLst>
        <pc:docMk/>
      </pc:docMkLst>
      <pc:sldChg chg="modSp">
        <pc:chgData name="Baker, Emily (STFC,DL,AST)" userId="S::emily.baker@stfc.ac.uk::cd63b128-5bbb-4867-bad5-e2b99d3ce767" providerId="AD" clId="Web-{69AD7627-FA0A-9444-5A16-2300E73A30A9}" dt="2021-12-13T11:27:17.560" v="18" actId="20577"/>
        <pc:sldMkLst>
          <pc:docMk/>
          <pc:sldMk cId="3667547723" sldId="311"/>
        </pc:sldMkLst>
        <pc:spChg chg="mod">
          <ac:chgData name="Baker, Emily (STFC,DL,AST)" userId="S::emily.baker@stfc.ac.uk::cd63b128-5bbb-4867-bad5-e2b99d3ce767" providerId="AD" clId="Web-{69AD7627-FA0A-9444-5A16-2300E73A30A9}" dt="2021-12-13T11:27:17.560" v="18" actId="20577"/>
          <ac:spMkLst>
            <pc:docMk/>
            <pc:sldMk cId="3667547723" sldId="311"/>
            <ac:spMk id="16" creationId="{2422DBB9-7747-7041-8E78-C517CE8075C9}"/>
          </ac:spMkLst>
        </pc:spChg>
      </pc:sldChg>
      <pc:sldChg chg="modSp">
        <pc:chgData name="Baker, Emily (STFC,DL,AST)" userId="S::emily.baker@stfc.ac.uk::cd63b128-5bbb-4867-bad5-e2b99d3ce767" providerId="AD" clId="Web-{69AD7627-FA0A-9444-5A16-2300E73A30A9}" dt="2021-12-13T11:27:32.857" v="28" actId="20577"/>
        <pc:sldMkLst>
          <pc:docMk/>
          <pc:sldMk cId="481848422" sldId="365"/>
        </pc:sldMkLst>
        <pc:spChg chg="mod">
          <ac:chgData name="Baker, Emily (STFC,DL,AST)" userId="S::emily.baker@stfc.ac.uk::cd63b128-5bbb-4867-bad5-e2b99d3ce767" providerId="AD" clId="Web-{69AD7627-FA0A-9444-5A16-2300E73A30A9}" dt="2021-12-13T11:27:32.857" v="28" actId="20577"/>
          <ac:spMkLst>
            <pc:docMk/>
            <pc:sldMk cId="481848422" sldId="365"/>
            <ac:spMk id="3" creationId="{00000000-0000-0000-0000-000000000000}"/>
          </ac:spMkLst>
        </pc:spChg>
      </pc:sldChg>
      <pc:sldChg chg="addSp modSp">
        <pc:chgData name="Baker, Emily (STFC,DL,AST)" userId="S::emily.baker@stfc.ac.uk::cd63b128-5bbb-4867-bad5-e2b99d3ce767" providerId="AD" clId="Web-{69AD7627-FA0A-9444-5A16-2300E73A30A9}" dt="2021-12-13T11:31:11.299" v="65" actId="1076"/>
        <pc:sldMkLst>
          <pc:docMk/>
          <pc:sldMk cId="3762923155" sldId="368"/>
        </pc:sldMkLst>
        <pc:spChg chg="mod">
          <ac:chgData name="Baker, Emily (STFC,DL,AST)" userId="S::emily.baker@stfc.ac.uk::cd63b128-5bbb-4867-bad5-e2b99d3ce767" providerId="AD" clId="Web-{69AD7627-FA0A-9444-5A16-2300E73A30A9}" dt="2021-12-13T11:31:11.283" v="64" actId="1076"/>
          <ac:spMkLst>
            <pc:docMk/>
            <pc:sldMk cId="3762923155" sldId="368"/>
            <ac:spMk id="6" creationId="{1F5EF9EB-CBF8-4EF8-973F-36A69307C0FC}"/>
          </ac:spMkLst>
        </pc:spChg>
        <pc:picChg chg="add mod">
          <ac:chgData name="Baker, Emily (STFC,DL,AST)" userId="S::emily.baker@stfc.ac.uk::cd63b128-5bbb-4867-bad5-e2b99d3ce767" providerId="AD" clId="Web-{69AD7627-FA0A-9444-5A16-2300E73A30A9}" dt="2021-12-13T11:31:11.299" v="65" actId="1076"/>
          <ac:picMkLst>
            <pc:docMk/>
            <pc:sldMk cId="3762923155" sldId="368"/>
            <ac:picMk id="2" creationId="{0A357BCC-037F-4B88-8470-6F41E208277B}"/>
          </ac:picMkLst>
        </pc:picChg>
        <pc:picChg chg="add mod">
          <ac:chgData name="Baker, Emily (STFC,DL,AST)" userId="S::emily.baker@stfc.ac.uk::cd63b128-5bbb-4867-bad5-e2b99d3ce767" providerId="AD" clId="Web-{69AD7627-FA0A-9444-5A16-2300E73A30A9}" dt="2021-12-13T11:31:06.017" v="63" actId="1076"/>
          <ac:picMkLst>
            <pc:docMk/>
            <pc:sldMk cId="3762923155" sldId="368"/>
            <ac:picMk id="4" creationId="{E02D9C10-11FC-4B64-950C-89FA259A6EA5}"/>
          </ac:picMkLst>
        </pc:picChg>
      </pc:sldChg>
      <pc:sldChg chg="addSp modSp">
        <pc:chgData name="Baker, Emily (STFC,DL,AST)" userId="S::emily.baker@stfc.ac.uk::cd63b128-5bbb-4867-bad5-e2b99d3ce767" providerId="AD" clId="Web-{69AD7627-FA0A-9444-5A16-2300E73A30A9}" dt="2021-12-13T11:30:38.517" v="55" actId="1076"/>
        <pc:sldMkLst>
          <pc:docMk/>
          <pc:sldMk cId="603754773" sldId="371"/>
        </pc:sldMkLst>
        <pc:picChg chg="add mod">
          <ac:chgData name="Baker, Emily (STFC,DL,AST)" userId="S::emily.baker@stfc.ac.uk::cd63b128-5bbb-4867-bad5-e2b99d3ce767" providerId="AD" clId="Web-{69AD7627-FA0A-9444-5A16-2300E73A30A9}" dt="2021-12-13T11:29:54.079" v="49" actId="1076"/>
          <ac:picMkLst>
            <pc:docMk/>
            <pc:sldMk cId="603754773" sldId="371"/>
            <ac:picMk id="2" creationId="{055A3AC5-DBD6-4942-8A06-E6D6434CB6AD}"/>
          </ac:picMkLst>
        </pc:picChg>
        <pc:picChg chg="add mod">
          <ac:chgData name="Baker, Emily (STFC,DL,AST)" userId="S::emily.baker@stfc.ac.uk::cd63b128-5bbb-4867-bad5-e2b99d3ce767" providerId="AD" clId="Web-{69AD7627-FA0A-9444-5A16-2300E73A30A9}" dt="2021-12-13T11:30:38.517" v="55" actId="1076"/>
          <ac:picMkLst>
            <pc:docMk/>
            <pc:sldMk cId="603754773" sldId="371"/>
            <ac:picMk id="4" creationId="{E67C8371-0DDE-4CAC-BEFA-34BABFCA0D24}"/>
          </ac:picMkLst>
        </pc:picChg>
      </pc:sldChg>
      <pc:sldChg chg="addSp modSp">
        <pc:chgData name="Baker, Emily (STFC,DL,AST)" userId="S::emily.baker@stfc.ac.uk::cd63b128-5bbb-4867-bad5-e2b99d3ce767" providerId="AD" clId="Web-{69AD7627-FA0A-9444-5A16-2300E73A30A9}" dt="2021-12-13T11:29:37.781" v="47" actId="1076"/>
        <pc:sldMkLst>
          <pc:docMk/>
          <pc:sldMk cId="1522364335" sldId="372"/>
        </pc:sldMkLst>
        <pc:picChg chg="add mod">
          <ac:chgData name="Baker, Emily (STFC,DL,AST)" userId="S::emily.baker@stfc.ac.uk::cd63b128-5bbb-4867-bad5-e2b99d3ce767" providerId="AD" clId="Web-{69AD7627-FA0A-9444-5A16-2300E73A30A9}" dt="2021-12-13T11:29:24.031" v="45" actId="1076"/>
          <ac:picMkLst>
            <pc:docMk/>
            <pc:sldMk cId="1522364335" sldId="372"/>
            <ac:picMk id="4" creationId="{314452DC-C87F-4608-A402-FE6C27546743}"/>
          </ac:picMkLst>
        </pc:picChg>
        <pc:picChg chg="add mod">
          <ac:chgData name="Baker, Emily (STFC,DL,AST)" userId="S::emily.baker@stfc.ac.uk::cd63b128-5bbb-4867-bad5-e2b99d3ce767" providerId="AD" clId="Web-{69AD7627-FA0A-9444-5A16-2300E73A30A9}" dt="2021-12-13T11:29:37.781" v="47" actId="1076"/>
          <ac:picMkLst>
            <pc:docMk/>
            <pc:sldMk cId="1522364335" sldId="372"/>
            <ac:picMk id="6" creationId="{D3CB0C38-F6CE-41AF-A274-EFF83FB5E967}"/>
          </ac:picMkLst>
        </pc:picChg>
      </pc:sldChg>
      <pc:sldChg chg="add replId">
        <pc:chgData name="Baker, Emily (STFC,DL,AST)" userId="S::emily.baker@stfc.ac.uk::cd63b128-5bbb-4867-bad5-e2b99d3ce767" providerId="AD" clId="Web-{69AD7627-FA0A-9444-5A16-2300E73A30A9}" dt="2021-12-13T11:27:20.388" v="19"/>
        <pc:sldMkLst>
          <pc:docMk/>
          <pc:sldMk cId="3515846182" sldId="373"/>
        </pc:sldMkLst>
      </pc:sldChg>
      <pc:sldChg chg="addSp delSp modSp new">
        <pc:chgData name="Baker, Emily (STFC,DL,AST)" userId="S::emily.baker@stfc.ac.uk::cd63b128-5bbb-4867-bad5-e2b99d3ce767" providerId="AD" clId="Web-{69AD7627-FA0A-9444-5A16-2300E73A30A9}" dt="2021-12-13T11:28:05.108" v="41" actId="1076"/>
        <pc:sldMkLst>
          <pc:docMk/>
          <pc:sldMk cId="3187273966" sldId="374"/>
        </pc:sldMkLst>
        <pc:spChg chg="del">
          <ac:chgData name="Baker, Emily (STFC,DL,AST)" userId="S::emily.baker@stfc.ac.uk::cd63b128-5bbb-4867-bad5-e2b99d3ce767" providerId="AD" clId="Web-{69AD7627-FA0A-9444-5A16-2300E73A30A9}" dt="2021-12-13T11:27:50.795" v="34"/>
          <ac:spMkLst>
            <pc:docMk/>
            <pc:sldMk cId="3187273966" sldId="374"/>
            <ac:spMk id="2" creationId="{368C36D4-C8B7-4366-AE38-A95471BAB43E}"/>
          </ac:spMkLst>
        </pc:spChg>
        <pc:picChg chg="add mod">
          <ac:chgData name="Baker, Emily (STFC,DL,AST)" userId="S::emily.baker@stfc.ac.uk::cd63b128-5bbb-4867-bad5-e2b99d3ce767" providerId="AD" clId="Web-{69AD7627-FA0A-9444-5A16-2300E73A30A9}" dt="2021-12-13T11:28:05.108" v="41" actId="1076"/>
          <ac:picMkLst>
            <pc:docMk/>
            <pc:sldMk cId="3187273966" sldId="374"/>
            <ac:picMk id="3" creationId="{5663AB73-1BC6-415D-9688-845BEDB938C6}"/>
          </ac:picMkLst>
        </pc:picChg>
        <pc:picChg chg="add mod">
          <ac:chgData name="Baker, Emily (STFC,DL,AST)" userId="S::emily.baker@stfc.ac.uk::cd63b128-5bbb-4867-bad5-e2b99d3ce767" providerId="AD" clId="Web-{69AD7627-FA0A-9444-5A16-2300E73A30A9}" dt="2021-12-13T11:27:58.701" v="38" actId="14100"/>
          <ac:picMkLst>
            <pc:docMk/>
            <pc:sldMk cId="3187273966" sldId="374"/>
            <ac:picMk id="4" creationId="{A3459B47-F915-409D-9AD7-EB9316EB8253}"/>
          </ac:picMkLst>
        </pc:picChg>
      </pc:sldChg>
    </pc:docChg>
  </pc:docChgLst>
  <pc:docChgLst>
    <pc:chgData name="Baker, Emily (STFC,DL,AST)" userId="S::emily.baker@stfc.ac.uk::cd63b128-5bbb-4867-bad5-e2b99d3ce767" providerId="AD" clId="Web-{5D8F2836-F7B2-30FE-3AE8-D0113945030A}"/>
    <pc:docChg chg="addSld delSld modSld">
      <pc:chgData name="Baker, Emily (STFC,DL,AST)" userId="S::emily.baker@stfc.ac.uk::cd63b128-5bbb-4867-bad5-e2b99d3ce767" providerId="AD" clId="Web-{5D8F2836-F7B2-30FE-3AE8-D0113945030A}" dt="2022-11-24T12:05:10.657" v="73" actId="20577"/>
      <pc:docMkLst>
        <pc:docMk/>
      </pc:docMkLst>
      <pc:sldChg chg="modSp">
        <pc:chgData name="Baker, Emily (STFC,DL,AST)" userId="S::emily.baker@stfc.ac.uk::cd63b128-5bbb-4867-bad5-e2b99d3ce767" providerId="AD" clId="Web-{5D8F2836-F7B2-30FE-3AE8-D0113945030A}" dt="2022-11-24T12:04:09.046" v="12" actId="20577"/>
        <pc:sldMkLst>
          <pc:docMk/>
          <pc:sldMk cId="3224382533" sldId="257"/>
        </pc:sldMkLst>
        <pc:spChg chg="mod">
          <ac:chgData name="Baker, Emily (STFC,DL,AST)" userId="S::emily.baker@stfc.ac.uk::cd63b128-5bbb-4867-bad5-e2b99d3ce767" providerId="AD" clId="Web-{5D8F2836-F7B2-30FE-3AE8-D0113945030A}" dt="2022-11-24T12:04:09.046" v="12" actId="20577"/>
          <ac:spMkLst>
            <pc:docMk/>
            <pc:sldMk cId="3224382533" sldId="257"/>
            <ac:spMk id="12" creationId="{00000000-0000-0000-0000-000000000000}"/>
          </ac:spMkLst>
        </pc:spChg>
      </pc:sldChg>
      <pc:sldChg chg="modSp">
        <pc:chgData name="Baker, Emily (STFC,DL,AST)" userId="S::emily.baker@stfc.ac.uk::cd63b128-5bbb-4867-bad5-e2b99d3ce767" providerId="AD" clId="Web-{5D8F2836-F7B2-30FE-3AE8-D0113945030A}" dt="2022-11-24T12:04:13.656" v="14" actId="20577"/>
        <pc:sldMkLst>
          <pc:docMk/>
          <pc:sldMk cId="3667547723" sldId="311"/>
        </pc:sldMkLst>
        <pc:spChg chg="mod">
          <ac:chgData name="Baker, Emily (STFC,DL,AST)" userId="S::emily.baker@stfc.ac.uk::cd63b128-5bbb-4867-bad5-e2b99d3ce767" providerId="AD" clId="Web-{5D8F2836-F7B2-30FE-3AE8-D0113945030A}" dt="2022-11-24T12:04:13.656" v="14" actId="20577"/>
          <ac:spMkLst>
            <pc:docMk/>
            <pc:sldMk cId="3667547723" sldId="311"/>
            <ac:spMk id="16" creationId="{2422DBB9-7747-7041-8E78-C517CE8075C9}"/>
          </ac:spMkLst>
        </pc:spChg>
      </pc:sldChg>
      <pc:sldChg chg="addSp modSp new">
        <pc:chgData name="Baker, Emily (STFC,DL,AST)" userId="S::emily.baker@stfc.ac.uk::cd63b128-5bbb-4867-bad5-e2b99d3ce767" providerId="AD" clId="Web-{5D8F2836-F7B2-30FE-3AE8-D0113945030A}" dt="2022-11-24T12:04:58.641" v="62" actId="14100"/>
        <pc:sldMkLst>
          <pc:docMk/>
          <pc:sldMk cId="1002904232" sldId="332"/>
        </pc:sldMkLst>
        <pc:spChg chg="add mod">
          <ac:chgData name="Baker, Emily (STFC,DL,AST)" userId="S::emily.baker@stfc.ac.uk::cd63b128-5bbb-4867-bad5-e2b99d3ce767" providerId="AD" clId="Web-{5D8F2836-F7B2-30FE-3AE8-D0113945030A}" dt="2022-11-24T12:04:58.641" v="62" actId="14100"/>
          <ac:spMkLst>
            <pc:docMk/>
            <pc:sldMk cId="1002904232" sldId="332"/>
            <ac:spMk id="2" creationId="{BFB4F551-78BA-5BB4-94E8-672B805F7195}"/>
          </ac:spMkLst>
        </pc:spChg>
      </pc:sldChg>
      <pc:sldChg chg="del">
        <pc:chgData name="Baker, Emily (STFC,DL,AST)" userId="S::emily.baker@stfc.ac.uk::cd63b128-5bbb-4867-bad5-e2b99d3ce767" providerId="AD" clId="Web-{5D8F2836-F7B2-30FE-3AE8-D0113945030A}" dt="2022-11-24T12:04:18.265" v="38"/>
        <pc:sldMkLst>
          <pc:docMk/>
          <pc:sldMk cId="1479694801" sldId="333"/>
        </pc:sldMkLst>
      </pc:sldChg>
      <pc:sldChg chg="modSp add replId">
        <pc:chgData name="Baker, Emily (STFC,DL,AST)" userId="S::emily.baker@stfc.ac.uk::cd63b128-5bbb-4867-bad5-e2b99d3ce767" providerId="AD" clId="Web-{5D8F2836-F7B2-30FE-3AE8-D0113945030A}" dt="2022-11-24T12:05:10.657" v="73" actId="20577"/>
        <pc:sldMkLst>
          <pc:docMk/>
          <pc:sldMk cId="4047266758" sldId="333"/>
        </pc:sldMkLst>
        <pc:spChg chg="mod">
          <ac:chgData name="Baker, Emily (STFC,DL,AST)" userId="S::emily.baker@stfc.ac.uk::cd63b128-5bbb-4867-bad5-e2b99d3ce767" providerId="AD" clId="Web-{5D8F2836-F7B2-30FE-3AE8-D0113945030A}" dt="2022-11-24T12:05:10.657" v="73" actId="20577"/>
          <ac:spMkLst>
            <pc:docMk/>
            <pc:sldMk cId="4047266758" sldId="333"/>
            <ac:spMk id="2" creationId="{BFB4F551-78BA-5BB4-94E8-672B805F7195}"/>
          </ac:spMkLst>
        </pc:spChg>
      </pc:sldChg>
      <pc:sldChg chg="del">
        <pc:chgData name="Baker, Emily (STFC,DL,AST)" userId="S::emily.baker@stfc.ac.uk::cd63b128-5bbb-4867-bad5-e2b99d3ce767" providerId="AD" clId="Web-{5D8F2836-F7B2-30FE-3AE8-D0113945030A}" dt="2022-11-24T12:04:18.265" v="33"/>
        <pc:sldMkLst>
          <pc:docMk/>
          <pc:sldMk cId="4287525068" sldId="334"/>
        </pc:sldMkLst>
      </pc:sldChg>
      <pc:sldChg chg="del">
        <pc:chgData name="Baker, Emily (STFC,DL,AST)" userId="S::emily.baker@stfc.ac.uk::cd63b128-5bbb-4867-bad5-e2b99d3ce767" providerId="AD" clId="Web-{5D8F2836-F7B2-30FE-3AE8-D0113945030A}" dt="2022-11-24T12:04:18.265" v="26"/>
        <pc:sldMkLst>
          <pc:docMk/>
          <pc:sldMk cId="3023489751" sldId="335"/>
        </pc:sldMkLst>
      </pc:sldChg>
      <pc:sldChg chg="del">
        <pc:chgData name="Baker, Emily (STFC,DL,AST)" userId="S::emily.baker@stfc.ac.uk::cd63b128-5bbb-4867-bad5-e2b99d3ce767" providerId="AD" clId="Web-{5D8F2836-F7B2-30FE-3AE8-D0113945030A}" dt="2022-11-24T12:04:18.265" v="31"/>
        <pc:sldMkLst>
          <pc:docMk/>
          <pc:sldMk cId="3292320747" sldId="336"/>
        </pc:sldMkLst>
      </pc:sldChg>
      <pc:sldChg chg="del">
        <pc:chgData name="Baker, Emily (STFC,DL,AST)" userId="S::emily.baker@stfc.ac.uk::cd63b128-5bbb-4867-bad5-e2b99d3ce767" providerId="AD" clId="Web-{5D8F2836-F7B2-30FE-3AE8-D0113945030A}" dt="2022-11-24T12:04:18.250" v="22"/>
        <pc:sldMkLst>
          <pc:docMk/>
          <pc:sldMk cId="3649410680" sldId="337"/>
        </pc:sldMkLst>
      </pc:sldChg>
      <pc:sldChg chg="del">
        <pc:chgData name="Baker, Emily (STFC,DL,AST)" userId="S::emily.baker@stfc.ac.uk::cd63b128-5bbb-4867-bad5-e2b99d3ce767" providerId="AD" clId="Web-{5D8F2836-F7B2-30FE-3AE8-D0113945030A}" dt="2022-11-24T12:04:18.265" v="32"/>
        <pc:sldMkLst>
          <pc:docMk/>
          <pc:sldMk cId="2336284157" sldId="338"/>
        </pc:sldMkLst>
      </pc:sldChg>
      <pc:sldChg chg="del">
        <pc:chgData name="Baker, Emily (STFC,DL,AST)" userId="S::emily.baker@stfc.ac.uk::cd63b128-5bbb-4867-bad5-e2b99d3ce767" providerId="AD" clId="Web-{5D8F2836-F7B2-30FE-3AE8-D0113945030A}" dt="2022-11-24T12:04:18.265" v="27"/>
        <pc:sldMkLst>
          <pc:docMk/>
          <pc:sldMk cId="2515584460" sldId="339"/>
        </pc:sldMkLst>
      </pc:sldChg>
      <pc:sldChg chg="del">
        <pc:chgData name="Baker, Emily (STFC,DL,AST)" userId="S::emily.baker@stfc.ac.uk::cd63b128-5bbb-4867-bad5-e2b99d3ce767" providerId="AD" clId="Web-{5D8F2836-F7B2-30FE-3AE8-D0113945030A}" dt="2022-11-24T12:04:18.250" v="25"/>
        <pc:sldMkLst>
          <pc:docMk/>
          <pc:sldMk cId="62280562" sldId="340"/>
        </pc:sldMkLst>
      </pc:sldChg>
      <pc:sldChg chg="del">
        <pc:chgData name="Baker, Emily (STFC,DL,AST)" userId="S::emily.baker@stfc.ac.uk::cd63b128-5bbb-4867-bad5-e2b99d3ce767" providerId="AD" clId="Web-{5D8F2836-F7B2-30FE-3AE8-D0113945030A}" dt="2022-11-24T12:04:18.250" v="21"/>
        <pc:sldMkLst>
          <pc:docMk/>
          <pc:sldMk cId="2323660714" sldId="341"/>
        </pc:sldMkLst>
      </pc:sldChg>
      <pc:sldChg chg="del">
        <pc:chgData name="Baker, Emily (STFC,DL,AST)" userId="S::emily.baker@stfc.ac.uk::cd63b128-5bbb-4867-bad5-e2b99d3ce767" providerId="AD" clId="Web-{5D8F2836-F7B2-30FE-3AE8-D0113945030A}" dt="2022-11-24T12:04:18.265" v="36"/>
        <pc:sldMkLst>
          <pc:docMk/>
          <pc:sldMk cId="4017428223" sldId="344"/>
        </pc:sldMkLst>
      </pc:sldChg>
      <pc:sldChg chg="del">
        <pc:chgData name="Baker, Emily (STFC,DL,AST)" userId="S::emily.baker@stfc.ac.uk::cd63b128-5bbb-4867-bad5-e2b99d3ce767" providerId="AD" clId="Web-{5D8F2836-F7B2-30FE-3AE8-D0113945030A}" dt="2022-11-24T12:04:18.250" v="20"/>
        <pc:sldMkLst>
          <pc:docMk/>
          <pc:sldMk cId="957352991" sldId="345"/>
        </pc:sldMkLst>
      </pc:sldChg>
      <pc:sldChg chg="del">
        <pc:chgData name="Baker, Emily (STFC,DL,AST)" userId="S::emily.baker@stfc.ac.uk::cd63b128-5bbb-4867-bad5-e2b99d3ce767" providerId="AD" clId="Web-{5D8F2836-F7B2-30FE-3AE8-D0113945030A}" dt="2022-11-24T12:04:18.250" v="18"/>
        <pc:sldMkLst>
          <pc:docMk/>
          <pc:sldMk cId="1964996188" sldId="346"/>
        </pc:sldMkLst>
      </pc:sldChg>
      <pc:sldChg chg="del">
        <pc:chgData name="Baker, Emily (STFC,DL,AST)" userId="S::emily.baker@stfc.ac.uk::cd63b128-5bbb-4867-bad5-e2b99d3ce767" providerId="AD" clId="Web-{5D8F2836-F7B2-30FE-3AE8-D0113945030A}" dt="2022-11-24T12:04:18.250" v="19"/>
        <pc:sldMkLst>
          <pc:docMk/>
          <pc:sldMk cId="444409844" sldId="347"/>
        </pc:sldMkLst>
      </pc:sldChg>
      <pc:sldChg chg="del">
        <pc:chgData name="Baker, Emily (STFC,DL,AST)" userId="S::emily.baker@stfc.ac.uk::cd63b128-5bbb-4867-bad5-e2b99d3ce767" providerId="AD" clId="Web-{5D8F2836-F7B2-30FE-3AE8-D0113945030A}" dt="2022-11-24T12:04:18.250" v="17"/>
        <pc:sldMkLst>
          <pc:docMk/>
          <pc:sldMk cId="2795094234" sldId="348"/>
        </pc:sldMkLst>
      </pc:sldChg>
      <pc:sldChg chg="del">
        <pc:chgData name="Baker, Emily (STFC,DL,AST)" userId="S::emily.baker@stfc.ac.uk::cd63b128-5bbb-4867-bad5-e2b99d3ce767" providerId="AD" clId="Web-{5D8F2836-F7B2-30FE-3AE8-D0113945030A}" dt="2022-11-24T12:04:18.250" v="16"/>
        <pc:sldMkLst>
          <pc:docMk/>
          <pc:sldMk cId="3945380115" sldId="349"/>
        </pc:sldMkLst>
      </pc:sldChg>
      <pc:sldChg chg="del">
        <pc:chgData name="Baker, Emily (STFC,DL,AST)" userId="S::emily.baker@stfc.ac.uk::cd63b128-5bbb-4867-bad5-e2b99d3ce767" providerId="AD" clId="Web-{5D8F2836-F7B2-30FE-3AE8-D0113945030A}" dt="2022-11-24T12:04:18.250" v="15"/>
        <pc:sldMkLst>
          <pc:docMk/>
          <pc:sldMk cId="2054314168" sldId="350"/>
        </pc:sldMkLst>
      </pc:sldChg>
      <pc:sldChg chg="del">
        <pc:chgData name="Baker, Emily (STFC,DL,AST)" userId="S::emily.baker@stfc.ac.uk::cd63b128-5bbb-4867-bad5-e2b99d3ce767" providerId="AD" clId="Web-{5D8F2836-F7B2-30FE-3AE8-D0113945030A}" dt="2022-11-24T12:04:18.250" v="24"/>
        <pc:sldMkLst>
          <pc:docMk/>
          <pc:sldMk cId="2492568495" sldId="351"/>
        </pc:sldMkLst>
      </pc:sldChg>
      <pc:sldChg chg="del">
        <pc:chgData name="Baker, Emily (STFC,DL,AST)" userId="S::emily.baker@stfc.ac.uk::cd63b128-5bbb-4867-bad5-e2b99d3ce767" providerId="AD" clId="Web-{5D8F2836-F7B2-30FE-3AE8-D0113945030A}" dt="2022-11-24T12:04:18.250" v="23"/>
        <pc:sldMkLst>
          <pc:docMk/>
          <pc:sldMk cId="1775539322" sldId="352"/>
        </pc:sldMkLst>
      </pc:sldChg>
      <pc:sldChg chg="del">
        <pc:chgData name="Baker, Emily (STFC,DL,AST)" userId="S::emily.baker@stfc.ac.uk::cd63b128-5bbb-4867-bad5-e2b99d3ce767" providerId="AD" clId="Web-{5D8F2836-F7B2-30FE-3AE8-D0113945030A}" dt="2022-11-24T12:04:18.265" v="37"/>
        <pc:sldMkLst>
          <pc:docMk/>
          <pc:sldMk cId="2194784609" sldId="353"/>
        </pc:sldMkLst>
      </pc:sldChg>
      <pc:sldChg chg="del">
        <pc:chgData name="Baker, Emily (STFC,DL,AST)" userId="S::emily.baker@stfc.ac.uk::cd63b128-5bbb-4867-bad5-e2b99d3ce767" providerId="AD" clId="Web-{5D8F2836-F7B2-30FE-3AE8-D0113945030A}" dt="2022-11-24T12:04:18.265" v="34"/>
        <pc:sldMkLst>
          <pc:docMk/>
          <pc:sldMk cId="479886142" sldId="354"/>
        </pc:sldMkLst>
      </pc:sldChg>
      <pc:sldChg chg="del">
        <pc:chgData name="Baker, Emily (STFC,DL,AST)" userId="S::emily.baker@stfc.ac.uk::cd63b128-5bbb-4867-bad5-e2b99d3ce767" providerId="AD" clId="Web-{5D8F2836-F7B2-30FE-3AE8-D0113945030A}" dt="2022-11-24T12:04:18.265" v="35"/>
        <pc:sldMkLst>
          <pc:docMk/>
          <pc:sldMk cId="3608675566" sldId="356"/>
        </pc:sldMkLst>
      </pc:sldChg>
      <pc:sldChg chg="del">
        <pc:chgData name="Baker, Emily (STFC,DL,AST)" userId="S::emily.baker@stfc.ac.uk::cd63b128-5bbb-4867-bad5-e2b99d3ce767" providerId="AD" clId="Web-{5D8F2836-F7B2-30FE-3AE8-D0113945030A}" dt="2022-11-24T12:04:18.265" v="28"/>
        <pc:sldMkLst>
          <pc:docMk/>
          <pc:sldMk cId="1427602706" sldId="357"/>
        </pc:sldMkLst>
      </pc:sldChg>
      <pc:sldChg chg="del">
        <pc:chgData name="Baker, Emily (STFC,DL,AST)" userId="S::emily.baker@stfc.ac.uk::cd63b128-5bbb-4867-bad5-e2b99d3ce767" providerId="AD" clId="Web-{5D8F2836-F7B2-30FE-3AE8-D0113945030A}" dt="2022-11-24T12:04:18.265" v="29"/>
        <pc:sldMkLst>
          <pc:docMk/>
          <pc:sldMk cId="3944613810" sldId="358"/>
        </pc:sldMkLst>
      </pc:sldChg>
      <pc:sldChg chg="del">
        <pc:chgData name="Baker, Emily (STFC,DL,AST)" userId="S::emily.baker@stfc.ac.uk::cd63b128-5bbb-4867-bad5-e2b99d3ce767" providerId="AD" clId="Web-{5D8F2836-F7B2-30FE-3AE8-D0113945030A}" dt="2022-11-24T12:04:18.265" v="30"/>
        <pc:sldMkLst>
          <pc:docMk/>
          <pc:sldMk cId="1749161806" sldId="359"/>
        </pc:sldMkLst>
      </pc:sldChg>
    </pc:docChg>
  </pc:docChgLst>
  <pc:docChgLst>
    <pc:chgData name="Baker, Emily (STFC,DL,AST)" userId="S::emily.baker@stfc.ac.uk::cd63b128-5bbb-4867-bad5-e2b99d3ce767" providerId="AD" clId="Web-{9272AB89-FB58-2295-8B5F-EA8F14E12767}"/>
    <pc:docChg chg="modSld">
      <pc:chgData name="Baker, Emily (STFC,DL,AST)" userId="S::emily.baker@stfc.ac.uk::cd63b128-5bbb-4867-bad5-e2b99d3ce767" providerId="AD" clId="Web-{9272AB89-FB58-2295-8B5F-EA8F14E12767}" dt="2020-10-21T09:44:14.588" v="77" actId="20577"/>
      <pc:docMkLst>
        <pc:docMk/>
      </pc:docMkLst>
      <pc:sldChg chg="modSp">
        <pc:chgData name="Baker, Emily (STFC,DL,AST)" userId="S::emily.baker@stfc.ac.uk::cd63b128-5bbb-4867-bad5-e2b99d3ce767" providerId="AD" clId="Web-{9272AB89-FB58-2295-8B5F-EA8F14E12767}" dt="2020-10-21T09:44:14.588" v="77" actId="20577"/>
        <pc:sldMkLst>
          <pc:docMk/>
          <pc:sldMk cId="3329121916" sldId="322"/>
        </pc:sldMkLst>
        <pc:spChg chg="mod">
          <ac:chgData name="Baker, Emily (STFC,DL,AST)" userId="S::emily.baker@stfc.ac.uk::cd63b128-5bbb-4867-bad5-e2b99d3ce767" providerId="AD" clId="Web-{9272AB89-FB58-2295-8B5F-EA8F14E12767}" dt="2020-10-21T09:44:14.588" v="77" actId="20577"/>
          <ac:spMkLst>
            <pc:docMk/>
            <pc:sldMk cId="3329121916" sldId="322"/>
            <ac:spMk id="3" creationId="{00000000-0000-0000-0000-000000000000}"/>
          </ac:spMkLst>
        </pc:spChg>
        <pc:spChg chg="mod">
          <ac:chgData name="Baker, Emily (STFC,DL,AST)" userId="S::emily.baker@stfc.ac.uk::cd63b128-5bbb-4867-bad5-e2b99d3ce767" providerId="AD" clId="Web-{9272AB89-FB58-2295-8B5F-EA8F14E12767}" dt="2020-10-21T09:41:51.897" v="27" actId="1076"/>
          <ac:spMkLst>
            <pc:docMk/>
            <pc:sldMk cId="3329121916" sldId="322"/>
            <ac:spMk id="4" creationId="{00000000-0000-0000-0000-000000000000}"/>
          </ac:spMkLst>
        </pc:spChg>
        <pc:spChg chg="mod">
          <ac:chgData name="Baker, Emily (STFC,DL,AST)" userId="S::emily.baker@stfc.ac.uk::cd63b128-5bbb-4867-bad5-e2b99d3ce767" providerId="AD" clId="Web-{9272AB89-FB58-2295-8B5F-EA8F14E12767}" dt="2020-10-21T09:41:51.866" v="26" actId="1076"/>
          <ac:spMkLst>
            <pc:docMk/>
            <pc:sldMk cId="3329121916" sldId="322"/>
            <ac:spMk id="5" creationId="{00000000-0000-0000-0000-000000000000}"/>
          </ac:spMkLst>
        </pc:spChg>
      </pc:sldChg>
    </pc:docChg>
  </pc:docChgLst>
  <pc:docChgLst>
    <pc:chgData name="Baker, Emily (STFC,DL,AST)" userId="S::emily.baker@stfc.ac.uk::cd63b128-5bbb-4867-bad5-e2b99d3ce767" providerId="AD" clId="Web-{390AC977-0F09-3DD3-8786-6660A6E9B68F}"/>
    <pc:docChg chg="addSld modSld">
      <pc:chgData name="Baker, Emily (STFC,DL,AST)" userId="S::emily.baker@stfc.ac.uk::cd63b128-5bbb-4867-bad5-e2b99d3ce767" providerId="AD" clId="Web-{390AC977-0F09-3DD3-8786-6660A6E9B68F}" dt="2020-10-19T11:36:34.480" v="22" actId="1076"/>
      <pc:docMkLst>
        <pc:docMk/>
      </pc:docMkLst>
      <pc:sldChg chg="addSp modSp new">
        <pc:chgData name="Baker, Emily (STFC,DL,AST)" userId="S::emily.baker@stfc.ac.uk::cd63b128-5bbb-4867-bad5-e2b99d3ce767" providerId="AD" clId="Web-{390AC977-0F09-3DD3-8786-6660A6E9B68F}" dt="2020-10-19T11:36:34.480" v="22" actId="1076"/>
        <pc:sldMkLst>
          <pc:docMk/>
          <pc:sldMk cId="2178320492" sldId="323"/>
        </pc:sldMkLst>
        <pc:spChg chg="add">
          <ac:chgData name="Baker, Emily (STFC,DL,AST)" userId="S::emily.baker@stfc.ac.uk::cd63b128-5bbb-4867-bad5-e2b99d3ce767" providerId="AD" clId="Web-{390AC977-0F09-3DD3-8786-6660A6E9B68F}" dt="2020-10-19T11:35:31.128" v="1"/>
          <ac:spMkLst>
            <pc:docMk/>
            <pc:sldMk cId="2178320492" sldId="323"/>
            <ac:spMk id="2" creationId="{7E5C67F7-4F3F-4D1D-9234-DFE156D327DE}"/>
          </ac:spMkLst>
        </pc:spChg>
        <pc:spChg chg="add">
          <ac:chgData name="Baker, Emily (STFC,DL,AST)" userId="S::emily.baker@stfc.ac.uk::cd63b128-5bbb-4867-bad5-e2b99d3ce767" providerId="AD" clId="Web-{390AC977-0F09-3DD3-8786-6660A6E9B68F}" dt="2020-10-19T11:35:38.691" v="2"/>
          <ac:spMkLst>
            <pc:docMk/>
            <pc:sldMk cId="2178320492" sldId="323"/>
            <ac:spMk id="3" creationId="{7CB46F00-78A5-403B-B95A-F320D5C1D029}"/>
          </ac:spMkLst>
        </pc:spChg>
        <pc:spChg chg="add mod">
          <ac:chgData name="Baker, Emily (STFC,DL,AST)" userId="S::emily.baker@stfc.ac.uk::cd63b128-5bbb-4867-bad5-e2b99d3ce767" providerId="AD" clId="Web-{390AC977-0F09-3DD3-8786-6660A6E9B68F}" dt="2020-10-19T11:36:00.261" v="13" actId="1076"/>
          <ac:spMkLst>
            <pc:docMk/>
            <pc:sldMk cId="2178320492" sldId="323"/>
            <ac:spMk id="5" creationId="{AFBB1E4E-853F-4D8E-BB72-770574543556}"/>
          </ac:spMkLst>
        </pc:spChg>
        <pc:picChg chg="add mod">
          <ac:chgData name="Baker, Emily (STFC,DL,AST)" userId="S::emily.baker@stfc.ac.uk::cd63b128-5bbb-4867-bad5-e2b99d3ce767" providerId="AD" clId="Web-{390AC977-0F09-3DD3-8786-6660A6E9B68F}" dt="2020-10-19T11:36:34.480" v="22" actId="1076"/>
          <ac:picMkLst>
            <pc:docMk/>
            <pc:sldMk cId="2178320492" sldId="323"/>
            <ac:picMk id="4" creationId="{DDC01A34-1FC7-4F65-BE1C-3077381A4195}"/>
          </ac:picMkLst>
        </pc:picChg>
        <pc:picChg chg="add mod">
          <ac:chgData name="Baker, Emily (STFC,DL,AST)" userId="S::emily.baker@stfc.ac.uk::cd63b128-5bbb-4867-bad5-e2b99d3ce767" providerId="AD" clId="Web-{390AC977-0F09-3DD3-8786-6660A6E9B68F}" dt="2020-10-19T11:36:07.742" v="18" actId="1076"/>
          <ac:picMkLst>
            <pc:docMk/>
            <pc:sldMk cId="2178320492" sldId="323"/>
            <ac:picMk id="6" creationId="{B0C61DE0-7841-4D1B-A3E2-D0F9A9D8177D}"/>
          </ac:picMkLst>
        </pc:picChg>
        <pc:picChg chg="add mod">
          <ac:chgData name="Baker, Emily (STFC,DL,AST)" userId="S::emily.baker@stfc.ac.uk::cd63b128-5bbb-4867-bad5-e2b99d3ce767" providerId="AD" clId="Web-{390AC977-0F09-3DD3-8786-6660A6E9B68F}" dt="2020-10-19T11:36:10.821" v="19" actId="1076"/>
          <ac:picMkLst>
            <pc:docMk/>
            <pc:sldMk cId="2178320492" sldId="323"/>
            <ac:picMk id="7" creationId="{B86525F4-9E1F-451A-8599-789C546DF9A6}"/>
          </ac:picMkLst>
        </pc:picChg>
        <pc:picChg chg="add mod">
          <ac:chgData name="Baker, Emily (STFC,DL,AST)" userId="S::emily.baker@stfc.ac.uk::cd63b128-5bbb-4867-bad5-e2b99d3ce767" providerId="AD" clId="Web-{390AC977-0F09-3DD3-8786-6660A6E9B68F}" dt="2020-10-19T11:36:13.409" v="20" actId="1076"/>
          <ac:picMkLst>
            <pc:docMk/>
            <pc:sldMk cId="2178320492" sldId="323"/>
            <ac:picMk id="8" creationId="{433000CD-15B1-43F8-998D-922B8DF7776A}"/>
          </ac:picMkLst>
        </pc:picChg>
      </pc:sldChg>
    </pc:docChg>
  </pc:docChgLst>
  <pc:docChgLst>
    <pc:chgData name="Baker, Emily (STFC,DL,AST)" userId="S::emily.baker@stfc.ac.uk::cd63b128-5bbb-4867-bad5-e2b99d3ce767" providerId="AD" clId="Web-{D46FEC56-D646-1FC7-55BE-DC5C92EB4838}"/>
    <pc:docChg chg="modSld">
      <pc:chgData name="Baker, Emily (STFC,DL,AST)" userId="S::emily.baker@stfc.ac.uk::cd63b128-5bbb-4867-bad5-e2b99d3ce767" providerId="AD" clId="Web-{D46FEC56-D646-1FC7-55BE-DC5C92EB4838}" dt="2022-10-06T12:40:51.415" v="0"/>
      <pc:docMkLst>
        <pc:docMk/>
      </pc:docMkLst>
      <pc:sldChg chg="modSp">
        <pc:chgData name="Baker, Emily (STFC,DL,AST)" userId="S::emily.baker@stfc.ac.uk::cd63b128-5bbb-4867-bad5-e2b99d3ce767" providerId="AD" clId="Web-{D46FEC56-D646-1FC7-55BE-DC5C92EB4838}" dt="2022-10-06T12:40:51.415" v="0"/>
        <pc:sldMkLst>
          <pc:docMk/>
          <pc:sldMk cId="3821330142" sldId="335"/>
        </pc:sldMkLst>
        <pc:spChg chg="mod">
          <ac:chgData name="Baker, Emily (STFC,DL,AST)" userId="S::emily.baker@stfc.ac.uk::cd63b128-5bbb-4867-bad5-e2b99d3ce767" providerId="AD" clId="Web-{D46FEC56-D646-1FC7-55BE-DC5C92EB4838}" dt="2022-10-06T12:40:51.415" v="0"/>
          <ac:spMkLst>
            <pc:docMk/>
            <pc:sldMk cId="3821330142" sldId="335"/>
            <ac:spMk id="2" creationId="{B7700B82-A0AF-4149-A9EE-8D3F655363C7}"/>
          </ac:spMkLst>
        </pc:spChg>
      </pc:sldChg>
    </pc:docChg>
  </pc:docChgLst>
  <pc:docChgLst>
    <pc:chgData name="Clarke, Jim (STFC,DL,AST)" userId="S::jim.clarke@stfc.ac.uk::cfbc3bf2-f1c3-43b3-bd3d-aaf645717052" providerId="AD" clId="Web-{C169BB3B-B49E-F064-6862-C98E02813A1F}"/>
    <pc:docChg chg="addSld delSld modSld sldOrd">
      <pc:chgData name="Clarke, Jim (STFC,DL,AST)" userId="S::jim.clarke@stfc.ac.uk::cfbc3bf2-f1c3-43b3-bd3d-aaf645717052" providerId="AD" clId="Web-{C169BB3B-B49E-F064-6862-C98E02813A1F}" dt="2020-11-18T11:45:34.010" v="2267" actId="20577"/>
      <pc:docMkLst>
        <pc:docMk/>
      </pc:docMkLst>
      <pc:sldChg chg="addSp delSp modSp">
        <pc:chgData name="Clarke, Jim (STFC,DL,AST)" userId="S::jim.clarke@stfc.ac.uk::cfbc3bf2-f1c3-43b3-bd3d-aaf645717052" providerId="AD" clId="Web-{C169BB3B-B49E-F064-6862-C98E02813A1F}" dt="2020-11-18T11:42:19.792" v="2158" actId="1076"/>
        <pc:sldMkLst>
          <pc:docMk/>
          <pc:sldMk cId="3430929497" sldId="322"/>
        </pc:sldMkLst>
        <pc:spChg chg="mod">
          <ac:chgData name="Clarke, Jim (STFC,DL,AST)" userId="S::jim.clarke@stfc.ac.uk::cfbc3bf2-f1c3-43b3-bd3d-aaf645717052" providerId="AD" clId="Web-{C169BB3B-B49E-F064-6862-C98E02813A1F}" dt="2020-11-18T11:40:11.621" v="2121" actId="20577"/>
          <ac:spMkLst>
            <pc:docMk/>
            <pc:sldMk cId="3430929497" sldId="322"/>
            <ac:spMk id="2" creationId="{7686AF35-4FEF-4F1D-B276-3563697D0DD2}"/>
          </ac:spMkLst>
        </pc:spChg>
        <pc:spChg chg="mod">
          <ac:chgData name="Clarke, Jim (STFC,DL,AST)" userId="S::jim.clarke@stfc.ac.uk::cfbc3bf2-f1c3-43b3-bd3d-aaf645717052" providerId="AD" clId="Web-{C169BB3B-B49E-F064-6862-C98E02813A1F}" dt="2020-11-18T11:42:16.136" v="2157" actId="14100"/>
          <ac:spMkLst>
            <pc:docMk/>
            <pc:sldMk cId="3430929497" sldId="322"/>
            <ac:spMk id="3" creationId="{D82D1D72-3F95-46B4-82C4-3DB4CABED42A}"/>
          </ac:spMkLst>
        </pc:spChg>
        <pc:picChg chg="mod">
          <ac:chgData name="Clarke, Jim (STFC,DL,AST)" userId="S::jim.clarke@stfc.ac.uk::cfbc3bf2-f1c3-43b3-bd3d-aaf645717052" providerId="AD" clId="Web-{C169BB3B-B49E-F064-6862-C98E02813A1F}" dt="2020-11-18T11:42:19.792" v="2158" actId="1076"/>
          <ac:picMkLst>
            <pc:docMk/>
            <pc:sldMk cId="3430929497" sldId="322"/>
            <ac:picMk id="4" creationId="{FC57F4D7-65EE-4738-A94D-994634838F70}"/>
          </ac:picMkLst>
        </pc:picChg>
        <pc:picChg chg="add del mod">
          <ac:chgData name="Clarke, Jim (STFC,DL,AST)" userId="S::jim.clarke@stfc.ac.uk::cfbc3bf2-f1c3-43b3-bd3d-aaf645717052" providerId="AD" clId="Web-{C169BB3B-B49E-F064-6862-C98E02813A1F}" dt="2020-11-18T09:42:04.867" v="2"/>
          <ac:picMkLst>
            <pc:docMk/>
            <pc:sldMk cId="3430929497" sldId="322"/>
            <ac:picMk id="5" creationId="{3058DD8B-3E13-4760-A6FB-9324A86D728D}"/>
          </ac:picMkLst>
        </pc:picChg>
        <pc:picChg chg="add del mod">
          <ac:chgData name="Clarke, Jim (STFC,DL,AST)" userId="S::jim.clarke@stfc.ac.uk::cfbc3bf2-f1c3-43b3-bd3d-aaf645717052" providerId="AD" clId="Web-{C169BB3B-B49E-F064-6862-C98E02813A1F}" dt="2020-11-18T11:41:24.059" v="2145"/>
          <ac:picMkLst>
            <pc:docMk/>
            <pc:sldMk cId="3430929497" sldId="322"/>
            <ac:picMk id="5" creationId="{A0D84D97-6BAF-4C4B-B267-685123BF3825}"/>
          </ac:picMkLst>
        </pc:picChg>
        <pc:picChg chg="mod">
          <ac:chgData name="Clarke, Jim (STFC,DL,AST)" userId="S::jim.clarke@stfc.ac.uk::cfbc3bf2-f1c3-43b3-bd3d-aaf645717052" providerId="AD" clId="Web-{C169BB3B-B49E-F064-6862-C98E02813A1F}" dt="2020-11-18T11:41:20.417" v="2143" actId="14100"/>
          <ac:picMkLst>
            <pc:docMk/>
            <pc:sldMk cId="3430929497" sldId="322"/>
            <ac:picMk id="8" creationId="{00000000-0000-0000-0000-000000000000}"/>
          </ac:picMkLst>
        </pc:picChg>
      </pc:sldChg>
      <pc:sldChg chg="delSp modSp">
        <pc:chgData name="Clarke, Jim (STFC,DL,AST)" userId="S::jim.clarke@stfc.ac.uk::cfbc3bf2-f1c3-43b3-bd3d-aaf645717052" providerId="AD" clId="Web-{C169BB3B-B49E-F064-6862-C98E02813A1F}" dt="2020-11-18T11:45:27.354" v="2264" actId="20577"/>
        <pc:sldMkLst>
          <pc:docMk/>
          <pc:sldMk cId="3658021047" sldId="327"/>
        </pc:sldMkLst>
        <pc:spChg chg="mod">
          <ac:chgData name="Clarke, Jim (STFC,DL,AST)" userId="S::jim.clarke@stfc.ac.uk::cfbc3bf2-f1c3-43b3-bd3d-aaf645717052" providerId="AD" clId="Web-{C169BB3B-B49E-F064-6862-C98E02813A1F}" dt="2020-11-18T09:43:14.211" v="6" actId="20577"/>
          <ac:spMkLst>
            <pc:docMk/>
            <pc:sldMk cId="3658021047" sldId="327"/>
            <ac:spMk id="2" creationId="{67B54F19-1212-9345-95FF-9D2815FD6E96}"/>
          </ac:spMkLst>
        </pc:spChg>
        <pc:spChg chg="mod">
          <ac:chgData name="Clarke, Jim (STFC,DL,AST)" userId="S::jim.clarke@stfc.ac.uk::cfbc3bf2-f1c3-43b3-bd3d-aaf645717052" providerId="AD" clId="Web-{C169BB3B-B49E-F064-6862-C98E02813A1F}" dt="2020-11-18T11:45:27.354" v="2264" actId="20577"/>
          <ac:spMkLst>
            <pc:docMk/>
            <pc:sldMk cId="3658021047" sldId="327"/>
            <ac:spMk id="4" creationId="{00000000-0000-0000-0000-000000000000}"/>
          </ac:spMkLst>
        </pc:spChg>
        <pc:picChg chg="del">
          <ac:chgData name="Clarke, Jim (STFC,DL,AST)" userId="S::jim.clarke@stfc.ac.uk::cfbc3bf2-f1c3-43b3-bd3d-aaf645717052" providerId="AD" clId="Web-{C169BB3B-B49E-F064-6862-C98E02813A1F}" dt="2020-11-18T09:43:16.680" v="9"/>
          <ac:picMkLst>
            <pc:docMk/>
            <pc:sldMk cId="3658021047" sldId="327"/>
            <ac:picMk id="3" creationId="{00000000-0000-0000-0000-000000000000}"/>
          </ac:picMkLst>
        </pc:picChg>
      </pc:sldChg>
      <pc:sldChg chg="modSp">
        <pc:chgData name="Clarke, Jim (STFC,DL,AST)" userId="S::jim.clarke@stfc.ac.uk::cfbc3bf2-f1c3-43b3-bd3d-aaf645717052" providerId="AD" clId="Web-{C169BB3B-B49E-F064-6862-C98E02813A1F}" dt="2020-11-18T09:58:59.499" v="551" actId="20577"/>
        <pc:sldMkLst>
          <pc:docMk/>
          <pc:sldMk cId="1371616437" sldId="328"/>
        </pc:sldMkLst>
        <pc:spChg chg="mod">
          <ac:chgData name="Clarke, Jim (STFC,DL,AST)" userId="S::jim.clarke@stfc.ac.uk::cfbc3bf2-f1c3-43b3-bd3d-aaf645717052" providerId="AD" clId="Web-{C169BB3B-B49E-F064-6862-C98E02813A1F}" dt="2020-11-18T09:58:59.499" v="551" actId="20577"/>
          <ac:spMkLst>
            <pc:docMk/>
            <pc:sldMk cId="1371616437" sldId="328"/>
            <ac:spMk id="4" creationId="{00000000-0000-0000-0000-000000000000}"/>
          </ac:spMkLst>
        </pc:spChg>
      </pc:sldChg>
      <pc:sldChg chg="modSp">
        <pc:chgData name="Clarke, Jim (STFC,DL,AST)" userId="S::jim.clarke@stfc.ac.uk::cfbc3bf2-f1c3-43b3-bd3d-aaf645717052" providerId="AD" clId="Web-{C169BB3B-B49E-F064-6862-C98E02813A1F}" dt="2020-11-18T09:59:41.671" v="562" actId="20577"/>
        <pc:sldMkLst>
          <pc:docMk/>
          <pc:sldMk cId="3922821776" sldId="329"/>
        </pc:sldMkLst>
        <pc:spChg chg="mod">
          <ac:chgData name="Clarke, Jim (STFC,DL,AST)" userId="S::jim.clarke@stfc.ac.uk::cfbc3bf2-f1c3-43b3-bd3d-aaf645717052" providerId="AD" clId="Web-{C169BB3B-B49E-F064-6862-C98E02813A1F}" dt="2020-11-18T09:59:41.671" v="562" actId="20577"/>
          <ac:spMkLst>
            <pc:docMk/>
            <pc:sldMk cId="3922821776" sldId="329"/>
            <ac:spMk id="3" creationId="{00000000-0000-0000-0000-000000000000}"/>
          </ac:spMkLst>
        </pc:spChg>
      </pc:sldChg>
      <pc:sldChg chg="modSp">
        <pc:chgData name="Clarke, Jim (STFC,DL,AST)" userId="S::jim.clarke@stfc.ac.uk::cfbc3bf2-f1c3-43b3-bd3d-aaf645717052" providerId="AD" clId="Web-{C169BB3B-B49E-F064-6862-C98E02813A1F}" dt="2020-11-18T10:00:54.827" v="566" actId="20577"/>
        <pc:sldMkLst>
          <pc:docMk/>
          <pc:sldMk cId="1810060762" sldId="330"/>
        </pc:sldMkLst>
        <pc:spChg chg="mod">
          <ac:chgData name="Clarke, Jim (STFC,DL,AST)" userId="S::jim.clarke@stfc.ac.uk::cfbc3bf2-f1c3-43b3-bd3d-aaf645717052" providerId="AD" clId="Web-{C169BB3B-B49E-F064-6862-C98E02813A1F}" dt="2020-11-18T10:00:54.827" v="566" actId="20577"/>
          <ac:spMkLst>
            <pc:docMk/>
            <pc:sldMk cId="1810060762" sldId="330"/>
            <ac:spMk id="4" creationId="{E1617797-C926-4DD9-8E52-3D364E3AD0EA}"/>
          </ac:spMkLst>
        </pc:spChg>
      </pc:sldChg>
      <pc:sldChg chg="modSp add replId">
        <pc:chgData name="Clarke, Jim (STFC,DL,AST)" userId="S::jim.clarke@stfc.ac.uk::cfbc3bf2-f1c3-43b3-bd3d-aaf645717052" providerId="AD" clId="Web-{C169BB3B-B49E-F064-6862-C98E02813A1F}" dt="2020-11-18T09:58:32.764" v="547" actId="20577"/>
        <pc:sldMkLst>
          <pc:docMk/>
          <pc:sldMk cId="1145018528" sldId="331"/>
        </pc:sldMkLst>
        <pc:spChg chg="mod">
          <ac:chgData name="Clarke, Jim (STFC,DL,AST)" userId="S::jim.clarke@stfc.ac.uk::cfbc3bf2-f1c3-43b3-bd3d-aaf645717052" providerId="AD" clId="Web-{C169BB3B-B49E-F064-6862-C98E02813A1F}" dt="2020-11-18T09:58:32.764" v="547" actId="20577"/>
          <ac:spMkLst>
            <pc:docMk/>
            <pc:sldMk cId="1145018528" sldId="331"/>
            <ac:spMk id="4" creationId="{00000000-0000-0000-0000-000000000000}"/>
          </ac:spMkLst>
        </pc:spChg>
      </pc:sldChg>
      <pc:sldChg chg="modSp new del">
        <pc:chgData name="Clarke, Jim (STFC,DL,AST)" userId="S::jim.clarke@stfc.ac.uk::cfbc3bf2-f1c3-43b3-bd3d-aaf645717052" providerId="AD" clId="Web-{C169BB3B-B49E-F064-6862-C98E02813A1F}" dt="2020-11-18T10:02:35.578" v="582"/>
        <pc:sldMkLst>
          <pc:docMk/>
          <pc:sldMk cId="569556362" sldId="332"/>
        </pc:sldMkLst>
        <pc:spChg chg="mod">
          <ac:chgData name="Clarke, Jim (STFC,DL,AST)" userId="S::jim.clarke@stfc.ac.uk::cfbc3bf2-f1c3-43b3-bd3d-aaf645717052" providerId="AD" clId="Web-{C169BB3B-B49E-F064-6862-C98E02813A1F}" dt="2020-11-18T10:02:26.953" v="579" actId="20577"/>
          <ac:spMkLst>
            <pc:docMk/>
            <pc:sldMk cId="569556362" sldId="332"/>
            <ac:spMk id="2" creationId="{EE20EB28-9CB5-4F9B-9D75-89F98E53430F}"/>
          </ac:spMkLst>
        </pc:spChg>
      </pc:sldChg>
      <pc:sldChg chg="modSp add ord replId">
        <pc:chgData name="Clarke, Jim (STFC,DL,AST)" userId="S::jim.clarke@stfc.ac.uk::cfbc3bf2-f1c3-43b3-bd3d-aaf645717052" providerId="AD" clId="Web-{C169BB3B-B49E-F064-6862-C98E02813A1F}" dt="2020-11-18T11:43:38.932" v="2165" actId="20577"/>
        <pc:sldMkLst>
          <pc:docMk/>
          <pc:sldMk cId="1603677599" sldId="332"/>
        </pc:sldMkLst>
        <pc:spChg chg="mod">
          <ac:chgData name="Clarke, Jim (STFC,DL,AST)" userId="S::jim.clarke@stfc.ac.uk::cfbc3bf2-f1c3-43b3-bd3d-aaf645717052" providerId="AD" clId="Web-{C169BB3B-B49E-F064-6862-C98E02813A1F}" dt="2020-11-18T10:02:50.609" v="595" actId="20577"/>
          <ac:spMkLst>
            <pc:docMk/>
            <pc:sldMk cId="1603677599" sldId="332"/>
            <ac:spMk id="2" creationId="{67B54F19-1212-9345-95FF-9D2815FD6E96}"/>
          </ac:spMkLst>
        </pc:spChg>
        <pc:spChg chg="mod">
          <ac:chgData name="Clarke, Jim (STFC,DL,AST)" userId="S::jim.clarke@stfc.ac.uk::cfbc3bf2-f1c3-43b3-bd3d-aaf645717052" providerId="AD" clId="Web-{C169BB3B-B49E-F064-6862-C98E02813A1F}" dt="2020-11-18T11:43:38.932" v="2165" actId="20577"/>
          <ac:spMkLst>
            <pc:docMk/>
            <pc:sldMk cId="1603677599" sldId="332"/>
            <ac:spMk id="4" creationId="{00000000-0000-0000-0000-000000000000}"/>
          </ac:spMkLst>
        </pc:spChg>
      </pc:sldChg>
      <pc:sldChg chg="modSp add replId">
        <pc:chgData name="Clarke, Jim (STFC,DL,AST)" userId="S::jim.clarke@stfc.ac.uk::cfbc3bf2-f1c3-43b3-bd3d-aaf645717052" providerId="AD" clId="Web-{C169BB3B-B49E-F064-6862-C98E02813A1F}" dt="2020-11-18T11:44:06.307" v="2210" actId="20577"/>
        <pc:sldMkLst>
          <pc:docMk/>
          <pc:sldMk cId="125197700" sldId="333"/>
        </pc:sldMkLst>
        <pc:spChg chg="mod">
          <ac:chgData name="Clarke, Jim (STFC,DL,AST)" userId="S::jim.clarke@stfc.ac.uk::cfbc3bf2-f1c3-43b3-bd3d-aaf645717052" providerId="AD" clId="Web-{C169BB3B-B49E-F064-6862-C98E02813A1F}" dt="2020-11-18T11:44:06.307" v="2210" actId="20577"/>
          <ac:spMkLst>
            <pc:docMk/>
            <pc:sldMk cId="125197700" sldId="333"/>
            <ac:spMk id="4" creationId="{00000000-0000-0000-0000-000000000000}"/>
          </ac:spMkLst>
        </pc:spChg>
      </pc:sldChg>
      <pc:sldChg chg="addSp delSp modSp new del">
        <pc:chgData name="Clarke, Jim (STFC,DL,AST)" userId="S::jim.clarke@stfc.ac.uk::cfbc3bf2-f1c3-43b3-bd3d-aaf645717052" providerId="AD" clId="Web-{C169BB3B-B49E-F064-6862-C98E02813A1F}" dt="2020-11-18T11:39:21.918" v="2111"/>
        <pc:sldMkLst>
          <pc:docMk/>
          <pc:sldMk cId="1011370587" sldId="334"/>
        </pc:sldMkLst>
        <pc:spChg chg="add del">
          <ac:chgData name="Clarke, Jim (STFC,DL,AST)" userId="S::jim.clarke@stfc.ac.uk::cfbc3bf2-f1c3-43b3-bd3d-aaf645717052" providerId="AD" clId="Web-{C169BB3B-B49E-F064-6862-C98E02813A1F}" dt="2020-11-18T11:39:17.386" v="2110"/>
          <ac:spMkLst>
            <pc:docMk/>
            <pc:sldMk cId="1011370587" sldId="334"/>
            <ac:spMk id="3" creationId="{3C3179D9-46F0-4CFF-8B66-D59A8A3169D8}"/>
          </ac:spMkLst>
        </pc:spChg>
        <pc:picChg chg="add del mod ord">
          <ac:chgData name="Clarke, Jim (STFC,DL,AST)" userId="S::jim.clarke@stfc.ac.uk::cfbc3bf2-f1c3-43b3-bd3d-aaf645717052" providerId="AD" clId="Web-{C169BB3B-B49E-F064-6862-C98E02813A1F}" dt="2020-11-18T11:39:17.386" v="2110"/>
          <ac:picMkLst>
            <pc:docMk/>
            <pc:sldMk cId="1011370587" sldId="334"/>
            <ac:picMk id="4" creationId="{364C2C8F-D2D7-4EAE-AF11-10EBBD1E244C}"/>
          </ac:picMkLst>
        </pc:picChg>
      </pc:sldChg>
    </pc:docChg>
  </pc:docChgLst>
  <pc:docChgLst>
    <pc:chgData name="Clarke, Jim (STFC,DL,AST)" userId="S::jim.clarke@stfc.ac.uk::cfbc3bf2-f1c3-43b3-bd3d-aaf645717052" providerId="AD" clId="Web-{D3E2A0BC-530C-4B7D-0E8E-D0AE5F10A3AD}"/>
    <pc:docChg chg="addSld modSld">
      <pc:chgData name="Clarke, Jim (STFC,DL,AST)" userId="S::jim.clarke@stfc.ac.uk::cfbc3bf2-f1c3-43b3-bd3d-aaf645717052" providerId="AD" clId="Web-{D3E2A0BC-530C-4B7D-0E8E-D0AE5F10A3AD}" dt="2022-11-04T16:27:15.533" v="17" actId="20577"/>
      <pc:docMkLst>
        <pc:docMk/>
      </pc:docMkLst>
      <pc:sldChg chg="addSp delSp modSp">
        <pc:chgData name="Clarke, Jim (STFC,DL,AST)" userId="S::jim.clarke@stfc.ac.uk::cfbc3bf2-f1c3-43b3-bd3d-aaf645717052" providerId="AD" clId="Web-{D3E2A0BC-530C-4B7D-0E8E-D0AE5F10A3AD}" dt="2022-11-04T16:27:15.533" v="17" actId="20577"/>
        <pc:sldMkLst>
          <pc:docMk/>
          <pc:sldMk cId="1479694801" sldId="333"/>
        </pc:sldMkLst>
        <pc:spChg chg="mod">
          <ac:chgData name="Clarke, Jim (STFC,DL,AST)" userId="S::jim.clarke@stfc.ac.uk::cfbc3bf2-f1c3-43b3-bd3d-aaf645717052" providerId="AD" clId="Web-{D3E2A0BC-530C-4B7D-0E8E-D0AE5F10A3AD}" dt="2022-11-04T16:27:15.533" v="17" actId="20577"/>
          <ac:spMkLst>
            <pc:docMk/>
            <pc:sldMk cId="1479694801" sldId="333"/>
            <ac:spMk id="2" creationId="{C9CFB8A8-A50F-94FD-7972-6B8C816772CA}"/>
          </ac:spMkLst>
        </pc:spChg>
        <pc:spChg chg="del">
          <ac:chgData name="Clarke, Jim (STFC,DL,AST)" userId="S::jim.clarke@stfc.ac.uk::cfbc3bf2-f1c3-43b3-bd3d-aaf645717052" providerId="AD" clId="Web-{D3E2A0BC-530C-4B7D-0E8E-D0AE5F10A3AD}" dt="2022-11-04T16:26:47.969" v="16"/>
          <ac:spMkLst>
            <pc:docMk/>
            <pc:sldMk cId="1479694801" sldId="333"/>
            <ac:spMk id="3" creationId="{21783994-860A-3D23-7FDA-F0D779998C8D}"/>
          </ac:spMkLst>
        </pc:spChg>
        <pc:spChg chg="add mod">
          <ac:chgData name="Clarke, Jim (STFC,DL,AST)" userId="S::jim.clarke@stfc.ac.uk::cfbc3bf2-f1c3-43b3-bd3d-aaf645717052" providerId="AD" clId="Web-{D3E2A0BC-530C-4B7D-0E8E-D0AE5F10A3AD}" dt="2022-11-04T16:26:47.969" v="16"/>
          <ac:spMkLst>
            <pc:docMk/>
            <pc:sldMk cId="1479694801" sldId="333"/>
            <ac:spMk id="6" creationId="{B87FA719-4DEB-CFEA-B92B-DFEAAA4B8581}"/>
          </ac:spMkLst>
        </pc:spChg>
        <pc:picChg chg="del">
          <ac:chgData name="Clarke, Jim (STFC,DL,AST)" userId="S::jim.clarke@stfc.ac.uk::cfbc3bf2-f1c3-43b3-bd3d-aaf645717052" providerId="AD" clId="Web-{D3E2A0BC-530C-4B7D-0E8E-D0AE5F10A3AD}" dt="2022-11-04T16:26:43.766" v="15"/>
          <ac:picMkLst>
            <pc:docMk/>
            <pc:sldMk cId="1479694801" sldId="333"/>
            <ac:picMk id="4" creationId="{320F31A8-BD61-E6A0-25C5-1E26A544616E}"/>
          </ac:picMkLst>
        </pc:picChg>
      </pc:sldChg>
      <pc:sldChg chg="add replId">
        <pc:chgData name="Clarke, Jim (STFC,DL,AST)" userId="S::jim.clarke@stfc.ac.uk::cfbc3bf2-f1c3-43b3-bd3d-aaf645717052" providerId="AD" clId="Web-{D3E2A0BC-530C-4B7D-0E8E-D0AE5F10A3AD}" dt="2022-11-04T16:26:27.203" v="0"/>
        <pc:sldMkLst>
          <pc:docMk/>
          <pc:sldMk cId="2194784609" sldId="353"/>
        </pc:sldMkLst>
      </pc:sldChg>
    </pc:docChg>
  </pc:docChgLst>
  <pc:docChgLst>
    <pc:chgData name="Baker, Emily (STFC,DL,AST)" userId="S::emily.baker@stfc.ac.uk::cd63b128-5bbb-4867-bad5-e2b99d3ce767" providerId="AD" clId="Web-{ED5E2980-2F26-3B91-765A-852664DA0B37}"/>
    <pc:docChg chg="addSld modSld">
      <pc:chgData name="Baker, Emily (STFC,DL,AST)" userId="S::emily.baker@stfc.ac.uk::cd63b128-5bbb-4867-bad5-e2b99d3ce767" providerId="AD" clId="Web-{ED5E2980-2F26-3B91-765A-852664DA0B37}" dt="2022-09-13T10:28:55.308" v="264"/>
      <pc:docMkLst>
        <pc:docMk/>
      </pc:docMkLst>
      <pc:sldChg chg="modSp">
        <pc:chgData name="Baker, Emily (STFC,DL,AST)" userId="S::emily.baker@stfc.ac.uk::cd63b128-5bbb-4867-bad5-e2b99d3ce767" providerId="AD" clId="Web-{ED5E2980-2F26-3B91-765A-852664DA0B37}" dt="2022-09-13T10:28:55.308" v="264"/>
        <pc:sldMkLst>
          <pc:docMk/>
          <pc:sldMk cId="1083456502" sldId="350"/>
        </pc:sldMkLst>
        <pc:graphicFrameChg chg="mod modGraphic">
          <ac:chgData name="Baker, Emily (STFC,DL,AST)" userId="S::emily.baker@stfc.ac.uk::cd63b128-5bbb-4867-bad5-e2b99d3ce767" providerId="AD" clId="Web-{ED5E2980-2F26-3B91-765A-852664DA0B37}" dt="2022-09-13T09:52:24.743" v="49"/>
          <ac:graphicFrameMkLst>
            <pc:docMk/>
            <pc:sldMk cId="1083456502" sldId="350"/>
            <ac:graphicFrameMk id="6" creationId="{7F379513-CBF8-4B06-A9D0-8D9226DD2A38}"/>
          </ac:graphicFrameMkLst>
        </pc:graphicFrameChg>
        <pc:graphicFrameChg chg="mod">
          <ac:chgData name="Baker, Emily (STFC,DL,AST)" userId="S::emily.baker@stfc.ac.uk::cd63b128-5bbb-4867-bad5-e2b99d3ce767" providerId="AD" clId="Web-{ED5E2980-2F26-3B91-765A-852664DA0B37}" dt="2022-09-13T09:52:36.868" v="52" actId="1076"/>
          <ac:graphicFrameMkLst>
            <pc:docMk/>
            <pc:sldMk cId="1083456502" sldId="350"/>
            <ac:graphicFrameMk id="8" creationId="{910DFF5E-8304-4E09-BD82-669CF3520255}"/>
          </ac:graphicFrameMkLst>
        </pc:graphicFrameChg>
        <pc:graphicFrameChg chg="mod modGraphic">
          <ac:chgData name="Baker, Emily (STFC,DL,AST)" userId="S::emily.baker@stfc.ac.uk::cd63b128-5bbb-4867-bad5-e2b99d3ce767" providerId="AD" clId="Web-{ED5E2980-2F26-3B91-765A-852664DA0B37}" dt="2022-09-13T10:28:55.308" v="264"/>
          <ac:graphicFrameMkLst>
            <pc:docMk/>
            <pc:sldMk cId="1083456502" sldId="350"/>
            <ac:graphicFrameMk id="9" creationId="{235D1B7A-F5EB-43AE-AA22-A3A6EEAA8BE1}"/>
          </ac:graphicFrameMkLst>
        </pc:graphicFrameChg>
        <pc:graphicFrameChg chg="mod modGraphic">
          <ac:chgData name="Baker, Emily (STFC,DL,AST)" userId="S::emily.baker@stfc.ac.uk::cd63b128-5bbb-4867-bad5-e2b99d3ce767" providerId="AD" clId="Web-{ED5E2980-2F26-3B91-765A-852664DA0B37}" dt="2022-09-13T09:52:36.821" v="51" actId="1076"/>
          <ac:graphicFrameMkLst>
            <pc:docMk/>
            <pc:sldMk cId="1083456502" sldId="350"/>
            <ac:graphicFrameMk id="10" creationId="{0921A467-FD0A-4F3A-A546-30E41EA89581}"/>
          </ac:graphicFrameMkLst>
        </pc:graphicFrameChg>
        <pc:graphicFrameChg chg="mod">
          <ac:chgData name="Baker, Emily (STFC,DL,AST)" userId="S::emily.baker@stfc.ac.uk::cd63b128-5bbb-4867-bad5-e2b99d3ce767" providerId="AD" clId="Web-{ED5E2980-2F26-3B91-765A-852664DA0B37}" dt="2022-09-13T09:00:56.110" v="1" actId="1076"/>
          <ac:graphicFrameMkLst>
            <pc:docMk/>
            <pc:sldMk cId="1083456502" sldId="350"/>
            <ac:graphicFrameMk id="16" creationId="{9C28F110-84AB-AE0D-B595-DD9F5F1042A8}"/>
          </ac:graphicFrameMkLst>
        </pc:graphicFrameChg>
      </pc:sldChg>
      <pc:sldChg chg="addSp delSp modSp new">
        <pc:chgData name="Baker, Emily (STFC,DL,AST)" userId="S::emily.baker@stfc.ac.uk::cd63b128-5bbb-4867-bad5-e2b99d3ce767" providerId="AD" clId="Web-{ED5E2980-2F26-3B91-765A-852664DA0B37}" dt="2022-09-13T10:28:43.401" v="260" actId="1076"/>
        <pc:sldMkLst>
          <pc:docMk/>
          <pc:sldMk cId="652533198" sldId="351"/>
        </pc:sldMkLst>
        <pc:picChg chg="add mod">
          <ac:chgData name="Baker, Emily (STFC,DL,AST)" userId="S::emily.baker@stfc.ac.uk::cd63b128-5bbb-4867-bad5-e2b99d3ce767" providerId="AD" clId="Web-{ED5E2980-2F26-3B91-765A-852664DA0B37}" dt="2022-09-13T10:26:41.320" v="237" actId="1076"/>
          <ac:picMkLst>
            <pc:docMk/>
            <pc:sldMk cId="652533198" sldId="351"/>
            <ac:picMk id="2" creationId="{401C2CC1-BF37-D971-DCCC-461DA35E3F89}"/>
          </ac:picMkLst>
        </pc:picChg>
        <pc:picChg chg="add mod">
          <ac:chgData name="Baker, Emily (STFC,DL,AST)" userId="S::emily.baker@stfc.ac.uk::cd63b128-5bbb-4867-bad5-e2b99d3ce767" providerId="AD" clId="Web-{ED5E2980-2F26-3B91-765A-852664DA0B37}" dt="2022-09-13T10:26:33.789" v="235" actId="1076"/>
          <ac:picMkLst>
            <pc:docMk/>
            <pc:sldMk cId="652533198" sldId="351"/>
            <ac:picMk id="3" creationId="{4E2E4966-8FC8-795D-DA8F-22F6F0C7D8A3}"/>
          </ac:picMkLst>
        </pc:picChg>
        <pc:picChg chg="add del mod">
          <ac:chgData name="Baker, Emily (STFC,DL,AST)" userId="S::emily.baker@stfc.ac.uk::cd63b128-5bbb-4867-bad5-e2b99d3ce767" providerId="AD" clId="Web-{ED5E2980-2F26-3B91-765A-852664DA0B37}" dt="2022-09-13T10:24:45.021" v="190"/>
          <ac:picMkLst>
            <pc:docMk/>
            <pc:sldMk cId="652533198" sldId="351"/>
            <ac:picMk id="4" creationId="{19DD1340-6601-3B04-4975-D464923E1E38}"/>
          </ac:picMkLst>
        </pc:picChg>
        <pc:picChg chg="add del mod">
          <ac:chgData name="Baker, Emily (STFC,DL,AST)" userId="S::emily.baker@stfc.ac.uk::cd63b128-5bbb-4867-bad5-e2b99d3ce767" providerId="AD" clId="Web-{ED5E2980-2F26-3B91-765A-852664DA0B37}" dt="2022-09-13T10:24:45.021" v="189"/>
          <ac:picMkLst>
            <pc:docMk/>
            <pc:sldMk cId="652533198" sldId="351"/>
            <ac:picMk id="5" creationId="{AFFD40B7-DADA-22B7-2399-F45EED2A8AC7}"/>
          </ac:picMkLst>
        </pc:picChg>
        <pc:picChg chg="add del mod">
          <ac:chgData name="Baker, Emily (STFC,DL,AST)" userId="S::emily.baker@stfc.ac.uk::cd63b128-5bbb-4867-bad5-e2b99d3ce767" providerId="AD" clId="Web-{ED5E2980-2F26-3B91-765A-852664DA0B37}" dt="2022-09-13T10:24:45.021" v="188"/>
          <ac:picMkLst>
            <pc:docMk/>
            <pc:sldMk cId="652533198" sldId="351"/>
            <ac:picMk id="6" creationId="{47713285-A9D9-CF3E-0BFD-4D6B487F976B}"/>
          </ac:picMkLst>
        </pc:picChg>
        <pc:picChg chg="add mod">
          <ac:chgData name="Baker, Emily (STFC,DL,AST)" userId="S::emily.baker@stfc.ac.uk::cd63b128-5bbb-4867-bad5-e2b99d3ce767" providerId="AD" clId="Web-{ED5E2980-2F26-3B91-765A-852664DA0B37}" dt="2022-09-13T09:54:47.308" v="74" actId="1076"/>
          <ac:picMkLst>
            <pc:docMk/>
            <pc:sldMk cId="652533198" sldId="351"/>
            <ac:picMk id="7" creationId="{25DD5634-4D6D-0FC3-1969-D48064C8A0A4}"/>
          </ac:picMkLst>
        </pc:picChg>
        <pc:picChg chg="add mod">
          <ac:chgData name="Baker, Emily (STFC,DL,AST)" userId="S::emily.baker@stfc.ac.uk::cd63b128-5bbb-4867-bad5-e2b99d3ce767" providerId="AD" clId="Web-{ED5E2980-2F26-3B91-765A-852664DA0B37}" dt="2022-09-13T09:55:06.340" v="76" actId="1076"/>
          <ac:picMkLst>
            <pc:docMk/>
            <pc:sldMk cId="652533198" sldId="351"/>
            <ac:picMk id="8" creationId="{5693B8F0-5184-D78B-D8E7-91C7127CCC9D}"/>
          </ac:picMkLst>
        </pc:picChg>
        <pc:picChg chg="add mod">
          <ac:chgData name="Baker, Emily (STFC,DL,AST)" userId="S::emily.baker@stfc.ac.uk::cd63b128-5bbb-4867-bad5-e2b99d3ce767" providerId="AD" clId="Web-{ED5E2980-2F26-3B91-765A-852664DA0B37}" dt="2022-09-13T10:24:58.584" v="201" actId="1076"/>
          <ac:picMkLst>
            <pc:docMk/>
            <pc:sldMk cId="652533198" sldId="351"/>
            <ac:picMk id="9" creationId="{8780C1A6-38F1-A5ED-D96E-9AF42EFC591D}"/>
          </ac:picMkLst>
        </pc:picChg>
        <pc:picChg chg="add mod">
          <ac:chgData name="Baker, Emily (STFC,DL,AST)" userId="S::emily.baker@stfc.ac.uk::cd63b128-5bbb-4867-bad5-e2b99d3ce767" providerId="AD" clId="Web-{ED5E2980-2F26-3B91-765A-852664DA0B37}" dt="2022-09-13T10:25:02.256" v="203" actId="1076"/>
          <ac:picMkLst>
            <pc:docMk/>
            <pc:sldMk cId="652533198" sldId="351"/>
            <ac:picMk id="10" creationId="{850693C2-A3F3-4A77-DEDB-8F56F16EAD94}"/>
          </ac:picMkLst>
        </pc:picChg>
        <pc:picChg chg="add mod">
          <ac:chgData name="Baker, Emily (STFC,DL,AST)" userId="S::emily.baker@stfc.ac.uk::cd63b128-5bbb-4867-bad5-e2b99d3ce767" providerId="AD" clId="Web-{ED5E2980-2F26-3B91-765A-852664DA0B37}" dt="2022-09-13T10:26:46.945" v="238" actId="1076"/>
          <ac:picMkLst>
            <pc:docMk/>
            <pc:sldMk cId="652533198" sldId="351"/>
            <ac:picMk id="11" creationId="{550E6096-F6B8-CC28-7A80-F2FA92AA0F25}"/>
          </ac:picMkLst>
        </pc:picChg>
        <pc:picChg chg="add mod">
          <ac:chgData name="Baker, Emily (STFC,DL,AST)" userId="S::emily.baker@stfc.ac.uk::cd63b128-5bbb-4867-bad5-e2b99d3ce767" providerId="AD" clId="Web-{ED5E2980-2F26-3B91-765A-852664DA0B37}" dt="2022-09-13T10:24:54.146" v="199" actId="1076"/>
          <ac:picMkLst>
            <pc:docMk/>
            <pc:sldMk cId="652533198" sldId="351"/>
            <ac:picMk id="12" creationId="{1E74F070-D525-81AA-5115-42EBF7B7D61A}"/>
          </ac:picMkLst>
        </pc:picChg>
        <pc:picChg chg="add mod">
          <ac:chgData name="Baker, Emily (STFC,DL,AST)" userId="S::emily.baker@stfc.ac.uk::cd63b128-5bbb-4867-bad5-e2b99d3ce767" providerId="AD" clId="Web-{ED5E2980-2F26-3B91-765A-852664DA0B37}" dt="2022-09-13T10:28:43.401" v="260" actId="1076"/>
          <ac:picMkLst>
            <pc:docMk/>
            <pc:sldMk cId="652533198" sldId="351"/>
            <ac:picMk id="13" creationId="{4D14FFA0-3992-6E97-C1CA-32FD886B7B56}"/>
          </ac:picMkLst>
        </pc:picChg>
      </pc:sldChg>
      <pc:sldChg chg="addSp delSp modSp new">
        <pc:chgData name="Baker, Emily (STFC,DL,AST)" userId="S::emily.baker@stfc.ac.uk::cd63b128-5bbb-4867-bad5-e2b99d3ce767" providerId="AD" clId="Web-{ED5E2980-2F26-3B91-765A-852664DA0B37}" dt="2022-09-13T10:28:32.135" v="259" actId="1076"/>
        <pc:sldMkLst>
          <pc:docMk/>
          <pc:sldMk cId="4124159968" sldId="352"/>
        </pc:sldMkLst>
        <pc:picChg chg="add del mod">
          <ac:chgData name="Baker, Emily (STFC,DL,AST)" userId="S::emily.baker@stfc.ac.uk::cd63b128-5bbb-4867-bad5-e2b99d3ce767" providerId="AD" clId="Web-{ED5E2980-2F26-3B91-765A-852664DA0B37}" dt="2022-09-13T09:56:31.217" v="85"/>
          <ac:picMkLst>
            <pc:docMk/>
            <pc:sldMk cId="4124159968" sldId="352"/>
            <ac:picMk id="2" creationId="{D92C1D6A-437C-5827-0DA8-696DDEF455EF}"/>
          </ac:picMkLst>
        </pc:picChg>
        <pc:picChg chg="add mod">
          <ac:chgData name="Baker, Emily (STFC,DL,AST)" userId="S::emily.baker@stfc.ac.uk::cd63b128-5bbb-4867-bad5-e2b99d3ce767" providerId="AD" clId="Web-{ED5E2980-2F26-3B91-765A-852664DA0B37}" dt="2022-09-13T10:20:52.062" v="169" actId="14100"/>
          <ac:picMkLst>
            <pc:docMk/>
            <pc:sldMk cId="4124159968" sldId="352"/>
            <ac:picMk id="3" creationId="{B11A004E-0342-3F5C-9803-5EB6F952EACB}"/>
          </ac:picMkLst>
        </pc:picChg>
        <pc:picChg chg="add mod">
          <ac:chgData name="Baker, Emily (STFC,DL,AST)" userId="S::emily.baker@stfc.ac.uk::cd63b128-5bbb-4867-bad5-e2b99d3ce767" providerId="AD" clId="Web-{ED5E2980-2F26-3B91-765A-852664DA0B37}" dt="2022-09-13T10:21:12.828" v="176" actId="1076"/>
          <ac:picMkLst>
            <pc:docMk/>
            <pc:sldMk cId="4124159968" sldId="352"/>
            <ac:picMk id="4" creationId="{3B220794-FDA2-5783-50B5-6FA8FC39BBEF}"/>
          </ac:picMkLst>
        </pc:picChg>
        <pc:picChg chg="add del mod modCrop">
          <ac:chgData name="Baker, Emily (STFC,DL,AST)" userId="S::emily.baker@stfc.ac.uk::cd63b128-5bbb-4867-bad5-e2b99d3ce767" providerId="AD" clId="Web-{ED5E2980-2F26-3B91-765A-852664DA0B37}" dt="2022-09-13T10:21:26.251" v="181"/>
          <ac:picMkLst>
            <pc:docMk/>
            <pc:sldMk cId="4124159968" sldId="352"/>
            <ac:picMk id="5" creationId="{9B88A0BD-A754-B924-0BD4-F2AAB5CC440C}"/>
          </ac:picMkLst>
        </pc:picChg>
        <pc:picChg chg="add del mod">
          <ac:chgData name="Baker, Emily (STFC,DL,AST)" userId="S::emily.baker@stfc.ac.uk::cd63b128-5bbb-4867-bad5-e2b99d3ce767" providerId="AD" clId="Web-{ED5E2980-2F26-3B91-765A-852664DA0B37}" dt="2022-09-13T10:24:49.458" v="197"/>
          <ac:picMkLst>
            <pc:docMk/>
            <pc:sldMk cId="4124159968" sldId="352"/>
            <ac:picMk id="6" creationId="{71405255-0B45-9DCF-16B1-191F5AAD13D9}"/>
          </ac:picMkLst>
        </pc:picChg>
        <pc:picChg chg="add del mod ord">
          <ac:chgData name="Baker, Emily (STFC,DL,AST)" userId="S::emily.baker@stfc.ac.uk::cd63b128-5bbb-4867-bad5-e2b99d3ce767" providerId="AD" clId="Web-{ED5E2980-2F26-3B91-765A-852664DA0B37}" dt="2022-09-13T10:20:49" v="168"/>
          <ac:picMkLst>
            <pc:docMk/>
            <pc:sldMk cId="4124159968" sldId="352"/>
            <ac:picMk id="7" creationId="{EE521DEC-8EBA-BDB5-9C53-0EC6C5C608BB}"/>
          </ac:picMkLst>
        </pc:picChg>
        <pc:picChg chg="add del mod ord modCrop">
          <ac:chgData name="Baker, Emily (STFC,DL,AST)" userId="S::emily.baker@stfc.ac.uk::cd63b128-5bbb-4867-bad5-e2b99d3ce767" providerId="AD" clId="Web-{ED5E2980-2F26-3B91-765A-852664DA0B37}" dt="2022-09-13T10:24:35.427" v="183"/>
          <ac:picMkLst>
            <pc:docMk/>
            <pc:sldMk cId="4124159968" sldId="352"/>
            <ac:picMk id="8" creationId="{DC49552B-C41A-05F5-A66B-0E3B7A1E0EEF}"/>
          </ac:picMkLst>
        </pc:picChg>
        <pc:picChg chg="add del mod modCrop">
          <ac:chgData name="Baker, Emily (STFC,DL,AST)" userId="S::emily.baker@stfc.ac.uk::cd63b128-5bbb-4867-bad5-e2b99d3ce767" providerId="AD" clId="Web-{ED5E2980-2F26-3B91-765A-852664DA0B37}" dt="2022-09-13T10:24:35.427" v="182"/>
          <ac:picMkLst>
            <pc:docMk/>
            <pc:sldMk cId="4124159968" sldId="352"/>
            <ac:picMk id="9" creationId="{042FD24C-8B16-960F-7207-DDF17D6D6676}"/>
          </ac:picMkLst>
        </pc:picChg>
        <pc:picChg chg="add mod modCrop">
          <ac:chgData name="Baker, Emily (STFC,DL,AST)" userId="S::emily.baker@stfc.ac.uk::cd63b128-5bbb-4867-bad5-e2b99d3ce767" providerId="AD" clId="Web-{ED5E2980-2F26-3B91-765A-852664DA0B37}" dt="2022-09-13T10:28:32.135" v="259" actId="1076"/>
          <ac:picMkLst>
            <pc:docMk/>
            <pc:sldMk cId="4124159968" sldId="352"/>
            <ac:picMk id="10" creationId="{D2CD827B-E6BE-F0FD-B572-EB9BDA2451FC}"/>
          </ac:picMkLst>
        </pc:picChg>
        <pc:picChg chg="add mod">
          <ac:chgData name="Baker, Emily (STFC,DL,AST)" userId="S::emily.baker@stfc.ac.uk::cd63b128-5bbb-4867-bad5-e2b99d3ce767" providerId="AD" clId="Web-{ED5E2980-2F26-3B91-765A-852664DA0B37}" dt="2022-09-13T10:28:00.197" v="250" actId="1076"/>
          <ac:picMkLst>
            <pc:docMk/>
            <pc:sldMk cId="4124159968" sldId="352"/>
            <ac:picMk id="11" creationId="{2BEA7D18-4D9C-8E61-DAC2-29CD8532ECB0}"/>
          </ac:picMkLst>
        </pc:picChg>
        <pc:picChg chg="add del mod">
          <ac:chgData name="Baker, Emily (STFC,DL,AST)" userId="S::emily.baker@stfc.ac.uk::cd63b128-5bbb-4867-bad5-e2b99d3ce767" providerId="AD" clId="Web-{ED5E2980-2F26-3B91-765A-852664DA0B37}" dt="2022-09-13T10:26:22.929" v="230"/>
          <ac:picMkLst>
            <pc:docMk/>
            <pc:sldMk cId="4124159968" sldId="352"/>
            <ac:picMk id="12" creationId="{7067BB3C-FD8A-4D28-9522-9FA34D9FF303}"/>
          </ac:picMkLst>
        </pc:picChg>
        <pc:picChg chg="add mod modCrop">
          <ac:chgData name="Baker, Emily (STFC,DL,AST)" userId="S::emily.baker@stfc.ac.uk::cd63b128-5bbb-4867-bad5-e2b99d3ce767" providerId="AD" clId="Web-{ED5E2980-2F26-3B91-765A-852664DA0B37}" dt="2022-09-13T10:27:19.805" v="246" actId="1076"/>
          <ac:picMkLst>
            <pc:docMk/>
            <pc:sldMk cId="4124159968" sldId="352"/>
            <ac:picMk id="13" creationId="{91A911E6-8D66-8655-E57E-5CBC94F1EDA0}"/>
          </ac:picMkLst>
        </pc:picChg>
        <pc:picChg chg="add mod">
          <ac:chgData name="Baker, Emily (STFC,DL,AST)" userId="S::emily.baker@stfc.ac.uk::cd63b128-5bbb-4867-bad5-e2b99d3ce767" providerId="AD" clId="Web-{ED5E2980-2F26-3B91-765A-852664DA0B37}" dt="2022-09-13T10:27:21.259" v="247" actId="1076"/>
          <ac:picMkLst>
            <pc:docMk/>
            <pc:sldMk cId="4124159968" sldId="352"/>
            <ac:picMk id="14" creationId="{B43FDA9A-4487-4C96-5430-06085B05F317}"/>
          </ac:picMkLst>
        </pc:picChg>
        <pc:picChg chg="add mod">
          <ac:chgData name="Baker, Emily (STFC,DL,AST)" userId="S::emily.baker@stfc.ac.uk::cd63b128-5bbb-4867-bad5-e2b99d3ce767" providerId="AD" clId="Web-{ED5E2980-2F26-3B91-765A-852664DA0B37}" dt="2022-09-13T10:27:23.243" v="248" actId="14100"/>
          <ac:picMkLst>
            <pc:docMk/>
            <pc:sldMk cId="4124159968" sldId="352"/>
            <ac:picMk id="15" creationId="{50C22945-BBE3-B503-AF65-023A8C48AE3F}"/>
          </ac:picMkLst>
        </pc:picChg>
      </pc:sldChg>
      <pc:sldChg chg="addSp delSp modSp add replId">
        <pc:chgData name="Baker, Emily (STFC,DL,AST)" userId="S::emily.baker@stfc.ac.uk::cd63b128-5bbb-4867-bad5-e2b99d3ce767" providerId="AD" clId="Web-{ED5E2980-2F26-3B91-765A-852664DA0B37}" dt="2022-09-13T10:20:31.312" v="167" actId="1076"/>
        <pc:sldMkLst>
          <pc:docMk/>
          <pc:sldMk cId="4011133673" sldId="353"/>
        </pc:sldMkLst>
        <pc:spChg chg="mod">
          <ac:chgData name="Baker, Emily (STFC,DL,AST)" userId="S::emily.baker@stfc.ac.uk::cd63b128-5bbb-4867-bad5-e2b99d3ce767" providerId="AD" clId="Web-{ED5E2980-2F26-3B91-765A-852664DA0B37}" dt="2022-09-13T10:20:20.921" v="160" actId="20577"/>
          <ac:spMkLst>
            <pc:docMk/>
            <pc:sldMk cId="4011133673" sldId="353"/>
            <ac:spMk id="2" creationId="{E4195EB9-0469-D0C3-D888-08713B2A2A90}"/>
          </ac:spMkLst>
        </pc:spChg>
        <pc:spChg chg="mod">
          <ac:chgData name="Baker, Emily (STFC,DL,AST)" userId="S::emily.baker@stfc.ac.uk::cd63b128-5bbb-4867-bad5-e2b99d3ce767" providerId="AD" clId="Web-{ED5E2980-2F26-3B91-765A-852664DA0B37}" dt="2022-09-13T10:20:31.312" v="167" actId="1076"/>
          <ac:spMkLst>
            <pc:docMk/>
            <pc:sldMk cId="4011133673" sldId="353"/>
            <ac:spMk id="4" creationId="{2A221FA6-EFF8-CD9B-A4E6-8EF972983BBD}"/>
          </ac:spMkLst>
        </pc:spChg>
        <pc:picChg chg="del">
          <ac:chgData name="Baker, Emily (STFC,DL,AST)" userId="S::emily.baker@stfc.ac.uk::cd63b128-5bbb-4867-bad5-e2b99d3ce767" providerId="AD" clId="Web-{ED5E2980-2F26-3B91-765A-852664DA0B37}" dt="2022-09-13T10:19:43.030" v="146"/>
          <ac:picMkLst>
            <pc:docMk/>
            <pc:sldMk cId="4011133673" sldId="353"/>
            <ac:picMk id="3" creationId="{0221A520-F4F2-FD4A-8367-E962CF4F5909}"/>
          </ac:picMkLst>
        </pc:picChg>
        <pc:picChg chg="add mod">
          <ac:chgData name="Baker, Emily (STFC,DL,AST)" userId="S::emily.baker@stfc.ac.uk::cd63b128-5bbb-4867-bad5-e2b99d3ce767" providerId="AD" clId="Web-{ED5E2980-2F26-3B91-765A-852664DA0B37}" dt="2022-09-13T10:20:05.093" v="151" actId="1076"/>
          <ac:picMkLst>
            <pc:docMk/>
            <pc:sldMk cId="4011133673" sldId="353"/>
            <ac:picMk id="5" creationId="{C41BCD2F-D6AE-A2EE-B126-56AD70636061}"/>
          </ac:picMkLst>
        </pc:picChg>
      </pc:sldChg>
    </pc:docChg>
  </pc:docChgLst>
  <pc:docChgLst>
    <pc:chgData name="Baker, Emily (STFC,DL,AST)" userId="S::emily.baker@stfc.ac.uk::cd63b128-5bbb-4867-bad5-e2b99d3ce767" providerId="AD" clId="Web-{323BA70E-23F5-0B0C-2EBC-CA0DB37D9B3D}"/>
    <pc:docChg chg="addSld delSld modSld">
      <pc:chgData name="Baker, Emily (STFC,DL,AST)" userId="S::emily.baker@stfc.ac.uk::cd63b128-5bbb-4867-bad5-e2b99d3ce767" providerId="AD" clId="Web-{323BA70E-23F5-0B0C-2EBC-CA0DB37D9B3D}" dt="2022-06-08T14:55:26.965" v="89" actId="20577"/>
      <pc:docMkLst>
        <pc:docMk/>
      </pc:docMkLst>
      <pc:sldChg chg="add del replId">
        <pc:chgData name="Baker, Emily (STFC,DL,AST)" userId="S::emily.baker@stfc.ac.uk::cd63b128-5bbb-4867-bad5-e2b99d3ce767" providerId="AD" clId="Web-{323BA70E-23F5-0B0C-2EBC-CA0DB37D9B3D}" dt="2022-06-08T14:37:01.501" v="1"/>
        <pc:sldMkLst>
          <pc:docMk/>
          <pc:sldMk cId="220856463" sldId="324"/>
        </pc:sldMkLst>
      </pc:sldChg>
      <pc:sldChg chg="add del replId">
        <pc:chgData name="Baker, Emily (STFC,DL,AST)" userId="S::emily.baker@stfc.ac.uk::cd63b128-5bbb-4867-bad5-e2b99d3ce767" providerId="AD" clId="Web-{323BA70E-23F5-0B0C-2EBC-CA0DB37D9B3D}" dt="2022-06-08T14:37:22.799" v="4"/>
        <pc:sldMkLst>
          <pc:docMk/>
          <pc:sldMk cId="3165883418" sldId="324"/>
        </pc:sldMkLst>
      </pc:sldChg>
      <pc:sldChg chg="addSp delSp modSp add">
        <pc:chgData name="Baker, Emily (STFC,DL,AST)" userId="S::emily.baker@stfc.ac.uk::cd63b128-5bbb-4867-bad5-e2b99d3ce767" providerId="AD" clId="Web-{323BA70E-23F5-0B0C-2EBC-CA0DB37D9B3D}" dt="2022-06-08T14:55:26.965" v="89" actId="20577"/>
        <pc:sldMkLst>
          <pc:docMk/>
          <pc:sldMk cId="2954483383" sldId="325"/>
        </pc:sldMkLst>
        <pc:spChg chg="mod">
          <ac:chgData name="Baker, Emily (STFC,DL,AST)" userId="S::emily.baker@stfc.ac.uk::cd63b128-5bbb-4867-bad5-e2b99d3ce767" providerId="AD" clId="Web-{323BA70E-23F5-0B0C-2EBC-CA0DB37D9B3D}" dt="2022-06-08T14:37:42.393" v="12" actId="1076"/>
          <ac:spMkLst>
            <pc:docMk/>
            <pc:sldMk cId="2954483383" sldId="325"/>
            <ac:spMk id="2" creationId="{9FD2B5A0-9A7A-5EAC-5027-E9946DF8E5E3}"/>
          </ac:spMkLst>
        </pc:spChg>
        <pc:spChg chg="mod">
          <ac:chgData name="Baker, Emily (STFC,DL,AST)" userId="S::emily.baker@stfc.ac.uk::cd63b128-5bbb-4867-bad5-e2b99d3ce767" providerId="AD" clId="Web-{323BA70E-23F5-0B0C-2EBC-CA0DB37D9B3D}" dt="2022-06-08T14:37:28.330" v="5" actId="20577"/>
          <ac:spMkLst>
            <pc:docMk/>
            <pc:sldMk cId="2954483383" sldId="325"/>
            <ac:spMk id="3" creationId="{8BCC704D-1D94-6DDF-4169-19DCD9412667}"/>
          </ac:spMkLst>
        </pc:spChg>
        <pc:spChg chg="mod">
          <ac:chgData name="Baker, Emily (STFC,DL,AST)" userId="S::emily.baker@stfc.ac.uk::cd63b128-5bbb-4867-bad5-e2b99d3ce767" providerId="AD" clId="Web-{323BA70E-23F5-0B0C-2EBC-CA0DB37D9B3D}" dt="2022-06-08T14:42:26.212" v="82" actId="20577"/>
          <ac:spMkLst>
            <pc:docMk/>
            <pc:sldMk cId="2954483383" sldId="325"/>
            <ac:spMk id="4" creationId="{494E5F47-B21E-1B36-1748-E03382471058}"/>
          </ac:spMkLst>
        </pc:spChg>
        <pc:spChg chg="del">
          <ac:chgData name="Baker, Emily (STFC,DL,AST)" userId="S::emily.baker@stfc.ac.uk::cd63b128-5bbb-4867-bad5-e2b99d3ce767" providerId="AD" clId="Web-{323BA70E-23F5-0B0C-2EBC-CA0DB37D9B3D}" dt="2022-06-08T14:37:38.362" v="11"/>
          <ac:spMkLst>
            <pc:docMk/>
            <pc:sldMk cId="2954483383" sldId="325"/>
            <ac:spMk id="5" creationId="{146C89BE-16FF-1354-3B8A-7DF772A98EC9}"/>
          </ac:spMkLst>
        </pc:spChg>
        <pc:spChg chg="del mod">
          <ac:chgData name="Baker, Emily (STFC,DL,AST)" userId="S::emily.baker@stfc.ac.uk::cd63b128-5bbb-4867-bad5-e2b99d3ce767" providerId="AD" clId="Web-{323BA70E-23F5-0B0C-2EBC-CA0DB37D9B3D}" dt="2022-06-08T14:42:35.666" v="84"/>
          <ac:spMkLst>
            <pc:docMk/>
            <pc:sldMk cId="2954483383" sldId="325"/>
            <ac:spMk id="7" creationId="{F8083468-E747-CC6E-24F5-9B932019579A}"/>
          </ac:spMkLst>
        </pc:spChg>
        <pc:spChg chg="mod">
          <ac:chgData name="Baker, Emily (STFC,DL,AST)" userId="S::emily.baker@stfc.ac.uk::cd63b128-5bbb-4867-bad5-e2b99d3ce767" providerId="AD" clId="Web-{323BA70E-23F5-0B0C-2EBC-CA0DB37D9B3D}" dt="2022-06-08T14:55:26.965" v="89" actId="20577"/>
          <ac:spMkLst>
            <pc:docMk/>
            <pc:sldMk cId="2954483383" sldId="325"/>
            <ac:spMk id="12" creationId="{8FEA68CA-E2CD-5C5E-B076-F10C6BC4E45B}"/>
          </ac:spMkLst>
        </pc:spChg>
        <pc:spChg chg="add mod">
          <ac:chgData name="Baker, Emily (STFC,DL,AST)" userId="S::emily.baker@stfc.ac.uk::cd63b128-5bbb-4867-bad5-e2b99d3ce767" providerId="AD" clId="Web-{323BA70E-23F5-0B0C-2EBC-CA0DB37D9B3D}" dt="2022-06-08T14:42:23.884" v="81" actId="1076"/>
          <ac:spMkLst>
            <pc:docMk/>
            <pc:sldMk cId="2954483383" sldId="325"/>
            <ac:spMk id="15" creationId="{67837613-222F-C7E6-26A9-0C114F3AD514}"/>
          </ac:spMkLst>
        </pc:spChg>
        <pc:graphicFrameChg chg="add del mod">
          <ac:chgData name="Baker, Emily (STFC,DL,AST)" userId="S::emily.baker@stfc.ac.uk::cd63b128-5bbb-4867-bad5-e2b99d3ce767" providerId="AD" clId="Web-{323BA70E-23F5-0B0C-2EBC-CA0DB37D9B3D}" dt="2022-06-08T14:40:43.022" v="17"/>
          <ac:graphicFrameMkLst>
            <pc:docMk/>
            <pc:sldMk cId="2954483383" sldId="325"/>
            <ac:graphicFrameMk id="9" creationId="{A36C5C76-58C1-15B3-47B8-4A3114C910B9}"/>
          </ac:graphicFrameMkLst>
        </pc:graphicFrameChg>
        <pc:graphicFrameChg chg="add del mod">
          <ac:chgData name="Baker, Emily (STFC,DL,AST)" userId="S::emily.baker@stfc.ac.uk::cd63b128-5bbb-4867-bad5-e2b99d3ce767" providerId="AD" clId="Web-{323BA70E-23F5-0B0C-2EBC-CA0DB37D9B3D}" dt="2022-06-08T14:40:48.773" v="19"/>
          <ac:graphicFrameMkLst>
            <pc:docMk/>
            <pc:sldMk cId="2954483383" sldId="325"/>
            <ac:graphicFrameMk id="11" creationId="{C6A59117-1DB8-4CDD-57F4-0C5BE8A89A3E}"/>
          </ac:graphicFrameMkLst>
        </pc:graphicFrameChg>
        <pc:graphicFrameChg chg="add del mod">
          <ac:chgData name="Baker, Emily (STFC,DL,AST)" userId="S::emily.baker@stfc.ac.uk::cd63b128-5bbb-4867-bad5-e2b99d3ce767" providerId="AD" clId="Web-{323BA70E-23F5-0B0C-2EBC-CA0DB37D9B3D}" dt="2022-06-08T14:40:58.991" v="21"/>
          <ac:graphicFrameMkLst>
            <pc:docMk/>
            <pc:sldMk cId="2954483383" sldId="325"/>
            <ac:graphicFrameMk id="14" creationId="{B019CE8C-1DC8-39D5-FFF3-71775665C6A7}"/>
          </ac:graphicFrameMkLst>
        </pc:graphicFrameChg>
      </pc:sldChg>
    </pc:docChg>
  </pc:docChgLst>
  <pc:docChgLst>
    <pc:chgData name="Bradley, Julie (STFC,DL,AST)" userId="S::julie.bradley@stfc.ac.uk::9e1b5e17-edb4-44c4-be76-e4c304aafde4" providerId="AD" clId="Web-{BBB2B9F9-C7E1-4C5F-48F1-7E5C564BE61F}"/>
    <pc:docChg chg="addSld delSld">
      <pc:chgData name="Bradley, Julie (STFC,DL,AST)" userId="S::julie.bradley@stfc.ac.uk::9e1b5e17-edb4-44c4-be76-e4c304aafde4" providerId="AD" clId="Web-{BBB2B9F9-C7E1-4C5F-48F1-7E5C564BE61F}" dt="2022-03-08T11:05:34.535" v="1"/>
      <pc:docMkLst>
        <pc:docMk/>
      </pc:docMkLst>
      <pc:sldChg chg="new del">
        <pc:chgData name="Bradley, Julie (STFC,DL,AST)" userId="S::julie.bradley@stfc.ac.uk::9e1b5e17-edb4-44c4-be76-e4c304aafde4" providerId="AD" clId="Web-{BBB2B9F9-C7E1-4C5F-48F1-7E5C564BE61F}" dt="2022-03-08T11:05:34.535" v="1"/>
        <pc:sldMkLst>
          <pc:docMk/>
          <pc:sldMk cId="2470603291" sldId="371"/>
        </pc:sldMkLst>
      </pc:sldChg>
    </pc:docChg>
  </pc:docChgLst>
  <pc:docChgLst>
    <pc:chgData name="Baker, Emily (STFC,DL,AST)" userId="S::emily.baker@stfc.ac.uk::cd63b128-5bbb-4867-bad5-e2b99d3ce767" providerId="AD" clId="Web-{A76EE48D-85EF-CB95-8DCA-2218830DAE59}"/>
    <pc:docChg chg="addSld delSld">
      <pc:chgData name="Baker, Emily (STFC,DL,AST)" userId="S::emily.baker@stfc.ac.uk::cd63b128-5bbb-4867-bad5-e2b99d3ce767" providerId="AD" clId="Web-{A76EE48D-85EF-CB95-8DCA-2218830DAE59}" dt="2021-03-16T11:48:07.975" v="1"/>
      <pc:docMkLst>
        <pc:docMk/>
      </pc:docMkLst>
      <pc:sldChg chg="add">
        <pc:chgData name="Baker, Emily (STFC,DL,AST)" userId="S::emily.baker@stfc.ac.uk::cd63b128-5bbb-4867-bad5-e2b99d3ce767" providerId="AD" clId="Web-{A76EE48D-85EF-CB95-8DCA-2218830DAE59}" dt="2021-03-16T11:48:07.975" v="1"/>
        <pc:sldMkLst>
          <pc:docMk/>
          <pc:sldMk cId="3332001527" sldId="341"/>
        </pc:sldMkLst>
      </pc:sldChg>
      <pc:sldChg chg="del">
        <pc:chgData name="Baker, Emily (STFC,DL,AST)" userId="S::emily.baker@stfc.ac.uk::cd63b128-5bbb-4867-bad5-e2b99d3ce767" providerId="AD" clId="Web-{A76EE48D-85EF-CB95-8DCA-2218830DAE59}" dt="2021-03-16T11:48:06.756" v="0"/>
        <pc:sldMkLst>
          <pc:docMk/>
          <pc:sldMk cId="3350977420" sldId="341"/>
        </pc:sldMkLst>
      </pc:sldChg>
    </pc:docChg>
  </pc:docChgLst>
  <pc:docChgLst>
    <pc:chgData clId="Web-{953D4FD3-2BEB-147A-869E-A1A7AB23D31E}"/>
    <pc:docChg chg="delSld">
      <pc:chgData name="" userId="" providerId="" clId="Web-{953D4FD3-2BEB-147A-869E-A1A7AB23D31E}" dt="2021-02-03T09:51:17.817" v="0"/>
      <pc:docMkLst>
        <pc:docMk/>
      </pc:docMkLst>
      <pc:sldChg chg="del">
        <pc:chgData name="" userId="" providerId="" clId="Web-{953D4FD3-2BEB-147A-869E-A1A7AB23D31E}" dt="2021-02-03T09:51:17.817" v="0"/>
        <pc:sldMkLst>
          <pc:docMk/>
          <pc:sldMk cId="1634125496" sldId="323"/>
        </pc:sldMkLst>
      </pc:sldChg>
    </pc:docChg>
  </pc:docChgLst>
  <pc:docChgLst>
    <pc:chgData name="Baker, Emily (STFC,DL,AST)" userId="S::emily.baker@stfc.ac.uk::cd63b128-5bbb-4867-bad5-e2b99d3ce767" providerId="AD" clId="Web-{BA34AFB0-4210-D5E8-5D4E-0AA0B06DAD9D}"/>
    <pc:docChg chg="modSld">
      <pc:chgData name="Baker, Emily (STFC,DL,AST)" userId="S::emily.baker@stfc.ac.uk::cd63b128-5bbb-4867-bad5-e2b99d3ce767" providerId="AD" clId="Web-{BA34AFB0-4210-D5E8-5D4E-0AA0B06DAD9D}" dt="2022-07-08T14:40:48.519" v="19" actId="14100"/>
      <pc:docMkLst>
        <pc:docMk/>
      </pc:docMkLst>
      <pc:sldChg chg="modSp">
        <pc:chgData name="Baker, Emily (STFC,DL,AST)" userId="S::emily.baker@stfc.ac.uk::cd63b128-5bbb-4867-bad5-e2b99d3ce767" providerId="AD" clId="Web-{BA34AFB0-4210-D5E8-5D4E-0AA0B06DAD9D}" dt="2022-07-08T14:40:48.519" v="19" actId="14100"/>
        <pc:sldMkLst>
          <pc:docMk/>
          <pc:sldMk cId="369379001" sldId="319"/>
        </pc:sldMkLst>
        <pc:spChg chg="mod">
          <ac:chgData name="Baker, Emily (STFC,DL,AST)" userId="S::emily.baker@stfc.ac.uk::cd63b128-5bbb-4867-bad5-e2b99d3ce767" providerId="AD" clId="Web-{BA34AFB0-4210-D5E8-5D4E-0AA0B06DAD9D}" dt="2022-07-08T14:40:48.519" v="19" actId="14100"/>
          <ac:spMkLst>
            <pc:docMk/>
            <pc:sldMk cId="369379001" sldId="319"/>
            <ac:spMk id="15" creationId="{67837613-222F-C7E6-26A9-0C114F3AD514}"/>
          </ac:spMkLst>
        </pc:spChg>
      </pc:sldChg>
    </pc:docChg>
  </pc:docChgLst>
  <pc:docChgLst>
    <pc:chgData name="Baker, Emily (STFC,DL,AST)" userId="S::emily.baker@stfc.ac.uk::cd63b128-5bbb-4867-bad5-e2b99d3ce767" providerId="AD" clId="Web-{158CED6C-1B6E-0A40-48F0-BB8BE24700DE}"/>
    <pc:docChg chg="addSld modSld addMainMaster modMainMaster">
      <pc:chgData name="Baker, Emily (STFC,DL,AST)" userId="S::emily.baker@stfc.ac.uk::cd63b128-5bbb-4867-bad5-e2b99d3ce767" providerId="AD" clId="Web-{158CED6C-1B6E-0A40-48F0-BB8BE24700DE}" dt="2021-09-13T12:03:01.529" v="5" actId="20577"/>
      <pc:docMkLst>
        <pc:docMk/>
      </pc:docMkLst>
      <pc:sldChg chg="modSp">
        <pc:chgData name="Baker, Emily (STFC,DL,AST)" userId="S::emily.baker@stfc.ac.uk::cd63b128-5bbb-4867-bad5-e2b99d3ce767" providerId="AD" clId="Web-{158CED6C-1B6E-0A40-48F0-BB8BE24700DE}" dt="2021-09-13T12:02:50.935" v="3" actId="1076"/>
        <pc:sldMkLst>
          <pc:docMk/>
          <pc:sldMk cId="425307636" sldId="364"/>
        </pc:sldMkLst>
        <pc:spChg chg="mod">
          <ac:chgData name="Baker, Emily (STFC,DL,AST)" userId="S::emily.baker@stfc.ac.uk::cd63b128-5bbb-4867-bad5-e2b99d3ce767" providerId="AD" clId="Web-{158CED6C-1B6E-0A40-48F0-BB8BE24700DE}" dt="2021-09-13T12:02:50.935" v="3" actId="1076"/>
          <ac:spMkLst>
            <pc:docMk/>
            <pc:sldMk cId="425307636" sldId="364"/>
            <ac:spMk id="6" creationId="{00000000-0000-0000-0000-000000000000}"/>
          </ac:spMkLst>
        </pc:spChg>
      </pc:sldChg>
      <pc:sldChg chg="modSp add">
        <pc:chgData name="Baker, Emily (STFC,DL,AST)" userId="S::emily.baker@stfc.ac.uk::cd63b128-5bbb-4867-bad5-e2b99d3ce767" providerId="AD" clId="Web-{158CED6C-1B6E-0A40-48F0-BB8BE24700DE}" dt="2021-09-13T12:03:01.529" v="5" actId="20577"/>
        <pc:sldMkLst>
          <pc:docMk/>
          <pc:sldMk cId="3226342274" sldId="365"/>
        </pc:sldMkLst>
        <pc:spChg chg="mod">
          <ac:chgData name="Baker, Emily (STFC,DL,AST)" userId="S::emily.baker@stfc.ac.uk::cd63b128-5bbb-4867-bad5-e2b99d3ce767" providerId="AD" clId="Web-{158CED6C-1B6E-0A40-48F0-BB8BE24700DE}" dt="2021-09-13T12:03:01.529" v="5" actId="20577"/>
          <ac:spMkLst>
            <pc:docMk/>
            <pc:sldMk cId="3226342274" sldId="365"/>
            <ac:spMk id="3" creationId="{C8B66DC9-76C9-5140-A7C4-B9B833C488D1}"/>
          </ac:spMkLst>
        </pc:spChg>
      </pc:sldChg>
      <pc:sldMasterChg chg="modSldLayout">
        <pc:chgData name="Baker, Emily (STFC,DL,AST)" userId="S::emily.baker@stfc.ac.uk::cd63b128-5bbb-4867-bad5-e2b99d3ce767" providerId="AD" clId="Web-{158CED6C-1B6E-0A40-48F0-BB8BE24700DE}" dt="2021-09-13T12:02:40.044" v="0"/>
        <pc:sldMasterMkLst>
          <pc:docMk/>
          <pc:sldMasterMk cId="3963992166" sldId="2147483738"/>
        </pc:sldMasterMkLst>
        <pc:sldLayoutChg chg="replId">
          <pc:chgData name="Baker, Emily (STFC,DL,AST)" userId="S::emily.baker@stfc.ac.uk::cd63b128-5bbb-4867-bad5-e2b99d3ce767" providerId="AD" clId="Web-{158CED6C-1B6E-0A40-48F0-BB8BE24700DE}" dt="2021-09-13T12:02:40.044" v="0"/>
          <pc:sldLayoutMkLst>
            <pc:docMk/>
            <pc:sldMasterMk cId="3963992166" sldId="2147483738"/>
            <pc:sldLayoutMk cId="1378427798" sldId="2147483750"/>
          </pc:sldLayoutMkLst>
        </pc:sldLayoutChg>
      </pc:sldMasterChg>
      <pc:sldMasterChg chg="add addSldLayout">
        <pc:chgData name="Baker, Emily (STFC,DL,AST)" userId="S::emily.baker@stfc.ac.uk::cd63b128-5bbb-4867-bad5-e2b99d3ce767" providerId="AD" clId="Web-{158CED6C-1B6E-0A40-48F0-BB8BE24700DE}" dt="2021-09-13T12:02:40.044" v="0"/>
        <pc:sldMasterMkLst>
          <pc:docMk/>
          <pc:sldMasterMk cId="4187440669" sldId="2147483802"/>
        </pc:sldMasterMkLst>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3588085549" sldId="2147483790"/>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3364737385" sldId="2147483803"/>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2817195421" sldId="2147483804"/>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4103953872" sldId="2147483805"/>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3615960607" sldId="2147483806"/>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208417134" sldId="2147483807"/>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266118134" sldId="2147483808"/>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826159504" sldId="2147483809"/>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1357458014" sldId="2147483810"/>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2603415958" sldId="2147483811"/>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1010429183" sldId="2147483812"/>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4238760655" sldId="2147483813"/>
          </pc:sldLayoutMkLst>
        </pc:sldLayoutChg>
        <pc:sldLayoutChg chg="add">
          <pc:chgData name="Baker, Emily (STFC,DL,AST)" userId="S::emily.baker@stfc.ac.uk::cd63b128-5bbb-4867-bad5-e2b99d3ce767" providerId="AD" clId="Web-{158CED6C-1B6E-0A40-48F0-BB8BE24700DE}" dt="2021-09-13T12:02:40.044" v="0"/>
          <pc:sldLayoutMkLst>
            <pc:docMk/>
            <pc:sldMasterMk cId="4187440669" sldId="2147483802"/>
            <pc:sldLayoutMk cId="3018082446" sldId="2147483849"/>
          </pc:sldLayoutMkLst>
        </pc:sldLayoutChg>
      </pc:sldMasterChg>
      <pc:sldMasterChg chg="modSldLayout">
        <pc:chgData name="Baker, Emily (STFC,DL,AST)" userId="S::emily.baker@stfc.ac.uk::cd63b128-5bbb-4867-bad5-e2b99d3ce767" providerId="AD" clId="Web-{158CED6C-1B6E-0A40-48F0-BB8BE24700DE}" dt="2021-09-13T12:02:40.044" v="0"/>
        <pc:sldMasterMkLst>
          <pc:docMk/>
          <pc:sldMasterMk cId="3329901280" sldId="2147484013"/>
        </pc:sldMasterMkLst>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2313630052" sldId="2147483751"/>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3286712300" sldId="2147483752"/>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945932249" sldId="2147483753"/>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316754184" sldId="2147483754"/>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1547794439" sldId="2147483755"/>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2365318812" sldId="2147483756"/>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3209975286" sldId="2147483757"/>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1172096814" sldId="2147483758"/>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2961482697" sldId="2147483759"/>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2582137540" sldId="2147483760"/>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3495988733" sldId="2147483761"/>
          </pc:sldLayoutMkLst>
        </pc:sldLayoutChg>
        <pc:sldLayoutChg chg="replId">
          <pc:chgData name="Baker, Emily (STFC,DL,AST)" userId="S::emily.baker@stfc.ac.uk::cd63b128-5bbb-4867-bad5-e2b99d3ce767" providerId="AD" clId="Web-{158CED6C-1B6E-0A40-48F0-BB8BE24700DE}" dt="2021-09-13T12:02:40.044" v="0"/>
          <pc:sldLayoutMkLst>
            <pc:docMk/>
            <pc:sldMasterMk cId="3329901280" sldId="2147484013"/>
            <pc:sldLayoutMk cId="4133814334" sldId="2147483762"/>
          </pc:sldLayoutMkLst>
        </pc:sldLayoutChg>
      </pc:sldMasterChg>
    </pc:docChg>
  </pc:docChgLst>
  <pc:docChgLst>
    <pc:chgData name="Clarke, Jim (STFC,DL,AST)" userId="S::jim.clarke@stfc.ac.uk::cfbc3bf2-f1c3-43b3-bd3d-aaf645717052" providerId="AD" clId="Web-{4DC1F91D-2450-8E6F-D12F-B37FC37C359F}"/>
    <pc:docChg chg="modSld">
      <pc:chgData name="Clarke, Jim (STFC,DL,AST)" userId="S::jim.clarke@stfc.ac.uk::cfbc3bf2-f1c3-43b3-bd3d-aaf645717052" providerId="AD" clId="Web-{4DC1F91D-2450-8E6F-D12F-B37FC37C359F}" dt="2023-01-09T13:49:54.681" v="51" actId="20577"/>
      <pc:docMkLst>
        <pc:docMk/>
      </pc:docMkLst>
      <pc:sldChg chg="modSp">
        <pc:chgData name="Clarke, Jim (STFC,DL,AST)" userId="S::jim.clarke@stfc.ac.uk::cfbc3bf2-f1c3-43b3-bd3d-aaf645717052" providerId="AD" clId="Web-{4DC1F91D-2450-8E6F-D12F-B37FC37C359F}" dt="2023-01-09T13:43:38.550" v="6" actId="20577"/>
        <pc:sldMkLst>
          <pc:docMk/>
          <pc:sldMk cId="3046401646" sldId="320"/>
        </pc:sldMkLst>
        <pc:spChg chg="mod">
          <ac:chgData name="Clarke, Jim (STFC,DL,AST)" userId="S::jim.clarke@stfc.ac.uk::cfbc3bf2-f1c3-43b3-bd3d-aaf645717052" providerId="AD" clId="Web-{4DC1F91D-2450-8E6F-D12F-B37FC37C359F}" dt="2023-01-09T13:43:38.550" v="6" actId="20577"/>
          <ac:spMkLst>
            <pc:docMk/>
            <pc:sldMk cId="3046401646" sldId="320"/>
            <ac:spMk id="6" creationId="{FA37BE0B-028D-5BA3-58C1-94A04044642D}"/>
          </ac:spMkLst>
        </pc:spChg>
      </pc:sldChg>
      <pc:sldChg chg="modSp">
        <pc:chgData name="Clarke, Jim (STFC,DL,AST)" userId="S::jim.clarke@stfc.ac.uk::cfbc3bf2-f1c3-43b3-bd3d-aaf645717052" providerId="AD" clId="Web-{4DC1F91D-2450-8E6F-D12F-B37FC37C359F}" dt="2023-01-09T09:41:16.189" v="2" actId="20577"/>
        <pc:sldMkLst>
          <pc:docMk/>
          <pc:sldMk cId="959564006" sldId="321"/>
        </pc:sldMkLst>
        <pc:spChg chg="mod">
          <ac:chgData name="Clarke, Jim (STFC,DL,AST)" userId="S::jim.clarke@stfc.ac.uk::cfbc3bf2-f1c3-43b3-bd3d-aaf645717052" providerId="AD" clId="Web-{4DC1F91D-2450-8E6F-D12F-B37FC37C359F}" dt="2023-01-09T09:41:16.189" v="2" actId="20577"/>
          <ac:spMkLst>
            <pc:docMk/>
            <pc:sldMk cId="959564006" sldId="321"/>
            <ac:spMk id="6" creationId="{FA37BE0B-028D-5BA3-58C1-94A04044642D}"/>
          </ac:spMkLst>
        </pc:spChg>
      </pc:sldChg>
      <pc:sldChg chg="modSp">
        <pc:chgData name="Clarke, Jim (STFC,DL,AST)" userId="S::jim.clarke@stfc.ac.uk::cfbc3bf2-f1c3-43b3-bd3d-aaf645717052" providerId="AD" clId="Web-{4DC1F91D-2450-8E6F-D12F-B37FC37C359F}" dt="2023-01-09T13:49:54.681" v="51" actId="20577"/>
        <pc:sldMkLst>
          <pc:docMk/>
          <pc:sldMk cId="2151936836" sldId="324"/>
        </pc:sldMkLst>
        <pc:spChg chg="mod">
          <ac:chgData name="Clarke, Jim (STFC,DL,AST)" userId="S::jim.clarke@stfc.ac.uk::cfbc3bf2-f1c3-43b3-bd3d-aaf645717052" providerId="AD" clId="Web-{4DC1F91D-2450-8E6F-D12F-B37FC37C359F}" dt="2023-01-09T13:49:54.681" v="51" actId="20577"/>
          <ac:spMkLst>
            <pc:docMk/>
            <pc:sldMk cId="2151936836" sldId="324"/>
            <ac:spMk id="6" creationId="{FA37BE0B-028D-5BA3-58C1-94A04044642D}"/>
          </ac:spMkLst>
        </pc:spChg>
      </pc:sldChg>
    </pc:docChg>
  </pc:docChgLst>
  <pc:docChgLst>
    <pc:chgData name="Baker, Emily (STFC,DL,AST)" userId="S::emily.baker@stfc.ac.uk::cd63b128-5bbb-4867-bad5-e2b99d3ce767" providerId="AD" clId="Web-{EC961441-EC87-89D5-D805-9B1CBE3A007C}"/>
    <pc:docChg chg="addSld delSld modSld addMainMaster modMainMaster">
      <pc:chgData name="Baker, Emily (STFC,DL,AST)" userId="S::emily.baker@stfc.ac.uk::cd63b128-5bbb-4867-bad5-e2b99d3ce767" providerId="AD" clId="Web-{EC961441-EC87-89D5-D805-9B1CBE3A007C}" dt="2022-05-10T10:56:54.512" v="40"/>
      <pc:docMkLst>
        <pc:docMk/>
      </pc:docMkLst>
      <pc:sldChg chg="modSp">
        <pc:chgData name="Baker, Emily (STFC,DL,AST)" userId="S::emily.baker@stfc.ac.uk::cd63b128-5bbb-4867-bad5-e2b99d3ce767" providerId="AD" clId="Web-{EC961441-EC87-89D5-D805-9B1CBE3A007C}" dt="2022-05-10T10:55:04.885" v="23" actId="20577"/>
        <pc:sldMkLst>
          <pc:docMk/>
          <pc:sldMk cId="3667547723" sldId="311"/>
        </pc:sldMkLst>
        <pc:spChg chg="mod">
          <ac:chgData name="Baker, Emily (STFC,DL,AST)" userId="S::emily.baker@stfc.ac.uk::cd63b128-5bbb-4867-bad5-e2b99d3ce767" providerId="AD" clId="Web-{EC961441-EC87-89D5-D805-9B1CBE3A007C}" dt="2022-05-10T10:55:04.885" v="23" actId="20577"/>
          <ac:spMkLst>
            <pc:docMk/>
            <pc:sldMk cId="3667547723" sldId="311"/>
            <ac:spMk id="16" creationId="{2422DBB9-7747-7041-8E78-C517CE8075C9}"/>
          </ac:spMkLst>
        </pc:spChg>
      </pc:sldChg>
      <pc:sldChg chg="del">
        <pc:chgData name="Baker, Emily (STFC,DL,AST)" userId="S::emily.baker@stfc.ac.uk::cd63b128-5bbb-4867-bad5-e2b99d3ce767" providerId="AD" clId="Web-{EC961441-EC87-89D5-D805-9B1CBE3A007C}" dt="2022-05-10T10:54:59.089" v="19"/>
        <pc:sldMkLst>
          <pc:docMk/>
          <pc:sldMk cId="1649584647" sldId="312"/>
        </pc:sldMkLst>
      </pc:sldChg>
      <pc:sldChg chg="del">
        <pc:chgData name="Baker, Emily (STFC,DL,AST)" userId="S::emily.baker@stfc.ac.uk::cd63b128-5bbb-4867-bad5-e2b99d3ce767" providerId="AD" clId="Web-{EC961441-EC87-89D5-D805-9B1CBE3A007C}" dt="2022-05-10T10:54:59.901" v="20"/>
        <pc:sldMkLst>
          <pc:docMk/>
          <pc:sldMk cId="1921035546" sldId="319"/>
        </pc:sldMkLst>
      </pc:sldChg>
      <pc:sldChg chg="modSp add">
        <pc:chgData name="Baker, Emily (STFC,DL,AST)" userId="S::emily.baker@stfc.ac.uk::cd63b128-5bbb-4867-bad5-e2b99d3ce767" providerId="AD" clId="Web-{EC961441-EC87-89D5-D805-9B1CBE3A007C}" dt="2022-05-10T10:56:22.011" v="32"/>
        <pc:sldMkLst>
          <pc:docMk/>
          <pc:sldMk cId="2027426783" sldId="325"/>
        </pc:sldMkLst>
        <pc:spChg chg="mod">
          <ac:chgData name="Baker, Emily (STFC,DL,AST)" userId="S::emily.baker@stfc.ac.uk::cd63b128-5bbb-4867-bad5-e2b99d3ce767" providerId="AD" clId="Web-{EC961441-EC87-89D5-D805-9B1CBE3A007C}" dt="2022-05-10T10:56:21.964" v="31"/>
          <ac:spMkLst>
            <pc:docMk/>
            <pc:sldMk cId="2027426783" sldId="325"/>
            <ac:spMk id="2" creationId="{00000000-0000-0000-0000-000000000000}"/>
          </ac:spMkLst>
        </pc:spChg>
        <pc:spChg chg="mod">
          <ac:chgData name="Baker, Emily (STFC,DL,AST)" userId="S::emily.baker@stfc.ac.uk::cd63b128-5bbb-4867-bad5-e2b99d3ce767" providerId="AD" clId="Web-{EC961441-EC87-89D5-D805-9B1CBE3A007C}" dt="2022-05-10T10:56:22.011" v="32"/>
          <ac:spMkLst>
            <pc:docMk/>
            <pc:sldMk cId="2027426783" sldId="325"/>
            <ac:spMk id="3" creationId="{00000000-0000-0000-0000-000000000000}"/>
          </ac:spMkLst>
        </pc:spChg>
      </pc:sldChg>
      <pc:sldChg chg="add">
        <pc:chgData name="Baker, Emily (STFC,DL,AST)" userId="S::emily.baker@stfc.ac.uk::cd63b128-5bbb-4867-bad5-e2b99d3ce767" providerId="AD" clId="Web-{EC961441-EC87-89D5-D805-9B1CBE3A007C}" dt="2022-05-10T10:54:17.775" v="4"/>
        <pc:sldMkLst>
          <pc:docMk/>
          <pc:sldMk cId="3759634837" sldId="326"/>
        </pc:sldMkLst>
      </pc:sldChg>
      <pc:sldChg chg="modSp add">
        <pc:chgData name="Baker, Emily (STFC,DL,AST)" userId="S::emily.baker@stfc.ac.uk::cd63b128-5bbb-4867-bad5-e2b99d3ce767" providerId="AD" clId="Web-{EC961441-EC87-89D5-D805-9B1CBE3A007C}" dt="2022-05-10T10:56:00.824" v="27"/>
        <pc:sldMkLst>
          <pc:docMk/>
          <pc:sldMk cId="394455150" sldId="327"/>
        </pc:sldMkLst>
        <pc:spChg chg="mod">
          <ac:chgData name="Baker, Emily (STFC,DL,AST)" userId="S::emily.baker@stfc.ac.uk::cd63b128-5bbb-4867-bad5-e2b99d3ce767" providerId="AD" clId="Web-{EC961441-EC87-89D5-D805-9B1CBE3A007C}" dt="2022-05-10T10:56:00.761" v="24"/>
          <ac:spMkLst>
            <pc:docMk/>
            <pc:sldMk cId="394455150" sldId="327"/>
            <ac:spMk id="2" creationId="{00000000-0000-0000-0000-000000000000}"/>
          </ac:spMkLst>
        </pc:spChg>
        <pc:spChg chg="mod">
          <ac:chgData name="Baker, Emily (STFC,DL,AST)" userId="S::emily.baker@stfc.ac.uk::cd63b128-5bbb-4867-bad5-e2b99d3ce767" providerId="AD" clId="Web-{EC961441-EC87-89D5-D805-9B1CBE3A007C}" dt="2022-05-10T10:56:00.777" v="25"/>
          <ac:spMkLst>
            <pc:docMk/>
            <pc:sldMk cId="394455150" sldId="327"/>
            <ac:spMk id="3" creationId="{00000000-0000-0000-0000-000000000000}"/>
          </ac:spMkLst>
        </pc:spChg>
        <pc:spChg chg="mod">
          <ac:chgData name="Baker, Emily (STFC,DL,AST)" userId="S::emily.baker@stfc.ac.uk::cd63b128-5bbb-4867-bad5-e2b99d3ce767" providerId="AD" clId="Web-{EC961441-EC87-89D5-D805-9B1CBE3A007C}" dt="2022-05-10T10:56:00.808" v="26"/>
          <ac:spMkLst>
            <pc:docMk/>
            <pc:sldMk cId="394455150" sldId="327"/>
            <ac:spMk id="4" creationId="{00000000-0000-0000-0000-000000000000}"/>
          </ac:spMkLst>
        </pc:spChg>
        <pc:spChg chg="mod">
          <ac:chgData name="Baker, Emily (STFC,DL,AST)" userId="S::emily.baker@stfc.ac.uk::cd63b128-5bbb-4867-bad5-e2b99d3ce767" providerId="AD" clId="Web-{EC961441-EC87-89D5-D805-9B1CBE3A007C}" dt="2022-05-10T10:56:00.824" v="27"/>
          <ac:spMkLst>
            <pc:docMk/>
            <pc:sldMk cId="394455150" sldId="327"/>
            <ac:spMk id="5" creationId="{00000000-0000-0000-0000-000000000000}"/>
          </ac:spMkLst>
        </pc:spChg>
      </pc:sldChg>
      <pc:sldChg chg="modSp add">
        <pc:chgData name="Baker, Emily (STFC,DL,AST)" userId="S::emily.baker@stfc.ac.uk::cd63b128-5bbb-4867-bad5-e2b99d3ce767" providerId="AD" clId="Web-{EC961441-EC87-89D5-D805-9B1CBE3A007C}" dt="2022-05-10T10:56:14.902" v="30"/>
        <pc:sldMkLst>
          <pc:docMk/>
          <pc:sldMk cId="1217544321" sldId="328"/>
        </pc:sldMkLst>
        <pc:spChg chg="mod">
          <ac:chgData name="Baker, Emily (STFC,DL,AST)" userId="S::emily.baker@stfc.ac.uk::cd63b128-5bbb-4867-bad5-e2b99d3ce767" providerId="AD" clId="Web-{EC961441-EC87-89D5-D805-9B1CBE3A007C}" dt="2022-05-10T10:56:14.902" v="30"/>
          <ac:spMkLst>
            <pc:docMk/>
            <pc:sldMk cId="1217544321" sldId="328"/>
            <ac:spMk id="2" creationId="{00000000-0000-0000-0000-000000000000}"/>
          </ac:spMkLst>
        </pc:spChg>
        <pc:spChg chg="mod">
          <ac:chgData name="Baker, Emily (STFC,DL,AST)" userId="S::emily.baker@stfc.ac.uk::cd63b128-5bbb-4867-bad5-e2b99d3ce767" providerId="AD" clId="Web-{EC961441-EC87-89D5-D805-9B1CBE3A007C}" dt="2022-05-10T10:56:14.902" v="29"/>
          <ac:spMkLst>
            <pc:docMk/>
            <pc:sldMk cId="1217544321" sldId="328"/>
            <ac:spMk id="3" creationId="{00000000-0000-0000-0000-000000000000}"/>
          </ac:spMkLst>
        </pc:spChg>
      </pc:sldChg>
      <pc:sldChg chg="add">
        <pc:chgData name="Baker, Emily (STFC,DL,AST)" userId="S::emily.baker@stfc.ac.uk::cd63b128-5bbb-4867-bad5-e2b99d3ce767" providerId="AD" clId="Web-{EC961441-EC87-89D5-D805-9B1CBE3A007C}" dt="2022-05-10T10:54:18.071" v="7"/>
        <pc:sldMkLst>
          <pc:docMk/>
          <pc:sldMk cId="1996806911" sldId="329"/>
        </pc:sldMkLst>
      </pc:sldChg>
      <pc:sldChg chg="add">
        <pc:chgData name="Baker, Emily (STFC,DL,AST)" userId="S::emily.baker@stfc.ac.uk::cd63b128-5bbb-4867-bad5-e2b99d3ce767" providerId="AD" clId="Web-{EC961441-EC87-89D5-D805-9B1CBE3A007C}" dt="2022-05-10T10:54:18.196" v="8"/>
        <pc:sldMkLst>
          <pc:docMk/>
          <pc:sldMk cId="1272082727" sldId="330"/>
        </pc:sldMkLst>
      </pc:sldChg>
      <pc:sldChg chg="add">
        <pc:chgData name="Baker, Emily (STFC,DL,AST)" userId="S::emily.baker@stfc.ac.uk::cd63b128-5bbb-4867-bad5-e2b99d3ce767" providerId="AD" clId="Web-{EC961441-EC87-89D5-D805-9B1CBE3A007C}" dt="2022-05-10T10:54:18.290" v="9"/>
        <pc:sldMkLst>
          <pc:docMk/>
          <pc:sldMk cId="4287771707" sldId="331"/>
        </pc:sldMkLst>
      </pc:sldChg>
      <pc:sldChg chg="modSp add">
        <pc:chgData name="Baker, Emily (STFC,DL,AST)" userId="S::emily.baker@stfc.ac.uk::cd63b128-5bbb-4867-bad5-e2b99d3ce767" providerId="AD" clId="Web-{EC961441-EC87-89D5-D805-9B1CBE3A007C}" dt="2022-05-10T10:54:51.697" v="18"/>
        <pc:sldMkLst>
          <pc:docMk/>
          <pc:sldMk cId="242442185" sldId="332"/>
        </pc:sldMkLst>
        <pc:spChg chg="mod">
          <ac:chgData name="Baker, Emily (STFC,DL,AST)" userId="S::emily.baker@stfc.ac.uk::cd63b128-5bbb-4867-bad5-e2b99d3ce767" providerId="AD" clId="Web-{EC961441-EC87-89D5-D805-9B1CBE3A007C}" dt="2022-05-10T10:54:51.681" v="17"/>
          <ac:spMkLst>
            <pc:docMk/>
            <pc:sldMk cId="242442185" sldId="332"/>
            <ac:spMk id="2" creationId="{00000000-0000-0000-0000-000000000000}"/>
          </ac:spMkLst>
        </pc:spChg>
        <pc:spChg chg="mod">
          <ac:chgData name="Baker, Emily (STFC,DL,AST)" userId="S::emily.baker@stfc.ac.uk::cd63b128-5bbb-4867-bad5-e2b99d3ce767" providerId="AD" clId="Web-{EC961441-EC87-89D5-D805-9B1CBE3A007C}" dt="2022-05-10T10:54:51.697" v="18"/>
          <ac:spMkLst>
            <pc:docMk/>
            <pc:sldMk cId="242442185" sldId="332"/>
            <ac:spMk id="3" creationId="{00000000-0000-0000-0000-000000000000}"/>
          </ac:spMkLst>
        </pc:spChg>
      </pc:sldChg>
      <pc:sldChg chg="modSp add del">
        <pc:chgData name="Baker, Emily (STFC,DL,AST)" userId="S::emily.baker@stfc.ac.uk::cd63b128-5bbb-4867-bad5-e2b99d3ce767" providerId="AD" clId="Web-{EC961441-EC87-89D5-D805-9B1CBE3A007C}" dt="2022-05-10T10:54:40.259" v="15"/>
        <pc:sldMkLst>
          <pc:docMk/>
          <pc:sldMk cId="3056572189" sldId="333"/>
        </pc:sldMkLst>
        <pc:spChg chg="mod">
          <ac:chgData name="Baker, Emily (STFC,DL,AST)" userId="S::emily.baker@stfc.ac.uk::cd63b128-5bbb-4867-bad5-e2b99d3ce767" providerId="AD" clId="Web-{EC961441-EC87-89D5-D805-9B1CBE3A007C}" dt="2022-05-10T10:54:27.259" v="12"/>
          <ac:spMkLst>
            <pc:docMk/>
            <pc:sldMk cId="3056572189" sldId="333"/>
            <ac:spMk id="2" creationId="{00000000-0000-0000-0000-000000000000}"/>
          </ac:spMkLst>
        </pc:spChg>
        <pc:spChg chg="mod">
          <ac:chgData name="Baker, Emily (STFC,DL,AST)" userId="S::emily.baker@stfc.ac.uk::cd63b128-5bbb-4867-bad5-e2b99d3ce767" providerId="AD" clId="Web-{EC961441-EC87-89D5-D805-9B1CBE3A007C}" dt="2022-05-10T10:54:27.275" v="13"/>
          <ac:spMkLst>
            <pc:docMk/>
            <pc:sldMk cId="3056572189" sldId="333"/>
            <ac:spMk id="3" creationId="{00000000-0000-0000-0000-000000000000}"/>
          </ac:spMkLst>
        </pc:spChg>
      </pc:sldChg>
      <pc:sldChg chg="addSp modSp add replId">
        <pc:chgData name="Baker, Emily (STFC,DL,AST)" userId="S::emily.baker@stfc.ac.uk::cd63b128-5bbb-4867-bad5-e2b99d3ce767" providerId="AD" clId="Web-{EC961441-EC87-89D5-D805-9B1CBE3A007C}" dt="2022-05-10T10:56:54.512" v="40"/>
        <pc:sldMkLst>
          <pc:docMk/>
          <pc:sldMk cId="1212675812" sldId="334"/>
        </pc:sldMkLst>
        <pc:spChg chg="add mod">
          <ac:chgData name="Baker, Emily (STFC,DL,AST)" userId="S::emily.baker@stfc.ac.uk::cd63b128-5bbb-4867-bad5-e2b99d3ce767" providerId="AD" clId="Web-{EC961441-EC87-89D5-D805-9B1CBE3A007C}" dt="2022-05-10T10:56:54.512" v="40"/>
          <ac:spMkLst>
            <pc:docMk/>
            <pc:sldMk cId="1212675812" sldId="334"/>
            <ac:spMk id="2" creationId="{041D8C8D-1447-1570-8D89-EB393BBDDB21}"/>
          </ac:spMkLst>
        </pc:spChg>
        <pc:spChg chg="mod">
          <ac:chgData name="Baker, Emily (STFC,DL,AST)" userId="S::emily.baker@stfc.ac.uk::cd63b128-5bbb-4867-bad5-e2b99d3ce767" providerId="AD" clId="Web-{EC961441-EC87-89D5-D805-9B1CBE3A007C}" dt="2022-05-10T10:54:43.431" v="16" actId="20577"/>
          <ac:spMkLst>
            <pc:docMk/>
            <pc:sldMk cId="1212675812" sldId="334"/>
            <ac:spMk id="8" creationId="{A1A39C34-E01A-FD49-8603-2E8AE6BB5606}"/>
          </ac:spMkLst>
        </pc:spChg>
      </pc:sldChg>
      <pc:sldMasterChg chg="add addSldLayout">
        <pc:chgData name="Baker, Emily (STFC,DL,AST)" userId="S::emily.baker@stfc.ac.uk::cd63b128-5bbb-4867-bad5-e2b99d3ce767" providerId="AD" clId="Web-{EC961441-EC87-89D5-D805-9B1CBE3A007C}" dt="2022-05-10T10:54:17.650" v="3"/>
        <pc:sldMasterMkLst>
          <pc:docMk/>
          <pc:sldMasterMk cId="3415384085" sldId="2147483648"/>
        </pc:sldMasterMkLst>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4217635391" sldId="2147483649"/>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315212256" sldId="2147483650"/>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4013352766" sldId="2147483651"/>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3758943725" sldId="2147483652"/>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326343070" sldId="2147483653"/>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2111048659" sldId="2147483654"/>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2533475289" sldId="2147483655"/>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1915158414" sldId="2147483656"/>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162517041" sldId="2147483657"/>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731790023" sldId="2147483658"/>
          </pc:sldLayoutMkLst>
        </pc:sldLayoutChg>
        <pc:sldLayoutChg chg="add">
          <pc:chgData name="Baker, Emily (STFC,DL,AST)" userId="S::emily.baker@stfc.ac.uk::cd63b128-5bbb-4867-bad5-e2b99d3ce767" providerId="AD" clId="Web-{EC961441-EC87-89D5-D805-9B1CBE3A007C}" dt="2022-05-10T10:54:17.650" v="3"/>
          <pc:sldLayoutMkLst>
            <pc:docMk/>
            <pc:sldMasterMk cId="3415384085" sldId="2147483648"/>
            <pc:sldLayoutMk cId="1630904234" sldId="2147483659"/>
          </pc:sldLayoutMkLst>
        </pc:sldLayoutChg>
      </pc:sldMasterChg>
      <pc:sldMasterChg chg="replId modSldLayout">
        <pc:chgData name="Baker, Emily (STFC,DL,AST)" userId="S::emily.baker@stfc.ac.uk::cd63b128-5bbb-4867-bad5-e2b99d3ce767" providerId="AD" clId="Web-{EC961441-EC87-89D5-D805-9B1CBE3A007C}" dt="2022-05-10T10:54:17.650" v="3"/>
        <pc:sldMasterMkLst>
          <pc:docMk/>
          <pc:sldMasterMk cId="3633987577" sldId="2147483892"/>
        </pc:sldMasterMkLst>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851005085" sldId="2147483893"/>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97165409" sldId="2147483894"/>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1006078959" sldId="2147483895"/>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702128663" sldId="2147483896"/>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143458655" sldId="2147483897"/>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406957643" sldId="2147483898"/>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1440574258" sldId="2147483899"/>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1692801493" sldId="2147483900"/>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2303081907" sldId="2147483901"/>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2715923463" sldId="2147483902"/>
          </pc:sldLayoutMkLst>
        </pc:sldLayoutChg>
        <pc:sldLayoutChg chg="replId">
          <pc:chgData name="Baker, Emily (STFC,DL,AST)" userId="S::emily.baker@stfc.ac.uk::cd63b128-5bbb-4867-bad5-e2b99d3ce767" providerId="AD" clId="Web-{EC961441-EC87-89D5-D805-9B1CBE3A007C}" dt="2022-05-10T10:54:17.650" v="3"/>
          <pc:sldLayoutMkLst>
            <pc:docMk/>
            <pc:sldMasterMk cId="3633987577" sldId="2147483892"/>
            <pc:sldLayoutMk cId="1634296942" sldId="2147483903"/>
          </pc:sldLayoutMkLst>
        </pc:sldLayoutChg>
      </pc:sldMasterChg>
    </pc:docChg>
  </pc:docChgLst>
  <pc:docChgLst>
    <pc:chgData name="Baker, Emily (STFC,DL,AST)" userId="S::emily.baker@stfc.ac.uk::cd63b128-5bbb-4867-bad5-e2b99d3ce767" providerId="AD" clId="Web-{FAE8ED6F-27E9-D815-27D6-9C812FC3F50C}"/>
    <pc:docChg chg="addSld delSld modSld sldOrd">
      <pc:chgData name="Baker, Emily (STFC,DL,AST)" userId="S::emily.baker@stfc.ac.uk::cd63b128-5bbb-4867-bad5-e2b99d3ce767" providerId="AD" clId="Web-{FAE8ED6F-27E9-D815-27D6-9C812FC3F50C}" dt="2022-03-07T13:49:41.612" v="32" actId="1076"/>
      <pc:docMkLst>
        <pc:docMk/>
      </pc:docMkLst>
      <pc:sldChg chg="modSp">
        <pc:chgData name="Baker, Emily (STFC,DL,AST)" userId="S::emily.baker@stfc.ac.uk::cd63b128-5bbb-4867-bad5-e2b99d3ce767" providerId="AD" clId="Web-{FAE8ED6F-27E9-D815-27D6-9C812FC3F50C}" dt="2022-03-07T13:48:47.407" v="4" actId="20577"/>
        <pc:sldMkLst>
          <pc:docMk/>
          <pc:sldMk cId="3667547723" sldId="311"/>
        </pc:sldMkLst>
        <pc:spChg chg="mod">
          <ac:chgData name="Baker, Emily (STFC,DL,AST)" userId="S::emily.baker@stfc.ac.uk::cd63b128-5bbb-4867-bad5-e2b99d3ce767" providerId="AD" clId="Web-{FAE8ED6F-27E9-D815-27D6-9C812FC3F50C}" dt="2022-03-07T13:48:47.407" v="4" actId="20577"/>
          <ac:spMkLst>
            <pc:docMk/>
            <pc:sldMk cId="3667547723" sldId="311"/>
            <ac:spMk id="16" creationId="{2422DBB9-7747-7041-8E78-C517CE8075C9}"/>
          </ac:spMkLst>
        </pc:spChg>
      </pc:sldChg>
      <pc:sldChg chg="new del">
        <pc:chgData name="Baker, Emily (STFC,DL,AST)" userId="S::emily.baker@stfc.ac.uk::cd63b128-5bbb-4867-bad5-e2b99d3ce767" providerId="AD" clId="Web-{FAE8ED6F-27E9-D815-27D6-9C812FC3F50C}" dt="2022-03-07T13:48:52.782" v="6"/>
        <pc:sldMkLst>
          <pc:docMk/>
          <pc:sldMk cId="2342228055" sldId="313"/>
        </pc:sldMkLst>
      </pc:sldChg>
      <pc:sldChg chg="addSp modSp new ord">
        <pc:chgData name="Baker, Emily (STFC,DL,AST)" userId="S::emily.baker@stfc.ac.uk::cd63b128-5bbb-4867-bad5-e2b99d3ce767" providerId="AD" clId="Web-{FAE8ED6F-27E9-D815-27D6-9C812FC3F50C}" dt="2022-03-07T13:49:41.612" v="32" actId="1076"/>
        <pc:sldMkLst>
          <pc:docMk/>
          <pc:sldMk cId="2566159516" sldId="313"/>
        </pc:sldMkLst>
        <pc:spChg chg="add mod">
          <ac:chgData name="Baker, Emily (STFC,DL,AST)" userId="S::emily.baker@stfc.ac.uk::cd63b128-5bbb-4867-bad5-e2b99d3ce767" providerId="AD" clId="Web-{FAE8ED6F-27E9-D815-27D6-9C812FC3F50C}" dt="2022-03-07T13:49:13.346" v="18" actId="20577"/>
          <ac:spMkLst>
            <pc:docMk/>
            <pc:sldMk cId="2566159516" sldId="313"/>
            <ac:spMk id="3" creationId="{914DC482-620C-4E3D-BDD2-7E01A7BBECFF}"/>
          </ac:spMkLst>
        </pc:spChg>
        <pc:spChg chg="add mod">
          <ac:chgData name="Baker, Emily (STFC,DL,AST)" userId="S::emily.baker@stfc.ac.uk::cd63b128-5bbb-4867-bad5-e2b99d3ce767" providerId="AD" clId="Web-{FAE8ED6F-27E9-D815-27D6-9C812FC3F50C}" dt="2022-03-07T13:49:41.612" v="32" actId="1076"/>
          <ac:spMkLst>
            <pc:docMk/>
            <pc:sldMk cId="2566159516" sldId="313"/>
            <ac:spMk id="4" creationId="{36202DD9-16AF-4D6E-9E05-99AC64DE1B26}"/>
          </ac:spMkLst>
        </pc:spChg>
      </pc:sldChg>
    </pc:docChg>
  </pc:docChgLst>
  <pc:docChgLst>
    <pc:chgData name="Baker, Emily (STFC,DL,AST)" userId="S::emily.baker@stfc.ac.uk::cd63b128-5bbb-4867-bad5-e2b99d3ce767" providerId="AD" clId="Web-{2882399A-880C-4C99-B45F-1EBF4E1512EB}"/>
    <pc:docChg chg="modSld">
      <pc:chgData name="Baker, Emily (STFC,DL,AST)" userId="S::emily.baker@stfc.ac.uk::cd63b128-5bbb-4867-bad5-e2b99d3ce767" providerId="AD" clId="Web-{2882399A-880C-4C99-B45F-1EBF4E1512EB}" dt="2022-12-09T09:41:58.146" v="2" actId="1076"/>
      <pc:docMkLst>
        <pc:docMk/>
      </pc:docMkLst>
      <pc:sldChg chg="modSp">
        <pc:chgData name="Baker, Emily (STFC,DL,AST)" userId="S::emily.baker@stfc.ac.uk::cd63b128-5bbb-4867-bad5-e2b99d3ce767" providerId="AD" clId="Web-{2882399A-880C-4C99-B45F-1EBF4E1512EB}" dt="2022-12-09T09:41:58.146" v="2" actId="1076"/>
        <pc:sldMkLst>
          <pc:docMk/>
          <pc:sldMk cId="4047266758" sldId="333"/>
        </pc:sldMkLst>
        <pc:spChg chg="mod">
          <ac:chgData name="Baker, Emily (STFC,DL,AST)" userId="S::emily.baker@stfc.ac.uk::cd63b128-5bbb-4867-bad5-e2b99d3ce767" providerId="AD" clId="Web-{2882399A-880C-4C99-B45F-1EBF4E1512EB}" dt="2022-12-09T09:41:58.146" v="2" actId="1076"/>
          <ac:spMkLst>
            <pc:docMk/>
            <pc:sldMk cId="4047266758" sldId="333"/>
            <ac:spMk id="4" creationId="{39D2C254-CD3A-0189-A160-0D269BD4A76E}"/>
          </ac:spMkLst>
        </pc:spChg>
      </pc:sldChg>
    </pc:docChg>
  </pc:docChgLst>
  <pc:docChgLst>
    <pc:chgData name="Baker, Emily (STFC,DL,AST)" userId="S::emily.baker@stfc.ac.uk::cd63b128-5bbb-4867-bad5-e2b99d3ce767" providerId="AD" clId="Web-{FD30B73F-8599-E031-E55D-5ED09838A69F}"/>
    <pc:docChg chg="addSld modSld">
      <pc:chgData name="Baker, Emily (STFC,DL,AST)" userId="S::emily.baker@stfc.ac.uk::cd63b128-5bbb-4867-bad5-e2b99d3ce767" providerId="AD" clId="Web-{FD30B73F-8599-E031-E55D-5ED09838A69F}" dt="2020-11-18T09:11:27.238" v="85" actId="1076"/>
      <pc:docMkLst>
        <pc:docMk/>
      </pc:docMkLst>
      <pc:sldChg chg="modSp">
        <pc:chgData name="Baker, Emily (STFC,DL,AST)" userId="S::emily.baker@stfc.ac.uk::cd63b128-5bbb-4867-bad5-e2b99d3ce767" providerId="AD" clId="Web-{FD30B73F-8599-E031-E55D-5ED09838A69F}" dt="2020-11-18T09:11:27.238" v="85" actId="1076"/>
        <pc:sldMkLst>
          <pc:docMk/>
          <pc:sldMk cId="65874379" sldId="325"/>
        </pc:sldMkLst>
        <pc:spChg chg="mod">
          <ac:chgData name="Baker, Emily (STFC,DL,AST)" userId="S::emily.baker@stfc.ac.uk::cd63b128-5bbb-4867-bad5-e2b99d3ce767" providerId="AD" clId="Web-{FD30B73F-8599-E031-E55D-5ED09838A69F}" dt="2020-11-18T09:11:27.238" v="85" actId="1076"/>
          <ac:spMkLst>
            <pc:docMk/>
            <pc:sldMk cId="65874379" sldId="325"/>
            <ac:spMk id="7" creationId="{00000000-0000-0000-0000-000000000000}"/>
          </ac:spMkLst>
        </pc:spChg>
      </pc:sldChg>
      <pc:sldChg chg="addSp modSp new">
        <pc:chgData name="Baker, Emily (STFC,DL,AST)" userId="S::emily.baker@stfc.ac.uk::cd63b128-5bbb-4867-bad5-e2b99d3ce767" providerId="AD" clId="Web-{FD30B73F-8599-E031-E55D-5ED09838A69F}" dt="2020-11-18T09:05:29.450" v="84" actId="1076"/>
        <pc:sldMkLst>
          <pc:docMk/>
          <pc:sldMk cId="1810060762" sldId="330"/>
        </pc:sldMkLst>
        <pc:spChg chg="add mod">
          <ac:chgData name="Baker, Emily (STFC,DL,AST)" userId="S::emily.baker@stfc.ac.uk::cd63b128-5bbb-4867-bad5-e2b99d3ce767" providerId="AD" clId="Web-{FD30B73F-8599-E031-E55D-5ED09838A69F}" dt="2020-11-18T09:01:06.997" v="29" actId="20577"/>
          <ac:spMkLst>
            <pc:docMk/>
            <pc:sldMk cId="1810060762" sldId="330"/>
            <ac:spMk id="4" creationId="{E1617797-C926-4DD9-8E52-3D364E3AD0EA}"/>
          </ac:spMkLst>
        </pc:spChg>
        <pc:spChg chg="add mod">
          <ac:chgData name="Baker, Emily (STFC,DL,AST)" userId="S::emily.baker@stfc.ac.uk::cd63b128-5bbb-4867-bad5-e2b99d3ce767" providerId="AD" clId="Web-{FD30B73F-8599-E031-E55D-5ED09838A69F}" dt="2020-11-18T09:05:29.450" v="84" actId="1076"/>
          <ac:spMkLst>
            <pc:docMk/>
            <pc:sldMk cId="1810060762" sldId="330"/>
            <ac:spMk id="5" creationId="{0BEEAF6D-4A6C-4C9A-ACDA-99076591F820}"/>
          </ac:spMkLst>
        </pc:spChg>
        <pc:spChg chg="add mod">
          <ac:chgData name="Baker, Emily (STFC,DL,AST)" userId="S::emily.baker@stfc.ac.uk::cd63b128-5bbb-4867-bad5-e2b99d3ce767" providerId="AD" clId="Web-{FD30B73F-8599-E031-E55D-5ED09838A69F}" dt="2020-11-18T09:04:59.605" v="72" actId="20577"/>
          <ac:spMkLst>
            <pc:docMk/>
            <pc:sldMk cId="1810060762" sldId="330"/>
            <ac:spMk id="6" creationId="{46BC7FE1-24AF-4AC9-BBE2-4DE920ADEFD8}"/>
          </ac:spMkLst>
        </pc:spChg>
        <pc:picChg chg="add mod">
          <ac:chgData name="Baker, Emily (STFC,DL,AST)" userId="S::emily.baker@stfc.ac.uk::cd63b128-5bbb-4867-bad5-e2b99d3ce767" providerId="AD" clId="Web-{FD30B73F-8599-E031-E55D-5ED09838A69F}" dt="2020-11-18T09:03:39.225" v="43" actId="14100"/>
          <ac:picMkLst>
            <pc:docMk/>
            <pc:sldMk cId="1810060762" sldId="330"/>
            <ac:picMk id="2" creationId="{C4EF7F77-0035-42B3-A948-AB6399C57AE9}"/>
          </ac:picMkLst>
        </pc:picChg>
      </pc:sldChg>
    </pc:docChg>
  </pc:docChgLst>
  <pc:docChgLst>
    <pc:chgData name="Clarke, Jim (STFC,DL,AST)" userId="S::jim.clarke@stfc.ac.uk::cfbc3bf2-f1c3-43b3-bd3d-aaf645717052" providerId="AD" clId="Web-{99AFFE0D-7262-589F-54B7-9E7A5594881A}"/>
    <pc:docChg chg="modSld">
      <pc:chgData name="Clarke, Jim (STFC,DL,AST)" userId="S::jim.clarke@stfc.ac.uk::cfbc3bf2-f1c3-43b3-bd3d-aaf645717052" providerId="AD" clId="Web-{99AFFE0D-7262-589F-54B7-9E7A5594881A}" dt="2021-06-08T10:35:18.183" v="195" actId="20577"/>
      <pc:docMkLst>
        <pc:docMk/>
      </pc:docMkLst>
      <pc:sldChg chg="modSp">
        <pc:chgData name="Clarke, Jim (STFC,DL,AST)" userId="S::jim.clarke@stfc.ac.uk::cfbc3bf2-f1c3-43b3-bd3d-aaf645717052" providerId="AD" clId="Web-{99AFFE0D-7262-589F-54B7-9E7A5594881A}" dt="2021-06-08T10:35:18.183" v="195" actId="20577"/>
        <pc:sldMkLst>
          <pc:docMk/>
          <pc:sldMk cId="2275445223" sldId="348"/>
        </pc:sldMkLst>
        <pc:spChg chg="mod">
          <ac:chgData name="Clarke, Jim (STFC,DL,AST)" userId="S::jim.clarke@stfc.ac.uk::cfbc3bf2-f1c3-43b3-bd3d-aaf645717052" providerId="AD" clId="Web-{99AFFE0D-7262-589F-54B7-9E7A5594881A}" dt="2021-06-08T10:34:03.619" v="177" actId="20577"/>
          <ac:spMkLst>
            <pc:docMk/>
            <pc:sldMk cId="2275445223" sldId="348"/>
            <ac:spMk id="9" creationId="{DE67786B-8CF6-7140-A9BE-F2F0A0F1F7F0}"/>
          </ac:spMkLst>
        </pc:spChg>
        <pc:spChg chg="mod">
          <ac:chgData name="Clarke, Jim (STFC,DL,AST)" userId="S::jim.clarke@stfc.ac.uk::cfbc3bf2-f1c3-43b3-bd3d-aaf645717052" providerId="AD" clId="Web-{99AFFE0D-7262-589F-54B7-9E7A5594881A}" dt="2021-06-08T10:35:18.183" v="195" actId="20577"/>
          <ac:spMkLst>
            <pc:docMk/>
            <pc:sldMk cId="2275445223" sldId="348"/>
            <ac:spMk id="11" creationId="{00000000-0000-0000-0000-000000000000}"/>
          </ac:spMkLst>
        </pc:spChg>
      </pc:sldChg>
      <pc:sldChg chg="modSp">
        <pc:chgData name="Clarke, Jim (STFC,DL,AST)" userId="S::jim.clarke@stfc.ac.uk::cfbc3bf2-f1c3-43b3-bd3d-aaf645717052" providerId="AD" clId="Web-{99AFFE0D-7262-589F-54B7-9E7A5594881A}" dt="2021-06-08T10:28:48.409" v="4" actId="20577"/>
        <pc:sldMkLst>
          <pc:docMk/>
          <pc:sldMk cId="3341507098" sldId="351"/>
        </pc:sldMkLst>
        <pc:spChg chg="mod">
          <ac:chgData name="Clarke, Jim (STFC,DL,AST)" userId="S::jim.clarke@stfc.ac.uk::cfbc3bf2-f1c3-43b3-bd3d-aaf645717052" providerId="AD" clId="Web-{99AFFE0D-7262-589F-54B7-9E7A5594881A}" dt="2021-06-08T10:28:48.409" v="4" actId="20577"/>
          <ac:spMkLst>
            <pc:docMk/>
            <pc:sldMk cId="3341507098" sldId="351"/>
            <ac:spMk id="11" creationId="{00000000-0000-0000-0000-000000000000}"/>
          </ac:spMkLst>
        </pc:spChg>
      </pc:sldChg>
    </pc:docChg>
  </pc:docChgLst>
  <pc:docChgLst>
    <pc:chgData name="Baker, Emily (STFC,DL,AST)" userId="S::emily.baker@stfc.ac.uk::cd63b128-5bbb-4867-bad5-e2b99d3ce767" providerId="AD" clId="Web-{7B6A7C92-EAD1-3B79-609E-B00816B1363E}"/>
    <pc:docChg chg="addSld modSld addMainMaster modMainMaster">
      <pc:chgData name="Baker, Emily (STFC,DL,AST)" userId="S::emily.baker@stfc.ac.uk::cd63b128-5bbb-4867-bad5-e2b99d3ce767" providerId="AD" clId="Web-{7B6A7C92-EAD1-3B79-609E-B00816B1363E}" dt="2021-03-16T11:43:23.151" v="17" actId="1076"/>
      <pc:docMkLst>
        <pc:docMk/>
      </pc:docMkLst>
      <pc:sldChg chg="modSp">
        <pc:chgData name="Baker, Emily (STFC,DL,AST)" userId="S::emily.baker@stfc.ac.uk::cd63b128-5bbb-4867-bad5-e2b99d3ce767" providerId="AD" clId="Web-{7B6A7C92-EAD1-3B79-609E-B00816B1363E}" dt="2021-03-16T11:42:30.009" v="2" actId="20577"/>
        <pc:sldMkLst>
          <pc:docMk/>
          <pc:sldMk cId="3091611516" sldId="339"/>
        </pc:sldMkLst>
        <pc:spChg chg="mod">
          <ac:chgData name="Baker, Emily (STFC,DL,AST)" userId="S::emily.baker@stfc.ac.uk::cd63b128-5bbb-4867-bad5-e2b99d3ce767" providerId="AD" clId="Web-{7B6A7C92-EAD1-3B79-609E-B00816B1363E}" dt="2021-03-16T11:42:30.009" v="2" actId="20577"/>
          <ac:spMkLst>
            <pc:docMk/>
            <pc:sldMk cId="3091611516" sldId="339"/>
            <ac:spMk id="11" creationId="{00000000-0000-0000-0000-000000000000}"/>
          </ac:spMkLst>
        </pc:spChg>
      </pc:sldChg>
      <pc:sldChg chg="modSp add">
        <pc:chgData name="Baker, Emily (STFC,DL,AST)" userId="S::emily.baker@stfc.ac.uk::cd63b128-5bbb-4867-bad5-e2b99d3ce767" providerId="AD" clId="Web-{7B6A7C92-EAD1-3B79-609E-B00816B1363E}" dt="2021-03-16T11:43:23.151" v="17" actId="1076"/>
        <pc:sldMkLst>
          <pc:docMk/>
          <pc:sldMk cId="2312414222" sldId="340"/>
        </pc:sldMkLst>
        <pc:spChg chg="mod">
          <ac:chgData name="Baker, Emily (STFC,DL,AST)" userId="S::emily.baker@stfc.ac.uk::cd63b128-5bbb-4867-bad5-e2b99d3ce767" providerId="AD" clId="Web-{7B6A7C92-EAD1-3B79-609E-B00816B1363E}" dt="2021-03-16T11:42:49.056" v="5" actId="1076"/>
          <ac:spMkLst>
            <pc:docMk/>
            <pc:sldMk cId="2312414222" sldId="340"/>
            <ac:spMk id="2" creationId="{00000000-0000-0000-0000-000000000000}"/>
          </ac:spMkLst>
        </pc:spChg>
        <pc:spChg chg="mod">
          <ac:chgData name="Baker, Emily (STFC,DL,AST)" userId="S::emily.baker@stfc.ac.uk::cd63b128-5bbb-4867-bad5-e2b99d3ce767" providerId="AD" clId="Web-{7B6A7C92-EAD1-3B79-609E-B00816B1363E}" dt="2021-03-16T11:43:23.151" v="17" actId="1076"/>
          <ac:spMkLst>
            <pc:docMk/>
            <pc:sldMk cId="2312414222" sldId="340"/>
            <ac:spMk id="12" creationId="{00000000-0000-0000-0000-000000000000}"/>
          </ac:spMkLst>
        </pc:spChg>
      </pc:sldChg>
      <pc:sldMasterChg chg="add addSldLayout">
        <pc:chgData name="Baker, Emily (STFC,DL,AST)" userId="S::emily.baker@stfc.ac.uk::cd63b128-5bbb-4867-bad5-e2b99d3ce767" providerId="AD" clId="Web-{7B6A7C92-EAD1-3B79-609E-B00816B1363E}" dt="2021-03-16T11:42:37.775" v="3"/>
        <pc:sldMasterMkLst>
          <pc:docMk/>
          <pc:sldMasterMk cId="3963992166" sldId="2147483701"/>
        </pc:sldMasterMkLst>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1378427798" sldId="2147483660"/>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2208534630" sldId="2147483702"/>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1541356849" sldId="2147483703"/>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2251684574" sldId="2147483704"/>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3992503238" sldId="2147483705"/>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2956065494" sldId="2147483706"/>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3652534112" sldId="2147483707"/>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554829949" sldId="2147483708"/>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754249386" sldId="2147483709"/>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3530628647" sldId="2147483710"/>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1571751828" sldId="2147483711"/>
          </pc:sldLayoutMkLst>
        </pc:sldLayoutChg>
        <pc:sldLayoutChg chg="add">
          <pc:chgData name="Baker, Emily (STFC,DL,AST)" userId="S::emily.baker@stfc.ac.uk::cd63b128-5bbb-4867-bad5-e2b99d3ce767" providerId="AD" clId="Web-{7B6A7C92-EAD1-3B79-609E-B00816B1363E}" dt="2021-03-16T11:42:37.775" v="3"/>
          <pc:sldLayoutMkLst>
            <pc:docMk/>
            <pc:sldMasterMk cId="3963992166" sldId="2147483701"/>
            <pc:sldLayoutMk cId="2119444964" sldId="2147483712"/>
          </pc:sldLayoutMkLst>
        </pc:sldLayoutChg>
      </pc:sldMasterChg>
      <pc:sldMasterChg chg="replId">
        <pc:chgData name="Baker, Emily (STFC,DL,AST)" userId="S::emily.baker@stfc.ac.uk::cd63b128-5bbb-4867-bad5-e2b99d3ce767" providerId="AD" clId="Web-{7B6A7C92-EAD1-3B79-609E-B00816B1363E}" dt="2021-03-16T11:42:37.775" v="3"/>
        <pc:sldMasterMkLst>
          <pc:docMk/>
          <pc:sldMasterMk cId="3329901280" sldId="2147484013"/>
        </pc:sldMasterMkLst>
      </pc:sldMasterChg>
    </pc:docChg>
  </pc:docChgLst>
  <pc:docChgLst>
    <pc:chgData name="Baker, Emily (STFC,DL,AST)" userId="S::emily.baker@stfc.ac.uk::cd63b128-5bbb-4867-bad5-e2b99d3ce767" providerId="AD" clId="Web-{7D563185-4B3F-1149-30D0-DB4F44B6BB36}"/>
    <pc:docChg chg="delSld modSld">
      <pc:chgData name="Baker, Emily (STFC,DL,AST)" userId="S::emily.baker@stfc.ac.uk::cd63b128-5bbb-4867-bad5-e2b99d3ce767" providerId="AD" clId="Web-{7D563185-4B3F-1149-30D0-DB4F44B6BB36}" dt="2022-10-31T15:19:05.976" v="42"/>
      <pc:docMkLst>
        <pc:docMk/>
      </pc:docMkLst>
      <pc:sldChg chg="modSp">
        <pc:chgData name="Baker, Emily (STFC,DL,AST)" userId="S::emily.baker@stfc.ac.uk::cd63b128-5bbb-4867-bad5-e2b99d3ce767" providerId="AD" clId="Web-{7D563185-4B3F-1149-30D0-DB4F44B6BB36}" dt="2022-10-31T15:18:57.741" v="12" actId="20577"/>
        <pc:sldMkLst>
          <pc:docMk/>
          <pc:sldMk cId="3224382533" sldId="257"/>
        </pc:sldMkLst>
        <pc:spChg chg="mod">
          <ac:chgData name="Baker, Emily (STFC,DL,AST)" userId="S::emily.baker@stfc.ac.uk::cd63b128-5bbb-4867-bad5-e2b99d3ce767" providerId="AD" clId="Web-{7D563185-4B3F-1149-30D0-DB4F44B6BB36}" dt="2022-10-31T15:18:57.741" v="12" actId="20577"/>
          <ac:spMkLst>
            <pc:docMk/>
            <pc:sldMk cId="3224382533" sldId="257"/>
            <ac:spMk id="12" creationId="{00000000-0000-0000-0000-000000000000}"/>
          </ac:spMkLst>
        </pc:spChg>
      </pc:sldChg>
      <pc:sldChg chg="modSp">
        <pc:chgData name="Baker, Emily (STFC,DL,AST)" userId="S::emily.baker@stfc.ac.uk::cd63b128-5bbb-4867-bad5-e2b99d3ce767" providerId="AD" clId="Web-{7D563185-4B3F-1149-30D0-DB4F44B6BB36}" dt="2022-10-31T15:19:02.148" v="14" actId="20577"/>
        <pc:sldMkLst>
          <pc:docMk/>
          <pc:sldMk cId="3667547723" sldId="311"/>
        </pc:sldMkLst>
        <pc:spChg chg="mod">
          <ac:chgData name="Baker, Emily (STFC,DL,AST)" userId="S::emily.baker@stfc.ac.uk::cd63b128-5bbb-4867-bad5-e2b99d3ce767" providerId="AD" clId="Web-{7D563185-4B3F-1149-30D0-DB4F44B6BB36}" dt="2022-10-31T15:19:02.148" v="14" actId="20577"/>
          <ac:spMkLst>
            <pc:docMk/>
            <pc:sldMk cId="3667547723" sldId="311"/>
            <ac:spMk id="16" creationId="{2422DBB9-7747-7041-8E78-C517CE8075C9}"/>
          </ac:spMkLst>
        </pc:spChg>
      </pc:sldChg>
      <pc:sldChg chg="del">
        <pc:chgData name="Baker, Emily (STFC,DL,AST)" userId="S::emily.baker@stfc.ac.uk::cd63b128-5bbb-4867-bad5-e2b99d3ce767" providerId="AD" clId="Web-{7D563185-4B3F-1149-30D0-DB4F44B6BB36}" dt="2022-10-31T15:19:05.976" v="42"/>
        <pc:sldMkLst>
          <pc:docMk/>
          <pc:sldMk cId="2796238656" sldId="333"/>
        </pc:sldMkLst>
      </pc:sldChg>
      <pc:sldChg chg="del">
        <pc:chgData name="Baker, Emily (STFC,DL,AST)" userId="S::emily.baker@stfc.ac.uk::cd63b128-5bbb-4867-bad5-e2b99d3ce767" providerId="AD" clId="Web-{7D563185-4B3F-1149-30D0-DB4F44B6BB36}" dt="2022-10-31T15:19:05.960" v="31"/>
        <pc:sldMkLst>
          <pc:docMk/>
          <pc:sldMk cId="1728832231" sldId="334"/>
        </pc:sldMkLst>
      </pc:sldChg>
      <pc:sldChg chg="del">
        <pc:chgData name="Baker, Emily (STFC,DL,AST)" userId="S::emily.baker@stfc.ac.uk::cd63b128-5bbb-4867-bad5-e2b99d3ce767" providerId="AD" clId="Web-{7D563185-4B3F-1149-30D0-DB4F44B6BB36}" dt="2022-10-31T15:19:05.945" v="30"/>
        <pc:sldMkLst>
          <pc:docMk/>
          <pc:sldMk cId="3821330142" sldId="335"/>
        </pc:sldMkLst>
      </pc:sldChg>
      <pc:sldChg chg="del">
        <pc:chgData name="Baker, Emily (STFC,DL,AST)" userId="S::emily.baker@stfc.ac.uk::cd63b128-5bbb-4867-bad5-e2b99d3ce767" providerId="AD" clId="Web-{7D563185-4B3F-1149-30D0-DB4F44B6BB36}" dt="2022-10-31T15:19:05.960" v="38"/>
        <pc:sldMkLst>
          <pc:docMk/>
          <pc:sldMk cId="3142438240" sldId="336"/>
        </pc:sldMkLst>
      </pc:sldChg>
      <pc:sldChg chg="del">
        <pc:chgData name="Baker, Emily (STFC,DL,AST)" userId="S::emily.baker@stfc.ac.uk::cd63b128-5bbb-4867-bad5-e2b99d3ce767" providerId="AD" clId="Web-{7D563185-4B3F-1149-30D0-DB4F44B6BB36}" dt="2022-10-31T15:19:05.960" v="37"/>
        <pc:sldMkLst>
          <pc:docMk/>
          <pc:sldMk cId="2873194912" sldId="337"/>
        </pc:sldMkLst>
      </pc:sldChg>
      <pc:sldChg chg="del">
        <pc:chgData name="Baker, Emily (STFC,DL,AST)" userId="S::emily.baker@stfc.ac.uk::cd63b128-5bbb-4867-bad5-e2b99d3ce767" providerId="AD" clId="Web-{7D563185-4B3F-1149-30D0-DB4F44B6BB36}" dt="2022-10-31T15:19:05.960" v="36"/>
        <pc:sldMkLst>
          <pc:docMk/>
          <pc:sldMk cId="3987243347" sldId="338"/>
        </pc:sldMkLst>
      </pc:sldChg>
      <pc:sldChg chg="del">
        <pc:chgData name="Baker, Emily (STFC,DL,AST)" userId="S::emily.baker@stfc.ac.uk::cd63b128-5bbb-4867-bad5-e2b99d3ce767" providerId="AD" clId="Web-{7D563185-4B3F-1149-30D0-DB4F44B6BB36}" dt="2022-10-31T15:19:05.960" v="35"/>
        <pc:sldMkLst>
          <pc:docMk/>
          <pc:sldMk cId="254673928" sldId="339"/>
        </pc:sldMkLst>
      </pc:sldChg>
      <pc:sldChg chg="del">
        <pc:chgData name="Baker, Emily (STFC,DL,AST)" userId="S::emily.baker@stfc.ac.uk::cd63b128-5bbb-4867-bad5-e2b99d3ce767" providerId="AD" clId="Web-{7D563185-4B3F-1149-30D0-DB4F44B6BB36}" dt="2022-10-31T15:19:05.960" v="34"/>
        <pc:sldMkLst>
          <pc:docMk/>
          <pc:sldMk cId="1937946077" sldId="340"/>
        </pc:sldMkLst>
      </pc:sldChg>
      <pc:sldChg chg="del">
        <pc:chgData name="Baker, Emily (STFC,DL,AST)" userId="S::emily.baker@stfc.ac.uk::cd63b128-5bbb-4867-bad5-e2b99d3ce767" providerId="AD" clId="Web-{7D563185-4B3F-1149-30D0-DB4F44B6BB36}" dt="2022-10-31T15:19:05.960" v="33"/>
        <pc:sldMkLst>
          <pc:docMk/>
          <pc:sldMk cId="853887499" sldId="341"/>
        </pc:sldMkLst>
      </pc:sldChg>
      <pc:sldChg chg="del">
        <pc:chgData name="Baker, Emily (STFC,DL,AST)" userId="S::emily.baker@stfc.ac.uk::cd63b128-5bbb-4867-bad5-e2b99d3ce767" providerId="AD" clId="Web-{7D563185-4B3F-1149-30D0-DB4F44B6BB36}" dt="2022-10-31T15:19:05.960" v="32"/>
        <pc:sldMkLst>
          <pc:docMk/>
          <pc:sldMk cId="1856804145" sldId="342"/>
        </pc:sldMkLst>
      </pc:sldChg>
      <pc:sldChg chg="del">
        <pc:chgData name="Baker, Emily (STFC,DL,AST)" userId="S::emily.baker@stfc.ac.uk::cd63b128-5bbb-4867-bad5-e2b99d3ce767" providerId="AD" clId="Web-{7D563185-4B3F-1149-30D0-DB4F44B6BB36}" dt="2022-10-31T15:19:05.945" v="22"/>
        <pc:sldMkLst>
          <pc:docMk/>
          <pc:sldMk cId="1098194229" sldId="343"/>
        </pc:sldMkLst>
      </pc:sldChg>
      <pc:sldChg chg="del">
        <pc:chgData name="Baker, Emily (STFC,DL,AST)" userId="S::emily.baker@stfc.ac.uk::cd63b128-5bbb-4867-bad5-e2b99d3ce767" providerId="AD" clId="Web-{7D563185-4B3F-1149-30D0-DB4F44B6BB36}" dt="2022-10-31T15:19:05.945" v="24"/>
        <pc:sldMkLst>
          <pc:docMk/>
          <pc:sldMk cId="4248862231" sldId="344"/>
        </pc:sldMkLst>
      </pc:sldChg>
      <pc:sldChg chg="del">
        <pc:chgData name="Baker, Emily (STFC,DL,AST)" userId="S::emily.baker@stfc.ac.uk::cd63b128-5bbb-4867-bad5-e2b99d3ce767" providerId="AD" clId="Web-{7D563185-4B3F-1149-30D0-DB4F44B6BB36}" dt="2022-10-31T15:19:05.929" v="20"/>
        <pc:sldMkLst>
          <pc:docMk/>
          <pc:sldMk cId="392829059" sldId="345"/>
        </pc:sldMkLst>
      </pc:sldChg>
      <pc:sldChg chg="del">
        <pc:chgData name="Baker, Emily (STFC,DL,AST)" userId="S::emily.baker@stfc.ac.uk::cd63b128-5bbb-4867-bad5-e2b99d3ce767" providerId="AD" clId="Web-{7D563185-4B3F-1149-30D0-DB4F44B6BB36}" dt="2022-10-31T15:19:05.945" v="21"/>
        <pc:sldMkLst>
          <pc:docMk/>
          <pc:sldMk cId="3744695227" sldId="346"/>
        </pc:sldMkLst>
      </pc:sldChg>
      <pc:sldChg chg="del">
        <pc:chgData name="Baker, Emily (STFC,DL,AST)" userId="S::emily.baker@stfc.ac.uk::cd63b128-5bbb-4867-bad5-e2b99d3ce767" providerId="AD" clId="Web-{7D563185-4B3F-1149-30D0-DB4F44B6BB36}" dt="2022-10-31T15:19:05.945" v="23"/>
        <pc:sldMkLst>
          <pc:docMk/>
          <pc:sldMk cId="1666273792" sldId="347"/>
        </pc:sldMkLst>
      </pc:sldChg>
      <pc:sldChg chg="del">
        <pc:chgData name="Baker, Emily (STFC,DL,AST)" userId="S::emily.baker@stfc.ac.uk::cd63b128-5bbb-4867-bad5-e2b99d3ce767" providerId="AD" clId="Web-{7D563185-4B3F-1149-30D0-DB4F44B6BB36}" dt="2022-10-31T15:19:05.960" v="41"/>
        <pc:sldMkLst>
          <pc:docMk/>
          <pc:sldMk cId="3696767029" sldId="348"/>
        </pc:sldMkLst>
      </pc:sldChg>
      <pc:sldChg chg="del">
        <pc:chgData name="Baker, Emily (STFC,DL,AST)" userId="S::emily.baker@stfc.ac.uk::cd63b128-5bbb-4867-bad5-e2b99d3ce767" providerId="AD" clId="Web-{7D563185-4B3F-1149-30D0-DB4F44B6BB36}" dt="2022-10-31T15:19:05.960" v="39"/>
        <pc:sldMkLst>
          <pc:docMk/>
          <pc:sldMk cId="1196978408" sldId="349"/>
        </pc:sldMkLst>
      </pc:sldChg>
      <pc:sldChg chg="del">
        <pc:chgData name="Baker, Emily (STFC,DL,AST)" userId="S::emily.baker@stfc.ac.uk::cd63b128-5bbb-4867-bad5-e2b99d3ce767" providerId="AD" clId="Web-{7D563185-4B3F-1149-30D0-DB4F44B6BB36}" dt="2022-10-31T15:19:05.929" v="19"/>
        <pc:sldMkLst>
          <pc:docMk/>
          <pc:sldMk cId="2935634474" sldId="350"/>
        </pc:sldMkLst>
      </pc:sldChg>
      <pc:sldChg chg="del">
        <pc:chgData name="Baker, Emily (STFC,DL,AST)" userId="S::emily.baker@stfc.ac.uk::cd63b128-5bbb-4867-bad5-e2b99d3ce767" providerId="AD" clId="Web-{7D563185-4B3F-1149-30D0-DB4F44B6BB36}" dt="2022-10-31T15:19:05.929" v="18"/>
        <pc:sldMkLst>
          <pc:docMk/>
          <pc:sldMk cId="440261927" sldId="351"/>
        </pc:sldMkLst>
      </pc:sldChg>
      <pc:sldChg chg="del">
        <pc:chgData name="Baker, Emily (STFC,DL,AST)" userId="S::emily.baker@stfc.ac.uk::cd63b128-5bbb-4867-bad5-e2b99d3ce767" providerId="AD" clId="Web-{7D563185-4B3F-1149-30D0-DB4F44B6BB36}" dt="2022-10-31T15:19:05.960" v="40"/>
        <pc:sldMkLst>
          <pc:docMk/>
          <pc:sldMk cId="3013026400" sldId="352"/>
        </pc:sldMkLst>
      </pc:sldChg>
      <pc:sldChg chg="del">
        <pc:chgData name="Baker, Emily (STFC,DL,AST)" userId="S::emily.baker@stfc.ac.uk::cd63b128-5bbb-4867-bad5-e2b99d3ce767" providerId="AD" clId="Web-{7D563185-4B3F-1149-30D0-DB4F44B6BB36}" dt="2022-10-31T15:19:05.945" v="29"/>
        <pc:sldMkLst>
          <pc:docMk/>
          <pc:sldMk cId="2417263484" sldId="353"/>
        </pc:sldMkLst>
      </pc:sldChg>
      <pc:sldChg chg="del">
        <pc:chgData name="Baker, Emily (STFC,DL,AST)" userId="S::emily.baker@stfc.ac.uk::cd63b128-5bbb-4867-bad5-e2b99d3ce767" providerId="AD" clId="Web-{7D563185-4B3F-1149-30D0-DB4F44B6BB36}" dt="2022-10-31T15:19:05.945" v="28"/>
        <pc:sldMkLst>
          <pc:docMk/>
          <pc:sldMk cId="2337427264" sldId="354"/>
        </pc:sldMkLst>
      </pc:sldChg>
      <pc:sldChg chg="del">
        <pc:chgData name="Baker, Emily (STFC,DL,AST)" userId="S::emily.baker@stfc.ac.uk::cd63b128-5bbb-4867-bad5-e2b99d3ce767" providerId="AD" clId="Web-{7D563185-4B3F-1149-30D0-DB4F44B6BB36}" dt="2022-10-31T15:19:05.945" v="27"/>
        <pc:sldMkLst>
          <pc:docMk/>
          <pc:sldMk cId="3245818220" sldId="355"/>
        </pc:sldMkLst>
      </pc:sldChg>
      <pc:sldChg chg="del">
        <pc:chgData name="Baker, Emily (STFC,DL,AST)" userId="S::emily.baker@stfc.ac.uk::cd63b128-5bbb-4867-bad5-e2b99d3ce767" providerId="AD" clId="Web-{7D563185-4B3F-1149-30D0-DB4F44B6BB36}" dt="2022-10-31T15:19:05.945" v="26"/>
        <pc:sldMkLst>
          <pc:docMk/>
          <pc:sldMk cId="3328034171" sldId="356"/>
        </pc:sldMkLst>
      </pc:sldChg>
      <pc:sldChg chg="del">
        <pc:chgData name="Baker, Emily (STFC,DL,AST)" userId="S::emily.baker@stfc.ac.uk::cd63b128-5bbb-4867-bad5-e2b99d3ce767" providerId="AD" clId="Web-{7D563185-4B3F-1149-30D0-DB4F44B6BB36}" dt="2022-10-31T15:19:05.945" v="25"/>
        <pc:sldMkLst>
          <pc:docMk/>
          <pc:sldMk cId="2609876168" sldId="357"/>
        </pc:sldMkLst>
      </pc:sldChg>
      <pc:sldChg chg="del">
        <pc:chgData name="Baker, Emily (STFC,DL,AST)" userId="S::emily.baker@stfc.ac.uk::cd63b128-5bbb-4867-bad5-e2b99d3ce767" providerId="AD" clId="Web-{7D563185-4B3F-1149-30D0-DB4F44B6BB36}" dt="2022-10-31T15:19:05.929" v="17"/>
        <pc:sldMkLst>
          <pc:docMk/>
          <pc:sldMk cId="1258581422" sldId="358"/>
        </pc:sldMkLst>
      </pc:sldChg>
      <pc:sldChg chg="del">
        <pc:chgData name="Baker, Emily (STFC,DL,AST)" userId="S::emily.baker@stfc.ac.uk::cd63b128-5bbb-4867-bad5-e2b99d3ce767" providerId="AD" clId="Web-{7D563185-4B3F-1149-30D0-DB4F44B6BB36}" dt="2022-10-31T15:19:05.929" v="16"/>
        <pc:sldMkLst>
          <pc:docMk/>
          <pc:sldMk cId="2319169878" sldId="360"/>
        </pc:sldMkLst>
      </pc:sldChg>
      <pc:sldChg chg="del">
        <pc:chgData name="Baker, Emily (STFC,DL,AST)" userId="S::emily.baker@stfc.ac.uk::cd63b128-5bbb-4867-bad5-e2b99d3ce767" providerId="AD" clId="Web-{7D563185-4B3F-1149-30D0-DB4F44B6BB36}" dt="2022-10-31T15:19:05.929" v="15"/>
        <pc:sldMkLst>
          <pc:docMk/>
          <pc:sldMk cId="4127488901" sldId="361"/>
        </pc:sldMkLst>
      </pc:sldChg>
    </pc:docChg>
  </pc:docChgLst>
  <pc:docChgLst>
    <pc:chgData name="Baker, Emily (STFC,DL,AST)" userId="S::emily.baker@stfc.ac.uk::cd63b128-5bbb-4867-bad5-e2b99d3ce767" providerId="AD" clId="Web-{FD21EFC0-BB96-21BA-9140-BB5F17B2C0CB}"/>
    <pc:docChg chg="addSld delSld modSld">
      <pc:chgData name="Baker, Emily (STFC,DL,AST)" userId="S::emily.baker@stfc.ac.uk::cd63b128-5bbb-4867-bad5-e2b99d3ce767" providerId="AD" clId="Web-{FD21EFC0-BB96-21BA-9140-BB5F17B2C0CB}" dt="2022-11-03T08:50:37.685" v="43" actId="20577"/>
      <pc:docMkLst>
        <pc:docMk/>
      </pc:docMkLst>
      <pc:sldChg chg="new del">
        <pc:chgData name="Baker, Emily (STFC,DL,AST)" userId="S::emily.baker@stfc.ac.uk::cd63b128-5bbb-4867-bad5-e2b99d3ce767" providerId="AD" clId="Web-{FD21EFC0-BB96-21BA-9140-BB5F17B2C0CB}" dt="2022-11-03T08:45:55.584" v="2"/>
        <pc:sldMkLst>
          <pc:docMk/>
          <pc:sldMk cId="1249467383" sldId="332"/>
        </pc:sldMkLst>
      </pc:sldChg>
      <pc:sldChg chg="addSp modSp new mod modClrScheme chgLayout">
        <pc:chgData name="Baker, Emily (STFC,DL,AST)" userId="S::emily.baker@stfc.ac.uk::cd63b128-5bbb-4867-bad5-e2b99d3ce767" providerId="AD" clId="Web-{FD21EFC0-BB96-21BA-9140-BB5F17B2C0CB}" dt="2022-11-03T08:50:37.685" v="43" actId="20577"/>
        <pc:sldMkLst>
          <pc:docMk/>
          <pc:sldMk cId="1479694801" sldId="333"/>
        </pc:sldMkLst>
        <pc:spChg chg="add mod">
          <ac:chgData name="Baker, Emily (STFC,DL,AST)" userId="S::emily.baker@stfc.ac.uk::cd63b128-5bbb-4867-bad5-e2b99d3ce767" providerId="AD" clId="Web-{FD21EFC0-BB96-21BA-9140-BB5F17B2C0CB}" dt="2022-11-03T08:50:37.685" v="43" actId="20577"/>
          <ac:spMkLst>
            <pc:docMk/>
            <pc:sldMk cId="1479694801" sldId="333"/>
            <ac:spMk id="2" creationId="{C9CFB8A8-A50F-94FD-7972-6B8C816772CA}"/>
          </ac:spMkLst>
        </pc:spChg>
        <pc:spChg chg="add mod">
          <ac:chgData name="Baker, Emily (STFC,DL,AST)" userId="S::emily.baker@stfc.ac.uk::cd63b128-5bbb-4867-bad5-e2b99d3ce767" providerId="AD" clId="Web-{FD21EFC0-BB96-21BA-9140-BB5F17B2C0CB}" dt="2022-11-03T08:50:25.466" v="41" actId="1076"/>
          <ac:spMkLst>
            <pc:docMk/>
            <pc:sldMk cId="1479694801" sldId="333"/>
            <ac:spMk id="3" creationId="{21783994-860A-3D23-7FDA-F0D779998C8D}"/>
          </ac:spMkLst>
        </pc:spChg>
        <pc:picChg chg="add mod">
          <ac:chgData name="Baker, Emily (STFC,DL,AST)" userId="S::emily.baker@stfc.ac.uk::cd63b128-5bbb-4867-bad5-e2b99d3ce767" providerId="AD" clId="Web-{FD21EFC0-BB96-21BA-9140-BB5F17B2C0CB}" dt="2022-11-03T08:50:23.091" v="40" actId="1076"/>
          <ac:picMkLst>
            <pc:docMk/>
            <pc:sldMk cId="1479694801" sldId="333"/>
            <ac:picMk id="4" creationId="{320F31A8-BD61-E6A0-25C5-1E26A544616E}"/>
          </ac:picMkLst>
        </pc:picChg>
      </pc:sldChg>
    </pc:docChg>
  </pc:docChgLst>
  <pc:docChgLst>
    <pc:chgData name="Baker, Emily (STFC,DL,AST)" userId="S::emily.baker@stfc.ac.uk::cd63b128-5bbb-4867-bad5-e2b99d3ce767" providerId="AD" clId="Web-{AD5490FD-AB8A-92D0-2AA8-AF49753A27FD}"/>
    <pc:docChg chg="modSld">
      <pc:chgData name="Baker, Emily (STFC,DL,AST)" userId="S::emily.baker@stfc.ac.uk::cd63b128-5bbb-4867-bad5-e2b99d3ce767" providerId="AD" clId="Web-{AD5490FD-AB8A-92D0-2AA8-AF49753A27FD}" dt="2021-12-07T12:34:09.645" v="15" actId="20577"/>
      <pc:docMkLst>
        <pc:docMk/>
      </pc:docMkLst>
      <pc:sldChg chg="addSp modSp">
        <pc:chgData name="Baker, Emily (STFC,DL,AST)" userId="S::emily.baker@stfc.ac.uk::cd63b128-5bbb-4867-bad5-e2b99d3ce767" providerId="AD" clId="Web-{AD5490FD-AB8A-92D0-2AA8-AF49753A27FD}" dt="2021-12-07T12:34:09.645" v="15" actId="20577"/>
        <pc:sldMkLst>
          <pc:docMk/>
          <pc:sldMk cId="2966689982" sldId="367"/>
        </pc:sldMkLst>
        <pc:spChg chg="add mod">
          <ac:chgData name="Baker, Emily (STFC,DL,AST)" userId="S::emily.baker@stfc.ac.uk::cd63b128-5bbb-4867-bad5-e2b99d3ce767" providerId="AD" clId="Web-{AD5490FD-AB8A-92D0-2AA8-AF49753A27FD}" dt="2021-12-07T12:34:09.645" v="15" actId="20577"/>
          <ac:spMkLst>
            <pc:docMk/>
            <pc:sldMk cId="2966689982" sldId="367"/>
            <ac:spMk id="2" creationId="{B50FA52B-9080-45C2-9FB6-05A7BE33BBCA}"/>
          </ac:spMkLst>
        </pc:spChg>
      </pc:sldChg>
    </pc:docChg>
  </pc:docChgLst>
  <pc:docChgLst>
    <pc:chgData name="Baker, Emily (STFC,DL,AST)" userId="S::emily.baker@stfc.ac.uk::cd63b128-5bbb-4867-bad5-e2b99d3ce767" providerId="AD" clId="Web-{E53D877D-9F3A-A86D-6C75-E87598B76563}"/>
    <pc:docChg chg="addSld delSld modSld">
      <pc:chgData name="Baker, Emily (STFC,DL,AST)" userId="S::emily.baker@stfc.ac.uk::cd63b128-5bbb-4867-bad5-e2b99d3ce767" providerId="AD" clId="Web-{E53D877D-9F3A-A86D-6C75-E87598B76563}" dt="2020-10-20T10:30:37.977" v="27" actId="1076"/>
      <pc:docMkLst>
        <pc:docMk/>
      </pc:docMkLst>
      <pc:sldChg chg="new del">
        <pc:chgData name="Baker, Emily (STFC,DL,AST)" userId="S::emily.baker@stfc.ac.uk::cd63b128-5bbb-4867-bad5-e2b99d3ce767" providerId="AD" clId="Web-{E53D877D-9F3A-A86D-6C75-E87598B76563}" dt="2020-10-20T10:29:53.070" v="2"/>
        <pc:sldMkLst>
          <pc:docMk/>
          <pc:sldMk cId="3399278283" sldId="324"/>
        </pc:sldMkLst>
      </pc:sldChg>
      <pc:sldChg chg="addSp delSp modSp add replId">
        <pc:chgData name="Baker, Emily (STFC,DL,AST)" userId="S::emily.baker@stfc.ac.uk::cd63b128-5bbb-4867-bad5-e2b99d3ce767" providerId="AD" clId="Web-{E53D877D-9F3A-A86D-6C75-E87598B76563}" dt="2020-10-20T10:30:37.977" v="27" actId="1076"/>
        <pc:sldMkLst>
          <pc:docMk/>
          <pc:sldMk cId="3163024502" sldId="325"/>
        </pc:sldMkLst>
        <pc:spChg chg="mod">
          <ac:chgData name="Baker, Emily (STFC,DL,AST)" userId="S::emily.baker@stfc.ac.uk::cd63b128-5bbb-4867-bad5-e2b99d3ce767" providerId="AD" clId="Web-{E53D877D-9F3A-A86D-6C75-E87598B76563}" dt="2020-10-20T10:30:37.977" v="27" actId="1076"/>
          <ac:spMkLst>
            <pc:docMk/>
            <pc:sldMk cId="3163024502" sldId="325"/>
            <ac:spMk id="2" creationId="{7E5C67F7-4F3F-4D1D-9234-DFE156D327DE}"/>
          </ac:spMkLst>
        </pc:spChg>
        <pc:spChg chg="del">
          <ac:chgData name="Baker, Emily (STFC,DL,AST)" userId="S::emily.baker@stfc.ac.uk::cd63b128-5bbb-4867-bad5-e2b99d3ce767" providerId="AD" clId="Web-{E53D877D-9F3A-A86D-6C75-E87598B76563}" dt="2020-10-20T10:30:04.820" v="13"/>
          <ac:spMkLst>
            <pc:docMk/>
            <pc:sldMk cId="3163024502" sldId="325"/>
            <ac:spMk id="3" creationId="{7CB46F00-78A5-403B-B95A-F320D5C1D029}"/>
          </ac:spMkLst>
        </pc:spChg>
        <pc:spChg chg="mod">
          <ac:chgData name="Baker, Emily (STFC,DL,AST)" userId="S::emily.baker@stfc.ac.uk::cd63b128-5bbb-4867-bad5-e2b99d3ce767" providerId="AD" clId="Web-{E53D877D-9F3A-A86D-6C75-E87598B76563}" dt="2020-10-20T10:30:35.961" v="26" actId="1076"/>
          <ac:spMkLst>
            <pc:docMk/>
            <pc:sldMk cId="3163024502" sldId="325"/>
            <ac:spMk id="5" creationId="{AFBB1E4E-853F-4D8E-BB72-770574543556}"/>
          </ac:spMkLst>
        </pc:spChg>
        <pc:picChg chg="del">
          <ac:chgData name="Baker, Emily (STFC,DL,AST)" userId="S::emily.baker@stfc.ac.uk::cd63b128-5bbb-4867-bad5-e2b99d3ce767" providerId="AD" clId="Web-{E53D877D-9F3A-A86D-6C75-E87598B76563}" dt="2020-10-20T10:30:06.414" v="17"/>
          <ac:picMkLst>
            <pc:docMk/>
            <pc:sldMk cId="3163024502" sldId="325"/>
            <ac:picMk id="4" creationId="{DDC01A34-1FC7-4F65-BE1C-3077381A4195}"/>
          </ac:picMkLst>
        </pc:picChg>
        <pc:picChg chg="del">
          <ac:chgData name="Baker, Emily (STFC,DL,AST)" userId="S::emily.baker@stfc.ac.uk::cd63b128-5bbb-4867-bad5-e2b99d3ce767" providerId="AD" clId="Web-{E53D877D-9F3A-A86D-6C75-E87598B76563}" dt="2020-10-20T10:30:06.367" v="14"/>
          <ac:picMkLst>
            <pc:docMk/>
            <pc:sldMk cId="3163024502" sldId="325"/>
            <ac:picMk id="6" creationId="{B0C61DE0-7841-4D1B-A3E2-D0F9A9D8177D}"/>
          </ac:picMkLst>
        </pc:picChg>
        <pc:picChg chg="del">
          <ac:chgData name="Baker, Emily (STFC,DL,AST)" userId="S::emily.baker@stfc.ac.uk::cd63b128-5bbb-4867-bad5-e2b99d3ce767" providerId="AD" clId="Web-{E53D877D-9F3A-A86D-6C75-E87598B76563}" dt="2020-10-20T10:30:06.382" v="15"/>
          <ac:picMkLst>
            <pc:docMk/>
            <pc:sldMk cId="3163024502" sldId="325"/>
            <ac:picMk id="7" creationId="{B86525F4-9E1F-451A-8599-789C546DF9A6}"/>
          </ac:picMkLst>
        </pc:picChg>
        <pc:picChg chg="del">
          <ac:chgData name="Baker, Emily (STFC,DL,AST)" userId="S::emily.baker@stfc.ac.uk::cd63b128-5bbb-4867-bad5-e2b99d3ce767" providerId="AD" clId="Web-{E53D877D-9F3A-A86D-6C75-E87598B76563}" dt="2020-10-20T10:30:06.398" v="16"/>
          <ac:picMkLst>
            <pc:docMk/>
            <pc:sldMk cId="3163024502" sldId="325"/>
            <ac:picMk id="8" creationId="{433000CD-15B1-43F8-998D-922B8DF7776A}"/>
          </ac:picMkLst>
        </pc:picChg>
        <pc:picChg chg="add mod">
          <ac:chgData name="Baker, Emily (STFC,DL,AST)" userId="S::emily.baker@stfc.ac.uk::cd63b128-5bbb-4867-bad5-e2b99d3ce767" providerId="AD" clId="Web-{E53D877D-9F3A-A86D-6C75-E87598B76563}" dt="2020-10-20T10:30:10.148" v="19" actId="1076"/>
          <ac:picMkLst>
            <pc:docMk/>
            <pc:sldMk cId="3163024502" sldId="325"/>
            <ac:picMk id="9" creationId="{64A2F0A6-FD9B-4AFD-9CE9-305CD2E1920C}"/>
          </ac:picMkLst>
        </pc:picChg>
      </pc:sldChg>
    </pc:docChg>
  </pc:docChgLst>
  <pc:docChgLst>
    <pc:chgData name="Baker, Emily (STFC,DL,AST)" userId="S::emily.baker@stfc.ac.uk::cd63b128-5bbb-4867-bad5-e2b99d3ce767" providerId="AD" clId="Web-{D1578AF1-7ACB-2A34-7044-228B1CB1C344}"/>
    <pc:docChg chg="modSld">
      <pc:chgData name="Baker, Emily (STFC,DL,AST)" userId="S::emily.baker@stfc.ac.uk::cd63b128-5bbb-4867-bad5-e2b99d3ce767" providerId="AD" clId="Web-{D1578AF1-7ACB-2A34-7044-228B1CB1C344}" dt="2022-03-07T15:27:12.511" v="105" actId="20577"/>
      <pc:docMkLst>
        <pc:docMk/>
      </pc:docMkLst>
      <pc:sldChg chg="modSp">
        <pc:chgData name="Baker, Emily (STFC,DL,AST)" userId="S::emily.baker@stfc.ac.uk::cd63b128-5bbb-4867-bad5-e2b99d3ce767" providerId="AD" clId="Web-{D1578AF1-7ACB-2A34-7044-228B1CB1C344}" dt="2022-03-07T15:23:04.169" v="12" actId="20577"/>
        <pc:sldMkLst>
          <pc:docMk/>
          <pc:sldMk cId="3667547723" sldId="311"/>
        </pc:sldMkLst>
        <pc:spChg chg="mod">
          <ac:chgData name="Baker, Emily (STFC,DL,AST)" userId="S::emily.baker@stfc.ac.uk::cd63b128-5bbb-4867-bad5-e2b99d3ce767" providerId="AD" clId="Web-{D1578AF1-7ACB-2A34-7044-228B1CB1C344}" dt="2022-03-07T15:23:04.169" v="12" actId="20577"/>
          <ac:spMkLst>
            <pc:docMk/>
            <pc:sldMk cId="3667547723" sldId="311"/>
            <ac:spMk id="16" creationId="{2422DBB9-7747-7041-8E78-C517CE8075C9}"/>
          </ac:spMkLst>
        </pc:spChg>
      </pc:sldChg>
      <pc:sldChg chg="addSp delSp modSp">
        <pc:chgData name="Baker, Emily (STFC,DL,AST)" userId="S::emily.baker@stfc.ac.uk::cd63b128-5bbb-4867-bad5-e2b99d3ce767" providerId="AD" clId="Web-{D1578AF1-7ACB-2A34-7044-228B1CB1C344}" dt="2022-03-07T15:27:12.511" v="105" actId="20577"/>
        <pc:sldMkLst>
          <pc:docMk/>
          <pc:sldMk cId="2566159516" sldId="313"/>
        </pc:sldMkLst>
        <pc:spChg chg="mod">
          <ac:chgData name="Baker, Emily (STFC,DL,AST)" userId="S::emily.baker@stfc.ac.uk::cd63b128-5bbb-4867-bad5-e2b99d3ce767" providerId="AD" clId="Web-{D1578AF1-7ACB-2A34-7044-228B1CB1C344}" dt="2022-03-07T15:26:42.743" v="92" actId="1076"/>
          <ac:spMkLst>
            <pc:docMk/>
            <pc:sldMk cId="2566159516" sldId="313"/>
            <ac:spMk id="3" creationId="{914DC482-620C-4E3D-BDD2-7E01A7BBECFF}"/>
          </ac:spMkLst>
        </pc:spChg>
        <pc:spChg chg="del">
          <ac:chgData name="Baker, Emily (STFC,DL,AST)" userId="S::emily.baker@stfc.ac.uk::cd63b128-5bbb-4867-bad5-e2b99d3ce767" providerId="AD" clId="Web-{D1578AF1-7ACB-2A34-7044-228B1CB1C344}" dt="2022-03-07T15:23:18.388" v="18"/>
          <ac:spMkLst>
            <pc:docMk/>
            <pc:sldMk cId="2566159516" sldId="313"/>
            <ac:spMk id="4" creationId="{36202DD9-16AF-4D6E-9E05-99AC64DE1B26}"/>
          </ac:spMkLst>
        </pc:spChg>
        <pc:spChg chg="add mod">
          <ac:chgData name="Baker, Emily (STFC,DL,AST)" userId="S::emily.baker@stfc.ac.uk::cd63b128-5bbb-4867-bad5-e2b99d3ce767" providerId="AD" clId="Web-{D1578AF1-7ACB-2A34-7044-228B1CB1C344}" dt="2022-03-07T15:27:12.511" v="105" actId="20577"/>
          <ac:spMkLst>
            <pc:docMk/>
            <pc:sldMk cId="2566159516" sldId="313"/>
            <ac:spMk id="5" creationId="{B0C42542-62AA-4974-97C7-804D1DB7EA67}"/>
          </ac:spMkLst>
        </pc:spChg>
        <pc:spChg chg="add del mod">
          <ac:chgData name="Baker, Emily (STFC,DL,AST)" userId="S::emily.baker@stfc.ac.uk::cd63b128-5bbb-4867-bad5-e2b99d3ce767" providerId="AD" clId="Web-{D1578AF1-7ACB-2A34-7044-228B1CB1C344}" dt="2022-03-07T15:25:29.083" v="57"/>
          <ac:spMkLst>
            <pc:docMk/>
            <pc:sldMk cId="2566159516" sldId="313"/>
            <ac:spMk id="9" creationId="{06D077FB-8ACD-403B-87DA-98A9AA4B54FE}"/>
          </ac:spMkLst>
        </pc:spChg>
        <pc:spChg chg="add mod">
          <ac:chgData name="Baker, Emily (STFC,DL,AST)" userId="S::emily.baker@stfc.ac.uk::cd63b128-5bbb-4867-bad5-e2b99d3ce767" providerId="AD" clId="Web-{D1578AF1-7ACB-2A34-7044-228B1CB1C344}" dt="2022-03-07T15:26:23.102" v="88" actId="20577"/>
          <ac:spMkLst>
            <pc:docMk/>
            <pc:sldMk cId="2566159516" sldId="313"/>
            <ac:spMk id="10" creationId="{2E22D2E3-D685-435A-ADAD-EE45DAFC594A}"/>
          </ac:spMkLst>
        </pc:spChg>
        <pc:picChg chg="add del mod">
          <ac:chgData name="Baker, Emily (STFC,DL,AST)" userId="S::emily.baker@stfc.ac.uk::cd63b128-5bbb-4867-bad5-e2b99d3ce767" providerId="AD" clId="Web-{D1578AF1-7ACB-2A34-7044-228B1CB1C344}" dt="2022-03-07T15:23:29.045" v="23"/>
          <ac:picMkLst>
            <pc:docMk/>
            <pc:sldMk cId="2566159516" sldId="313"/>
            <ac:picMk id="2" creationId="{70DCBC1E-C7BE-4A94-BC2F-67E420BD5290}"/>
          </ac:picMkLst>
        </pc:picChg>
        <pc:picChg chg="add del mod">
          <ac:chgData name="Baker, Emily (STFC,DL,AST)" userId="S::emily.baker@stfc.ac.uk::cd63b128-5bbb-4867-bad5-e2b99d3ce767" providerId="AD" clId="Web-{D1578AF1-7ACB-2A34-7044-228B1CB1C344}" dt="2022-03-07T15:24:09.079" v="38"/>
          <ac:picMkLst>
            <pc:docMk/>
            <pc:sldMk cId="2566159516" sldId="313"/>
            <ac:picMk id="6" creationId="{4BD64748-DFAD-48F9-BA51-8DC2C7EF625B}"/>
          </ac:picMkLst>
        </pc:picChg>
        <pc:picChg chg="add del mod">
          <ac:chgData name="Baker, Emily (STFC,DL,AST)" userId="S::emily.baker@stfc.ac.uk::cd63b128-5bbb-4867-bad5-e2b99d3ce767" providerId="AD" clId="Web-{D1578AF1-7ACB-2A34-7044-228B1CB1C344}" dt="2022-03-07T15:24:33.424" v="45"/>
          <ac:picMkLst>
            <pc:docMk/>
            <pc:sldMk cId="2566159516" sldId="313"/>
            <ac:picMk id="7" creationId="{44438470-009F-42E2-88F3-33F225460821}"/>
          </ac:picMkLst>
        </pc:picChg>
        <pc:picChg chg="add mod">
          <ac:chgData name="Baker, Emily (STFC,DL,AST)" userId="S::emily.baker@stfc.ac.uk::cd63b128-5bbb-4867-bad5-e2b99d3ce767" providerId="AD" clId="Web-{D1578AF1-7ACB-2A34-7044-228B1CB1C344}" dt="2022-03-07T15:26:39.556" v="91" actId="1076"/>
          <ac:picMkLst>
            <pc:docMk/>
            <pc:sldMk cId="2566159516" sldId="313"/>
            <ac:picMk id="8" creationId="{9188EDDC-DCCB-4756-8687-32CC064ACB5B}"/>
          </ac:picMkLst>
        </pc:picChg>
        <pc:picChg chg="add del mod">
          <ac:chgData name="Baker, Emily (STFC,DL,AST)" userId="S::emily.baker@stfc.ac.uk::cd63b128-5bbb-4867-bad5-e2b99d3ce767" providerId="AD" clId="Web-{D1578AF1-7ACB-2A34-7044-228B1CB1C344}" dt="2022-03-07T15:27:07.573" v="103"/>
          <ac:picMkLst>
            <pc:docMk/>
            <pc:sldMk cId="2566159516" sldId="313"/>
            <ac:picMk id="11" creationId="{FBC6FC77-FC1C-4840-BE04-18973AADF4B0}"/>
          </ac:picMkLst>
        </pc:picChg>
      </pc:sldChg>
    </pc:docChg>
  </pc:docChgLst>
  <pc:docChgLst>
    <pc:chgData name="Clarke, Jim (STFC,DL,AST)" userId="S::jim.clarke@stfc.ac.uk::cfbc3bf2-f1c3-43b3-bd3d-aaf645717052" providerId="AD" clId="Web-{836025F8-A14B-7946-F247-B68BCD2B4CA8}"/>
    <pc:docChg chg="modSld">
      <pc:chgData name="Clarke, Jim (STFC,DL,AST)" userId="S::jim.clarke@stfc.ac.uk::cfbc3bf2-f1c3-43b3-bd3d-aaf645717052" providerId="AD" clId="Web-{836025F8-A14B-7946-F247-B68BCD2B4CA8}" dt="2021-05-27T14:57:27.153" v="2" actId="20577"/>
      <pc:docMkLst>
        <pc:docMk/>
      </pc:docMkLst>
      <pc:sldChg chg="modSp">
        <pc:chgData name="Clarke, Jim (STFC,DL,AST)" userId="S::jim.clarke@stfc.ac.uk::cfbc3bf2-f1c3-43b3-bd3d-aaf645717052" providerId="AD" clId="Web-{836025F8-A14B-7946-F247-B68BCD2B4CA8}" dt="2021-05-27T14:57:27.153" v="2" actId="20577"/>
        <pc:sldMkLst>
          <pc:docMk/>
          <pc:sldMk cId="3667547723" sldId="311"/>
        </pc:sldMkLst>
        <pc:spChg chg="mod">
          <ac:chgData name="Clarke, Jim (STFC,DL,AST)" userId="S::jim.clarke@stfc.ac.uk::cfbc3bf2-f1c3-43b3-bd3d-aaf645717052" providerId="AD" clId="Web-{836025F8-A14B-7946-F247-B68BCD2B4CA8}" dt="2021-05-27T14:57:27.153" v="2" actId="20577"/>
          <ac:spMkLst>
            <pc:docMk/>
            <pc:sldMk cId="3667547723" sldId="311"/>
            <ac:spMk id="16" creationId="{2422DBB9-7747-7041-8E78-C517CE8075C9}"/>
          </ac:spMkLst>
        </pc:spChg>
      </pc:sldChg>
    </pc:docChg>
  </pc:docChgLst>
  <pc:docChgLst>
    <pc:chgData name="Clarke, Jim (STFC,DL,AST)" userId="S::jim.clarke@stfc.ac.uk::cfbc3bf2-f1c3-43b3-bd3d-aaf645717052" providerId="AD" clId="Web-{5056CAA4-0DDE-60D1-5EC5-88356EC4941B}"/>
    <pc:docChg chg="modSld">
      <pc:chgData name="Clarke, Jim (STFC,DL,AST)" userId="S::jim.clarke@stfc.ac.uk::cfbc3bf2-f1c3-43b3-bd3d-aaf645717052" providerId="AD" clId="Web-{5056CAA4-0DDE-60D1-5EC5-88356EC4941B}" dt="2021-02-09T10:57:26.003" v="23" actId="20577"/>
      <pc:docMkLst>
        <pc:docMk/>
      </pc:docMkLst>
      <pc:sldChg chg="modSp">
        <pc:chgData name="Clarke, Jim (STFC,DL,AST)" userId="S::jim.clarke@stfc.ac.uk::cfbc3bf2-f1c3-43b3-bd3d-aaf645717052" providerId="AD" clId="Web-{5056CAA4-0DDE-60D1-5EC5-88356EC4941B}" dt="2021-02-09T10:57:26.003" v="23" actId="20577"/>
        <pc:sldMkLst>
          <pc:docMk/>
          <pc:sldMk cId="1337876169" sldId="322"/>
        </pc:sldMkLst>
        <pc:spChg chg="mod">
          <ac:chgData name="Clarke, Jim (STFC,DL,AST)" userId="S::jim.clarke@stfc.ac.uk::cfbc3bf2-f1c3-43b3-bd3d-aaf645717052" providerId="AD" clId="Web-{5056CAA4-0DDE-60D1-5EC5-88356EC4941B}" dt="2021-02-09T10:57:26.003" v="23" actId="20577"/>
          <ac:spMkLst>
            <pc:docMk/>
            <pc:sldMk cId="1337876169" sldId="322"/>
            <ac:spMk id="8" creationId="{00000000-0000-0000-0000-000000000000}"/>
          </ac:spMkLst>
        </pc:spChg>
      </pc:sldChg>
      <pc:sldChg chg="modSp">
        <pc:chgData name="Clarke, Jim (STFC,DL,AST)" userId="S::jim.clarke@stfc.ac.uk::cfbc3bf2-f1c3-43b3-bd3d-aaf645717052" providerId="AD" clId="Web-{5056CAA4-0DDE-60D1-5EC5-88356EC4941B}" dt="2021-02-09T10:55:12.970" v="2" actId="20577"/>
        <pc:sldMkLst>
          <pc:docMk/>
          <pc:sldMk cId="3281214982" sldId="323"/>
        </pc:sldMkLst>
        <pc:spChg chg="mod">
          <ac:chgData name="Clarke, Jim (STFC,DL,AST)" userId="S::jim.clarke@stfc.ac.uk::cfbc3bf2-f1c3-43b3-bd3d-aaf645717052" providerId="AD" clId="Web-{5056CAA4-0DDE-60D1-5EC5-88356EC4941B}" dt="2021-02-09T10:55:12.970" v="2" actId="20577"/>
          <ac:spMkLst>
            <pc:docMk/>
            <pc:sldMk cId="3281214982" sldId="323"/>
            <ac:spMk id="7" creationId="{2422DBB9-7747-7041-8E78-C517CE8075C9}"/>
          </ac:spMkLst>
        </pc:spChg>
      </pc:sldChg>
    </pc:docChg>
  </pc:docChgLst>
  <pc:docChgLst>
    <pc:chgData name="Baker, Emily (STFC,DL,AST)" userId="S::emily.baker@stfc.ac.uk::cd63b128-5bbb-4867-bad5-e2b99d3ce767" providerId="AD" clId="Web-{8E71DF9D-F1DE-9F54-D3EA-75EA25219994}"/>
    <pc:docChg chg="addSld modSld addMainMaster">
      <pc:chgData name="Baker, Emily (STFC,DL,AST)" userId="S::emily.baker@stfc.ac.uk::cd63b128-5bbb-4867-bad5-e2b99d3ce767" providerId="AD" clId="Web-{8E71DF9D-F1DE-9F54-D3EA-75EA25219994}" dt="2022-11-07T17:09:10.583" v="38" actId="20577"/>
      <pc:docMkLst>
        <pc:docMk/>
      </pc:docMkLst>
      <pc:sldChg chg="modSp">
        <pc:chgData name="Baker, Emily (STFC,DL,AST)" userId="S::emily.baker@stfc.ac.uk::cd63b128-5bbb-4867-bad5-e2b99d3ce767" providerId="AD" clId="Web-{8E71DF9D-F1DE-9F54-D3EA-75EA25219994}" dt="2022-11-07T17:08:13.425" v="10" actId="20577"/>
        <pc:sldMkLst>
          <pc:docMk/>
          <pc:sldMk cId="3667547723" sldId="311"/>
        </pc:sldMkLst>
        <pc:spChg chg="mod">
          <ac:chgData name="Baker, Emily (STFC,DL,AST)" userId="S::emily.baker@stfc.ac.uk::cd63b128-5bbb-4867-bad5-e2b99d3ce767" providerId="AD" clId="Web-{8E71DF9D-F1DE-9F54-D3EA-75EA25219994}" dt="2022-11-07T17:08:13.425" v="10" actId="20577"/>
          <ac:spMkLst>
            <pc:docMk/>
            <pc:sldMk cId="3667547723" sldId="311"/>
            <ac:spMk id="16" creationId="{2422DBB9-7747-7041-8E78-C517CE8075C9}"/>
          </ac:spMkLst>
        </pc:spChg>
      </pc:sldChg>
      <pc:sldChg chg="modSp">
        <pc:chgData name="Baker, Emily (STFC,DL,AST)" userId="S::emily.baker@stfc.ac.uk::cd63b128-5bbb-4867-bad5-e2b99d3ce767" providerId="AD" clId="Web-{8E71DF9D-F1DE-9F54-D3EA-75EA25219994}" dt="2022-11-07T17:08:26.019" v="22" actId="20577"/>
        <pc:sldMkLst>
          <pc:docMk/>
          <pc:sldMk cId="3292320747" sldId="336"/>
        </pc:sldMkLst>
        <pc:spChg chg="mod">
          <ac:chgData name="Baker, Emily (STFC,DL,AST)" userId="S::emily.baker@stfc.ac.uk::cd63b128-5bbb-4867-bad5-e2b99d3ce767" providerId="AD" clId="Web-{8E71DF9D-F1DE-9F54-D3EA-75EA25219994}" dt="2022-11-07T17:08:26.019" v="22" actId="20577"/>
          <ac:spMkLst>
            <pc:docMk/>
            <pc:sldMk cId="3292320747" sldId="336"/>
            <ac:spMk id="8" creationId="{A1A39C34-E01A-FD49-8603-2E8AE6BB5606}"/>
          </ac:spMkLst>
        </pc:spChg>
      </pc:sldChg>
      <pc:sldChg chg="add replId">
        <pc:chgData name="Baker, Emily (STFC,DL,AST)" userId="S::emily.baker@stfc.ac.uk::cd63b128-5bbb-4867-bad5-e2b99d3ce767" providerId="AD" clId="Web-{8E71DF9D-F1DE-9F54-D3EA-75EA25219994}" dt="2022-11-07T17:08:15.628" v="11"/>
        <pc:sldMkLst>
          <pc:docMk/>
          <pc:sldMk cId="1427602706" sldId="357"/>
        </pc:sldMkLst>
      </pc:sldChg>
      <pc:sldChg chg="modSp add">
        <pc:chgData name="Baker, Emily (STFC,DL,AST)" userId="S::emily.baker@stfc.ac.uk::cd63b128-5bbb-4867-bad5-e2b99d3ce767" providerId="AD" clId="Web-{8E71DF9D-F1DE-9F54-D3EA-75EA25219994}" dt="2022-11-07T17:09:10.583" v="38" actId="20577"/>
        <pc:sldMkLst>
          <pc:docMk/>
          <pc:sldMk cId="3944613810" sldId="358"/>
        </pc:sldMkLst>
        <pc:spChg chg="mod">
          <ac:chgData name="Baker, Emily (STFC,DL,AST)" userId="S::emily.baker@stfc.ac.uk::cd63b128-5bbb-4867-bad5-e2b99d3ce767" providerId="AD" clId="Web-{8E71DF9D-F1DE-9F54-D3EA-75EA25219994}" dt="2022-11-07T17:09:10.489" v="35" actId="20577"/>
          <ac:spMkLst>
            <pc:docMk/>
            <pc:sldMk cId="3944613810" sldId="358"/>
            <ac:spMk id="4" creationId="{00000000-0000-0000-0000-000000000000}"/>
          </ac:spMkLst>
        </pc:spChg>
        <pc:spChg chg="mod">
          <ac:chgData name="Baker, Emily (STFC,DL,AST)" userId="S::emily.baker@stfc.ac.uk::cd63b128-5bbb-4867-bad5-e2b99d3ce767" providerId="AD" clId="Web-{8E71DF9D-F1DE-9F54-D3EA-75EA25219994}" dt="2022-11-07T17:09:10.489" v="36" actId="20577"/>
          <ac:spMkLst>
            <pc:docMk/>
            <pc:sldMk cId="3944613810" sldId="358"/>
            <ac:spMk id="5" creationId="{00000000-0000-0000-0000-000000000000}"/>
          </ac:spMkLst>
        </pc:spChg>
        <pc:spChg chg="mod">
          <ac:chgData name="Baker, Emily (STFC,DL,AST)" userId="S::emily.baker@stfc.ac.uk::cd63b128-5bbb-4867-bad5-e2b99d3ce767" providerId="AD" clId="Web-{8E71DF9D-F1DE-9F54-D3EA-75EA25219994}" dt="2022-11-07T17:09:10.536" v="37" actId="20577"/>
          <ac:spMkLst>
            <pc:docMk/>
            <pc:sldMk cId="3944613810" sldId="358"/>
            <ac:spMk id="6" creationId="{00000000-0000-0000-0000-000000000000}"/>
          </ac:spMkLst>
        </pc:spChg>
        <pc:spChg chg="mod">
          <ac:chgData name="Baker, Emily (STFC,DL,AST)" userId="S::emily.baker@stfc.ac.uk::cd63b128-5bbb-4867-bad5-e2b99d3ce767" providerId="AD" clId="Web-{8E71DF9D-F1DE-9F54-D3EA-75EA25219994}" dt="2022-11-07T17:09:10.583" v="38" actId="20577"/>
          <ac:spMkLst>
            <pc:docMk/>
            <pc:sldMk cId="3944613810" sldId="358"/>
            <ac:spMk id="7" creationId="{00000000-0000-0000-0000-000000000000}"/>
          </ac:spMkLst>
        </pc:spChg>
      </pc:sldChg>
      <pc:sldChg chg="modSp add">
        <pc:chgData name="Baker, Emily (STFC,DL,AST)" userId="S::emily.baker@stfc.ac.uk::cd63b128-5bbb-4867-bad5-e2b99d3ce767" providerId="AD" clId="Web-{8E71DF9D-F1DE-9F54-D3EA-75EA25219994}" dt="2022-11-07T17:09:02.645" v="33" actId="1076"/>
        <pc:sldMkLst>
          <pc:docMk/>
          <pc:sldMk cId="1749161806" sldId="359"/>
        </pc:sldMkLst>
        <pc:spChg chg="mod">
          <ac:chgData name="Baker, Emily (STFC,DL,AST)" userId="S::emily.baker@stfc.ac.uk::cd63b128-5bbb-4867-bad5-e2b99d3ce767" providerId="AD" clId="Web-{8E71DF9D-F1DE-9F54-D3EA-75EA25219994}" dt="2022-11-07T17:08:48.551" v="29" actId="14100"/>
          <ac:spMkLst>
            <pc:docMk/>
            <pc:sldMk cId="1749161806" sldId="359"/>
            <ac:spMk id="2" creationId="{00000000-0000-0000-0000-000000000000}"/>
          </ac:spMkLst>
        </pc:spChg>
        <pc:spChg chg="mod">
          <ac:chgData name="Baker, Emily (STFC,DL,AST)" userId="S::emily.baker@stfc.ac.uk::cd63b128-5bbb-4867-bad5-e2b99d3ce767" providerId="AD" clId="Web-{8E71DF9D-F1DE-9F54-D3EA-75EA25219994}" dt="2022-11-07T17:09:02.645" v="33" actId="1076"/>
          <ac:spMkLst>
            <pc:docMk/>
            <pc:sldMk cId="1749161806" sldId="359"/>
            <ac:spMk id="3" creationId="{00000000-0000-0000-0000-000000000000}"/>
          </ac:spMkLst>
        </pc:spChg>
        <pc:picChg chg="mod">
          <ac:chgData name="Baker, Emily (STFC,DL,AST)" userId="S::emily.baker@stfc.ac.uk::cd63b128-5bbb-4867-bad5-e2b99d3ce767" providerId="AD" clId="Web-{8E71DF9D-F1DE-9F54-D3EA-75EA25219994}" dt="2022-11-07T17:08:48.598" v="31" actId="14100"/>
          <ac:picMkLst>
            <pc:docMk/>
            <pc:sldMk cId="1749161806" sldId="359"/>
            <ac:picMk id="10" creationId="{00000000-0000-0000-0000-000000000000}"/>
          </ac:picMkLst>
        </pc:picChg>
      </pc:sldChg>
      <pc:sldMasterChg chg="add addSldLayout">
        <pc:chgData name="Baker, Emily (STFC,DL,AST)" userId="S::emily.baker@stfc.ac.uk::cd63b128-5bbb-4867-bad5-e2b99d3ce767" providerId="AD" clId="Web-{8E71DF9D-F1DE-9F54-D3EA-75EA25219994}" dt="2022-11-07T17:08:35.707" v="23"/>
        <pc:sldMasterMkLst>
          <pc:docMk/>
          <pc:sldMasterMk cId="2836698347" sldId="2147483988"/>
        </pc:sldMasterMkLst>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2726331820" sldId="2147483989"/>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2741804528" sldId="2147483990"/>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573403992" sldId="2147483991"/>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2972493982" sldId="2147483992"/>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3103194987" sldId="2147483993"/>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1651420320" sldId="2147483994"/>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1313824213" sldId="2147483995"/>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1448926322" sldId="2147483996"/>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361953451" sldId="2147483997"/>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2594532391" sldId="2147483998"/>
          </pc:sldLayoutMkLst>
        </pc:sldLayoutChg>
        <pc:sldLayoutChg chg="add">
          <pc:chgData name="Baker, Emily (STFC,DL,AST)" userId="S::emily.baker@stfc.ac.uk::cd63b128-5bbb-4867-bad5-e2b99d3ce767" providerId="AD" clId="Web-{8E71DF9D-F1DE-9F54-D3EA-75EA25219994}" dt="2022-11-07T17:08:35.707" v="23"/>
          <pc:sldLayoutMkLst>
            <pc:docMk/>
            <pc:sldMasterMk cId="2836698347" sldId="2147483988"/>
            <pc:sldLayoutMk cId="2332572411" sldId="2147483999"/>
          </pc:sldLayoutMkLst>
        </pc:sldLayoutChg>
      </pc:sldMasterChg>
    </pc:docChg>
  </pc:docChgLst>
  <pc:docChgLst>
    <pc:chgData name="Baker, Emily (STFC,DL,AST)" userId="S::emily.baker@stfc.ac.uk::cd63b128-5bbb-4867-bad5-e2b99d3ce767" providerId="AD" clId="Web-{4D9D94CC-64D7-34BB-3884-00A6729E6708}"/>
    <pc:docChg chg="addSld delSld modSld">
      <pc:chgData name="Baker, Emily (STFC,DL,AST)" userId="S::emily.baker@stfc.ac.uk::cd63b128-5bbb-4867-bad5-e2b99d3ce767" providerId="AD" clId="Web-{4D9D94CC-64D7-34BB-3884-00A6729E6708}" dt="2022-02-28T10:46:57.284" v="51" actId="20577"/>
      <pc:docMkLst>
        <pc:docMk/>
      </pc:docMkLst>
      <pc:sldChg chg="modSp">
        <pc:chgData name="Baker, Emily (STFC,DL,AST)" userId="S::emily.baker@stfc.ac.uk::cd63b128-5bbb-4867-bad5-e2b99d3ce767" providerId="AD" clId="Web-{4D9D94CC-64D7-34BB-3884-00A6729E6708}" dt="2022-02-28T10:46:17.892" v="4" actId="20577"/>
        <pc:sldMkLst>
          <pc:docMk/>
          <pc:sldMk cId="3224382533" sldId="257"/>
        </pc:sldMkLst>
        <pc:spChg chg="mod">
          <ac:chgData name="Baker, Emily (STFC,DL,AST)" userId="S::emily.baker@stfc.ac.uk::cd63b128-5bbb-4867-bad5-e2b99d3ce767" providerId="AD" clId="Web-{4D9D94CC-64D7-34BB-3884-00A6729E6708}" dt="2022-02-28T10:46:17.892" v="4" actId="20577"/>
          <ac:spMkLst>
            <pc:docMk/>
            <pc:sldMk cId="3224382533" sldId="257"/>
            <ac:spMk id="12" creationId="{00000000-0000-0000-0000-000000000000}"/>
          </ac:spMkLst>
        </pc:spChg>
      </pc:sldChg>
      <pc:sldChg chg="modSp">
        <pc:chgData name="Baker, Emily (STFC,DL,AST)" userId="S::emily.baker@stfc.ac.uk::cd63b128-5bbb-4867-bad5-e2b99d3ce767" providerId="AD" clId="Web-{4D9D94CC-64D7-34BB-3884-00A6729E6708}" dt="2022-02-28T10:46:48.080" v="38" actId="20577"/>
        <pc:sldMkLst>
          <pc:docMk/>
          <pc:sldMk cId="3188145418" sldId="260"/>
        </pc:sldMkLst>
        <pc:spChg chg="mod">
          <ac:chgData name="Baker, Emily (STFC,DL,AST)" userId="S::emily.baker@stfc.ac.uk::cd63b128-5bbb-4867-bad5-e2b99d3ce767" providerId="AD" clId="Web-{4D9D94CC-64D7-34BB-3884-00A6729E6708}" dt="2022-02-28T10:46:48.080" v="38" actId="20577"/>
          <ac:spMkLst>
            <pc:docMk/>
            <pc:sldMk cId="3188145418" sldId="260"/>
            <ac:spMk id="8" creationId="{A1A39C34-E01A-FD49-8603-2E8AE6BB5606}"/>
          </ac:spMkLst>
        </pc:spChg>
      </pc:sldChg>
      <pc:sldChg chg="addSp delSp modSp">
        <pc:chgData name="Baker, Emily (STFC,DL,AST)" userId="S::emily.baker@stfc.ac.uk::cd63b128-5bbb-4867-bad5-e2b99d3ce767" providerId="AD" clId="Web-{4D9D94CC-64D7-34BB-3884-00A6729E6708}" dt="2022-02-28T10:46:57.284" v="51" actId="20577"/>
        <pc:sldMkLst>
          <pc:docMk/>
          <pc:sldMk cId="3667547723" sldId="311"/>
        </pc:sldMkLst>
        <pc:spChg chg="add del mod">
          <ac:chgData name="Baker, Emily (STFC,DL,AST)" userId="S::emily.baker@stfc.ac.uk::cd63b128-5bbb-4867-bad5-e2b99d3ce767" providerId="AD" clId="Web-{4D9D94CC-64D7-34BB-3884-00A6729E6708}" dt="2022-02-28T10:46:57.284" v="51" actId="20577"/>
          <ac:spMkLst>
            <pc:docMk/>
            <pc:sldMk cId="3667547723" sldId="311"/>
            <ac:spMk id="16" creationId="{2422DBB9-7747-7041-8E78-C517CE8075C9}"/>
          </ac:spMkLst>
        </pc:spChg>
      </pc:sldChg>
      <pc:sldChg chg="add replId">
        <pc:chgData name="Baker, Emily (STFC,DL,AST)" userId="S::emily.baker@stfc.ac.uk::cd63b128-5bbb-4867-bad5-e2b99d3ce767" providerId="AD" clId="Web-{4D9D94CC-64D7-34BB-3884-00A6729E6708}" dt="2022-02-28T10:46:32.502" v="18"/>
        <pc:sldMkLst>
          <pc:docMk/>
          <pc:sldMk cId="1649584647" sldId="312"/>
        </pc:sldMkLst>
      </pc:sldChg>
      <pc:sldChg chg="del">
        <pc:chgData name="Baker, Emily (STFC,DL,AST)" userId="S::emily.baker@stfc.ac.uk::cd63b128-5bbb-4867-bad5-e2b99d3ce767" providerId="AD" clId="Web-{4D9D94CC-64D7-34BB-3884-00A6729E6708}" dt="2022-02-28T10:46:30.252" v="17"/>
        <pc:sldMkLst>
          <pc:docMk/>
          <pc:sldMk cId="2367683399" sldId="345"/>
        </pc:sldMkLst>
      </pc:sldChg>
      <pc:sldChg chg="del">
        <pc:chgData name="Baker, Emily (STFC,DL,AST)" userId="S::emily.baker@stfc.ac.uk::cd63b128-5bbb-4867-bad5-e2b99d3ce767" providerId="AD" clId="Web-{4D9D94CC-64D7-34BB-3884-00A6729E6708}" dt="2022-02-28T10:46:30.252" v="12"/>
        <pc:sldMkLst>
          <pc:docMk/>
          <pc:sldMk cId="3008890734" sldId="349"/>
        </pc:sldMkLst>
      </pc:sldChg>
      <pc:sldChg chg="del">
        <pc:chgData name="Baker, Emily (STFC,DL,AST)" userId="S::emily.baker@stfc.ac.uk::cd63b128-5bbb-4867-bad5-e2b99d3ce767" providerId="AD" clId="Web-{4D9D94CC-64D7-34BB-3884-00A6729E6708}" dt="2022-02-28T10:46:30.236" v="5"/>
        <pc:sldMkLst>
          <pc:docMk/>
          <pc:sldMk cId="1033658629" sldId="350"/>
        </pc:sldMkLst>
      </pc:sldChg>
      <pc:sldChg chg="del">
        <pc:chgData name="Baker, Emily (STFC,DL,AST)" userId="S::emily.baker@stfc.ac.uk::cd63b128-5bbb-4867-bad5-e2b99d3ce767" providerId="AD" clId="Web-{4D9D94CC-64D7-34BB-3884-00A6729E6708}" dt="2022-02-28T10:46:30.236" v="6"/>
        <pc:sldMkLst>
          <pc:docMk/>
          <pc:sldMk cId="2750661972" sldId="351"/>
        </pc:sldMkLst>
      </pc:sldChg>
      <pc:sldChg chg="del">
        <pc:chgData name="Baker, Emily (STFC,DL,AST)" userId="S::emily.baker@stfc.ac.uk::cd63b128-5bbb-4867-bad5-e2b99d3ce767" providerId="AD" clId="Web-{4D9D94CC-64D7-34BB-3884-00A6729E6708}" dt="2022-02-28T10:46:30.236" v="7"/>
        <pc:sldMkLst>
          <pc:docMk/>
          <pc:sldMk cId="2425874359" sldId="352"/>
        </pc:sldMkLst>
      </pc:sldChg>
      <pc:sldChg chg="del">
        <pc:chgData name="Baker, Emily (STFC,DL,AST)" userId="S::emily.baker@stfc.ac.uk::cd63b128-5bbb-4867-bad5-e2b99d3ce767" providerId="AD" clId="Web-{4D9D94CC-64D7-34BB-3884-00A6729E6708}" dt="2022-02-28T10:46:30.252" v="13"/>
        <pc:sldMkLst>
          <pc:docMk/>
          <pc:sldMk cId="669433651" sldId="353"/>
        </pc:sldMkLst>
      </pc:sldChg>
      <pc:sldChg chg="del">
        <pc:chgData name="Baker, Emily (STFC,DL,AST)" userId="S::emily.baker@stfc.ac.uk::cd63b128-5bbb-4867-bad5-e2b99d3ce767" providerId="AD" clId="Web-{4D9D94CC-64D7-34BB-3884-00A6729E6708}" dt="2022-02-28T10:46:30.252" v="14"/>
        <pc:sldMkLst>
          <pc:docMk/>
          <pc:sldMk cId="1309130658" sldId="354"/>
        </pc:sldMkLst>
      </pc:sldChg>
      <pc:sldChg chg="del">
        <pc:chgData name="Baker, Emily (STFC,DL,AST)" userId="S::emily.baker@stfc.ac.uk::cd63b128-5bbb-4867-bad5-e2b99d3ce767" providerId="AD" clId="Web-{4D9D94CC-64D7-34BB-3884-00A6729E6708}" dt="2022-02-28T10:46:30.236" v="11"/>
        <pc:sldMkLst>
          <pc:docMk/>
          <pc:sldMk cId="1433618451" sldId="355"/>
        </pc:sldMkLst>
      </pc:sldChg>
      <pc:sldChg chg="del">
        <pc:chgData name="Baker, Emily (STFC,DL,AST)" userId="S::emily.baker@stfc.ac.uk::cd63b128-5bbb-4867-bad5-e2b99d3ce767" providerId="AD" clId="Web-{4D9D94CC-64D7-34BB-3884-00A6729E6708}" dt="2022-02-28T10:46:30.236" v="8"/>
        <pc:sldMkLst>
          <pc:docMk/>
          <pc:sldMk cId="2987354865" sldId="357"/>
        </pc:sldMkLst>
      </pc:sldChg>
      <pc:sldChg chg="del">
        <pc:chgData name="Baker, Emily (STFC,DL,AST)" userId="S::emily.baker@stfc.ac.uk::cd63b128-5bbb-4867-bad5-e2b99d3ce767" providerId="AD" clId="Web-{4D9D94CC-64D7-34BB-3884-00A6729E6708}" dt="2022-02-28T10:46:30.236" v="10"/>
        <pc:sldMkLst>
          <pc:docMk/>
          <pc:sldMk cId="3317013449" sldId="358"/>
        </pc:sldMkLst>
      </pc:sldChg>
      <pc:sldChg chg="del">
        <pc:chgData name="Baker, Emily (STFC,DL,AST)" userId="S::emily.baker@stfc.ac.uk::cd63b128-5bbb-4867-bad5-e2b99d3ce767" providerId="AD" clId="Web-{4D9D94CC-64D7-34BB-3884-00A6729E6708}" dt="2022-02-28T10:46:30.236" v="9"/>
        <pc:sldMkLst>
          <pc:docMk/>
          <pc:sldMk cId="3321583881" sldId="359"/>
        </pc:sldMkLst>
      </pc:sldChg>
      <pc:sldChg chg="del">
        <pc:chgData name="Baker, Emily (STFC,DL,AST)" userId="S::emily.baker@stfc.ac.uk::cd63b128-5bbb-4867-bad5-e2b99d3ce767" providerId="AD" clId="Web-{4D9D94CC-64D7-34BB-3884-00A6729E6708}" dt="2022-02-28T10:46:30.252" v="15"/>
        <pc:sldMkLst>
          <pc:docMk/>
          <pc:sldMk cId="2308084112" sldId="360"/>
        </pc:sldMkLst>
      </pc:sldChg>
      <pc:sldChg chg="del">
        <pc:chgData name="Baker, Emily (STFC,DL,AST)" userId="S::emily.baker@stfc.ac.uk::cd63b128-5bbb-4867-bad5-e2b99d3ce767" providerId="AD" clId="Web-{4D9D94CC-64D7-34BB-3884-00A6729E6708}" dt="2022-02-28T10:46:30.252" v="16"/>
        <pc:sldMkLst>
          <pc:docMk/>
          <pc:sldMk cId="1380270057" sldId="36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FE9A4A-3203-D544-A0F2-9B4A7A1B021E}" type="datetimeFigureOut">
              <a:rPr lang="en-US" smtClean="0"/>
              <a:t>7/11/2023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3BA1D-A00F-DB41-84DA-BE26C4853B35}" type="slidenum">
              <a:rPr lang="en-US" smtClean="0"/>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dirty="0"/>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10</a:t>
            </a:fld>
            <a:endParaRPr lang="en-US" dirty="0"/>
          </a:p>
        </p:txBody>
      </p:sp>
    </p:spTree>
    <p:extLst>
      <p:ext uri="{BB962C8B-B14F-4D97-AF65-F5344CB8AC3E}">
        <p14:creationId xmlns:p14="http://schemas.microsoft.com/office/powerpoint/2010/main" val="34547844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11</a:t>
            </a:fld>
            <a:endParaRPr lang="en-US" dirty="0"/>
          </a:p>
        </p:txBody>
      </p:sp>
    </p:spTree>
    <p:extLst>
      <p:ext uri="{BB962C8B-B14F-4D97-AF65-F5344CB8AC3E}">
        <p14:creationId xmlns:p14="http://schemas.microsoft.com/office/powerpoint/2010/main" val="2871550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dirty="0"/>
          </a:p>
        </p:txBody>
      </p:sp>
    </p:spTree>
    <p:extLst>
      <p:ext uri="{BB962C8B-B14F-4D97-AF65-F5344CB8AC3E}">
        <p14:creationId xmlns:p14="http://schemas.microsoft.com/office/powerpoint/2010/main" val="3988363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2413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4</a:t>
            </a:fld>
            <a:endParaRPr lang="en-US" dirty="0"/>
          </a:p>
        </p:txBody>
      </p:sp>
    </p:spTree>
    <p:extLst>
      <p:ext uri="{BB962C8B-B14F-4D97-AF65-F5344CB8AC3E}">
        <p14:creationId xmlns:p14="http://schemas.microsoft.com/office/powerpoint/2010/main" val="1776313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5</a:t>
            </a:fld>
            <a:endParaRPr lang="en-US" dirty="0"/>
          </a:p>
        </p:txBody>
      </p:sp>
    </p:spTree>
    <p:extLst>
      <p:ext uri="{BB962C8B-B14F-4D97-AF65-F5344CB8AC3E}">
        <p14:creationId xmlns:p14="http://schemas.microsoft.com/office/powerpoint/2010/main" val="1510955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6</a:t>
            </a:fld>
            <a:endParaRPr lang="en-US" dirty="0"/>
          </a:p>
        </p:txBody>
      </p:sp>
    </p:spTree>
    <p:extLst>
      <p:ext uri="{BB962C8B-B14F-4D97-AF65-F5344CB8AC3E}">
        <p14:creationId xmlns:p14="http://schemas.microsoft.com/office/powerpoint/2010/main" val="1853738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1475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8</a:t>
            </a:fld>
            <a:endParaRPr lang="en-US" dirty="0"/>
          </a:p>
        </p:txBody>
      </p:sp>
    </p:spTree>
    <p:extLst>
      <p:ext uri="{BB962C8B-B14F-4D97-AF65-F5344CB8AC3E}">
        <p14:creationId xmlns:p14="http://schemas.microsoft.com/office/powerpoint/2010/main" val="3111074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9</a:t>
            </a:fld>
            <a:endParaRPr lang="en-US" dirty="0"/>
          </a:p>
        </p:txBody>
      </p:sp>
    </p:spTree>
    <p:extLst>
      <p:ext uri="{BB962C8B-B14F-4D97-AF65-F5344CB8AC3E}">
        <p14:creationId xmlns:p14="http://schemas.microsoft.com/office/powerpoint/2010/main" val="1924598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082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F562A69-B86F-4BCD-9817-DE5BEC908F62}" type="datetime1">
              <a:rPr lang="en-US" smtClean="0"/>
              <a:t>7/11/2023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1675418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3637594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06025739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3581477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9481341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703991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a:xfrm>
            <a:off x="215010" y="97212"/>
            <a:ext cx="10515600" cy="1325563"/>
          </a:xfrm>
        </p:spPr>
        <p:txBody>
          <a:bodyPr/>
          <a:lstStyle>
            <a:lvl1pPr>
              <a:defRPr>
                <a:solidFill>
                  <a:schemeClr val="accent1">
                    <a:lumMod val="50000"/>
                  </a:schemeClr>
                </a:solidFill>
                <a:latin typeface="+mn-lt"/>
              </a:defRPr>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r>
              <a:rPr lang="en-US" dirty="0"/>
              <a:t>July 21, 2022</a:t>
            </a:r>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79587435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3DDC4C1-FB72-465C-8092-509D140AE7B3}" type="datetimeFigureOut">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3BCD77E-05A4-424E-A68C-6083BD1761F1}" type="slidenum">
              <a:rPr lang="en-GB" smtClean="0"/>
              <a:t>‹#›</a:t>
            </a:fld>
            <a:endParaRPr lang="en-GB" dirty="0"/>
          </a:p>
        </p:txBody>
      </p:sp>
    </p:spTree>
    <p:extLst>
      <p:ext uri="{BB962C8B-B14F-4D97-AF65-F5344CB8AC3E}">
        <p14:creationId xmlns:p14="http://schemas.microsoft.com/office/powerpoint/2010/main" val="38814962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8D32D1B-8CA7-4067-8129-4C0D24642490}" type="datetime1">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411038234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62EE258-8427-4937-A9B4-3F3C3DA29488}" type="datetime1">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133909006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209921-62B0-4EC2-B052-500749DF5D61}" type="datetime1">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3024309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CD2DE42C-1EAC-4959-A7DA-FCB1B3201EBF}" type="datetime1">
              <a:rPr lang="en-US" smtClean="0"/>
              <a:t>7/11/2023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54779443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1161C99-E0A8-4D33-9732-A7215811C7D7}" type="datetime1">
              <a:rPr lang="en-GB" smtClean="0"/>
              <a:t>11/07/2023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27503324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E91A42C-C039-4BF6-BA7C-BC058D9DEAA9}" type="datetime1">
              <a:rPr lang="en-GB" smtClean="0"/>
              <a:t>11/07/2023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410183694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2ADEE60-ED5F-4181-8322-12F8FECF028E}" type="datetime1">
              <a:rPr lang="en-GB" smtClean="0"/>
              <a:t>11/07/2023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415999452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83B496-1670-46C9-A02C-20A9AD211EFD}" type="datetime1">
              <a:rPr lang="en-GB" smtClean="0"/>
              <a:t>11/07/2023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292673036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FC5FB1E-A3CB-4222-844E-A339E3AA52CF}" type="datetime1">
              <a:rPr lang="en-GB" smtClean="0"/>
              <a:t>11/07/2023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158956999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9C88F6-DB1F-4146-A960-842EB600F1D0}" type="datetime1">
              <a:rPr lang="en-GB" smtClean="0"/>
              <a:t>11/07/2023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27798876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63DF816-4638-4C13-9795-D5131FF8ADD3}" type="datetime1">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339449696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706BB70-1143-430D-BA52-3F386DB933E3}" type="datetime1">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8536A516-D95C-437E-B410-5F18BB531E3A}" type="slidenum">
              <a:rPr lang="en-GB" smtClean="0"/>
              <a:t>‹#›</a:t>
            </a:fld>
            <a:endParaRPr lang="en-GB" dirty="0"/>
          </a:p>
        </p:txBody>
      </p:sp>
    </p:spTree>
    <p:extLst>
      <p:ext uri="{BB962C8B-B14F-4D97-AF65-F5344CB8AC3E}">
        <p14:creationId xmlns:p14="http://schemas.microsoft.com/office/powerpoint/2010/main" val="61881517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29355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One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39348" y="6488091"/>
            <a:ext cx="9409045" cy="382352"/>
          </a:xfrm>
          <a:prstGeom prst="rect">
            <a:avLst/>
          </a:prstGeom>
        </p:spPr>
        <p:txBody>
          <a:bodyPr/>
          <a:lstStyle>
            <a:lvl1pPr>
              <a:defRPr>
                <a:solidFill>
                  <a:schemeClr val="bg1">
                    <a:lumMod val="50000"/>
                  </a:schemeClr>
                </a:solidFill>
              </a:defRPr>
            </a:lvl1pPr>
          </a:lstStyle>
          <a:p>
            <a:endParaRPr lang="en-GB" dirty="0"/>
          </a:p>
        </p:txBody>
      </p:sp>
      <p:sp>
        <p:nvSpPr>
          <p:cNvPr id="5" name="Content Placeholder 2"/>
          <p:cNvSpPr>
            <a:spLocks noGrp="1"/>
          </p:cNvSpPr>
          <p:nvPr>
            <p:ph idx="1"/>
          </p:nvPr>
        </p:nvSpPr>
        <p:spPr>
          <a:xfrm>
            <a:off x="239351" y="836712"/>
            <a:ext cx="11713301" cy="5688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Slide Number Placeholder 6"/>
          <p:cNvSpPr>
            <a:spLocks noGrp="1"/>
          </p:cNvSpPr>
          <p:nvPr>
            <p:ph type="sldNum" sz="quarter" idx="12"/>
          </p:nvPr>
        </p:nvSpPr>
        <p:spPr>
          <a:xfrm>
            <a:off x="11826874" y="6494245"/>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mtClean="0"/>
              <a:pPr/>
              <a:t>‹#›</a:t>
            </a:fld>
            <a:endParaRPr lang="en-GB" dirty="0"/>
          </a:p>
        </p:txBody>
      </p:sp>
    </p:spTree>
    <p:extLst>
      <p:ext uri="{BB962C8B-B14F-4D97-AF65-F5344CB8AC3E}">
        <p14:creationId xmlns:p14="http://schemas.microsoft.com/office/powerpoint/2010/main" val="3289555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2281BA9B-C244-4181-A35B-F010C4A1E96C}" type="datetime1">
              <a:rPr lang="en-US" smtClean="0"/>
              <a:t>7/11/2023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36531881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587222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456187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287056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272633182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274180452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57340399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29724939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310319498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165142032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13138242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C615C4B2-9E58-4F4A-8E2B-D2662082302C}" type="datetime1">
              <a:rPr lang="en-US" smtClean="0"/>
              <a:t>7/11/2023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20997528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144892632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36195345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259453239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770ADE3-B695-4EE9-9C96-1CFD82EFD0E0}" type="datetimeFigureOut">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0F358F5-9FF0-4C20-B6EC-C0BE500DEA96}" type="slidenum">
              <a:rPr lang="en-GB" smtClean="0"/>
              <a:t>‹#›</a:t>
            </a:fld>
            <a:endParaRPr lang="en-GB" dirty="0"/>
          </a:p>
        </p:txBody>
      </p:sp>
    </p:spTree>
    <p:extLst>
      <p:ext uri="{BB962C8B-B14F-4D97-AF65-F5344CB8AC3E}">
        <p14:creationId xmlns:p14="http://schemas.microsoft.com/office/powerpoint/2010/main" val="233257241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25738022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14495928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3825924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7720065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8786372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291745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9A89A94A-78AC-4765-B518-39E5AFFD813E}" type="datetime1">
              <a:rPr lang="en-US" smtClean="0"/>
              <a:t>7/11/2023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17209681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6810846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12781439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33730699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33941066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3807364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93839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3637039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537439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39149995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171661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A232BCDD-D831-412B-A548-DFB3D1F6BFD2}" type="datetime1">
              <a:rPr lang="en-US" smtClean="0"/>
              <a:t>7/11/2023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6148269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98150966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07595819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6738494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94091983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31414383"/>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36969224"/>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1335601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EF8426CE-3546-4E84-BDCF-85AE356DA810}" type="datetime1">
              <a:rPr lang="en-US" smtClean="0"/>
              <a:t>7/11/2023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582137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0F2A7215-AD0D-4EB3-B400-A45893016B55}" type="datetime1">
              <a:rPr lang="en-US" smtClean="0"/>
              <a:t>7/11/2023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959887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38143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29370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4860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239290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1189987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5946729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848707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189618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954559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185966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852779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491457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00670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22138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3647373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8171954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1039538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159606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84171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61181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261595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3574580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03415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7/11/2023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2525389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0104291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2387606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15166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80855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0824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111623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3482503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3833441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74670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35727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15CCC16-ABEC-4F3C-B5AB-33243136C301}" type="datetimeFigureOut">
              <a:rPr lang="en-GB" smtClean="0"/>
              <a:t>11/07/2023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ACD5686-3B56-4820-B4D8-34F6A666258C}" type="slidenum">
              <a:rPr lang="en-GB" smtClean="0"/>
              <a:t>‹#›</a:t>
            </a:fld>
            <a:endParaRPr lang="en-GB" dirty="0"/>
          </a:p>
        </p:txBody>
      </p:sp>
    </p:spTree>
    <p:extLst>
      <p:ext uri="{BB962C8B-B14F-4D97-AF65-F5344CB8AC3E}">
        <p14:creationId xmlns:p14="http://schemas.microsoft.com/office/powerpoint/2010/main" val="117283499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7864712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93641668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36031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7139436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293468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5668856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2023872"/>
            <a:ext cx="9144000" cy="1450848"/>
          </a:xfrm>
        </p:spPr>
        <p:txBody>
          <a:bodyPr anchor="ctr">
            <a:normAutofit/>
          </a:bodyPr>
          <a:lstStyle>
            <a:lvl1pPr algn="l">
              <a:defRPr sz="36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7" name="Picture 6" descr="A picture containing company name&#10;&#10;Description automatically generated">
            <a:extLst>
              <a:ext uri="{FF2B5EF4-FFF2-40B4-BE49-F238E27FC236}">
                <a16:creationId xmlns:a16="http://schemas.microsoft.com/office/drawing/2014/main" id="{D944504C-7841-4947-9FD7-02BD9E0B9FD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215030"/>
            <a:ext cx="3615608" cy="1552809"/>
          </a:xfrm>
          <a:prstGeom prst="rect">
            <a:avLst/>
          </a:prstGeom>
        </p:spPr>
      </p:pic>
    </p:spTree>
    <p:extLst>
      <p:ext uri="{BB962C8B-B14F-4D97-AF65-F5344CB8AC3E}">
        <p14:creationId xmlns:p14="http://schemas.microsoft.com/office/powerpoint/2010/main" val="2293706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7" name="Picture 6" descr="A picture containing company name&#10;&#10;Description automatically generated">
            <a:extLst>
              <a:ext uri="{FF2B5EF4-FFF2-40B4-BE49-F238E27FC236}">
                <a16:creationId xmlns:a16="http://schemas.microsoft.com/office/drawing/2014/main" id="{4ACA80A6-B85D-43E5-969B-8D37EDA32D1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20239290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978218"/>
            <a:ext cx="10515600" cy="2852737"/>
          </a:xfrm>
        </p:spPr>
        <p:txBody>
          <a:bodyPr anchor="ctr">
            <a:normAutofit/>
          </a:bodyPr>
          <a:lstStyle>
            <a:lvl1pPr>
              <a:defRPr sz="36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3857943"/>
            <a:ext cx="10515600" cy="1500187"/>
          </a:xfrm>
        </p:spPr>
        <p:txBody>
          <a:bodyPr anchor="ct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7" name="Picture 6" descr="A picture containing company name&#10;&#10;Description automatically generated">
            <a:extLst>
              <a:ext uri="{FF2B5EF4-FFF2-40B4-BE49-F238E27FC236}">
                <a16:creationId xmlns:a16="http://schemas.microsoft.com/office/drawing/2014/main" id="{31A1302A-02B8-4643-865F-86DCFF720D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41189987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58178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58178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8" name="Picture 7" descr="A picture containing company name&#10;&#10;Description automatically generated">
            <a:extLst>
              <a:ext uri="{FF2B5EF4-FFF2-40B4-BE49-F238E27FC236}">
                <a16:creationId xmlns:a16="http://schemas.microsoft.com/office/drawing/2014/main" id="{0CFCBE5C-5E46-4454-8A1A-67B8DFC18AC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1594672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700591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939419"/>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510475"/>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334387"/>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510475"/>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334387"/>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10" name="Picture 9" descr="A picture containing company name&#10;&#10;Description automatically generated">
            <a:extLst>
              <a:ext uri="{FF2B5EF4-FFF2-40B4-BE49-F238E27FC236}">
                <a16:creationId xmlns:a16="http://schemas.microsoft.com/office/drawing/2014/main" id="{AD5F3E75-629D-4938-8A6A-CF771E1BA3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38487078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6" name="Picture 5" descr="A picture containing company name&#10;&#10;Description automatically generated">
            <a:extLst>
              <a:ext uri="{FF2B5EF4-FFF2-40B4-BE49-F238E27FC236}">
                <a16:creationId xmlns:a16="http://schemas.microsoft.com/office/drawing/2014/main" id="{A71EE7D8-4E85-415D-9846-D46827E9B3C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39189618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5" name="Picture 4" descr="A picture containing company name&#10;&#10;Description automatically generated">
            <a:extLst>
              <a:ext uri="{FF2B5EF4-FFF2-40B4-BE49-F238E27FC236}">
                <a16:creationId xmlns:a16="http://schemas.microsoft.com/office/drawing/2014/main" id="{C0D76B54-4C59-4E2F-B15D-E899C6BF93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39954559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t"/>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8" name="Picture 7" descr="A picture containing company name&#10;&#10;Description automatically generated">
            <a:extLst>
              <a:ext uri="{FF2B5EF4-FFF2-40B4-BE49-F238E27FC236}">
                <a16:creationId xmlns:a16="http://schemas.microsoft.com/office/drawing/2014/main" id="{FCB18B1F-E01D-49A9-A84A-9E5F916E44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81859669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t"/>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7/11/2023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pic>
        <p:nvPicPr>
          <p:cNvPr id="8" name="Picture 7" descr="A picture containing company name&#10;&#10;Description automatically generated">
            <a:extLst>
              <a:ext uri="{FF2B5EF4-FFF2-40B4-BE49-F238E27FC236}">
                <a16:creationId xmlns:a16="http://schemas.microsoft.com/office/drawing/2014/main" id="{722CA19A-3ED1-476A-9A2D-14DE6B8040F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3273" y="5994039"/>
            <a:ext cx="1894439" cy="813612"/>
          </a:xfrm>
          <a:prstGeom prst="rect">
            <a:avLst/>
          </a:prstGeom>
        </p:spPr>
      </p:pic>
    </p:spTree>
    <p:extLst>
      <p:ext uri="{BB962C8B-B14F-4D97-AF65-F5344CB8AC3E}">
        <p14:creationId xmlns:p14="http://schemas.microsoft.com/office/powerpoint/2010/main" val="298527799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0422637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218252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3640164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US" dirty="0"/>
              <a:t>CONFIDENTIAL</a:t>
            </a:r>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22072059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US" dirty="0"/>
              <a:t>CONFIDENTIAL</a:t>
            </a:r>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143728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F798377-6F80-4D22-B041-67076F9531EF}" type="datetime1">
              <a:rPr lang="en-US" smtClean="0"/>
              <a:t>7/11/2023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3136300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US" dirty="0"/>
              <a:t>CONFIDENTIAL</a:t>
            </a:r>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12366169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US" dirty="0"/>
              <a:t>CONFIDENTIAL</a:t>
            </a:r>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1720115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US" dirty="0"/>
              <a:t>CONFIDENTIAL</a:t>
            </a:r>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14465825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US" dirty="0"/>
              <a:t>CONFIDENTIAL</a:t>
            </a:r>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3939736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27691772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1396230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372676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S&amp;T Bullet Style_1">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3388" y="1557339"/>
            <a:ext cx="10363199" cy="38004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title"/>
          </p:nvPr>
        </p:nvSpPr>
        <p:spPr bwMode="auto">
          <a:xfrm>
            <a:off x="0" y="19505"/>
            <a:ext cx="12192000" cy="1143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704817" indent="0" algn="l">
              <a:tabLst/>
              <a:defRPr/>
            </a:lvl1pPr>
          </a:lstStyle>
          <a:p>
            <a:pPr lvl="0"/>
            <a:r>
              <a:rPr lang="en-US" altLang="en-US"/>
              <a:t>Click to edit Master title style</a:t>
            </a:r>
          </a:p>
        </p:txBody>
      </p:sp>
    </p:spTree>
    <p:extLst>
      <p:ext uri="{BB962C8B-B14F-4D97-AF65-F5344CB8AC3E}">
        <p14:creationId xmlns:p14="http://schemas.microsoft.com/office/powerpoint/2010/main" val="68927205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837459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30305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5E0A07B7-DC91-468A-A478-7D0F2D182567}" type="datetime1">
              <a:rPr lang="en-US" smtClean="0"/>
              <a:t>7/11/2023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28671230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77678035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53419656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US" dirty="0"/>
              <a:t>CONFIDENTIAL</a:t>
            </a:r>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7802958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US" dirty="0"/>
              <a:t>CONFIDENTIAL</a:t>
            </a:r>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0997253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US" dirty="0"/>
              <a:t>CONFIDENTIAL</a:t>
            </a:r>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59739578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US" dirty="0"/>
              <a:t>CONFIDENTIAL</a:t>
            </a:r>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35518513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US" dirty="0"/>
              <a:t>CONFIDENTIAL</a:t>
            </a:r>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9444022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US" dirty="0"/>
              <a:t>CONFIDENTIAL</a:t>
            </a:r>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7309505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75861810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US" dirty="0"/>
              <a:t>CONFIDENTIAL</a:t>
            </a:r>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66231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BFB04A8-0EAC-4554-9A5F-61E2B6712064}" type="datetime1">
              <a:rPr lang="en-US" smtClean="0"/>
              <a:t>7/11/2023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9459322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58471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10882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167229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12927757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41017893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04779992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85689792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10437508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0041061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5909080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6" Type="http://schemas.openxmlformats.org/officeDocument/2006/relationships/image" Target="../media/image2.png"/><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theme" Target="../theme/theme10.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theme" Target="../theme/theme11.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4" Type="http://schemas.openxmlformats.org/officeDocument/2006/relationships/image" Target="../media/image2.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slideLayout" Target="../slideLayouts/slideLayout119.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122.xml"/><Relationship Id="rId2" Type="http://schemas.openxmlformats.org/officeDocument/2006/relationships/slideLayout" Target="../slideLayouts/slideLayout121.xml"/><Relationship Id="rId1" Type="http://schemas.openxmlformats.org/officeDocument/2006/relationships/slideLayout" Target="../slideLayouts/slideLayout120.xml"/><Relationship Id="rId5" Type="http://schemas.openxmlformats.org/officeDocument/2006/relationships/image" Target="../media/image2.png"/><Relationship Id="rId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30.xml"/><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theme" Target="../theme/theme15.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theme" Target="../theme/theme16.xml"/><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slideLayout" Target="../slideLayouts/slideLayout145.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53.xml"/><Relationship Id="rId13" Type="http://schemas.openxmlformats.org/officeDocument/2006/relationships/slideLayout" Target="../slideLayouts/slideLayout158.xml"/><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slideLayout" Target="../slideLayouts/slideLayout157.xml"/><Relationship Id="rId2" Type="http://schemas.openxmlformats.org/officeDocument/2006/relationships/slideLayout" Target="../slideLayouts/slideLayout147.xml"/><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5" Type="http://schemas.openxmlformats.org/officeDocument/2006/relationships/theme" Target="../theme/theme17.xml"/><Relationship Id="rId10" Type="http://schemas.openxmlformats.org/officeDocument/2006/relationships/slideLayout" Target="../slideLayouts/slideLayout155.xml"/><Relationship Id="rId4" Type="http://schemas.openxmlformats.org/officeDocument/2006/relationships/slideLayout" Target="../slideLayouts/slideLayout149.xml"/><Relationship Id="rId9" Type="http://schemas.openxmlformats.org/officeDocument/2006/relationships/slideLayout" Target="../slideLayouts/slideLayout154.xml"/><Relationship Id="rId14" Type="http://schemas.openxmlformats.org/officeDocument/2006/relationships/slideLayout" Target="../slideLayouts/slideLayout15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3.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4.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6" Type="http://schemas.openxmlformats.org/officeDocument/2006/relationships/image" Target="../media/image2.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theme" Target="../theme/theme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2.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5" Type="http://schemas.openxmlformats.org/officeDocument/2006/relationships/slideLayout" Target="../slideLayouts/slideLayout60.xml"/><Relationship Id="rId10" Type="http://schemas.openxmlformats.org/officeDocument/2006/relationships/theme" Target="../theme/theme7.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image" Target="../media/image2.png"/><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9.xml"/><Relationship Id="rId1"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859F6F-E047-894C-BA4C-F3215D885E8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46202" y="5687327"/>
            <a:ext cx="2366369" cy="1016293"/>
          </a:xfrm>
          <a:prstGeom prst="rect">
            <a:avLst/>
          </a:prstGeom>
        </p:spPr>
      </p:pic>
    </p:spTree>
    <p:extLst>
      <p:ext uri="{BB962C8B-B14F-4D97-AF65-F5344CB8AC3E}">
        <p14:creationId xmlns:p14="http://schemas.microsoft.com/office/powerpoint/2010/main" val="554890378"/>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5" r:id="rId3"/>
    <p:sldLayoutId id="2147483867" r:id="rId4"/>
    <p:sldLayoutId id="214748390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CONFIDENTIAL</a:t>
            </a:r>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3660513036"/>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 id="2147483892" r:id="rId12"/>
    <p:sldLayoutId id="2147483868" r:id="rId13"/>
    <p:sldLayoutId id="2147483869" r:id="rId14"/>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29639520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July 21, 2022</a:t>
            </a:r>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2857328165"/>
      </p:ext>
    </p:extLst>
  </p:cSld>
  <p:clrMap bg1="lt1" tx1="dk1" bg2="lt2" tx2="dk2" accent1="accent1" accent2="accent2" accent3="accent3" accent4="accent4" accent5="accent5" accent6="accent6" hlink="hlink" folHlink="folHlink"/>
  <p:sldLayoutIdLst>
    <p:sldLayoutId id="2147483943" r:id="rId1"/>
    <p:sldLayoutId id="2147483944" r:id="rId2"/>
  </p:sldLayoutIdLst>
  <p:hf hdr="0" ft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8DE367-9F9E-410E-B585-97222FCEBE93}" type="datetime1">
              <a:rPr lang="en-GB" smtClean="0"/>
              <a:t>11/07/2023</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6A516-D95C-437E-B410-5F18BB531E3A}" type="slidenum">
              <a:rPr lang="en-GB" smtClean="0"/>
              <a:t>‹#›</a:t>
            </a:fld>
            <a:endParaRPr lang="en-GB" dirty="0"/>
          </a:p>
        </p:txBody>
      </p:sp>
    </p:spTree>
    <p:extLst>
      <p:ext uri="{BB962C8B-B14F-4D97-AF65-F5344CB8AC3E}">
        <p14:creationId xmlns:p14="http://schemas.microsoft.com/office/powerpoint/2010/main" val="3966734876"/>
      </p:ext>
    </p:extLst>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 id="2147483956" r:id="rId11"/>
    <p:sldLayoutId id="2147483957" r:id="rId12"/>
    <p:sldLayoutId id="2147483958"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32787FE-8CBB-6248-9619-3941DE55C1B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3545427544"/>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70ADE3-B695-4EE9-9C96-1CFD82EFD0E0}" type="datetimeFigureOut">
              <a:rPr lang="en-GB" smtClean="0"/>
              <a:t>11/07/2023</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F358F5-9FF0-4C20-B6EC-C0BE500DEA96}" type="slidenum">
              <a:rPr lang="en-GB" smtClean="0"/>
              <a:t>‹#›</a:t>
            </a:fld>
            <a:endParaRPr lang="en-GB" dirty="0"/>
          </a:p>
        </p:txBody>
      </p:sp>
    </p:spTree>
    <p:extLst>
      <p:ext uri="{BB962C8B-B14F-4D97-AF65-F5344CB8AC3E}">
        <p14:creationId xmlns:p14="http://schemas.microsoft.com/office/powerpoint/2010/main" val="2836698347"/>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spTree>
    <p:extLst>
      <p:ext uri="{BB962C8B-B14F-4D97-AF65-F5344CB8AC3E}">
        <p14:creationId xmlns:p14="http://schemas.microsoft.com/office/powerpoint/2010/main" val="3584452410"/>
      </p:ext>
    </p:extLst>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 id="2147484012"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859F6F-E047-894C-BA4C-F3215D885E8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6202" y="5687327"/>
            <a:ext cx="2366369" cy="1016293"/>
          </a:xfrm>
          <a:prstGeom prst="rect">
            <a:avLst/>
          </a:prstGeom>
        </p:spPr>
      </p:pic>
    </p:spTree>
    <p:extLst>
      <p:ext uri="{BB962C8B-B14F-4D97-AF65-F5344CB8AC3E}">
        <p14:creationId xmlns:p14="http://schemas.microsoft.com/office/powerpoint/2010/main" val="251128307"/>
      </p:ext>
    </p:extLst>
  </p:cSld>
  <p:clrMap bg1="lt1" tx1="dk1" bg2="lt2" tx2="dk2" accent1="accent1" accent2="accent2" accent3="accent3" accent4="accent4" accent5="accent5" accent6="accent6" hlink="hlink" folHlink="folHlink"/>
  <p:sldLayoutIdLst>
    <p:sldLayoutId id="214748382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58ED9C-37F4-4578-AC93-CCC77F55151A}" type="datetime1">
              <a:rPr lang="en-US" smtClean="0"/>
              <a:t>7/11/2023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9448800"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8" name="Picture 7">
            <a:extLst>
              <a:ext uri="{FF2B5EF4-FFF2-40B4-BE49-F238E27FC236}">
                <a16:creationId xmlns:a16="http://schemas.microsoft.com/office/drawing/2014/main" id="{AF859F6F-E047-894C-BA4C-F3215D885E8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246202" y="5687327"/>
            <a:ext cx="2366369" cy="1016293"/>
          </a:xfrm>
          <a:prstGeom prst="rect">
            <a:avLst/>
          </a:prstGeom>
        </p:spPr>
      </p:pic>
    </p:spTree>
    <p:extLst>
      <p:ext uri="{BB962C8B-B14F-4D97-AF65-F5344CB8AC3E}">
        <p14:creationId xmlns:p14="http://schemas.microsoft.com/office/powerpoint/2010/main" val="3329901280"/>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8" name="Picture 7">
            <a:extLst>
              <a:ext uri="{FF2B5EF4-FFF2-40B4-BE49-F238E27FC236}">
                <a16:creationId xmlns:a16="http://schemas.microsoft.com/office/drawing/2014/main" id="{AF859F6F-E047-894C-BA4C-F3215D885E8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246202" y="5687327"/>
            <a:ext cx="2366369" cy="1016293"/>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690" r:id="rId9"/>
    <p:sldLayoutId id="2147483835" r:id="rId10"/>
    <p:sldLayoutId id="2147483692" r:id="rId11"/>
    <p:sldLayoutId id="214748369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418744066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48" r:id="rId12"/>
    <p:sldLayoutId id="2147483790" r:id="rId13"/>
    <p:sldLayoutId id="2147483849"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3213937306"/>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6"/>
            <a:ext cx="10515600" cy="850726"/>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497205"/>
            <a:ext cx="10515600" cy="433084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3098243" y="636214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7/11/2023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6350558" y="6356350"/>
            <a:ext cx="180284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Lst>
  <p:txStyles>
    <p:titleStyle>
      <a:lvl1pPr algn="l" defTabSz="914400" rtl="0" eaLnBrk="1" latinLnBrk="0" hangingPunct="1">
        <a:lnSpc>
          <a:spcPct val="90000"/>
        </a:lnSpc>
        <a:spcBef>
          <a:spcPct val="0"/>
        </a:spcBef>
        <a:buNone/>
        <a:defRPr sz="3200" b="1" kern="1200">
          <a:solidFill>
            <a:srgbClr val="2E2D6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400" kern="1200">
          <a:solidFill>
            <a:srgbClr val="676767"/>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56163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CONFIDENTIAL</a:t>
            </a:r>
          </a:p>
        </p:txBody>
      </p:sp>
    </p:spTree>
    <p:extLst>
      <p:ext uri="{BB962C8B-B14F-4D97-AF65-F5344CB8AC3E}">
        <p14:creationId xmlns:p14="http://schemas.microsoft.com/office/powerpoint/2010/main" val="3179834436"/>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685" r:id="rId8"/>
    <p:sldLayoutId id="2147483686" r:id="rId9"/>
    <p:sldLayoutId id="2147483687" r:id="rId10"/>
    <p:sldLayoutId id="2147483688" r:id="rId11"/>
    <p:sldLayoutId id="2147483689" r:id="rId12"/>
    <p:sldLayoutId id="2147483691" r:id="rId13"/>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7AF2DF-B182-3D42-AFB4-BDFF5FB9E9F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5943" y="5802308"/>
            <a:ext cx="2108080" cy="539750"/>
          </a:xfrm>
          <a:prstGeom prst="rect">
            <a:avLst/>
          </a:prstGeom>
        </p:spPr>
      </p:pic>
    </p:spTree>
    <p:extLst>
      <p:ext uri="{BB962C8B-B14F-4D97-AF65-F5344CB8AC3E}">
        <p14:creationId xmlns:p14="http://schemas.microsoft.com/office/powerpoint/2010/main" val="1826360004"/>
      </p:ext>
    </p:extLst>
  </p:cSld>
  <p:clrMap bg1="lt1" tx1="dk1" bg2="lt2" tx2="dk2" accent1="accent1" accent2="accent2" accent3="accent3" accent4="accent4" accent5="accent5" accent6="accent6" hlink="hlink" folHlink="folHlink"/>
  <p:sldLayoutIdLst>
    <p:sldLayoutId id="2147483871"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ds.cern.ch/record/2721370/files/CERN-ESU-015-2020%20Update%20European%20Strategy.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B0FE0-A4AF-D848-8925-91A37993D74D}"/>
              </a:ext>
            </a:extLst>
          </p:cNvPr>
          <p:cNvSpPr txBox="1"/>
          <p:nvPr/>
        </p:nvSpPr>
        <p:spPr>
          <a:xfrm>
            <a:off x="110943" y="1691417"/>
            <a:ext cx="7227391" cy="1754326"/>
          </a:xfrm>
          <a:prstGeom prst="rect">
            <a:avLst/>
          </a:prstGeom>
          <a:noFill/>
        </p:spPr>
        <p:txBody>
          <a:bodyPr wrap="square" lIns="91440" tIns="45720" rIns="91440" bIns="45720" rtlCol="0" anchor="t">
            <a:spAutoFit/>
          </a:bodyPr>
          <a:lstStyle/>
          <a:p>
            <a:r>
              <a:rPr lang="en-GB" sz="3600" b="1" spc="-150" dirty="0">
                <a:solidFill>
                  <a:srgbClr val="002060"/>
                </a:solidFill>
                <a:latin typeface="Arial"/>
                <a:cs typeface="Arial"/>
              </a:rPr>
              <a:t>Sustainability: </a:t>
            </a:r>
            <a:r>
              <a:rPr lang="en-GB" sz="3600" b="1" spc="-150" dirty="0" smtClean="0">
                <a:solidFill>
                  <a:srgbClr val="002060"/>
                </a:solidFill>
                <a:latin typeface="Arial"/>
                <a:cs typeface="Arial"/>
              </a:rPr>
              <a:t/>
            </a:r>
            <a:br>
              <a:rPr lang="en-GB" sz="3600" b="1" spc="-150" dirty="0" smtClean="0">
                <a:solidFill>
                  <a:srgbClr val="002060"/>
                </a:solidFill>
                <a:latin typeface="Arial"/>
                <a:cs typeface="Arial"/>
              </a:rPr>
            </a:br>
            <a:r>
              <a:rPr lang="en-GB" sz="3600" b="1" spc="-150" dirty="0" smtClean="0">
                <a:solidFill>
                  <a:srgbClr val="002060"/>
                </a:solidFill>
                <a:latin typeface="Arial"/>
                <a:cs typeface="Arial"/>
              </a:rPr>
              <a:t>Objective </a:t>
            </a:r>
            <a:r>
              <a:rPr lang="en-GB" sz="3600" b="1" spc="-150" dirty="0">
                <a:solidFill>
                  <a:srgbClr val="002060"/>
                </a:solidFill>
                <a:latin typeface="Arial"/>
                <a:cs typeface="Arial"/>
              </a:rPr>
              <a:t>Assessment of New </a:t>
            </a:r>
            <a:r>
              <a:rPr lang="en-GB" sz="3600" b="1" spc="-150" dirty="0" smtClean="0">
                <a:solidFill>
                  <a:srgbClr val="002060"/>
                </a:solidFill>
                <a:latin typeface="Arial"/>
                <a:cs typeface="Arial"/>
              </a:rPr>
              <a:t>Infrastructures</a:t>
            </a:r>
            <a:endParaRPr lang="en-US" sz="3600" b="1" spc="-150" dirty="0">
              <a:solidFill>
                <a:srgbClr val="002060"/>
              </a:solidFill>
              <a:latin typeface="Arial"/>
              <a:cs typeface="Arial"/>
            </a:endParaRPr>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62605" y="4398095"/>
            <a:ext cx="3529395" cy="2236373"/>
          </a:xfrm>
          <a:prstGeom prst="rect">
            <a:avLst/>
          </a:prstGeom>
        </p:spPr>
      </p:pic>
      <p:sp>
        <p:nvSpPr>
          <p:cNvPr id="11" name="Rectangle 10"/>
          <p:cNvSpPr/>
          <p:nvPr/>
        </p:nvSpPr>
        <p:spPr>
          <a:xfrm>
            <a:off x="5429340" y="282686"/>
            <a:ext cx="6865880" cy="1200321"/>
          </a:xfrm>
          <a:prstGeom prst="rect">
            <a:avLst/>
          </a:prstGeom>
        </p:spPr>
        <p:txBody>
          <a:bodyPr wrap="square" lIns="91432" tIns="45716" rIns="91432" bIns="45716">
            <a:spAutoFit/>
          </a:bodyPr>
          <a:lstStyle/>
          <a:p>
            <a:pPr eaLnBrk="0" fontAlgn="base" hangingPunct="0">
              <a:spcBef>
                <a:spcPct val="0"/>
              </a:spcBef>
              <a:spcAft>
                <a:spcPct val="0"/>
              </a:spcAft>
              <a:defRPr/>
            </a:pPr>
            <a:r>
              <a:rPr lang="en-GB" altLang="en-US" sz="3600" b="1" i="1" dirty="0">
                <a:solidFill>
                  <a:prstClr val="white"/>
                </a:solidFill>
                <a:ea typeface="ヒラギノ角ゴ Pro W3"/>
                <a:cs typeface="Arial" pitchFamily="34" charset="0"/>
              </a:rPr>
              <a:t>Making a brighter future through advanced accelerators</a:t>
            </a:r>
          </a:p>
        </p:txBody>
      </p:sp>
      <p:sp>
        <p:nvSpPr>
          <p:cNvPr id="12" name="Rectangle 11"/>
          <p:cNvSpPr/>
          <p:nvPr/>
        </p:nvSpPr>
        <p:spPr>
          <a:xfrm>
            <a:off x="151200" y="3713538"/>
            <a:ext cx="6640664" cy="2677648"/>
          </a:xfrm>
          <a:prstGeom prst="rect">
            <a:avLst/>
          </a:prstGeom>
        </p:spPr>
        <p:txBody>
          <a:bodyPr wrap="square" lIns="91432" tIns="45716" rIns="91432" bIns="45716" anchor="t">
            <a:spAutoFit/>
          </a:bodyPr>
          <a:lstStyle/>
          <a:p>
            <a:pPr eaLnBrk="0" fontAlgn="base" hangingPunct="0">
              <a:spcBef>
                <a:spcPct val="0"/>
              </a:spcBef>
              <a:spcAft>
                <a:spcPct val="0"/>
              </a:spcAft>
              <a:defRPr/>
            </a:pPr>
            <a:r>
              <a:rPr lang="en-GB" altLang="en-US" sz="2800" b="1" u="sng" dirty="0">
                <a:solidFill>
                  <a:srgbClr val="3758FD"/>
                </a:solidFill>
                <a:latin typeface="Arial"/>
                <a:ea typeface="ヒラギノ角ゴ Pro W3"/>
                <a:cs typeface="Arial"/>
              </a:rPr>
              <a:t>Jim </a:t>
            </a:r>
            <a:r>
              <a:rPr lang="en-GB" altLang="en-US" sz="2800" b="1" u="sng" dirty="0" smtClean="0">
                <a:solidFill>
                  <a:srgbClr val="3758FD"/>
                </a:solidFill>
                <a:latin typeface="Arial"/>
                <a:ea typeface="ヒラギノ角ゴ Pro W3"/>
                <a:cs typeface="Arial"/>
              </a:rPr>
              <a:t>Clarke</a:t>
            </a:r>
            <a:r>
              <a:rPr lang="en-GB" altLang="en-US" sz="2800" b="1" dirty="0" smtClean="0">
                <a:solidFill>
                  <a:srgbClr val="3758FD"/>
                </a:solidFill>
                <a:latin typeface="Arial"/>
                <a:ea typeface="ヒラギノ角ゴ Pro W3"/>
                <a:cs typeface="Arial"/>
              </a:rPr>
              <a:t>, Beate Heinemann, and Mike Seidel</a:t>
            </a:r>
          </a:p>
          <a:p>
            <a:pPr eaLnBrk="0" fontAlgn="base" hangingPunct="0">
              <a:spcBef>
                <a:spcPct val="0"/>
              </a:spcBef>
              <a:spcAft>
                <a:spcPct val="0"/>
              </a:spcAft>
              <a:defRPr/>
            </a:pPr>
            <a:endParaRPr lang="en-GB" altLang="en-US" sz="2800" b="1" dirty="0">
              <a:latin typeface="Arial"/>
              <a:ea typeface="ヒラギノ角ゴ Pro W3"/>
              <a:cs typeface="Arial"/>
            </a:endParaRPr>
          </a:p>
          <a:p>
            <a:pPr eaLnBrk="0" fontAlgn="base" hangingPunct="0">
              <a:spcBef>
                <a:spcPct val="0"/>
              </a:spcBef>
              <a:spcAft>
                <a:spcPct val="0"/>
              </a:spcAft>
              <a:defRPr/>
            </a:pPr>
            <a:r>
              <a:rPr lang="en-GB" altLang="en-US" sz="2800" b="1" dirty="0" smtClean="0">
                <a:latin typeface="Arial"/>
                <a:ea typeface="ヒラギノ角ゴ Pro W3"/>
                <a:cs typeface="Arial"/>
              </a:rPr>
              <a:t>Open Meeting of European Lab Directors Group INFN Frascati, </a:t>
            </a:r>
            <a:r>
              <a:rPr lang="en-GB" altLang="en-US" sz="2800" b="1" dirty="0" smtClean="0">
                <a:latin typeface="Arial"/>
                <a:ea typeface="Calibri" panose="020F0502020204030204"/>
                <a:cs typeface="Arial"/>
              </a:rPr>
              <a:t>11</a:t>
            </a:r>
            <a:r>
              <a:rPr lang="en-GB" altLang="en-US" sz="2800" b="1" baseline="30000" dirty="0" smtClean="0">
                <a:latin typeface="Arial"/>
                <a:ea typeface="Calibri" panose="020F0502020204030204"/>
                <a:cs typeface="Arial"/>
              </a:rPr>
              <a:t>th</a:t>
            </a:r>
            <a:r>
              <a:rPr lang="en-GB" altLang="en-US" sz="2800" b="1" dirty="0" smtClean="0">
                <a:latin typeface="Arial"/>
                <a:ea typeface="Calibri" panose="020F0502020204030204"/>
                <a:cs typeface="Arial"/>
              </a:rPr>
              <a:t> July </a:t>
            </a:r>
            <a:r>
              <a:rPr lang="en-GB" altLang="en-US" sz="2800" b="1" dirty="0">
                <a:latin typeface="Arial"/>
                <a:ea typeface="Calibri" panose="020F0502020204030204"/>
                <a:cs typeface="Arial"/>
              </a:rPr>
              <a:t>2023</a:t>
            </a:r>
            <a:endParaRPr lang="en-US" sz="1400" dirty="0">
              <a:ea typeface="Calibri" panose="020F0502020204030204"/>
              <a:cs typeface="Calibri" panose="020F0502020204030204"/>
            </a:endParaRPr>
          </a:p>
        </p:txBody>
      </p:sp>
      <p:pic>
        <p:nvPicPr>
          <p:cNvPr id="5"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62605" y="2055470"/>
            <a:ext cx="3529394" cy="2080137"/>
          </a:xfrm>
          <a:prstGeom prst="rect">
            <a:avLst/>
          </a:prstGeom>
        </p:spPr>
      </p:pic>
      <p:pic>
        <p:nvPicPr>
          <p:cNvPr id="13" name="Picture 12">
            <a:extLst>
              <a:ext uri="{FF2B5EF4-FFF2-40B4-BE49-F238E27FC236}">
                <a16:creationId xmlns:a16="http://schemas.microsoft.com/office/drawing/2014/main" id="{AF859F6F-E047-894C-BA4C-F3215D885E8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1200" y="140400"/>
            <a:ext cx="3619500" cy="1554480"/>
          </a:xfrm>
          <a:prstGeom prst="rect">
            <a:avLst/>
          </a:prstGeom>
        </p:spPr>
      </p:pic>
    </p:spTree>
    <p:extLst>
      <p:ext uri="{BB962C8B-B14F-4D97-AF65-F5344CB8AC3E}">
        <p14:creationId xmlns:p14="http://schemas.microsoft.com/office/powerpoint/2010/main" val="3224382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668D83EF-DB44-CFAF-9D89-96FA987F21A1}"/>
              </a:ext>
            </a:extLst>
          </p:cNvPr>
          <p:cNvSpPr txBox="1"/>
          <p:nvPr/>
        </p:nvSpPr>
        <p:spPr>
          <a:xfrm>
            <a:off x="530053" y="251280"/>
            <a:ext cx="11426157" cy="769441"/>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400" b="1" spc="-160" dirty="0" smtClean="0">
                <a:solidFill>
                  <a:srgbClr val="2E2D62"/>
                </a:solidFill>
                <a:latin typeface="Arial"/>
                <a:cs typeface="Arial"/>
              </a:rPr>
              <a:t>Charge to the Working Group (2)</a:t>
            </a:r>
            <a:endParaRPr lang="en-US" dirty="0" smtClean="0">
              <a:solidFill>
                <a:srgbClr val="201D3E"/>
              </a:solidFill>
              <a:latin typeface="Calibri" panose="020F0502020204030204"/>
              <a:cs typeface="Calibri" panose="020F0502020204030204"/>
            </a:endParaRPr>
          </a:p>
        </p:txBody>
      </p:sp>
      <p:sp>
        <p:nvSpPr>
          <p:cNvPr id="6" name="TextBox 5">
            <a:extLst>
              <a:ext uri="{FF2B5EF4-FFF2-40B4-BE49-F238E27FC236}">
                <a16:creationId xmlns:a16="http://schemas.microsoft.com/office/drawing/2014/main" id="{FA37BE0B-028D-5BA3-58C1-94A04044642D}"/>
              </a:ext>
            </a:extLst>
          </p:cNvPr>
          <p:cNvSpPr txBox="1"/>
          <p:nvPr/>
        </p:nvSpPr>
        <p:spPr>
          <a:xfrm>
            <a:off x="530053" y="1209714"/>
            <a:ext cx="10763651"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The working group may comment on other aspects if deemed appropriate, for example:</a:t>
            </a:r>
            <a:endParaRPr lang="en-GB" dirty="0"/>
          </a:p>
          <a:p>
            <a:pPr marL="285750" lvl="0" indent="-285750">
              <a:buFont typeface="Arial" panose="020B0604020202020204" pitchFamily="34" charset="0"/>
              <a:buChar char="•"/>
            </a:pPr>
            <a:r>
              <a:rPr lang="en-US" dirty="0"/>
              <a:t>Treatment of future carbon intensity of electricity and materials: what scenarios should be assumed?</a:t>
            </a:r>
            <a:endParaRPr lang="en-GB" dirty="0"/>
          </a:p>
          <a:p>
            <a:pPr marL="285750" lvl="0" indent="-285750">
              <a:buFont typeface="Arial" panose="020B0604020202020204" pitchFamily="34" charset="0"/>
              <a:buChar char="•"/>
            </a:pPr>
            <a:r>
              <a:rPr lang="en-US" dirty="0"/>
              <a:t>Assessing the potential for dynamic operation of the various facilities, i.e. the ability to adapt to a fluctuating energy supply in a grid fed by renewable energy sources. This may include standby mode power consumption, recovery time to full luminosity and fraction of integrated luminosity preserved in a dynamic operation scenario.</a:t>
            </a:r>
            <a:endParaRPr lang="en-GB" dirty="0"/>
          </a:p>
          <a:p>
            <a:pPr marL="285750" lvl="0" indent="-285750">
              <a:buFont typeface="Arial" panose="020B0604020202020204" pitchFamily="34" charset="0"/>
              <a:buChar char="•"/>
            </a:pPr>
            <a:r>
              <a:rPr lang="en-US" dirty="0"/>
              <a:t>Treatment of regional vs global parameters: How to treat differences e.g. in carbon intensity between different host countries? (Should one compare technical merit of projects by using globally averaged carbon intensities, or site dependency by using local carbon intensity?)</a:t>
            </a:r>
            <a:endParaRPr lang="en-GB" dirty="0"/>
          </a:p>
          <a:p>
            <a:pPr marL="285750" lvl="0" indent="-285750">
              <a:buFont typeface="Arial" panose="020B0604020202020204" pitchFamily="34" charset="0"/>
              <a:buChar char="•"/>
            </a:pPr>
            <a:r>
              <a:rPr lang="en-US" dirty="0"/>
              <a:t>Carbon intensity / lifecycle inventory (LCI) studies of materials specific to accelerator projects: high-purity niobium, permanent magnet alloys etc.</a:t>
            </a:r>
            <a:endParaRPr lang="en-GB" dirty="0"/>
          </a:p>
          <a:p>
            <a:pPr marL="285750" lvl="0" indent="-285750">
              <a:buFont typeface="Arial" panose="020B0604020202020204" pitchFamily="34" charset="0"/>
              <a:buChar char="•"/>
            </a:pPr>
            <a:r>
              <a:rPr lang="en-US" dirty="0"/>
              <a:t>How to interface with open-source LCI databases and </a:t>
            </a:r>
            <a:r>
              <a:rPr lang="en-US" dirty="0" smtClean="0"/>
              <a:t>Lifecycle Assessment (LCA) </a:t>
            </a:r>
            <a:r>
              <a:rPr lang="en-US" dirty="0"/>
              <a:t>tools to potentially ease/automate the assessment for future research infrastructures.</a:t>
            </a:r>
            <a:endParaRPr lang="en-GB" dirty="0"/>
          </a:p>
          <a:p>
            <a:pPr marL="285750" lvl="0" indent="-285750">
              <a:buFont typeface="Arial" panose="020B0604020202020204" pitchFamily="34" charset="0"/>
              <a:buChar char="•"/>
            </a:pPr>
            <a:r>
              <a:rPr lang="en-US" dirty="0"/>
              <a:t>How the recommendations for colliders can be extended for other scientific endeavours related to HEP</a:t>
            </a:r>
            <a:endParaRPr lang="en-GB" dirty="0"/>
          </a:p>
          <a:p>
            <a:pPr marL="285750" lvl="0" indent="-285750">
              <a:buFont typeface="Arial" panose="020B0604020202020204" pitchFamily="34" charset="0"/>
              <a:buChar char="•"/>
            </a:pPr>
            <a:r>
              <a:rPr lang="en-US" dirty="0"/>
              <a:t>How HEP labs represented in the LDG can share/build up expertise jointly. </a:t>
            </a:r>
            <a:endParaRPr lang="en-GB" dirty="0"/>
          </a:p>
        </p:txBody>
      </p:sp>
    </p:spTree>
    <p:extLst>
      <p:ext uri="{BB962C8B-B14F-4D97-AF65-F5344CB8AC3E}">
        <p14:creationId xmlns:p14="http://schemas.microsoft.com/office/powerpoint/2010/main" val="16774431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668D83EF-DB44-CFAF-9D89-96FA987F21A1}"/>
              </a:ext>
            </a:extLst>
          </p:cNvPr>
          <p:cNvSpPr txBox="1"/>
          <p:nvPr/>
        </p:nvSpPr>
        <p:spPr>
          <a:xfrm>
            <a:off x="530053" y="251280"/>
            <a:ext cx="11426157" cy="769441"/>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400" b="1" spc="-160" dirty="0" smtClean="0">
                <a:solidFill>
                  <a:srgbClr val="2E2D62"/>
                </a:solidFill>
                <a:latin typeface="Arial"/>
                <a:cs typeface="Arial"/>
              </a:rPr>
              <a:t>Working Group Membership</a:t>
            </a:r>
            <a:endParaRPr lang="en-US" dirty="0" smtClean="0">
              <a:solidFill>
                <a:srgbClr val="201D3E"/>
              </a:solidFill>
              <a:latin typeface="Calibri" panose="020F0502020204030204"/>
              <a:cs typeface="Calibri" panose="020F0502020204030204"/>
            </a:endParaRPr>
          </a:p>
        </p:txBody>
      </p:sp>
      <p:sp>
        <p:nvSpPr>
          <p:cNvPr id="6" name="TextBox 5">
            <a:extLst>
              <a:ext uri="{FF2B5EF4-FFF2-40B4-BE49-F238E27FC236}">
                <a16:creationId xmlns:a16="http://schemas.microsoft.com/office/drawing/2014/main" id="{FA37BE0B-028D-5BA3-58C1-94A04044642D}"/>
              </a:ext>
            </a:extLst>
          </p:cNvPr>
          <p:cNvSpPr txBox="1"/>
          <p:nvPr/>
        </p:nvSpPr>
        <p:spPr>
          <a:xfrm>
            <a:off x="530053" y="1209714"/>
            <a:ext cx="10763651"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GB" sz="2000" dirty="0" smtClean="0">
                <a:cs typeface="Calibri"/>
              </a:rPr>
              <a:t>We propose that the </a:t>
            </a:r>
            <a:r>
              <a:rPr lang="en-US" sz="2000" dirty="0"/>
              <a:t>members of the group should be designated experts from each of the foreseen collider projects (FCC, ILC, CLIC, Muon Collider, …??). </a:t>
            </a:r>
            <a:endParaRPr lang="en-US" sz="2000" dirty="0" smtClean="0"/>
          </a:p>
          <a:p>
            <a:pPr marL="342900" indent="-342900">
              <a:buFont typeface="Arial" panose="020B0604020202020204" pitchFamily="34" charset="0"/>
              <a:buChar char="•"/>
            </a:pPr>
            <a:r>
              <a:rPr lang="en-US" sz="2000" dirty="0" smtClean="0"/>
              <a:t>We anticipate that this group would have less than ~</a:t>
            </a:r>
            <a:r>
              <a:rPr lang="en-US" sz="2000" smtClean="0"/>
              <a:t>10 members</a:t>
            </a:r>
            <a:endParaRPr lang="en-US" sz="2000" dirty="0" smtClean="0"/>
          </a:p>
          <a:p>
            <a:pPr marL="285750" indent="-285750">
              <a:buFont typeface="Arial" panose="020B0604020202020204" pitchFamily="34" charset="0"/>
              <a:buChar char="•"/>
            </a:pPr>
            <a:r>
              <a:rPr lang="en-US" sz="2000" dirty="0" smtClean="0"/>
              <a:t>The </a:t>
            </a:r>
            <a:r>
              <a:rPr lang="en-US" sz="2000" dirty="0"/>
              <a:t>chair </a:t>
            </a:r>
            <a:r>
              <a:rPr lang="en-US" sz="2000" dirty="0" smtClean="0"/>
              <a:t>has not yet been identified.</a:t>
            </a:r>
          </a:p>
          <a:p>
            <a:pPr marL="342900" indent="-342900">
              <a:buFont typeface="Arial" panose="020B0604020202020204" pitchFamily="34" charset="0"/>
              <a:buChar char="•"/>
            </a:pPr>
            <a:endParaRPr lang="en-US" sz="2000" dirty="0">
              <a:cs typeface="Calibri"/>
            </a:endParaRPr>
          </a:p>
          <a:p>
            <a:pPr marL="285750" indent="-285750">
              <a:buFont typeface="Arial" panose="020B0604020202020204" pitchFamily="34" charset="0"/>
              <a:buChar char="•"/>
            </a:pPr>
            <a:r>
              <a:rPr lang="en-US" sz="2000" dirty="0"/>
              <a:t>A preliminary report to the LDG is expected by Spring 2024, and a final report by Summer 2024. </a:t>
            </a:r>
            <a:r>
              <a:rPr lang="en-US" sz="2000" dirty="0" smtClean="0"/>
              <a:t>This will enable new projects to carry out their sustainability assessments in a timescale compatible with the next European Strategy Update for PP (likely in 26/27).</a:t>
            </a:r>
            <a:endParaRPr lang="en-GB" sz="2000" dirty="0"/>
          </a:p>
          <a:p>
            <a:endParaRPr lang="en-GB" sz="2000" dirty="0">
              <a:cs typeface="Calibri"/>
            </a:endParaRPr>
          </a:p>
        </p:txBody>
      </p:sp>
    </p:spTree>
    <p:extLst>
      <p:ext uri="{BB962C8B-B14F-4D97-AF65-F5344CB8AC3E}">
        <p14:creationId xmlns:p14="http://schemas.microsoft.com/office/powerpoint/2010/main" val="37979815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7BE17AB-FEAE-1A42-84B8-5376345F5709}"/>
              </a:ext>
            </a:extLst>
          </p:cNvPr>
          <p:cNvSpPr txBox="1"/>
          <p:nvPr/>
        </p:nvSpPr>
        <p:spPr>
          <a:xfrm>
            <a:off x="299012" y="345182"/>
            <a:ext cx="11335746" cy="769441"/>
          </a:xfrm>
          <a:prstGeom prst="rect">
            <a:avLst/>
          </a:prstGeom>
          <a:noFill/>
        </p:spPr>
        <p:txBody>
          <a:bodyPr wrap="square" rtlCol="0" anchor="t">
            <a:spAutoFit/>
          </a:bodyPr>
          <a:lstStyle/>
          <a:p>
            <a:r>
              <a:rPr lang="en-US" sz="4400" b="1" spc="-160" dirty="0">
                <a:solidFill>
                  <a:srgbClr val="2E2D62"/>
                </a:solidFill>
                <a:latin typeface="Arial" panose="020B0604020202020204" pitchFamily="34" charset="0"/>
                <a:cs typeface="Arial" panose="020B0604020202020204" pitchFamily="34" charset="0"/>
              </a:rPr>
              <a:t>Contents</a:t>
            </a:r>
          </a:p>
        </p:txBody>
      </p:sp>
      <p:sp>
        <p:nvSpPr>
          <p:cNvPr id="16" name="Rectangle 15">
            <a:extLst>
              <a:ext uri="{FF2B5EF4-FFF2-40B4-BE49-F238E27FC236}">
                <a16:creationId xmlns:a16="http://schemas.microsoft.com/office/drawing/2014/main" id="{2422DBB9-7747-7041-8E78-C517CE8075C9}"/>
              </a:ext>
            </a:extLst>
          </p:cNvPr>
          <p:cNvSpPr/>
          <p:nvPr/>
        </p:nvSpPr>
        <p:spPr>
          <a:xfrm>
            <a:off x="403340" y="1254041"/>
            <a:ext cx="8727960" cy="2677656"/>
          </a:xfrm>
          <a:prstGeom prst="rect">
            <a:avLst/>
          </a:prstGeom>
          <a:solidFill>
            <a:srgbClr val="FFFFFF"/>
          </a:solidFill>
        </p:spPr>
        <p:txBody>
          <a:bodyPr wrap="square" lIns="91440" tIns="45720" rIns="91440" bIns="45720" anchor="t">
            <a:spAutoFit/>
          </a:bodyPr>
          <a:lstStyle/>
          <a:p>
            <a:pPr marL="342900" indent="-342900">
              <a:buFont typeface="Arial,Sans-Serif" panose="020B0604020202020204" pitchFamily="34" charset="0"/>
              <a:buChar char="•"/>
            </a:pPr>
            <a:r>
              <a:rPr lang="en-GB" sz="2400" dirty="0" smtClean="0">
                <a:solidFill>
                  <a:srgbClr val="626262"/>
                </a:solidFill>
                <a:latin typeface="Arial"/>
                <a:cs typeface="Arial"/>
              </a:rPr>
              <a:t>Context</a:t>
            </a:r>
            <a:endParaRPr lang="en-GB" sz="2400" dirty="0">
              <a:solidFill>
                <a:srgbClr val="626262"/>
              </a:solidFill>
              <a:latin typeface="Arial"/>
              <a:cs typeface="Arial"/>
            </a:endParaRPr>
          </a:p>
          <a:p>
            <a:pPr marL="342900" indent="-342900">
              <a:buFont typeface="Arial,Sans-Serif" panose="020B0604020202020204" pitchFamily="34" charset="0"/>
              <a:buChar char="•"/>
            </a:pPr>
            <a:r>
              <a:rPr lang="en-GB" sz="2400" dirty="0" smtClean="0">
                <a:solidFill>
                  <a:srgbClr val="626262"/>
                </a:solidFill>
                <a:latin typeface="Arial"/>
                <a:cs typeface="Arial"/>
              </a:rPr>
              <a:t>Proposal and Mandate for a Working Group</a:t>
            </a:r>
          </a:p>
          <a:p>
            <a:endParaRPr lang="en-GB" sz="2400" dirty="0">
              <a:solidFill>
                <a:srgbClr val="626262"/>
              </a:solidFill>
              <a:latin typeface="Arial"/>
              <a:cs typeface="Arial"/>
            </a:endParaRPr>
          </a:p>
          <a:p>
            <a:endParaRPr lang="en-GB" sz="2400" dirty="0">
              <a:solidFill>
                <a:srgbClr val="626262"/>
              </a:solidFill>
              <a:latin typeface="Arial"/>
              <a:cs typeface="Arial"/>
            </a:endParaRPr>
          </a:p>
          <a:p>
            <a:pPr marL="342900" indent="-342900">
              <a:buFont typeface="Arial,Sans-Serif"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Sans-Serif" panose="020B0604020202020204" pitchFamily="34" charset="0"/>
              <a:buChar char="•"/>
            </a:pPr>
            <a:endParaRPr lang="en-GB" sz="2400" dirty="0">
              <a:solidFill>
                <a:srgbClr val="626262"/>
              </a:solidFill>
              <a:latin typeface="Arial"/>
              <a:cs typeface="Arial"/>
            </a:endParaRPr>
          </a:p>
          <a:p>
            <a:pPr marL="342900" indent="-342900">
              <a:buFont typeface="Arial,Sans-Serif" panose="020B0604020202020204" pitchFamily="34" charset="0"/>
              <a:buChar char="•"/>
            </a:pPr>
            <a:endParaRPr lang="en-GB" sz="2400" dirty="0">
              <a:solidFill>
                <a:srgbClr val="626262"/>
              </a:solidFill>
              <a:latin typeface="Arial"/>
              <a:cs typeface="Arial"/>
            </a:endParaRPr>
          </a:p>
        </p:txBody>
      </p:sp>
      <p:sp>
        <p:nvSpPr>
          <p:cNvPr id="2" name="AutoShape 2" descr="https://ukc-powerpoint.officeapps.live.com/pods/GetClipboardImage.ashx?Id=6d124d06-9aed-4e9d-9f71-dc4dbab70fde&amp;DC=GUK1&amp;wdoverrides=GetClipboardImageEnabled:true"/>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36675477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59E85F-170D-B94D-BA35-E3F2E3C164E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24146" y="4127252"/>
            <a:ext cx="8567854" cy="2730748"/>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1266345" y="2160730"/>
            <a:ext cx="8316591" cy="830997"/>
          </a:xfrm>
          <a:prstGeom prst="rect">
            <a:avLst/>
          </a:prstGeom>
          <a:noFill/>
        </p:spPr>
        <p:txBody>
          <a:bodyPr wrap="square" lIns="91440" tIns="45720" rIns="91440" bIns="45720" rtlCol="0" anchor="t">
            <a:spAutoFit/>
          </a:bodyPr>
          <a:lstStyle/>
          <a:p>
            <a:pPr>
              <a:defRPr/>
            </a:pPr>
            <a:r>
              <a:rPr lang="en-US" sz="4800" b="1" spc="-160" dirty="0" smtClean="0">
                <a:solidFill>
                  <a:srgbClr val="2E2D62"/>
                </a:solidFill>
                <a:latin typeface="Arial"/>
                <a:cs typeface="Arial"/>
              </a:rPr>
              <a:t>Context</a:t>
            </a:r>
            <a:endParaRPr lang="en-US" sz="4800" b="1" spc="-160" dirty="0">
              <a:solidFill>
                <a:srgbClr val="2E2D62"/>
              </a:solidFill>
              <a:latin typeface="Arial"/>
              <a:cs typeface="Arial"/>
            </a:endParaRPr>
          </a:p>
        </p:txBody>
      </p:sp>
      <p:pic>
        <p:nvPicPr>
          <p:cNvPr id="6" name="Picture 5">
            <a:extLst>
              <a:ext uri="{FF2B5EF4-FFF2-40B4-BE49-F238E27FC236}">
                <a16:creationId xmlns:a16="http://schemas.microsoft.com/office/drawing/2014/main" id="{AF859F6F-E047-894C-BA4C-F3215D885E8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200" y="140400"/>
            <a:ext cx="3619500" cy="1554480"/>
          </a:xfrm>
          <a:prstGeom prst="rect">
            <a:avLst/>
          </a:prstGeom>
        </p:spPr>
      </p:pic>
    </p:spTree>
    <p:extLst>
      <p:ext uri="{BB962C8B-B14F-4D97-AF65-F5344CB8AC3E}">
        <p14:creationId xmlns:p14="http://schemas.microsoft.com/office/powerpoint/2010/main" val="169211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668D83EF-DB44-CFAF-9D89-96FA987F21A1}"/>
              </a:ext>
            </a:extLst>
          </p:cNvPr>
          <p:cNvSpPr txBox="1"/>
          <p:nvPr/>
        </p:nvSpPr>
        <p:spPr>
          <a:xfrm>
            <a:off x="530053" y="251280"/>
            <a:ext cx="10304723" cy="769441"/>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400" b="1" spc="-160" dirty="0" smtClean="0">
                <a:solidFill>
                  <a:srgbClr val="2E2D62"/>
                </a:solidFill>
                <a:latin typeface="Arial"/>
                <a:cs typeface="Arial"/>
              </a:rPr>
              <a:t>European Strategy for PP - Reminder</a:t>
            </a:r>
            <a:endParaRPr lang="en-US" dirty="0" smtClean="0">
              <a:solidFill>
                <a:srgbClr val="201D3E"/>
              </a:solidFill>
              <a:latin typeface="Calibri" panose="020F0502020204030204"/>
              <a:cs typeface="Calibri" panose="020F0502020204030204"/>
            </a:endParaRPr>
          </a:p>
        </p:txBody>
      </p:sp>
      <p:pic>
        <p:nvPicPr>
          <p:cNvPr id="2" name="Picture 1"/>
          <p:cNvPicPr>
            <a:picLocks noChangeAspect="1"/>
          </p:cNvPicPr>
          <p:nvPr/>
        </p:nvPicPr>
        <p:blipFill>
          <a:blip r:embed="rId3"/>
          <a:stretch>
            <a:fillRect/>
          </a:stretch>
        </p:blipFill>
        <p:spPr>
          <a:xfrm>
            <a:off x="711695" y="2237117"/>
            <a:ext cx="11034961" cy="3234767"/>
          </a:xfrm>
          <a:prstGeom prst="rect">
            <a:avLst/>
          </a:prstGeom>
        </p:spPr>
      </p:pic>
      <p:sp>
        <p:nvSpPr>
          <p:cNvPr id="7" name="TextBox 6">
            <a:extLst>
              <a:ext uri="{FF2B5EF4-FFF2-40B4-BE49-F238E27FC236}">
                <a16:creationId xmlns:a16="http://schemas.microsoft.com/office/drawing/2014/main" id="{FA37BE0B-028D-5BA3-58C1-94A04044642D}"/>
              </a:ext>
            </a:extLst>
          </p:cNvPr>
          <p:cNvSpPr txBox="1"/>
          <p:nvPr/>
        </p:nvSpPr>
        <p:spPr>
          <a:xfrm>
            <a:off x="530053" y="1020721"/>
            <a:ext cx="10763651"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dirty="0" smtClean="0">
                <a:solidFill>
                  <a:srgbClr val="3758FD"/>
                </a:solidFill>
                <a:cs typeface="Calibri"/>
              </a:rPr>
              <a:t>Extract from Section 7 Environmental and societal impact of the 2020 update of the ESPP</a:t>
            </a:r>
            <a:endParaRPr lang="en-GB" sz="2800" dirty="0" smtClean="0">
              <a:solidFill>
                <a:srgbClr val="3758FD"/>
              </a:solidFill>
              <a:cs typeface="Calibri"/>
            </a:endParaRPr>
          </a:p>
        </p:txBody>
      </p:sp>
      <p:sp>
        <p:nvSpPr>
          <p:cNvPr id="3" name="Rectangle 2"/>
          <p:cNvSpPr/>
          <p:nvPr/>
        </p:nvSpPr>
        <p:spPr>
          <a:xfrm>
            <a:off x="5492151" y="5900794"/>
            <a:ext cx="6096000" cy="646331"/>
          </a:xfrm>
          <a:prstGeom prst="rect">
            <a:avLst/>
          </a:prstGeom>
        </p:spPr>
        <p:txBody>
          <a:bodyPr>
            <a:spAutoFit/>
          </a:bodyPr>
          <a:lstStyle/>
          <a:p>
            <a:pPr>
              <a:spcAft>
                <a:spcPts val="0"/>
              </a:spcAft>
            </a:pPr>
            <a:r>
              <a:rPr lang="en-GB" u="sng" dirty="0">
                <a:solidFill>
                  <a:srgbClr val="000000"/>
                </a:solidFill>
                <a:latin typeface="Arial" panose="020B0604020202020204" pitchFamily="34" charset="0"/>
                <a:ea typeface="Times New Roman" panose="02020603050405020304" pitchFamily="18" charset="0"/>
                <a:hlinkClick r:id="rId4"/>
              </a:rPr>
              <a:t>https://cds.cern.ch/record/2721370/files/CERN-ESU-015-2020%20Update%20European%20Strategy.pdf</a:t>
            </a:r>
            <a:endParaRPr lang="en-GB"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5531880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668D83EF-DB44-CFAF-9D89-96FA987F21A1}"/>
              </a:ext>
            </a:extLst>
          </p:cNvPr>
          <p:cNvSpPr txBox="1"/>
          <p:nvPr/>
        </p:nvSpPr>
        <p:spPr>
          <a:xfrm>
            <a:off x="530054" y="251280"/>
            <a:ext cx="9252640" cy="150810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400" b="1" spc="-160" dirty="0" smtClean="0">
                <a:solidFill>
                  <a:srgbClr val="2E2D62"/>
                </a:solidFill>
                <a:latin typeface="Arial"/>
                <a:cs typeface="Arial"/>
              </a:rPr>
              <a:t>Sustainability of New Infrastructures</a:t>
            </a:r>
            <a:endParaRPr lang="en-US" dirty="0" smtClean="0">
              <a:solidFill>
                <a:srgbClr val="201D3E"/>
              </a:solidFill>
              <a:latin typeface="Calibri" panose="020F0502020204030204"/>
              <a:cs typeface="Calibri" panose="020F0502020204030204"/>
            </a:endParaRPr>
          </a:p>
          <a:p>
            <a:r>
              <a:rPr lang="en-US" sz="2400" b="1" spc="-160" dirty="0" smtClean="0">
                <a:solidFill>
                  <a:schemeClr val="bg1"/>
                </a:solidFill>
                <a:latin typeface="Arial"/>
                <a:cs typeface="Arial"/>
              </a:rPr>
              <a:t>The attention now given to the sustainability aspect of new proposed science infrastructures rightly continues to increase</a:t>
            </a:r>
            <a:endParaRPr lang="en-US" sz="2400" b="1" spc="-160" dirty="0">
              <a:solidFill>
                <a:schemeClr val="bg1"/>
              </a:solidFill>
              <a:latin typeface="Arial"/>
              <a:cs typeface="Arial"/>
            </a:endParaRPr>
          </a:p>
        </p:txBody>
      </p:sp>
      <p:sp>
        <p:nvSpPr>
          <p:cNvPr id="6" name="TextBox 5">
            <a:extLst>
              <a:ext uri="{FF2B5EF4-FFF2-40B4-BE49-F238E27FC236}">
                <a16:creationId xmlns:a16="http://schemas.microsoft.com/office/drawing/2014/main" id="{FA37BE0B-028D-5BA3-58C1-94A04044642D}"/>
              </a:ext>
            </a:extLst>
          </p:cNvPr>
          <p:cNvSpPr txBox="1"/>
          <p:nvPr/>
        </p:nvSpPr>
        <p:spPr>
          <a:xfrm>
            <a:off x="530054" y="1917081"/>
            <a:ext cx="10763651" cy="34778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GB" sz="2000" dirty="0" smtClean="0">
                <a:cs typeface="Calibri"/>
              </a:rPr>
              <a:t>The accelerator and particle physics communities are responding to this increasing focus in the development of new proposals </a:t>
            </a:r>
          </a:p>
          <a:p>
            <a:pPr marL="342900" indent="-342900">
              <a:buFont typeface="Arial" panose="020B0604020202020204" pitchFamily="34" charset="0"/>
              <a:buChar char="•"/>
            </a:pPr>
            <a:r>
              <a:rPr lang="en-GB" sz="2000" dirty="0" smtClean="0">
                <a:cs typeface="Calibri"/>
              </a:rPr>
              <a:t>There are several future collider projects under consideration and each is giving the sustainability aspect more attention than ever</a:t>
            </a:r>
          </a:p>
          <a:p>
            <a:pPr marL="342900" indent="-342900">
              <a:buFont typeface="Arial" panose="020B0604020202020204" pitchFamily="34" charset="0"/>
              <a:buChar char="•"/>
            </a:pPr>
            <a:r>
              <a:rPr lang="en-GB" sz="2000" dirty="0" smtClean="0">
                <a:cs typeface="Calibri"/>
              </a:rPr>
              <a:t>All of the future proposals would be among </a:t>
            </a:r>
            <a:r>
              <a:rPr lang="en-US" sz="2000" dirty="0"/>
              <a:t>the largest scientific endeavors in terms of construction and energy consumption, with lifetimes spanning decades. </a:t>
            </a:r>
            <a:endParaRPr lang="en-US" sz="2000" dirty="0" smtClean="0"/>
          </a:p>
          <a:p>
            <a:pPr marL="342900" indent="-342900">
              <a:buFont typeface="Arial" panose="020B0604020202020204" pitchFamily="34" charset="0"/>
              <a:buChar char="•"/>
            </a:pPr>
            <a:r>
              <a:rPr lang="en-US" sz="2000" dirty="0" smtClean="0">
                <a:cs typeface="Calibri"/>
              </a:rPr>
              <a:t>To convince the public and the funding agencies to go ahead with such a large endeavour we must be able to convince them that the sustainability of this new infrastructure has been maximized as far as possible whilst still achieving the project aims and objectives</a:t>
            </a:r>
          </a:p>
          <a:p>
            <a:pPr marL="342900" indent="-342900">
              <a:buFont typeface="Arial" panose="020B0604020202020204" pitchFamily="34" charset="0"/>
              <a:buChar char="•"/>
            </a:pPr>
            <a:r>
              <a:rPr lang="en-US" sz="2000" dirty="0" smtClean="0">
                <a:cs typeface="Calibri"/>
              </a:rPr>
              <a:t>It will not be enough for us to ask the public to trust us on this, we must convince them</a:t>
            </a:r>
            <a:endParaRPr lang="en-GB" sz="2000" dirty="0" smtClean="0">
              <a:cs typeface="Calibri"/>
            </a:endParaRPr>
          </a:p>
          <a:p>
            <a:pPr marL="342900" indent="-342900">
              <a:buFont typeface="Arial" panose="020B0604020202020204" pitchFamily="34" charset="0"/>
              <a:buChar char="•"/>
            </a:pPr>
            <a:endParaRPr lang="en-GB" sz="2000" dirty="0">
              <a:cs typeface="Calibri"/>
            </a:endParaRPr>
          </a:p>
        </p:txBody>
      </p:sp>
    </p:spTree>
    <p:extLst>
      <p:ext uri="{BB962C8B-B14F-4D97-AF65-F5344CB8AC3E}">
        <p14:creationId xmlns:p14="http://schemas.microsoft.com/office/powerpoint/2010/main" val="1135508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668D83EF-DB44-CFAF-9D89-96FA987F21A1}"/>
              </a:ext>
            </a:extLst>
          </p:cNvPr>
          <p:cNvSpPr txBox="1"/>
          <p:nvPr/>
        </p:nvSpPr>
        <p:spPr>
          <a:xfrm>
            <a:off x="530053" y="251280"/>
            <a:ext cx="10763651" cy="1138773"/>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400" b="1" spc="-160" dirty="0" smtClean="0">
                <a:solidFill>
                  <a:srgbClr val="2E2D62"/>
                </a:solidFill>
                <a:latin typeface="Arial"/>
                <a:cs typeface="Arial"/>
              </a:rPr>
              <a:t>Assessing New Infrastructures</a:t>
            </a:r>
            <a:endParaRPr lang="en-US" dirty="0" smtClean="0">
              <a:solidFill>
                <a:srgbClr val="201D3E"/>
              </a:solidFill>
              <a:latin typeface="Calibri" panose="020F0502020204030204"/>
              <a:cs typeface="Calibri" panose="020F0502020204030204"/>
            </a:endParaRPr>
          </a:p>
          <a:p>
            <a:r>
              <a:rPr lang="en-US" sz="2400" b="1" spc="-160" dirty="0" smtClean="0">
                <a:solidFill>
                  <a:schemeClr val="bg1"/>
                </a:solidFill>
                <a:latin typeface="Arial"/>
                <a:cs typeface="Arial"/>
              </a:rPr>
              <a:t>Recently new proposals have started to report on their sustainability numbers</a:t>
            </a:r>
            <a:endParaRPr lang="en-US" sz="2400" b="1" spc="-160" dirty="0">
              <a:solidFill>
                <a:schemeClr val="bg1"/>
              </a:solidFill>
              <a:latin typeface="Arial"/>
              <a:cs typeface="Arial"/>
            </a:endParaRPr>
          </a:p>
        </p:txBody>
      </p:sp>
      <p:sp>
        <p:nvSpPr>
          <p:cNvPr id="6" name="TextBox 5">
            <a:extLst>
              <a:ext uri="{FF2B5EF4-FFF2-40B4-BE49-F238E27FC236}">
                <a16:creationId xmlns:a16="http://schemas.microsoft.com/office/drawing/2014/main" id="{FA37BE0B-028D-5BA3-58C1-94A04044642D}"/>
              </a:ext>
            </a:extLst>
          </p:cNvPr>
          <p:cNvSpPr txBox="1"/>
          <p:nvPr/>
        </p:nvSpPr>
        <p:spPr>
          <a:xfrm>
            <a:off x="530054" y="1917081"/>
            <a:ext cx="10763651" cy="34778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GB" sz="2000" dirty="0" smtClean="0">
                <a:cs typeface="Calibri"/>
              </a:rPr>
              <a:t>Green </a:t>
            </a:r>
            <a:r>
              <a:rPr lang="en-GB" sz="2000" dirty="0">
                <a:cs typeface="Calibri"/>
              </a:rPr>
              <a:t>House Gas (GHG) </a:t>
            </a:r>
            <a:r>
              <a:rPr lang="en-GB" sz="2000" dirty="0" smtClean="0">
                <a:cs typeface="Calibri"/>
              </a:rPr>
              <a:t>emissions have been estimated, </a:t>
            </a:r>
            <a:r>
              <a:rPr lang="en-GB" sz="2000" dirty="0">
                <a:cs typeface="Calibri"/>
              </a:rPr>
              <a:t>predominantly from electric power consumption during operation, with first efforts to quantify also embodied GHG from construction</a:t>
            </a:r>
            <a:r>
              <a:rPr lang="en-GB" sz="2000" dirty="0" smtClean="0">
                <a:cs typeface="Calibri"/>
              </a:rPr>
              <a:t>.</a:t>
            </a:r>
          </a:p>
          <a:p>
            <a:pPr marL="342900" indent="-342900">
              <a:buFont typeface="Arial" panose="020B0604020202020204" pitchFamily="34" charset="0"/>
              <a:buChar char="•"/>
            </a:pPr>
            <a:r>
              <a:rPr lang="en-GB" sz="2000" dirty="0" smtClean="0">
                <a:cs typeface="Calibri"/>
              </a:rPr>
              <a:t>The numbers estimated between different projects differ </a:t>
            </a:r>
            <a:r>
              <a:rPr lang="en-GB" sz="2000" dirty="0">
                <a:cs typeface="Calibri"/>
              </a:rPr>
              <a:t>in terms of parameters used for comparison, methodology, considered scope, and assumptions about current and future CO2 intensity e.g. of electrical power, making it difficult to compare projects impartially in terms of their </a:t>
            </a:r>
            <a:r>
              <a:rPr lang="en-GB" sz="2000" dirty="0" smtClean="0">
                <a:cs typeface="Calibri"/>
              </a:rPr>
              <a:t>sustainability.</a:t>
            </a:r>
          </a:p>
          <a:p>
            <a:pPr marL="342900" indent="-342900">
              <a:buFont typeface="Arial" panose="020B0604020202020204" pitchFamily="34" charset="0"/>
              <a:buChar char="•"/>
            </a:pPr>
            <a:r>
              <a:rPr lang="en-GB" sz="2000" dirty="0" smtClean="0">
                <a:cs typeface="Calibri"/>
              </a:rPr>
              <a:t>As a community we need to have a common approach for assessing the sustainability of our projects so that they can be compared in an impartial, open and transparent way</a:t>
            </a:r>
          </a:p>
          <a:p>
            <a:pPr marL="342900" indent="-342900">
              <a:buFont typeface="Arial" panose="020B0604020202020204" pitchFamily="34" charset="0"/>
              <a:buChar char="•"/>
            </a:pPr>
            <a:r>
              <a:rPr lang="en-GB" sz="2000" dirty="0" smtClean="0">
                <a:cs typeface="Calibri"/>
              </a:rPr>
              <a:t>This will help us compare the wider aspects of these proposals and also be important information in our conversations with the public and funding agencies</a:t>
            </a:r>
          </a:p>
          <a:p>
            <a:pPr marL="342900" indent="-342900">
              <a:buFont typeface="Arial" panose="020B0604020202020204" pitchFamily="34" charset="0"/>
              <a:buChar char="•"/>
            </a:pPr>
            <a:endParaRPr lang="en-GB" sz="2000" dirty="0" smtClean="0">
              <a:cs typeface="Calibri"/>
            </a:endParaRPr>
          </a:p>
        </p:txBody>
      </p:sp>
    </p:spTree>
    <p:extLst>
      <p:ext uri="{BB962C8B-B14F-4D97-AF65-F5344CB8AC3E}">
        <p14:creationId xmlns:p14="http://schemas.microsoft.com/office/powerpoint/2010/main" val="35596563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59E85F-170D-B94D-BA35-E3F2E3C164E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24146" y="4127252"/>
            <a:ext cx="8567854" cy="2730748"/>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339307" y="1746658"/>
            <a:ext cx="6072996" cy="2308324"/>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160" normalizeH="0" baseline="0" noProof="0" dirty="0" smtClean="0">
                <a:ln>
                  <a:noFill/>
                </a:ln>
                <a:solidFill>
                  <a:srgbClr val="2E2D62"/>
                </a:solidFill>
                <a:effectLst/>
                <a:uLnTx/>
                <a:uFillTx/>
                <a:latin typeface="Arial"/>
                <a:ea typeface="+mn-ea"/>
                <a:cs typeface="Arial"/>
              </a:rPr>
              <a:t>Proposal and Mandate for a Working Group</a:t>
            </a:r>
            <a:endParaRPr kumimoji="0" lang="en-US" sz="4800" b="1" i="0" u="none" strike="noStrike" kern="1200" cap="none" spc="-160" normalizeH="0" baseline="0" noProof="0" dirty="0">
              <a:ln>
                <a:noFill/>
              </a:ln>
              <a:solidFill>
                <a:srgbClr val="2E2D62"/>
              </a:solidFill>
              <a:effectLst/>
              <a:uLnTx/>
              <a:uFillTx/>
              <a:latin typeface="Arial"/>
              <a:ea typeface="+mn-ea"/>
              <a:cs typeface="Arial"/>
            </a:endParaRPr>
          </a:p>
        </p:txBody>
      </p:sp>
      <p:pic>
        <p:nvPicPr>
          <p:cNvPr id="6" name="Picture 5">
            <a:extLst>
              <a:ext uri="{FF2B5EF4-FFF2-40B4-BE49-F238E27FC236}">
                <a16:creationId xmlns:a16="http://schemas.microsoft.com/office/drawing/2014/main" id="{AF859F6F-E047-894C-BA4C-F3215D885E8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200" y="140400"/>
            <a:ext cx="3619500" cy="1554480"/>
          </a:xfrm>
          <a:prstGeom prst="rect">
            <a:avLst/>
          </a:prstGeom>
        </p:spPr>
      </p:pic>
    </p:spTree>
    <p:extLst>
      <p:ext uri="{BB962C8B-B14F-4D97-AF65-F5344CB8AC3E}">
        <p14:creationId xmlns:p14="http://schemas.microsoft.com/office/powerpoint/2010/main" val="41043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668D83EF-DB44-CFAF-9D89-96FA987F21A1}"/>
              </a:ext>
            </a:extLst>
          </p:cNvPr>
          <p:cNvSpPr txBox="1"/>
          <p:nvPr/>
        </p:nvSpPr>
        <p:spPr>
          <a:xfrm>
            <a:off x="530053" y="251280"/>
            <a:ext cx="11426157" cy="144655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400" b="1" spc="-160" dirty="0" smtClean="0">
                <a:solidFill>
                  <a:srgbClr val="2E2D62"/>
                </a:solidFill>
                <a:latin typeface="Arial"/>
                <a:cs typeface="Arial"/>
              </a:rPr>
              <a:t>Establishing a Working </a:t>
            </a:r>
            <a:r>
              <a:rPr lang="en-GB" sz="4400" b="1" spc="-160" dirty="0">
                <a:solidFill>
                  <a:srgbClr val="2E2D62"/>
                </a:solidFill>
                <a:latin typeface="Arial"/>
                <a:cs typeface="Arial"/>
              </a:rPr>
              <a:t>Group on “Sustainability Assessment of </a:t>
            </a:r>
            <a:r>
              <a:rPr lang="en-GB" sz="4400" b="1" spc="-160" dirty="0" smtClean="0">
                <a:solidFill>
                  <a:srgbClr val="2E2D62"/>
                </a:solidFill>
                <a:latin typeface="Arial"/>
                <a:cs typeface="Arial"/>
              </a:rPr>
              <a:t>Accelerators”</a:t>
            </a:r>
            <a:endParaRPr lang="en-US" dirty="0" smtClean="0">
              <a:solidFill>
                <a:srgbClr val="201D3E"/>
              </a:solidFill>
              <a:latin typeface="Calibri" panose="020F0502020204030204"/>
              <a:cs typeface="Calibri" panose="020F0502020204030204"/>
            </a:endParaRPr>
          </a:p>
        </p:txBody>
      </p:sp>
      <p:sp>
        <p:nvSpPr>
          <p:cNvPr id="6" name="TextBox 5">
            <a:extLst>
              <a:ext uri="{FF2B5EF4-FFF2-40B4-BE49-F238E27FC236}">
                <a16:creationId xmlns:a16="http://schemas.microsoft.com/office/drawing/2014/main" id="{FA37BE0B-028D-5BA3-58C1-94A04044642D}"/>
              </a:ext>
            </a:extLst>
          </p:cNvPr>
          <p:cNvSpPr txBox="1"/>
          <p:nvPr/>
        </p:nvSpPr>
        <p:spPr>
          <a:xfrm>
            <a:off x="530053" y="1836572"/>
            <a:ext cx="10763651"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GB" sz="2000" dirty="0" smtClean="0">
                <a:cs typeface="Calibri"/>
              </a:rPr>
              <a:t>We have been commissioned by LDG Chair to draft a charge for a new working group that </a:t>
            </a:r>
            <a:r>
              <a:rPr lang="en-GB" sz="2000" dirty="0">
                <a:cs typeface="Calibri"/>
              </a:rPr>
              <a:t>will develop guidelines and a minimum set of key indicators pertaining to the methodology and scope of the reporting of sustainability aspects for future HEP projects</a:t>
            </a:r>
          </a:p>
          <a:p>
            <a:pPr marL="342900" indent="-342900">
              <a:buFont typeface="Arial" panose="020B0604020202020204" pitchFamily="34" charset="0"/>
              <a:buChar char="•"/>
            </a:pPr>
            <a:r>
              <a:rPr lang="en-GB" sz="2000" dirty="0" smtClean="0">
                <a:cs typeface="Calibri"/>
              </a:rPr>
              <a:t>This group will effectively define to all new infrastructure proposals what they should quantify and report upon so that fair comparisons can be made between these proposals</a:t>
            </a:r>
          </a:p>
          <a:p>
            <a:pPr marL="342900" indent="-342900">
              <a:buFont typeface="Arial" panose="020B0604020202020204" pitchFamily="34" charset="0"/>
              <a:buChar char="•"/>
            </a:pPr>
            <a:r>
              <a:rPr lang="en-GB" sz="2000" dirty="0" smtClean="0">
                <a:cs typeface="Calibri"/>
              </a:rPr>
              <a:t>Having clear and common indicators will ensure that projects are not accused of cherry picking only their most favourable sustainability numbers</a:t>
            </a:r>
            <a:endParaRPr lang="en-GB" sz="2000" dirty="0">
              <a:cs typeface="Calibri"/>
            </a:endParaRPr>
          </a:p>
        </p:txBody>
      </p:sp>
    </p:spTree>
    <p:extLst>
      <p:ext uri="{BB962C8B-B14F-4D97-AF65-F5344CB8AC3E}">
        <p14:creationId xmlns:p14="http://schemas.microsoft.com/office/powerpoint/2010/main" val="3898375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668D83EF-DB44-CFAF-9D89-96FA987F21A1}"/>
              </a:ext>
            </a:extLst>
          </p:cNvPr>
          <p:cNvSpPr txBox="1"/>
          <p:nvPr/>
        </p:nvSpPr>
        <p:spPr>
          <a:xfrm>
            <a:off x="530053" y="251280"/>
            <a:ext cx="11426157" cy="769441"/>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400" b="1" spc="-160" dirty="0" smtClean="0">
                <a:solidFill>
                  <a:srgbClr val="2E2D62"/>
                </a:solidFill>
                <a:latin typeface="Arial"/>
                <a:cs typeface="Arial"/>
              </a:rPr>
              <a:t>Charge to the Working Group (1)</a:t>
            </a:r>
            <a:endParaRPr lang="en-US" dirty="0" smtClean="0">
              <a:solidFill>
                <a:srgbClr val="201D3E"/>
              </a:solidFill>
              <a:latin typeface="Calibri" panose="020F0502020204030204"/>
              <a:cs typeface="Calibri" panose="020F0502020204030204"/>
            </a:endParaRPr>
          </a:p>
        </p:txBody>
      </p:sp>
      <p:sp>
        <p:nvSpPr>
          <p:cNvPr id="6" name="TextBox 5">
            <a:extLst>
              <a:ext uri="{FF2B5EF4-FFF2-40B4-BE49-F238E27FC236}">
                <a16:creationId xmlns:a16="http://schemas.microsoft.com/office/drawing/2014/main" id="{FA37BE0B-028D-5BA3-58C1-94A04044642D}"/>
              </a:ext>
            </a:extLst>
          </p:cNvPr>
          <p:cNvSpPr txBox="1"/>
          <p:nvPr/>
        </p:nvSpPr>
        <p:spPr>
          <a:xfrm>
            <a:off x="530053" y="1209714"/>
            <a:ext cx="10763651"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dirty="0">
                <a:cs typeface="Calibri"/>
              </a:rPr>
              <a:t>This working group is asked to develop guidelines and a minimum set of key indicators pertaining to the methodology and scope of the reporting of sustainability aspects for future HEP projects:</a:t>
            </a:r>
          </a:p>
          <a:p>
            <a:pPr marL="342900" indent="-342900">
              <a:buFont typeface="Arial" panose="020B0604020202020204" pitchFamily="34" charset="0"/>
              <a:buChar char="•"/>
            </a:pPr>
            <a:r>
              <a:rPr lang="en-GB" sz="2000" dirty="0" smtClean="0">
                <a:cs typeface="Calibri"/>
              </a:rPr>
              <a:t>Define </a:t>
            </a:r>
            <a:r>
              <a:rPr lang="en-GB" sz="2000" dirty="0">
                <a:cs typeface="Calibri"/>
              </a:rPr>
              <a:t>key indicators to be reported, such as peak (or instantaneous?), lifetime- and performance specific (per luminosity) energy consumption, lifetime- and specific </a:t>
            </a:r>
            <a:r>
              <a:rPr lang="en-US" sz="2000" dirty="0"/>
              <a:t>Global Warming Potential </a:t>
            </a:r>
            <a:r>
              <a:rPr lang="en-US" sz="2000" dirty="0" smtClean="0"/>
              <a:t>(</a:t>
            </a:r>
            <a:r>
              <a:rPr lang="en-GB" sz="2000" dirty="0" smtClean="0">
                <a:cs typeface="Calibri"/>
              </a:rPr>
              <a:t>GWP) </a:t>
            </a:r>
            <a:r>
              <a:rPr lang="en-GB" sz="2000" dirty="0">
                <a:cs typeface="Calibri"/>
              </a:rPr>
              <a:t>including the contribution of construction. These figures should be supplemented by margins of uncertainty and possibly an assessment of the potential for improvement.</a:t>
            </a:r>
          </a:p>
          <a:p>
            <a:pPr marL="342900" indent="-342900">
              <a:buFont typeface="Arial" panose="020B0604020202020204" pitchFamily="34" charset="0"/>
              <a:buChar char="•"/>
            </a:pPr>
            <a:r>
              <a:rPr lang="en-GB" sz="2000" dirty="0" smtClean="0">
                <a:cs typeface="Calibri"/>
              </a:rPr>
              <a:t>Define </a:t>
            </a:r>
            <a:r>
              <a:rPr lang="en-GB" sz="2000" dirty="0">
                <a:cs typeface="Calibri"/>
              </a:rPr>
              <a:t>the methodology and assumptions to be applied, to allow a transparent determination and comparison of these key figures across the proposals. The maturity of a proposal should be determined, for example early concept phase, CDR, TDR or TRL levels.</a:t>
            </a:r>
          </a:p>
          <a:p>
            <a:pPr marL="342900" indent="-342900">
              <a:buFont typeface="Arial" panose="020B0604020202020204" pitchFamily="34" charset="0"/>
              <a:buChar char="•"/>
            </a:pPr>
            <a:r>
              <a:rPr lang="en-GB" sz="2000" dirty="0" smtClean="0">
                <a:cs typeface="Calibri"/>
              </a:rPr>
              <a:t>Identify </a:t>
            </a:r>
            <a:r>
              <a:rPr lang="en-GB" sz="2000" dirty="0">
                <a:cs typeface="Calibri"/>
              </a:rPr>
              <a:t>other high level environmental impacts that may be relevant for all or specific collider proposals.</a:t>
            </a:r>
          </a:p>
          <a:p>
            <a:r>
              <a:rPr lang="en-GB" sz="2000" dirty="0">
                <a:cs typeface="Calibri"/>
              </a:rPr>
              <a:t>In general, best practices determining the GWP for large projects in Europe should be followed. </a:t>
            </a:r>
          </a:p>
        </p:txBody>
      </p:sp>
    </p:spTree>
    <p:extLst>
      <p:ext uri="{BB962C8B-B14F-4D97-AF65-F5344CB8AC3E}">
        <p14:creationId xmlns:p14="http://schemas.microsoft.com/office/powerpoint/2010/main" val="18479976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UKRI">
      <a:dk1>
        <a:srgbClr val="201D3E"/>
      </a:dk1>
      <a:lt1>
        <a:srgbClr val="FF6800"/>
      </a:lt1>
      <a:dk2>
        <a:srgbClr val="F19D1B"/>
      </a:dk2>
      <a:lt2>
        <a:srgbClr val="F9BB0E"/>
      </a:lt2>
      <a:accent1>
        <a:srgbClr val="69BF49"/>
      </a:accent1>
      <a:accent2>
        <a:srgbClr val="07B089"/>
      </a:accent2>
      <a:accent3>
        <a:srgbClr val="36D2AF"/>
      </a:accent3>
      <a:accent4>
        <a:srgbClr val="10BED6"/>
      </a:accent4>
      <a:accent5>
        <a:srgbClr val="247BE1"/>
      </a:accent5>
      <a:accent6>
        <a:srgbClr val="BF28BC"/>
      </a:accent6>
      <a:hlink>
        <a:srgbClr val="FF595B"/>
      </a:hlink>
      <a:folHlink>
        <a:srgbClr val="F0243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10.xml><?xml version="1.0" encoding="utf-8"?>
<a:theme xmlns:a="http://schemas.openxmlformats.org/drawingml/2006/main" name="1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2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Custom 1">
      <a:dk1>
        <a:srgbClr val="201D3E"/>
      </a:dk1>
      <a:lt1>
        <a:srgbClr val="FFFFFF"/>
      </a:lt1>
      <a:dk2>
        <a:srgbClr val="FFFFFF"/>
      </a:dk2>
      <a:lt2>
        <a:srgbClr val="FFFFFF"/>
      </a:lt2>
      <a:accent1>
        <a:srgbClr val="69BF49"/>
      </a:accent1>
      <a:accent2>
        <a:srgbClr val="07B089"/>
      </a:accent2>
      <a:accent3>
        <a:srgbClr val="36D2AF"/>
      </a:accent3>
      <a:accent4>
        <a:srgbClr val="10BED6"/>
      </a:accent4>
      <a:accent5>
        <a:srgbClr val="247BE1"/>
      </a:accent5>
      <a:accent6>
        <a:srgbClr val="BF28BC"/>
      </a:accent6>
      <a:hlink>
        <a:srgbClr val="FF595B"/>
      </a:hlink>
      <a:folHlink>
        <a:srgbClr val="F0243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3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TER 2 WHI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RI_STFC_master_template_Nov19" id="{3A936423-45A7-4A6A-B540-2B98053127A0}" vid="{98ED170D-EBB1-40C3-9A38-21C35FB3D609}"/>
    </a:ext>
  </a:extLst>
</a:theme>
</file>

<file path=ppt/theme/theme7.xml><?xml version="1.0" encoding="utf-8"?>
<a:theme xmlns:a="http://schemas.openxmlformats.org/drawingml/2006/main" name="Font and logo master">
  <a:themeElements>
    <a:clrScheme name="UKRI-STFC">
      <a:dk1>
        <a:srgbClr val="2E2D62"/>
      </a:dk1>
      <a:lt1>
        <a:srgbClr val="FFFFFF"/>
      </a:lt1>
      <a:dk2>
        <a:srgbClr val="C13D33"/>
      </a:dk2>
      <a:lt2>
        <a:srgbClr val="FFFFFF"/>
      </a:lt2>
      <a:accent1>
        <a:srgbClr val="D77900"/>
      </a:accent1>
      <a:accent2>
        <a:srgbClr val="3E863E"/>
      </a:accent2>
      <a:accent3>
        <a:srgbClr val="005E54"/>
      </a:accent3>
      <a:accent4>
        <a:srgbClr val="16978A"/>
      </a:accent4>
      <a:accent5>
        <a:srgbClr val="008AAD"/>
      </a:accent5>
      <a:accent6>
        <a:srgbClr val="003088"/>
      </a:accent6>
      <a:hlink>
        <a:srgbClr val="8A1A9B"/>
      </a:hlink>
      <a:folHlink>
        <a:srgbClr val="923D9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MASTER 2 WHI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84730ed7-a781-4356-b830-974a94e07814">
      <UserInfo>
        <DisplayName>Clarke, Jim (STFC,DL,AST)</DisplayName>
        <AccountId>21</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8A89D99AE5C3244B06DA219CECCBBAB" ma:contentTypeVersion="14" ma:contentTypeDescription="Create a new document." ma:contentTypeScope="" ma:versionID="2211fefab3d0dc1cf0be99589ca9520e">
  <xsd:schema xmlns:xsd="http://www.w3.org/2001/XMLSchema" xmlns:xs="http://www.w3.org/2001/XMLSchema" xmlns:p="http://schemas.microsoft.com/office/2006/metadata/properties" xmlns:ns3="3305b838-c34c-4bc5-a224-1b5d53e55c3e" xmlns:ns4="84730ed7-a781-4356-b830-974a94e07814" targetNamespace="http://schemas.microsoft.com/office/2006/metadata/properties" ma:root="true" ma:fieldsID="fe7f78921c1cb8a9e0bc8510cd05f956" ns3:_="" ns4:_="">
    <xsd:import namespace="3305b838-c34c-4bc5-a224-1b5d53e55c3e"/>
    <xsd:import namespace="84730ed7-a781-4356-b830-974a94e0781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05b838-c34c-4bc5-a224-1b5d53e55c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4730ed7-a781-4356-b830-974a94e07814"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286C31D-94DB-4E96-A537-76703D71578C}">
  <ds:schemaRefs>
    <ds:schemaRef ds:uri="http://schemas.microsoft.com/office/2006/documentManagement/types"/>
    <ds:schemaRef ds:uri="84730ed7-a781-4356-b830-974a94e07814"/>
    <ds:schemaRef ds:uri="http://purl.org/dc/elements/1.1/"/>
    <ds:schemaRef ds:uri="http://schemas.microsoft.com/office/infopath/2007/PartnerControls"/>
    <ds:schemaRef ds:uri="http://www.w3.org/XML/1998/namespace"/>
    <ds:schemaRef ds:uri="http://schemas.openxmlformats.org/package/2006/metadata/core-properties"/>
    <ds:schemaRef ds:uri="3305b838-c34c-4bc5-a224-1b5d53e55c3e"/>
    <ds:schemaRef ds:uri="http://schemas.microsoft.com/office/2006/metadata/properties"/>
    <ds:schemaRef ds:uri="http://purl.org/dc/dcmitype/"/>
    <ds:schemaRef ds:uri="http://purl.org/dc/terms/"/>
  </ds:schemaRefs>
</ds:datastoreItem>
</file>

<file path=customXml/itemProps2.xml><?xml version="1.0" encoding="utf-8"?>
<ds:datastoreItem xmlns:ds="http://schemas.openxmlformats.org/officeDocument/2006/customXml" ds:itemID="{33D473DF-0057-40F8-8B95-31A8643990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05b838-c34c-4bc5-a224-1b5d53e55c3e"/>
    <ds:schemaRef ds:uri="84730ed7-a781-4356-b830-974a94e078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914043F-25CE-433B-B00F-49A83AB9301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1799</TotalTime>
  <Words>983</Words>
  <Application>Microsoft Office PowerPoint</Application>
  <PresentationFormat>Widescreen</PresentationFormat>
  <Paragraphs>65</Paragraphs>
  <Slides>11</Slides>
  <Notes>11</Notes>
  <HiddenSlides>0</HiddenSlides>
  <MMClips>0</MMClips>
  <ScaleCrop>false</ScaleCrop>
  <HeadingPairs>
    <vt:vector size="6" baseType="variant">
      <vt:variant>
        <vt:lpstr>Fonts Used</vt:lpstr>
      </vt:variant>
      <vt:variant>
        <vt:i4>7</vt:i4>
      </vt:variant>
      <vt:variant>
        <vt:lpstr>Theme</vt:lpstr>
      </vt:variant>
      <vt:variant>
        <vt:i4>17</vt:i4>
      </vt:variant>
      <vt:variant>
        <vt:lpstr>Slide Titles</vt:lpstr>
      </vt:variant>
      <vt:variant>
        <vt:i4>11</vt:i4>
      </vt:variant>
    </vt:vector>
  </HeadingPairs>
  <TitlesOfParts>
    <vt:vector size="35" baseType="lpstr">
      <vt:lpstr>Arial</vt:lpstr>
      <vt:lpstr>Arial,Sans-Serif</vt:lpstr>
      <vt:lpstr>Calibri</vt:lpstr>
      <vt:lpstr>Calibri Light</vt:lpstr>
      <vt:lpstr>Times New Roman</vt:lpstr>
      <vt:lpstr>Wingdings</vt:lpstr>
      <vt:lpstr>ヒラギノ角ゴ Pro W3</vt:lpstr>
      <vt:lpstr>Office Theme</vt:lpstr>
      <vt:lpstr>MASTER 2 WHITE</vt:lpstr>
      <vt:lpstr>Font and logo master</vt:lpstr>
      <vt:lpstr>Font and logo master</vt:lpstr>
      <vt:lpstr>Font and logo master</vt:lpstr>
      <vt:lpstr>Font and logo master</vt:lpstr>
      <vt:lpstr>Font and logo master</vt:lpstr>
      <vt:lpstr>Font and logo master</vt:lpstr>
      <vt:lpstr>MASTER 2 WHITE</vt:lpstr>
      <vt:lpstr>1_Font and logo master</vt:lpstr>
      <vt:lpstr>Font and logo master</vt:lpstr>
      <vt:lpstr>2_Font and logo master</vt:lpstr>
      <vt:lpstr>1_Office Theme</vt:lpstr>
      <vt:lpstr>Office Theme</vt:lpstr>
      <vt:lpstr>Office Theme</vt:lpstr>
      <vt:lpstr>3_Font and logo master</vt:lpstr>
      <vt:lpstr>Font WITHOUT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Clarke, Jim (STFC,DL,AST)</cp:lastModifiedBy>
  <cp:revision>396</cp:revision>
  <cp:lastPrinted>2019-10-02T08:27:37Z</cp:lastPrinted>
  <dcterms:created xsi:type="dcterms:W3CDTF">2019-09-17T08:04:08Z</dcterms:created>
  <dcterms:modified xsi:type="dcterms:W3CDTF">2023-07-11T06:49:56Z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0x01010078A89D99AE5C3244B06DA219CECCBBAB</vt:lpwstr>
  </property>
  <property fmtid="{D5CDD505-2E9C-101B-9397-08002B2CF9AE}" pid="3" name="MediaServiceImageTags">
    <vt:lpwstr/>
  </property>
</Properties>
</file>