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36" r:id="rId4"/>
  </p:sldMasterIdLst>
  <p:notesMasterIdLst>
    <p:notesMasterId r:id="rId27"/>
  </p:notesMasterIdLst>
  <p:handoutMasterIdLst>
    <p:handoutMasterId r:id="rId28"/>
  </p:handoutMasterIdLst>
  <p:sldIdLst>
    <p:sldId id="258" r:id="rId5"/>
    <p:sldId id="279" r:id="rId6"/>
    <p:sldId id="273" r:id="rId7"/>
    <p:sldId id="272" r:id="rId8"/>
    <p:sldId id="292" r:id="rId9"/>
    <p:sldId id="289" r:id="rId10"/>
    <p:sldId id="293" r:id="rId11"/>
    <p:sldId id="283" r:id="rId12"/>
    <p:sldId id="285" r:id="rId13"/>
    <p:sldId id="286" r:id="rId14"/>
    <p:sldId id="287" r:id="rId15"/>
    <p:sldId id="290" r:id="rId16"/>
    <p:sldId id="288" r:id="rId17"/>
    <p:sldId id="296" r:id="rId18"/>
    <p:sldId id="277" r:id="rId19"/>
    <p:sldId id="281" r:id="rId20"/>
    <p:sldId id="282" r:id="rId21"/>
    <p:sldId id="284" r:id="rId22"/>
    <p:sldId id="280" r:id="rId23"/>
    <p:sldId id="291" r:id="rId24"/>
    <p:sldId id="271" r:id="rId25"/>
    <p:sldId id="294" r:id="rId26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66CE-AAA5-747D-7F0F-EE21733A3E14}" name="Pablo Federico Lopez" initials="PFL" userId="S::pablo.lopez@cern.ch::a75b52cc-7d67-4f58-b2dc-17b949e4c1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75BD"/>
    <a:srgbClr val="034DA3"/>
    <a:srgbClr val="5775BD"/>
    <a:srgbClr val="F7941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10B5E1-445E-4663-BF02-CA593B51C24B}" v="250" dt="2024-02-05T14:13:04.5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69" autoAdjust="0"/>
    <p:restoredTop sz="86442" autoAdjust="0"/>
  </p:normalViewPr>
  <p:slideViewPr>
    <p:cSldViewPr snapToObjects="1" showGuides="1">
      <p:cViewPr varScale="1">
        <p:scale>
          <a:sx n="135" d="100"/>
          <a:sy n="135" d="100"/>
        </p:scale>
        <p:origin x="870" y="114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35" Type="http://schemas.microsoft.com/office/2018/10/relationships/authors" Target="author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ine Le Gall" clId="Web-{CBF05748-6D79-43F3-B3C0-E0C06E9CDAA9}"/>
    <pc:docChg chg="addSld delSld modSld sldOrd">
      <pc:chgData name="Antoine Le Gall" userId="" providerId="" clId="Web-{CBF05748-6D79-43F3-B3C0-E0C06E9CDAA9}" dt="2024-01-26T10:53:39.943" v="1159" actId="20577"/>
      <pc:docMkLst>
        <pc:docMk/>
      </pc:docMkLst>
      <pc:sldChg chg="ord">
        <pc:chgData name="Antoine Le Gall" userId="" providerId="" clId="Web-{CBF05748-6D79-43F3-B3C0-E0C06E9CDAA9}" dt="2024-01-26T10:44:12.831" v="974"/>
        <pc:sldMkLst>
          <pc:docMk/>
          <pc:sldMk cId="3261949292" sldId="271"/>
        </pc:sldMkLst>
      </pc:sldChg>
      <pc:sldChg chg="modSp add">
        <pc:chgData name="Antoine Le Gall" userId="" providerId="" clId="Web-{CBF05748-6D79-43F3-B3C0-E0C06E9CDAA9}" dt="2024-01-26T10:20:21.597" v="578" actId="20577"/>
        <pc:sldMkLst>
          <pc:docMk/>
          <pc:sldMk cId="2398215897" sldId="272"/>
        </pc:sldMkLst>
        <pc:spChg chg="mod">
          <ac:chgData name="Antoine Le Gall" userId="" providerId="" clId="Web-{CBF05748-6D79-43F3-B3C0-E0C06E9CDAA9}" dt="2024-01-26T10:20:21.597" v="578" actId="20577"/>
          <ac:spMkLst>
            <pc:docMk/>
            <pc:sldMk cId="2398215897" sldId="272"/>
            <ac:spMk id="4" creationId="{8D014CFB-4427-0B47-92DC-82B25CB34140}"/>
          </ac:spMkLst>
        </pc:spChg>
      </pc:sldChg>
      <pc:sldChg chg="modSp add">
        <pc:chgData name="Antoine Le Gall" userId="" providerId="" clId="Web-{CBF05748-6D79-43F3-B3C0-E0C06E9CDAA9}" dt="2024-01-26T10:20:14.487" v="575" actId="20577"/>
        <pc:sldMkLst>
          <pc:docMk/>
          <pc:sldMk cId="3806673944" sldId="273"/>
        </pc:sldMkLst>
        <pc:spChg chg="mod">
          <ac:chgData name="Antoine Le Gall" userId="" providerId="" clId="Web-{CBF05748-6D79-43F3-B3C0-E0C06E9CDAA9}" dt="2024-01-26T10:20:14.487" v="575" actId="20577"/>
          <ac:spMkLst>
            <pc:docMk/>
            <pc:sldMk cId="3806673944" sldId="273"/>
            <ac:spMk id="4" creationId="{F11E7CE9-CC58-A448-9191-0448C59DFF6B}"/>
          </ac:spMkLst>
        </pc:spChg>
      </pc:sldChg>
      <pc:sldChg chg="add del ord">
        <pc:chgData name="Antoine Le Gall" userId="" providerId="" clId="Web-{CBF05748-6D79-43F3-B3C0-E0C06E9CDAA9}" dt="2024-01-26T10:06:12.085" v="533"/>
        <pc:sldMkLst>
          <pc:docMk/>
          <pc:sldMk cId="1929636396" sldId="274"/>
        </pc:sldMkLst>
      </pc:sldChg>
      <pc:sldChg chg="add del ord">
        <pc:chgData name="Antoine Le Gall" userId="" providerId="" clId="Web-{CBF05748-6D79-43F3-B3C0-E0C06E9CDAA9}" dt="2024-01-26T10:06:12.085" v="534"/>
        <pc:sldMkLst>
          <pc:docMk/>
          <pc:sldMk cId="2104781186" sldId="276"/>
        </pc:sldMkLst>
      </pc:sldChg>
      <pc:sldChg chg="del">
        <pc:chgData name="Antoine Le Gall" userId="" providerId="" clId="Web-{CBF05748-6D79-43F3-B3C0-E0C06E9CDAA9}" dt="2024-01-26T10:07:07.009" v="536"/>
        <pc:sldMkLst>
          <pc:docMk/>
          <pc:sldMk cId="152807605" sldId="277"/>
        </pc:sldMkLst>
      </pc:sldChg>
      <pc:sldChg chg="modSp add">
        <pc:chgData name="Antoine Le Gall" userId="" providerId="" clId="Web-{CBF05748-6D79-43F3-B3C0-E0C06E9CDAA9}" dt="2024-01-26T10:19:48.736" v="571" actId="20577"/>
        <pc:sldMkLst>
          <pc:docMk/>
          <pc:sldMk cId="2662183815" sldId="277"/>
        </pc:sldMkLst>
        <pc:spChg chg="mod">
          <ac:chgData name="Antoine Le Gall" userId="" providerId="" clId="Web-{CBF05748-6D79-43F3-B3C0-E0C06E9CDAA9}" dt="2024-01-26T10:19:48.736" v="571" actId="20577"/>
          <ac:spMkLst>
            <pc:docMk/>
            <pc:sldMk cId="2662183815" sldId="277"/>
            <ac:spMk id="2" creationId="{C8D69014-D14C-E145-877E-185E37D8CC43}"/>
          </ac:spMkLst>
        </pc:spChg>
        <pc:spChg chg="mod">
          <ac:chgData name="Antoine Le Gall" userId="" providerId="" clId="Web-{CBF05748-6D79-43F3-B3C0-E0C06E9CDAA9}" dt="2024-01-26T10:17:12.403" v="570" actId="20577"/>
          <ac:spMkLst>
            <pc:docMk/>
            <pc:sldMk cId="2662183815" sldId="277"/>
            <ac:spMk id="3" creationId="{E0D44C79-DE11-6F49-8229-CB28E8EE88A5}"/>
          </ac:spMkLst>
        </pc:spChg>
        <pc:spChg chg="mod">
          <ac:chgData name="Antoine Le Gall" userId="" providerId="" clId="Web-{CBF05748-6D79-43F3-B3C0-E0C06E9CDAA9}" dt="2024-01-26T10:16:39.636" v="553" actId="20577"/>
          <ac:spMkLst>
            <pc:docMk/>
            <pc:sldMk cId="2662183815" sldId="277"/>
            <ac:spMk id="4" creationId="{2206B174-1473-094A-8370-AD493640CB8B}"/>
          </ac:spMkLst>
        </pc:spChg>
      </pc:sldChg>
      <pc:sldChg chg="del">
        <pc:chgData name="Antoine Le Gall" userId="" providerId="" clId="Web-{CBF05748-6D79-43F3-B3C0-E0C06E9CDAA9}" dt="2024-01-26T10:07:07.009" v="535"/>
        <pc:sldMkLst>
          <pc:docMk/>
          <pc:sldMk cId="416834419" sldId="278"/>
        </pc:sldMkLst>
      </pc:sldChg>
      <pc:sldChg chg="modSp add">
        <pc:chgData name="Antoine Le Gall" userId="" providerId="" clId="Web-{CBF05748-6D79-43F3-B3C0-E0C06E9CDAA9}" dt="2024-01-26T10:20:09.127" v="573" actId="20577"/>
        <pc:sldMkLst>
          <pc:docMk/>
          <pc:sldMk cId="1080176851" sldId="279"/>
        </pc:sldMkLst>
        <pc:spChg chg="mod">
          <ac:chgData name="Antoine Le Gall" userId="" providerId="" clId="Web-{CBF05748-6D79-43F3-B3C0-E0C06E9CDAA9}" dt="2024-01-26T09:41:38.303" v="332" actId="20577"/>
          <ac:spMkLst>
            <pc:docMk/>
            <pc:sldMk cId="1080176851" sldId="279"/>
            <ac:spMk id="2" creationId="{D228F072-8CDE-2C47-B098-2B4A367434DC}"/>
          </ac:spMkLst>
        </pc:spChg>
        <pc:spChg chg="mod">
          <ac:chgData name="Antoine Le Gall" userId="" providerId="" clId="Web-{CBF05748-6D79-43F3-B3C0-E0C06E9CDAA9}" dt="2024-01-26T10:20:09.127" v="573" actId="20577"/>
          <ac:spMkLst>
            <pc:docMk/>
            <pc:sldMk cId="1080176851" sldId="279"/>
            <ac:spMk id="3" creationId="{57B25383-971C-6849-B210-C913AA745D20}"/>
          </ac:spMkLst>
        </pc:spChg>
        <pc:spChg chg="mod">
          <ac:chgData name="Antoine Le Gall" userId="" providerId="" clId="Web-{CBF05748-6D79-43F3-B3C0-E0C06E9CDAA9}" dt="2024-01-26T09:40:39.051" v="329" actId="20577"/>
          <ac:spMkLst>
            <pc:docMk/>
            <pc:sldMk cId="1080176851" sldId="279"/>
            <ac:spMk id="4" creationId="{0C841CEF-EB24-7749-99D8-B2B161DA909B}"/>
          </ac:spMkLst>
        </pc:spChg>
      </pc:sldChg>
      <pc:sldChg chg="modSp">
        <pc:chgData name="Antoine Le Gall" userId="" providerId="" clId="Web-{CBF05748-6D79-43F3-B3C0-E0C06E9CDAA9}" dt="2024-01-26T10:53:13.130" v="1153" actId="20577"/>
        <pc:sldMkLst>
          <pc:docMk/>
          <pc:sldMk cId="1734189801" sldId="280"/>
        </pc:sldMkLst>
        <pc:spChg chg="mod">
          <ac:chgData name="Antoine Le Gall" userId="" providerId="" clId="Web-{CBF05748-6D79-43F3-B3C0-E0C06E9CDAA9}" dt="2024-01-26T10:53:13.130" v="1153" actId="20577"/>
          <ac:spMkLst>
            <pc:docMk/>
            <pc:sldMk cId="1734189801" sldId="280"/>
            <ac:spMk id="3" creationId="{BD434089-B780-484E-AF4B-64169B8920AC}"/>
          </ac:spMkLst>
        </pc:spChg>
      </pc:sldChg>
      <pc:sldChg chg="modSp">
        <pc:chgData name="Antoine Le Gall" userId="" providerId="" clId="Web-{CBF05748-6D79-43F3-B3C0-E0C06E9CDAA9}" dt="2024-01-26T10:02:46.031" v="458"/>
        <pc:sldMkLst>
          <pc:docMk/>
          <pc:sldMk cId="1368388623" sldId="281"/>
        </pc:sldMkLst>
        <pc:graphicFrameChg chg="mod modGraphic">
          <ac:chgData name="Antoine Le Gall" userId="" providerId="" clId="Web-{CBF05748-6D79-43F3-B3C0-E0C06E9CDAA9}" dt="2024-01-26T10:02:46.031" v="458"/>
          <ac:graphicFrameMkLst>
            <pc:docMk/>
            <pc:sldMk cId="1368388623" sldId="281"/>
            <ac:graphicFrameMk id="5" creationId="{877A213A-A60E-DD4F-6311-E3222DD4957F}"/>
          </ac:graphicFrameMkLst>
        </pc:graphicFrameChg>
      </pc:sldChg>
      <pc:sldChg chg="modSp">
        <pc:chgData name="Antoine Le Gall" userId="" providerId="" clId="Web-{CBF05748-6D79-43F3-B3C0-E0C06E9CDAA9}" dt="2024-01-26T10:48:42.230" v="1086"/>
        <pc:sldMkLst>
          <pc:docMk/>
          <pc:sldMk cId="3543543038" sldId="282"/>
        </pc:sldMkLst>
        <pc:graphicFrameChg chg="mod modGraphic">
          <ac:chgData name="Antoine Le Gall" userId="" providerId="" clId="Web-{CBF05748-6D79-43F3-B3C0-E0C06E9CDAA9}" dt="2024-01-26T10:48:42.230" v="1086"/>
          <ac:graphicFrameMkLst>
            <pc:docMk/>
            <pc:sldMk cId="3543543038" sldId="282"/>
            <ac:graphicFrameMk id="3" creationId="{8A2FE191-904B-FF3D-DD89-5448D7917D45}"/>
          </ac:graphicFrameMkLst>
        </pc:graphicFrameChg>
      </pc:sldChg>
      <pc:sldChg chg="modSp add ord">
        <pc:chgData name="Antoine Le Gall" userId="" providerId="" clId="Web-{CBF05748-6D79-43F3-B3C0-E0C06E9CDAA9}" dt="2024-01-26T09:52:09.886" v="405" actId="20577"/>
        <pc:sldMkLst>
          <pc:docMk/>
          <pc:sldMk cId="2798755942" sldId="283"/>
        </pc:sldMkLst>
        <pc:spChg chg="mod">
          <ac:chgData name="Antoine Le Gall" userId="" providerId="" clId="Web-{CBF05748-6D79-43F3-B3C0-E0C06E9CDAA9}" dt="2024-01-26T09:51:31.432" v="355" actId="20577"/>
          <ac:spMkLst>
            <pc:docMk/>
            <pc:sldMk cId="2798755942" sldId="283"/>
            <ac:spMk id="2" creationId="{C8D69014-D14C-E145-877E-185E37D8CC43}"/>
          </ac:spMkLst>
        </pc:spChg>
        <pc:spChg chg="mod">
          <ac:chgData name="Antoine Le Gall" userId="" providerId="" clId="Web-{CBF05748-6D79-43F3-B3C0-E0C06E9CDAA9}" dt="2024-01-26T09:52:09.886" v="405" actId="20577"/>
          <ac:spMkLst>
            <pc:docMk/>
            <pc:sldMk cId="2798755942" sldId="283"/>
            <ac:spMk id="3" creationId="{E0D44C79-DE11-6F49-8229-CB28E8EE88A5}"/>
          </ac:spMkLst>
        </pc:spChg>
        <pc:spChg chg="mod">
          <ac:chgData name="Antoine Le Gall" userId="" providerId="" clId="Web-{CBF05748-6D79-43F3-B3C0-E0C06E9CDAA9}" dt="2024-01-26T09:51:15.931" v="354" actId="1076"/>
          <ac:spMkLst>
            <pc:docMk/>
            <pc:sldMk cId="2798755942" sldId="283"/>
            <ac:spMk id="7" creationId="{D895A971-12B3-1D4B-B473-7B4A5D2E514A}"/>
          </ac:spMkLst>
        </pc:spChg>
      </pc:sldChg>
      <pc:sldChg chg="addSp modSp modNotes">
        <pc:chgData name="Antoine Le Gall" userId="" providerId="" clId="Web-{CBF05748-6D79-43F3-B3C0-E0C06E9CDAA9}" dt="2024-01-26T10:52:20.815" v="1125"/>
        <pc:sldMkLst>
          <pc:docMk/>
          <pc:sldMk cId="457996051" sldId="285"/>
        </pc:sldMkLst>
        <pc:spChg chg="mod">
          <ac:chgData name="Antoine Le Gall" userId="" providerId="" clId="Web-{CBF05748-6D79-43F3-B3C0-E0C06E9CDAA9}" dt="2024-01-26T10:51:30.923" v="1109" actId="20577"/>
          <ac:spMkLst>
            <pc:docMk/>
            <pc:sldMk cId="457996051" sldId="285"/>
            <ac:spMk id="3" creationId="{508E0D31-95F3-5293-E53C-A430DD6DECEF}"/>
          </ac:spMkLst>
        </pc:spChg>
        <pc:picChg chg="add mod">
          <ac:chgData name="Antoine Le Gall" userId="" providerId="" clId="Web-{CBF05748-6D79-43F3-B3C0-E0C06E9CDAA9}" dt="2024-01-26T09:15:45.160" v="315" actId="1076"/>
          <ac:picMkLst>
            <pc:docMk/>
            <pc:sldMk cId="457996051" sldId="285"/>
            <ac:picMk id="5" creationId="{4B878760-7E65-8107-C7FD-E05D6C8BB010}"/>
          </ac:picMkLst>
        </pc:picChg>
        <pc:picChg chg="add mod">
          <ac:chgData name="Antoine Le Gall" userId="" providerId="" clId="Web-{CBF05748-6D79-43F3-B3C0-E0C06E9CDAA9}" dt="2024-01-26T09:15:45.175" v="316" actId="1076"/>
          <ac:picMkLst>
            <pc:docMk/>
            <pc:sldMk cId="457996051" sldId="285"/>
            <ac:picMk id="6" creationId="{E3E77913-7C6F-E4BB-D400-38D07E456FA7}"/>
          </ac:picMkLst>
        </pc:picChg>
        <pc:picChg chg="add mod ord">
          <ac:chgData name="Antoine Le Gall" userId="" providerId="" clId="Web-{CBF05748-6D79-43F3-B3C0-E0C06E9CDAA9}" dt="2024-01-26T09:16:32.192" v="325" actId="1076"/>
          <ac:picMkLst>
            <pc:docMk/>
            <pc:sldMk cId="457996051" sldId="285"/>
            <ac:picMk id="7" creationId="{D44BE6AF-8744-F4AA-408D-B0EB923DC829}"/>
          </ac:picMkLst>
        </pc:picChg>
      </pc:sldChg>
      <pc:sldChg chg="modSp">
        <pc:chgData name="Antoine Le Gall" userId="" providerId="" clId="Web-{CBF05748-6D79-43F3-B3C0-E0C06E9CDAA9}" dt="2024-01-26T10:48:17.167" v="1082" actId="20577"/>
        <pc:sldMkLst>
          <pc:docMk/>
          <pc:sldMk cId="3009152007" sldId="286"/>
        </pc:sldMkLst>
        <pc:spChg chg="mod">
          <ac:chgData name="Antoine Le Gall" userId="" providerId="" clId="Web-{CBF05748-6D79-43F3-B3C0-E0C06E9CDAA9}" dt="2024-01-26T10:48:17.167" v="1082" actId="20577"/>
          <ac:spMkLst>
            <pc:docMk/>
            <pc:sldMk cId="3009152007" sldId="286"/>
            <ac:spMk id="3" creationId="{38E97827-F850-F334-E246-A93515976511}"/>
          </ac:spMkLst>
        </pc:spChg>
      </pc:sldChg>
      <pc:sldChg chg="modSp">
        <pc:chgData name="Antoine Le Gall" userId="" providerId="" clId="Web-{CBF05748-6D79-43F3-B3C0-E0C06E9CDAA9}" dt="2024-01-26T08:43:36.863" v="13" actId="20577"/>
        <pc:sldMkLst>
          <pc:docMk/>
          <pc:sldMk cId="2165413566" sldId="287"/>
        </pc:sldMkLst>
        <pc:spChg chg="mod">
          <ac:chgData name="Antoine Le Gall" userId="" providerId="" clId="Web-{CBF05748-6D79-43F3-B3C0-E0C06E9CDAA9}" dt="2024-01-26T08:43:36.863" v="13" actId="20577"/>
          <ac:spMkLst>
            <pc:docMk/>
            <pc:sldMk cId="2165413566" sldId="287"/>
            <ac:spMk id="2" creationId="{F5CCC089-9132-0D15-0F43-0C976A73448C}"/>
          </ac:spMkLst>
        </pc:spChg>
      </pc:sldChg>
      <pc:sldChg chg="modSp">
        <pc:chgData name="Antoine Le Gall" userId="" providerId="" clId="Web-{CBF05748-6D79-43F3-B3C0-E0C06E9CDAA9}" dt="2024-01-26T10:42:19.327" v="970" actId="20577"/>
        <pc:sldMkLst>
          <pc:docMk/>
          <pc:sldMk cId="2095752518" sldId="288"/>
        </pc:sldMkLst>
        <pc:spChg chg="mod">
          <ac:chgData name="Antoine Le Gall" userId="" providerId="" clId="Web-{CBF05748-6D79-43F3-B3C0-E0C06E9CDAA9}" dt="2024-01-26T10:42:19.327" v="970" actId="20577"/>
          <ac:spMkLst>
            <pc:docMk/>
            <pc:sldMk cId="2095752518" sldId="288"/>
            <ac:spMk id="3" creationId="{D5783A3E-7CAC-11E7-0ADE-8886B31419B6}"/>
          </ac:spMkLst>
        </pc:spChg>
        <pc:picChg chg="mod">
          <ac:chgData name="Antoine Le Gall" userId="" providerId="" clId="Web-{CBF05748-6D79-43F3-B3C0-E0C06E9CDAA9}" dt="2024-01-26T08:44:54.897" v="14" actId="1076"/>
          <ac:picMkLst>
            <pc:docMk/>
            <pc:sldMk cId="2095752518" sldId="288"/>
            <ac:picMk id="7" creationId="{147BCB3C-61F5-5640-1871-440CAD2500BF}"/>
          </ac:picMkLst>
        </pc:picChg>
      </pc:sldChg>
      <pc:sldChg chg="addSp modSp">
        <pc:chgData name="Antoine Le Gall" userId="" providerId="" clId="Web-{CBF05748-6D79-43F3-B3C0-E0C06E9CDAA9}" dt="2024-01-26T10:03:55.002" v="478" actId="20577"/>
        <pc:sldMkLst>
          <pc:docMk/>
          <pc:sldMk cId="737784874" sldId="289"/>
        </pc:sldMkLst>
        <pc:spChg chg="mod">
          <ac:chgData name="Antoine Le Gall" userId="" providerId="" clId="Web-{CBF05748-6D79-43F3-B3C0-E0C06E9CDAA9}" dt="2024-01-26T09:13:14.702" v="281" actId="20577"/>
          <ac:spMkLst>
            <pc:docMk/>
            <pc:sldMk cId="737784874" sldId="289"/>
            <ac:spMk id="2" creationId="{D36C253F-208B-2B5D-B2B5-4E829397742A}"/>
          </ac:spMkLst>
        </pc:spChg>
        <pc:spChg chg="mod">
          <ac:chgData name="Antoine Le Gall" userId="" providerId="" clId="Web-{CBF05748-6D79-43F3-B3C0-E0C06E9CDAA9}" dt="2024-01-26T10:03:55.002" v="478" actId="20577"/>
          <ac:spMkLst>
            <pc:docMk/>
            <pc:sldMk cId="737784874" sldId="289"/>
            <ac:spMk id="3" creationId="{6BBD9130-1726-24F5-EA69-39D77A5052CD}"/>
          </ac:spMkLst>
        </pc:spChg>
        <pc:grpChg chg="add">
          <ac:chgData name="Antoine Le Gall" userId="" providerId="" clId="Web-{CBF05748-6D79-43F3-B3C0-E0C06E9CDAA9}" dt="2024-01-26T09:32:27.160" v="326"/>
          <ac:grpSpMkLst>
            <pc:docMk/>
            <pc:sldMk cId="737784874" sldId="289"/>
            <ac:grpSpMk id="5" creationId="{B1DE0AB5-C4DC-BA40-9F84-A89CBFAA9770}"/>
          </ac:grpSpMkLst>
        </pc:grpChg>
        <pc:picChg chg="add">
          <ac:chgData name="Antoine Le Gall" userId="" providerId="" clId="Web-{CBF05748-6D79-43F3-B3C0-E0C06E9CDAA9}" dt="2024-01-26T09:32:27.160" v="326"/>
          <ac:picMkLst>
            <pc:docMk/>
            <pc:sldMk cId="737784874" sldId="289"/>
            <ac:picMk id="6" creationId="{4D753FAC-3914-B346-A0C8-29E0F5021579}"/>
          </ac:picMkLst>
        </pc:picChg>
        <pc:picChg chg="add">
          <ac:chgData name="Antoine Le Gall" userId="" providerId="" clId="Web-{CBF05748-6D79-43F3-B3C0-E0C06E9CDAA9}" dt="2024-01-26T09:32:27.160" v="326"/>
          <ac:picMkLst>
            <pc:docMk/>
            <pc:sldMk cId="737784874" sldId="289"/>
            <ac:picMk id="7" creationId="{3BD9E50D-1410-2647-8EC7-55FBB985CB54}"/>
          </ac:picMkLst>
        </pc:picChg>
        <pc:picChg chg="add">
          <ac:chgData name="Antoine Le Gall" userId="" providerId="" clId="Web-{CBF05748-6D79-43F3-B3C0-E0C06E9CDAA9}" dt="2024-01-26T09:32:27.160" v="326"/>
          <ac:picMkLst>
            <pc:docMk/>
            <pc:sldMk cId="737784874" sldId="289"/>
            <ac:picMk id="8" creationId="{593DAF53-8CFC-3C42-BD0F-F2939F81EDAE}"/>
          </ac:picMkLst>
        </pc:picChg>
        <pc:picChg chg="add">
          <ac:chgData name="Antoine Le Gall" userId="" providerId="" clId="Web-{CBF05748-6D79-43F3-B3C0-E0C06E9CDAA9}" dt="2024-01-26T09:32:27.160" v="326"/>
          <ac:picMkLst>
            <pc:docMk/>
            <pc:sldMk cId="737784874" sldId="289"/>
            <ac:picMk id="9" creationId="{21BACD14-8988-5742-9306-03CBB01CB7E7}"/>
          </ac:picMkLst>
        </pc:picChg>
      </pc:sldChg>
      <pc:sldChg chg="modSp">
        <pc:chgData name="Antoine Le Gall" userId="" providerId="" clId="Web-{CBF05748-6D79-43F3-B3C0-E0C06E9CDAA9}" dt="2024-01-26T09:07:56.457" v="247" actId="20577"/>
        <pc:sldMkLst>
          <pc:docMk/>
          <pc:sldMk cId="323901953" sldId="290"/>
        </pc:sldMkLst>
        <pc:spChg chg="mod">
          <ac:chgData name="Antoine Le Gall" userId="" providerId="" clId="Web-{CBF05748-6D79-43F3-B3C0-E0C06E9CDAA9}" dt="2024-01-26T09:07:56.457" v="247" actId="20577"/>
          <ac:spMkLst>
            <pc:docMk/>
            <pc:sldMk cId="323901953" sldId="290"/>
            <ac:spMk id="2" creationId="{F0F3E159-E767-8B05-4880-E07518A209AA}"/>
          </ac:spMkLst>
        </pc:spChg>
      </pc:sldChg>
      <pc:sldChg chg="ord">
        <pc:chgData name="Antoine Le Gall" userId="" providerId="" clId="Web-{CBF05748-6D79-43F3-B3C0-E0C06E9CDAA9}" dt="2024-01-26T10:44:16.112" v="975"/>
        <pc:sldMkLst>
          <pc:docMk/>
          <pc:sldMk cId="428735518" sldId="291"/>
        </pc:sldMkLst>
      </pc:sldChg>
      <pc:sldChg chg="modSp new ord">
        <pc:chgData name="Antoine Le Gall" userId="" providerId="" clId="Web-{CBF05748-6D79-43F3-B3C0-E0C06E9CDAA9}" dt="2024-01-26T10:53:39.943" v="1159" actId="20577"/>
        <pc:sldMkLst>
          <pc:docMk/>
          <pc:sldMk cId="984077941" sldId="292"/>
        </pc:sldMkLst>
        <pc:spChg chg="mod">
          <ac:chgData name="Antoine Le Gall" userId="" providerId="" clId="Web-{CBF05748-6D79-43F3-B3C0-E0C06E9CDAA9}" dt="2024-01-26T09:13:28.983" v="299" actId="20577"/>
          <ac:spMkLst>
            <pc:docMk/>
            <pc:sldMk cId="984077941" sldId="292"/>
            <ac:spMk id="2" creationId="{177972AB-A735-42C8-1BEE-8A5702E364F1}"/>
          </ac:spMkLst>
        </pc:spChg>
        <pc:spChg chg="mod">
          <ac:chgData name="Antoine Le Gall" userId="" providerId="" clId="Web-{CBF05748-6D79-43F3-B3C0-E0C06E9CDAA9}" dt="2024-01-26T10:53:39.943" v="1159" actId="20577"/>
          <ac:spMkLst>
            <pc:docMk/>
            <pc:sldMk cId="984077941" sldId="292"/>
            <ac:spMk id="3" creationId="{74403331-99AB-FF7B-470C-56871FC3507A}"/>
          </ac:spMkLst>
        </pc:spChg>
      </pc:sldChg>
      <pc:sldChg chg="addSp delSp modSp new ord">
        <pc:chgData name="Antoine Le Gall" userId="" providerId="" clId="Web-{CBF05748-6D79-43F3-B3C0-E0C06E9CDAA9}" dt="2024-01-26T10:28:37.613" v="595" actId="1076"/>
        <pc:sldMkLst>
          <pc:docMk/>
          <pc:sldMk cId="3310642583" sldId="293"/>
        </pc:sldMkLst>
        <pc:spChg chg="mod">
          <ac:chgData name="Antoine Le Gall" userId="" providerId="" clId="Web-{CBF05748-6D79-43F3-B3C0-E0C06E9CDAA9}" dt="2024-01-26T10:15:35.603" v="550" actId="20577"/>
          <ac:spMkLst>
            <pc:docMk/>
            <pc:sldMk cId="3310642583" sldId="293"/>
            <ac:spMk id="2" creationId="{F7C48A3E-A6B1-3CB2-EEC6-E2DC3DE6FC21}"/>
          </ac:spMkLst>
        </pc:spChg>
        <pc:spChg chg="del">
          <ac:chgData name="Antoine Le Gall" userId="" providerId="" clId="Web-{CBF05748-6D79-43F3-B3C0-E0C06E9CDAA9}" dt="2024-01-26T10:25:38.404" v="579"/>
          <ac:spMkLst>
            <pc:docMk/>
            <pc:sldMk cId="3310642583" sldId="293"/>
            <ac:spMk id="3" creationId="{3A169A2C-ACCE-C037-7307-95BE63B24A55}"/>
          </ac:spMkLst>
        </pc:spChg>
        <pc:spChg chg="add del mod">
          <ac:chgData name="Antoine Le Gall" userId="" providerId="" clId="Web-{CBF05748-6D79-43F3-B3C0-E0C06E9CDAA9}" dt="2024-01-26T10:25:56.467" v="582"/>
          <ac:spMkLst>
            <pc:docMk/>
            <pc:sldMk cId="3310642583" sldId="293"/>
            <ac:spMk id="8" creationId="{16BEB172-66E3-F6A5-F2D8-F7BC436B2CF4}"/>
          </ac:spMkLst>
        </pc:spChg>
        <pc:graphicFrameChg chg="add del mod ord modGraphic">
          <ac:chgData name="Antoine Le Gall" userId="" providerId="" clId="Web-{CBF05748-6D79-43F3-B3C0-E0C06E9CDAA9}" dt="2024-01-26T10:25:46.982" v="580"/>
          <ac:graphicFrameMkLst>
            <pc:docMk/>
            <pc:sldMk cId="3310642583" sldId="293"/>
            <ac:graphicFrameMk id="6" creationId="{C31AC4D3-74EE-D80B-2467-772316383C99}"/>
          </ac:graphicFrameMkLst>
        </pc:graphicFrameChg>
        <pc:picChg chg="add mod modCrop">
          <ac:chgData name="Antoine Le Gall" userId="" providerId="" clId="Web-{CBF05748-6D79-43F3-B3C0-E0C06E9CDAA9}" dt="2024-01-26T10:28:37.613" v="595" actId="1076"/>
          <ac:picMkLst>
            <pc:docMk/>
            <pc:sldMk cId="3310642583" sldId="293"/>
            <ac:picMk id="9" creationId="{385B8A9D-6590-BD79-B9A4-DA1C9DA4EB15}"/>
          </ac:picMkLst>
        </pc:picChg>
      </pc:sldChg>
      <pc:sldChg chg="modSp add del ord">
        <pc:chgData name="Antoine Le Gall" userId="" providerId="" clId="Web-{CBF05748-6D79-43F3-B3C0-E0C06E9CDAA9}" dt="2024-01-26T10:44:09.237" v="973"/>
        <pc:sldMkLst>
          <pc:docMk/>
          <pc:sldMk cId="1137815523" sldId="294"/>
        </pc:sldMkLst>
        <pc:spChg chg="mod">
          <ac:chgData name="Antoine Le Gall" userId="" providerId="" clId="Web-{CBF05748-6D79-43F3-B3C0-E0C06E9CDAA9}" dt="2024-01-26T10:31:58.963" v="635" actId="20577"/>
          <ac:spMkLst>
            <pc:docMk/>
            <pc:sldMk cId="1137815523" sldId="294"/>
            <ac:spMk id="5" creationId="{F91C6DDF-E5A5-9747-9FEB-0EEBDEF21F44}"/>
          </ac:spMkLst>
        </pc:spChg>
        <pc:spChg chg="mod">
          <ac:chgData name="Antoine Le Gall" userId="" providerId="" clId="Web-{CBF05748-6D79-43F3-B3C0-E0C06E9CDAA9}" dt="2024-01-26T10:33:11.934" v="674" actId="20577"/>
          <ac:spMkLst>
            <pc:docMk/>
            <pc:sldMk cId="1137815523" sldId="294"/>
            <ac:spMk id="7" creationId="{3D45D291-CDDE-3F47-AA4D-743D53C315B3}"/>
          </ac:spMkLst>
        </pc:spChg>
        <pc:spChg chg="mod">
          <ac:chgData name="Antoine Le Gall" userId="" providerId="" clId="Web-{CBF05748-6D79-43F3-B3C0-E0C06E9CDAA9}" dt="2024-01-26T10:32:56.621" v="661" actId="20577"/>
          <ac:spMkLst>
            <pc:docMk/>
            <pc:sldMk cId="1137815523" sldId="294"/>
            <ac:spMk id="9" creationId="{26526525-E980-F048-A1D5-061E606E6A3E}"/>
          </ac:spMkLst>
        </pc:spChg>
      </pc:sldChg>
      <pc:sldChg chg="modSp add ord replId">
        <pc:chgData name="Antoine Le Gall" userId="" providerId="" clId="Web-{CBF05748-6D79-43F3-B3C0-E0C06E9CDAA9}" dt="2024-01-26T10:44:19.268" v="976"/>
        <pc:sldMkLst>
          <pc:docMk/>
          <pc:sldMk cId="2645666480" sldId="295"/>
        </pc:sldMkLst>
        <pc:spChg chg="mod">
          <ac:chgData name="Antoine Le Gall" userId="" providerId="" clId="Web-{CBF05748-6D79-43F3-B3C0-E0C06E9CDAA9}" dt="2024-01-26T10:33:39.091" v="679" actId="20577"/>
          <ac:spMkLst>
            <pc:docMk/>
            <pc:sldMk cId="2645666480" sldId="295"/>
            <ac:spMk id="5" creationId="{F6E5C6C6-50D3-0303-FEE2-EBCBEC1EF3A4}"/>
          </ac:spMkLst>
        </pc:spChg>
      </pc:sldChg>
      <pc:sldMasterChg chg="addSldLayout">
        <pc:chgData name="Antoine Le Gall" userId="" providerId="" clId="Web-{CBF05748-6D79-43F3-B3C0-E0C06E9CDAA9}" dt="2024-01-26T10:30:58.945" v="608"/>
        <pc:sldMasterMkLst>
          <pc:docMk/>
          <pc:sldMasterMk cId="382342007" sldId="2147483736"/>
        </pc:sldMasterMkLst>
        <pc:sldLayoutChg chg="add">
          <pc:chgData name="Antoine Le Gall" userId="" providerId="" clId="Web-{CBF05748-6D79-43F3-B3C0-E0C06E9CDAA9}" dt="2024-01-26T10:30:58.945" v="608"/>
          <pc:sldLayoutMkLst>
            <pc:docMk/>
            <pc:sldMasterMk cId="382342007" sldId="2147483736"/>
            <pc:sldLayoutMk cId="602521073" sldId="2147483750"/>
          </pc:sldLayoutMkLst>
        </pc:sldLayoutChg>
      </pc:sldMasterChg>
    </pc:docChg>
  </pc:docChgLst>
  <pc:docChgLst>
    <pc:chgData name="Antoine Le Gall" clId="Web-{E967E429-A32F-4B79-B7FC-C0CC15E22201}"/>
    <pc:docChg chg="modSld">
      <pc:chgData name="Antoine Le Gall" userId="" providerId="" clId="Web-{E967E429-A32F-4B79-B7FC-C0CC15E22201}" dt="2024-01-26T14:16:56.872" v="3" actId="20577"/>
      <pc:docMkLst>
        <pc:docMk/>
      </pc:docMkLst>
      <pc:sldChg chg="modSp">
        <pc:chgData name="Antoine Le Gall" userId="" providerId="" clId="Web-{E967E429-A32F-4B79-B7FC-C0CC15E22201}" dt="2024-01-26T14:16:56.872" v="3" actId="20577"/>
        <pc:sldMkLst>
          <pc:docMk/>
          <pc:sldMk cId="1137815523" sldId="294"/>
        </pc:sldMkLst>
        <pc:spChg chg="mod">
          <ac:chgData name="Antoine Le Gall" userId="" providerId="" clId="Web-{E967E429-A32F-4B79-B7FC-C0CC15E22201}" dt="2024-01-26T14:16:56.872" v="3" actId="20577"/>
          <ac:spMkLst>
            <pc:docMk/>
            <pc:sldMk cId="1137815523" sldId="294"/>
            <ac:spMk id="9" creationId="{26526525-E980-F048-A1D5-061E606E6A3E}"/>
          </ac:spMkLst>
        </pc:spChg>
      </pc:sldChg>
    </pc:docChg>
  </pc:docChgLst>
  <pc:docChgLst>
    <pc:chgData name="Guest qhr" clId="Web-{5210B5E1-445E-4663-BF02-CA593B51C24B}"/>
    <pc:docChg chg="addSld modSld">
      <pc:chgData name="Guest qhr" userId="" providerId="" clId="Web-{5210B5E1-445E-4663-BF02-CA593B51C24B}" dt="2024-02-05T13:45:37.917" v="181" actId="20577"/>
      <pc:docMkLst>
        <pc:docMk/>
      </pc:docMkLst>
      <pc:sldChg chg="modSp">
        <pc:chgData name="Guest qhr" userId="" providerId="" clId="Web-{5210B5E1-445E-4663-BF02-CA593B51C24B}" dt="2024-02-05T13:43:00.890" v="162" actId="20577"/>
        <pc:sldMkLst>
          <pc:docMk/>
          <pc:sldMk cId="1734189801" sldId="280"/>
        </pc:sldMkLst>
        <pc:spChg chg="mod">
          <ac:chgData name="Guest qhr" userId="" providerId="" clId="Web-{5210B5E1-445E-4663-BF02-CA593B51C24B}" dt="2024-02-05T13:43:00.890" v="162" actId="20577"/>
          <ac:spMkLst>
            <pc:docMk/>
            <pc:sldMk cId="1734189801" sldId="280"/>
            <ac:spMk id="3" creationId="{BD434089-B780-484E-AF4B-64169B8920AC}"/>
          </ac:spMkLst>
        </pc:spChg>
      </pc:sldChg>
      <pc:sldChg chg="modSp">
        <pc:chgData name="Guest qhr" userId="" providerId="" clId="Web-{5210B5E1-445E-4663-BF02-CA593B51C24B}" dt="2024-02-05T13:43:58.238" v="166"/>
        <pc:sldMkLst>
          <pc:docMk/>
          <pc:sldMk cId="360100768" sldId="284"/>
        </pc:sldMkLst>
        <pc:graphicFrameChg chg="mod modGraphic">
          <ac:chgData name="Guest qhr" userId="" providerId="" clId="Web-{5210B5E1-445E-4663-BF02-CA593B51C24B}" dt="2024-02-05T13:43:58.238" v="166"/>
          <ac:graphicFrameMkLst>
            <pc:docMk/>
            <pc:sldMk cId="360100768" sldId="284"/>
            <ac:graphicFrameMk id="5" creationId="{6127CBD2-7103-9C11-1DCE-D0C387D68A77}"/>
          </ac:graphicFrameMkLst>
        </pc:graphicFrameChg>
      </pc:sldChg>
      <pc:sldChg chg="modSp">
        <pc:chgData name="Guest qhr" userId="" providerId="" clId="Web-{5210B5E1-445E-4663-BF02-CA593B51C24B}" dt="2024-02-05T13:41:59.495" v="133" actId="20577"/>
        <pc:sldMkLst>
          <pc:docMk/>
          <pc:sldMk cId="3009152007" sldId="286"/>
        </pc:sldMkLst>
        <pc:spChg chg="mod">
          <ac:chgData name="Guest qhr" userId="" providerId="" clId="Web-{5210B5E1-445E-4663-BF02-CA593B51C24B}" dt="2024-02-05T13:41:59.495" v="133" actId="20577"/>
          <ac:spMkLst>
            <pc:docMk/>
            <pc:sldMk cId="3009152007" sldId="286"/>
            <ac:spMk id="3" creationId="{38E97827-F850-F334-E246-A93515976511}"/>
          </ac:spMkLst>
        </pc:spChg>
      </pc:sldChg>
      <pc:sldChg chg="modSp">
        <pc:chgData name="Guest qhr" userId="" providerId="" clId="Web-{5210B5E1-445E-4663-BF02-CA593B51C24B}" dt="2024-02-05T13:44:43.819" v="174" actId="20577"/>
        <pc:sldMkLst>
          <pc:docMk/>
          <pc:sldMk cId="2095752518" sldId="288"/>
        </pc:sldMkLst>
        <pc:spChg chg="mod">
          <ac:chgData name="Guest qhr" userId="" providerId="" clId="Web-{5210B5E1-445E-4663-BF02-CA593B51C24B}" dt="2024-02-05T13:44:43.819" v="174" actId="20577"/>
          <ac:spMkLst>
            <pc:docMk/>
            <pc:sldMk cId="2095752518" sldId="288"/>
            <ac:spMk id="3" creationId="{D5783A3E-7CAC-11E7-0ADE-8886B31419B6}"/>
          </ac:spMkLst>
        </pc:spChg>
      </pc:sldChg>
      <pc:sldChg chg="addSp modSp">
        <pc:chgData name="Guest qhr" userId="" providerId="" clId="Web-{5210B5E1-445E-4663-BF02-CA593B51C24B}" dt="2024-02-05T13:41:15.992" v="105" actId="20577"/>
        <pc:sldMkLst>
          <pc:docMk/>
          <pc:sldMk cId="737784874" sldId="289"/>
        </pc:sldMkLst>
        <pc:spChg chg="mod">
          <ac:chgData name="Guest qhr" userId="" providerId="" clId="Web-{5210B5E1-445E-4663-BF02-CA593B51C24B}" dt="2024-02-05T13:41:15.992" v="105" actId="20577"/>
          <ac:spMkLst>
            <pc:docMk/>
            <pc:sldMk cId="737784874" sldId="289"/>
            <ac:spMk id="3" creationId="{6BBD9130-1726-24F5-EA69-39D77A5052CD}"/>
          </ac:spMkLst>
        </pc:spChg>
        <pc:grpChg chg="mod">
          <ac:chgData name="Guest qhr" userId="" providerId="" clId="Web-{5210B5E1-445E-4663-BF02-CA593B51C24B}" dt="2024-02-05T13:39:22.859" v="96" actId="1076"/>
          <ac:grpSpMkLst>
            <pc:docMk/>
            <pc:sldMk cId="737784874" sldId="289"/>
            <ac:grpSpMk id="5" creationId="{B1DE0AB5-C4DC-BA40-9F84-A89CBFAA9770}"/>
          </ac:grpSpMkLst>
        </pc:grpChg>
        <pc:grpChg chg="add mod">
          <ac:chgData name="Guest qhr" userId="" providerId="" clId="Web-{5210B5E1-445E-4663-BF02-CA593B51C24B}" dt="2024-02-05T13:39:47.220" v="101" actId="1076"/>
          <ac:grpSpMkLst>
            <pc:docMk/>
            <pc:sldMk cId="737784874" sldId="289"/>
            <ac:grpSpMk id="11" creationId="{CB9159BE-B929-411F-6919-BAB90BB76264}"/>
          </ac:grpSpMkLst>
        </pc:grpChg>
        <pc:picChg chg="add mod">
          <ac:chgData name="Guest qhr" userId="" providerId="" clId="Web-{5210B5E1-445E-4663-BF02-CA593B51C24B}" dt="2024-02-05T13:39:28.500" v="99" actId="1076"/>
          <ac:picMkLst>
            <pc:docMk/>
            <pc:sldMk cId="737784874" sldId="289"/>
            <ac:picMk id="10" creationId="{E99EF062-471D-0E18-6080-8D7EC317B619}"/>
          </ac:picMkLst>
        </pc:picChg>
      </pc:sldChg>
      <pc:sldChg chg="modSp">
        <pc:chgData name="Guest qhr" userId="" providerId="" clId="Web-{5210B5E1-445E-4663-BF02-CA593B51C24B}" dt="2024-02-05T13:37:54.181" v="93" actId="20577"/>
        <pc:sldMkLst>
          <pc:docMk/>
          <pc:sldMk cId="984077941" sldId="292"/>
        </pc:sldMkLst>
        <pc:spChg chg="mod">
          <ac:chgData name="Guest qhr" userId="" providerId="" clId="Web-{5210B5E1-445E-4663-BF02-CA593B51C24B}" dt="2024-02-05T13:37:54.181" v="93" actId="20577"/>
          <ac:spMkLst>
            <pc:docMk/>
            <pc:sldMk cId="984077941" sldId="292"/>
            <ac:spMk id="3" creationId="{74403331-99AB-FF7B-470C-56871FC3507A}"/>
          </ac:spMkLst>
        </pc:spChg>
      </pc:sldChg>
      <pc:sldChg chg="modSp new">
        <pc:chgData name="Guest qhr" userId="" providerId="" clId="Web-{5210B5E1-445E-4663-BF02-CA593B51C24B}" dt="2024-02-05T13:45:37.917" v="181" actId="20577"/>
        <pc:sldMkLst>
          <pc:docMk/>
          <pc:sldMk cId="3702832592" sldId="295"/>
        </pc:sldMkLst>
        <pc:spChg chg="mod">
          <ac:chgData name="Guest qhr" userId="" providerId="" clId="Web-{5210B5E1-445E-4663-BF02-CA593B51C24B}" dt="2024-02-05T13:45:37.917" v="181" actId="20577"/>
          <ac:spMkLst>
            <pc:docMk/>
            <pc:sldMk cId="3702832592" sldId="295"/>
            <ac:spMk id="5" creationId="{6AE1E48D-7395-95E7-8BD7-286FCAE85A42}"/>
          </ac:spMkLst>
        </pc:spChg>
      </pc:sldChg>
    </pc:docChg>
  </pc:docChgLst>
  <pc:docChgLst>
    <pc:chgData name="Guest toh" clId="Web-{5210B5E1-445E-4663-BF02-CA593B51C24B}"/>
    <pc:docChg chg="addSld delSld modSld">
      <pc:chgData name="Guest toh" userId="" providerId="" clId="Web-{5210B5E1-445E-4663-BF02-CA593B51C24B}" dt="2024-02-05T14:13:04.505" v="52"/>
      <pc:docMkLst>
        <pc:docMk/>
      </pc:docMkLst>
      <pc:sldChg chg="del">
        <pc:chgData name="Guest toh" userId="" providerId="" clId="Web-{5210B5E1-445E-4663-BF02-CA593B51C24B}" dt="2024-02-05T14:10:11.571" v="22"/>
        <pc:sldMkLst>
          <pc:docMk/>
          <pc:sldMk cId="3702832592" sldId="295"/>
        </pc:sldMkLst>
      </pc:sldChg>
      <pc:sldChg chg="addSp delSp modSp new addAnim">
        <pc:chgData name="Guest toh" userId="" providerId="" clId="Web-{5210B5E1-445E-4663-BF02-CA593B51C24B}" dt="2024-02-05T14:13:04.505" v="52"/>
        <pc:sldMkLst>
          <pc:docMk/>
          <pc:sldMk cId="321647855" sldId="296"/>
        </pc:sldMkLst>
        <pc:spChg chg="mod">
          <ac:chgData name="Guest toh" userId="" providerId="" clId="Web-{5210B5E1-445E-4663-BF02-CA593B51C24B}" dt="2024-02-05T14:12:30.909" v="43"/>
          <ac:spMkLst>
            <pc:docMk/>
            <pc:sldMk cId="321647855" sldId="296"/>
            <ac:spMk id="2" creationId="{243A5CC5-0A31-4F12-BC12-EE38726B1210}"/>
          </ac:spMkLst>
        </pc:spChg>
        <pc:spChg chg="del mod">
          <ac:chgData name="Guest toh" userId="" providerId="" clId="Web-{5210B5E1-445E-4663-BF02-CA593B51C24B}" dt="2024-02-05T14:09:47.319" v="12"/>
          <ac:spMkLst>
            <pc:docMk/>
            <pc:sldMk cId="321647855" sldId="296"/>
            <ac:spMk id="3" creationId="{FCD9E7F2-FA4D-C10F-2A38-AF80C7AD2191}"/>
          </ac:spMkLst>
        </pc:spChg>
        <pc:spChg chg="mod">
          <ac:chgData name="Guest toh" userId="" providerId="" clId="Web-{5210B5E1-445E-4663-BF02-CA593B51C24B}" dt="2024-02-05T14:12:30.925" v="44"/>
          <ac:spMkLst>
            <pc:docMk/>
            <pc:sldMk cId="321647855" sldId="296"/>
            <ac:spMk id="4" creationId="{E239307B-0257-F4CE-B740-26078FE7D18C}"/>
          </ac:spMkLst>
        </pc:spChg>
        <pc:spChg chg="del mod">
          <ac:chgData name="Guest toh" userId="" providerId="" clId="Web-{5210B5E1-445E-4663-BF02-CA593B51C24B}" dt="2024-02-05T14:11:09.716" v="23"/>
          <ac:spMkLst>
            <pc:docMk/>
            <pc:sldMk cId="321647855" sldId="296"/>
            <ac:spMk id="5" creationId="{1CF3670E-A03B-84EA-EFC5-B1A258E8F23B}"/>
          </ac:spMkLst>
        </pc:spChg>
        <pc:spChg chg="mod">
          <ac:chgData name="Guest toh" userId="" providerId="" clId="Web-{5210B5E1-445E-4663-BF02-CA593B51C24B}" dt="2024-02-05T14:09:08.410" v="2" actId="20577"/>
          <ac:spMkLst>
            <pc:docMk/>
            <pc:sldMk cId="321647855" sldId="296"/>
            <ac:spMk id="7" creationId="{E193C4E4-015D-4BBE-E81D-60070FF2CB8F}"/>
          </ac:spMkLst>
        </pc:spChg>
        <pc:spChg chg="add del mod">
          <ac:chgData name="Guest toh" userId="" providerId="" clId="Web-{5210B5E1-445E-4663-BF02-CA593B51C24B}" dt="2024-02-05T14:13:02.099" v="51" actId="20577"/>
          <ac:spMkLst>
            <pc:docMk/>
            <pc:sldMk cId="321647855" sldId="296"/>
            <ac:spMk id="12" creationId="{5B40AA19-A161-7587-F147-DA932303D7A8}"/>
          </ac:spMkLst>
        </pc:spChg>
        <pc:picChg chg="add mod ord">
          <ac:chgData name="Guest toh" userId="" providerId="" clId="Web-{5210B5E1-445E-4663-BF02-CA593B51C24B}" dt="2024-02-05T14:09:57.945" v="14" actId="1076"/>
          <ac:picMkLst>
            <pc:docMk/>
            <pc:sldMk cId="321647855" sldId="296"/>
            <ac:picMk id="8" creationId="{2EBB3877-92F1-D8D2-A1AE-283DD0A8C0CC}"/>
          </ac:picMkLst>
        </pc:picChg>
        <pc:picChg chg="add mod ord">
          <ac:chgData name="Guest toh" userId="" providerId="" clId="Web-{5210B5E1-445E-4663-BF02-CA593B51C24B}" dt="2024-02-05T14:11:26.779" v="27" actId="1076"/>
          <ac:picMkLst>
            <pc:docMk/>
            <pc:sldMk cId="321647855" sldId="296"/>
            <ac:picMk id="9" creationId="{2E42A454-70EB-F96B-4B2D-9FB9154A1F85}"/>
          </ac:picMkLst>
        </pc:picChg>
        <pc:picChg chg="add mod">
          <ac:chgData name="Guest toh" userId="" providerId="" clId="Web-{5210B5E1-445E-4663-BF02-CA593B51C24B}" dt="2024-02-05T14:12:12.173" v="35" actId="1076"/>
          <ac:picMkLst>
            <pc:docMk/>
            <pc:sldMk cId="321647855" sldId="296"/>
            <ac:picMk id="10" creationId="{34441D17-2028-B33D-C490-D11BC2AFD884}"/>
          </ac:picMkLst>
        </pc:picChg>
      </pc:sldChg>
    </pc:docChg>
  </pc:docChgLst>
  <pc:docChgLst>
    <pc:chgData name="Antoine Le Gall" clId="Web-{A894C2AA-20E2-4670-8778-379A489AB1D1}"/>
    <pc:docChg chg="addSld delSld modSld">
      <pc:chgData name="Antoine Le Gall" userId="" providerId="" clId="Web-{A894C2AA-20E2-4670-8778-379A489AB1D1}" dt="2024-01-24T15:45:57.324" v="379"/>
      <pc:docMkLst>
        <pc:docMk/>
      </pc:docMkLst>
      <pc:sldChg chg="del">
        <pc:chgData name="Antoine Le Gall" userId="" providerId="" clId="Web-{A894C2AA-20E2-4670-8778-379A489AB1D1}" dt="2024-01-24T15:37:08.417" v="2"/>
        <pc:sldMkLst>
          <pc:docMk/>
          <pc:sldMk cId="4200531665" sldId="270"/>
        </pc:sldMkLst>
      </pc:sldChg>
      <pc:sldChg chg="del">
        <pc:chgData name="Antoine Le Gall" userId="" providerId="" clId="Web-{A894C2AA-20E2-4670-8778-379A489AB1D1}" dt="2024-01-24T15:36:24.540" v="0"/>
        <pc:sldMkLst>
          <pc:docMk/>
          <pc:sldMk cId="3092886100" sldId="273"/>
        </pc:sldMkLst>
      </pc:sldChg>
      <pc:sldChg chg="del">
        <pc:chgData name="Antoine Le Gall" userId="" providerId="" clId="Web-{A894C2AA-20E2-4670-8778-379A489AB1D1}" dt="2024-01-24T15:36:36.931" v="1"/>
        <pc:sldMkLst>
          <pc:docMk/>
          <pc:sldMk cId="1380558365" sldId="279"/>
        </pc:sldMkLst>
      </pc:sldChg>
      <pc:sldChg chg="modSp">
        <pc:chgData name="Antoine Le Gall" userId="" providerId="" clId="Web-{A894C2AA-20E2-4670-8778-379A489AB1D1}" dt="2024-01-24T15:40:05.547" v="146"/>
        <pc:sldMkLst>
          <pc:docMk/>
          <pc:sldMk cId="1368388623" sldId="281"/>
        </pc:sldMkLst>
        <pc:graphicFrameChg chg="mod modGraphic">
          <ac:chgData name="Antoine Le Gall" userId="" providerId="" clId="Web-{A894C2AA-20E2-4670-8778-379A489AB1D1}" dt="2024-01-24T15:40:05.547" v="146"/>
          <ac:graphicFrameMkLst>
            <pc:docMk/>
            <pc:sldMk cId="1368388623" sldId="281"/>
            <ac:graphicFrameMk id="5" creationId="{877A213A-A60E-DD4F-6311-E3222DD4957F}"/>
          </ac:graphicFrameMkLst>
        </pc:graphicFrameChg>
      </pc:sldChg>
      <pc:sldChg chg="modSp">
        <pc:chgData name="Antoine Le Gall" userId="" providerId="" clId="Web-{A894C2AA-20E2-4670-8778-379A489AB1D1}" dt="2024-01-24T15:41:04.955" v="212"/>
        <pc:sldMkLst>
          <pc:docMk/>
          <pc:sldMk cId="3543543038" sldId="282"/>
        </pc:sldMkLst>
        <pc:graphicFrameChg chg="mod modGraphic">
          <ac:chgData name="Antoine Le Gall" userId="" providerId="" clId="Web-{A894C2AA-20E2-4670-8778-379A489AB1D1}" dt="2024-01-24T15:41:04.955" v="212"/>
          <ac:graphicFrameMkLst>
            <pc:docMk/>
            <pc:sldMk cId="3543543038" sldId="282"/>
            <ac:graphicFrameMk id="3" creationId="{8A2FE191-904B-FF3D-DD89-5448D7917D45}"/>
          </ac:graphicFrameMkLst>
        </pc:graphicFrameChg>
      </pc:sldChg>
      <pc:sldChg chg="addSp delSp modSp">
        <pc:chgData name="Antoine Le Gall" userId="" providerId="" clId="Web-{A894C2AA-20E2-4670-8778-379A489AB1D1}" dt="2024-01-24T15:44:30.212" v="342"/>
        <pc:sldMkLst>
          <pc:docMk/>
          <pc:sldMk cId="3905515170" sldId="283"/>
        </pc:sldMkLst>
        <pc:spChg chg="add mod">
          <ac:chgData name="Antoine Le Gall" userId="" providerId="" clId="Web-{A894C2AA-20E2-4670-8778-379A489AB1D1}" dt="2024-01-24T15:42:20.801" v="239" actId="20577"/>
          <ac:spMkLst>
            <pc:docMk/>
            <pc:sldMk cId="3905515170" sldId="283"/>
            <ac:spMk id="3" creationId="{599D67F7-0A65-4EF6-3443-AE3757FF0D20}"/>
          </ac:spMkLst>
        </pc:spChg>
        <pc:graphicFrameChg chg="del">
          <ac:chgData name="Antoine Le Gall" userId="" providerId="" clId="Web-{A894C2AA-20E2-4670-8778-379A489AB1D1}" dt="2024-01-24T15:41:19.096" v="213"/>
          <ac:graphicFrameMkLst>
            <pc:docMk/>
            <pc:sldMk cId="3905515170" sldId="283"/>
            <ac:graphicFrameMk id="5" creationId="{1C8C9488-3154-6D1E-ECBB-A32F187495C9}"/>
          </ac:graphicFrameMkLst>
        </pc:graphicFrameChg>
        <pc:graphicFrameChg chg="mod modGraphic">
          <ac:chgData name="Antoine Le Gall" userId="" providerId="" clId="Web-{A894C2AA-20E2-4670-8778-379A489AB1D1}" dt="2024-01-24T15:44:30.212" v="342"/>
          <ac:graphicFrameMkLst>
            <pc:docMk/>
            <pc:sldMk cId="3905515170" sldId="283"/>
            <ac:graphicFrameMk id="6" creationId="{8EDF0C49-1F3E-C70F-47F8-4C2D237428BC}"/>
          </ac:graphicFrameMkLst>
        </pc:graphicFrameChg>
        <pc:graphicFrameChg chg="add del mod">
          <ac:chgData name="Antoine Le Gall" userId="" providerId="" clId="Web-{A894C2AA-20E2-4670-8778-379A489AB1D1}" dt="2024-01-24T15:44:17.492" v="339"/>
          <ac:graphicFrameMkLst>
            <pc:docMk/>
            <pc:sldMk cId="3905515170" sldId="283"/>
            <ac:graphicFrameMk id="7" creationId="{7DE792E8-9E46-3B94-446F-9BD716646006}"/>
          </ac:graphicFrameMkLst>
        </pc:graphicFrameChg>
      </pc:sldChg>
      <pc:sldChg chg="addSp delSp modSp add replId">
        <pc:chgData name="Antoine Le Gall" userId="" providerId="" clId="Web-{A894C2AA-20E2-4670-8778-379A489AB1D1}" dt="2024-01-24T15:45:57.324" v="379"/>
        <pc:sldMkLst>
          <pc:docMk/>
          <pc:sldMk cId="360100768" sldId="284"/>
        </pc:sldMkLst>
        <pc:spChg chg="mod">
          <ac:chgData name="Antoine Le Gall" userId="" providerId="" clId="Web-{A894C2AA-20E2-4670-8778-379A489AB1D1}" dt="2024-01-24T15:44:53.353" v="345" actId="20577"/>
          <ac:spMkLst>
            <pc:docMk/>
            <pc:sldMk cId="360100768" sldId="284"/>
            <ac:spMk id="2" creationId="{DB00D6F7-7B4B-4A3E-AAF1-D4D72FE7BF55}"/>
          </ac:spMkLst>
        </pc:spChg>
        <pc:spChg chg="del mod">
          <ac:chgData name="Antoine Le Gall" userId="" providerId="" clId="Web-{A894C2AA-20E2-4670-8778-379A489AB1D1}" dt="2024-01-24T15:45:48.214" v="376"/>
          <ac:spMkLst>
            <pc:docMk/>
            <pc:sldMk cId="360100768" sldId="284"/>
            <ac:spMk id="3" creationId="{07A761DF-12B9-2633-01F4-708F7430BF3F}"/>
          </ac:spMkLst>
        </pc:spChg>
        <pc:spChg chg="add del mod">
          <ac:chgData name="Antoine Le Gall" userId="" providerId="" clId="Web-{A894C2AA-20E2-4670-8778-379A489AB1D1}" dt="2024-01-24T15:45:57.324" v="379"/>
          <ac:spMkLst>
            <pc:docMk/>
            <pc:sldMk cId="360100768" sldId="284"/>
            <ac:spMk id="10" creationId="{A31B6687-4EB8-4E48-9D77-C2BA610D4DDF}"/>
          </ac:spMkLst>
        </pc:spChg>
        <pc:spChg chg="add">
          <ac:chgData name="Antoine Le Gall" userId="" providerId="" clId="Web-{A894C2AA-20E2-4670-8778-379A489AB1D1}" dt="2024-01-24T15:45:52.823" v="377"/>
          <ac:spMkLst>
            <pc:docMk/>
            <pc:sldMk cId="360100768" sldId="284"/>
            <ac:spMk id="12" creationId="{0E5B9748-5EB0-4F39-F111-AF4CB5260954}"/>
          </ac:spMkLst>
        </pc:spChg>
        <pc:graphicFrameChg chg="mod modGraphic">
          <ac:chgData name="Antoine Le Gall" userId="" providerId="" clId="Web-{A894C2AA-20E2-4670-8778-379A489AB1D1}" dt="2024-01-24T15:45:41.042" v="374"/>
          <ac:graphicFrameMkLst>
            <pc:docMk/>
            <pc:sldMk cId="360100768" sldId="284"/>
            <ac:graphicFrameMk id="5" creationId="{6127CBD2-7103-9C11-1DCE-D0C387D68A77}"/>
          </ac:graphicFrameMkLst>
        </pc:graphicFrameChg>
        <pc:graphicFrameChg chg="add del mod">
          <ac:chgData name="Antoine Le Gall" userId="" providerId="" clId="Web-{A894C2AA-20E2-4670-8778-379A489AB1D1}" dt="2024-01-24T15:45:09.900" v="365"/>
          <ac:graphicFrameMkLst>
            <pc:docMk/>
            <pc:sldMk cId="360100768" sldId="284"/>
            <ac:graphicFrameMk id="7" creationId="{01408035-7C25-F1C7-1849-F0CCA5CD3C7D}"/>
          </ac:graphicFrameMkLst>
        </pc:graphicFrameChg>
        <pc:graphicFrameChg chg="add del mod">
          <ac:chgData name="Antoine Le Gall" userId="" providerId="" clId="Web-{A894C2AA-20E2-4670-8778-379A489AB1D1}" dt="2024-01-24T15:45:37.682" v="373"/>
          <ac:graphicFrameMkLst>
            <pc:docMk/>
            <pc:sldMk cId="360100768" sldId="284"/>
            <ac:graphicFrameMk id="8" creationId="{EDDB4A4B-1198-9F12-16F0-C30E60D09C4C}"/>
          </ac:graphicFrameMkLst>
        </pc:graphicFrameChg>
      </pc:sldChg>
    </pc:docChg>
  </pc:docChgLst>
  <pc:docChgLst>
    <pc:chgData name="Antoine Le Gall" clId="Web-{ED472850-D327-49BB-A10C-09584ACAE865}"/>
    <pc:docChg chg="delSld modSld">
      <pc:chgData name="Antoine Le Gall" userId="" providerId="" clId="Web-{ED472850-D327-49BB-A10C-09584ACAE865}" dt="2024-01-24T15:52:44.198" v="360"/>
      <pc:docMkLst>
        <pc:docMk/>
      </pc:docMkLst>
      <pc:sldChg chg="modSp">
        <pc:chgData name="Antoine Le Gall" userId="" providerId="" clId="Web-{ED472850-D327-49BB-A10C-09584ACAE865}" dt="2024-01-24T15:52:44.198" v="360"/>
        <pc:sldMkLst>
          <pc:docMk/>
          <pc:sldMk cId="1368388623" sldId="281"/>
        </pc:sldMkLst>
        <pc:graphicFrameChg chg="mod modGraphic">
          <ac:chgData name="Antoine Le Gall" userId="" providerId="" clId="Web-{ED472850-D327-49BB-A10C-09584ACAE865}" dt="2024-01-24T15:52:44.198" v="360"/>
          <ac:graphicFrameMkLst>
            <pc:docMk/>
            <pc:sldMk cId="1368388623" sldId="281"/>
            <ac:graphicFrameMk id="5" creationId="{877A213A-A60E-DD4F-6311-E3222DD4957F}"/>
          </ac:graphicFrameMkLst>
        </pc:graphicFrameChg>
      </pc:sldChg>
      <pc:sldChg chg="modSp">
        <pc:chgData name="Antoine Le Gall" userId="" providerId="" clId="Web-{ED472850-D327-49BB-A10C-09584ACAE865}" dt="2024-01-24T15:48:35.250" v="42"/>
        <pc:sldMkLst>
          <pc:docMk/>
          <pc:sldMk cId="3543543038" sldId="282"/>
        </pc:sldMkLst>
        <pc:graphicFrameChg chg="mod modGraphic">
          <ac:chgData name="Antoine Le Gall" userId="" providerId="" clId="Web-{ED472850-D327-49BB-A10C-09584ACAE865}" dt="2024-01-24T15:48:35.250" v="42"/>
          <ac:graphicFrameMkLst>
            <pc:docMk/>
            <pc:sldMk cId="3543543038" sldId="282"/>
            <ac:graphicFrameMk id="3" creationId="{8A2FE191-904B-FF3D-DD89-5448D7917D45}"/>
          </ac:graphicFrameMkLst>
        </pc:graphicFrameChg>
      </pc:sldChg>
      <pc:sldChg chg="del">
        <pc:chgData name="Antoine Le Gall" userId="" providerId="" clId="Web-{ED472850-D327-49BB-A10C-09584ACAE865}" dt="2024-01-24T15:46:58.700" v="0"/>
        <pc:sldMkLst>
          <pc:docMk/>
          <pc:sldMk cId="3905515170" sldId="283"/>
        </pc:sldMkLst>
      </pc:sldChg>
    </pc:docChg>
  </pc:docChgLst>
  <pc:docChgLst>
    <pc:chgData name="Antoine Le Gall" clId="Web-{60F6DEB7-863F-4DC8-BB73-370593040675}"/>
    <pc:docChg chg="addSld delSld modSld sldOrd">
      <pc:chgData name="Antoine Le Gall" userId="" providerId="" clId="Web-{60F6DEB7-863F-4DC8-BB73-370593040675}" dt="2024-01-25T16:58:48.976" v="1570"/>
      <pc:docMkLst>
        <pc:docMk/>
      </pc:docMkLst>
      <pc:sldChg chg="modSp">
        <pc:chgData name="Antoine Le Gall" userId="" providerId="" clId="Web-{60F6DEB7-863F-4DC8-BB73-370593040675}" dt="2024-01-25T15:38:33.506" v="102" actId="20577"/>
        <pc:sldMkLst>
          <pc:docMk/>
          <pc:sldMk cId="3661065100" sldId="258"/>
        </pc:sldMkLst>
        <pc:spChg chg="mod">
          <ac:chgData name="Antoine Le Gall" userId="" providerId="" clId="Web-{60F6DEB7-863F-4DC8-BB73-370593040675}" dt="2024-01-25T15:38:33.506" v="102" actId="20577"/>
          <ac:spMkLst>
            <pc:docMk/>
            <pc:sldMk cId="3661065100" sldId="258"/>
            <ac:spMk id="2" creationId="{C1AD7011-F098-8D42-BA48-36733A5B0280}"/>
          </ac:spMkLst>
        </pc:spChg>
        <pc:spChg chg="mod">
          <ac:chgData name="Antoine Le Gall" userId="" providerId="" clId="Web-{60F6DEB7-863F-4DC8-BB73-370593040675}" dt="2024-01-25T15:33:17.746" v="44" actId="20577"/>
          <ac:spMkLst>
            <pc:docMk/>
            <pc:sldMk cId="3661065100" sldId="258"/>
            <ac:spMk id="3" creationId="{0FDA877F-2094-9240-A6AB-D1BEF630DDB3}"/>
          </ac:spMkLst>
        </pc:spChg>
      </pc:sldChg>
      <pc:sldChg chg="del">
        <pc:chgData name="Antoine Le Gall" userId="" providerId="" clId="Web-{60F6DEB7-863F-4DC8-BB73-370593040675}" dt="2024-01-25T16:23:20.641" v="853"/>
        <pc:sldMkLst>
          <pc:docMk/>
          <pc:sldMk cId="3392595776" sldId="261"/>
        </pc:sldMkLst>
      </pc:sldChg>
      <pc:sldChg chg="del">
        <pc:chgData name="Antoine Le Gall" userId="" providerId="" clId="Web-{60F6DEB7-863F-4DC8-BB73-370593040675}" dt="2024-01-25T16:23:20.641" v="852"/>
        <pc:sldMkLst>
          <pc:docMk/>
          <pc:sldMk cId="373090025" sldId="262"/>
        </pc:sldMkLst>
      </pc:sldChg>
      <pc:sldChg chg="del">
        <pc:chgData name="Antoine Le Gall" userId="" providerId="" clId="Web-{60F6DEB7-863F-4DC8-BB73-370593040675}" dt="2024-01-25T16:23:20.641" v="851"/>
        <pc:sldMkLst>
          <pc:docMk/>
          <pc:sldMk cId="3091873926" sldId="263"/>
        </pc:sldMkLst>
      </pc:sldChg>
      <pc:sldChg chg="del">
        <pc:chgData name="Antoine Le Gall" userId="" providerId="" clId="Web-{60F6DEB7-863F-4DC8-BB73-370593040675}" dt="2024-01-25T16:23:20.641" v="850"/>
        <pc:sldMkLst>
          <pc:docMk/>
          <pc:sldMk cId="3704117456" sldId="264"/>
        </pc:sldMkLst>
      </pc:sldChg>
      <pc:sldChg chg="del">
        <pc:chgData name="Antoine Le Gall" userId="" providerId="" clId="Web-{60F6DEB7-863F-4DC8-BB73-370593040675}" dt="2024-01-25T16:23:20.641" v="849"/>
        <pc:sldMkLst>
          <pc:docMk/>
          <pc:sldMk cId="4197692953" sldId="265"/>
        </pc:sldMkLst>
      </pc:sldChg>
      <pc:sldChg chg="del">
        <pc:chgData name="Antoine Le Gall" userId="" providerId="" clId="Web-{60F6DEB7-863F-4DC8-BB73-370593040675}" dt="2024-01-25T16:23:20.641" v="847"/>
        <pc:sldMkLst>
          <pc:docMk/>
          <pc:sldMk cId="481328740" sldId="266"/>
        </pc:sldMkLst>
      </pc:sldChg>
      <pc:sldChg chg="del">
        <pc:chgData name="Antoine Le Gall" userId="" providerId="" clId="Web-{60F6DEB7-863F-4DC8-BB73-370593040675}" dt="2024-01-25T16:23:20.641" v="846"/>
        <pc:sldMkLst>
          <pc:docMk/>
          <pc:sldMk cId="2409739947" sldId="267"/>
        </pc:sldMkLst>
      </pc:sldChg>
      <pc:sldChg chg="del">
        <pc:chgData name="Antoine Le Gall" userId="" providerId="" clId="Web-{60F6DEB7-863F-4DC8-BB73-370593040675}" dt="2024-01-25T16:23:20.641" v="845"/>
        <pc:sldMkLst>
          <pc:docMk/>
          <pc:sldMk cId="275132468" sldId="268"/>
        </pc:sldMkLst>
      </pc:sldChg>
      <pc:sldChg chg="del">
        <pc:chgData name="Antoine Le Gall" userId="" providerId="" clId="Web-{60F6DEB7-863F-4DC8-BB73-370593040675}" dt="2024-01-25T16:23:20.641" v="848"/>
        <pc:sldMkLst>
          <pc:docMk/>
          <pc:sldMk cId="1571199692" sldId="272"/>
        </pc:sldMkLst>
      </pc:sldChg>
      <pc:sldChg chg="modSp">
        <pc:chgData name="Antoine Le Gall" userId="" providerId="" clId="Web-{60F6DEB7-863F-4DC8-BB73-370593040675}" dt="2024-01-25T15:33:27.278" v="45"/>
        <pc:sldMkLst>
          <pc:docMk/>
          <pc:sldMk cId="1368388623" sldId="281"/>
        </pc:sldMkLst>
        <pc:graphicFrameChg chg="modGraphic">
          <ac:chgData name="Antoine Le Gall" userId="" providerId="" clId="Web-{60F6DEB7-863F-4DC8-BB73-370593040675}" dt="2024-01-25T15:33:27.278" v="45"/>
          <ac:graphicFrameMkLst>
            <pc:docMk/>
            <pc:sldMk cId="1368388623" sldId="281"/>
            <ac:graphicFrameMk id="5" creationId="{877A213A-A60E-DD4F-6311-E3222DD4957F}"/>
          </ac:graphicFrameMkLst>
        </pc:graphicFrameChg>
      </pc:sldChg>
      <pc:sldChg chg="modSp">
        <pc:chgData name="Antoine Le Gall" userId="" providerId="" clId="Web-{60F6DEB7-863F-4DC8-BB73-370593040675}" dt="2024-01-25T15:33:37.856" v="46"/>
        <pc:sldMkLst>
          <pc:docMk/>
          <pc:sldMk cId="3543543038" sldId="282"/>
        </pc:sldMkLst>
        <pc:graphicFrameChg chg="modGraphic">
          <ac:chgData name="Antoine Le Gall" userId="" providerId="" clId="Web-{60F6DEB7-863F-4DC8-BB73-370593040675}" dt="2024-01-25T15:33:37.856" v="46"/>
          <ac:graphicFrameMkLst>
            <pc:docMk/>
            <pc:sldMk cId="3543543038" sldId="282"/>
            <ac:graphicFrameMk id="3" creationId="{8A2FE191-904B-FF3D-DD89-5448D7917D45}"/>
          </ac:graphicFrameMkLst>
        </pc:graphicFrameChg>
      </pc:sldChg>
      <pc:sldChg chg="modSp new">
        <pc:chgData name="Antoine Le Gall" userId="" providerId="" clId="Web-{60F6DEB7-863F-4DC8-BB73-370593040675}" dt="2024-01-25T16:30:42.686" v="1263" actId="20577"/>
        <pc:sldMkLst>
          <pc:docMk/>
          <pc:sldMk cId="457996051" sldId="285"/>
        </pc:sldMkLst>
        <pc:spChg chg="mod">
          <ac:chgData name="Antoine Le Gall" userId="" providerId="" clId="Web-{60F6DEB7-863F-4DC8-BB73-370593040675}" dt="2024-01-25T16:00:37.221" v="110" actId="20577"/>
          <ac:spMkLst>
            <pc:docMk/>
            <pc:sldMk cId="457996051" sldId="285"/>
            <ac:spMk id="2" creationId="{0150D22E-312A-2E54-F649-21D498CECD1D}"/>
          </ac:spMkLst>
        </pc:spChg>
        <pc:spChg chg="mod">
          <ac:chgData name="Antoine Le Gall" userId="" providerId="" clId="Web-{60F6DEB7-863F-4DC8-BB73-370593040675}" dt="2024-01-25T16:30:42.686" v="1263" actId="20577"/>
          <ac:spMkLst>
            <pc:docMk/>
            <pc:sldMk cId="457996051" sldId="285"/>
            <ac:spMk id="3" creationId="{508E0D31-95F3-5293-E53C-A430DD6DECEF}"/>
          </ac:spMkLst>
        </pc:spChg>
      </pc:sldChg>
      <pc:sldChg chg="addSp delSp modSp new ord">
        <pc:chgData name="Antoine Le Gall" userId="" providerId="" clId="Web-{60F6DEB7-863F-4DC8-BB73-370593040675}" dt="2024-01-25T16:45:35.528" v="1513"/>
        <pc:sldMkLst>
          <pc:docMk/>
          <pc:sldMk cId="3009152007" sldId="286"/>
        </pc:sldMkLst>
        <pc:spChg chg="mod">
          <ac:chgData name="Antoine Le Gall" userId="" providerId="" clId="Web-{60F6DEB7-863F-4DC8-BB73-370593040675}" dt="2024-01-25T16:37:00.480" v="1356" actId="20577"/>
          <ac:spMkLst>
            <pc:docMk/>
            <pc:sldMk cId="3009152007" sldId="286"/>
            <ac:spMk id="2" creationId="{54E64D15-E8A5-8A5D-62C8-B7F9F3DFEBB9}"/>
          </ac:spMkLst>
        </pc:spChg>
        <pc:spChg chg="mod">
          <ac:chgData name="Antoine Le Gall" userId="" providerId="" clId="Web-{60F6DEB7-863F-4DC8-BB73-370593040675}" dt="2024-01-25T16:38:32.561" v="1401" actId="20577"/>
          <ac:spMkLst>
            <pc:docMk/>
            <pc:sldMk cId="3009152007" sldId="286"/>
            <ac:spMk id="3" creationId="{38E97827-F850-F334-E246-A93515976511}"/>
          </ac:spMkLst>
        </pc:spChg>
        <pc:spChg chg="add del mod">
          <ac:chgData name="Antoine Le Gall" userId="" providerId="" clId="Web-{60F6DEB7-863F-4DC8-BB73-370593040675}" dt="2024-01-25T16:35:25.227" v="1317"/>
          <ac:spMkLst>
            <pc:docMk/>
            <pc:sldMk cId="3009152007" sldId="286"/>
            <ac:spMk id="5" creationId="{4294D689-68B8-4DE0-1221-61795079ED69}"/>
          </ac:spMkLst>
        </pc:spChg>
        <pc:picChg chg="add mod">
          <ac:chgData name="Antoine Le Gall" userId="" providerId="" clId="Web-{60F6DEB7-863F-4DC8-BB73-370593040675}" dt="2024-01-25T16:35:50.728" v="1324" actId="14100"/>
          <ac:picMkLst>
            <pc:docMk/>
            <pc:sldMk cId="3009152007" sldId="286"/>
            <ac:picMk id="6" creationId="{2BD7733A-62B6-0D4B-E3EB-80D20B08E796}"/>
          </ac:picMkLst>
        </pc:picChg>
        <pc:picChg chg="add mod">
          <ac:chgData name="Antoine Le Gall" userId="" providerId="" clId="Web-{60F6DEB7-863F-4DC8-BB73-370593040675}" dt="2024-01-25T16:36:15.447" v="1327" actId="1076"/>
          <ac:picMkLst>
            <pc:docMk/>
            <pc:sldMk cId="3009152007" sldId="286"/>
            <ac:picMk id="7" creationId="{E756E54D-055B-040B-F5FD-47C942F92A4D}"/>
          </ac:picMkLst>
        </pc:picChg>
      </pc:sldChg>
      <pc:sldChg chg="addSp delSp modSp new mod ord modClrScheme chgLayout">
        <pc:chgData name="Antoine Le Gall" userId="" providerId="" clId="Web-{60F6DEB7-863F-4DC8-BB73-370593040675}" dt="2024-01-25T16:58:45.085" v="1569" actId="20577"/>
        <pc:sldMkLst>
          <pc:docMk/>
          <pc:sldMk cId="2165413566" sldId="287"/>
        </pc:sldMkLst>
        <pc:spChg chg="mod ord">
          <ac:chgData name="Antoine Le Gall" userId="" providerId="" clId="Web-{60F6DEB7-863F-4DC8-BB73-370593040675}" dt="2024-01-25T16:58:45.085" v="1569" actId="20577"/>
          <ac:spMkLst>
            <pc:docMk/>
            <pc:sldMk cId="2165413566" sldId="287"/>
            <ac:spMk id="2" creationId="{F5CCC089-9132-0D15-0F43-0C976A73448C}"/>
          </ac:spMkLst>
        </pc:spChg>
        <pc:spChg chg="del mod ord">
          <ac:chgData name="Antoine Le Gall" userId="" providerId="" clId="Web-{60F6DEB7-863F-4DC8-BB73-370593040675}" dt="2024-01-25T16:56:52.206" v="1520"/>
          <ac:spMkLst>
            <pc:docMk/>
            <pc:sldMk cId="2165413566" sldId="287"/>
            <ac:spMk id="3" creationId="{25D14D55-422D-8172-7F07-BAA0FC1C8628}"/>
          </ac:spMkLst>
        </pc:spChg>
        <pc:spChg chg="mod ord">
          <ac:chgData name="Antoine Le Gall" userId="" providerId="" clId="Web-{60F6DEB7-863F-4DC8-BB73-370593040675}" dt="2024-01-25T16:07:36.969" v="374"/>
          <ac:spMkLst>
            <pc:docMk/>
            <pc:sldMk cId="2165413566" sldId="287"/>
            <ac:spMk id="4" creationId="{A51A3229-5463-5CE6-BF70-A366FA228206}"/>
          </ac:spMkLst>
        </pc:spChg>
        <pc:spChg chg="add mod ord">
          <ac:chgData name="Antoine Le Gall" userId="" providerId="" clId="Web-{60F6DEB7-863F-4DC8-BB73-370593040675}" dt="2024-01-25T16:07:56.595" v="384" actId="20577"/>
          <ac:spMkLst>
            <pc:docMk/>
            <pc:sldMk cId="2165413566" sldId="287"/>
            <ac:spMk id="5" creationId="{75194E9D-F78B-5ACB-6B4B-62CD6CF5F71D}"/>
          </ac:spMkLst>
        </pc:spChg>
        <pc:spChg chg="add del mod">
          <ac:chgData name="Antoine Le Gall" userId="" providerId="" clId="Web-{60F6DEB7-863F-4DC8-BB73-370593040675}" dt="2024-01-25T16:57:00.472" v="1522"/>
          <ac:spMkLst>
            <pc:docMk/>
            <pc:sldMk cId="2165413566" sldId="287"/>
            <ac:spMk id="8" creationId="{A32353D5-FF8F-013A-EE3F-EAC26E53D49F}"/>
          </ac:spMkLst>
        </pc:spChg>
        <pc:picChg chg="add mod">
          <ac:chgData name="Antoine Le Gall" userId="" providerId="" clId="Web-{60F6DEB7-863F-4DC8-BB73-370593040675}" dt="2024-01-25T16:58:27.663" v="1552" actId="1076"/>
          <ac:picMkLst>
            <pc:docMk/>
            <pc:sldMk cId="2165413566" sldId="287"/>
            <ac:picMk id="6" creationId="{E591681C-377D-E950-F489-0DB971F2D0E4}"/>
          </ac:picMkLst>
        </pc:picChg>
        <pc:picChg chg="add mod ord">
          <ac:chgData name="Antoine Le Gall" userId="" providerId="" clId="Web-{60F6DEB7-863F-4DC8-BB73-370593040675}" dt="2024-01-25T16:57:30.442" v="1542" actId="1076"/>
          <ac:picMkLst>
            <pc:docMk/>
            <pc:sldMk cId="2165413566" sldId="287"/>
            <ac:picMk id="9" creationId="{98E4FF8A-5E59-13B8-29D3-0FED3B4F8867}"/>
          </ac:picMkLst>
        </pc:picChg>
        <pc:picChg chg="add mod modCrop">
          <ac:chgData name="Antoine Le Gall" userId="" providerId="" clId="Web-{60F6DEB7-863F-4DC8-BB73-370593040675}" dt="2024-01-25T16:58:20.959" v="1551" actId="1076"/>
          <ac:picMkLst>
            <pc:docMk/>
            <pc:sldMk cId="2165413566" sldId="287"/>
            <ac:picMk id="10" creationId="{B43012C4-A530-D24D-5A3F-166B0DF444B9}"/>
          </ac:picMkLst>
        </pc:picChg>
        <pc:picChg chg="add mod">
          <ac:chgData name="Antoine Le Gall" userId="" providerId="" clId="Web-{60F6DEB7-863F-4DC8-BB73-370593040675}" dt="2024-01-25T16:57:10.879" v="1531" actId="1076"/>
          <ac:picMkLst>
            <pc:docMk/>
            <pc:sldMk cId="2165413566" sldId="287"/>
            <ac:picMk id="11" creationId="{758A5935-5DE5-8D13-790B-0D4343F09E81}"/>
          </ac:picMkLst>
        </pc:picChg>
        <pc:picChg chg="add mod">
          <ac:chgData name="Antoine Le Gall" userId="" providerId="" clId="Web-{60F6DEB7-863F-4DC8-BB73-370593040675}" dt="2024-01-25T16:58:30.850" v="1554" actId="1076"/>
          <ac:picMkLst>
            <pc:docMk/>
            <pc:sldMk cId="2165413566" sldId="287"/>
            <ac:picMk id="12" creationId="{D8FBA606-67C5-E877-EDF1-C7A7F6F4D7D0}"/>
          </ac:picMkLst>
        </pc:picChg>
      </pc:sldChg>
      <pc:sldChg chg="addSp delSp modSp new mod modClrScheme chgLayout">
        <pc:chgData name="Antoine Le Gall" userId="" providerId="" clId="Web-{60F6DEB7-863F-4DC8-BB73-370593040675}" dt="2024-01-25T16:44:46.183" v="1512" actId="1076"/>
        <pc:sldMkLst>
          <pc:docMk/>
          <pc:sldMk cId="2095752518" sldId="288"/>
        </pc:sldMkLst>
        <pc:spChg chg="mod ord">
          <ac:chgData name="Antoine Le Gall" userId="" providerId="" clId="Web-{60F6DEB7-863F-4DC8-BB73-370593040675}" dt="2024-01-25T16:16:53.925" v="659"/>
          <ac:spMkLst>
            <pc:docMk/>
            <pc:sldMk cId="2095752518" sldId="288"/>
            <ac:spMk id="2" creationId="{C018EA75-EBB6-BE49-2131-37B255EA9632}"/>
          </ac:spMkLst>
        </pc:spChg>
        <pc:spChg chg="mod ord">
          <ac:chgData name="Antoine Le Gall" userId="" providerId="" clId="Web-{60F6DEB7-863F-4DC8-BB73-370593040675}" dt="2024-01-25T16:41:22.629" v="1482" actId="20577"/>
          <ac:spMkLst>
            <pc:docMk/>
            <pc:sldMk cId="2095752518" sldId="288"/>
            <ac:spMk id="3" creationId="{D5783A3E-7CAC-11E7-0ADE-8886B31419B6}"/>
          </ac:spMkLst>
        </pc:spChg>
        <pc:spChg chg="del">
          <ac:chgData name="Antoine Le Gall" userId="" providerId="" clId="Web-{60F6DEB7-863F-4DC8-BB73-370593040675}" dt="2024-01-25T16:10:20.709" v="553"/>
          <ac:spMkLst>
            <pc:docMk/>
            <pc:sldMk cId="2095752518" sldId="288"/>
            <ac:spMk id="4" creationId="{99E0F781-4D0B-5CD5-9A1F-EE3608FD7053}"/>
          </ac:spMkLst>
        </pc:spChg>
        <pc:spChg chg="mod ord">
          <ac:chgData name="Antoine Le Gall" userId="" providerId="" clId="Web-{60F6DEB7-863F-4DC8-BB73-370593040675}" dt="2024-01-25T16:16:53.925" v="659"/>
          <ac:spMkLst>
            <pc:docMk/>
            <pc:sldMk cId="2095752518" sldId="288"/>
            <ac:spMk id="5" creationId="{2CC1D825-D6A0-32F3-ADB4-B8EB04F3FEAD}"/>
          </ac:spMkLst>
        </pc:spChg>
        <pc:spChg chg="add mod ord">
          <ac:chgData name="Antoine Le Gall" userId="" providerId="" clId="Web-{60F6DEB7-863F-4DC8-BB73-370593040675}" dt="2024-01-25T16:19:52.853" v="776" actId="20577"/>
          <ac:spMkLst>
            <pc:docMk/>
            <pc:sldMk cId="2095752518" sldId="288"/>
            <ac:spMk id="6" creationId="{4EBA5C51-08CF-CA81-48D2-591A4A7CA99B}"/>
          </ac:spMkLst>
        </pc:spChg>
        <pc:picChg chg="add mod">
          <ac:chgData name="Antoine Le Gall" userId="" providerId="" clId="Web-{60F6DEB7-863F-4DC8-BB73-370593040675}" dt="2024-01-25T16:44:46.183" v="1512" actId="1076"/>
          <ac:picMkLst>
            <pc:docMk/>
            <pc:sldMk cId="2095752518" sldId="288"/>
            <ac:picMk id="7" creationId="{147BCB3C-61F5-5640-1871-440CAD2500BF}"/>
          </ac:picMkLst>
        </pc:picChg>
        <pc:picChg chg="add mod">
          <ac:chgData name="Antoine Le Gall" userId="" providerId="" clId="Web-{60F6DEB7-863F-4DC8-BB73-370593040675}" dt="2024-01-25T16:44:14.979" v="1508" actId="1076"/>
          <ac:picMkLst>
            <pc:docMk/>
            <pc:sldMk cId="2095752518" sldId="288"/>
            <ac:picMk id="8" creationId="{4871FF1E-34B2-766A-AAD5-067FC197FA95}"/>
          </ac:picMkLst>
        </pc:picChg>
        <pc:picChg chg="add mod">
          <ac:chgData name="Antoine Le Gall" userId="" providerId="" clId="Web-{60F6DEB7-863F-4DC8-BB73-370593040675}" dt="2024-01-25T16:44:08.963" v="1507" actId="14100"/>
          <ac:picMkLst>
            <pc:docMk/>
            <pc:sldMk cId="2095752518" sldId="288"/>
            <ac:picMk id="9" creationId="{DA09516E-817C-60B1-E4BD-0A5E99DDF71F}"/>
          </ac:picMkLst>
        </pc:picChg>
        <pc:picChg chg="add del mod">
          <ac:chgData name="Antoine Le Gall" userId="" providerId="" clId="Web-{60F6DEB7-863F-4DC8-BB73-370593040675}" dt="2024-01-25T16:44:43.433" v="1511"/>
          <ac:picMkLst>
            <pc:docMk/>
            <pc:sldMk cId="2095752518" sldId="288"/>
            <ac:picMk id="10" creationId="{D32F2F49-4C70-327B-66ED-28C985CF9099}"/>
          </ac:picMkLst>
        </pc:picChg>
      </pc:sldChg>
      <pc:sldChg chg="modSp new ord">
        <pc:chgData name="Antoine Le Gall" userId="" providerId="" clId="Web-{60F6DEB7-863F-4DC8-BB73-370593040675}" dt="2024-01-25T16:30:24.780" v="1259" actId="20577"/>
        <pc:sldMkLst>
          <pc:docMk/>
          <pc:sldMk cId="737784874" sldId="289"/>
        </pc:sldMkLst>
        <pc:spChg chg="mod">
          <ac:chgData name="Antoine Le Gall" userId="" providerId="" clId="Web-{60F6DEB7-863F-4DC8-BB73-370593040675}" dt="2024-01-25T16:14:25.858" v="576" actId="20577"/>
          <ac:spMkLst>
            <pc:docMk/>
            <pc:sldMk cId="737784874" sldId="289"/>
            <ac:spMk id="2" creationId="{D36C253F-208B-2B5D-B2B5-4E829397742A}"/>
          </ac:spMkLst>
        </pc:spChg>
        <pc:spChg chg="mod">
          <ac:chgData name="Antoine Le Gall" userId="" providerId="" clId="Web-{60F6DEB7-863F-4DC8-BB73-370593040675}" dt="2024-01-25T16:30:24.780" v="1259" actId="20577"/>
          <ac:spMkLst>
            <pc:docMk/>
            <pc:sldMk cId="737784874" sldId="289"/>
            <ac:spMk id="3" creationId="{6BBD9130-1726-24F5-EA69-39D77A5052CD}"/>
          </ac:spMkLst>
        </pc:spChg>
      </pc:sldChg>
      <pc:sldChg chg="addSp delSp modSp new mod ord modClrScheme chgLayout">
        <pc:chgData name="Antoine Le Gall" userId="" providerId="" clId="Web-{60F6DEB7-863F-4DC8-BB73-370593040675}" dt="2024-01-25T16:31:59.845" v="1292"/>
        <pc:sldMkLst>
          <pc:docMk/>
          <pc:sldMk cId="323901953" sldId="290"/>
        </pc:sldMkLst>
        <pc:spChg chg="mod ord">
          <ac:chgData name="Antoine Le Gall" userId="" providerId="" clId="Web-{60F6DEB7-863F-4DC8-BB73-370593040675}" dt="2024-01-25T16:22:40.311" v="844" actId="20577"/>
          <ac:spMkLst>
            <pc:docMk/>
            <pc:sldMk cId="323901953" sldId="290"/>
            <ac:spMk id="2" creationId="{F0F3E159-E767-8B05-4880-E07518A209AA}"/>
          </ac:spMkLst>
        </pc:spChg>
        <pc:spChg chg="del">
          <ac:chgData name="Antoine Le Gall" userId="" providerId="" clId="Web-{60F6DEB7-863F-4DC8-BB73-370593040675}" dt="2024-01-25T16:20:30.432" v="794"/>
          <ac:spMkLst>
            <pc:docMk/>
            <pc:sldMk cId="323901953" sldId="290"/>
            <ac:spMk id="3" creationId="{29DEA664-456F-3E2A-B2BA-469F85253542}"/>
          </ac:spMkLst>
        </pc:spChg>
        <pc:spChg chg="mod ord">
          <ac:chgData name="Antoine Le Gall" userId="" providerId="" clId="Web-{60F6DEB7-863F-4DC8-BB73-370593040675}" dt="2024-01-25T16:20:30.432" v="794"/>
          <ac:spMkLst>
            <pc:docMk/>
            <pc:sldMk cId="323901953" sldId="290"/>
            <ac:spMk id="4" creationId="{B9513B84-B98B-0E54-3F5D-DE1C1D65BF34}"/>
          </ac:spMkLst>
        </pc:spChg>
        <pc:spChg chg="mod ord">
          <ac:chgData name="Antoine Le Gall" userId="" providerId="" clId="Web-{60F6DEB7-863F-4DC8-BB73-370593040675}" dt="2024-01-25T16:21:20.793" v="824" actId="20577"/>
          <ac:spMkLst>
            <pc:docMk/>
            <pc:sldMk cId="323901953" sldId="290"/>
            <ac:spMk id="5" creationId="{C77B794C-4929-4B2B-F440-F7DC21BC86C1}"/>
          </ac:spMkLst>
        </pc:spChg>
        <pc:picChg chg="add mod">
          <ac:chgData name="Antoine Le Gall" userId="" providerId="" clId="Web-{60F6DEB7-863F-4DC8-BB73-370593040675}" dt="2024-01-25T16:22:29.514" v="835" actId="1076"/>
          <ac:picMkLst>
            <pc:docMk/>
            <pc:sldMk cId="323901953" sldId="290"/>
            <ac:picMk id="6" creationId="{06351654-2274-88BD-87F0-D67C545E6D98}"/>
          </ac:picMkLst>
        </pc:picChg>
      </pc:sldChg>
      <pc:sldChg chg="addSp delSp modSp new mod modClrScheme chgLayout">
        <pc:chgData name="Antoine Le Gall" userId="" providerId="" clId="Web-{60F6DEB7-863F-4DC8-BB73-370593040675}" dt="2024-01-25T16:24:07.830" v="861" actId="20577"/>
        <pc:sldMkLst>
          <pc:docMk/>
          <pc:sldMk cId="428735518" sldId="291"/>
        </pc:sldMkLst>
        <pc:spChg chg="del">
          <ac:chgData name="Antoine Le Gall" userId="" providerId="" clId="Web-{60F6DEB7-863F-4DC8-BB73-370593040675}" dt="2024-01-25T16:23:37.423" v="855"/>
          <ac:spMkLst>
            <pc:docMk/>
            <pc:sldMk cId="428735518" sldId="291"/>
            <ac:spMk id="2" creationId="{E7357A9A-0F68-1085-39B4-DF4AFF0C0CEF}"/>
          </ac:spMkLst>
        </pc:spChg>
        <pc:spChg chg="add del mod ord">
          <ac:chgData name="Antoine Le Gall" userId="" providerId="" clId="Web-{60F6DEB7-863F-4DC8-BB73-370593040675}" dt="2024-01-25T16:23:49.720" v="857"/>
          <ac:spMkLst>
            <pc:docMk/>
            <pc:sldMk cId="428735518" sldId="291"/>
            <ac:spMk id="3" creationId="{E436B3E1-2A78-0E72-F65C-49B517A6294B}"/>
          </ac:spMkLst>
        </pc:spChg>
        <pc:spChg chg="mod ord">
          <ac:chgData name="Antoine Le Gall" userId="" providerId="" clId="Web-{60F6DEB7-863F-4DC8-BB73-370593040675}" dt="2024-01-25T16:23:37.423" v="855"/>
          <ac:spMkLst>
            <pc:docMk/>
            <pc:sldMk cId="428735518" sldId="291"/>
            <ac:spMk id="4" creationId="{584DF925-603A-F034-4020-6F9439EDFB3F}"/>
          </ac:spMkLst>
        </pc:spChg>
        <pc:spChg chg="add mod">
          <ac:chgData name="Antoine Le Gall" userId="" providerId="" clId="Web-{60F6DEB7-863F-4DC8-BB73-370593040675}" dt="2024-01-25T16:24:07.830" v="861" actId="20577"/>
          <ac:spMkLst>
            <pc:docMk/>
            <pc:sldMk cId="428735518" sldId="291"/>
            <ac:spMk id="5" creationId="{FBAE89D5-17E8-CC89-0DCA-3656C3E84FE7}"/>
          </ac:spMkLst>
        </pc:spChg>
      </pc:sldChg>
      <pc:sldChg chg="modSp new del">
        <pc:chgData name="Antoine Le Gall" userId="" providerId="" clId="Web-{60F6DEB7-863F-4DC8-BB73-370593040675}" dt="2024-01-25T16:58:48.976" v="1570"/>
        <pc:sldMkLst>
          <pc:docMk/>
          <pc:sldMk cId="3905176962" sldId="292"/>
        </pc:sldMkLst>
        <pc:spChg chg="mod">
          <ac:chgData name="Antoine Le Gall" userId="" providerId="" clId="Web-{60F6DEB7-863F-4DC8-BB73-370593040675}" dt="2024-01-25T16:31:24.750" v="1275" actId="20577"/>
          <ac:spMkLst>
            <pc:docMk/>
            <pc:sldMk cId="3905176962" sldId="292"/>
            <ac:spMk id="2" creationId="{697651BB-928F-D2F8-C13C-DD1ECEF7D8A6}"/>
          </ac:spMkLst>
        </pc:spChg>
        <pc:spChg chg="mod">
          <ac:chgData name="Antoine Le Gall" userId="" providerId="" clId="Web-{60F6DEB7-863F-4DC8-BB73-370593040675}" dt="2024-01-25T16:31:46.204" v="1291" actId="20577"/>
          <ac:spMkLst>
            <pc:docMk/>
            <pc:sldMk cId="3905176962" sldId="292"/>
            <ac:spMk id="3" creationId="{50115807-9CE0-8570-2884-CA137FAC8CB8}"/>
          </ac:spMkLst>
        </pc:spChg>
      </pc:sldChg>
    </pc:docChg>
  </pc:docChgLst>
  <pc:docChgLst>
    <pc:chgData name="Antoine Le Gall" clId="Web-{03C061F3-5E0D-44A7-819A-0327697F4968}"/>
    <pc:docChg chg="delSld">
      <pc:chgData name="Antoine Le Gall" userId="" providerId="" clId="Web-{03C061F3-5E0D-44A7-819A-0327697F4968}" dt="2024-01-26T13:14:55.042" v="0"/>
      <pc:docMkLst>
        <pc:docMk/>
      </pc:docMkLst>
      <pc:sldChg chg="del">
        <pc:chgData name="Antoine Le Gall" userId="" providerId="" clId="Web-{03C061F3-5E0D-44A7-819A-0327697F4968}" dt="2024-01-26T13:14:55.042" v="0"/>
        <pc:sldMkLst>
          <pc:docMk/>
          <pc:sldMk cId="2645666480" sldId="29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05/02/2024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05/02/2024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103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Compared the 40 weekly readers with already established project with </a:t>
            </a:r>
            <a:r>
              <a:rPr lang="en-US" dirty="0"/>
              <a:t>much, more complete websites:</a:t>
            </a:r>
          </a:p>
          <a:p>
            <a:r>
              <a:rPr lang="en-US" dirty="0">
                <a:cs typeface="Calibri"/>
              </a:rPr>
              <a:t>900-1000 for I.FAST, with spike at 2500.</a:t>
            </a:r>
            <a:endParaRPr lang="en-US" dirty="0"/>
          </a:p>
          <a:p>
            <a:r>
              <a:rPr lang="en-US" dirty="0">
                <a:cs typeface="Calibri"/>
              </a:rPr>
              <a:t>200 for </a:t>
            </a:r>
            <a:r>
              <a:rPr lang="en-US" dirty="0" err="1">
                <a:cs typeface="Calibri"/>
              </a:rPr>
              <a:t>AIDAinnova</a:t>
            </a:r>
            <a:r>
              <a:rPr lang="en-US" dirty="0">
                <a:cs typeface="Calibri"/>
              </a:rPr>
              <a:t>, with spikes at 500.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906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WP2 - HEARTS Kick-off Meeting - Jan. 2023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2521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334F87-B54F-9941-ABCE-01521597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1st Annual Meeting - 6 February 2024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HEARTS 1st Annual Meeting - 6 February 2024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  <p:sldLayoutId id="2147483750" r:id="rId1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hearts-project.eu/project/deliverables/" TargetMode="Externa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hearts-project.eu/project/milestones/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AD7011-F098-8D42-BA48-36733A5B02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rial"/>
                <a:cs typeface="Arial"/>
              </a:rPr>
              <a:t>HEARTS 1st Annual Meeting: WP2</a:t>
            </a:r>
            <a:br>
              <a:rPr lang="en-GB" dirty="0">
                <a:latin typeface="Arial"/>
                <a:cs typeface="Arial"/>
              </a:rPr>
            </a:br>
            <a:br>
              <a:rPr lang="en-GB" dirty="0">
                <a:latin typeface="Arial"/>
                <a:cs typeface="Arial"/>
              </a:rPr>
            </a:br>
            <a:r>
              <a:rPr lang="en-GB" dirty="0">
                <a:latin typeface="Arial"/>
                <a:cs typeface="Arial"/>
              </a:rPr>
              <a:t>Communication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DA877F-2094-9240-A6AB-D1BEF630DDB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Arial"/>
                <a:cs typeface="Arial"/>
              </a:rPr>
              <a:t>Antoine Le Gall (CERN)</a:t>
            </a:r>
            <a:endParaRPr lang="en-US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A1F57E1-E063-E949-93C3-90BABA751C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6 February 2024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FF202CA-B3FE-5E4A-9D1E-9D2BDF08F2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https://indico.cern.ch/event/1314502/</a:t>
            </a:r>
          </a:p>
        </p:txBody>
      </p:sp>
    </p:spTree>
    <p:extLst>
      <p:ext uri="{BB962C8B-B14F-4D97-AF65-F5344CB8AC3E}">
        <p14:creationId xmlns:p14="http://schemas.microsoft.com/office/powerpoint/2010/main" val="3661065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64D15-E8A5-8A5D-62C8-B7F9F3DFE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HEARTS Social Media (LinkedIn)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E97827-F850-F334-E246-A935159765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7312722" cy="413619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Arial"/>
                <a:cs typeface="Arial"/>
              </a:rPr>
              <a:t>Dedicated communication strategy.</a:t>
            </a:r>
            <a:endParaRPr lang="en-GB" dirty="0"/>
          </a:p>
          <a:p>
            <a:r>
              <a:rPr lang="en-GB" dirty="0">
                <a:latin typeface="Arial"/>
                <a:cs typeface="Arial"/>
              </a:rPr>
              <a:t>Some numbers:</a:t>
            </a:r>
          </a:p>
          <a:p>
            <a:pPr lvl="1"/>
            <a:r>
              <a:rPr lang="en-GB" dirty="0">
                <a:latin typeface="Arial"/>
                <a:cs typeface="Arial"/>
              </a:rPr>
              <a:t>&gt;265 followers.</a:t>
            </a:r>
          </a:p>
          <a:p>
            <a:pPr lvl="1"/>
            <a:r>
              <a:rPr lang="en-GB" dirty="0">
                <a:latin typeface="Arial"/>
                <a:cs typeface="Arial"/>
              </a:rPr>
              <a:t>&gt;1300 page views.</a:t>
            </a:r>
            <a:endParaRPr lang="en-GB" dirty="0"/>
          </a:p>
          <a:p>
            <a:r>
              <a:rPr lang="en-GB" b="1" dirty="0">
                <a:solidFill>
                  <a:schemeClr val="accent3"/>
                </a:solidFill>
                <a:latin typeface="Arial"/>
                <a:cs typeface="Arial"/>
              </a:rPr>
              <a:t>Comments:</a:t>
            </a:r>
          </a:p>
          <a:p>
            <a:pPr lvl="1"/>
            <a:r>
              <a:rPr lang="en-GB" dirty="0">
                <a:latin typeface="Arial"/>
                <a:cs typeface="Arial"/>
              </a:rPr>
              <a:t>Difficulties to find content at the early stage of the project (no big updates, no call to users).</a:t>
            </a:r>
          </a:p>
          <a:p>
            <a:pPr lvl="1"/>
            <a:r>
              <a:rPr lang="en-GB" dirty="0">
                <a:latin typeface="Arial"/>
                <a:cs typeface="Arial"/>
              </a:rPr>
              <a:t>Plans to engage more from this year</a:t>
            </a:r>
            <a:br>
              <a:rPr lang="en-GB" dirty="0">
                <a:latin typeface="Arial"/>
                <a:cs typeface="Arial"/>
              </a:rPr>
            </a:br>
            <a:r>
              <a:rPr lang="en-GB" dirty="0">
                <a:latin typeface="Arial"/>
                <a:cs typeface="Arial"/>
              </a:rPr>
              <a:t>(one post per month at least).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C36E0D-162D-678B-2DE0-E825E11F4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pic>
        <p:nvPicPr>
          <p:cNvPr id="6" name="Picture 5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2BD7733A-62B6-0D4B-E3EB-80D20B08E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4099" y="3790208"/>
            <a:ext cx="3940096" cy="2059194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E756E54D-055B-040B-F5FD-47C942F92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6188" y="1827638"/>
            <a:ext cx="2114550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152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CC089-9132-0D15-0F43-0C976A734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Articles and social media by partners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194E9D-F78B-5ACB-6B4B-62CD6CF5F71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Arial"/>
                <a:cs typeface="Arial"/>
              </a:rPr>
              <a:t>Post sur le heavy ion run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1A3229-5463-5CE6-BF70-A366FA228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E591681C-377D-E950-F489-0DB971F2D0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1538" y="459121"/>
            <a:ext cx="3062436" cy="4114800"/>
          </a:xfrm>
          <a:prstGeom prst="rect">
            <a:avLst/>
          </a:prstGeom>
        </p:spPr>
      </p:pic>
      <p:pic>
        <p:nvPicPr>
          <p:cNvPr id="9" name="Content Placeholder 8" descr="A close-up of a machine&#10;&#10;Description automatically generated">
            <a:extLst>
              <a:ext uri="{FF2B5EF4-FFF2-40B4-BE49-F238E27FC236}">
                <a16:creationId xmlns:a16="http://schemas.microsoft.com/office/drawing/2014/main" id="{98E4FF8A-5E59-13B8-29D3-0FED3B4F88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9294" y="2151529"/>
            <a:ext cx="4200606" cy="2179048"/>
          </a:xfrm>
        </p:spPr>
      </p:pic>
      <p:pic>
        <p:nvPicPr>
          <p:cNvPr id="10" name="Picture 9" descr="A group of people in a factory&#10;&#10;Description automatically generated">
            <a:extLst>
              <a:ext uri="{FF2B5EF4-FFF2-40B4-BE49-F238E27FC236}">
                <a16:creationId xmlns:a16="http://schemas.microsoft.com/office/drawing/2014/main" id="{B43012C4-A530-D24D-5A3F-166B0DF444B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44" r="-375" b="39859"/>
          <a:stretch/>
        </p:blipFill>
        <p:spPr>
          <a:xfrm>
            <a:off x="1304685" y="3627504"/>
            <a:ext cx="3422735" cy="2183606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758A5935-5DE5-8D13-790B-0D4343F09E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6597" y="457840"/>
            <a:ext cx="2764617" cy="2616414"/>
          </a:xfrm>
          <a:prstGeom prst="rect">
            <a:avLst/>
          </a:prstGeom>
        </p:spPr>
      </p:pic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D8FBA606-67C5-E877-EDF1-C7A7F6F4D7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9467" y="2793465"/>
            <a:ext cx="2988805" cy="328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413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77B794C-4929-4B2B-F440-F7DC21BC8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Big communication moment: CERN Heavy-Ion Run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F3E159-E767-8B05-4880-E07518A209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Arial"/>
                <a:cs typeface="Arial"/>
              </a:rPr>
              <a:t>52-minute live on all CERN channels on 2 November 2023 with representatives from all CERN experiments and </a:t>
            </a:r>
            <a:r>
              <a:rPr lang="en-GB" b="1" dirty="0">
                <a:solidFill>
                  <a:schemeClr val="accent3"/>
                </a:solidFill>
                <a:latin typeface="Arial"/>
                <a:cs typeface="Arial"/>
              </a:rPr>
              <a:t>HEARTS</a:t>
            </a:r>
            <a:r>
              <a:rPr lang="en-GB" dirty="0">
                <a:latin typeface="Arial"/>
                <a:cs typeface="Arial"/>
              </a:rPr>
              <a:t>.</a:t>
            </a:r>
            <a:endParaRPr lang="en-US">
              <a:latin typeface="Arial"/>
              <a:cs typeface="Arial"/>
            </a:endParaRPr>
          </a:p>
          <a:p>
            <a:pPr lvl="1"/>
            <a:r>
              <a:rPr lang="en-GB" dirty="0">
                <a:latin typeface="Arial"/>
                <a:cs typeface="Arial"/>
              </a:rPr>
              <a:t>YouTube:</a:t>
            </a:r>
            <a:endParaRPr lang="en-US" dirty="0">
              <a:latin typeface="Arial"/>
              <a:cs typeface="Arial"/>
            </a:endParaRPr>
          </a:p>
          <a:p>
            <a:pPr lvl="2"/>
            <a:r>
              <a:rPr lang="fr-CH" dirty="0">
                <a:latin typeface="Arial"/>
                <a:cs typeface="Arial"/>
              </a:rPr>
              <a:t>&gt;260 </a:t>
            </a:r>
            <a:r>
              <a:rPr lang="fr-CH" dirty="0" err="1">
                <a:latin typeface="Arial"/>
                <a:cs typeface="Arial"/>
              </a:rPr>
              <a:t>simultaneous</a:t>
            </a:r>
            <a:r>
              <a:rPr lang="fr-CH" dirty="0">
                <a:latin typeface="Arial"/>
                <a:cs typeface="Arial"/>
              </a:rPr>
              <a:t> </a:t>
            </a:r>
            <a:r>
              <a:rPr lang="fr-CH" dirty="0" err="1">
                <a:latin typeface="Arial"/>
                <a:cs typeface="Arial"/>
              </a:rPr>
              <a:t>viewers</a:t>
            </a:r>
            <a:br>
              <a:rPr lang="fr-CH" dirty="0">
                <a:latin typeface="Arial"/>
                <a:cs typeface="Arial"/>
              </a:rPr>
            </a:br>
            <a:r>
              <a:rPr lang="fr-CH" dirty="0">
                <a:latin typeface="Arial"/>
                <a:cs typeface="Arial"/>
              </a:rPr>
              <a:t>(</a:t>
            </a:r>
            <a:r>
              <a:rPr lang="fr-CH" dirty="0" err="1">
                <a:latin typeface="Arial"/>
                <a:cs typeface="Arial"/>
              </a:rPr>
              <a:t>usually</a:t>
            </a:r>
            <a:r>
              <a:rPr lang="fr-CH" dirty="0">
                <a:latin typeface="Arial"/>
                <a:cs typeface="Arial"/>
              </a:rPr>
              <a:t> 50-100 on CERN </a:t>
            </a:r>
            <a:r>
              <a:rPr lang="fr-CH" dirty="0" err="1">
                <a:latin typeface="Arial"/>
                <a:cs typeface="Arial"/>
              </a:rPr>
              <a:t>channel</a:t>
            </a:r>
            <a:r>
              <a:rPr lang="fr-CH" dirty="0">
                <a:latin typeface="Arial"/>
                <a:cs typeface="Arial"/>
              </a:rPr>
              <a:t>)</a:t>
            </a:r>
            <a:endParaRPr lang="en-US" dirty="0">
              <a:latin typeface="Arial"/>
              <a:cs typeface="Arial"/>
            </a:endParaRPr>
          </a:p>
          <a:p>
            <a:pPr lvl="2"/>
            <a:r>
              <a:rPr lang="fr-CH" dirty="0">
                <a:latin typeface="Arial"/>
                <a:cs typeface="Arial"/>
              </a:rPr>
              <a:t>9,1K total </a:t>
            </a:r>
            <a:r>
              <a:rPr lang="fr-CH" err="1">
                <a:latin typeface="Arial"/>
                <a:cs typeface="Arial"/>
              </a:rPr>
              <a:t>views</a:t>
            </a:r>
            <a:r>
              <a:rPr lang="fr-CH" dirty="0">
                <a:latin typeface="Arial"/>
                <a:cs typeface="Arial"/>
              </a:rPr>
              <a:t>.</a:t>
            </a:r>
            <a:endParaRPr lang="en-US" dirty="0">
              <a:latin typeface="Arial"/>
              <a:cs typeface="Arial"/>
            </a:endParaRPr>
          </a:p>
          <a:p>
            <a:pPr lvl="2"/>
            <a:r>
              <a:rPr lang="fr-CH" dirty="0">
                <a:latin typeface="Arial"/>
                <a:cs typeface="Arial"/>
              </a:rPr>
              <a:t>&gt;200 messages.</a:t>
            </a:r>
            <a:endParaRPr lang="en-GB" dirty="0">
              <a:latin typeface="Arial"/>
              <a:cs typeface="Arial"/>
            </a:endParaRPr>
          </a:p>
          <a:p>
            <a:pPr lvl="1"/>
            <a:r>
              <a:rPr lang="en-GB" dirty="0">
                <a:latin typeface="Arial"/>
                <a:cs typeface="Arial"/>
              </a:rPr>
              <a:t>LinkedIn:</a:t>
            </a:r>
            <a:endParaRPr lang="en-US" dirty="0">
              <a:latin typeface="Arial"/>
              <a:cs typeface="Arial"/>
            </a:endParaRPr>
          </a:p>
          <a:p>
            <a:pPr lvl="2"/>
            <a:r>
              <a:rPr lang="en-GB" dirty="0">
                <a:latin typeface="Arial"/>
                <a:cs typeface="Arial"/>
              </a:rPr>
              <a:t>16k total views.</a:t>
            </a:r>
            <a:endParaRPr lang="en-US" dirty="0">
              <a:latin typeface="Arial"/>
              <a:cs typeface="Arial"/>
            </a:endParaRPr>
          </a:p>
          <a:p>
            <a:pPr lvl="2"/>
            <a:r>
              <a:rPr lang="fr-CH" dirty="0">
                <a:latin typeface="Arial"/>
                <a:cs typeface="Arial"/>
              </a:rPr>
              <a:t>&gt;200 messages.</a:t>
            </a:r>
            <a:endParaRPr lang="en-GB" dirty="0">
              <a:latin typeface="Arial"/>
              <a:cs typeface="Arial"/>
            </a:endParaRPr>
          </a:p>
          <a:p>
            <a:pPr lvl="2"/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513B84-B98B-0E54-3F5D-DE1C1D65B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</a:p>
        </p:txBody>
      </p:sp>
      <p:pic>
        <p:nvPicPr>
          <p:cNvPr id="6" name="Picture 5" descr="A person sitting at a table with a microphone&#10;&#10;Description automatically generated">
            <a:extLst>
              <a:ext uri="{FF2B5EF4-FFF2-40B4-BE49-F238E27FC236}">
                <a16:creationId xmlns:a16="http://schemas.microsoft.com/office/drawing/2014/main" id="{06351654-2274-88BD-87F0-D67C545E6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6473" y="3016753"/>
            <a:ext cx="4667250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1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783A3E-7CAC-11E7-0ADE-8886B31419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615258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Arial"/>
                <a:cs typeface="Arial"/>
              </a:rPr>
              <a:t>HEARTS was present at:</a:t>
            </a:r>
            <a:endParaRPr lang="en-GB" dirty="0"/>
          </a:p>
          <a:p>
            <a:pPr lvl="1"/>
            <a:r>
              <a:rPr lang="en-GB" b="1" dirty="0">
                <a:solidFill>
                  <a:schemeClr val="accent3"/>
                </a:solidFill>
                <a:latin typeface="Arial"/>
                <a:cs typeface="Arial"/>
              </a:rPr>
              <a:t>EUCASS-CEAS</a:t>
            </a:r>
            <a:r>
              <a:rPr lang="en-GB" dirty="0">
                <a:latin typeface="Arial"/>
                <a:cs typeface="Arial"/>
              </a:rPr>
              <a:t>, Lausanne, CH.</a:t>
            </a:r>
            <a:br>
              <a:rPr lang="en-GB" dirty="0">
                <a:latin typeface="Arial"/>
                <a:cs typeface="Arial"/>
              </a:rPr>
            </a:br>
            <a:r>
              <a:rPr lang="en-GB" dirty="0">
                <a:latin typeface="Arial"/>
                <a:cs typeface="Arial"/>
              </a:rPr>
              <a:t>&gt;100 people passing by.</a:t>
            </a:r>
            <a:br>
              <a:rPr lang="en-GB" dirty="0">
                <a:latin typeface="Arial"/>
                <a:cs typeface="Arial"/>
              </a:rPr>
            </a:br>
            <a:r>
              <a:rPr lang="en-GB" dirty="0">
                <a:latin typeface="Arial"/>
                <a:cs typeface="Arial"/>
              </a:rPr>
              <a:t>~15 conversations.</a:t>
            </a:r>
            <a:endParaRPr lang="en-GB"/>
          </a:p>
          <a:p>
            <a:pPr lvl="1"/>
            <a:r>
              <a:rPr lang="en-GB" b="1" dirty="0">
                <a:solidFill>
                  <a:schemeClr val="accent3"/>
                </a:solidFill>
                <a:latin typeface="Arial"/>
                <a:cs typeface="Arial"/>
              </a:rPr>
              <a:t>NSREC 2023</a:t>
            </a:r>
            <a:r>
              <a:rPr lang="en-GB" dirty="0">
                <a:latin typeface="Arial"/>
                <a:cs typeface="Arial"/>
              </a:rPr>
              <a:t>, Kansas City, USA.</a:t>
            </a:r>
            <a:br>
              <a:rPr lang="en-GB" dirty="0">
                <a:latin typeface="Arial"/>
                <a:cs typeface="Arial"/>
              </a:rPr>
            </a:br>
            <a:r>
              <a:rPr lang="en-GB" dirty="0">
                <a:latin typeface="Arial"/>
                <a:cs typeface="Arial"/>
              </a:rPr>
              <a:t>&gt;300 people passing by.</a:t>
            </a:r>
            <a:br>
              <a:rPr lang="en-GB" dirty="0">
                <a:latin typeface="Arial"/>
                <a:cs typeface="Arial"/>
              </a:rPr>
            </a:br>
            <a:r>
              <a:rPr lang="en-GB" dirty="0">
                <a:latin typeface="Arial"/>
                <a:cs typeface="Arial"/>
              </a:rPr>
              <a:t>~30 conversations.</a:t>
            </a:r>
          </a:p>
          <a:p>
            <a:pPr lvl="1"/>
            <a:r>
              <a:rPr lang="en-GB" b="1" dirty="0">
                <a:solidFill>
                  <a:schemeClr val="accent3"/>
                </a:solidFill>
                <a:latin typeface="Arial"/>
                <a:cs typeface="Arial"/>
              </a:rPr>
              <a:t>RADECS 2023</a:t>
            </a:r>
            <a:r>
              <a:rPr lang="en-GB" dirty="0">
                <a:latin typeface="Arial"/>
                <a:cs typeface="Arial"/>
              </a:rPr>
              <a:t>, Toulouse, FR.</a:t>
            </a:r>
            <a:br>
              <a:rPr lang="en-GB" dirty="0">
                <a:latin typeface="Arial"/>
                <a:cs typeface="Arial"/>
              </a:rPr>
            </a:br>
            <a:r>
              <a:rPr lang="en-GB" dirty="0">
                <a:latin typeface="Arial"/>
                <a:cs typeface="Arial"/>
              </a:rPr>
              <a:t>&gt;200 people passing by.</a:t>
            </a:r>
            <a:br>
              <a:rPr lang="en-GB" dirty="0">
                <a:latin typeface="Arial"/>
                <a:cs typeface="Arial"/>
              </a:rPr>
            </a:br>
            <a:r>
              <a:rPr lang="en-GB" dirty="0">
                <a:latin typeface="Arial"/>
                <a:cs typeface="Arial"/>
              </a:rPr>
              <a:t>~30-40 conversations</a:t>
            </a:r>
            <a:endParaRPr lang="en-GB" sz="24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BA5C51-08CF-CA81-48D2-591A4A7CA99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 algn="ctr">
              <a:buNone/>
            </a:pPr>
            <a:endParaRPr lang="en-GB" dirty="0">
              <a:latin typeface="Arial"/>
              <a:cs typeface="Arial"/>
            </a:endParaRPr>
          </a:p>
          <a:p>
            <a:pPr marL="0" indent="0" algn="ctr">
              <a:buNone/>
            </a:pPr>
            <a:endParaRPr lang="en-GB" dirty="0">
              <a:latin typeface="Arial"/>
              <a:cs typeface="Arial"/>
            </a:endParaRPr>
          </a:p>
          <a:p>
            <a:pPr marL="0" indent="0" algn="ctr">
              <a:buNone/>
            </a:pPr>
            <a:endParaRPr lang="en-GB" dirty="0">
              <a:latin typeface="Arial"/>
              <a:cs typeface="Arial"/>
            </a:endParaRPr>
          </a:p>
          <a:p>
            <a:pPr marL="0" indent="0" algn="ctr">
              <a:buNone/>
            </a:pPr>
            <a:endParaRPr lang="en-GB" dirty="0">
              <a:latin typeface="Arial"/>
              <a:cs typeface="Arial"/>
            </a:endParaRPr>
          </a:p>
          <a:p>
            <a:pPr marL="0" indent="0" algn="ctr">
              <a:buNone/>
            </a:pPr>
            <a:endParaRPr lang="en-GB" dirty="0">
              <a:latin typeface="Arial"/>
              <a:cs typeface="Arial"/>
            </a:endParaRPr>
          </a:p>
          <a:p>
            <a:pPr marL="0" indent="0" algn="ctr">
              <a:buNone/>
            </a:pPr>
            <a:endParaRPr lang="en-GB" dirty="0">
              <a:latin typeface="Arial"/>
              <a:cs typeface="Arial"/>
            </a:endParaRPr>
          </a:p>
          <a:p>
            <a:pPr marL="0" indent="0" algn="ctr">
              <a:buNone/>
            </a:pPr>
            <a:endParaRPr lang="en-GB" dirty="0">
              <a:latin typeface="Arial"/>
              <a:cs typeface="Arial"/>
            </a:endParaRPr>
          </a:p>
          <a:p>
            <a:pPr marL="0" indent="0" algn="ctr">
              <a:buNone/>
            </a:pPr>
            <a:r>
              <a:rPr lang="en-GB" b="1" dirty="0">
                <a:solidFill>
                  <a:schemeClr val="accent3"/>
                </a:solidFill>
                <a:latin typeface="Arial"/>
                <a:cs typeface="Arial"/>
              </a:rPr>
              <a:t>Communication kit</a:t>
            </a:r>
          </a:p>
          <a:p>
            <a:pPr marL="0" indent="0" algn="ctr">
              <a:buNone/>
            </a:pPr>
            <a:r>
              <a:rPr lang="en-GB" sz="1600" dirty="0">
                <a:latin typeface="Arial"/>
                <a:cs typeface="Arial"/>
              </a:rPr>
              <a:t>(Leaflet, roll-up, presentation, video, stickers)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C1D825-D6A0-32F3-ADB4-B8EB04F3F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18EA75-EBB6-BE49-2131-37B255EA9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HEARTS @ Events</a:t>
            </a:r>
          </a:p>
        </p:txBody>
      </p:sp>
      <p:pic>
        <p:nvPicPr>
          <p:cNvPr id="7" name="Picture 6" descr="A hexagon shaped logo with blue and orange hearts&#10;&#10;Description automatically generated">
            <a:extLst>
              <a:ext uri="{FF2B5EF4-FFF2-40B4-BE49-F238E27FC236}">
                <a16:creationId xmlns:a16="http://schemas.microsoft.com/office/drawing/2014/main" id="{147BCB3C-61F5-5640-1871-440CAD250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6979" y="1393179"/>
            <a:ext cx="1181823" cy="1028380"/>
          </a:xfrm>
          <a:prstGeom prst="rect">
            <a:avLst/>
          </a:prstGeom>
        </p:spPr>
      </p:pic>
      <p:pic>
        <p:nvPicPr>
          <p:cNvPr id="8" name="Picture 7" descr="A white and orange sign with blue text&#10;&#10;Description automatically generated">
            <a:extLst>
              <a:ext uri="{FF2B5EF4-FFF2-40B4-BE49-F238E27FC236}">
                <a16:creationId xmlns:a16="http://schemas.microsoft.com/office/drawing/2014/main" id="{4871FF1E-34B2-766A-AAD5-067FC197F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9832" y="1716101"/>
            <a:ext cx="1387179" cy="3250348"/>
          </a:xfrm>
          <a:prstGeom prst="rect">
            <a:avLst/>
          </a:prstGeom>
          <a:ln>
            <a:solidFill>
              <a:srgbClr val="4472C4"/>
            </a:solidFill>
          </a:ln>
        </p:spPr>
      </p:pic>
      <p:pic>
        <p:nvPicPr>
          <p:cNvPr id="9" name="Picture 8" descr="A blue and orange poster with text&#10;&#10;Description automatically generated">
            <a:extLst>
              <a:ext uri="{FF2B5EF4-FFF2-40B4-BE49-F238E27FC236}">
                <a16:creationId xmlns:a16="http://schemas.microsoft.com/office/drawing/2014/main" id="{DA09516E-817C-60B1-E4BD-0A5E99DDF7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4601" y="2502111"/>
            <a:ext cx="1752607" cy="2481944"/>
          </a:xfrm>
          <a:prstGeom prst="rect">
            <a:avLst/>
          </a:prstGeom>
          <a:ln>
            <a:solidFill>
              <a:srgbClr val="4472C4"/>
            </a:solidFill>
          </a:ln>
        </p:spPr>
      </p:pic>
    </p:spTree>
    <p:extLst>
      <p:ext uri="{BB962C8B-B14F-4D97-AF65-F5344CB8AC3E}">
        <p14:creationId xmlns:p14="http://schemas.microsoft.com/office/powerpoint/2010/main" val="2095752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43A5CC5-0A31-4F12-BC12-EE38726B12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3559446" cy="823912"/>
          </a:xfrm>
        </p:spPr>
        <p:txBody>
          <a:bodyPr/>
          <a:lstStyle/>
          <a:p>
            <a:r>
              <a:rPr lang="en-GB" dirty="0">
                <a:solidFill>
                  <a:srgbClr val="F7931E"/>
                </a:solidFill>
                <a:latin typeface="Arial"/>
                <a:cs typeface="Arial"/>
              </a:rPr>
              <a:t>EUCASS-CEAS</a:t>
            </a:r>
            <a:endParaRPr lang="en-GB" dirty="0">
              <a:solidFill>
                <a:srgbClr val="F7931E"/>
              </a:solidFill>
            </a:endParaRPr>
          </a:p>
        </p:txBody>
      </p:sp>
      <p:pic>
        <p:nvPicPr>
          <p:cNvPr id="8" name="Content Placeholder 7" descr="A person sitting at a table with a computer&#10;&#10;Description automatically generated">
            <a:extLst>
              <a:ext uri="{FF2B5EF4-FFF2-40B4-BE49-F238E27FC236}">
                <a16:creationId xmlns:a16="http://schemas.microsoft.com/office/drawing/2014/main" id="{2EBB3877-92F1-D8D2-A1AE-283DD0A8C0C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35677" y="2506798"/>
            <a:ext cx="3268547" cy="2454508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39307B-0257-F4CE-B740-26078FE7D1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208347" y="2449358"/>
            <a:ext cx="3640602" cy="823912"/>
          </a:xfrm>
        </p:spPr>
        <p:txBody>
          <a:bodyPr/>
          <a:lstStyle/>
          <a:p>
            <a:r>
              <a:rPr lang="en-GB" dirty="0">
                <a:solidFill>
                  <a:srgbClr val="F7931E"/>
                </a:solidFill>
                <a:latin typeface="Arial"/>
                <a:cs typeface="Arial"/>
              </a:rPr>
              <a:t>NSREC </a:t>
            </a:r>
            <a:endParaRPr lang="en-GB" dirty="0">
              <a:solidFill>
                <a:srgbClr val="F7931E"/>
              </a:solidFill>
            </a:endParaRPr>
          </a:p>
        </p:txBody>
      </p:sp>
      <p:pic>
        <p:nvPicPr>
          <p:cNvPr id="9" name="Content Placeholder 8" descr="A group of people standing together&#10;&#10;Description automatically generated">
            <a:extLst>
              <a:ext uri="{FF2B5EF4-FFF2-40B4-BE49-F238E27FC236}">
                <a16:creationId xmlns:a16="http://schemas.microsoft.com/office/drawing/2014/main" id="{2E42A454-70EB-F96B-4B2D-9FB9154A1F8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3448379" y="3255959"/>
            <a:ext cx="4386147" cy="2455404"/>
          </a:xfr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B4FA8C-BF0C-0F11-BC59-2E800F3AC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193C4E4-015D-4BBE-E81D-60070FF2C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HEARTS @ Events</a:t>
            </a:r>
            <a:endParaRPr lang="en-GB" b="0" dirty="0"/>
          </a:p>
        </p:txBody>
      </p:sp>
      <p:pic>
        <p:nvPicPr>
          <p:cNvPr id="10" name="Picture 9" descr="A group of men standing in front of a table with a computer&#10;&#10;Description automatically generated">
            <a:extLst>
              <a:ext uri="{FF2B5EF4-FFF2-40B4-BE49-F238E27FC236}">
                <a16:creationId xmlns:a16="http://schemas.microsoft.com/office/drawing/2014/main" id="{34441D17-2028-B33D-C490-D11BC2AFD8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8751" y="2505307"/>
            <a:ext cx="3256157" cy="2448312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5B40AA19-A161-7587-F147-DA932303D7A8}"/>
              </a:ext>
            </a:extLst>
          </p:cNvPr>
          <p:cNvSpPr txBox="1">
            <a:spLocks/>
          </p:cNvSpPr>
          <p:nvPr/>
        </p:nvSpPr>
        <p:spPr>
          <a:xfrm>
            <a:off x="7476893" y="1684880"/>
            <a:ext cx="3640602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7941D"/>
              </a:buClr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F7931E"/>
                </a:solidFill>
                <a:latin typeface="Arial"/>
                <a:cs typeface="Arial"/>
              </a:rPr>
              <a:t>RADECS</a:t>
            </a:r>
            <a:endParaRPr lang="en-US" dirty="0">
              <a:solidFill>
                <a:srgbClr val="F793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47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build="p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69014-D14C-E145-877E-185E37D8C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rial"/>
                <a:cs typeface="Arial"/>
              </a:rPr>
              <a:t>Knowledge Transfer 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D44C79-DE11-6F49-8229-CB28E8EE8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b="1" i="1" dirty="0"/>
              <a:t>CERN, GSI</a:t>
            </a:r>
          </a:p>
          <a:p>
            <a:r>
              <a:rPr lang="en-GB" dirty="0"/>
              <a:t>Support wider exploitation with connected industries (space, medical, accelerators).</a:t>
            </a:r>
          </a:p>
          <a:p>
            <a:r>
              <a:rPr lang="en-GB" b="1" dirty="0">
                <a:solidFill>
                  <a:srgbClr val="0D75BD"/>
                </a:solidFill>
                <a:latin typeface="Arial"/>
                <a:cs typeface="Arial"/>
              </a:rPr>
              <a:t>Exploitation plan set </a:t>
            </a:r>
            <a:r>
              <a:rPr lang="en-GB" dirty="0">
                <a:latin typeface="Arial"/>
                <a:cs typeface="Arial"/>
              </a:rPr>
              <a:t>to render the knowledge built with the project accessible and easier to standardise .</a:t>
            </a:r>
          </a:p>
          <a:p>
            <a:r>
              <a:rPr lang="en-GB" b="1" dirty="0">
                <a:solidFill>
                  <a:srgbClr val="0D75BD"/>
                </a:solidFill>
                <a:latin typeface="Arial"/>
                <a:cs typeface="Arial"/>
              </a:rPr>
              <a:t>Two webinars to be organised </a:t>
            </a:r>
            <a:r>
              <a:rPr lang="en-GB" dirty="0">
                <a:latin typeface="Arial"/>
                <a:cs typeface="Arial"/>
              </a:rPr>
              <a:t>with interested industrial stakeholders to present would-be technologies.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206B174-1473-094A-8370-AD493640C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HEARTS 1st Annual Meeting - 6 February 2024</a:t>
            </a:r>
          </a:p>
        </p:txBody>
      </p:sp>
    </p:spTree>
    <p:extLst>
      <p:ext uri="{BB962C8B-B14F-4D97-AF65-F5344CB8AC3E}">
        <p14:creationId xmlns:p14="http://schemas.microsoft.com/office/powerpoint/2010/main" val="2662183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Deliverables due in Y1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77A213A-A60E-DD4F-6311-E3222DD495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657106"/>
              </p:ext>
            </p:extLst>
          </p:nvPr>
        </p:nvGraphicFramePr>
        <p:xfrm>
          <a:off x="335360" y="1772816"/>
          <a:ext cx="1116124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3456922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43962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320874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</a:t>
                      </a:r>
                      <a:r>
                        <a:rPr lang="fr-CH" dirty="0"/>
                        <a:t>. 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Deliverable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Summary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D2.1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fr-CH" dirty="0"/>
                        <a:t>Communication and </a:t>
                      </a:r>
                      <a:r>
                        <a:rPr lang="fr-CH" dirty="0" err="1"/>
                        <a:t>dissemination</a:t>
                      </a:r>
                      <a:r>
                        <a:rPr lang="fr-CH" dirty="0"/>
                        <a:t> plan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2023-06-30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Achieved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fr-CH" dirty="0"/>
                        <a:t>Communication objectives, messages, </a:t>
                      </a:r>
                      <a:r>
                        <a:rPr lang="fr-CH" dirty="0" err="1"/>
                        <a:t>vectors</a:t>
                      </a:r>
                      <a:r>
                        <a:rPr lang="fr-CH" dirty="0"/>
                        <a:t>, "</a:t>
                      </a:r>
                      <a:r>
                        <a:rPr lang="fr-CH" dirty="0" err="1"/>
                        <a:t>hooks</a:t>
                      </a:r>
                      <a:r>
                        <a:rPr lang="fr-CH" dirty="0"/>
                        <a:t>" and timeline. </a:t>
                      </a:r>
                      <a:r>
                        <a:rPr lang="fr-CH" dirty="0" err="1"/>
                        <a:t>Includes</a:t>
                      </a:r>
                      <a:r>
                        <a:rPr lang="fr-CH" dirty="0"/>
                        <a:t> descriptions of channels and social media </a:t>
                      </a:r>
                      <a:r>
                        <a:rPr lang="fr-CH" dirty="0" err="1"/>
                        <a:t>strategy</a:t>
                      </a:r>
                      <a:r>
                        <a:rPr lang="fr-CH" dirty="0"/>
                        <a:t>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Exploitation and data management 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2023-12-31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Achieved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How the consortium will proceed for valorisation of key exploitable results. Description of k</a:t>
                      </a:r>
                      <a:r>
                        <a:rPr lang="en-GB" sz="1800" b="0" i="0" u="none" strike="noStrike" noProof="0" dirty="0">
                          <a:latin typeface="Arial"/>
                        </a:rPr>
                        <a:t>nowledge transfer procedures.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</a:tbl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DBB5E-DE8D-5826-B77C-0D92C6AA5D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7488" y="5517232"/>
            <a:ext cx="9794304" cy="64807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fr-CH" sz="2000" i="1" dirty="0"/>
              <a:t>The </a:t>
            </a:r>
            <a:r>
              <a:rPr lang="fr-CH" sz="2000" i="1" dirty="0" err="1"/>
              <a:t>achieved</a:t>
            </a:r>
            <a:r>
              <a:rPr lang="fr-CH" sz="2000" i="1" dirty="0"/>
              <a:t> </a:t>
            </a:r>
            <a:r>
              <a:rPr lang="fr-CH" sz="2000" i="1" dirty="0" err="1"/>
              <a:t>deliverables</a:t>
            </a:r>
            <a:r>
              <a:rPr lang="fr-CH" sz="2000" i="1" dirty="0"/>
              <a:t> are </a:t>
            </a:r>
            <a:r>
              <a:rPr lang="fr-CH" sz="2000" i="1" dirty="0" err="1"/>
              <a:t>available</a:t>
            </a:r>
            <a:r>
              <a:rPr lang="fr-CH" sz="2000" i="1" dirty="0"/>
              <a:t> on HEARTS </a:t>
            </a:r>
            <a:r>
              <a:rPr lang="fr-CH" sz="2000" i="1" dirty="0" err="1"/>
              <a:t>website</a:t>
            </a:r>
            <a:r>
              <a:rPr lang="fr-CH" sz="2000" i="1" dirty="0"/>
              <a:t> page: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fr-CH" sz="2000" i="1" dirty="0">
                <a:hlinkClick r:id="rId2"/>
              </a:rPr>
              <a:t>https://hearts-project.eu/project/deliverables/</a:t>
            </a:r>
            <a:endParaRPr lang="fr-CH" sz="2000" i="1" dirty="0"/>
          </a:p>
        </p:txBody>
      </p:sp>
    </p:spTree>
    <p:extLst>
      <p:ext uri="{BB962C8B-B14F-4D97-AF65-F5344CB8AC3E}">
        <p14:creationId xmlns:p14="http://schemas.microsoft.com/office/powerpoint/2010/main" val="1368388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Milestones due in Y1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A2FE191-904B-FF3D-DD89-5448D7917D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878615"/>
              </p:ext>
            </p:extLst>
          </p:nvPr>
        </p:nvGraphicFramePr>
        <p:xfrm>
          <a:off x="335360" y="1772816"/>
          <a:ext cx="11161240" cy="1651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3456922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43962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320874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Milest</a:t>
                      </a:r>
                      <a:r>
                        <a:rPr lang="fr-CH" dirty="0"/>
                        <a:t>. 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Milestone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Summary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M09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fr-CH" sz="1800" b="0" i="0" u="none" strike="noStrike" noProof="0" dirty="0">
                          <a:latin typeface="Arial"/>
                        </a:rPr>
                        <a:t>Project </a:t>
                      </a:r>
                      <a:r>
                        <a:rPr lang="fr-CH" sz="1800" b="0" i="0" u="none" strike="noStrike" noProof="0" dirty="0" err="1">
                          <a:latin typeface="Arial"/>
                        </a:rPr>
                        <a:t>website</a:t>
                      </a:r>
                      <a:r>
                        <a:rPr lang="fr-CH" sz="1800" b="0" i="0" u="none" strike="noStrike" noProof="0" dirty="0">
                          <a:latin typeface="Arial"/>
                        </a:rPr>
                        <a:t> </a:t>
                      </a:r>
                      <a:r>
                        <a:rPr lang="fr-CH" sz="1800" b="0" i="0" u="none" strike="noStrike" noProof="0" dirty="0" err="1">
                          <a:latin typeface="Arial"/>
                        </a:rPr>
                        <a:t>launched</a:t>
                      </a:r>
                      <a:r>
                        <a:rPr lang="fr-CH" sz="1800" b="0" i="0" u="none" strike="noStrike" noProof="0" dirty="0">
                          <a:latin typeface="Arial"/>
                        </a:rPr>
                        <a:t>, </a:t>
                      </a:r>
                      <a:r>
                        <a:rPr lang="fr-CH" sz="1800" b="0" i="0" u="none" strike="noStrike" noProof="0" dirty="0" err="1">
                          <a:latin typeface="Arial"/>
                        </a:rPr>
                        <a:t>with</a:t>
                      </a:r>
                      <a:r>
                        <a:rPr lang="fr-CH" sz="1800" b="0" i="0" u="none" strike="noStrike" noProof="0" dirty="0">
                          <a:latin typeface="Arial"/>
                        </a:rPr>
                        <a:t> update and maintenance plan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2023-02-28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Achieved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/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 dirty="0">
                          <a:latin typeface="Arial"/>
                        </a:rPr>
                        <a:t>Project social media launched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2023-03-31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Achieved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/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0AD6BA1-34CB-27EF-8469-9193AD88C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7488" y="5517232"/>
            <a:ext cx="9794304" cy="64807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fr-CH" sz="2000" i="1" dirty="0"/>
              <a:t>The </a:t>
            </a:r>
            <a:r>
              <a:rPr lang="fr-CH" sz="2000" i="1" dirty="0" err="1"/>
              <a:t>achieved</a:t>
            </a:r>
            <a:r>
              <a:rPr lang="fr-CH" sz="2000" i="1" dirty="0"/>
              <a:t> </a:t>
            </a:r>
            <a:r>
              <a:rPr lang="fr-CH" sz="2000" i="1" dirty="0" err="1"/>
              <a:t>milestones</a:t>
            </a:r>
            <a:r>
              <a:rPr lang="fr-CH" sz="2000" i="1" dirty="0"/>
              <a:t> are </a:t>
            </a:r>
            <a:r>
              <a:rPr lang="fr-CH" sz="2000" i="1" dirty="0" err="1"/>
              <a:t>available</a:t>
            </a:r>
            <a:r>
              <a:rPr lang="fr-CH" sz="2000" i="1" dirty="0"/>
              <a:t> on HEARTS </a:t>
            </a:r>
            <a:r>
              <a:rPr lang="fr-CH" sz="2000" i="1" dirty="0" err="1"/>
              <a:t>website</a:t>
            </a:r>
            <a:r>
              <a:rPr lang="fr-CH" sz="2000" i="1" dirty="0"/>
              <a:t> page: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fr-CH" sz="2000" i="1" dirty="0">
                <a:solidFill>
                  <a:srgbClr val="0E75BD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https://hearts-project.eu/project/milestones/</a:t>
            </a:r>
            <a:endParaRPr lang="fr-CH" sz="2000" i="1" dirty="0">
              <a:solidFill>
                <a:srgbClr val="0E75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543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0CB2FD-9E43-D90F-A2C1-D4DB97707F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0D6F7-7B4B-4A3E-AAF1-D4D72FE7B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Upcoming Deliverables &amp; Milestones</a:t>
            </a:r>
            <a:endParaRPr lang="en-GB" b="0" dirty="0">
              <a:latin typeface="Arial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F5FBCF-87BE-217F-B971-E2A22AD1E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127CBD2-7103-9C11-1DCE-D0C387D68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941102"/>
              </p:ext>
            </p:extLst>
          </p:nvPr>
        </p:nvGraphicFramePr>
        <p:xfrm>
          <a:off x="335360" y="1772816"/>
          <a:ext cx="11155511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9811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5464776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2275785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935139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</a:t>
                      </a:r>
                      <a:r>
                        <a:rPr lang="fr-CH" dirty="0"/>
                        <a:t>.</a:t>
                      </a:r>
                      <a:br>
                        <a:rPr lang="fr-CH" dirty="0"/>
                      </a:br>
                      <a:r>
                        <a:rPr lang="fr-CH" dirty="0"/>
                        <a:t>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Deliverable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fr-CH" dirty="0"/>
                        <a:t>D2.3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fr-CH" sz="1800" b="0" i="0" u="none" strike="noStrike" noProof="0" err="1">
                          <a:latin typeface="Arial"/>
                        </a:rPr>
                        <a:t>Knowledge</a:t>
                      </a:r>
                      <a:r>
                        <a:rPr lang="fr-CH" sz="1800" b="0" i="0" u="none" strike="noStrike" noProof="0" dirty="0">
                          <a:latin typeface="Arial"/>
                        </a:rPr>
                        <a:t> </a:t>
                      </a:r>
                      <a:r>
                        <a:rPr lang="fr-CH" sz="1800" b="0" i="0" u="none" strike="noStrike" noProof="0" err="1">
                          <a:latin typeface="Arial"/>
                        </a:rPr>
                        <a:t>transfer</a:t>
                      </a:r>
                      <a:r>
                        <a:rPr lang="fr-CH" sz="1800" b="0" i="0" u="none" strike="noStrike" noProof="0" dirty="0">
                          <a:latin typeface="Arial"/>
                        </a:rPr>
                        <a:t> turnover report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fr-CH" dirty="0"/>
                        <a:t>2025-12-31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fr-CH" err="1"/>
                        <a:t>Pending</a:t>
                      </a:r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dirty="0"/>
                        <a:t>D2.4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 dirty="0">
                          <a:latin typeface="Arial"/>
                        </a:rPr>
                        <a:t>Final report on communication, dissemination, outreach and exploitation   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dirty="0"/>
                        <a:t>2026-12-31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800" b="0" i="0" u="none" strike="noStrike" noProof="0" dirty="0">
                          <a:latin typeface="Arial"/>
                        </a:rPr>
                        <a:t>Pending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E5B9748-5EB0-4F39-F111-AF4CB5260954}"/>
              </a:ext>
            </a:extLst>
          </p:cNvPr>
          <p:cNvSpPr txBox="1"/>
          <p:nvPr/>
        </p:nvSpPr>
        <p:spPr>
          <a:xfrm>
            <a:off x="334818" y="3752273"/>
            <a:ext cx="489527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chemeClr val="accent3"/>
                </a:solidFill>
                <a:cs typeface="Arial"/>
              </a:rPr>
              <a:t>No upcoming milestone.</a:t>
            </a:r>
          </a:p>
        </p:txBody>
      </p:sp>
    </p:spTree>
    <p:extLst>
      <p:ext uri="{BB962C8B-B14F-4D97-AF65-F5344CB8AC3E}">
        <p14:creationId xmlns:p14="http://schemas.microsoft.com/office/powerpoint/2010/main" val="3601007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BD0F-D944-B211-B640-2FD79430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Plans for the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34089-B780-484E-AF4B-64169B892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Arial"/>
                <a:cs typeface="Arial"/>
              </a:rPr>
              <a:t>Actions for Y2:</a:t>
            </a:r>
          </a:p>
          <a:p>
            <a:pPr lvl="1"/>
            <a:r>
              <a:rPr lang="en-GB" dirty="0">
                <a:latin typeface="Arial"/>
                <a:cs typeface="Arial"/>
              </a:rPr>
              <a:t>Advertise beam time (social media, webpage, dedicated leaflet).</a:t>
            </a:r>
          </a:p>
          <a:p>
            <a:pPr lvl="1"/>
            <a:r>
              <a:rPr lang="en-GB" dirty="0">
                <a:latin typeface="Arial"/>
                <a:cs typeface="Arial"/>
              </a:rPr>
              <a:t>Give life to social media (Open calls, Valentine's Day, International Day of Human Space Flight, Europe Day, World Space Week).</a:t>
            </a:r>
            <a:endParaRPr lang="en-GB"/>
          </a:p>
          <a:p>
            <a:pPr lvl="1"/>
            <a:r>
              <a:rPr lang="en-GB" dirty="0">
                <a:latin typeface="Arial"/>
                <a:cs typeface="Arial"/>
              </a:rPr>
              <a:t>Events:</a:t>
            </a:r>
          </a:p>
          <a:p>
            <a:pPr lvl="2"/>
            <a:r>
              <a:rPr lang="en-GB" dirty="0">
                <a:latin typeface="Arial"/>
                <a:cs typeface="Arial"/>
              </a:rPr>
              <a:t>20-21 March: EU R&amp;I Days (usually in September!).</a:t>
            </a:r>
            <a:endParaRPr lang="en-US" dirty="0">
              <a:latin typeface="Arial"/>
              <a:cs typeface="Arial"/>
            </a:endParaRPr>
          </a:p>
          <a:p>
            <a:pPr lvl="2"/>
            <a:r>
              <a:rPr lang="en-GB" dirty="0">
                <a:latin typeface="Arial"/>
                <a:cs typeface="Arial"/>
              </a:rPr>
              <a:t>22-26 July: NSREC 2024.</a:t>
            </a:r>
            <a:endParaRPr lang="en-US" dirty="0">
              <a:latin typeface="Arial"/>
              <a:cs typeface="Arial"/>
            </a:endParaRPr>
          </a:p>
          <a:p>
            <a:pPr lvl="2"/>
            <a:r>
              <a:rPr lang="en-GB" dirty="0">
                <a:latin typeface="Arial"/>
                <a:cs typeface="Arial"/>
              </a:rPr>
              <a:t>16-20 September: RADECS 2024.</a:t>
            </a:r>
            <a:endParaRPr lang="en-GB" dirty="0"/>
          </a:p>
          <a:p>
            <a:pPr lvl="2"/>
            <a:r>
              <a:rPr lang="en-GB" dirty="0">
                <a:latin typeface="Arial"/>
                <a:cs typeface="Arial"/>
              </a:rPr>
              <a:t>Other for radiobiology and shielding?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D6143-D49A-BC47-F5BA-11FAD28DD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4189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28F072-8CDE-2C47-B098-2B4A36743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Tasks &amp; Objectives</a:t>
            </a:r>
            <a:endParaRPr lang="en-GB" b="0" dirty="0">
              <a:latin typeface="Arial"/>
              <a:cs typeface="Arial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B25383-971C-6849-B210-C913AA745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0024" y="1825624"/>
            <a:ext cx="6853776" cy="413619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Main objectives:</a:t>
            </a:r>
          </a:p>
          <a:p>
            <a:pPr lvl="1"/>
            <a:r>
              <a:rPr lang="en-GB" b="1" dirty="0">
                <a:solidFill>
                  <a:srgbClr val="0D75BD"/>
                </a:solidFill>
              </a:rPr>
              <a:t>Maximise the project’s impact </a:t>
            </a:r>
            <a:r>
              <a:rPr lang="en-GB" dirty="0"/>
              <a:t>on the economical, societal, commercial, industrial, technical and scientific levels.</a:t>
            </a:r>
          </a:p>
          <a:p>
            <a:pPr lvl="1"/>
            <a:r>
              <a:rPr lang="en-GB" b="1" dirty="0">
                <a:solidFill>
                  <a:srgbClr val="0D75BD"/>
                </a:solidFill>
                <a:latin typeface="Arial"/>
                <a:cs typeface="Arial"/>
              </a:rPr>
              <a:t>Dissemination of the R&amp;D </a:t>
            </a:r>
            <a:r>
              <a:rPr lang="en-GB" dirty="0">
                <a:latin typeface="Arial"/>
                <a:cs typeface="Arial"/>
              </a:rPr>
              <a:t>achieved within the project and about knowledge transfer to external parties.</a:t>
            </a:r>
          </a:p>
          <a:p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C841CEF-EB24-7749-99D8-B2B161DA9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HEARTS 1st Annual Meeting - 6 February 2024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C8177F1-B5AB-B449-B261-B8E9200875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340232"/>
            <a:ext cx="3661824" cy="453704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F3331A5-B45E-C24B-B15B-CFDB3A607600}"/>
              </a:ext>
            </a:extLst>
          </p:cNvPr>
          <p:cNvSpPr/>
          <p:nvPr/>
        </p:nvSpPr>
        <p:spPr>
          <a:xfrm>
            <a:off x="623392" y="5373216"/>
            <a:ext cx="3876632" cy="588607"/>
          </a:xfrm>
          <a:prstGeom prst="rect">
            <a:avLst/>
          </a:prstGeom>
          <a:noFill/>
          <a:ln w="38100">
            <a:solidFill>
              <a:srgbClr val="0D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01768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36B3E1-2A78-0E72-F65C-49B517A629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4DF925-603A-F034-4020-6F9439EDFB3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AE89D5-17E8-CC89-0DCA-3656C3E84FE7}"/>
              </a:ext>
            </a:extLst>
          </p:cNvPr>
          <p:cNvSpPr txBox="1"/>
          <p:nvPr/>
        </p:nvSpPr>
        <p:spPr>
          <a:xfrm>
            <a:off x="5284438" y="3178097"/>
            <a:ext cx="164170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cs typeface="Arial"/>
              </a:rPr>
              <a:t>Insert Video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7355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9492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8110537-DB8C-E748-B016-D0CD11BC10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en-GB" dirty="0"/>
              <a:t>Strategy and Planning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3D45D291-CDDE-3F47-AA4D-743D53C315B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GB" b="1" dirty="0">
                <a:solidFill>
                  <a:srgbClr val="0D75BD"/>
                </a:solidFill>
              </a:rPr>
              <a:t>Basics</a:t>
            </a:r>
            <a:r>
              <a:rPr lang="en-GB" dirty="0"/>
              <a:t>: Logo, presentation template, images.</a:t>
            </a:r>
          </a:p>
          <a:p>
            <a:pPr>
              <a:buFont typeface="Wingdings" pitchFamily="2" charset="2"/>
              <a:buChar char="ü"/>
            </a:pPr>
            <a:r>
              <a:rPr lang="en-GB" b="1" dirty="0">
                <a:solidFill>
                  <a:srgbClr val="0D75BD"/>
                </a:solidFill>
              </a:rPr>
              <a:t>Communication plan </a:t>
            </a:r>
            <a:r>
              <a:rPr lang="en-GB" dirty="0"/>
              <a:t>(messages, contacts, etc.).</a:t>
            </a:r>
          </a:p>
          <a:p>
            <a:pPr>
              <a:buFont typeface="Wingdings" pitchFamily="2" charset="2"/>
              <a:buChar char="ü"/>
            </a:pPr>
            <a:r>
              <a:rPr lang="en-GB" b="1" dirty="0">
                <a:solidFill>
                  <a:srgbClr val="0D75BD"/>
                </a:solidFill>
              </a:rPr>
              <a:t>Communication calendar </a:t>
            </a:r>
            <a:r>
              <a:rPr lang="en-GB" dirty="0"/>
              <a:t>(events, major milestones).</a:t>
            </a:r>
          </a:p>
          <a:p>
            <a:pPr>
              <a:buFont typeface="Wingdings" pitchFamily="2" charset="2"/>
              <a:buChar char="ü"/>
            </a:pPr>
            <a:r>
              <a:rPr lang="en-GB" b="1" dirty="0">
                <a:solidFill>
                  <a:srgbClr val="0D75BD"/>
                </a:solidFill>
              </a:rPr>
              <a:t>Social media strategy</a:t>
            </a:r>
            <a:r>
              <a:rPr lang="en-GB" dirty="0"/>
              <a:t>.</a:t>
            </a:r>
          </a:p>
          <a:p>
            <a:pPr>
              <a:buFont typeface="Wingdings" panose="020B0604020202020204" pitchFamily="34" charset="0"/>
              <a:buChar char="ü"/>
            </a:pPr>
            <a:r>
              <a:rPr lang="en-GB" b="1" dirty="0">
                <a:solidFill>
                  <a:schemeClr val="accent1"/>
                </a:solidFill>
                <a:latin typeface="Arial"/>
                <a:cs typeface="Arial"/>
              </a:rPr>
              <a:t>Communication material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1111385B-DFEB-0640-8229-537237A1D0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 anchor="ctr"/>
          <a:lstStyle/>
          <a:p>
            <a:pPr algn="ctr"/>
            <a:r>
              <a:rPr lang="en-GB" dirty="0"/>
              <a:t>Communication channels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26526525-E980-F048-A1D5-061E606E6A3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GB" dirty="0">
                <a:latin typeface="Arial"/>
                <a:cs typeface="Arial"/>
              </a:rPr>
              <a:t>Mailing lists, Indico, </a:t>
            </a:r>
            <a:r>
              <a:rPr lang="en-GB" dirty="0" err="1">
                <a:latin typeface="Arial"/>
                <a:cs typeface="Arial"/>
              </a:rPr>
              <a:t>CERNbox</a:t>
            </a:r>
            <a:r>
              <a:rPr lang="en-GB" dirty="0">
                <a:latin typeface="Arial"/>
                <a:cs typeface="Arial"/>
              </a:rPr>
              <a:t>, EDMS to set up.</a:t>
            </a:r>
            <a:endParaRPr lang="en-US">
              <a:latin typeface="Arial"/>
              <a:cs typeface="Arial"/>
            </a:endParaRPr>
          </a:p>
          <a:p>
            <a:pPr>
              <a:buFont typeface="Wingdings" pitchFamily="2" charset="2"/>
              <a:buChar char="ü"/>
            </a:pPr>
            <a:r>
              <a:rPr lang="en-GB" b="1" dirty="0">
                <a:solidFill>
                  <a:srgbClr val="0D75BD"/>
                </a:solidFill>
              </a:rPr>
              <a:t>Project website</a:t>
            </a:r>
            <a:r>
              <a:rPr lang="en-GB" dirty="0">
                <a:solidFill>
                  <a:srgbClr val="0D75BD"/>
                </a:solidFill>
              </a:rPr>
              <a:t> </a:t>
            </a:r>
            <a:r>
              <a:rPr lang="en-GB" dirty="0"/>
              <a:t>to design and develop.</a:t>
            </a:r>
          </a:p>
          <a:p>
            <a:pPr>
              <a:buFont typeface="Wingdings" pitchFamily="2" charset="2"/>
              <a:buChar char="ü"/>
            </a:pPr>
            <a:r>
              <a:rPr lang="en-GB" b="1" dirty="0">
                <a:solidFill>
                  <a:srgbClr val="0D75BD"/>
                </a:solidFill>
              </a:rPr>
              <a:t>Project LinkedIn </a:t>
            </a:r>
            <a:r>
              <a:rPr lang="en-GB" dirty="0"/>
              <a:t>to design and develop.</a:t>
            </a:r>
          </a:p>
          <a:p>
            <a:pPr>
              <a:buFont typeface="Wingdings" pitchFamily="2" charset="2"/>
              <a:buChar char="ü"/>
            </a:pPr>
            <a:r>
              <a:rPr lang="en-GB" dirty="0"/>
              <a:t>Category in </a:t>
            </a:r>
            <a:r>
              <a:rPr lang="en-GB" b="1" i="1" dirty="0">
                <a:solidFill>
                  <a:srgbClr val="0D75BD"/>
                </a:solidFill>
              </a:rPr>
              <a:t>Accelerating News</a:t>
            </a:r>
            <a:r>
              <a:rPr lang="en-GB" dirty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en-GB" dirty="0">
                <a:latin typeface="Arial"/>
                <a:cs typeface="Arial"/>
              </a:rPr>
              <a:t>Introduction </a:t>
            </a:r>
            <a:r>
              <a:rPr lang="en-GB" b="1" dirty="0">
                <a:solidFill>
                  <a:schemeClr val="accent1"/>
                </a:solidFill>
                <a:latin typeface="Arial"/>
                <a:cs typeface="Arial"/>
              </a:rPr>
              <a:t>video</a:t>
            </a:r>
          </a:p>
          <a:p>
            <a:pPr>
              <a:buFont typeface="Wingdings" pitchFamily="2" charset="2"/>
              <a:buChar char="ü"/>
            </a:pPr>
            <a:endParaRPr lang="en-GB" dirty="0"/>
          </a:p>
          <a:p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3EC550-ADFB-F746-BB76-844EE053E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WP2 - HEARTS Kick-off Meeting - Jan. 2023</a:t>
            </a: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91C6DDF-E5A5-9747-9FEB-0EEBDEF21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Communication objectives for Y1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815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293762-7375-C34A-976D-845EB5016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Communication setup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020AA5E-7340-4846-A965-E6AC5A9DA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136199"/>
          </a:xfrm>
        </p:spPr>
        <p:txBody>
          <a:bodyPr>
            <a:normAutofit lnSpcReduction="10000"/>
          </a:bodyPr>
          <a:lstStyle/>
          <a:p>
            <a:r>
              <a:rPr lang="en-GB" b="1" dirty="0">
                <a:solidFill>
                  <a:srgbClr val="0D75BD"/>
                </a:solidFill>
              </a:rPr>
              <a:t>Internal and external communication</a:t>
            </a:r>
            <a:br>
              <a:rPr lang="en-GB" b="1" dirty="0">
                <a:solidFill>
                  <a:srgbClr val="0D75BD"/>
                </a:solidFill>
              </a:rPr>
            </a:br>
            <a:r>
              <a:rPr lang="en-GB" dirty="0"/>
              <a:t>→ </a:t>
            </a:r>
            <a:r>
              <a:rPr lang="en-GB" b="1" dirty="0"/>
              <a:t>Antoine Le Gall</a:t>
            </a:r>
            <a:r>
              <a:rPr lang="en-GB" dirty="0"/>
              <a:t>, CERN</a:t>
            </a:r>
            <a:endParaRPr lang="en-GB" b="1" dirty="0">
              <a:solidFill>
                <a:srgbClr val="0D75BD"/>
              </a:solidFill>
            </a:endParaRPr>
          </a:p>
          <a:p>
            <a:r>
              <a:rPr lang="en-GB" b="1" dirty="0">
                <a:solidFill>
                  <a:srgbClr val="0D75BD"/>
                </a:solidFill>
              </a:rPr>
              <a:t>Information flow management</a:t>
            </a:r>
            <a:br>
              <a:rPr lang="en-GB" dirty="0"/>
            </a:br>
            <a:r>
              <a:rPr lang="en-GB" dirty="0"/>
              <a:t>→ </a:t>
            </a:r>
            <a:r>
              <a:rPr lang="en-GB" b="1" dirty="0"/>
              <a:t>Pablo Lopez</a:t>
            </a:r>
            <a:r>
              <a:rPr lang="en-GB" dirty="0"/>
              <a:t>, CERN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sz="2400" dirty="0"/>
              <a:t>   With support for:</a:t>
            </a:r>
          </a:p>
          <a:p>
            <a:pPr lvl="1"/>
            <a:r>
              <a:rPr lang="en-GB" b="1" dirty="0">
                <a:solidFill>
                  <a:srgbClr val="0D75BD"/>
                </a:solidFill>
              </a:rPr>
              <a:t>Website Management</a:t>
            </a:r>
            <a:br>
              <a:rPr lang="en-GB" b="1" dirty="0">
                <a:solidFill>
                  <a:srgbClr val="0D75BD"/>
                </a:solidFill>
              </a:rPr>
            </a:br>
            <a:r>
              <a:rPr lang="en-GB" dirty="0"/>
              <a:t>→ </a:t>
            </a:r>
            <a:r>
              <a:rPr lang="en-GB" b="1" dirty="0" err="1"/>
              <a:t>Dávid</a:t>
            </a:r>
            <a:r>
              <a:rPr lang="en-GB" b="1" dirty="0"/>
              <a:t> </a:t>
            </a:r>
            <a:r>
              <a:rPr lang="en-GB" b="1" dirty="0" err="1"/>
              <a:t>Lucsányi</a:t>
            </a:r>
            <a:r>
              <a:rPr lang="en-GB" dirty="0"/>
              <a:t>, CERN</a:t>
            </a:r>
          </a:p>
          <a:p>
            <a:pPr lvl="1"/>
            <a:r>
              <a:rPr lang="en-GB" b="1" dirty="0">
                <a:solidFill>
                  <a:srgbClr val="0D75BD"/>
                </a:solidFill>
              </a:rPr>
              <a:t>External communication</a:t>
            </a:r>
            <a:br>
              <a:rPr lang="en-GB" dirty="0"/>
            </a:br>
            <a:r>
              <a:rPr lang="en-GB" dirty="0"/>
              <a:t>→ </a:t>
            </a:r>
            <a:r>
              <a:rPr lang="en-GB" b="1" dirty="0" err="1"/>
              <a:t>Ygor</a:t>
            </a:r>
            <a:r>
              <a:rPr lang="en-GB" b="1" dirty="0"/>
              <a:t> Aguiar</a:t>
            </a:r>
            <a:r>
              <a:rPr lang="en-GB" dirty="0"/>
              <a:t>, CERN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11E7CE9-CC58-A448-9191-0448C59DF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HEARTS 1st Annual Meeting - 6 February 2024</a:t>
            </a:r>
          </a:p>
        </p:txBody>
      </p:sp>
    </p:spTree>
    <p:extLst>
      <p:ext uri="{BB962C8B-B14F-4D97-AF65-F5344CB8AC3E}">
        <p14:creationId xmlns:p14="http://schemas.microsoft.com/office/powerpoint/2010/main" val="3806673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6BFAEE-209D-0B4A-A639-CA2CDD590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WP2: Tasks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43B9844-3177-854C-B872-809206F115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2.1. </a:t>
            </a:r>
            <a:r>
              <a:rPr lang="en-GB" b="1" dirty="0"/>
              <a:t>Communication</a:t>
            </a:r>
            <a:r>
              <a:rPr lang="en-GB" dirty="0"/>
              <a:t>				M1-M12</a:t>
            </a:r>
          </a:p>
          <a:p>
            <a:endParaRPr lang="en-GB" dirty="0"/>
          </a:p>
          <a:p>
            <a:r>
              <a:rPr lang="en-GB" dirty="0"/>
              <a:t>2.2. </a:t>
            </a:r>
            <a:r>
              <a:rPr lang="en-GB" b="1" dirty="0"/>
              <a:t>Dissemination and outreach</a:t>
            </a:r>
            <a:r>
              <a:rPr lang="en-GB" dirty="0"/>
              <a:t>		M1-M48</a:t>
            </a:r>
          </a:p>
          <a:p>
            <a:endParaRPr lang="en-GB" dirty="0"/>
          </a:p>
          <a:p>
            <a:r>
              <a:rPr lang="en-GB" dirty="0"/>
              <a:t>2.3. </a:t>
            </a:r>
            <a:r>
              <a:rPr lang="en-GB" b="1" dirty="0"/>
              <a:t>Knowledge transfer</a:t>
            </a:r>
            <a:r>
              <a:rPr lang="en-GB" dirty="0"/>
              <a:t>				M24-M48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D014CFB-4427-0B47-92DC-82B25CB34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HEARTS 1st Annual Meeting - 6 February 2024</a:t>
            </a:r>
          </a:p>
        </p:txBody>
      </p:sp>
    </p:spTree>
    <p:extLst>
      <p:ext uri="{BB962C8B-B14F-4D97-AF65-F5344CB8AC3E}">
        <p14:creationId xmlns:p14="http://schemas.microsoft.com/office/powerpoint/2010/main" val="2398215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972AB-A735-42C8-1BEE-8A5702E36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Communication challenges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03331-99AB-FF7B-470C-56871FC350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Arial"/>
                <a:cs typeface="Arial"/>
              </a:rPr>
              <a:t>Three related topics: radiation to electronics, radiobiology, shielding.</a:t>
            </a:r>
            <a:endParaRPr lang="en-US" dirty="0">
              <a:latin typeface="Arial"/>
              <a:cs typeface="Arial"/>
            </a:endParaRPr>
          </a:p>
          <a:p>
            <a:pPr lvl="1"/>
            <a:r>
              <a:rPr lang="en-GB" dirty="0">
                <a:latin typeface="Arial"/>
                <a:cs typeface="Arial"/>
              </a:rPr>
              <a:t>Yet, different communities, different target audience, different events.</a:t>
            </a:r>
            <a:endParaRPr lang="en-US" dirty="0">
              <a:latin typeface="Arial"/>
              <a:cs typeface="Arial"/>
            </a:endParaRPr>
          </a:p>
          <a:p>
            <a:r>
              <a:rPr lang="en-GB" dirty="0">
                <a:latin typeface="Arial"/>
                <a:cs typeface="Arial"/>
              </a:rPr>
              <a:t>Summary of the first year:</a:t>
            </a:r>
          </a:p>
          <a:p>
            <a:pPr lvl="1"/>
            <a:r>
              <a:rPr lang="en-GB" dirty="0">
                <a:latin typeface="Arial"/>
                <a:cs typeface="Arial"/>
              </a:rPr>
              <a:t>No big results for the moment.</a:t>
            </a:r>
            <a:endParaRPr lang="en-GB" dirty="0"/>
          </a:p>
          <a:p>
            <a:pPr lvl="1"/>
            <a:r>
              <a:rPr lang="en-GB" dirty="0">
                <a:latin typeface="Arial"/>
                <a:cs typeface="Arial"/>
              </a:rPr>
              <a:t>Communication on TRL increase, job offers, first meetings and events.</a:t>
            </a:r>
            <a:endParaRPr lang="en-GB" dirty="0"/>
          </a:p>
          <a:p>
            <a:pPr lvl="1"/>
            <a:r>
              <a:rPr lang="en-GB" dirty="0">
                <a:latin typeface="Arial"/>
                <a:cs typeface="Arial"/>
              </a:rPr>
              <a:t>Highlight at the end of the year: HEARTS@CERN Run.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D7468D-5A9B-C3AE-1846-6EF777BF1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4077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C253F-208B-2B5D-B2B5-4E8293977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HEARTS Internal Communication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D9130-1726-24F5-EA69-39D77A505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627112" cy="413619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Arial"/>
                <a:cs typeface="Arial"/>
              </a:rPr>
              <a:t>~60 project members from 5 partners with new tools for some:</a:t>
            </a:r>
          </a:p>
          <a:p>
            <a:pPr lvl="1"/>
            <a:r>
              <a:rPr lang="en-GB" dirty="0">
                <a:latin typeface="Arial"/>
                <a:cs typeface="Arial"/>
              </a:rPr>
              <a:t>19 dedicated </a:t>
            </a:r>
            <a:r>
              <a:rPr lang="en-GB" dirty="0" err="1">
                <a:latin typeface="Arial"/>
                <a:cs typeface="Arial"/>
              </a:rPr>
              <a:t>egroups</a:t>
            </a:r>
            <a:r>
              <a:rPr lang="en-GB" dirty="0">
                <a:latin typeface="Arial"/>
                <a:cs typeface="Arial"/>
              </a:rPr>
              <a:t> for WPs, management and ad-hoc topics.</a:t>
            </a:r>
          </a:p>
          <a:p>
            <a:pPr lvl="1"/>
            <a:r>
              <a:rPr lang="en-GB" dirty="0">
                <a:latin typeface="Arial"/>
                <a:cs typeface="Arial"/>
              </a:rPr>
              <a:t>30 HEARTS meetings via Indico.</a:t>
            </a:r>
          </a:p>
          <a:p>
            <a:pPr lvl="1"/>
            <a:r>
              <a:rPr lang="en-GB" dirty="0">
                <a:latin typeface="Arial"/>
                <a:cs typeface="Arial"/>
              </a:rPr>
              <a:t>43 HEARTS documents on EDMS.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06584D-B5A5-0569-A83D-AFE69A821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B9159BE-B929-411F-6919-BAB90BB76264}"/>
              </a:ext>
            </a:extLst>
          </p:cNvPr>
          <p:cNvGrpSpPr/>
          <p:nvPr/>
        </p:nvGrpSpPr>
        <p:grpSpPr>
          <a:xfrm>
            <a:off x="1160144" y="4508815"/>
            <a:ext cx="9869650" cy="1600808"/>
            <a:chOff x="800827" y="4508815"/>
            <a:chExt cx="9869650" cy="1600808"/>
          </a:xfrm>
        </p:grpSpPr>
        <p:grpSp>
          <p:nvGrpSpPr>
            <p:cNvPr id="5" name="Groupe 8">
              <a:extLst>
                <a:ext uri="{FF2B5EF4-FFF2-40B4-BE49-F238E27FC236}">
                  <a16:creationId xmlns:a16="http://schemas.microsoft.com/office/drawing/2014/main" id="{B1DE0AB5-C4DC-BA40-9F84-A89CBFAA9770}"/>
                </a:ext>
              </a:extLst>
            </p:cNvPr>
            <p:cNvGrpSpPr/>
            <p:nvPr/>
          </p:nvGrpSpPr>
          <p:grpSpPr>
            <a:xfrm>
              <a:off x="800827" y="4509417"/>
              <a:ext cx="8099905" cy="1570683"/>
              <a:chOff x="2046047" y="4738637"/>
              <a:chExt cx="8099905" cy="1570683"/>
            </a:xfrm>
          </p:grpSpPr>
          <p:pic>
            <p:nvPicPr>
              <p:cNvPr id="6" name="Image 4">
                <a:extLst>
                  <a:ext uri="{FF2B5EF4-FFF2-40B4-BE49-F238E27FC236}">
                    <a16:creationId xmlns:a16="http://schemas.microsoft.com/office/drawing/2014/main" id="{4D753FAC-3914-B346-A0C8-29E0F50215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46047" y="5093747"/>
                <a:ext cx="2082800" cy="850900"/>
              </a:xfrm>
              <a:prstGeom prst="rect">
                <a:avLst/>
              </a:prstGeom>
            </p:spPr>
          </p:pic>
          <p:pic>
            <p:nvPicPr>
              <p:cNvPr id="7" name="Image 5">
                <a:extLst>
                  <a:ext uri="{FF2B5EF4-FFF2-40B4-BE49-F238E27FC236}">
                    <a16:creationId xmlns:a16="http://schemas.microsoft.com/office/drawing/2014/main" id="{3BD9E50D-1410-2647-8EC7-55FBB985CB5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375473" y="4876688"/>
                <a:ext cx="936104" cy="1285018"/>
              </a:xfrm>
              <a:prstGeom prst="rect">
                <a:avLst/>
              </a:prstGeom>
            </p:spPr>
          </p:pic>
          <p:pic>
            <p:nvPicPr>
              <p:cNvPr id="8" name="Image 6">
                <a:extLst>
                  <a:ext uri="{FF2B5EF4-FFF2-40B4-BE49-F238E27FC236}">
                    <a16:creationId xmlns:a16="http://schemas.microsoft.com/office/drawing/2014/main" id="{593DAF53-8CFC-3C42-BD0F-F2939F81ED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58203" y="4810955"/>
                <a:ext cx="2900961" cy="1416485"/>
              </a:xfrm>
              <a:prstGeom prst="rect">
                <a:avLst/>
              </a:prstGeom>
            </p:spPr>
          </p:pic>
          <p:pic>
            <p:nvPicPr>
              <p:cNvPr id="9" name="Image 7">
                <a:extLst>
                  <a:ext uri="{FF2B5EF4-FFF2-40B4-BE49-F238E27FC236}">
                    <a16:creationId xmlns:a16="http://schemas.microsoft.com/office/drawing/2014/main" id="{21BACD14-8988-5742-9306-03CBB01CB7E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05791" y="4738637"/>
                <a:ext cx="1440161" cy="1570683"/>
              </a:xfrm>
              <a:prstGeom prst="rect">
                <a:avLst/>
              </a:prstGeom>
            </p:spPr>
          </p:pic>
        </p:grpSp>
        <p:pic>
          <p:nvPicPr>
            <p:cNvPr id="10" name="Picture 9" descr="gitlab-logo-gray-stacked-rgb | URZ-Community">
              <a:extLst>
                <a:ext uri="{FF2B5EF4-FFF2-40B4-BE49-F238E27FC236}">
                  <a16:creationId xmlns:a16="http://schemas.microsoft.com/office/drawing/2014/main" id="{E99EF062-471D-0E18-6080-8D7EC317B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06107" y="4508815"/>
              <a:ext cx="1764370" cy="16008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37784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48A3E-A6B1-3CB2-EEC6-E2DC3DE6F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Communication plan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EF5215-9189-F814-D9D6-275B43CEB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pic>
        <p:nvPicPr>
          <p:cNvPr id="9" name="Picture 8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385B8A9D-6590-BD79-B9A4-DA1C9DA4EB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00" t="8312" r="1196" b="3766"/>
          <a:stretch/>
        </p:blipFill>
        <p:spPr>
          <a:xfrm>
            <a:off x="1544412" y="1397810"/>
            <a:ext cx="9436565" cy="463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642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69014-D14C-E145-877E-185E37D8C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rial"/>
                <a:cs typeface="Arial"/>
              </a:rPr>
              <a:t>Dissemination &amp; outreach / </a:t>
            </a:r>
            <a:r>
              <a:rPr lang="en-GB" sz="2000" dirty="0">
                <a:latin typeface="Arial"/>
                <a:cs typeface="Arial"/>
              </a:rPr>
              <a:t>External &amp; internal communication</a:t>
            </a:r>
            <a:endParaRPr lang="en-GB" dirty="0">
              <a:latin typeface="Arial"/>
              <a:cs typeface="Arial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D44C79-DE11-6F49-8229-CB28E8EE8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7132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b="1" dirty="0">
                <a:solidFill>
                  <a:srgbClr val="0D75BD"/>
                </a:solidFill>
                <a:latin typeface="Arial"/>
                <a:cs typeface="Arial"/>
              </a:rPr>
              <a:t>Communication and Dissemination Plan</a:t>
            </a:r>
            <a:r>
              <a:rPr lang="en-GB" dirty="0">
                <a:latin typeface="Arial"/>
                <a:cs typeface="Arial"/>
              </a:rPr>
              <a:t> created with specific strategy for the following channels:</a:t>
            </a:r>
            <a:endParaRPr lang="en-US" dirty="0">
              <a:latin typeface="Arial"/>
              <a:cs typeface="Arial"/>
            </a:endParaRPr>
          </a:p>
          <a:p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28C0677-F80C-6B45-AA0B-B882310B8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WP2 - HEARTS Kick-off Meeting - Jan. 2023</a:t>
            </a:r>
            <a:endParaRPr lang="en-GB" dirty="0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0A846A56-51CD-3845-8E5E-3BE6A3FF79A1}"/>
              </a:ext>
            </a:extLst>
          </p:cNvPr>
          <p:cNvGrpSpPr/>
          <p:nvPr/>
        </p:nvGrpSpPr>
        <p:grpSpPr>
          <a:xfrm>
            <a:off x="1214887" y="3843983"/>
            <a:ext cx="9762227" cy="2329158"/>
            <a:chOff x="1053452" y="4066241"/>
            <a:chExt cx="9762227" cy="232915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F52FD7B-140A-5049-B16D-19488ACC4370}"/>
                </a:ext>
              </a:extLst>
            </p:cNvPr>
            <p:cNvSpPr/>
            <p:nvPr/>
          </p:nvSpPr>
          <p:spPr>
            <a:xfrm>
              <a:off x="1053452" y="4092884"/>
              <a:ext cx="28391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>
                  <a:solidFill>
                    <a:srgbClr val="0D75BD"/>
                  </a:solidFill>
                  <a:latin typeface="Helvetica" pitchFamily="2" charset="0"/>
                </a:rPr>
                <a:t>Project website</a:t>
              </a:r>
            </a:p>
            <a:p>
              <a:pPr algn="ctr"/>
              <a:r>
                <a:rPr lang="en-GB" dirty="0" err="1">
                  <a:latin typeface="Helvetica" pitchFamily="2" charset="0"/>
                </a:rPr>
                <a:t>hearts.web.cern.ch</a:t>
              </a:r>
              <a:endParaRPr lang="en-GB" dirty="0">
                <a:latin typeface="Helvetica" pitchFamily="2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1239990-712E-3D41-BDD5-969D6C1C8F5A}"/>
                </a:ext>
              </a:extLst>
            </p:cNvPr>
            <p:cNvSpPr/>
            <p:nvPr/>
          </p:nvSpPr>
          <p:spPr>
            <a:xfrm>
              <a:off x="7439512" y="5749068"/>
              <a:ext cx="337616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>
                  <a:solidFill>
                    <a:srgbClr val="0D75BD"/>
                  </a:solidFill>
                  <a:latin typeface="Helvetica" pitchFamily="2" charset="0"/>
                </a:rPr>
                <a:t>Events</a:t>
              </a:r>
              <a:br>
                <a:rPr lang="en-GB" b="1" dirty="0">
                  <a:latin typeface="Helvetica" pitchFamily="2" charset="0"/>
                </a:rPr>
              </a:br>
              <a:r>
                <a:rPr lang="en-GB" dirty="0">
                  <a:latin typeface="Helvetica" pitchFamily="2" charset="0"/>
                </a:rPr>
                <a:t>Workshop, conference, nights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95A971-12B3-1D4B-B473-7B4A5D2E514A}"/>
                </a:ext>
              </a:extLst>
            </p:cNvPr>
            <p:cNvSpPr/>
            <p:nvPr/>
          </p:nvSpPr>
          <p:spPr>
            <a:xfrm>
              <a:off x="4858855" y="4099687"/>
              <a:ext cx="1505540" cy="369332"/>
            </a:xfrm>
            <a:prstGeom prst="rect">
              <a:avLst/>
            </a:prstGeom>
          </p:spPr>
          <p:txBody>
            <a:bodyPr wrap="none" lIns="91440" tIns="45720" rIns="91440" bIns="45720" anchor="t">
              <a:spAutoFit/>
            </a:bodyPr>
            <a:lstStyle/>
            <a:p>
              <a:pPr algn="ctr"/>
              <a:r>
                <a:rPr lang="en-GB" b="1" dirty="0">
                  <a:solidFill>
                    <a:srgbClr val="0D75BD"/>
                  </a:solidFill>
                  <a:latin typeface="Helvetica"/>
                  <a:cs typeface="Helvetica"/>
                </a:rPr>
                <a:t>Mailing lists</a:t>
              </a:r>
              <a:endParaRPr lang="en-GB" dirty="0">
                <a:latin typeface="Helvetica"/>
                <a:cs typeface="Helvetica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900DF1C-6E80-5448-A6E2-FA74E9657BDD}"/>
                </a:ext>
              </a:extLst>
            </p:cNvPr>
            <p:cNvSpPr/>
            <p:nvPr/>
          </p:nvSpPr>
          <p:spPr>
            <a:xfrm>
              <a:off x="7439512" y="4066241"/>
              <a:ext cx="337616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>
                  <a:solidFill>
                    <a:srgbClr val="0D75BD"/>
                  </a:solidFill>
                  <a:latin typeface="Helvetica" pitchFamily="2" charset="0"/>
                </a:rPr>
                <a:t>External newsletter</a:t>
              </a:r>
            </a:p>
            <a:p>
              <a:pPr algn="ctr"/>
              <a:r>
                <a:rPr lang="en-GB" i="1" dirty="0">
                  <a:latin typeface="Helvetica" pitchFamily="2" charset="0"/>
                </a:rPr>
                <a:t>Accelerating News </a:t>
              </a:r>
              <a:r>
                <a:rPr lang="en-GB" dirty="0">
                  <a:latin typeface="Helvetica" pitchFamily="2" charset="0"/>
                </a:rPr>
                <a:t>(quarterly).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1043E40-325B-BD4F-A6BC-290F00DBCD99}"/>
                </a:ext>
              </a:extLst>
            </p:cNvPr>
            <p:cNvSpPr/>
            <p:nvPr/>
          </p:nvSpPr>
          <p:spPr>
            <a:xfrm>
              <a:off x="1053452" y="5745041"/>
              <a:ext cx="283914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>
                  <a:solidFill>
                    <a:srgbClr val="0D75BD"/>
                  </a:solidFill>
                  <a:latin typeface="Helvetica" pitchFamily="2" charset="0"/>
                </a:rPr>
                <a:t>LinkedIn</a:t>
              </a:r>
              <a:r>
                <a:rPr lang="en-GB" dirty="0">
                  <a:latin typeface="Helvetica" pitchFamily="2" charset="0"/>
                </a:rPr>
                <a:t> account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AB7F234-A042-A34B-904D-F558B32FEAED}"/>
                </a:ext>
              </a:extLst>
            </p:cNvPr>
            <p:cNvSpPr/>
            <p:nvPr/>
          </p:nvSpPr>
          <p:spPr>
            <a:xfrm>
              <a:off x="4145253" y="5749068"/>
              <a:ext cx="30416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>
                  <a:solidFill>
                    <a:srgbClr val="0D75BD"/>
                  </a:solidFill>
                  <a:latin typeface="Helvetica" pitchFamily="2" charset="0"/>
                </a:rPr>
                <a:t>Participants channels</a:t>
              </a:r>
              <a:r>
                <a:rPr lang="en-GB" dirty="0">
                  <a:latin typeface="Helvetica" pitchFamily="2" charset="0"/>
                </a:rPr>
                <a:t>,</a:t>
              </a:r>
              <a:br>
                <a:rPr lang="en-GB" dirty="0">
                  <a:latin typeface="Helvetica" pitchFamily="2" charset="0"/>
                </a:rPr>
              </a:br>
              <a:r>
                <a:rPr lang="en-GB" dirty="0">
                  <a:latin typeface="Helvetica" pitchFamily="2" charset="0"/>
                </a:rPr>
                <a:t>including social media</a:t>
              </a:r>
            </a:p>
          </p:txBody>
        </p:sp>
      </p:grpSp>
      <p:pic>
        <p:nvPicPr>
          <p:cNvPr id="11" name="Image 10">
            <a:extLst>
              <a:ext uri="{FF2B5EF4-FFF2-40B4-BE49-F238E27FC236}">
                <a16:creationId xmlns:a16="http://schemas.microsoft.com/office/drawing/2014/main" id="{2B8D4C2C-9BCB-894C-BCF1-81D64EB335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9555" y="3155568"/>
            <a:ext cx="2018950" cy="65924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715154AA-1A4F-8A4C-B441-0C41F30F912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4312" y="4602456"/>
            <a:ext cx="829435" cy="92032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B361582-E315-544D-8FC5-B290B0A893C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6304" y="4723184"/>
            <a:ext cx="736310" cy="80362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47274E30-F2A6-7D45-A4D9-7E958B6F767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9762" y="2916752"/>
            <a:ext cx="735452" cy="89388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1FBC348-17E6-F64E-A245-73139B64EA2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5191" y="4653136"/>
            <a:ext cx="1024595" cy="981522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F411562-0A95-6942-A340-BA50DDB0A2F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3552" y="2920907"/>
            <a:ext cx="1151926" cy="99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755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website&#10;&#10;Description automatically generated">
            <a:extLst>
              <a:ext uri="{FF2B5EF4-FFF2-40B4-BE49-F238E27FC236}">
                <a16:creationId xmlns:a16="http://schemas.microsoft.com/office/drawing/2014/main" id="{D44BE6AF-8744-F4AA-408D-B0EB923DC8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4804" y="1580317"/>
            <a:ext cx="4510769" cy="21053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50D22E-312A-2E54-F649-21D498CEC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/>
                <a:cs typeface="Arial"/>
              </a:rPr>
              <a:t>HEARTS Website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E0D31-95F3-5293-E53C-A430DD6DE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6004833" cy="413619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Arial"/>
                <a:cs typeface="Arial"/>
              </a:rPr>
              <a:t>Continuously updated since its creation in March 2022 (!).</a:t>
            </a:r>
          </a:p>
          <a:p>
            <a:r>
              <a:rPr lang="en-GB" dirty="0">
                <a:latin typeface="Arial"/>
                <a:cs typeface="Arial"/>
              </a:rPr>
              <a:t>2200 unique visits since Jan. 23.</a:t>
            </a:r>
          </a:p>
          <a:p>
            <a:r>
              <a:rPr lang="en-GB" dirty="0">
                <a:latin typeface="Arial"/>
                <a:cs typeface="Arial"/>
              </a:rPr>
              <a:t>6800 pageviews (4000 </a:t>
            </a:r>
            <a:r>
              <a:rPr lang="en-GB" dirty="0" err="1">
                <a:latin typeface="Arial"/>
                <a:cs typeface="Arial"/>
              </a:rPr>
              <a:t>uniq</a:t>
            </a:r>
            <a:r>
              <a:rPr lang="en-GB" dirty="0">
                <a:latin typeface="Arial"/>
                <a:cs typeface="Arial"/>
              </a:rPr>
              <a:t>.).</a:t>
            </a:r>
          </a:p>
          <a:p>
            <a:r>
              <a:rPr lang="en-GB" dirty="0">
                <a:latin typeface="Arial"/>
                <a:cs typeface="Arial"/>
              </a:rPr>
              <a:t>Around 150 monthly visits, with spikes at 230.</a:t>
            </a:r>
            <a:endParaRPr lang="en-GB" dirty="0"/>
          </a:p>
          <a:p>
            <a:r>
              <a:rPr lang="en-GB" b="1" dirty="0">
                <a:solidFill>
                  <a:schemeClr val="accent3"/>
                </a:solidFill>
                <a:latin typeface="Arial"/>
                <a:cs typeface="Arial"/>
              </a:rPr>
              <a:t>Comment:</a:t>
            </a:r>
          </a:p>
          <a:p>
            <a:pPr lvl="1"/>
            <a:r>
              <a:rPr lang="en-GB" dirty="0">
                <a:latin typeface="Arial"/>
                <a:cs typeface="Arial"/>
              </a:rPr>
              <a:t>Number to increase once calls are advertised.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133BA0-E842-BDBD-96D7-3A38D1ED8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pic>
        <p:nvPicPr>
          <p:cNvPr id="5" name="Picture 4" descr="A graph with blue dots&#10;&#10;Description automatically generated">
            <a:extLst>
              <a:ext uri="{FF2B5EF4-FFF2-40B4-BE49-F238E27FC236}">
                <a16:creationId xmlns:a16="http://schemas.microsoft.com/office/drawing/2014/main" id="{4B878760-7E65-8107-C7FD-E05D6C8BB0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4392" y="3264855"/>
            <a:ext cx="4510768" cy="1471289"/>
          </a:xfrm>
          <a:prstGeom prst="rect">
            <a:avLst/>
          </a:prstGeom>
        </p:spPr>
      </p:pic>
      <p:pic>
        <p:nvPicPr>
          <p:cNvPr id="6" name="Picture 5" descr="A screenshot of a phone&#10;&#10;Description automatically generated">
            <a:extLst>
              <a:ext uri="{FF2B5EF4-FFF2-40B4-BE49-F238E27FC236}">
                <a16:creationId xmlns:a16="http://schemas.microsoft.com/office/drawing/2014/main" id="{E3E77913-7C6F-E4BB-D400-38D07E456F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4393" y="4689233"/>
            <a:ext cx="4510768" cy="121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996051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B81A68-0725-445C-A121-1669D6BEC9D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4215</TotalTime>
  <Words>806</Words>
  <Application>Microsoft Office PowerPoint</Application>
  <PresentationFormat>Widescreen</PresentationFormat>
  <Paragraphs>92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HEARTS Custom Slides</vt:lpstr>
      <vt:lpstr>HEARTS 1st Annual Meeting: WP2  Communication</vt:lpstr>
      <vt:lpstr>Tasks &amp; Objectives</vt:lpstr>
      <vt:lpstr>The Communication setup</vt:lpstr>
      <vt:lpstr>WP2: Tasks</vt:lpstr>
      <vt:lpstr>Communication challenges</vt:lpstr>
      <vt:lpstr>HEARTS Internal Communication</vt:lpstr>
      <vt:lpstr>Communication plan</vt:lpstr>
      <vt:lpstr>Dissemination &amp; outreach / External &amp; internal communication</vt:lpstr>
      <vt:lpstr>HEARTS Website</vt:lpstr>
      <vt:lpstr>HEARTS Social Media (LinkedIn)</vt:lpstr>
      <vt:lpstr>Articles and social media by partners</vt:lpstr>
      <vt:lpstr>Big communication moment: CERN Heavy-Ion Run</vt:lpstr>
      <vt:lpstr>HEARTS @ Events</vt:lpstr>
      <vt:lpstr>HEARTS @ Events</vt:lpstr>
      <vt:lpstr>Knowledge Transfer </vt:lpstr>
      <vt:lpstr>Deliverables due in Y1</vt:lpstr>
      <vt:lpstr>Milestones due in Y1</vt:lpstr>
      <vt:lpstr>Upcoming Deliverables &amp; Milestones</vt:lpstr>
      <vt:lpstr>Plans for the future</vt:lpstr>
      <vt:lpstr>PowerPoint Presentation</vt:lpstr>
      <vt:lpstr>PowerPoint Presentation</vt:lpstr>
      <vt:lpstr>Communication objectives for Y1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Cloe Levointurier-Vajda</cp:lastModifiedBy>
  <cp:revision>1117</cp:revision>
  <dcterms:created xsi:type="dcterms:W3CDTF">2017-04-26T09:15:49Z</dcterms:created>
  <dcterms:modified xsi:type="dcterms:W3CDTF">2024-02-05T14:13:07Z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