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6" r:id="rId4"/>
  </p:sldMasterIdLst>
  <p:notesMasterIdLst>
    <p:notesMasterId r:id="rId28"/>
  </p:notesMasterIdLst>
  <p:handoutMasterIdLst>
    <p:handoutMasterId r:id="rId29"/>
  </p:handoutMasterIdLst>
  <p:sldIdLst>
    <p:sldId id="273" r:id="rId5"/>
    <p:sldId id="274" r:id="rId6"/>
    <p:sldId id="276" r:id="rId7"/>
    <p:sldId id="277" r:id="rId8"/>
    <p:sldId id="297" r:id="rId9"/>
    <p:sldId id="296" r:id="rId10"/>
    <p:sldId id="261" r:id="rId11"/>
    <p:sldId id="282" r:id="rId12"/>
    <p:sldId id="263" r:id="rId13"/>
    <p:sldId id="267"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Lst>
  <p:sldSz cx="12192000" cy="6858000"/>
  <p:notesSz cx="7104063" cy="102346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4166CE-AAA5-747D-7F0F-EE21733A3E14}" name="Pablo Federico Lopez" initials="PFL" userId="S::pablo.lopez@cern.ch::a75b52cc-7d67-4f58-b2dc-17b949e4c1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5BD"/>
    <a:srgbClr val="034DA3"/>
    <a:srgbClr val="5775BD"/>
    <a:srgbClr val="F7941D"/>
    <a:srgbClr val="E6E6E6"/>
    <a:srgbClr val="F207CA"/>
    <a:srgbClr val="0FE6F8"/>
    <a:srgbClr val="253366"/>
    <a:srgbClr val="FEFCDE"/>
    <a:srgbClr val="FBEA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0DA21C-7090-445F-B011-0FD57033395E}" v="565" dt="2024-02-05T21:01:55.2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69" autoAdjust="0"/>
    <p:restoredTop sz="86442" autoAdjust="0"/>
  </p:normalViewPr>
  <p:slideViewPr>
    <p:cSldViewPr snapToObjects="1" showGuides="1">
      <p:cViewPr varScale="1">
        <p:scale>
          <a:sx n="95" d="100"/>
          <a:sy n="95" d="100"/>
        </p:scale>
        <p:origin x="930" y="114"/>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122" d="100"/>
          <a:sy n="122" d="100"/>
        </p:scale>
        <p:origin x="5004"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ha Vitorovič" userId="b4f21d1a-dc6a-4bee-a48a-8c2cc206522b" providerId="ADAL" clId="{880DA21C-7090-445F-B011-0FD57033395E}"/>
    <pc:docChg chg="undo redo custSel addSld delSld modSld sldOrd modNotesMaster modHandout">
      <pc:chgData name="Miha Vitorovič" userId="b4f21d1a-dc6a-4bee-a48a-8c2cc206522b" providerId="ADAL" clId="{880DA21C-7090-445F-B011-0FD57033395E}" dt="2024-02-06T08:58:22.152" v="2177" actId="6549"/>
      <pc:docMkLst>
        <pc:docMk/>
      </pc:docMkLst>
      <pc:sldChg chg="del">
        <pc:chgData name="Miha Vitorovič" userId="b4f21d1a-dc6a-4bee-a48a-8c2cc206522b" providerId="ADAL" clId="{880DA21C-7090-445F-B011-0FD57033395E}" dt="2024-02-01T07:34:08.532" v="31" actId="2696"/>
        <pc:sldMkLst>
          <pc:docMk/>
          <pc:sldMk cId="3661065100" sldId="258"/>
        </pc:sldMkLst>
      </pc:sldChg>
      <pc:sldChg chg="addSp delSp modSp mod">
        <pc:chgData name="Miha Vitorovič" userId="b4f21d1a-dc6a-4bee-a48a-8c2cc206522b" providerId="ADAL" clId="{880DA21C-7090-445F-B011-0FD57033395E}" dt="2024-02-01T10:54:56.243" v="291" actId="1076"/>
        <pc:sldMkLst>
          <pc:docMk/>
          <pc:sldMk cId="3392595776" sldId="261"/>
        </pc:sldMkLst>
        <pc:spChg chg="mod">
          <ac:chgData name="Miha Vitorovič" userId="b4f21d1a-dc6a-4bee-a48a-8c2cc206522b" providerId="ADAL" clId="{880DA21C-7090-445F-B011-0FD57033395E}" dt="2024-02-01T10:54:42.503" v="289" actId="14100"/>
          <ac:spMkLst>
            <pc:docMk/>
            <pc:sldMk cId="3392595776" sldId="261"/>
            <ac:spMk id="2" creationId="{E3AC8597-3ED0-354F-9EA6-64D71180D460}"/>
          </ac:spMkLst>
        </pc:spChg>
        <pc:spChg chg="add del mod">
          <ac:chgData name="Miha Vitorovič" userId="b4f21d1a-dc6a-4bee-a48a-8c2cc206522b" providerId="ADAL" clId="{880DA21C-7090-445F-B011-0FD57033395E}" dt="2024-02-01T10:54:27.420" v="269" actId="478"/>
          <ac:spMkLst>
            <pc:docMk/>
            <pc:sldMk cId="3392595776" sldId="261"/>
            <ac:spMk id="3" creationId="{78F12927-97DE-A04C-B374-BE2310C60C1B}"/>
          </ac:spMkLst>
        </pc:spChg>
        <pc:spChg chg="add del mod">
          <ac:chgData name="Miha Vitorovič" userId="b4f21d1a-dc6a-4bee-a48a-8c2cc206522b" providerId="ADAL" clId="{880DA21C-7090-445F-B011-0FD57033395E}" dt="2024-02-01T10:54:29.714" v="270" actId="478"/>
          <ac:spMkLst>
            <pc:docMk/>
            <pc:sldMk cId="3392595776" sldId="261"/>
            <ac:spMk id="7" creationId="{346DA448-C4F8-4313-1C08-EA5CBDA11984}"/>
          </ac:spMkLst>
        </pc:spChg>
        <pc:picChg chg="add mod">
          <ac:chgData name="Miha Vitorovič" userId="b4f21d1a-dc6a-4bee-a48a-8c2cc206522b" providerId="ADAL" clId="{880DA21C-7090-445F-B011-0FD57033395E}" dt="2024-02-01T10:54:56.243" v="291" actId="1076"/>
          <ac:picMkLst>
            <pc:docMk/>
            <pc:sldMk cId="3392595776" sldId="261"/>
            <ac:picMk id="5" creationId="{15839FF9-239A-FEEE-890E-4B0001E5747B}"/>
          </ac:picMkLst>
        </pc:picChg>
      </pc:sldChg>
      <pc:sldChg chg="del">
        <pc:chgData name="Miha Vitorovič" userId="b4f21d1a-dc6a-4bee-a48a-8c2cc206522b" providerId="ADAL" clId="{880DA21C-7090-445F-B011-0FD57033395E}" dt="2024-02-01T10:53:18.798" v="238" actId="2696"/>
        <pc:sldMkLst>
          <pc:docMk/>
          <pc:sldMk cId="373090025" sldId="262"/>
        </pc:sldMkLst>
      </pc:sldChg>
      <pc:sldChg chg="addSp delSp modSp mod modNotesTx">
        <pc:chgData name="Miha Vitorovič" userId="b4f21d1a-dc6a-4bee-a48a-8c2cc206522b" providerId="ADAL" clId="{880DA21C-7090-445F-B011-0FD57033395E}" dt="2024-02-02T10:07:11.104" v="2049" actId="255"/>
        <pc:sldMkLst>
          <pc:docMk/>
          <pc:sldMk cId="3091873926" sldId="263"/>
        </pc:sldMkLst>
        <pc:spChg chg="del">
          <ac:chgData name="Miha Vitorovič" userId="b4f21d1a-dc6a-4bee-a48a-8c2cc206522b" providerId="ADAL" clId="{880DA21C-7090-445F-B011-0FD57033395E}" dt="2024-02-01T10:55:26.938" v="292" actId="478"/>
          <ac:spMkLst>
            <pc:docMk/>
            <pc:sldMk cId="3091873926" sldId="263"/>
            <ac:spMk id="2" creationId="{148C43A1-3865-C642-A7B0-7375A867CC78}"/>
          </ac:spMkLst>
        </pc:spChg>
        <pc:spChg chg="del">
          <ac:chgData name="Miha Vitorovič" userId="b4f21d1a-dc6a-4bee-a48a-8c2cc206522b" providerId="ADAL" clId="{880DA21C-7090-445F-B011-0FD57033395E}" dt="2024-02-01T10:55:31.176" v="294" actId="478"/>
          <ac:spMkLst>
            <pc:docMk/>
            <pc:sldMk cId="3091873926" sldId="263"/>
            <ac:spMk id="3" creationId="{0CEB5911-0599-1B46-BD2B-63B51C9D6964}"/>
          </ac:spMkLst>
        </pc:spChg>
        <pc:spChg chg="del">
          <ac:chgData name="Miha Vitorovič" userId="b4f21d1a-dc6a-4bee-a48a-8c2cc206522b" providerId="ADAL" clId="{880DA21C-7090-445F-B011-0FD57033395E}" dt="2024-02-01T10:55:29.087" v="293" actId="478"/>
          <ac:spMkLst>
            <pc:docMk/>
            <pc:sldMk cId="3091873926" sldId="263"/>
            <ac:spMk id="4" creationId="{07461E4E-9976-C544-9AFB-46CF7957D901}"/>
          </ac:spMkLst>
        </pc:spChg>
        <pc:spChg chg="del">
          <ac:chgData name="Miha Vitorovič" userId="b4f21d1a-dc6a-4bee-a48a-8c2cc206522b" providerId="ADAL" clId="{880DA21C-7090-445F-B011-0FD57033395E}" dt="2024-02-01T10:55:34.155" v="295" actId="478"/>
          <ac:spMkLst>
            <pc:docMk/>
            <pc:sldMk cId="3091873926" sldId="263"/>
            <ac:spMk id="5" creationId="{86A4750B-458E-C94E-9AEE-93341297C997}"/>
          </ac:spMkLst>
        </pc:spChg>
        <pc:spChg chg="mod">
          <ac:chgData name="Miha Vitorovič" userId="b4f21d1a-dc6a-4bee-a48a-8c2cc206522b" providerId="ADAL" clId="{880DA21C-7090-445F-B011-0FD57033395E}" dt="2024-02-01T10:55:55.254" v="301" actId="790"/>
          <ac:spMkLst>
            <pc:docMk/>
            <pc:sldMk cId="3091873926" sldId="263"/>
            <ac:spMk id="6" creationId="{27B44EA0-551E-A24A-9DAC-03BA589A14C2}"/>
          </ac:spMkLst>
        </pc:spChg>
        <pc:spChg chg="add del mod">
          <ac:chgData name="Miha Vitorovič" userId="b4f21d1a-dc6a-4bee-a48a-8c2cc206522b" providerId="ADAL" clId="{880DA21C-7090-445F-B011-0FD57033395E}" dt="2024-02-01T10:55:45.789" v="298" actId="478"/>
          <ac:spMkLst>
            <pc:docMk/>
            <pc:sldMk cId="3091873926" sldId="263"/>
            <ac:spMk id="8" creationId="{E1ECCA9E-CE1E-20C1-A6A3-9E47D188B471}"/>
          </ac:spMkLst>
        </pc:spChg>
        <pc:grpChg chg="add mod">
          <ac:chgData name="Miha Vitorovič" userId="b4f21d1a-dc6a-4bee-a48a-8c2cc206522b" providerId="ADAL" clId="{880DA21C-7090-445F-B011-0FD57033395E}" dt="2024-02-01T10:56:24.323" v="309" actId="1036"/>
          <ac:grpSpMkLst>
            <pc:docMk/>
            <pc:sldMk cId="3091873926" sldId="263"/>
            <ac:grpSpMk id="9" creationId="{8F7F3551-E58F-4FFC-6E62-96EB96D867AE}"/>
          </ac:grpSpMkLst>
        </pc:grpChg>
        <pc:picChg chg="mod">
          <ac:chgData name="Miha Vitorovič" userId="b4f21d1a-dc6a-4bee-a48a-8c2cc206522b" providerId="ADAL" clId="{880DA21C-7090-445F-B011-0FD57033395E}" dt="2024-02-01T10:56:24.323" v="309" actId="1036"/>
          <ac:picMkLst>
            <pc:docMk/>
            <pc:sldMk cId="3091873926" sldId="263"/>
            <ac:picMk id="10" creationId="{8AA2CD64-6BA7-0AD6-892B-584BC7A108E7}"/>
          </ac:picMkLst>
        </pc:picChg>
        <pc:picChg chg="mod">
          <ac:chgData name="Miha Vitorovič" userId="b4f21d1a-dc6a-4bee-a48a-8c2cc206522b" providerId="ADAL" clId="{880DA21C-7090-445F-B011-0FD57033395E}" dt="2024-02-01T10:56:24.323" v="309" actId="1036"/>
          <ac:picMkLst>
            <pc:docMk/>
            <pc:sldMk cId="3091873926" sldId="263"/>
            <ac:picMk id="11" creationId="{AD4FC02D-7528-6E41-C783-5B17F869D97D}"/>
          </ac:picMkLst>
        </pc:picChg>
        <pc:picChg chg="mod">
          <ac:chgData name="Miha Vitorovič" userId="b4f21d1a-dc6a-4bee-a48a-8c2cc206522b" providerId="ADAL" clId="{880DA21C-7090-445F-B011-0FD57033395E}" dt="2024-02-01T10:56:24.323" v="309" actId="1036"/>
          <ac:picMkLst>
            <pc:docMk/>
            <pc:sldMk cId="3091873926" sldId="263"/>
            <ac:picMk id="12" creationId="{D9DCD2E7-9B67-F8CB-0DBB-1E598608CAED}"/>
          </ac:picMkLst>
        </pc:picChg>
        <pc:picChg chg="mod">
          <ac:chgData name="Miha Vitorovič" userId="b4f21d1a-dc6a-4bee-a48a-8c2cc206522b" providerId="ADAL" clId="{880DA21C-7090-445F-B011-0FD57033395E}" dt="2024-02-01T10:56:24.323" v="309" actId="1036"/>
          <ac:picMkLst>
            <pc:docMk/>
            <pc:sldMk cId="3091873926" sldId="263"/>
            <ac:picMk id="13" creationId="{93616B69-0E7F-B4D1-8E55-F1D4C18FE13C}"/>
          </ac:picMkLst>
        </pc:picChg>
        <pc:picChg chg="mod">
          <ac:chgData name="Miha Vitorovič" userId="b4f21d1a-dc6a-4bee-a48a-8c2cc206522b" providerId="ADAL" clId="{880DA21C-7090-445F-B011-0FD57033395E}" dt="2024-02-01T10:56:24.323" v="309" actId="1036"/>
          <ac:picMkLst>
            <pc:docMk/>
            <pc:sldMk cId="3091873926" sldId="263"/>
            <ac:picMk id="14" creationId="{93BA989E-F502-7328-21E7-4CB6C4E4677E}"/>
          </ac:picMkLst>
        </pc:picChg>
        <pc:picChg chg="mod">
          <ac:chgData name="Miha Vitorovič" userId="b4f21d1a-dc6a-4bee-a48a-8c2cc206522b" providerId="ADAL" clId="{880DA21C-7090-445F-B011-0FD57033395E}" dt="2024-02-01T10:56:24.323" v="309" actId="1036"/>
          <ac:picMkLst>
            <pc:docMk/>
            <pc:sldMk cId="3091873926" sldId="263"/>
            <ac:picMk id="15" creationId="{C384C563-EBEC-81E7-AFE0-27DE9EC527D1}"/>
          </ac:picMkLst>
        </pc:picChg>
        <pc:picChg chg="mod">
          <ac:chgData name="Miha Vitorovič" userId="b4f21d1a-dc6a-4bee-a48a-8c2cc206522b" providerId="ADAL" clId="{880DA21C-7090-445F-B011-0FD57033395E}" dt="2024-02-01T10:56:24.323" v="309" actId="1036"/>
          <ac:picMkLst>
            <pc:docMk/>
            <pc:sldMk cId="3091873926" sldId="263"/>
            <ac:picMk id="16" creationId="{18856251-5147-7E74-D0B5-88550BDCA9C9}"/>
          </ac:picMkLst>
        </pc:picChg>
        <pc:picChg chg="mod">
          <ac:chgData name="Miha Vitorovič" userId="b4f21d1a-dc6a-4bee-a48a-8c2cc206522b" providerId="ADAL" clId="{880DA21C-7090-445F-B011-0FD57033395E}" dt="2024-02-01T10:56:24.323" v="309" actId="1036"/>
          <ac:picMkLst>
            <pc:docMk/>
            <pc:sldMk cId="3091873926" sldId="263"/>
            <ac:picMk id="17" creationId="{0A1D7685-A12B-C567-AB52-52F790BE0C32}"/>
          </ac:picMkLst>
        </pc:picChg>
        <pc:picChg chg="mod">
          <ac:chgData name="Miha Vitorovič" userId="b4f21d1a-dc6a-4bee-a48a-8c2cc206522b" providerId="ADAL" clId="{880DA21C-7090-445F-B011-0FD57033395E}" dt="2024-02-01T10:56:24.323" v="309" actId="1036"/>
          <ac:picMkLst>
            <pc:docMk/>
            <pc:sldMk cId="3091873926" sldId="263"/>
            <ac:picMk id="18" creationId="{E39CDB34-710E-7E7A-B723-C20AB496A2AA}"/>
          </ac:picMkLst>
        </pc:picChg>
        <pc:picChg chg="mod">
          <ac:chgData name="Miha Vitorovič" userId="b4f21d1a-dc6a-4bee-a48a-8c2cc206522b" providerId="ADAL" clId="{880DA21C-7090-445F-B011-0FD57033395E}" dt="2024-02-01T10:56:24.323" v="309" actId="1036"/>
          <ac:picMkLst>
            <pc:docMk/>
            <pc:sldMk cId="3091873926" sldId="263"/>
            <ac:picMk id="19" creationId="{3C0660F2-60B3-845B-7B28-4DC02BE4767D}"/>
          </ac:picMkLst>
        </pc:picChg>
        <pc:picChg chg="mod">
          <ac:chgData name="Miha Vitorovič" userId="b4f21d1a-dc6a-4bee-a48a-8c2cc206522b" providerId="ADAL" clId="{880DA21C-7090-445F-B011-0FD57033395E}" dt="2024-02-01T10:56:24.323" v="309" actId="1036"/>
          <ac:picMkLst>
            <pc:docMk/>
            <pc:sldMk cId="3091873926" sldId="263"/>
            <ac:picMk id="20" creationId="{E86D14B0-FD4B-58D8-EB1D-6B71181D3E83}"/>
          </ac:picMkLst>
        </pc:picChg>
        <pc:picChg chg="mod">
          <ac:chgData name="Miha Vitorovič" userId="b4f21d1a-dc6a-4bee-a48a-8c2cc206522b" providerId="ADAL" clId="{880DA21C-7090-445F-B011-0FD57033395E}" dt="2024-02-01T10:56:24.323" v="309" actId="1036"/>
          <ac:picMkLst>
            <pc:docMk/>
            <pc:sldMk cId="3091873926" sldId="263"/>
            <ac:picMk id="21" creationId="{34B529A0-24CF-4B58-A8AF-73CA927D86C8}"/>
          </ac:picMkLst>
        </pc:picChg>
        <pc:picChg chg="mod">
          <ac:chgData name="Miha Vitorovič" userId="b4f21d1a-dc6a-4bee-a48a-8c2cc206522b" providerId="ADAL" clId="{880DA21C-7090-445F-B011-0FD57033395E}" dt="2024-02-01T10:56:24.323" v="309" actId="1036"/>
          <ac:picMkLst>
            <pc:docMk/>
            <pc:sldMk cId="3091873926" sldId="263"/>
            <ac:picMk id="22" creationId="{7C590B61-2322-64DC-F6D2-D74FA59CD177}"/>
          </ac:picMkLst>
        </pc:picChg>
        <pc:picChg chg="mod">
          <ac:chgData name="Miha Vitorovič" userId="b4f21d1a-dc6a-4bee-a48a-8c2cc206522b" providerId="ADAL" clId="{880DA21C-7090-445F-B011-0FD57033395E}" dt="2024-02-01T10:56:24.323" v="309" actId="1036"/>
          <ac:picMkLst>
            <pc:docMk/>
            <pc:sldMk cId="3091873926" sldId="263"/>
            <ac:picMk id="23" creationId="{3EC15C46-856C-66DA-17D4-968495F54C4B}"/>
          </ac:picMkLst>
        </pc:picChg>
        <pc:picChg chg="mod">
          <ac:chgData name="Miha Vitorovič" userId="b4f21d1a-dc6a-4bee-a48a-8c2cc206522b" providerId="ADAL" clId="{880DA21C-7090-445F-B011-0FD57033395E}" dt="2024-02-01T10:56:24.323" v="309" actId="1036"/>
          <ac:picMkLst>
            <pc:docMk/>
            <pc:sldMk cId="3091873926" sldId="263"/>
            <ac:picMk id="24" creationId="{6098B122-7766-A802-4825-7626BFBC8C09}"/>
          </ac:picMkLst>
        </pc:picChg>
        <pc:picChg chg="mod">
          <ac:chgData name="Miha Vitorovič" userId="b4f21d1a-dc6a-4bee-a48a-8c2cc206522b" providerId="ADAL" clId="{880DA21C-7090-445F-B011-0FD57033395E}" dt="2024-02-01T10:56:24.323" v="309" actId="1036"/>
          <ac:picMkLst>
            <pc:docMk/>
            <pc:sldMk cId="3091873926" sldId="263"/>
            <ac:picMk id="25" creationId="{3D878E5C-6355-62FB-C284-D544D730CB2D}"/>
          </ac:picMkLst>
        </pc:picChg>
        <pc:picChg chg="mod">
          <ac:chgData name="Miha Vitorovič" userId="b4f21d1a-dc6a-4bee-a48a-8c2cc206522b" providerId="ADAL" clId="{880DA21C-7090-445F-B011-0FD57033395E}" dt="2024-02-01T10:56:24.323" v="309" actId="1036"/>
          <ac:picMkLst>
            <pc:docMk/>
            <pc:sldMk cId="3091873926" sldId="263"/>
            <ac:picMk id="26" creationId="{FE77A159-4061-65F8-70BE-C87CF8A17479}"/>
          </ac:picMkLst>
        </pc:picChg>
        <pc:picChg chg="mod">
          <ac:chgData name="Miha Vitorovič" userId="b4f21d1a-dc6a-4bee-a48a-8c2cc206522b" providerId="ADAL" clId="{880DA21C-7090-445F-B011-0FD57033395E}" dt="2024-02-01T10:56:24.323" v="309" actId="1036"/>
          <ac:picMkLst>
            <pc:docMk/>
            <pc:sldMk cId="3091873926" sldId="263"/>
            <ac:picMk id="27" creationId="{EFFAAD1F-1CF4-8966-AC67-38DB8A771F7B}"/>
          </ac:picMkLst>
        </pc:picChg>
        <pc:picChg chg="mod">
          <ac:chgData name="Miha Vitorovič" userId="b4f21d1a-dc6a-4bee-a48a-8c2cc206522b" providerId="ADAL" clId="{880DA21C-7090-445F-B011-0FD57033395E}" dt="2024-02-01T10:56:24.323" v="309" actId="1036"/>
          <ac:picMkLst>
            <pc:docMk/>
            <pc:sldMk cId="3091873926" sldId="263"/>
            <ac:picMk id="28" creationId="{C7A4ADC6-B37F-0A88-B9C6-92B2C6B44151}"/>
          </ac:picMkLst>
        </pc:picChg>
        <pc:picChg chg="mod">
          <ac:chgData name="Miha Vitorovič" userId="b4f21d1a-dc6a-4bee-a48a-8c2cc206522b" providerId="ADAL" clId="{880DA21C-7090-445F-B011-0FD57033395E}" dt="2024-02-01T10:56:24.323" v="309" actId="1036"/>
          <ac:picMkLst>
            <pc:docMk/>
            <pc:sldMk cId="3091873926" sldId="263"/>
            <ac:picMk id="29" creationId="{1504D775-8E6B-B3F6-59B4-715F1AF6AFB8}"/>
          </ac:picMkLst>
        </pc:picChg>
        <pc:picChg chg="mod">
          <ac:chgData name="Miha Vitorovič" userId="b4f21d1a-dc6a-4bee-a48a-8c2cc206522b" providerId="ADAL" clId="{880DA21C-7090-445F-B011-0FD57033395E}" dt="2024-02-01T10:56:24.323" v="309" actId="1036"/>
          <ac:picMkLst>
            <pc:docMk/>
            <pc:sldMk cId="3091873926" sldId="263"/>
            <ac:picMk id="30" creationId="{70919143-CE09-6697-1CD5-3BF961FE0924}"/>
          </ac:picMkLst>
        </pc:picChg>
        <pc:picChg chg="mod">
          <ac:chgData name="Miha Vitorovič" userId="b4f21d1a-dc6a-4bee-a48a-8c2cc206522b" providerId="ADAL" clId="{880DA21C-7090-445F-B011-0FD57033395E}" dt="2024-02-01T10:56:24.323" v="309" actId="1036"/>
          <ac:picMkLst>
            <pc:docMk/>
            <pc:sldMk cId="3091873926" sldId="263"/>
            <ac:picMk id="31" creationId="{A1817CB2-6BE4-F3E0-79B2-03179B83724E}"/>
          </ac:picMkLst>
        </pc:picChg>
        <pc:picChg chg="mod">
          <ac:chgData name="Miha Vitorovič" userId="b4f21d1a-dc6a-4bee-a48a-8c2cc206522b" providerId="ADAL" clId="{880DA21C-7090-445F-B011-0FD57033395E}" dt="2024-02-01T10:56:24.323" v="309" actId="1036"/>
          <ac:picMkLst>
            <pc:docMk/>
            <pc:sldMk cId="3091873926" sldId="263"/>
            <ac:picMk id="32" creationId="{B9E1A79B-015C-F7F6-31ED-5E2D7C4877D8}"/>
          </ac:picMkLst>
        </pc:picChg>
        <pc:picChg chg="mod">
          <ac:chgData name="Miha Vitorovič" userId="b4f21d1a-dc6a-4bee-a48a-8c2cc206522b" providerId="ADAL" clId="{880DA21C-7090-445F-B011-0FD57033395E}" dt="2024-02-01T10:56:24.323" v="309" actId="1036"/>
          <ac:picMkLst>
            <pc:docMk/>
            <pc:sldMk cId="3091873926" sldId="263"/>
            <ac:picMk id="33" creationId="{BD65B371-1913-B0E9-86ED-7D5F2B734B5F}"/>
          </ac:picMkLst>
        </pc:picChg>
        <pc:picChg chg="mod">
          <ac:chgData name="Miha Vitorovič" userId="b4f21d1a-dc6a-4bee-a48a-8c2cc206522b" providerId="ADAL" clId="{880DA21C-7090-445F-B011-0FD57033395E}" dt="2024-02-01T10:56:24.323" v="309" actId="1036"/>
          <ac:picMkLst>
            <pc:docMk/>
            <pc:sldMk cId="3091873926" sldId="263"/>
            <ac:picMk id="34" creationId="{AF0C345A-79EF-7B22-2EC7-6781F1009C2B}"/>
          </ac:picMkLst>
        </pc:picChg>
        <pc:picChg chg="mod">
          <ac:chgData name="Miha Vitorovič" userId="b4f21d1a-dc6a-4bee-a48a-8c2cc206522b" providerId="ADAL" clId="{880DA21C-7090-445F-B011-0FD57033395E}" dt="2024-02-01T10:56:24.323" v="309" actId="1036"/>
          <ac:picMkLst>
            <pc:docMk/>
            <pc:sldMk cId="3091873926" sldId="263"/>
            <ac:picMk id="35" creationId="{6D19A3F3-F145-B11B-5AC6-BE4EF25AC38A}"/>
          </ac:picMkLst>
        </pc:picChg>
        <pc:picChg chg="mod">
          <ac:chgData name="Miha Vitorovič" userId="b4f21d1a-dc6a-4bee-a48a-8c2cc206522b" providerId="ADAL" clId="{880DA21C-7090-445F-B011-0FD57033395E}" dt="2024-02-01T10:56:24.323" v="309" actId="1036"/>
          <ac:picMkLst>
            <pc:docMk/>
            <pc:sldMk cId="3091873926" sldId="263"/>
            <ac:picMk id="36" creationId="{06F3DCC0-1BAF-9F68-B67B-4D6759374769}"/>
          </ac:picMkLst>
        </pc:picChg>
        <pc:picChg chg="mod">
          <ac:chgData name="Miha Vitorovič" userId="b4f21d1a-dc6a-4bee-a48a-8c2cc206522b" providerId="ADAL" clId="{880DA21C-7090-445F-B011-0FD57033395E}" dt="2024-02-01T10:56:24.323" v="309" actId="1036"/>
          <ac:picMkLst>
            <pc:docMk/>
            <pc:sldMk cId="3091873926" sldId="263"/>
            <ac:picMk id="37" creationId="{17DA43FD-50A9-FC32-8A73-EAED2D3E5ABC}"/>
          </ac:picMkLst>
        </pc:picChg>
        <pc:picChg chg="mod">
          <ac:chgData name="Miha Vitorovič" userId="b4f21d1a-dc6a-4bee-a48a-8c2cc206522b" providerId="ADAL" clId="{880DA21C-7090-445F-B011-0FD57033395E}" dt="2024-02-01T10:56:24.323" v="309" actId="1036"/>
          <ac:picMkLst>
            <pc:docMk/>
            <pc:sldMk cId="3091873926" sldId="263"/>
            <ac:picMk id="38" creationId="{4FEB9292-8129-C535-1422-6E6DF689ED76}"/>
          </ac:picMkLst>
        </pc:picChg>
        <pc:picChg chg="mod">
          <ac:chgData name="Miha Vitorovič" userId="b4f21d1a-dc6a-4bee-a48a-8c2cc206522b" providerId="ADAL" clId="{880DA21C-7090-445F-B011-0FD57033395E}" dt="2024-02-01T10:56:24.323" v="309" actId="1036"/>
          <ac:picMkLst>
            <pc:docMk/>
            <pc:sldMk cId="3091873926" sldId="263"/>
            <ac:picMk id="39" creationId="{C134A7EF-E73C-B4E4-391C-D96D129C173D}"/>
          </ac:picMkLst>
        </pc:picChg>
        <pc:picChg chg="mod">
          <ac:chgData name="Miha Vitorovič" userId="b4f21d1a-dc6a-4bee-a48a-8c2cc206522b" providerId="ADAL" clId="{880DA21C-7090-445F-B011-0FD57033395E}" dt="2024-02-01T10:56:24.323" v="309" actId="1036"/>
          <ac:picMkLst>
            <pc:docMk/>
            <pc:sldMk cId="3091873926" sldId="263"/>
            <ac:picMk id="40" creationId="{DC74FDF1-9D1B-96A1-B947-E9BD8D29ED92}"/>
          </ac:picMkLst>
        </pc:picChg>
        <pc:picChg chg="mod">
          <ac:chgData name="Miha Vitorovič" userId="b4f21d1a-dc6a-4bee-a48a-8c2cc206522b" providerId="ADAL" clId="{880DA21C-7090-445F-B011-0FD57033395E}" dt="2024-02-01T10:56:24.323" v="309" actId="1036"/>
          <ac:picMkLst>
            <pc:docMk/>
            <pc:sldMk cId="3091873926" sldId="263"/>
            <ac:picMk id="41" creationId="{C3185712-C7E0-8EE5-0EC4-4A2A597086B6}"/>
          </ac:picMkLst>
        </pc:picChg>
        <pc:picChg chg="mod">
          <ac:chgData name="Miha Vitorovič" userId="b4f21d1a-dc6a-4bee-a48a-8c2cc206522b" providerId="ADAL" clId="{880DA21C-7090-445F-B011-0FD57033395E}" dt="2024-02-01T10:56:24.323" v="309" actId="1036"/>
          <ac:picMkLst>
            <pc:docMk/>
            <pc:sldMk cId="3091873926" sldId="263"/>
            <ac:picMk id="42" creationId="{C930ACEF-224F-DEBE-8B8C-4F2CBB8FF0FE}"/>
          </ac:picMkLst>
        </pc:picChg>
        <pc:picChg chg="mod">
          <ac:chgData name="Miha Vitorovič" userId="b4f21d1a-dc6a-4bee-a48a-8c2cc206522b" providerId="ADAL" clId="{880DA21C-7090-445F-B011-0FD57033395E}" dt="2024-02-01T10:56:24.323" v="309" actId="1036"/>
          <ac:picMkLst>
            <pc:docMk/>
            <pc:sldMk cId="3091873926" sldId="263"/>
            <ac:picMk id="43" creationId="{FC62830B-241E-C19F-7306-873C2A9BEEF3}"/>
          </ac:picMkLst>
        </pc:picChg>
        <pc:picChg chg="mod">
          <ac:chgData name="Miha Vitorovič" userId="b4f21d1a-dc6a-4bee-a48a-8c2cc206522b" providerId="ADAL" clId="{880DA21C-7090-445F-B011-0FD57033395E}" dt="2024-02-01T10:56:24.323" v="309" actId="1036"/>
          <ac:picMkLst>
            <pc:docMk/>
            <pc:sldMk cId="3091873926" sldId="263"/>
            <ac:picMk id="44" creationId="{7764BD95-2EF9-B06F-C242-354D98D14BF0}"/>
          </ac:picMkLst>
        </pc:picChg>
        <pc:picChg chg="mod">
          <ac:chgData name="Miha Vitorovič" userId="b4f21d1a-dc6a-4bee-a48a-8c2cc206522b" providerId="ADAL" clId="{880DA21C-7090-445F-B011-0FD57033395E}" dt="2024-02-01T10:56:24.323" v="309" actId="1036"/>
          <ac:picMkLst>
            <pc:docMk/>
            <pc:sldMk cId="3091873926" sldId="263"/>
            <ac:picMk id="45" creationId="{0BCA38FD-8FF7-3575-8DBA-DBDF152C982E}"/>
          </ac:picMkLst>
        </pc:picChg>
        <pc:picChg chg="mod">
          <ac:chgData name="Miha Vitorovič" userId="b4f21d1a-dc6a-4bee-a48a-8c2cc206522b" providerId="ADAL" clId="{880DA21C-7090-445F-B011-0FD57033395E}" dt="2024-02-01T10:56:24.323" v="309" actId="1036"/>
          <ac:picMkLst>
            <pc:docMk/>
            <pc:sldMk cId="3091873926" sldId="263"/>
            <ac:picMk id="46" creationId="{B9272067-B2DE-0CFE-5AA0-8A275F674085}"/>
          </ac:picMkLst>
        </pc:picChg>
        <pc:picChg chg="mod">
          <ac:chgData name="Miha Vitorovič" userId="b4f21d1a-dc6a-4bee-a48a-8c2cc206522b" providerId="ADAL" clId="{880DA21C-7090-445F-B011-0FD57033395E}" dt="2024-02-01T10:56:24.323" v="309" actId="1036"/>
          <ac:picMkLst>
            <pc:docMk/>
            <pc:sldMk cId="3091873926" sldId="263"/>
            <ac:picMk id="47" creationId="{145E364F-FD25-E161-2EA9-0ED056523CB6}"/>
          </ac:picMkLst>
        </pc:picChg>
        <pc:picChg chg="mod">
          <ac:chgData name="Miha Vitorovič" userId="b4f21d1a-dc6a-4bee-a48a-8c2cc206522b" providerId="ADAL" clId="{880DA21C-7090-445F-B011-0FD57033395E}" dt="2024-02-01T10:56:24.323" v="309" actId="1036"/>
          <ac:picMkLst>
            <pc:docMk/>
            <pc:sldMk cId="3091873926" sldId="263"/>
            <ac:picMk id="48" creationId="{6DDE56B7-2409-9CFD-8030-3D06A55F6BB0}"/>
          </ac:picMkLst>
        </pc:picChg>
        <pc:picChg chg="mod">
          <ac:chgData name="Miha Vitorovič" userId="b4f21d1a-dc6a-4bee-a48a-8c2cc206522b" providerId="ADAL" clId="{880DA21C-7090-445F-B011-0FD57033395E}" dt="2024-02-01T10:56:24.323" v="309" actId="1036"/>
          <ac:picMkLst>
            <pc:docMk/>
            <pc:sldMk cId="3091873926" sldId="263"/>
            <ac:picMk id="49" creationId="{11E84B4D-9FC0-6DFE-AC48-E6945964FEAF}"/>
          </ac:picMkLst>
        </pc:picChg>
        <pc:picChg chg="mod">
          <ac:chgData name="Miha Vitorovič" userId="b4f21d1a-dc6a-4bee-a48a-8c2cc206522b" providerId="ADAL" clId="{880DA21C-7090-445F-B011-0FD57033395E}" dt="2024-02-01T10:56:24.323" v="309" actId="1036"/>
          <ac:picMkLst>
            <pc:docMk/>
            <pc:sldMk cId="3091873926" sldId="263"/>
            <ac:picMk id="50" creationId="{4A3134D6-6C35-D433-4AFA-543B54E30185}"/>
          </ac:picMkLst>
        </pc:picChg>
        <pc:picChg chg="mod">
          <ac:chgData name="Miha Vitorovič" userId="b4f21d1a-dc6a-4bee-a48a-8c2cc206522b" providerId="ADAL" clId="{880DA21C-7090-445F-B011-0FD57033395E}" dt="2024-02-01T10:56:24.323" v="309" actId="1036"/>
          <ac:picMkLst>
            <pc:docMk/>
            <pc:sldMk cId="3091873926" sldId="263"/>
            <ac:picMk id="51" creationId="{78732F73-C751-323B-89E7-F858B7FA1308}"/>
          </ac:picMkLst>
        </pc:picChg>
      </pc:sldChg>
      <pc:sldChg chg="del">
        <pc:chgData name="Miha Vitorovič" userId="b4f21d1a-dc6a-4bee-a48a-8c2cc206522b" providerId="ADAL" clId="{880DA21C-7090-445F-B011-0FD57033395E}" dt="2024-02-01T10:57:23.161" v="310" actId="2696"/>
        <pc:sldMkLst>
          <pc:docMk/>
          <pc:sldMk cId="3704117456" sldId="264"/>
        </pc:sldMkLst>
      </pc:sldChg>
      <pc:sldChg chg="del">
        <pc:chgData name="Miha Vitorovič" userId="b4f21d1a-dc6a-4bee-a48a-8c2cc206522b" providerId="ADAL" clId="{880DA21C-7090-445F-B011-0FD57033395E}" dt="2024-02-01T11:00:51.222" v="328" actId="2696"/>
        <pc:sldMkLst>
          <pc:docMk/>
          <pc:sldMk cId="4197692953" sldId="265"/>
        </pc:sldMkLst>
      </pc:sldChg>
      <pc:sldChg chg="del">
        <pc:chgData name="Miha Vitorovič" userId="b4f21d1a-dc6a-4bee-a48a-8c2cc206522b" providerId="ADAL" clId="{880DA21C-7090-445F-B011-0FD57033395E}" dt="2024-02-01T11:00:56.065" v="330" actId="2696"/>
        <pc:sldMkLst>
          <pc:docMk/>
          <pc:sldMk cId="481328740" sldId="266"/>
        </pc:sldMkLst>
      </pc:sldChg>
      <pc:sldChg chg="addSp delSp modSp mod ord modNotes modNotesTx">
        <pc:chgData name="Miha Vitorovič" userId="b4f21d1a-dc6a-4bee-a48a-8c2cc206522b" providerId="ADAL" clId="{880DA21C-7090-445F-B011-0FD57033395E}" dt="2024-02-06T08:04:33.566" v="2121" actId="313"/>
        <pc:sldMkLst>
          <pc:docMk/>
          <pc:sldMk cId="2409739947" sldId="267"/>
        </pc:sldMkLst>
        <pc:spChg chg="mod">
          <ac:chgData name="Miha Vitorovič" userId="b4f21d1a-dc6a-4bee-a48a-8c2cc206522b" providerId="ADAL" clId="{880DA21C-7090-445F-B011-0FD57033395E}" dt="2024-02-01T12:09:10.689" v="950" actId="790"/>
          <ac:spMkLst>
            <pc:docMk/>
            <pc:sldMk cId="2409739947" sldId="267"/>
            <ac:spMk id="2" creationId="{30731BBC-C010-F748-B316-1E1F4615A03F}"/>
          </ac:spMkLst>
        </pc:spChg>
        <pc:spChg chg="del">
          <ac:chgData name="Miha Vitorovič" userId="b4f21d1a-dc6a-4bee-a48a-8c2cc206522b" providerId="ADAL" clId="{880DA21C-7090-445F-B011-0FD57033395E}" dt="2024-02-01T10:57:35.162" v="311" actId="478"/>
          <ac:spMkLst>
            <pc:docMk/>
            <pc:sldMk cId="2409739947" sldId="267"/>
            <ac:spMk id="3" creationId="{CC9CA069-E327-C440-87DB-FA3A0754DF4B}"/>
          </ac:spMkLst>
        </pc:spChg>
        <pc:spChg chg="del">
          <ac:chgData name="Miha Vitorovič" userId="b4f21d1a-dc6a-4bee-a48a-8c2cc206522b" providerId="ADAL" clId="{880DA21C-7090-445F-B011-0FD57033395E}" dt="2024-02-01T10:57:39.200" v="312" actId="478"/>
          <ac:spMkLst>
            <pc:docMk/>
            <pc:sldMk cId="2409739947" sldId="267"/>
            <ac:spMk id="4" creationId="{CBF4CA8C-DC3C-BA40-BAE3-B102AD314C27}"/>
          </ac:spMkLst>
        </pc:spChg>
        <pc:spChg chg="del">
          <ac:chgData name="Miha Vitorovič" userId="b4f21d1a-dc6a-4bee-a48a-8c2cc206522b" providerId="ADAL" clId="{880DA21C-7090-445F-B011-0FD57033395E}" dt="2024-02-01T10:59:47.299" v="323" actId="478"/>
          <ac:spMkLst>
            <pc:docMk/>
            <pc:sldMk cId="2409739947" sldId="267"/>
            <ac:spMk id="5" creationId="{00000000-0000-0000-0000-000000000000}"/>
          </ac:spMkLst>
        </pc:spChg>
        <pc:spChg chg="add del mod">
          <ac:chgData name="Miha Vitorovič" userId="b4f21d1a-dc6a-4bee-a48a-8c2cc206522b" providerId="ADAL" clId="{880DA21C-7090-445F-B011-0FD57033395E}" dt="2024-02-01T10:59:47.299" v="323" actId="478"/>
          <ac:spMkLst>
            <pc:docMk/>
            <pc:sldMk cId="2409739947" sldId="267"/>
            <ac:spMk id="7" creationId="{6B3FC38C-65A0-E4B3-4E5E-0A0A28D11C85}"/>
          </ac:spMkLst>
        </pc:spChg>
        <pc:spChg chg="add del mod">
          <ac:chgData name="Miha Vitorovič" userId="b4f21d1a-dc6a-4bee-a48a-8c2cc206522b" providerId="ADAL" clId="{880DA21C-7090-445F-B011-0FD57033395E}" dt="2024-02-01T10:59:47.299" v="323" actId="478"/>
          <ac:spMkLst>
            <pc:docMk/>
            <pc:sldMk cId="2409739947" sldId="267"/>
            <ac:spMk id="8" creationId="{EED7C6FC-03A8-E51B-340E-C31AA9CE8D88}"/>
          </ac:spMkLst>
        </pc:spChg>
        <pc:spChg chg="add del mod">
          <ac:chgData name="Miha Vitorovič" userId="b4f21d1a-dc6a-4bee-a48a-8c2cc206522b" providerId="ADAL" clId="{880DA21C-7090-445F-B011-0FD57033395E}" dt="2024-02-01T10:59:47.299" v="323" actId="478"/>
          <ac:spMkLst>
            <pc:docMk/>
            <pc:sldMk cId="2409739947" sldId="267"/>
            <ac:spMk id="9" creationId="{E2807469-E9AC-4FE4-7CFC-8907DE92DEAB}"/>
          </ac:spMkLst>
        </pc:spChg>
        <pc:spChg chg="add del mod">
          <ac:chgData name="Miha Vitorovič" userId="b4f21d1a-dc6a-4bee-a48a-8c2cc206522b" providerId="ADAL" clId="{880DA21C-7090-445F-B011-0FD57033395E}" dt="2024-02-01T10:59:47.299" v="323" actId="478"/>
          <ac:spMkLst>
            <pc:docMk/>
            <pc:sldMk cId="2409739947" sldId="267"/>
            <ac:spMk id="10" creationId="{0755E8BF-36AA-AC6E-82F4-4CAF0BB8197D}"/>
          </ac:spMkLst>
        </pc:spChg>
        <pc:spChg chg="add del mod">
          <ac:chgData name="Miha Vitorovič" userId="b4f21d1a-dc6a-4bee-a48a-8c2cc206522b" providerId="ADAL" clId="{880DA21C-7090-445F-B011-0FD57033395E}" dt="2024-02-01T10:59:47.299" v="323" actId="478"/>
          <ac:spMkLst>
            <pc:docMk/>
            <pc:sldMk cId="2409739947" sldId="267"/>
            <ac:spMk id="15" creationId="{DAFB36A8-CB6E-F441-C34D-CF546E1390B3}"/>
          </ac:spMkLst>
        </pc:spChg>
        <pc:spChg chg="add del mod">
          <ac:chgData name="Miha Vitorovič" userId="b4f21d1a-dc6a-4bee-a48a-8c2cc206522b" providerId="ADAL" clId="{880DA21C-7090-445F-B011-0FD57033395E}" dt="2024-02-01T10:59:47.299" v="323" actId="478"/>
          <ac:spMkLst>
            <pc:docMk/>
            <pc:sldMk cId="2409739947" sldId="267"/>
            <ac:spMk id="16" creationId="{40B39FFA-A22D-D14F-1232-7F479252B6D4}"/>
          </ac:spMkLst>
        </pc:spChg>
        <pc:spChg chg="add del mod">
          <ac:chgData name="Miha Vitorovič" userId="b4f21d1a-dc6a-4bee-a48a-8c2cc206522b" providerId="ADAL" clId="{880DA21C-7090-445F-B011-0FD57033395E}" dt="2024-02-01T10:59:47.299" v="323" actId="478"/>
          <ac:spMkLst>
            <pc:docMk/>
            <pc:sldMk cId="2409739947" sldId="267"/>
            <ac:spMk id="17" creationId="{D2350920-BEBC-CE04-21E0-8929B772ECF2}"/>
          </ac:spMkLst>
        </pc:spChg>
        <pc:spChg chg="add del mod">
          <ac:chgData name="Miha Vitorovič" userId="b4f21d1a-dc6a-4bee-a48a-8c2cc206522b" providerId="ADAL" clId="{880DA21C-7090-445F-B011-0FD57033395E}" dt="2024-02-01T10:59:47.299" v="323" actId="478"/>
          <ac:spMkLst>
            <pc:docMk/>
            <pc:sldMk cId="2409739947" sldId="267"/>
            <ac:spMk id="18" creationId="{C875710A-7C21-28D6-E85D-651AFA3AAA02}"/>
          </ac:spMkLst>
        </pc:spChg>
        <pc:spChg chg="add del mod">
          <ac:chgData name="Miha Vitorovič" userId="b4f21d1a-dc6a-4bee-a48a-8c2cc206522b" providerId="ADAL" clId="{880DA21C-7090-445F-B011-0FD57033395E}" dt="2024-02-01T10:59:47.299" v="323" actId="478"/>
          <ac:spMkLst>
            <pc:docMk/>
            <pc:sldMk cId="2409739947" sldId="267"/>
            <ac:spMk id="19" creationId="{49057DB3-5051-7855-2FDB-D6638CA33F84}"/>
          </ac:spMkLst>
        </pc:spChg>
        <pc:spChg chg="add del mod">
          <ac:chgData name="Miha Vitorovič" userId="b4f21d1a-dc6a-4bee-a48a-8c2cc206522b" providerId="ADAL" clId="{880DA21C-7090-445F-B011-0FD57033395E}" dt="2024-02-01T10:59:47.299" v="323" actId="478"/>
          <ac:spMkLst>
            <pc:docMk/>
            <pc:sldMk cId="2409739947" sldId="267"/>
            <ac:spMk id="20" creationId="{65A7DCE4-60D9-4FFA-9FF9-CF7875F245F9}"/>
          </ac:spMkLst>
        </pc:spChg>
        <pc:spChg chg="add del mod">
          <ac:chgData name="Miha Vitorovič" userId="b4f21d1a-dc6a-4bee-a48a-8c2cc206522b" providerId="ADAL" clId="{880DA21C-7090-445F-B011-0FD57033395E}" dt="2024-02-01T10:59:47.299" v="323" actId="478"/>
          <ac:spMkLst>
            <pc:docMk/>
            <pc:sldMk cId="2409739947" sldId="267"/>
            <ac:spMk id="21" creationId="{2A067A99-0497-CF0C-C32A-5807831CF412}"/>
          </ac:spMkLst>
        </pc:spChg>
        <pc:spChg chg="add del mod">
          <ac:chgData name="Miha Vitorovič" userId="b4f21d1a-dc6a-4bee-a48a-8c2cc206522b" providerId="ADAL" clId="{880DA21C-7090-445F-B011-0FD57033395E}" dt="2024-02-01T10:59:47.299" v="323" actId="478"/>
          <ac:spMkLst>
            <pc:docMk/>
            <pc:sldMk cId="2409739947" sldId="267"/>
            <ac:spMk id="23" creationId="{EB0A8480-9BA2-F71C-D42A-AD08FDC78132}"/>
          </ac:spMkLst>
        </pc:spChg>
        <pc:spChg chg="add mod">
          <ac:chgData name="Miha Vitorovič" userId="b4f21d1a-dc6a-4bee-a48a-8c2cc206522b" providerId="ADAL" clId="{880DA21C-7090-445F-B011-0FD57033395E}" dt="2024-02-02T09:31:06.710" v="2012" actId="2711"/>
          <ac:spMkLst>
            <pc:docMk/>
            <pc:sldMk cId="2409739947" sldId="267"/>
            <ac:spMk id="25" creationId="{E80DFB7D-15A8-9D08-45E3-9BC9AA55D582}"/>
          </ac:spMkLst>
        </pc:spChg>
        <pc:spChg chg="add mod">
          <ac:chgData name="Miha Vitorovič" userId="b4f21d1a-dc6a-4bee-a48a-8c2cc206522b" providerId="ADAL" clId="{880DA21C-7090-445F-B011-0FD57033395E}" dt="2024-02-02T09:31:06.710" v="2012" actId="2711"/>
          <ac:spMkLst>
            <pc:docMk/>
            <pc:sldMk cId="2409739947" sldId="267"/>
            <ac:spMk id="26" creationId="{D7D708E2-EEFD-CC34-6C17-6F879784543E}"/>
          </ac:spMkLst>
        </pc:spChg>
        <pc:spChg chg="add mod">
          <ac:chgData name="Miha Vitorovič" userId="b4f21d1a-dc6a-4bee-a48a-8c2cc206522b" providerId="ADAL" clId="{880DA21C-7090-445F-B011-0FD57033395E}" dt="2024-02-02T09:31:06.710" v="2012" actId="2711"/>
          <ac:spMkLst>
            <pc:docMk/>
            <pc:sldMk cId="2409739947" sldId="267"/>
            <ac:spMk id="27" creationId="{7AB97584-869C-90FF-F76E-5A78F2A5ECD8}"/>
          </ac:spMkLst>
        </pc:spChg>
        <pc:spChg chg="add mod">
          <ac:chgData name="Miha Vitorovič" userId="b4f21d1a-dc6a-4bee-a48a-8c2cc206522b" providerId="ADAL" clId="{880DA21C-7090-445F-B011-0FD57033395E}" dt="2024-02-02T09:31:06.710" v="2012" actId="2711"/>
          <ac:spMkLst>
            <pc:docMk/>
            <pc:sldMk cId="2409739947" sldId="267"/>
            <ac:spMk id="28" creationId="{41278402-E86A-A335-63E3-16C1A2EA15D1}"/>
          </ac:spMkLst>
        </pc:spChg>
        <pc:spChg chg="add mod">
          <ac:chgData name="Miha Vitorovič" userId="b4f21d1a-dc6a-4bee-a48a-8c2cc206522b" providerId="ADAL" clId="{880DA21C-7090-445F-B011-0FD57033395E}" dt="2024-02-02T09:31:06.710" v="2012" actId="2711"/>
          <ac:spMkLst>
            <pc:docMk/>
            <pc:sldMk cId="2409739947" sldId="267"/>
            <ac:spMk id="33" creationId="{C034FD44-1D1B-948F-A129-223AE92202B2}"/>
          </ac:spMkLst>
        </pc:spChg>
        <pc:spChg chg="add mod">
          <ac:chgData name="Miha Vitorovič" userId="b4f21d1a-dc6a-4bee-a48a-8c2cc206522b" providerId="ADAL" clId="{880DA21C-7090-445F-B011-0FD57033395E}" dt="2024-02-02T09:31:06.710" v="2012" actId="2711"/>
          <ac:spMkLst>
            <pc:docMk/>
            <pc:sldMk cId="2409739947" sldId="267"/>
            <ac:spMk id="34" creationId="{D0645230-5F47-E53F-C485-D0200F3E476F}"/>
          </ac:spMkLst>
        </pc:spChg>
        <pc:spChg chg="add mod">
          <ac:chgData name="Miha Vitorovič" userId="b4f21d1a-dc6a-4bee-a48a-8c2cc206522b" providerId="ADAL" clId="{880DA21C-7090-445F-B011-0FD57033395E}" dt="2024-02-02T09:31:06.710" v="2012" actId="2711"/>
          <ac:spMkLst>
            <pc:docMk/>
            <pc:sldMk cId="2409739947" sldId="267"/>
            <ac:spMk id="35" creationId="{653FB694-5FAF-99AC-CE08-E0886367D231}"/>
          </ac:spMkLst>
        </pc:spChg>
        <pc:spChg chg="add mod">
          <ac:chgData name="Miha Vitorovič" userId="b4f21d1a-dc6a-4bee-a48a-8c2cc206522b" providerId="ADAL" clId="{880DA21C-7090-445F-B011-0FD57033395E}" dt="2024-02-02T09:31:06.710" v="2012" actId="2711"/>
          <ac:spMkLst>
            <pc:docMk/>
            <pc:sldMk cId="2409739947" sldId="267"/>
            <ac:spMk id="36" creationId="{674AB951-CEE6-2784-47DD-E4BD35A16C2A}"/>
          </ac:spMkLst>
        </pc:spChg>
        <pc:spChg chg="add mod">
          <ac:chgData name="Miha Vitorovič" userId="b4f21d1a-dc6a-4bee-a48a-8c2cc206522b" providerId="ADAL" clId="{880DA21C-7090-445F-B011-0FD57033395E}" dt="2024-02-02T09:31:06.710" v="2012" actId="2711"/>
          <ac:spMkLst>
            <pc:docMk/>
            <pc:sldMk cId="2409739947" sldId="267"/>
            <ac:spMk id="37" creationId="{DC319D21-DD2B-A30B-B6CE-F3C6AE55F9DD}"/>
          </ac:spMkLst>
        </pc:spChg>
        <pc:spChg chg="add mod">
          <ac:chgData name="Miha Vitorovič" userId="b4f21d1a-dc6a-4bee-a48a-8c2cc206522b" providerId="ADAL" clId="{880DA21C-7090-445F-B011-0FD57033395E}" dt="2024-02-02T09:31:06.710" v="2012" actId="2711"/>
          <ac:spMkLst>
            <pc:docMk/>
            <pc:sldMk cId="2409739947" sldId="267"/>
            <ac:spMk id="38" creationId="{587EE300-A3E7-3D54-E00F-6C4E47BDAFB2}"/>
          </ac:spMkLst>
        </pc:spChg>
        <pc:spChg chg="add mod">
          <ac:chgData name="Miha Vitorovič" userId="b4f21d1a-dc6a-4bee-a48a-8c2cc206522b" providerId="ADAL" clId="{880DA21C-7090-445F-B011-0FD57033395E}" dt="2024-02-02T09:31:06.710" v="2012" actId="2711"/>
          <ac:spMkLst>
            <pc:docMk/>
            <pc:sldMk cId="2409739947" sldId="267"/>
            <ac:spMk id="39" creationId="{23CE8B4D-51DF-8F56-4375-C3367718144D}"/>
          </ac:spMkLst>
        </pc:spChg>
        <pc:spChg chg="add mod">
          <ac:chgData name="Miha Vitorovič" userId="b4f21d1a-dc6a-4bee-a48a-8c2cc206522b" providerId="ADAL" clId="{880DA21C-7090-445F-B011-0FD57033395E}" dt="2024-02-02T09:31:06.710" v="2012" actId="2711"/>
          <ac:spMkLst>
            <pc:docMk/>
            <pc:sldMk cId="2409739947" sldId="267"/>
            <ac:spMk id="41" creationId="{AC2B7771-6A6D-0661-7110-F4F7F408C4C3}"/>
          </ac:spMkLst>
        </pc:spChg>
        <pc:grpChg chg="add mod">
          <ac:chgData name="Miha Vitorovič" userId="b4f21d1a-dc6a-4bee-a48a-8c2cc206522b" providerId="ADAL" clId="{880DA21C-7090-445F-B011-0FD57033395E}" dt="2024-02-02T09:04:18.175" v="1904" actId="1076"/>
          <ac:grpSpMkLst>
            <pc:docMk/>
            <pc:sldMk cId="2409739947" sldId="267"/>
            <ac:grpSpMk id="3" creationId="{E7CC578F-9E99-7EE5-7A99-B9FC2A048591}"/>
          </ac:grpSpMkLst>
        </pc:grpChg>
        <pc:picChg chg="add del mod">
          <ac:chgData name="Miha Vitorovič" userId="b4f21d1a-dc6a-4bee-a48a-8c2cc206522b" providerId="ADAL" clId="{880DA21C-7090-445F-B011-0FD57033395E}" dt="2024-02-01T10:59:47.299" v="323" actId="478"/>
          <ac:picMkLst>
            <pc:docMk/>
            <pc:sldMk cId="2409739947" sldId="267"/>
            <ac:picMk id="6" creationId="{CF42EC87-A44E-9274-316B-B4FC72D063D3}"/>
          </ac:picMkLst>
        </pc:picChg>
        <pc:picChg chg="add del mod">
          <ac:chgData name="Miha Vitorovič" userId="b4f21d1a-dc6a-4bee-a48a-8c2cc206522b" providerId="ADAL" clId="{880DA21C-7090-445F-B011-0FD57033395E}" dt="2024-02-01T10:59:47.299" v="323" actId="478"/>
          <ac:picMkLst>
            <pc:docMk/>
            <pc:sldMk cId="2409739947" sldId="267"/>
            <ac:picMk id="11" creationId="{D32532CF-0BE5-6EFC-EBE6-392640E08703}"/>
          </ac:picMkLst>
        </pc:picChg>
        <pc:picChg chg="add del mod">
          <ac:chgData name="Miha Vitorovič" userId="b4f21d1a-dc6a-4bee-a48a-8c2cc206522b" providerId="ADAL" clId="{880DA21C-7090-445F-B011-0FD57033395E}" dt="2024-02-01T10:59:47.299" v="323" actId="478"/>
          <ac:picMkLst>
            <pc:docMk/>
            <pc:sldMk cId="2409739947" sldId="267"/>
            <ac:picMk id="12" creationId="{B421C43F-01AC-8BF3-A275-BA290F0DFEDD}"/>
          </ac:picMkLst>
        </pc:picChg>
        <pc:picChg chg="add del mod">
          <ac:chgData name="Miha Vitorovič" userId="b4f21d1a-dc6a-4bee-a48a-8c2cc206522b" providerId="ADAL" clId="{880DA21C-7090-445F-B011-0FD57033395E}" dt="2024-02-01T10:59:47.299" v="323" actId="478"/>
          <ac:picMkLst>
            <pc:docMk/>
            <pc:sldMk cId="2409739947" sldId="267"/>
            <ac:picMk id="13" creationId="{A57A2D49-5DDC-F341-E353-3E4B4F55EC27}"/>
          </ac:picMkLst>
        </pc:picChg>
        <pc:picChg chg="add del mod">
          <ac:chgData name="Miha Vitorovič" userId="b4f21d1a-dc6a-4bee-a48a-8c2cc206522b" providerId="ADAL" clId="{880DA21C-7090-445F-B011-0FD57033395E}" dt="2024-02-01T10:59:47.299" v="323" actId="478"/>
          <ac:picMkLst>
            <pc:docMk/>
            <pc:sldMk cId="2409739947" sldId="267"/>
            <ac:picMk id="14" creationId="{EC7989AB-45D6-B7F0-CB93-A6B581F73EA9}"/>
          </ac:picMkLst>
        </pc:picChg>
        <pc:picChg chg="add del mod">
          <ac:chgData name="Miha Vitorovič" userId="b4f21d1a-dc6a-4bee-a48a-8c2cc206522b" providerId="ADAL" clId="{880DA21C-7090-445F-B011-0FD57033395E}" dt="2024-02-01T10:59:47.299" v="323" actId="478"/>
          <ac:picMkLst>
            <pc:docMk/>
            <pc:sldMk cId="2409739947" sldId="267"/>
            <ac:picMk id="22" creationId="{808A488B-4F04-40E7-14F9-88785641D0AC}"/>
          </ac:picMkLst>
        </pc:picChg>
        <pc:picChg chg="add mod">
          <ac:chgData name="Miha Vitorovič" userId="b4f21d1a-dc6a-4bee-a48a-8c2cc206522b" providerId="ADAL" clId="{880DA21C-7090-445F-B011-0FD57033395E}" dt="2024-02-02T09:04:08.298" v="1903" actId="164"/>
          <ac:picMkLst>
            <pc:docMk/>
            <pc:sldMk cId="2409739947" sldId="267"/>
            <ac:picMk id="24" creationId="{07481B12-64C5-2E74-9ADC-44B989B1ADEA}"/>
          </ac:picMkLst>
        </pc:picChg>
        <pc:picChg chg="add mod">
          <ac:chgData name="Miha Vitorovič" userId="b4f21d1a-dc6a-4bee-a48a-8c2cc206522b" providerId="ADAL" clId="{880DA21C-7090-445F-B011-0FD57033395E}" dt="2024-02-02T09:04:08.298" v="1903" actId="164"/>
          <ac:picMkLst>
            <pc:docMk/>
            <pc:sldMk cId="2409739947" sldId="267"/>
            <ac:picMk id="29" creationId="{C64B7560-C5AD-9EBA-CE59-3BEC10F2D375}"/>
          </ac:picMkLst>
        </pc:picChg>
        <pc:picChg chg="add mod">
          <ac:chgData name="Miha Vitorovič" userId="b4f21d1a-dc6a-4bee-a48a-8c2cc206522b" providerId="ADAL" clId="{880DA21C-7090-445F-B011-0FD57033395E}" dt="2024-02-02T09:04:08.298" v="1903" actId="164"/>
          <ac:picMkLst>
            <pc:docMk/>
            <pc:sldMk cId="2409739947" sldId="267"/>
            <ac:picMk id="30" creationId="{569BBAE0-9A60-2DC0-6621-4DAADFDD855A}"/>
          </ac:picMkLst>
        </pc:picChg>
        <pc:picChg chg="add mod">
          <ac:chgData name="Miha Vitorovič" userId="b4f21d1a-dc6a-4bee-a48a-8c2cc206522b" providerId="ADAL" clId="{880DA21C-7090-445F-B011-0FD57033395E}" dt="2024-02-02T09:04:08.298" v="1903" actId="164"/>
          <ac:picMkLst>
            <pc:docMk/>
            <pc:sldMk cId="2409739947" sldId="267"/>
            <ac:picMk id="31" creationId="{6E2AAC3A-5093-2B7B-96B1-1CFB735D51FA}"/>
          </ac:picMkLst>
        </pc:picChg>
        <pc:picChg chg="add mod">
          <ac:chgData name="Miha Vitorovič" userId="b4f21d1a-dc6a-4bee-a48a-8c2cc206522b" providerId="ADAL" clId="{880DA21C-7090-445F-B011-0FD57033395E}" dt="2024-02-02T09:04:08.298" v="1903" actId="164"/>
          <ac:picMkLst>
            <pc:docMk/>
            <pc:sldMk cId="2409739947" sldId="267"/>
            <ac:picMk id="32" creationId="{1B30995B-D820-A1FA-7B7E-6A9381013589}"/>
          </ac:picMkLst>
        </pc:picChg>
        <pc:picChg chg="add mod">
          <ac:chgData name="Miha Vitorovič" userId="b4f21d1a-dc6a-4bee-a48a-8c2cc206522b" providerId="ADAL" clId="{880DA21C-7090-445F-B011-0FD57033395E}" dt="2024-02-02T09:04:08.298" v="1903" actId="164"/>
          <ac:picMkLst>
            <pc:docMk/>
            <pc:sldMk cId="2409739947" sldId="267"/>
            <ac:picMk id="40" creationId="{ECD0FA80-20CB-E84B-80D7-482727D07A69}"/>
          </ac:picMkLst>
        </pc:picChg>
      </pc:sldChg>
      <pc:sldChg chg="del">
        <pc:chgData name="Miha Vitorovič" userId="b4f21d1a-dc6a-4bee-a48a-8c2cc206522b" providerId="ADAL" clId="{880DA21C-7090-445F-B011-0FD57033395E}" dt="2024-02-01T11:00:58.304" v="331" actId="2696"/>
        <pc:sldMkLst>
          <pc:docMk/>
          <pc:sldMk cId="275132468" sldId="268"/>
        </pc:sldMkLst>
      </pc:sldChg>
      <pc:sldChg chg="del">
        <pc:chgData name="Miha Vitorovič" userId="b4f21d1a-dc6a-4bee-a48a-8c2cc206522b" providerId="ADAL" clId="{880DA21C-7090-445F-B011-0FD57033395E}" dt="2024-02-01T11:07:08.391" v="387" actId="2696"/>
        <pc:sldMkLst>
          <pc:docMk/>
          <pc:sldMk cId="4200531665" sldId="270"/>
        </pc:sldMkLst>
      </pc:sldChg>
      <pc:sldChg chg="del">
        <pc:chgData name="Miha Vitorovič" userId="b4f21d1a-dc6a-4bee-a48a-8c2cc206522b" providerId="ADAL" clId="{880DA21C-7090-445F-B011-0FD57033395E}" dt="2024-02-01T11:07:10.768" v="388" actId="2696"/>
        <pc:sldMkLst>
          <pc:docMk/>
          <pc:sldMk cId="3261949292" sldId="271"/>
        </pc:sldMkLst>
      </pc:sldChg>
      <pc:sldChg chg="del">
        <pc:chgData name="Miha Vitorovič" userId="b4f21d1a-dc6a-4bee-a48a-8c2cc206522b" providerId="ADAL" clId="{880DA21C-7090-445F-B011-0FD57033395E}" dt="2024-02-01T11:00:53.561" v="329" actId="2696"/>
        <pc:sldMkLst>
          <pc:docMk/>
          <pc:sldMk cId="1571199692" sldId="272"/>
        </pc:sldMkLst>
      </pc:sldChg>
      <pc:sldChg chg="modSp mod">
        <pc:chgData name="Miha Vitorovič" userId="b4f21d1a-dc6a-4bee-a48a-8c2cc206522b" providerId="ADAL" clId="{880DA21C-7090-445F-B011-0FD57033395E}" dt="2024-02-06T08:56:23.258" v="2123" actId="6549"/>
        <pc:sldMkLst>
          <pc:docMk/>
          <pc:sldMk cId="3092886100" sldId="273"/>
        </pc:sldMkLst>
        <pc:spChg chg="mod">
          <ac:chgData name="Miha Vitorovič" userId="b4f21d1a-dc6a-4bee-a48a-8c2cc206522b" providerId="ADAL" clId="{880DA21C-7090-445F-B011-0FD57033395E}" dt="2024-02-06T08:56:23.258" v="2123" actId="6549"/>
          <ac:spMkLst>
            <pc:docMk/>
            <pc:sldMk cId="3092886100" sldId="273"/>
            <ac:spMk id="5" creationId="{F76B7037-325E-C246-9099-B27B81C96EC5}"/>
          </ac:spMkLst>
        </pc:spChg>
      </pc:sldChg>
      <pc:sldChg chg="modSp mod">
        <pc:chgData name="Miha Vitorovič" userId="b4f21d1a-dc6a-4bee-a48a-8c2cc206522b" providerId="ADAL" clId="{880DA21C-7090-445F-B011-0FD57033395E}" dt="2024-02-02T09:12:04.408" v="1921" actId="20577"/>
        <pc:sldMkLst>
          <pc:docMk/>
          <pc:sldMk cId="1929636396" sldId="274"/>
        </pc:sldMkLst>
        <pc:spChg chg="mod">
          <ac:chgData name="Miha Vitorovič" userId="b4f21d1a-dc6a-4bee-a48a-8c2cc206522b" providerId="ADAL" clId="{880DA21C-7090-445F-B011-0FD57033395E}" dt="2024-02-01T07:34:29.001" v="40" actId="20577"/>
          <ac:spMkLst>
            <pc:docMk/>
            <pc:sldMk cId="1929636396" sldId="274"/>
            <ac:spMk id="2" creationId="{4FE2D6D5-7C8A-C3DC-25E5-46E9CF7DD9E6}"/>
          </ac:spMkLst>
        </pc:spChg>
        <pc:spChg chg="mod">
          <ac:chgData name="Miha Vitorovič" userId="b4f21d1a-dc6a-4bee-a48a-8c2cc206522b" providerId="ADAL" clId="{880DA21C-7090-445F-B011-0FD57033395E}" dt="2024-02-02T09:12:04.408" v="1921" actId="20577"/>
          <ac:spMkLst>
            <pc:docMk/>
            <pc:sldMk cId="1929636396" sldId="274"/>
            <ac:spMk id="3" creationId="{9B942AB6-2747-5F00-B1B1-BC8A78891632}"/>
          </ac:spMkLst>
        </pc:spChg>
      </pc:sldChg>
      <pc:sldChg chg="addSp modSp mod">
        <pc:chgData name="Miha Vitorovič" userId="b4f21d1a-dc6a-4bee-a48a-8c2cc206522b" providerId="ADAL" clId="{880DA21C-7090-445F-B011-0FD57033395E}" dt="2024-02-02T08:29:07.801" v="1876" actId="120"/>
        <pc:sldMkLst>
          <pc:docMk/>
          <pc:sldMk cId="2104781186" sldId="276"/>
        </pc:sldMkLst>
        <pc:spChg chg="mod">
          <ac:chgData name="Miha Vitorovič" userId="b4f21d1a-dc6a-4bee-a48a-8c2cc206522b" providerId="ADAL" clId="{880DA21C-7090-445F-B011-0FD57033395E}" dt="2024-02-02T08:27:28.061" v="1862" actId="6549"/>
          <ac:spMkLst>
            <pc:docMk/>
            <pc:sldMk cId="2104781186" sldId="276"/>
            <ac:spMk id="3" creationId="{00000000-0000-0000-0000-000000000000}"/>
          </ac:spMkLst>
        </pc:spChg>
        <pc:graphicFrameChg chg="add mod modGraphic">
          <ac:chgData name="Miha Vitorovič" userId="b4f21d1a-dc6a-4bee-a48a-8c2cc206522b" providerId="ADAL" clId="{880DA21C-7090-445F-B011-0FD57033395E}" dt="2024-02-02T08:29:07.801" v="1876" actId="120"/>
          <ac:graphicFrameMkLst>
            <pc:docMk/>
            <pc:sldMk cId="2104781186" sldId="276"/>
            <ac:graphicFrameMk id="5" creationId="{E66F12A2-0FCA-6F77-9649-9D6DBB83E20C}"/>
          </ac:graphicFrameMkLst>
        </pc:graphicFrameChg>
      </pc:sldChg>
      <pc:sldChg chg="modSp mod">
        <pc:chgData name="Miha Vitorovič" userId="b4f21d1a-dc6a-4bee-a48a-8c2cc206522b" providerId="ADAL" clId="{880DA21C-7090-445F-B011-0FD57033395E}" dt="2024-02-01T12:28:58.572" v="1128" actId="6549"/>
        <pc:sldMkLst>
          <pc:docMk/>
          <pc:sldMk cId="152807605" sldId="277"/>
        </pc:sldMkLst>
        <pc:spChg chg="mod">
          <ac:chgData name="Miha Vitorovič" userId="b4f21d1a-dc6a-4bee-a48a-8c2cc206522b" providerId="ADAL" clId="{880DA21C-7090-445F-B011-0FD57033395E}" dt="2024-02-01T12:28:58.572" v="1128" actId="6549"/>
          <ac:spMkLst>
            <pc:docMk/>
            <pc:sldMk cId="152807605" sldId="277"/>
            <ac:spMk id="3" creationId="{00000000-0000-0000-0000-000000000000}"/>
          </ac:spMkLst>
        </pc:spChg>
      </pc:sldChg>
      <pc:sldChg chg="del">
        <pc:chgData name="Miha Vitorovič" userId="b4f21d1a-dc6a-4bee-a48a-8c2cc206522b" providerId="ADAL" clId="{880DA21C-7090-445F-B011-0FD57033395E}" dt="2024-02-01T07:36:45.042" v="191" actId="2696"/>
        <pc:sldMkLst>
          <pc:docMk/>
          <pc:sldMk cId="416834419" sldId="278"/>
        </pc:sldMkLst>
      </pc:sldChg>
      <pc:sldChg chg="del">
        <pc:chgData name="Miha Vitorovič" userId="b4f21d1a-dc6a-4bee-a48a-8c2cc206522b" providerId="ADAL" clId="{880DA21C-7090-445F-B011-0FD57033395E}" dt="2024-02-01T13:59:59.884" v="1632" actId="2696"/>
        <pc:sldMkLst>
          <pc:docMk/>
          <pc:sldMk cId="1380558365" sldId="279"/>
        </pc:sldMkLst>
      </pc:sldChg>
      <pc:sldChg chg="modSp del mod">
        <pc:chgData name="Miha Vitorovič" userId="b4f21d1a-dc6a-4bee-a48a-8c2cc206522b" providerId="ADAL" clId="{880DA21C-7090-445F-B011-0FD57033395E}" dt="2024-02-01T10:50:14.127" v="225" actId="2696"/>
        <pc:sldMkLst>
          <pc:docMk/>
          <pc:sldMk cId="1734189801" sldId="280"/>
        </pc:sldMkLst>
        <pc:spChg chg="mod">
          <ac:chgData name="Miha Vitorovič" userId="b4f21d1a-dc6a-4bee-a48a-8c2cc206522b" providerId="ADAL" clId="{880DA21C-7090-445F-B011-0FD57033395E}" dt="2024-02-01T07:38:29.762" v="211" actId="20577"/>
          <ac:spMkLst>
            <pc:docMk/>
            <pc:sldMk cId="1734189801" sldId="280"/>
            <ac:spMk id="3" creationId="{BD434089-B780-484E-AF4B-64169B8920AC}"/>
          </ac:spMkLst>
        </pc:spChg>
      </pc:sldChg>
      <pc:sldChg chg="modSp add del mod">
        <pc:chgData name="Miha Vitorovič" userId="b4f21d1a-dc6a-4bee-a48a-8c2cc206522b" providerId="ADAL" clId="{880DA21C-7090-445F-B011-0FD57033395E}" dt="2024-02-01T12:25:28.489" v="1089" actId="2696"/>
        <pc:sldMkLst>
          <pc:docMk/>
          <pc:sldMk cId="2246585414" sldId="281"/>
        </pc:sldMkLst>
        <pc:spChg chg="mod">
          <ac:chgData name="Miha Vitorovič" userId="b4f21d1a-dc6a-4bee-a48a-8c2cc206522b" providerId="ADAL" clId="{880DA21C-7090-445F-B011-0FD57033395E}" dt="2024-02-01T12:13:11.098" v="954" actId="20577"/>
          <ac:spMkLst>
            <pc:docMk/>
            <pc:sldMk cId="2246585414" sldId="281"/>
            <ac:spMk id="3" creationId="{9B942AB6-2747-5F00-B1B1-BC8A78891632}"/>
          </ac:spMkLst>
        </pc:spChg>
      </pc:sldChg>
      <pc:sldChg chg="addSp delSp modSp new mod modNotesTx">
        <pc:chgData name="Miha Vitorovič" userId="b4f21d1a-dc6a-4bee-a48a-8c2cc206522b" providerId="ADAL" clId="{880DA21C-7090-445F-B011-0FD57033395E}" dt="2024-02-05T21:08:19.647" v="2107" actId="20577"/>
        <pc:sldMkLst>
          <pc:docMk/>
          <pc:sldMk cId="2385920696" sldId="282"/>
        </pc:sldMkLst>
        <pc:spChg chg="del">
          <ac:chgData name="Miha Vitorovič" userId="b4f21d1a-dc6a-4bee-a48a-8c2cc206522b" providerId="ADAL" clId="{880DA21C-7090-445F-B011-0FD57033395E}" dt="2024-02-01T10:51:13.425" v="227" actId="478"/>
          <ac:spMkLst>
            <pc:docMk/>
            <pc:sldMk cId="2385920696" sldId="282"/>
            <ac:spMk id="2" creationId="{5CAD56C4-ADBA-D7D7-A5B1-73A6642769ED}"/>
          </ac:spMkLst>
        </pc:spChg>
        <pc:spChg chg="add mod">
          <ac:chgData name="Miha Vitorovič" userId="b4f21d1a-dc6a-4bee-a48a-8c2cc206522b" providerId="ADAL" clId="{880DA21C-7090-445F-B011-0FD57033395E}" dt="2024-02-02T09:27:51.705" v="2010" actId="1036"/>
          <ac:spMkLst>
            <pc:docMk/>
            <pc:sldMk cId="2385920696" sldId="282"/>
            <ac:spMk id="2" creationId="{DB220984-E0C3-1750-C288-AC5D241EB05B}"/>
          </ac:spMkLst>
        </pc:spChg>
        <pc:spChg chg="add del mod">
          <ac:chgData name="Miha Vitorovič" userId="b4f21d1a-dc6a-4bee-a48a-8c2cc206522b" providerId="ADAL" clId="{880DA21C-7090-445F-B011-0FD57033395E}" dt="2024-02-02T09:25:43.614" v="1970" actId="478"/>
          <ac:spMkLst>
            <pc:docMk/>
            <pc:sldMk cId="2385920696" sldId="282"/>
            <ac:spMk id="4" creationId="{89468EBC-E9AA-E4B8-AB82-A1FCDAB5FD64}"/>
          </ac:spMkLst>
        </pc:spChg>
        <pc:spChg chg="add mod">
          <ac:chgData name="Miha Vitorovič" userId="b4f21d1a-dc6a-4bee-a48a-8c2cc206522b" providerId="ADAL" clId="{880DA21C-7090-445F-B011-0FD57033395E}" dt="2024-02-01T14:32:48.980" v="1648" actId="2711"/>
          <ac:spMkLst>
            <pc:docMk/>
            <pc:sldMk cId="2385920696" sldId="282"/>
            <ac:spMk id="5" creationId="{C159CD2A-2812-7197-F5FA-548883BB3993}"/>
          </ac:spMkLst>
        </pc:spChg>
        <pc:spChg chg="add mod">
          <ac:chgData name="Miha Vitorovič" userId="b4f21d1a-dc6a-4bee-a48a-8c2cc206522b" providerId="ADAL" clId="{880DA21C-7090-445F-B011-0FD57033395E}" dt="2024-02-01T14:32:48.980" v="1648" actId="2711"/>
          <ac:spMkLst>
            <pc:docMk/>
            <pc:sldMk cId="2385920696" sldId="282"/>
            <ac:spMk id="6" creationId="{E5F945EC-995C-1DBB-4184-10DDC0BD15CF}"/>
          </ac:spMkLst>
        </pc:spChg>
        <pc:spChg chg="add mod">
          <ac:chgData name="Miha Vitorovič" userId="b4f21d1a-dc6a-4bee-a48a-8c2cc206522b" providerId="ADAL" clId="{880DA21C-7090-445F-B011-0FD57033395E}" dt="2024-02-05T21:08:19.647" v="2107" actId="20577"/>
          <ac:spMkLst>
            <pc:docMk/>
            <pc:sldMk cId="2385920696" sldId="282"/>
            <ac:spMk id="7" creationId="{D8A88622-91E9-AF21-5D02-A06687946D98}"/>
          </ac:spMkLst>
        </pc:spChg>
        <pc:spChg chg="add mod">
          <ac:chgData name="Miha Vitorovič" userId="b4f21d1a-dc6a-4bee-a48a-8c2cc206522b" providerId="ADAL" clId="{880DA21C-7090-445F-B011-0FD57033395E}" dt="2024-02-01T14:32:48.980" v="1648" actId="2711"/>
          <ac:spMkLst>
            <pc:docMk/>
            <pc:sldMk cId="2385920696" sldId="282"/>
            <ac:spMk id="8" creationId="{06F99F05-1CD1-4899-997A-6522F6A46DD3}"/>
          </ac:spMkLst>
        </pc:spChg>
        <pc:spChg chg="add mod">
          <ac:chgData name="Miha Vitorovič" userId="b4f21d1a-dc6a-4bee-a48a-8c2cc206522b" providerId="ADAL" clId="{880DA21C-7090-445F-B011-0FD57033395E}" dt="2024-02-01T14:32:48.980" v="1648" actId="2711"/>
          <ac:spMkLst>
            <pc:docMk/>
            <pc:sldMk cId="2385920696" sldId="282"/>
            <ac:spMk id="9" creationId="{4C9CB9BC-7678-840D-A31C-1B0CFD574DFC}"/>
          </ac:spMkLst>
        </pc:spChg>
        <pc:spChg chg="add mod">
          <ac:chgData name="Miha Vitorovič" userId="b4f21d1a-dc6a-4bee-a48a-8c2cc206522b" providerId="ADAL" clId="{880DA21C-7090-445F-B011-0FD57033395E}" dt="2024-02-01T14:32:48.980" v="1648" actId="2711"/>
          <ac:spMkLst>
            <pc:docMk/>
            <pc:sldMk cId="2385920696" sldId="282"/>
            <ac:spMk id="10" creationId="{7323D037-FFD1-0D18-7F98-71C590ED6239}"/>
          </ac:spMkLst>
        </pc:spChg>
        <pc:spChg chg="add mod">
          <ac:chgData name="Miha Vitorovič" userId="b4f21d1a-dc6a-4bee-a48a-8c2cc206522b" providerId="ADAL" clId="{880DA21C-7090-445F-B011-0FD57033395E}" dt="2024-02-01T14:32:48.980" v="1648" actId="2711"/>
          <ac:spMkLst>
            <pc:docMk/>
            <pc:sldMk cId="2385920696" sldId="282"/>
            <ac:spMk id="11" creationId="{195B19A0-9494-C30C-B940-840AB61275EC}"/>
          </ac:spMkLst>
        </pc:spChg>
        <pc:spChg chg="add mod">
          <ac:chgData name="Miha Vitorovič" userId="b4f21d1a-dc6a-4bee-a48a-8c2cc206522b" providerId="ADAL" clId="{880DA21C-7090-445F-B011-0FD57033395E}" dt="2024-02-01T14:32:48.980" v="1648" actId="2711"/>
          <ac:spMkLst>
            <pc:docMk/>
            <pc:sldMk cId="2385920696" sldId="282"/>
            <ac:spMk id="12" creationId="{5687A656-E2D0-C975-4769-2FD16117E7C5}"/>
          </ac:spMkLst>
        </pc:spChg>
        <pc:picChg chg="add mod">
          <ac:chgData name="Miha Vitorovič" userId="b4f21d1a-dc6a-4bee-a48a-8c2cc206522b" providerId="ADAL" clId="{880DA21C-7090-445F-B011-0FD57033395E}" dt="2024-02-01T11:43:39.159" v="748" actId="1036"/>
          <ac:picMkLst>
            <pc:docMk/>
            <pc:sldMk cId="2385920696" sldId="282"/>
            <ac:picMk id="3" creationId="{DE504B71-B1A9-9A4A-330B-911CA4162233}"/>
          </ac:picMkLst>
        </pc:picChg>
        <pc:picChg chg="add del mod">
          <ac:chgData name="Miha Vitorovič" userId="b4f21d1a-dc6a-4bee-a48a-8c2cc206522b" providerId="ADAL" clId="{880DA21C-7090-445F-B011-0FD57033395E}" dt="2024-02-01T11:38:06.220" v="709" actId="478"/>
          <ac:picMkLst>
            <pc:docMk/>
            <pc:sldMk cId="2385920696" sldId="282"/>
            <ac:picMk id="13" creationId="{D2F6D879-8C51-09F7-43A8-D20413C36332}"/>
          </ac:picMkLst>
        </pc:picChg>
        <pc:picChg chg="add del mod">
          <ac:chgData name="Miha Vitorovič" userId="b4f21d1a-dc6a-4bee-a48a-8c2cc206522b" providerId="ADAL" clId="{880DA21C-7090-445F-B011-0FD57033395E}" dt="2024-02-01T11:38:06.220" v="709" actId="478"/>
          <ac:picMkLst>
            <pc:docMk/>
            <pc:sldMk cId="2385920696" sldId="282"/>
            <ac:picMk id="14" creationId="{2C8A28B0-A673-1D51-07AE-1B6912D7BC21}"/>
          </ac:picMkLst>
        </pc:picChg>
        <pc:picChg chg="add del mod">
          <ac:chgData name="Miha Vitorovič" userId="b4f21d1a-dc6a-4bee-a48a-8c2cc206522b" providerId="ADAL" clId="{880DA21C-7090-445F-B011-0FD57033395E}" dt="2024-02-01T11:38:06.220" v="709" actId="478"/>
          <ac:picMkLst>
            <pc:docMk/>
            <pc:sldMk cId="2385920696" sldId="282"/>
            <ac:picMk id="15" creationId="{A6467507-2C09-4BB4-D8DA-FC9577889033}"/>
          </ac:picMkLst>
        </pc:picChg>
        <pc:picChg chg="add del mod">
          <ac:chgData name="Miha Vitorovič" userId="b4f21d1a-dc6a-4bee-a48a-8c2cc206522b" providerId="ADAL" clId="{880DA21C-7090-445F-B011-0FD57033395E}" dt="2024-02-01T11:38:06.220" v="709" actId="478"/>
          <ac:picMkLst>
            <pc:docMk/>
            <pc:sldMk cId="2385920696" sldId="282"/>
            <ac:picMk id="16" creationId="{B029E08D-F295-F11E-7FE9-49927534651A}"/>
          </ac:picMkLst>
        </pc:picChg>
        <pc:picChg chg="add del mod">
          <ac:chgData name="Miha Vitorovič" userId="b4f21d1a-dc6a-4bee-a48a-8c2cc206522b" providerId="ADAL" clId="{880DA21C-7090-445F-B011-0FD57033395E}" dt="2024-02-01T11:38:06.220" v="709" actId="478"/>
          <ac:picMkLst>
            <pc:docMk/>
            <pc:sldMk cId="2385920696" sldId="282"/>
            <ac:picMk id="17" creationId="{1BE057F4-5FCE-3EB9-A1A0-06B8BF66A0E7}"/>
          </ac:picMkLst>
        </pc:picChg>
        <pc:picChg chg="add del mod">
          <ac:chgData name="Miha Vitorovič" userId="b4f21d1a-dc6a-4bee-a48a-8c2cc206522b" providerId="ADAL" clId="{880DA21C-7090-445F-B011-0FD57033395E}" dt="2024-02-01T11:38:06.220" v="709" actId="478"/>
          <ac:picMkLst>
            <pc:docMk/>
            <pc:sldMk cId="2385920696" sldId="282"/>
            <ac:picMk id="18" creationId="{373C5B37-5F36-8D7C-1C4C-12FA9A332B82}"/>
          </ac:picMkLst>
        </pc:picChg>
        <pc:picChg chg="add del mod">
          <ac:chgData name="Miha Vitorovič" userId="b4f21d1a-dc6a-4bee-a48a-8c2cc206522b" providerId="ADAL" clId="{880DA21C-7090-445F-B011-0FD57033395E}" dt="2024-02-01T11:38:06.220" v="709" actId="478"/>
          <ac:picMkLst>
            <pc:docMk/>
            <pc:sldMk cId="2385920696" sldId="282"/>
            <ac:picMk id="19" creationId="{8B29E448-F90D-A494-A611-977DBF8C893B}"/>
          </ac:picMkLst>
        </pc:picChg>
        <pc:picChg chg="add del mod">
          <ac:chgData name="Miha Vitorovič" userId="b4f21d1a-dc6a-4bee-a48a-8c2cc206522b" providerId="ADAL" clId="{880DA21C-7090-445F-B011-0FD57033395E}" dt="2024-02-01T11:38:06.220" v="709" actId="478"/>
          <ac:picMkLst>
            <pc:docMk/>
            <pc:sldMk cId="2385920696" sldId="282"/>
            <ac:picMk id="20" creationId="{6769728B-1E7C-1E08-7080-F8008B3F565A}"/>
          </ac:picMkLst>
        </pc:picChg>
        <pc:picChg chg="add mod">
          <ac:chgData name="Miha Vitorovič" userId="b4f21d1a-dc6a-4bee-a48a-8c2cc206522b" providerId="ADAL" clId="{880DA21C-7090-445F-B011-0FD57033395E}" dt="2024-02-01T11:43:42.662" v="752" actId="1038"/>
          <ac:picMkLst>
            <pc:docMk/>
            <pc:sldMk cId="2385920696" sldId="282"/>
            <ac:picMk id="21" creationId="{F85F1CB3-BCA7-8257-6491-B7ACD895DE0C}"/>
          </ac:picMkLst>
        </pc:picChg>
        <pc:picChg chg="add mod">
          <ac:chgData name="Miha Vitorovič" userId="b4f21d1a-dc6a-4bee-a48a-8c2cc206522b" providerId="ADAL" clId="{880DA21C-7090-445F-B011-0FD57033395E}" dt="2024-02-01T11:43:31.208" v="745" actId="1076"/>
          <ac:picMkLst>
            <pc:docMk/>
            <pc:sldMk cId="2385920696" sldId="282"/>
            <ac:picMk id="22" creationId="{6AD8B336-ADCD-60A7-B96D-4C5D8349F2FB}"/>
          </ac:picMkLst>
        </pc:picChg>
        <pc:picChg chg="add mod">
          <ac:chgData name="Miha Vitorovič" userId="b4f21d1a-dc6a-4bee-a48a-8c2cc206522b" providerId="ADAL" clId="{880DA21C-7090-445F-B011-0FD57033395E}" dt="2024-02-01T11:43:21.540" v="744" actId="1076"/>
          <ac:picMkLst>
            <pc:docMk/>
            <pc:sldMk cId="2385920696" sldId="282"/>
            <ac:picMk id="23" creationId="{5684FBAD-D242-46FB-5981-E8CB87ED0347}"/>
          </ac:picMkLst>
        </pc:picChg>
        <pc:picChg chg="add mod">
          <ac:chgData name="Miha Vitorovič" userId="b4f21d1a-dc6a-4bee-a48a-8c2cc206522b" providerId="ADAL" clId="{880DA21C-7090-445F-B011-0FD57033395E}" dt="2024-02-01T11:43:12.056" v="743" actId="1076"/>
          <ac:picMkLst>
            <pc:docMk/>
            <pc:sldMk cId="2385920696" sldId="282"/>
            <ac:picMk id="24" creationId="{CD51CD69-C30B-0C54-EC72-80F1B4E8B87D}"/>
          </ac:picMkLst>
        </pc:picChg>
        <pc:picChg chg="add mod">
          <ac:chgData name="Miha Vitorovič" userId="b4f21d1a-dc6a-4bee-a48a-8c2cc206522b" providerId="ADAL" clId="{880DA21C-7090-445F-B011-0FD57033395E}" dt="2024-02-01T11:42:48.331" v="738" actId="1076"/>
          <ac:picMkLst>
            <pc:docMk/>
            <pc:sldMk cId="2385920696" sldId="282"/>
            <ac:picMk id="25" creationId="{B2EF0BC4-45FF-95DD-CA92-B12DBBA5A65B}"/>
          </ac:picMkLst>
        </pc:picChg>
        <pc:picChg chg="add mod">
          <ac:chgData name="Miha Vitorovič" userId="b4f21d1a-dc6a-4bee-a48a-8c2cc206522b" providerId="ADAL" clId="{880DA21C-7090-445F-B011-0FD57033395E}" dt="2024-02-01T11:42:04.491" v="737" actId="1076"/>
          <ac:picMkLst>
            <pc:docMk/>
            <pc:sldMk cId="2385920696" sldId="282"/>
            <ac:picMk id="26" creationId="{66C658F2-63C2-26B5-F8E1-873108B95361}"/>
          </ac:picMkLst>
        </pc:picChg>
        <pc:picChg chg="add mod">
          <ac:chgData name="Miha Vitorovič" userId="b4f21d1a-dc6a-4bee-a48a-8c2cc206522b" providerId="ADAL" clId="{880DA21C-7090-445F-B011-0FD57033395E}" dt="2024-02-01T11:41:40.037" v="734" actId="1037"/>
          <ac:picMkLst>
            <pc:docMk/>
            <pc:sldMk cId="2385920696" sldId="282"/>
            <ac:picMk id="27" creationId="{D4B50A92-2CF6-373C-F692-F1C86F0AFC18}"/>
          </ac:picMkLst>
        </pc:picChg>
        <pc:picChg chg="add mod">
          <ac:chgData name="Miha Vitorovič" userId="b4f21d1a-dc6a-4bee-a48a-8c2cc206522b" providerId="ADAL" clId="{880DA21C-7090-445F-B011-0FD57033395E}" dt="2024-02-01T11:41:11.708" v="729" actId="1038"/>
          <ac:picMkLst>
            <pc:docMk/>
            <pc:sldMk cId="2385920696" sldId="282"/>
            <ac:picMk id="28" creationId="{375372CF-BC0F-42F0-23DD-5915FFE0B1A8}"/>
          </ac:picMkLst>
        </pc:picChg>
        <pc:picChg chg="add mod">
          <ac:chgData name="Miha Vitorovič" userId="b4f21d1a-dc6a-4bee-a48a-8c2cc206522b" providerId="ADAL" clId="{880DA21C-7090-445F-B011-0FD57033395E}" dt="2024-02-01T11:38:34.134" v="712" actId="1076"/>
          <ac:picMkLst>
            <pc:docMk/>
            <pc:sldMk cId="2385920696" sldId="282"/>
            <ac:picMk id="29" creationId="{64E00A24-0F13-589A-1663-CB707B1B6B15}"/>
          </ac:picMkLst>
        </pc:picChg>
      </pc:sldChg>
      <pc:sldChg chg="addSp delSp modSp new mod ord modNotesTx">
        <pc:chgData name="Miha Vitorovič" userId="b4f21d1a-dc6a-4bee-a48a-8c2cc206522b" providerId="ADAL" clId="{880DA21C-7090-445F-B011-0FD57033395E}" dt="2024-02-06T08:01:44.824" v="2108" actId="6549"/>
        <pc:sldMkLst>
          <pc:docMk/>
          <pc:sldMk cId="2831063216" sldId="283"/>
        </pc:sldMkLst>
        <pc:spChg chg="mod">
          <ac:chgData name="Miha Vitorovič" userId="b4f21d1a-dc6a-4bee-a48a-8c2cc206522b" providerId="ADAL" clId="{880DA21C-7090-445F-B011-0FD57033395E}" dt="2024-02-01T11:06:03.077" v="383"/>
          <ac:spMkLst>
            <pc:docMk/>
            <pc:sldMk cId="2831063216" sldId="283"/>
            <ac:spMk id="2" creationId="{B00DB631-89E5-6EC2-5016-C454C26F2B9A}"/>
          </ac:spMkLst>
        </pc:spChg>
        <pc:spChg chg="del">
          <ac:chgData name="Miha Vitorovič" userId="b4f21d1a-dc6a-4bee-a48a-8c2cc206522b" providerId="ADAL" clId="{880DA21C-7090-445F-B011-0FD57033395E}" dt="2024-02-01T11:01:53.472" v="334" actId="478"/>
          <ac:spMkLst>
            <pc:docMk/>
            <pc:sldMk cId="2831063216" sldId="283"/>
            <ac:spMk id="3" creationId="{FBC5FA4F-D9D4-2029-9382-D304B6966C28}"/>
          </ac:spMkLst>
        </pc:spChg>
        <pc:spChg chg="del">
          <ac:chgData name="Miha Vitorovič" userId="b4f21d1a-dc6a-4bee-a48a-8c2cc206522b" providerId="ADAL" clId="{880DA21C-7090-445F-B011-0FD57033395E}" dt="2024-02-01T11:01:51.930" v="333" actId="478"/>
          <ac:spMkLst>
            <pc:docMk/>
            <pc:sldMk cId="2831063216" sldId="283"/>
            <ac:spMk id="4" creationId="{4C1729AA-8752-0B2B-3FC7-EBD0DD632560}"/>
          </ac:spMkLst>
        </pc:spChg>
        <pc:spChg chg="add del mod">
          <ac:chgData name="Miha Vitorovič" userId="b4f21d1a-dc6a-4bee-a48a-8c2cc206522b" providerId="ADAL" clId="{880DA21C-7090-445F-B011-0FD57033395E}" dt="2024-02-01T11:03:08.311" v="348" actId="478"/>
          <ac:spMkLst>
            <pc:docMk/>
            <pc:sldMk cId="2831063216" sldId="283"/>
            <ac:spMk id="5" creationId="{41E7B9DC-E2B9-5FCB-390A-DC8D9592AAB2}"/>
          </ac:spMkLst>
        </pc:spChg>
        <pc:spChg chg="add mod">
          <ac:chgData name="Miha Vitorovič" userId="b4f21d1a-dc6a-4bee-a48a-8c2cc206522b" providerId="ADAL" clId="{880DA21C-7090-445F-B011-0FD57033395E}" dt="2024-02-01T11:08:12.686" v="395" actId="113"/>
          <ac:spMkLst>
            <pc:docMk/>
            <pc:sldMk cId="2831063216" sldId="283"/>
            <ac:spMk id="8" creationId="{D133DD12-944A-9ECC-FC28-6F0C9A435D78}"/>
          </ac:spMkLst>
        </pc:spChg>
        <pc:picChg chg="add mod">
          <ac:chgData name="Miha Vitorovič" userId="b4f21d1a-dc6a-4bee-a48a-8c2cc206522b" providerId="ADAL" clId="{880DA21C-7090-445F-B011-0FD57033395E}" dt="2024-02-01T11:05:20.789" v="378" actId="1038"/>
          <ac:picMkLst>
            <pc:docMk/>
            <pc:sldMk cId="2831063216" sldId="283"/>
            <ac:picMk id="6" creationId="{CC6CB582-E8CC-0DFA-11C9-366797416CDC}"/>
          </ac:picMkLst>
        </pc:picChg>
      </pc:sldChg>
      <pc:sldChg chg="modSp new del mod">
        <pc:chgData name="Miha Vitorovič" userId="b4f21d1a-dc6a-4bee-a48a-8c2cc206522b" providerId="ADAL" clId="{880DA21C-7090-445F-B011-0FD57033395E}" dt="2024-02-01T11:06:07.259" v="384" actId="2696"/>
        <pc:sldMkLst>
          <pc:docMk/>
          <pc:sldMk cId="385666948" sldId="284"/>
        </pc:sldMkLst>
        <pc:spChg chg="mod">
          <ac:chgData name="Miha Vitorovič" userId="b4f21d1a-dc6a-4bee-a48a-8c2cc206522b" providerId="ADAL" clId="{880DA21C-7090-445F-B011-0FD57033395E}" dt="2024-02-01T11:02:58.377" v="347" actId="20577"/>
          <ac:spMkLst>
            <pc:docMk/>
            <pc:sldMk cId="385666948" sldId="284"/>
            <ac:spMk id="3" creationId="{50BB6F1C-9DF8-0AFD-4AB7-1DBB6EF8C605}"/>
          </ac:spMkLst>
        </pc:spChg>
      </pc:sldChg>
      <pc:sldChg chg="addSp delSp modSp new mod modNotesTx">
        <pc:chgData name="Miha Vitorovič" userId="b4f21d1a-dc6a-4bee-a48a-8c2cc206522b" providerId="ADAL" clId="{880DA21C-7090-445F-B011-0FD57033395E}" dt="2024-02-02T10:07:53.966" v="2058" actId="403"/>
        <pc:sldMkLst>
          <pc:docMk/>
          <pc:sldMk cId="3145276423" sldId="284"/>
        </pc:sldMkLst>
        <pc:spChg chg="del">
          <ac:chgData name="Miha Vitorovič" userId="b4f21d1a-dc6a-4bee-a48a-8c2cc206522b" providerId="ADAL" clId="{880DA21C-7090-445F-B011-0FD57033395E}" dt="2024-02-01T11:08:58.144" v="397" actId="478"/>
          <ac:spMkLst>
            <pc:docMk/>
            <pc:sldMk cId="3145276423" sldId="284"/>
            <ac:spMk id="2" creationId="{759F56C5-B7C4-C231-FB33-CDF5D0E0AB69}"/>
          </ac:spMkLst>
        </pc:spChg>
        <pc:spChg chg="add del mod">
          <ac:chgData name="Miha Vitorovič" userId="b4f21d1a-dc6a-4bee-a48a-8c2cc206522b" providerId="ADAL" clId="{880DA21C-7090-445F-B011-0FD57033395E}" dt="2024-02-01T11:10:30.510" v="409"/>
          <ac:spMkLst>
            <pc:docMk/>
            <pc:sldMk cId="3145276423" sldId="284"/>
            <ac:spMk id="5" creationId="{CE99F5DD-517C-9E4B-861C-D70B73D093A1}"/>
          </ac:spMkLst>
        </pc:spChg>
        <pc:spChg chg="add del mod">
          <ac:chgData name="Miha Vitorovič" userId="b4f21d1a-dc6a-4bee-a48a-8c2cc206522b" providerId="ADAL" clId="{880DA21C-7090-445F-B011-0FD57033395E}" dt="2024-02-01T11:10:30.510" v="409"/>
          <ac:spMkLst>
            <pc:docMk/>
            <pc:sldMk cId="3145276423" sldId="284"/>
            <ac:spMk id="6" creationId="{00508592-338A-FF84-8F28-C8E16E8281E2}"/>
          </ac:spMkLst>
        </pc:spChg>
        <pc:spChg chg="add del mod">
          <ac:chgData name="Miha Vitorovič" userId="b4f21d1a-dc6a-4bee-a48a-8c2cc206522b" providerId="ADAL" clId="{880DA21C-7090-445F-B011-0FD57033395E}" dt="2024-02-01T11:10:30.510" v="409"/>
          <ac:spMkLst>
            <pc:docMk/>
            <pc:sldMk cId="3145276423" sldId="284"/>
            <ac:spMk id="7" creationId="{08B91C5F-7D88-E751-3F08-9B58B02EE29E}"/>
          </ac:spMkLst>
        </pc:spChg>
        <pc:spChg chg="add del mod">
          <ac:chgData name="Miha Vitorovič" userId="b4f21d1a-dc6a-4bee-a48a-8c2cc206522b" providerId="ADAL" clId="{880DA21C-7090-445F-B011-0FD57033395E}" dt="2024-02-01T11:10:30.510" v="409"/>
          <ac:spMkLst>
            <pc:docMk/>
            <pc:sldMk cId="3145276423" sldId="284"/>
            <ac:spMk id="8" creationId="{68ACF92C-8A8D-1228-6B09-8128B064386F}"/>
          </ac:spMkLst>
        </pc:spChg>
        <pc:spChg chg="add del mod">
          <ac:chgData name="Miha Vitorovič" userId="b4f21d1a-dc6a-4bee-a48a-8c2cc206522b" providerId="ADAL" clId="{880DA21C-7090-445F-B011-0FD57033395E}" dt="2024-02-01T11:10:30.510" v="409"/>
          <ac:spMkLst>
            <pc:docMk/>
            <pc:sldMk cId="3145276423" sldId="284"/>
            <ac:spMk id="9" creationId="{679C37FA-E7FC-B515-79CB-1FED109B2A55}"/>
          </ac:spMkLst>
        </pc:spChg>
        <pc:spChg chg="add del mod">
          <ac:chgData name="Miha Vitorovič" userId="b4f21d1a-dc6a-4bee-a48a-8c2cc206522b" providerId="ADAL" clId="{880DA21C-7090-445F-B011-0FD57033395E}" dt="2024-02-01T11:10:30.510" v="409"/>
          <ac:spMkLst>
            <pc:docMk/>
            <pc:sldMk cId="3145276423" sldId="284"/>
            <ac:spMk id="10" creationId="{54F21957-CDE8-3908-3FF9-12992FE34EB7}"/>
          </ac:spMkLst>
        </pc:spChg>
        <pc:spChg chg="add del mod">
          <ac:chgData name="Miha Vitorovič" userId="b4f21d1a-dc6a-4bee-a48a-8c2cc206522b" providerId="ADAL" clId="{880DA21C-7090-445F-B011-0FD57033395E}" dt="2024-02-01T11:10:30.510" v="409"/>
          <ac:spMkLst>
            <pc:docMk/>
            <pc:sldMk cId="3145276423" sldId="284"/>
            <ac:spMk id="13" creationId="{1BA644EC-F4B4-911E-A340-9E30F0515433}"/>
          </ac:spMkLst>
        </pc:spChg>
        <pc:spChg chg="add del mod">
          <ac:chgData name="Miha Vitorovič" userId="b4f21d1a-dc6a-4bee-a48a-8c2cc206522b" providerId="ADAL" clId="{880DA21C-7090-445F-B011-0FD57033395E}" dt="2024-02-01T11:10:30.510" v="409"/>
          <ac:spMkLst>
            <pc:docMk/>
            <pc:sldMk cId="3145276423" sldId="284"/>
            <ac:spMk id="15" creationId="{48E28EC7-C3AE-F15A-73ED-3DB479259039}"/>
          </ac:spMkLst>
        </pc:spChg>
        <pc:spChg chg="add del mod">
          <ac:chgData name="Miha Vitorovič" userId="b4f21d1a-dc6a-4bee-a48a-8c2cc206522b" providerId="ADAL" clId="{880DA21C-7090-445F-B011-0FD57033395E}" dt="2024-02-01T11:10:30.510" v="409"/>
          <ac:spMkLst>
            <pc:docMk/>
            <pc:sldMk cId="3145276423" sldId="284"/>
            <ac:spMk id="16" creationId="{9035A1A5-510A-FC0D-3AA0-267F1F96D5C9}"/>
          </ac:spMkLst>
        </pc:spChg>
        <pc:spChg chg="add mod">
          <ac:chgData name="Miha Vitorovič" userId="b4f21d1a-dc6a-4bee-a48a-8c2cc206522b" providerId="ADAL" clId="{880DA21C-7090-445F-B011-0FD57033395E}" dt="2024-02-02T09:32:05.021" v="2015" actId="14100"/>
          <ac:spMkLst>
            <pc:docMk/>
            <pc:sldMk cId="3145276423" sldId="284"/>
            <ac:spMk id="19" creationId="{39F03C49-3FB9-F65B-DCE0-9A3F7C335163}"/>
          </ac:spMkLst>
        </pc:spChg>
        <pc:spChg chg="add mod">
          <ac:chgData name="Miha Vitorovič" userId="b4f21d1a-dc6a-4bee-a48a-8c2cc206522b" providerId="ADAL" clId="{880DA21C-7090-445F-B011-0FD57033395E}" dt="2024-02-02T09:32:26.273" v="2018" actId="1037"/>
          <ac:spMkLst>
            <pc:docMk/>
            <pc:sldMk cId="3145276423" sldId="284"/>
            <ac:spMk id="20" creationId="{1B5614B0-313D-90F6-5268-B86C5451F786}"/>
          </ac:spMkLst>
        </pc:spChg>
        <pc:spChg chg="add mod">
          <ac:chgData name="Miha Vitorovič" userId="b4f21d1a-dc6a-4bee-a48a-8c2cc206522b" providerId="ADAL" clId="{880DA21C-7090-445F-B011-0FD57033395E}" dt="2024-02-02T09:32:22.046" v="2017" actId="1038"/>
          <ac:spMkLst>
            <pc:docMk/>
            <pc:sldMk cId="3145276423" sldId="284"/>
            <ac:spMk id="21" creationId="{B6F226DE-7A3C-5964-B6D6-69DF82F7B6C5}"/>
          </ac:spMkLst>
        </pc:spChg>
        <pc:spChg chg="add mod">
          <ac:chgData name="Miha Vitorovič" userId="b4f21d1a-dc6a-4bee-a48a-8c2cc206522b" providerId="ADAL" clId="{880DA21C-7090-445F-B011-0FD57033395E}" dt="2024-02-02T09:31:57.936" v="2013" actId="2711"/>
          <ac:spMkLst>
            <pc:docMk/>
            <pc:sldMk cId="3145276423" sldId="284"/>
            <ac:spMk id="22" creationId="{A31E19B7-6A11-36EA-5507-C99EE8631DDA}"/>
          </ac:spMkLst>
        </pc:spChg>
        <pc:spChg chg="add mod">
          <ac:chgData name="Miha Vitorovič" userId="b4f21d1a-dc6a-4bee-a48a-8c2cc206522b" providerId="ADAL" clId="{880DA21C-7090-445F-B011-0FD57033395E}" dt="2024-02-02T09:31:57.936" v="2013" actId="2711"/>
          <ac:spMkLst>
            <pc:docMk/>
            <pc:sldMk cId="3145276423" sldId="284"/>
            <ac:spMk id="23" creationId="{D73B0C6E-3933-5ABA-412C-FCA470CCB7B2}"/>
          </ac:spMkLst>
        </pc:spChg>
        <pc:spChg chg="add mod">
          <ac:chgData name="Miha Vitorovič" userId="b4f21d1a-dc6a-4bee-a48a-8c2cc206522b" providerId="ADAL" clId="{880DA21C-7090-445F-B011-0FD57033395E}" dt="2024-02-02T09:32:14.192" v="2016" actId="14100"/>
          <ac:spMkLst>
            <pc:docMk/>
            <pc:sldMk cId="3145276423" sldId="284"/>
            <ac:spMk id="24" creationId="{1ACDD700-519B-ABCF-113B-0914AD02D944}"/>
          </ac:spMkLst>
        </pc:spChg>
        <pc:spChg chg="add mod">
          <ac:chgData name="Miha Vitorovič" userId="b4f21d1a-dc6a-4bee-a48a-8c2cc206522b" providerId="ADAL" clId="{880DA21C-7090-445F-B011-0FD57033395E}" dt="2024-02-02T09:32:05.021" v="2015" actId="14100"/>
          <ac:spMkLst>
            <pc:docMk/>
            <pc:sldMk cId="3145276423" sldId="284"/>
            <ac:spMk id="27" creationId="{2880A953-75E4-C7B7-234C-57555B55394F}"/>
          </ac:spMkLst>
        </pc:spChg>
        <pc:spChg chg="add del mod">
          <ac:chgData name="Miha Vitorovič" userId="b4f21d1a-dc6a-4bee-a48a-8c2cc206522b" providerId="ADAL" clId="{880DA21C-7090-445F-B011-0FD57033395E}" dt="2024-02-01T11:16:42.571" v="436" actId="478"/>
          <ac:spMkLst>
            <pc:docMk/>
            <pc:sldMk cId="3145276423" sldId="284"/>
            <ac:spMk id="29" creationId="{0F271088-68A9-B0E1-568F-0FB5B0BC0592}"/>
          </ac:spMkLst>
        </pc:spChg>
        <pc:spChg chg="add mod">
          <ac:chgData name="Miha Vitorovič" userId="b4f21d1a-dc6a-4bee-a48a-8c2cc206522b" providerId="ADAL" clId="{880DA21C-7090-445F-B011-0FD57033395E}" dt="2024-02-02T09:33:18.519" v="2022" actId="1036"/>
          <ac:spMkLst>
            <pc:docMk/>
            <pc:sldMk cId="3145276423" sldId="284"/>
            <ac:spMk id="30" creationId="{56170692-E504-C8E6-0761-920648878148}"/>
          </ac:spMkLst>
        </pc:spChg>
        <pc:spChg chg="add mod">
          <ac:chgData name="Miha Vitorovič" userId="b4f21d1a-dc6a-4bee-a48a-8c2cc206522b" providerId="ADAL" clId="{880DA21C-7090-445F-B011-0FD57033395E}" dt="2024-02-02T09:32:05.021" v="2015" actId="14100"/>
          <ac:spMkLst>
            <pc:docMk/>
            <pc:sldMk cId="3145276423" sldId="284"/>
            <ac:spMk id="31" creationId="{F4400692-C93E-4FFA-1430-A1A3D100E162}"/>
          </ac:spMkLst>
        </pc:spChg>
        <pc:spChg chg="add mod">
          <ac:chgData name="Miha Vitorovič" userId="b4f21d1a-dc6a-4bee-a48a-8c2cc206522b" providerId="ADAL" clId="{880DA21C-7090-445F-B011-0FD57033395E}" dt="2024-02-02T09:32:05.021" v="2015" actId="14100"/>
          <ac:spMkLst>
            <pc:docMk/>
            <pc:sldMk cId="3145276423" sldId="284"/>
            <ac:spMk id="32" creationId="{DB746C56-A48C-1E02-C1DD-2F54A914E4C0}"/>
          </ac:spMkLst>
        </pc:spChg>
        <pc:grpChg chg="add mod">
          <ac:chgData name="Miha Vitorovič" userId="b4f21d1a-dc6a-4bee-a48a-8c2cc206522b" providerId="ADAL" clId="{880DA21C-7090-445F-B011-0FD57033395E}" dt="2024-02-02T09:32:05.021" v="2015" actId="14100"/>
          <ac:grpSpMkLst>
            <pc:docMk/>
            <pc:sldMk cId="3145276423" sldId="284"/>
            <ac:grpSpMk id="33" creationId="{94731CBE-0A7A-E122-A979-6F947AC8EAB5}"/>
          </ac:grpSpMkLst>
        </pc:grpChg>
        <pc:picChg chg="add del mod">
          <ac:chgData name="Miha Vitorovič" userId="b4f21d1a-dc6a-4bee-a48a-8c2cc206522b" providerId="ADAL" clId="{880DA21C-7090-445F-B011-0FD57033395E}" dt="2024-02-01T11:10:30.510" v="409"/>
          <ac:picMkLst>
            <pc:docMk/>
            <pc:sldMk cId="3145276423" sldId="284"/>
            <ac:picMk id="3" creationId="{7E3AC22F-E650-9027-811E-F73E7C35D8FA}"/>
          </ac:picMkLst>
        </pc:picChg>
        <pc:picChg chg="add del mod">
          <ac:chgData name="Miha Vitorovič" userId="b4f21d1a-dc6a-4bee-a48a-8c2cc206522b" providerId="ADAL" clId="{880DA21C-7090-445F-B011-0FD57033395E}" dt="2024-02-01T11:10:30.510" v="409"/>
          <ac:picMkLst>
            <pc:docMk/>
            <pc:sldMk cId="3145276423" sldId="284"/>
            <ac:picMk id="4" creationId="{69B1FC89-D008-A7F1-7DBB-89529F9B24C1}"/>
          </ac:picMkLst>
        </pc:picChg>
        <pc:picChg chg="add del mod">
          <ac:chgData name="Miha Vitorovič" userId="b4f21d1a-dc6a-4bee-a48a-8c2cc206522b" providerId="ADAL" clId="{880DA21C-7090-445F-B011-0FD57033395E}" dt="2024-02-01T11:10:30.510" v="409"/>
          <ac:picMkLst>
            <pc:docMk/>
            <pc:sldMk cId="3145276423" sldId="284"/>
            <ac:picMk id="11" creationId="{5F6836D6-EC40-22A9-D422-E8BA6EDDBADB}"/>
          </ac:picMkLst>
        </pc:picChg>
        <pc:picChg chg="add del mod">
          <ac:chgData name="Miha Vitorovič" userId="b4f21d1a-dc6a-4bee-a48a-8c2cc206522b" providerId="ADAL" clId="{880DA21C-7090-445F-B011-0FD57033395E}" dt="2024-02-01T11:10:30.510" v="409"/>
          <ac:picMkLst>
            <pc:docMk/>
            <pc:sldMk cId="3145276423" sldId="284"/>
            <ac:picMk id="12" creationId="{A7C68573-6324-E695-317E-C20228AF01D7}"/>
          </ac:picMkLst>
        </pc:picChg>
        <pc:picChg chg="add del mod">
          <ac:chgData name="Miha Vitorovič" userId="b4f21d1a-dc6a-4bee-a48a-8c2cc206522b" providerId="ADAL" clId="{880DA21C-7090-445F-B011-0FD57033395E}" dt="2024-02-01T11:10:30.510" v="409"/>
          <ac:picMkLst>
            <pc:docMk/>
            <pc:sldMk cId="3145276423" sldId="284"/>
            <ac:picMk id="14" creationId="{99675DA3-D92C-A160-2EFB-649B4026524C}"/>
          </ac:picMkLst>
        </pc:picChg>
        <pc:picChg chg="add mod ord">
          <ac:chgData name="Miha Vitorovič" userId="b4f21d1a-dc6a-4bee-a48a-8c2cc206522b" providerId="ADAL" clId="{880DA21C-7090-445F-B011-0FD57033395E}" dt="2024-02-02T09:32:05.021" v="2015" actId="14100"/>
          <ac:picMkLst>
            <pc:docMk/>
            <pc:sldMk cId="3145276423" sldId="284"/>
            <ac:picMk id="17" creationId="{78640CC4-FB96-0E02-D8D6-1B3F18987D4D}"/>
          </ac:picMkLst>
        </pc:picChg>
        <pc:picChg chg="add mod">
          <ac:chgData name="Miha Vitorovič" userId="b4f21d1a-dc6a-4bee-a48a-8c2cc206522b" providerId="ADAL" clId="{880DA21C-7090-445F-B011-0FD57033395E}" dt="2024-02-01T11:27:39.507" v="592" actId="164"/>
          <ac:picMkLst>
            <pc:docMk/>
            <pc:sldMk cId="3145276423" sldId="284"/>
            <ac:picMk id="18" creationId="{4768A988-4E45-5F02-1C6D-A45B600F4F26}"/>
          </ac:picMkLst>
        </pc:picChg>
        <pc:picChg chg="add mod">
          <ac:chgData name="Miha Vitorovič" userId="b4f21d1a-dc6a-4bee-a48a-8c2cc206522b" providerId="ADAL" clId="{880DA21C-7090-445F-B011-0FD57033395E}" dt="2024-02-02T09:32:05.021" v="2015" actId="14100"/>
          <ac:picMkLst>
            <pc:docMk/>
            <pc:sldMk cId="3145276423" sldId="284"/>
            <ac:picMk id="25" creationId="{6A7BB560-4E29-9C91-32BE-34565CF1E142}"/>
          </ac:picMkLst>
        </pc:picChg>
        <pc:picChg chg="add mod">
          <ac:chgData name="Miha Vitorovič" userId="b4f21d1a-dc6a-4bee-a48a-8c2cc206522b" providerId="ADAL" clId="{880DA21C-7090-445F-B011-0FD57033395E}" dt="2024-02-02T09:32:05.021" v="2015" actId="14100"/>
          <ac:picMkLst>
            <pc:docMk/>
            <pc:sldMk cId="3145276423" sldId="284"/>
            <ac:picMk id="26" creationId="{C38102AB-BCE8-E80F-6F3F-3F612C0B3387}"/>
          </ac:picMkLst>
        </pc:picChg>
        <pc:picChg chg="add mod">
          <ac:chgData name="Miha Vitorovič" userId="b4f21d1a-dc6a-4bee-a48a-8c2cc206522b" providerId="ADAL" clId="{880DA21C-7090-445F-B011-0FD57033395E}" dt="2024-02-02T09:32:05.021" v="2015" actId="14100"/>
          <ac:picMkLst>
            <pc:docMk/>
            <pc:sldMk cId="3145276423" sldId="284"/>
            <ac:picMk id="28" creationId="{91D89C77-7F1F-784F-4AA7-6CF1B1E83E72}"/>
          </ac:picMkLst>
        </pc:picChg>
      </pc:sldChg>
      <pc:sldChg chg="new del">
        <pc:chgData name="Miha Vitorovič" userId="b4f21d1a-dc6a-4bee-a48a-8c2cc206522b" providerId="ADAL" clId="{880DA21C-7090-445F-B011-0FD57033395E}" dt="2024-02-01T11:15:11.031" v="421" actId="2696"/>
        <pc:sldMkLst>
          <pc:docMk/>
          <pc:sldMk cId="2209962663" sldId="285"/>
        </pc:sldMkLst>
      </pc:sldChg>
      <pc:sldChg chg="addSp delSp modSp new mod modNotesTx">
        <pc:chgData name="Miha Vitorovič" userId="b4f21d1a-dc6a-4bee-a48a-8c2cc206522b" providerId="ADAL" clId="{880DA21C-7090-445F-B011-0FD57033395E}" dt="2024-02-06T08:02:09.029" v="2111" actId="20577"/>
        <pc:sldMkLst>
          <pc:docMk/>
          <pc:sldMk cId="3691886594" sldId="285"/>
        </pc:sldMkLst>
        <pc:spChg chg="mod">
          <ac:chgData name="Miha Vitorovič" userId="b4f21d1a-dc6a-4bee-a48a-8c2cc206522b" providerId="ADAL" clId="{880DA21C-7090-445F-B011-0FD57033395E}" dt="2024-02-01T12:10:03.554" v="951" actId="790"/>
          <ac:spMkLst>
            <pc:docMk/>
            <pc:sldMk cId="3691886594" sldId="285"/>
            <ac:spMk id="2" creationId="{54D6AF5A-D7F0-A1D8-97B4-8B2382A966C1}"/>
          </ac:spMkLst>
        </pc:spChg>
        <pc:spChg chg="mod">
          <ac:chgData name="Miha Vitorovič" userId="b4f21d1a-dc6a-4bee-a48a-8c2cc206522b" providerId="ADAL" clId="{880DA21C-7090-445F-B011-0FD57033395E}" dt="2024-02-01T11:33:38.743" v="665" actId="14100"/>
          <ac:spMkLst>
            <pc:docMk/>
            <pc:sldMk cId="3691886594" sldId="285"/>
            <ac:spMk id="3" creationId="{A5701A27-3A90-DC42-DAF8-7CD6E17E5617}"/>
          </ac:spMkLst>
        </pc:spChg>
        <pc:spChg chg="del">
          <ac:chgData name="Miha Vitorovič" userId="b4f21d1a-dc6a-4bee-a48a-8c2cc206522b" providerId="ADAL" clId="{880DA21C-7090-445F-B011-0FD57033395E}" dt="2024-02-01T11:28:59.057" v="598" actId="478"/>
          <ac:spMkLst>
            <pc:docMk/>
            <pc:sldMk cId="3691886594" sldId="285"/>
            <ac:spMk id="4" creationId="{67B077D3-B771-E6C6-68E3-7BE30BBBFBDF}"/>
          </ac:spMkLst>
        </pc:spChg>
        <pc:picChg chg="add mod">
          <ac:chgData name="Miha Vitorovič" userId="b4f21d1a-dc6a-4bee-a48a-8c2cc206522b" providerId="ADAL" clId="{880DA21C-7090-445F-B011-0FD57033395E}" dt="2024-02-01T11:31:01.876" v="637" actId="1038"/>
          <ac:picMkLst>
            <pc:docMk/>
            <pc:sldMk cId="3691886594" sldId="285"/>
            <ac:picMk id="6" creationId="{5EDD9045-05E5-5BE7-A95C-DC52FF766F9B}"/>
          </ac:picMkLst>
        </pc:picChg>
        <pc:picChg chg="add mod">
          <ac:chgData name="Miha Vitorovič" userId="b4f21d1a-dc6a-4bee-a48a-8c2cc206522b" providerId="ADAL" clId="{880DA21C-7090-445F-B011-0FD57033395E}" dt="2024-02-01T11:33:53.380" v="674" actId="1038"/>
          <ac:picMkLst>
            <pc:docMk/>
            <pc:sldMk cId="3691886594" sldId="285"/>
            <ac:picMk id="7" creationId="{960771CE-AA3B-9E69-E1CB-0FA87FC09587}"/>
          </ac:picMkLst>
        </pc:picChg>
        <pc:picChg chg="add mod">
          <ac:chgData name="Miha Vitorovič" userId="b4f21d1a-dc6a-4bee-a48a-8c2cc206522b" providerId="ADAL" clId="{880DA21C-7090-445F-B011-0FD57033395E}" dt="2024-02-01T11:31:01.876" v="637" actId="1038"/>
          <ac:picMkLst>
            <pc:docMk/>
            <pc:sldMk cId="3691886594" sldId="285"/>
            <ac:picMk id="8" creationId="{D6426F26-9036-E9E1-DFE5-29334125C761}"/>
          </ac:picMkLst>
        </pc:picChg>
        <pc:picChg chg="add mod">
          <ac:chgData name="Miha Vitorovič" userId="b4f21d1a-dc6a-4bee-a48a-8c2cc206522b" providerId="ADAL" clId="{880DA21C-7090-445F-B011-0FD57033395E}" dt="2024-02-01T11:33:53.380" v="674" actId="1038"/>
          <ac:picMkLst>
            <pc:docMk/>
            <pc:sldMk cId="3691886594" sldId="285"/>
            <ac:picMk id="9" creationId="{2A3A56CB-7B44-40B2-78F9-12D278167C8C}"/>
          </ac:picMkLst>
        </pc:picChg>
        <pc:picChg chg="add mod">
          <ac:chgData name="Miha Vitorovič" userId="b4f21d1a-dc6a-4bee-a48a-8c2cc206522b" providerId="ADAL" clId="{880DA21C-7090-445F-B011-0FD57033395E}" dt="2024-02-01T11:31:01.876" v="637" actId="1038"/>
          <ac:picMkLst>
            <pc:docMk/>
            <pc:sldMk cId="3691886594" sldId="285"/>
            <ac:picMk id="10" creationId="{0C71A3B9-7F3F-3F97-FB07-50586F6C3BEB}"/>
          </ac:picMkLst>
        </pc:picChg>
        <pc:picChg chg="add mod">
          <ac:chgData name="Miha Vitorovič" userId="b4f21d1a-dc6a-4bee-a48a-8c2cc206522b" providerId="ADAL" clId="{880DA21C-7090-445F-B011-0FD57033395E}" dt="2024-02-01T11:31:01.876" v="637" actId="1038"/>
          <ac:picMkLst>
            <pc:docMk/>
            <pc:sldMk cId="3691886594" sldId="285"/>
            <ac:picMk id="11" creationId="{AF960A19-978D-3549-707D-342DB4B78D20}"/>
          </ac:picMkLst>
        </pc:picChg>
        <pc:picChg chg="add mod">
          <ac:chgData name="Miha Vitorovič" userId="b4f21d1a-dc6a-4bee-a48a-8c2cc206522b" providerId="ADAL" clId="{880DA21C-7090-445F-B011-0FD57033395E}" dt="2024-02-01T11:31:01.876" v="637" actId="1038"/>
          <ac:picMkLst>
            <pc:docMk/>
            <pc:sldMk cId="3691886594" sldId="285"/>
            <ac:picMk id="12" creationId="{B9C921D5-EAF0-8E6C-B74C-6ECC33BEB1FF}"/>
          </ac:picMkLst>
        </pc:picChg>
        <pc:picChg chg="add mod">
          <ac:chgData name="Miha Vitorovič" userId="b4f21d1a-dc6a-4bee-a48a-8c2cc206522b" providerId="ADAL" clId="{880DA21C-7090-445F-B011-0FD57033395E}" dt="2024-02-01T11:31:01.876" v="637" actId="1038"/>
          <ac:picMkLst>
            <pc:docMk/>
            <pc:sldMk cId="3691886594" sldId="285"/>
            <ac:picMk id="13" creationId="{6593F4A4-1323-A15E-738A-CA8FA0045377}"/>
          </ac:picMkLst>
        </pc:picChg>
        <pc:picChg chg="add mod">
          <ac:chgData name="Miha Vitorovič" userId="b4f21d1a-dc6a-4bee-a48a-8c2cc206522b" providerId="ADAL" clId="{880DA21C-7090-445F-B011-0FD57033395E}" dt="2024-02-01T11:31:19.776" v="638" actId="571"/>
          <ac:picMkLst>
            <pc:docMk/>
            <pc:sldMk cId="3691886594" sldId="285"/>
            <ac:picMk id="14" creationId="{E4664E3C-BAF8-2732-5573-47C071F19C48}"/>
          </ac:picMkLst>
        </pc:picChg>
      </pc:sldChg>
      <pc:sldChg chg="modSp new del mod">
        <pc:chgData name="Miha Vitorovič" userId="b4f21d1a-dc6a-4bee-a48a-8c2cc206522b" providerId="ADAL" clId="{880DA21C-7090-445F-B011-0FD57033395E}" dt="2024-02-01T11:28:32.766" v="596" actId="2696"/>
        <pc:sldMkLst>
          <pc:docMk/>
          <pc:sldMk cId="4181189850" sldId="285"/>
        </pc:sldMkLst>
        <pc:spChg chg="mod">
          <ac:chgData name="Miha Vitorovič" userId="b4f21d1a-dc6a-4bee-a48a-8c2cc206522b" providerId="ADAL" clId="{880DA21C-7090-445F-B011-0FD57033395E}" dt="2024-02-01T11:15:45.201" v="426" actId="12"/>
          <ac:spMkLst>
            <pc:docMk/>
            <pc:sldMk cId="4181189850" sldId="285"/>
            <ac:spMk id="3" creationId="{530CEFCA-D052-CB12-2577-AD6931188D24}"/>
          </ac:spMkLst>
        </pc:spChg>
      </pc:sldChg>
      <pc:sldChg chg="addSp delSp modSp new mod">
        <pc:chgData name="Miha Vitorovič" userId="b4f21d1a-dc6a-4bee-a48a-8c2cc206522b" providerId="ADAL" clId="{880DA21C-7090-445F-B011-0FD57033395E}" dt="2024-02-02T09:17:06.151" v="1932" actId="113"/>
        <pc:sldMkLst>
          <pc:docMk/>
          <pc:sldMk cId="330354648" sldId="286"/>
        </pc:sldMkLst>
        <pc:spChg chg="mod">
          <ac:chgData name="Miha Vitorovič" userId="b4f21d1a-dc6a-4bee-a48a-8c2cc206522b" providerId="ADAL" clId="{880DA21C-7090-445F-B011-0FD57033395E}" dt="2024-02-01T11:35:29.563" v="690"/>
          <ac:spMkLst>
            <pc:docMk/>
            <pc:sldMk cId="330354648" sldId="286"/>
            <ac:spMk id="2" creationId="{5EFBC375-11E8-448D-26DF-70CBDBA4BF85}"/>
          </ac:spMkLst>
        </pc:spChg>
        <pc:spChg chg="del">
          <ac:chgData name="Miha Vitorovič" userId="b4f21d1a-dc6a-4bee-a48a-8c2cc206522b" providerId="ADAL" clId="{880DA21C-7090-445F-B011-0FD57033395E}" dt="2024-02-01T11:34:36.702" v="676" actId="478"/>
          <ac:spMkLst>
            <pc:docMk/>
            <pc:sldMk cId="330354648" sldId="286"/>
            <ac:spMk id="3" creationId="{0AB6C727-9313-24F5-FC46-4EE3AA1650C7}"/>
          </ac:spMkLst>
        </pc:spChg>
        <pc:spChg chg="mod">
          <ac:chgData name="Miha Vitorovič" userId="b4f21d1a-dc6a-4bee-a48a-8c2cc206522b" providerId="ADAL" clId="{880DA21C-7090-445F-B011-0FD57033395E}" dt="2024-02-02T09:17:06.151" v="1932" actId="113"/>
          <ac:spMkLst>
            <pc:docMk/>
            <pc:sldMk cId="330354648" sldId="286"/>
            <ac:spMk id="6" creationId="{13AC310C-CC0D-74D7-655C-F2F8AF2562AB}"/>
          </ac:spMkLst>
        </pc:spChg>
        <pc:spChg chg="mod">
          <ac:chgData name="Miha Vitorovič" userId="b4f21d1a-dc6a-4bee-a48a-8c2cc206522b" providerId="ADAL" clId="{880DA21C-7090-445F-B011-0FD57033395E}" dt="2024-02-02T09:17:06.151" v="1932" actId="113"/>
          <ac:spMkLst>
            <pc:docMk/>
            <pc:sldMk cId="330354648" sldId="286"/>
            <ac:spMk id="7" creationId="{BA8C5BA7-4822-A0F6-A809-1DD5F15B63B6}"/>
          </ac:spMkLst>
        </pc:spChg>
        <pc:spChg chg="mod">
          <ac:chgData name="Miha Vitorovič" userId="b4f21d1a-dc6a-4bee-a48a-8c2cc206522b" providerId="ADAL" clId="{880DA21C-7090-445F-B011-0FD57033395E}" dt="2024-02-02T09:17:06.151" v="1932" actId="113"/>
          <ac:spMkLst>
            <pc:docMk/>
            <pc:sldMk cId="330354648" sldId="286"/>
            <ac:spMk id="8" creationId="{142254E4-A011-3EB0-126F-C9ED55D29E78}"/>
          </ac:spMkLst>
        </pc:spChg>
        <pc:spChg chg="mod">
          <ac:chgData name="Miha Vitorovič" userId="b4f21d1a-dc6a-4bee-a48a-8c2cc206522b" providerId="ADAL" clId="{880DA21C-7090-445F-B011-0FD57033395E}" dt="2024-02-02T09:17:06.151" v="1932" actId="113"/>
          <ac:spMkLst>
            <pc:docMk/>
            <pc:sldMk cId="330354648" sldId="286"/>
            <ac:spMk id="9" creationId="{5C109B1F-4ACD-DD76-575B-87A9DE5C99A3}"/>
          </ac:spMkLst>
        </pc:spChg>
        <pc:spChg chg="mod">
          <ac:chgData name="Miha Vitorovič" userId="b4f21d1a-dc6a-4bee-a48a-8c2cc206522b" providerId="ADAL" clId="{880DA21C-7090-445F-B011-0FD57033395E}" dt="2024-02-02T09:17:06.151" v="1932" actId="113"/>
          <ac:spMkLst>
            <pc:docMk/>
            <pc:sldMk cId="330354648" sldId="286"/>
            <ac:spMk id="10" creationId="{D7ED40DB-CBB5-7879-D1DE-555EC7F93539}"/>
          </ac:spMkLst>
        </pc:spChg>
        <pc:spChg chg="mod">
          <ac:chgData name="Miha Vitorovič" userId="b4f21d1a-dc6a-4bee-a48a-8c2cc206522b" providerId="ADAL" clId="{880DA21C-7090-445F-B011-0FD57033395E}" dt="2024-02-02T09:17:06.151" v="1932" actId="113"/>
          <ac:spMkLst>
            <pc:docMk/>
            <pc:sldMk cId="330354648" sldId="286"/>
            <ac:spMk id="11" creationId="{7C8C2559-13DE-9D09-661A-A0108C94A835}"/>
          </ac:spMkLst>
        </pc:spChg>
        <pc:spChg chg="mod">
          <ac:chgData name="Miha Vitorovič" userId="b4f21d1a-dc6a-4bee-a48a-8c2cc206522b" providerId="ADAL" clId="{880DA21C-7090-445F-B011-0FD57033395E}" dt="2024-02-02T09:17:06.151" v="1932" actId="113"/>
          <ac:spMkLst>
            <pc:docMk/>
            <pc:sldMk cId="330354648" sldId="286"/>
            <ac:spMk id="12" creationId="{8809ED92-6957-0EED-4DEA-7613E9F62745}"/>
          </ac:spMkLst>
        </pc:spChg>
        <pc:spChg chg="mod">
          <ac:chgData name="Miha Vitorovič" userId="b4f21d1a-dc6a-4bee-a48a-8c2cc206522b" providerId="ADAL" clId="{880DA21C-7090-445F-B011-0FD57033395E}" dt="2024-02-02T09:17:06.151" v="1932" actId="113"/>
          <ac:spMkLst>
            <pc:docMk/>
            <pc:sldMk cId="330354648" sldId="286"/>
            <ac:spMk id="13" creationId="{70A0F62B-13E2-A6E0-9545-B2493C81EB56}"/>
          </ac:spMkLst>
        </pc:spChg>
        <pc:spChg chg="mod">
          <ac:chgData name="Miha Vitorovič" userId="b4f21d1a-dc6a-4bee-a48a-8c2cc206522b" providerId="ADAL" clId="{880DA21C-7090-445F-B011-0FD57033395E}" dt="2024-02-02T09:17:06.151" v="1932" actId="113"/>
          <ac:spMkLst>
            <pc:docMk/>
            <pc:sldMk cId="330354648" sldId="286"/>
            <ac:spMk id="14" creationId="{9F66917E-572B-00BB-A301-B4D4BB08997E}"/>
          </ac:spMkLst>
        </pc:spChg>
        <pc:spChg chg="mod">
          <ac:chgData name="Miha Vitorovič" userId="b4f21d1a-dc6a-4bee-a48a-8c2cc206522b" providerId="ADAL" clId="{880DA21C-7090-445F-B011-0FD57033395E}" dt="2024-02-02T09:17:06.151" v="1932" actId="113"/>
          <ac:spMkLst>
            <pc:docMk/>
            <pc:sldMk cId="330354648" sldId="286"/>
            <ac:spMk id="15" creationId="{EFF3D2C1-DC88-A977-609D-3EBE2B99B590}"/>
          </ac:spMkLst>
        </pc:spChg>
        <pc:spChg chg="mod">
          <ac:chgData name="Miha Vitorovič" userId="b4f21d1a-dc6a-4bee-a48a-8c2cc206522b" providerId="ADAL" clId="{880DA21C-7090-445F-B011-0FD57033395E}" dt="2024-02-02T09:17:06.151" v="1932" actId="113"/>
          <ac:spMkLst>
            <pc:docMk/>
            <pc:sldMk cId="330354648" sldId="286"/>
            <ac:spMk id="16" creationId="{D5D6D78A-C383-6E78-9573-0966AA16205C}"/>
          </ac:spMkLst>
        </pc:spChg>
        <pc:spChg chg="mod">
          <ac:chgData name="Miha Vitorovič" userId="b4f21d1a-dc6a-4bee-a48a-8c2cc206522b" providerId="ADAL" clId="{880DA21C-7090-445F-B011-0FD57033395E}" dt="2024-02-02T09:17:06.151" v="1932" actId="113"/>
          <ac:spMkLst>
            <pc:docMk/>
            <pc:sldMk cId="330354648" sldId="286"/>
            <ac:spMk id="17" creationId="{4B1616D2-1F2E-2CEC-A697-62C6535975F3}"/>
          </ac:spMkLst>
        </pc:spChg>
        <pc:spChg chg="mod">
          <ac:chgData name="Miha Vitorovič" userId="b4f21d1a-dc6a-4bee-a48a-8c2cc206522b" providerId="ADAL" clId="{880DA21C-7090-445F-B011-0FD57033395E}" dt="2024-02-02T09:17:06.151" v="1932" actId="113"/>
          <ac:spMkLst>
            <pc:docMk/>
            <pc:sldMk cId="330354648" sldId="286"/>
            <ac:spMk id="18" creationId="{121371AD-5011-204D-C2EE-686903EF06C6}"/>
          </ac:spMkLst>
        </pc:spChg>
        <pc:spChg chg="mod">
          <ac:chgData name="Miha Vitorovič" userId="b4f21d1a-dc6a-4bee-a48a-8c2cc206522b" providerId="ADAL" clId="{880DA21C-7090-445F-B011-0FD57033395E}" dt="2024-02-02T09:17:06.151" v="1932" actId="113"/>
          <ac:spMkLst>
            <pc:docMk/>
            <pc:sldMk cId="330354648" sldId="286"/>
            <ac:spMk id="19" creationId="{23247E1E-782A-C028-E5B6-E19D4BE645FF}"/>
          </ac:spMkLst>
        </pc:spChg>
        <pc:spChg chg="mod">
          <ac:chgData name="Miha Vitorovič" userId="b4f21d1a-dc6a-4bee-a48a-8c2cc206522b" providerId="ADAL" clId="{880DA21C-7090-445F-B011-0FD57033395E}" dt="2024-02-02T09:17:06.151" v="1932" actId="113"/>
          <ac:spMkLst>
            <pc:docMk/>
            <pc:sldMk cId="330354648" sldId="286"/>
            <ac:spMk id="24" creationId="{FE1E44A0-A708-D705-4434-2FE64F21E3BA}"/>
          </ac:spMkLst>
        </pc:spChg>
        <pc:spChg chg="mod">
          <ac:chgData name="Miha Vitorovič" userId="b4f21d1a-dc6a-4bee-a48a-8c2cc206522b" providerId="ADAL" clId="{880DA21C-7090-445F-B011-0FD57033395E}" dt="2024-02-02T09:17:06.151" v="1932" actId="113"/>
          <ac:spMkLst>
            <pc:docMk/>
            <pc:sldMk cId="330354648" sldId="286"/>
            <ac:spMk id="28" creationId="{BC162777-4427-9EBD-8409-25A3E483DF82}"/>
          </ac:spMkLst>
        </pc:spChg>
        <pc:spChg chg="mod">
          <ac:chgData name="Miha Vitorovič" userId="b4f21d1a-dc6a-4bee-a48a-8c2cc206522b" providerId="ADAL" clId="{880DA21C-7090-445F-B011-0FD57033395E}" dt="2024-02-02T09:17:06.151" v="1932" actId="113"/>
          <ac:spMkLst>
            <pc:docMk/>
            <pc:sldMk cId="330354648" sldId="286"/>
            <ac:spMk id="31" creationId="{7042687B-5EA3-8A5B-EF6B-0458959C4BDC}"/>
          </ac:spMkLst>
        </pc:spChg>
        <pc:spChg chg="mod">
          <ac:chgData name="Miha Vitorovič" userId="b4f21d1a-dc6a-4bee-a48a-8c2cc206522b" providerId="ADAL" clId="{880DA21C-7090-445F-B011-0FD57033395E}" dt="2024-02-02T09:17:06.151" v="1932" actId="113"/>
          <ac:spMkLst>
            <pc:docMk/>
            <pc:sldMk cId="330354648" sldId="286"/>
            <ac:spMk id="34" creationId="{AB2492B1-CE20-7C4E-BCB3-C045E8B0F177}"/>
          </ac:spMkLst>
        </pc:spChg>
        <pc:spChg chg="mod">
          <ac:chgData name="Miha Vitorovič" userId="b4f21d1a-dc6a-4bee-a48a-8c2cc206522b" providerId="ADAL" clId="{880DA21C-7090-445F-B011-0FD57033395E}" dt="2024-02-02T09:17:06.151" v="1932" actId="113"/>
          <ac:spMkLst>
            <pc:docMk/>
            <pc:sldMk cId="330354648" sldId="286"/>
            <ac:spMk id="36" creationId="{028B3ED0-04E8-444E-4D8E-032D79FB3369}"/>
          </ac:spMkLst>
        </pc:spChg>
        <pc:spChg chg="mod">
          <ac:chgData name="Miha Vitorovič" userId="b4f21d1a-dc6a-4bee-a48a-8c2cc206522b" providerId="ADAL" clId="{880DA21C-7090-445F-B011-0FD57033395E}" dt="2024-02-02T09:17:06.151" v="1932" actId="113"/>
          <ac:spMkLst>
            <pc:docMk/>
            <pc:sldMk cId="330354648" sldId="286"/>
            <ac:spMk id="39" creationId="{94FB99D8-7762-A05A-9BDC-306CA7E8FCED}"/>
          </ac:spMkLst>
        </pc:spChg>
        <pc:grpChg chg="add mod">
          <ac:chgData name="Miha Vitorovič" userId="b4f21d1a-dc6a-4bee-a48a-8c2cc206522b" providerId="ADAL" clId="{880DA21C-7090-445F-B011-0FD57033395E}" dt="2024-02-01T11:35:13.358" v="686" actId="1076"/>
          <ac:grpSpMkLst>
            <pc:docMk/>
            <pc:sldMk cId="330354648" sldId="286"/>
            <ac:grpSpMk id="5" creationId="{84F953A8-F2DD-690A-9452-DF58CA010FE8}"/>
          </ac:grpSpMkLst>
        </pc:grpChg>
        <pc:cxnChg chg="mod">
          <ac:chgData name="Miha Vitorovič" userId="b4f21d1a-dc6a-4bee-a48a-8c2cc206522b" providerId="ADAL" clId="{880DA21C-7090-445F-B011-0FD57033395E}" dt="2024-02-01T11:34:38.069" v="677"/>
          <ac:cxnSpMkLst>
            <pc:docMk/>
            <pc:sldMk cId="330354648" sldId="286"/>
            <ac:cxnSpMk id="20" creationId="{3002F7E7-757E-53D5-6C07-771F01C3BBE2}"/>
          </ac:cxnSpMkLst>
        </pc:cxnChg>
        <pc:cxnChg chg="mod">
          <ac:chgData name="Miha Vitorovič" userId="b4f21d1a-dc6a-4bee-a48a-8c2cc206522b" providerId="ADAL" clId="{880DA21C-7090-445F-B011-0FD57033395E}" dt="2024-02-01T11:34:38.069" v="677"/>
          <ac:cxnSpMkLst>
            <pc:docMk/>
            <pc:sldMk cId="330354648" sldId="286"/>
            <ac:cxnSpMk id="21" creationId="{3AFE12F1-4B12-D7E6-4A95-6AF18C5BB7F9}"/>
          </ac:cxnSpMkLst>
        </pc:cxnChg>
        <pc:cxnChg chg="mod">
          <ac:chgData name="Miha Vitorovič" userId="b4f21d1a-dc6a-4bee-a48a-8c2cc206522b" providerId="ADAL" clId="{880DA21C-7090-445F-B011-0FD57033395E}" dt="2024-02-01T11:34:38.069" v="677"/>
          <ac:cxnSpMkLst>
            <pc:docMk/>
            <pc:sldMk cId="330354648" sldId="286"/>
            <ac:cxnSpMk id="22" creationId="{1530EE18-52D9-39B4-5065-1B8C4C1C76EF}"/>
          </ac:cxnSpMkLst>
        </pc:cxnChg>
        <pc:cxnChg chg="mod">
          <ac:chgData name="Miha Vitorovič" userId="b4f21d1a-dc6a-4bee-a48a-8c2cc206522b" providerId="ADAL" clId="{880DA21C-7090-445F-B011-0FD57033395E}" dt="2024-02-01T11:34:38.069" v="677"/>
          <ac:cxnSpMkLst>
            <pc:docMk/>
            <pc:sldMk cId="330354648" sldId="286"/>
            <ac:cxnSpMk id="23" creationId="{8CD2072D-74F4-FF35-C8E7-4D7B86AA55BB}"/>
          </ac:cxnSpMkLst>
        </pc:cxnChg>
        <pc:cxnChg chg="mod">
          <ac:chgData name="Miha Vitorovič" userId="b4f21d1a-dc6a-4bee-a48a-8c2cc206522b" providerId="ADAL" clId="{880DA21C-7090-445F-B011-0FD57033395E}" dt="2024-02-01T11:34:38.069" v="677"/>
          <ac:cxnSpMkLst>
            <pc:docMk/>
            <pc:sldMk cId="330354648" sldId="286"/>
            <ac:cxnSpMk id="25" creationId="{08971551-F8C0-6660-8462-F90321D0E07D}"/>
          </ac:cxnSpMkLst>
        </pc:cxnChg>
        <pc:cxnChg chg="mod">
          <ac:chgData name="Miha Vitorovič" userId="b4f21d1a-dc6a-4bee-a48a-8c2cc206522b" providerId="ADAL" clId="{880DA21C-7090-445F-B011-0FD57033395E}" dt="2024-02-01T11:34:38.069" v="677"/>
          <ac:cxnSpMkLst>
            <pc:docMk/>
            <pc:sldMk cId="330354648" sldId="286"/>
            <ac:cxnSpMk id="26" creationId="{D74CAF1F-1533-FDD4-1E02-57AC0CE8BAA4}"/>
          </ac:cxnSpMkLst>
        </pc:cxnChg>
        <pc:cxnChg chg="mod">
          <ac:chgData name="Miha Vitorovič" userId="b4f21d1a-dc6a-4bee-a48a-8c2cc206522b" providerId="ADAL" clId="{880DA21C-7090-445F-B011-0FD57033395E}" dt="2024-02-01T11:34:38.069" v="677"/>
          <ac:cxnSpMkLst>
            <pc:docMk/>
            <pc:sldMk cId="330354648" sldId="286"/>
            <ac:cxnSpMk id="27" creationId="{DEEC9C82-7974-FEA9-E794-BDD95A74F53F}"/>
          </ac:cxnSpMkLst>
        </pc:cxnChg>
        <pc:cxnChg chg="mod">
          <ac:chgData name="Miha Vitorovič" userId="b4f21d1a-dc6a-4bee-a48a-8c2cc206522b" providerId="ADAL" clId="{880DA21C-7090-445F-B011-0FD57033395E}" dt="2024-02-01T11:34:38.069" v="677"/>
          <ac:cxnSpMkLst>
            <pc:docMk/>
            <pc:sldMk cId="330354648" sldId="286"/>
            <ac:cxnSpMk id="29" creationId="{648295F0-DA10-0D15-4039-C34162FD8D9B}"/>
          </ac:cxnSpMkLst>
        </pc:cxnChg>
        <pc:cxnChg chg="mod">
          <ac:chgData name="Miha Vitorovič" userId="b4f21d1a-dc6a-4bee-a48a-8c2cc206522b" providerId="ADAL" clId="{880DA21C-7090-445F-B011-0FD57033395E}" dt="2024-02-01T11:34:38.069" v="677"/>
          <ac:cxnSpMkLst>
            <pc:docMk/>
            <pc:sldMk cId="330354648" sldId="286"/>
            <ac:cxnSpMk id="30" creationId="{72A2BD77-5128-B7B9-ADBB-A248E1836E07}"/>
          </ac:cxnSpMkLst>
        </pc:cxnChg>
        <pc:cxnChg chg="mod">
          <ac:chgData name="Miha Vitorovič" userId="b4f21d1a-dc6a-4bee-a48a-8c2cc206522b" providerId="ADAL" clId="{880DA21C-7090-445F-B011-0FD57033395E}" dt="2024-02-01T11:34:38.069" v="677"/>
          <ac:cxnSpMkLst>
            <pc:docMk/>
            <pc:sldMk cId="330354648" sldId="286"/>
            <ac:cxnSpMk id="32" creationId="{13E4A2AA-4433-B917-1034-236FC80974A3}"/>
          </ac:cxnSpMkLst>
        </pc:cxnChg>
        <pc:cxnChg chg="mod">
          <ac:chgData name="Miha Vitorovič" userId="b4f21d1a-dc6a-4bee-a48a-8c2cc206522b" providerId="ADAL" clId="{880DA21C-7090-445F-B011-0FD57033395E}" dt="2024-02-01T11:34:38.069" v="677"/>
          <ac:cxnSpMkLst>
            <pc:docMk/>
            <pc:sldMk cId="330354648" sldId="286"/>
            <ac:cxnSpMk id="33" creationId="{35C49F8C-585E-0ECE-ABC7-EBC139C8BCB9}"/>
          </ac:cxnSpMkLst>
        </pc:cxnChg>
        <pc:cxnChg chg="mod">
          <ac:chgData name="Miha Vitorovič" userId="b4f21d1a-dc6a-4bee-a48a-8c2cc206522b" providerId="ADAL" clId="{880DA21C-7090-445F-B011-0FD57033395E}" dt="2024-02-01T11:34:38.069" v="677"/>
          <ac:cxnSpMkLst>
            <pc:docMk/>
            <pc:sldMk cId="330354648" sldId="286"/>
            <ac:cxnSpMk id="35" creationId="{EEE43167-3D1B-CB08-4DDB-9101DAD5BBBF}"/>
          </ac:cxnSpMkLst>
        </pc:cxnChg>
        <pc:cxnChg chg="mod">
          <ac:chgData name="Miha Vitorovič" userId="b4f21d1a-dc6a-4bee-a48a-8c2cc206522b" providerId="ADAL" clId="{880DA21C-7090-445F-B011-0FD57033395E}" dt="2024-02-01T11:34:38.069" v="677"/>
          <ac:cxnSpMkLst>
            <pc:docMk/>
            <pc:sldMk cId="330354648" sldId="286"/>
            <ac:cxnSpMk id="37" creationId="{2B81A882-F28D-AF34-C65A-0C2D312B7F3F}"/>
          </ac:cxnSpMkLst>
        </pc:cxnChg>
        <pc:cxnChg chg="mod">
          <ac:chgData name="Miha Vitorovič" userId="b4f21d1a-dc6a-4bee-a48a-8c2cc206522b" providerId="ADAL" clId="{880DA21C-7090-445F-B011-0FD57033395E}" dt="2024-02-01T11:34:38.069" v="677"/>
          <ac:cxnSpMkLst>
            <pc:docMk/>
            <pc:sldMk cId="330354648" sldId="286"/>
            <ac:cxnSpMk id="38" creationId="{996B07EF-A9F3-7CDC-3E65-9290DE81F439}"/>
          </ac:cxnSpMkLst>
        </pc:cxnChg>
      </pc:sldChg>
      <pc:sldChg chg="modSp new mod ord">
        <pc:chgData name="Miha Vitorovič" userId="b4f21d1a-dc6a-4bee-a48a-8c2cc206522b" providerId="ADAL" clId="{880DA21C-7090-445F-B011-0FD57033395E}" dt="2024-02-01T12:13:48.416" v="968" actId="20577"/>
        <pc:sldMkLst>
          <pc:docMk/>
          <pc:sldMk cId="170840141" sldId="287"/>
        </pc:sldMkLst>
        <pc:spChg chg="mod">
          <ac:chgData name="Miha Vitorovič" userId="b4f21d1a-dc6a-4bee-a48a-8c2cc206522b" providerId="ADAL" clId="{880DA21C-7090-445F-B011-0FD57033395E}" dt="2024-02-01T11:44:44.678" v="756"/>
          <ac:spMkLst>
            <pc:docMk/>
            <pc:sldMk cId="170840141" sldId="287"/>
            <ac:spMk id="2" creationId="{455BEC99-0D64-6741-5BE0-C29856CF158C}"/>
          </ac:spMkLst>
        </pc:spChg>
        <pc:spChg chg="mod">
          <ac:chgData name="Miha Vitorovič" userId="b4f21d1a-dc6a-4bee-a48a-8c2cc206522b" providerId="ADAL" clId="{880DA21C-7090-445F-B011-0FD57033395E}" dt="2024-02-01T12:13:48.416" v="968" actId="20577"/>
          <ac:spMkLst>
            <pc:docMk/>
            <pc:sldMk cId="170840141" sldId="287"/>
            <ac:spMk id="3" creationId="{093703E9-332B-B7F0-2D1C-BAFAE7C14B02}"/>
          </ac:spMkLst>
        </pc:spChg>
      </pc:sldChg>
      <pc:sldChg chg="addSp modSp new mod">
        <pc:chgData name="Miha Vitorovič" userId="b4f21d1a-dc6a-4bee-a48a-8c2cc206522b" providerId="ADAL" clId="{880DA21C-7090-445F-B011-0FD57033395E}" dt="2024-02-02T09:10:08.630" v="1917" actId="20577"/>
        <pc:sldMkLst>
          <pc:docMk/>
          <pc:sldMk cId="3613758182" sldId="288"/>
        </pc:sldMkLst>
        <pc:spChg chg="mod">
          <ac:chgData name="Miha Vitorovič" userId="b4f21d1a-dc6a-4bee-a48a-8c2cc206522b" providerId="ADAL" clId="{880DA21C-7090-445F-B011-0FD57033395E}" dt="2024-02-01T13:47:03.510" v="1256" actId="1076"/>
          <ac:spMkLst>
            <pc:docMk/>
            <pc:sldMk cId="3613758182" sldId="288"/>
            <ac:spMk id="2" creationId="{0770E6D3-B8C9-B334-F9DA-4111833FA2D3}"/>
          </ac:spMkLst>
        </pc:spChg>
        <pc:spChg chg="mod">
          <ac:chgData name="Miha Vitorovič" userId="b4f21d1a-dc6a-4bee-a48a-8c2cc206522b" providerId="ADAL" clId="{880DA21C-7090-445F-B011-0FD57033395E}" dt="2024-02-02T09:10:08.630" v="1917" actId="20577"/>
          <ac:spMkLst>
            <pc:docMk/>
            <pc:sldMk cId="3613758182" sldId="288"/>
            <ac:spMk id="3" creationId="{F63ED8C5-DB7F-24A8-B603-8FA1A38621F5}"/>
          </ac:spMkLst>
        </pc:spChg>
        <pc:spChg chg="mod">
          <ac:chgData name="Miha Vitorovič" userId="b4f21d1a-dc6a-4bee-a48a-8c2cc206522b" providerId="ADAL" clId="{880DA21C-7090-445F-B011-0FD57033395E}" dt="2024-02-01T13:47:14.403" v="1258" actId="1076"/>
          <ac:spMkLst>
            <pc:docMk/>
            <pc:sldMk cId="3613758182" sldId="288"/>
            <ac:spMk id="4" creationId="{B189080B-6AD8-970E-93C0-12456ABD935F}"/>
          </ac:spMkLst>
        </pc:spChg>
        <pc:spChg chg="add mod">
          <ac:chgData name="Miha Vitorovič" userId="b4f21d1a-dc6a-4bee-a48a-8c2cc206522b" providerId="ADAL" clId="{880DA21C-7090-445F-B011-0FD57033395E}" dt="2024-02-01T13:48:22.474" v="1280" actId="20577"/>
          <ac:spMkLst>
            <pc:docMk/>
            <pc:sldMk cId="3613758182" sldId="288"/>
            <ac:spMk id="5" creationId="{776BB99F-F82E-AB46-E626-694067E1E5CD}"/>
          </ac:spMkLst>
        </pc:spChg>
      </pc:sldChg>
      <pc:sldChg chg="modSp new mod">
        <pc:chgData name="Miha Vitorovič" userId="b4f21d1a-dc6a-4bee-a48a-8c2cc206522b" providerId="ADAL" clId="{880DA21C-7090-445F-B011-0FD57033395E}" dt="2024-02-02T09:09:41.842" v="1914" actId="20577"/>
        <pc:sldMkLst>
          <pc:docMk/>
          <pc:sldMk cId="1008543573" sldId="289"/>
        </pc:sldMkLst>
        <pc:spChg chg="mod">
          <ac:chgData name="Miha Vitorovič" userId="b4f21d1a-dc6a-4bee-a48a-8c2cc206522b" providerId="ADAL" clId="{880DA21C-7090-445F-B011-0FD57033395E}" dt="2024-02-01T11:46:11.511" v="773" actId="27636"/>
          <ac:spMkLst>
            <pc:docMk/>
            <pc:sldMk cId="1008543573" sldId="289"/>
            <ac:spMk id="2" creationId="{058D8512-72DA-8DCF-AE66-68E00B67F32B}"/>
          </ac:spMkLst>
        </pc:spChg>
        <pc:spChg chg="mod">
          <ac:chgData name="Miha Vitorovič" userId="b4f21d1a-dc6a-4bee-a48a-8c2cc206522b" providerId="ADAL" clId="{880DA21C-7090-445F-B011-0FD57033395E}" dt="2024-02-02T09:09:41.842" v="1914" actId="20577"/>
          <ac:spMkLst>
            <pc:docMk/>
            <pc:sldMk cId="1008543573" sldId="289"/>
            <ac:spMk id="3" creationId="{B2E6203A-1380-7691-AAD5-CB4FA07952AE}"/>
          </ac:spMkLst>
        </pc:spChg>
      </pc:sldChg>
      <pc:sldChg chg="modSp new mod modNotesTx">
        <pc:chgData name="Miha Vitorovič" userId="b4f21d1a-dc6a-4bee-a48a-8c2cc206522b" providerId="ADAL" clId="{880DA21C-7090-445F-B011-0FD57033395E}" dt="2024-02-06T08:03:06.898" v="2120" actId="6549"/>
        <pc:sldMkLst>
          <pc:docMk/>
          <pc:sldMk cId="1185340806" sldId="290"/>
        </pc:sldMkLst>
        <pc:spChg chg="mod">
          <ac:chgData name="Miha Vitorovič" userId="b4f21d1a-dc6a-4bee-a48a-8c2cc206522b" providerId="ADAL" clId="{880DA21C-7090-445F-B011-0FD57033395E}" dt="2024-02-01T12:19:53.616" v="971"/>
          <ac:spMkLst>
            <pc:docMk/>
            <pc:sldMk cId="1185340806" sldId="290"/>
            <ac:spMk id="2" creationId="{568D6898-B008-9B5E-A46C-1BB6559EE3D7}"/>
          </ac:spMkLst>
        </pc:spChg>
        <pc:spChg chg="mod">
          <ac:chgData name="Miha Vitorovič" userId="b4f21d1a-dc6a-4bee-a48a-8c2cc206522b" providerId="ADAL" clId="{880DA21C-7090-445F-B011-0FD57033395E}" dt="2024-02-01T11:47:13.996" v="790" actId="20577"/>
          <ac:spMkLst>
            <pc:docMk/>
            <pc:sldMk cId="1185340806" sldId="290"/>
            <ac:spMk id="3" creationId="{93624B69-5719-525C-3EF2-F13960BBD0AB}"/>
          </ac:spMkLst>
        </pc:spChg>
      </pc:sldChg>
      <pc:sldChg chg="addSp delSp modSp new mod">
        <pc:chgData name="Miha Vitorovič" userId="b4f21d1a-dc6a-4bee-a48a-8c2cc206522b" providerId="ADAL" clId="{880DA21C-7090-445F-B011-0FD57033395E}" dt="2024-02-05T21:03:14.743" v="2092" actId="20577"/>
        <pc:sldMkLst>
          <pc:docMk/>
          <pc:sldMk cId="515477825" sldId="291"/>
        </pc:sldMkLst>
        <pc:spChg chg="mod">
          <ac:chgData name="Miha Vitorovič" userId="b4f21d1a-dc6a-4bee-a48a-8c2cc206522b" providerId="ADAL" clId="{880DA21C-7090-445F-B011-0FD57033395E}" dt="2024-02-01T12:20:16.176" v="972"/>
          <ac:spMkLst>
            <pc:docMk/>
            <pc:sldMk cId="515477825" sldId="291"/>
            <ac:spMk id="2" creationId="{40AFED0B-EEC3-8545-BCF6-775CD6C0A4EB}"/>
          </ac:spMkLst>
        </pc:spChg>
        <pc:spChg chg="add del mod">
          <ac:chgData name="Miha Vitorovič" userId="b4f21d1a-dc6a-4bee-a48a-8c2cc206522b" providerId="ADAL" clId="{880DA21C-7090-445F-B011-0FD57033395E}" dt="2024-02-05T21:03:14.743" v="2092" actId="20577"/>
          <ac:spMkLst>
            <pc:docMk/>
            <pc:sldMk cId="515477825" sldId="291"/>
            <ac:spMk id="3" creationId="{9C08C832-33D9-1DCD-0D4C-0209FEC863A3}"/>
          </ac:spMkLst>
        </pc:spChg>
        <pc:spChg chg="add del mod">
          <ac:chgData name="Miha Vitorovič" userId="b4f21d1a-dc6a-4bee-a48a-8c2cc206522b" providerId="ADAL" clId="{880DA21C-7090-445F-B011-0FD57033395E}" dt="2024-02-01T11:47:57.726" v="800" actId="478"/>
          <ac:spMkLst>
            <pc:docMk/>
            <pc:sldMk cId="515477825" sldId="291"/>
            <ac:spMk id="6" creationId="{AA8CB7DB-966A-FF72-3F40-AC50B3C2239E}"/>
          </ac:spMkLst>
        </pc:spChg>
      </pc:sldChg>
      <pc:sldChg chg="modSp new mod modNotesTx">
        <pc:chgData name="Miha Vitorovič" userId="b4f21d1a-dc6a-4bee-a48a-8c2cc206522b" providerId="ADAL" clId="{880DA21C-7090-445F-B011-0FD57033395E}" dt="2024-02-05T21:03:27.414" v="2104" actId="20577"/>
        <pc:sldMkLst>
          <pc:docMk/>
          <pc:sldMk cId="3417761293" sldId="292"/>
        </pc:sldMkLst>
        <pc:spChg chg="mod">
          <ac:chgData name="Miha Vitorovič" userId="b4f21d1a-dc6a-4bee-a48a-8c2cc206522b" providerId="ADAL" clId="{880DA21C-7090-445F-B011-0FD57033395E}" dt="2024-02-01T12:20:35.767" v="973"/>
          <ac:spMkLst>
            <pc:docMk/>
            <pc:sldMk cId="3417761293" sldId="292"/>
            <ac:spMk id="2" creationId="{283D6D6C-790B-89C9-FB77-78236E38E39D}"/>
          </ac:spMkLst>
        </pc:spChg>
        <pc:spChg chg="mod">
          <ac:chgData name="Miha Vitorovič" userId="b4f21d1a-dc6a-4bee-a48a-8c2cc206522b" providerId="ADAL" clId="{880DA21C-7090-445F-B011-0FD57033395E}" dt="2024-02-05T21:03:27.414" v="2104" actId="20577"/>
          <ac:spMkLst>
            <pc:docMk/>
            <pc:sldMk cId="3417761293" sldId="292"/>
            <ac:spMk id="3" creationId="{44F81E2E-8A35-0921-96C6-D37C16D8CFE7}"/>
          </ac:spMkLst>
        </pc:spChg>
      </pc:sldChg>
      <pc:sldChg chg="modSp new mod">
        <pc:chgData name="Miha Vitorovič" userId="b4f21d1a-dc6a-4bee-a48a-8c2cc206522b" providerId="ADAL" clId="{880DA21C-7090-445F-B011-0FD57033395E}" dt="2024-02-02T09:10:32.590" v="1920" actId="20577"/>
        <pc:sldMkLst>
          <pc:docMk/>
          <pc:sldMk cId="2235062438" sldId="293"/>
        </pc:sldMkLst>
        <pc:spChg chg="mod">
          <ac:chgData name="Miha Vitorovič" userId="b4f21d1a-dc6a-4bee-a48a-8c2cc206522b" providerId="ADAL" clId="{880DA21C-7090-445F-B011-0FD57033395E}" dt="2024-02-01T11:49:19.847" v="827"/>
          <ac:spMkLst>
            <pc:docMk/>
            <pc:sldMk cId="2235062438" sldId="293"/>
            <ac:spMk id="2" creationId="{B9E0CC63-BA1E-582F-E4C9-572CE3A9A5F0}"/>
          </ac:spMkLst>
        </pc:spChg>
        <pc:spChg chg="mod">
          <ac:chgData name="Miha Vitorovič" userId="b4f21d1a-dc6a-4bee-a48a-8c2cc206522b" providerId="ADAL" clId="{880DA21C-7090-445F-B011-0FD57033395E}" dt="2024-02-02T09:10:32.590" v="1920" actId="20577"/>
          <ac:spMkLst>
            <pc:docMk/>
            <pc:sldMk cId="2235062438" sldId="293"/>
            <ac:spMk id="3" creationId="{2EBB0E62-1EAA-6A94-D42F-D0A760E49C97}"/>
          </ac:spMkLst>
        </pc:spChg>
      </pc:sldChg>
      <pc:sldChg chg="addSp delSp modSp new mod">
        <pc:chgData name="Miha Vitorovič" userId="b4f21d1a-dc6a-4bee-a48a-8c2cc206522b" providerId="ADAL" clId="{880DA21C-7090-445F-B011-0FD57033395E}" dt="2024-02-01T14:40:03.889" v="1686" actId="1076"/>
        <pc:sldMkLst>
          <pc:docMk/>
          <pc:sldMk cId="3399339758" sldId="294"/>
        </pc:sldMkLst>
        <pc:spChg chg="add del">
          <ac:chgData name="Miha Vitorovič" userId="b4f21d1a-dc6a-4bee-a48a-8c2cc206522b" providerId="ADAL" clId="{880DA21C-7090-445F-B011-0FD57033395E}" dt="2024-02-01T12:03:05.821" v="837" actId="478"/>
          <ac:spMkLst>
            <pc:docMk/>
            <pc:sldMk cId="3399339758" sldId="294"/>
            <ac:spMk id="2" creationId="{AACC3959-D685-0E30-3871-A00E8822FA2C}"/>
          </ac:spMkLst>
        </pc:spChg>
        <pc:picChg chg="add mod">
          <ac:chgData name="Miha Vitorovič" userId="b4f21d1a-dc6a-4bee-a48a-8c2cc206522b" providerId="ADAL" clId="{880DA21C-7090-445F-B011-0FD57033395E}" dt="2024-02-01T14:40:03.889" v="1686" actId="1076"/>
          <ac:picMkLst>
            <pc:docMk/>
            <pc:sldMk cId="3399339758" sldId="294"/>
            <ac:picMk id="3" creationId="{2BBAB9F7-59E0-C71C-480A-2A25A76A4031}"/>
          </ac:picMkLst>
        </pc:picChg>
        <pc:picChg chg="add del mod ord">
          <ac:chgData name="Miha Vitorovič" userId="b4f21d1a-dc6a-4bee-a48a-8c2cc206522b" providerId="ADAL" clId="{880DA21C-7090-445F-B011-0FD57033395E}" dt="2024-02-01T12:03:03.084" v="836" actId="22"/>
          <ac:picMkLst>
            <pc:docMk/>
            <pc:sldMk cId="3399339758" sldId="294"/>
            <ac:picMk id="4" creationId="{0F7B9232-8232-3E0C-3A1D-840A3B889EFA}"/>
          </ac:picMkLst>
        </pc:picChg>
        <pc:picChg chg="add del mod">
          <ac:chgData name="Miha Vitorovič" userId="b4f21d1a-dc6a-4bee-a48a-8c2cc206522b" providerId="ADAL" clId="{880DA21C-7090-445F-B011-0FD57033395E}" dt="2024-02-01T14:39:39.311" v="1682" actId="478"/>
          <ac:picMkLst>
            <pc:docMk/>
            <pc:sldMk cId="3399339758" sldId="294"/>
            <ac:picMk id="6" creationId="{199C9E4D-05E3-7B7C-5F14-5E2858025E7B}"/>
          </ac:picMkLst>
        </pc:picChg>
      </pc:sldChg>
      <pc:sldChg chg="addSp modSp new mod">
        <pc:chgData name="Miha Vitorovič" userId="b4f21d1a-dc6a-4bee-a48a-8c2cc206522b" providerId="ADAL" clId="{880DA21C-7090-445F-B011-0FD57033395E}" dt="2024-02-02T09:34:46.210" v="2027" actId="207"/>
        <pc:sldMkLst>
          <pc:docMk/>
          <pc:sldMk cId="222426258" sldId="295"/>
        </pc:sldMkLst>
        <pc:spChg chg="add mod">
          <ac:chgData name="Miha Vitorovič" userId="b4f21d1a-dc6a-4bee-a48a-8c2cc206522b" providerId="ADAL" clId="{880DA21C-7090-445F-B011-0FD57033395E}" dt="2024-02-02T09:34:23.119" v="2025" actId="14100"/>
          <ac:spMkLst>
            <pc:docMk/>
            <pc:sldMk cId="222426258" sldId="295"/>
            <ac:spMk id="2" creationId="{E9B01803-5D96-B561-9590-3E3BE968AE6F}"/>
          </ac:spMkLst>
        </pc:spChg>
        <pc:spChg chg="add mod">
          <ac:chgData name="Miha Vitorovič" userId="b4f21d1a-dc6a-4bee-a48a-8c2cc206522b" providerId="ADAL" clId="{880DA21C-7090-445F-B011-0FD57033395E}" dt="2024-02-02T09:34:46.210" v="2027" actId="207"/>
          <ac:spMkLst>
            <pc:docMk/>
            <pc:sldMk cId="222426258" sldId="295"/>
            <ac:spMk id="3" creationId="{95415D52-EB2E-8407-8990-EBB6724326D0}"/>
          </ac:spMkLst>
        </pc:spChg>
      </pc:sldChg>
      <pc:sldChg chg="addSp delSp modSp new mod">
        <pc:chgData name="Miha Vitorovič" userId="b4f21d1a-dc6a-4bee-a48a-8c2cc206522b" providerId="ADAL" clId="{880DA21C-7090-445F-B011-0FD57033395E}" dt="2024-02-06T08:58:22.152" v="2177" actId="6549"/>
        <pc:sldMkLst>
          <pc:docMk/>
          <pc:sldMk cId="4187611199" sldId="296"/>
        </pc:sldMkLst>
        <pc:spChg chg="mod">
          <ac:chgData name="Miha Vitorovič" userId="b4f21d1a-dc6a-4bee-a48a-8c2cc206522b" providerId="ADAL" clId="{880DA21C-7090-445F-B011-0FD57033395E}" dt="2024-02-01T13:23:43.384" v="1152" actId="20577"/>
          <ac:spMkLst>
            <pc:docMk/>
            <pc:sldMk cId="4187611199" sldId="296"/>
            <ac:spMk id="3" creationId="{509DC8D2-627D-7FFF-7407-5569B1FF8D56}"/>
          </ac:spMkLst>
        </pc:spChg>
        <pc:spChg chg="add del">
          <ac:chgData name="Miha Vitorovič" userId="b4f21d1a-dc6a-4bee-a48a-8c2cc206522b" providerId="ADAL" clId="{880DA21C-7090-445F-B011-0FD57033395E}" dt="2024-02-01T13:21:46.447" v="1150"/>
          <ac:spMkLst>
            <pc:docMk/>
            <pc:sldMk cId="4187611199" sldId="296"/>
            <ac:spMk id="6" creationId="{6FC352D3-CB00-04B2-08F0-2D61ABA0FA50}"/>
          </ac:spMkLst>
        </pc:spChg>
        <pc:spChg chg="add mod">
          <ac:chgData name="Miha Vitorovič" userId="b4f21d1a-dc6a-4bee-a48a-8c2cc206522b" providerId="ADAL" clId="{880DA21C-7090-445F-B011-0FD57033395E}" dt="2024-02-01T13:57:17.026" v="1611" actId="1076"/>
          <ac:spMkLst>
            <pc:docMk/>
            <pc:sldMk cId="4187611199" sldId="296"/>
            <ac:spMk id="7" creationId="{43F44D30-9820-B3D2-F28D-D594469BE0B1}"/>
          </ac:spMkLst>
        </pc:spChg>
        <pc:spChg chg="add del mod">
          <ac:chgData name="Miha Vitorovič" userId="b4f21d1a-dc6a-4bee-a48a-8c2cc206522b" providerId="ADAL" clId="{880DA21C-7090-445F-B011-0FD57033395E}" dt="2024-02-01T13:54:53.771" v="1495" actId="478"/>
          <ac:spMkLst>
            <pc:docMk/>
            <pc:sldMk cId="4187611199" sldId="296"/>
            <ac:spMk id="8" creationId="{53CAA6BE-E24D-C131-78F8-54EE5DA04D5D}"/>
          </ac:spMkLst>
        </pc:spChg>
        <pc:spChg chg="add mod">
          <ac:chgData name="Miha Vitorovič" userId="b4f21d1a-dc6a-4bee-a48a-8c2cc206522b" providerId="ADAL" clId="{880DA21C-7090-445F-B011-0FD57033395E}" dt="2024-02-06T08:58:22.152" v="2177" actId="6549"/>
          <ac:spMkLst>
            <pc:docMk/>
            <pc:sldMk cId="4187611199" sldId="296"/>
            <ac:spMk id="9" creationId="{5D154155-859F-F3D2-45CA-9170469795B8}"/>
          </ac:spMkLst>
        </pc:spChg>
        <pc:spChg chg="add del mod">
          <ac:chgData name="Miha Vitorovič" userId="b4f21d1a-dc6a-4bee-a48a-8c2cc206522b" providerId="ADAL" clId="{880DA21C-7090-445F-B011-0FD57033395E}" dt="2024-02-01T13:55:24.932" v="1533"/>
          <ac:spMkLst>
            <pc:docMk/>
            <pc:sldMk cId="4187611199" sldId="296"/>
            <ac:spMk id="10" creationId="{C8374731-AB5B-FA93-DAF1-9013CF5447A4}"/>
          </ac:spMkLst>
        </pc:spChg>
        <pc:spChg chg="add mod">
          <ac:chgData name="Miha Vitorovič" userId="b4f21d1a-dc6a-4bee-a48a-8c2cc206522b" providerId="ADAL" clId="{880DA21C-7090-445F-B011-0FD57033395E}" dt="2024-02-02T08:54:51.884" v="1897" actId="20577"/>
          <ac:spMkLst>
            <pc:docMk/>
            <pc:sldMk cId="4187611199" sldId="296"/>
            <ac:spMk id="11" creationId="{C90CFF65-1137-DD40-DB28-8E9DA30658B9}"/>
          </ac:spMkLst>
        </pc:spChg>
        <pc:spChg chg="add mod">
          <ac:chgData name="Miha Vitorovič" userId="b4f21d1a-dc6a-4bee-a48a-8c2cc206522b" providerId="ADAL" clId="{880DA21C-7090-445F-B011-0FD57033395E}" dt="2024-02-02T08:54:58.620" v="1902" actId="20577"/>
          <ac:spMkLst>
            <pc:docMk/>
            <pc:sldMk cId="4187611199" sldId="296"/>
            <ac:spMk id="12" creationId="{14B93D11-D7F2-927A-4789-F3D515CC4590}"/>
          </ac:spMkLst>
        </pc:spChg>
        <pc:picChg chg="add del mod">
          <ac:chgData name="Miha Vitorovič" userId="b4f21d1a-dc6a-4bee-a48a-8c2cc206522b" providerId="ADAL" clId="{880DA21C-7090-445F-B011-0FD57033395E}" dt="2024-02-02T08:11:56.130" v="1737" actId="478"/>
          <ac:picMkLst>
            <pc:docMk/>
            <pc:sldMk cId="4187611199" sldId="296"/>
            <ac:picMk id="5" creationId="{E9B4FAC9-ACC8-A4AB-0E09-95512934F4A8}"/>
          </ac:picMkLst>
        </pc:picChg>
        <pc:picChg chg="add mod">
          <ac:chgData name="Miha Vitorovič" userId="b4f21d1a-dc6a-4bee-a48a-8c2cc206522b" providerId="ADAL" clId="{880DA21C-7090-445F-B011-0FD57033395E}" dt="2024-02-02T08:13:45.641" v="1782" actId="1076"/>
          <ac:picMkLst>
            <pc:docMk/>
            <pc:sldMk cId="4187611199" sldId="296"/>
            <ac:picMk id="6" creationId="{BF9566B2-1D0D-81B8-733C-A2ABA6C2E928}"/>
          </ac:picMkLst>
        </pc:picChg>
        <pc:picChg chg="add mod">
          <ac:chgData name="Miha Vitorovič" userId="b4f21d1a-dc6a-4bee-a48a-8c2cc206522b" providerId="ADAL" clId="{880DA21C-7090-445F-B011-0FD57033395E}" dt="2024-02-02T08:13:11.038" v="1779" actId="1076"/>
          <ac:picMkLst>
            <pc:docMk/>
            <pc:sldMk cId="4187611199" sldId="296"/>
            <ac:picMk id="10" creationId="{4DE823D7-DC50-EED2-B20D-89E7B628CC76}"/>
          </ac:picMkLst>
        </pc:picChg>
        <pc:picChg chg="add del mod">
          <ac:chgData name="Miha Vitorovič" userId="b4f21d1a-dc6a-4bee-a48a-8c2cc206522b" providerId="ADAL" clId="{880DA21C-7090-445F-B011-0FD57033395E}" dt="2024-02-02T08:11:46.266" v="1719" actId="478"/>
          <ac:picMkLst>
            <pc:docMk/>
            <pc:sldMk cId="4187611199" sldId="296"/>
            <ac:picMk id="13" creationId="{9F561593-47A5-28DF-4C6A-20794ECD6DF5}"/>
          </ac:picMkLst>
        </pc:picChg>
        <pc:picChg chg="add del mod">
          <ac:chgData name="Miha Vitorovič" userId="b4f21d1a-dc6a-4bee-a48a-8c2cc206522b" providerId="ADAL" clId="{880DA21C-7090-445F-B011-0FD57033395E}" dt="2024-02-01T14:05:48.266" v="1633" actId="478"/>
          <ac:picMkLst>
            <pc:docMk/>
            <pc:sldMk cId="4187611199" sldId="296"/>
            <ac:picMk id="14" creationId="{7BD8D01A-6769-014A-5135-76CD58E68E0A}"/>
          </ac:picMkLst>
        </pc:picChg>
        <pc:picChg chg="add mod">
          <ac:chgData name="Miha Vitorovič" userId="b4f21d1a-dc6a-4bee-a48a-8c2cc206522b" providerId="ADAL" clId="{880DA21C-7090-445F-B011-0FD57033395E}" dt="2024-02-02T08:15:51.700" v="1788" actId="1076"/>
          <ac:picMkLst>
            <pc:docMk/>
            <pc:sldMk cId="4187611199" sldId="296"/>
            <ac:picMk id="15" creationId="{78921244-C974-4AE8-ABC8-8E5CF20654CA}"/>
          </ac:picMkLst>
        </pc:picChg>
        <pc:picChg chg="add del mod">
          <ac:chgData name="Miha Vitorovič" userId="b4f21d1a-dc6a-4bee-a48a-8c2cc206522b" providerId="ADAL" clId="{880DA21C-7090-445F-B011-0FD57033395E}" dt="2024-02-02T08:12:46.284" v="1747" actId="478"/>
          <ac:picMkLst>
            <pc:docMk/>
            <pc:sldMk cId="4187611199" sldId="296"/>
            <ac:picMk id="16" creationId="{C268AFDF-AC24-F526-0BB8-C3A344E3A08A}"/>
          </ac:picMkLst>
        </pc:picChg>
        <pc:picChg chg="add mod">
          <ac:chgData name="Miha Vitorovič" userId="b4f21d1a-dc6a-4bee-a48a-8c2cc206522b" providerId="ADAL" clId="{880DA21C-7090-445F-B011-0FD57033395E}" dt="2024-02-01T13:58:30.558" v="1623" actId="14100"/>
          <ac:picMkLst>
            <pc:docMk/>
            <pc:sldMk cId="4187611199" sldId="296"/>
            <ac:picMk id="1028" creationId="{D85AA27F-FB9F-81E2-92FC-0F93939BE329}"/>
          </ac:picMkLst>
        </pc:picChg>
      </pc:sldChg>
      <pc:sldChg chg="modSp new mod">
        <pc:chgData name="Miha Vitorovič" userId="b4f21d1a-dc6a-4bee-a48a-8c2cc206522b" providerId="ADAL" clId="{880DA21C-7090-445F-B011-0FD57033395E}" dt="2024-02-01T13:59:35.897" v="1631" actId="20577"/>
        <pc:sldMkLst>
          <pc:docMk/>
          <pc:sldMk cId="3307984068" sldId="297"/>
        </pc:sldMkLst>
        <pc:spChg chg="mod">
          <ac:chgData name="Miha Vitorovič" userId="b4f21d1a-dc6a-4bee-a48a-8c2cc206522b" providerId="ADAL" clId="{880DA21C-7090-445F-B011-0FD57033395E}" dt="2024-02-01T13:51:32.697" v="1333" actId="790"/>
          <ac:spMkLst>
            <pc:docMk/>
            <pc:sldMk cId="3307984068" sldId="297"/>
            <ac:spMk id="2" creationId="{D17B3D7E-01BE-1DB5-62D1-37BA82472235}"/>
          </ac:spMkLst>
        </pc:spChg>
        <pc:spChg chg="mod">
          <ac:chgData name="Miha Vitorovič" userId="b4f21d1a-dc6a-4bee-a48a-8c2cc206522b" providerId="ADAL" clId="{880DA21C-7090-445F-B011-0FD57033395E}" dt="2024-02-01T13:59:35.897" v="1631" actId="20577"/>
          <ac:spMkLst>
            <pc:docMk/>
            <pc:sldMk cId="3307984068" sldId="297"/>
            <ac:spMk id="3" creationId="{656992B8-59C8-7B73-1042-666146F1AF6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78428" cy="511731"/>
          </a:xfrm>
          <a:prstGeom prst="rect">
            <a:avLst/>
          </a:prstGeom>
        </p:spPr>
        <p:txBody>
          <a:bodyPr vert="horz" lIns="94832" tIns="47416" rIns="94832" bIns="47416" rtlCol="0"/>
          <a:lstStyle>
            <a:lvl1pPr algn="l">
              <a:defRPr sz="1200"/>
            </a:lvl1pPr>
          </a:lstStyle>
          <a:p>
            <a:endParaRPr lang="en-GB"/>
          </a:p>
        </p:txBody>
      </p:sp>
      <p:sp>
        <p:nvSpPr>
          <p:cNvPr id="3" name="Espace réservé de la date 2"/>
          <p:cNvSpPr>
            <a:spLocks noGrp="1"/>
          </p:cNvSpPr>
          <p:nvPr>
            <p:ph type="dt" sz="quarter" idx="1"/>
          </p:nvPr>
        </p:nvSpPr>
        <p:spPr>
          <a:xfrm>
            <a:off x="4023991" y="1"/>
            <a:ext cx="3078428" cy="511731"/>
          </a:xfrm>
          <a:prstGeom prst="rect">
            <a:avLst/>
          </a:prstGeom>
        </p:spPr>
        <p:txBody>
          <a:bodyPr vert="horz" lIns="94832" tIns="47416" rIns="94832" bIns="47416" rtlCol="0"/>
          <a:lstStyle>
            <a:lvl1pPr algn="r">
              <a:defRPr sz="1200"/>
            </a:lvl1pPr>
          </a:lstStyle>
          <a:p>
            <a:fld id="{5428C6C0-723B-1144-B0BB-13233DB680E2}" type="datetimeFigureOut">
              <a:rPr lang="fr-FR" smtClean="0"/>
              <a:pPr/>
              <a:t>06/02/2024</a:t>
            </a:fld>
            <a:endParaRPr lang="en-GB"/>
          </a:p>
        </p:txBody>
      </p:sp>
      <p:sp>
        <p:nvSpPr>
          <p:cNvPr id="4" name="Espace réservé du pied de page 3"/>
          <p:cNvSpPr>
            <a:spLocks noGrp="1"/>
          </p:cNvSpPr>
          <p:nvPr>
            <p:ph type="ftr" sz="quarter" idx="2"/>
          </p:nvPr>
        </p:nvSpPr>
        <p:spPr>
          <a:xfrm>
            <a:off x="0" y="9721107"/>
            <a:ext cx="3078428" cy="511731"/>
          </a:xfrm>
          <a:prstGeom prst="rect">
            <a:avLst/>
          </a:prstGeom>
        </p:spPr>
        <p:txBody>
          <a:bodyPr vert="horz" lIns="94832" tIns="47416" rIns="94832" bIns="47416"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4023991" y="9721107"/>
            <a:ext cx="3078428" cy="511731"/>
          </a:xfrm>
          <a:prstGeom prst="rect">
            <a:avLst/>
          </a:prstGeom>
        </p:spPr>
        <p:txBody>
          <a:bodyPr vert="horz" lIns="94832" tIns="47416" rIns="94832" bIns="47416"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78428" cy="511731"/>
          </a:xfrm>
          <a:prstGeom prst="rect">
            <a:avLst/>
          </a:prstGeom>
        </p:spPr>
        <p:txBody>
          <a:bodyPr vert="horz" lIns="94832" tIns="47416" rIns="94832" bIns="47416" rtlCol="0"/>
          <a:lstStyle>
            <a:lvl1pPr algn="l">
              <a:defRPr sz="1200"/>
            </a:lvl1pPr>
          </a:lstStyle>
          <a:p>
            <a:endParaRPr lang="en-GB"/>
          </a:p>
        </p:txBody>
      </p:sp>
      <p:sp>
        <p:nvSpPr>
          <p:cNvPr id="3" name="Espace réservé de la date 2"/>
          <p:cNvSpPr>
            <a:spLocks noGrp="1"/>
          </p:cNvSpPr>
          <p:nvPr>
            <p:ph type="dt" idx="1"/>
          </p:nvPr>
        </p:nvSpPr>
        <p:spPr>
          <a:xfrm>
            <a:off x="4023991" y="1"/>
            <a:ext cx="3078428" cy="511731"/>
          </a:xfrm>
          <a:prstGeom prst="rect">
            <a:avLst/>
          </a:prstGeom>
        </p:spPr>
        <p:txBody>
          <a:bodyPr vert="horz" lIns="94832" tIns="47416" rIns="94832" bIns="47416" rtlCol="0"/>
          <a:lstStyle>
            <a:lvl1pPr algn="r">
              <a:defRPr sz="1200"/>
            </a:lvl1pPr>
          </a:lstStyle>
          <a:p>
            <a:fld id="{53625803-7089-5846-80C7-3D9AC85D7E45}" type="datetimeFigureOut">
              <a:rPr lang="fr-FR" smtClean="0"/>
              <a:pPr/>
              <a:t>06/02/2024</a:t>
            </a:fld>
            <a:endParaRPr lang="en-GB"/>
          </a:p>
        </p:txBody>
      </p:sp>
      <p:sp>
        <p:nvSpPr>
          <p:cNvPr id="4" name="Espace réservé de l'image des diapositives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4832" tIns="47416" rIns="94832" bIns="47416" rtlCol="0" anchor="ctr"/>
          <a:lstStyle/>
          <a:p>
            <a:endParaRPr lang="en-GB"/>
          </a:p>
        </p:txBody>
      </p:sp>
      <p:sp>
        <p:nvSpPr>
          <p:cNvPr id="5" name="Espace réservé des commentaires 4"/>
          <p:cNvSpPr>
            <a:spLocks noGrp="1"/>
          </p:cNvSpPr>
          <p:nvPr>
            <p:ph type="body" sz="quarter" idx="3"/>
          </p:nvPr>
        </p:nvSpPr>
        <p:spPr>
          <a:xfrm>
            <a:off x="710407" y="4861442"/>
            <a:ext cx="5683250" cy="4605576"/>
          </a:xfrm>
          <a:prstGeom prst="rect">
            <a:avLst/>
          </a:prstGeom>
        </p:spPr>
        <p:txBody>
          <a:bodyPr vert="horz" lIns="94832" tIns="47416" rIns="94832" bIns="47416"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721107"/>
            <a:ext cx="3078428" cy="511731"/>
          </a:xfrm>
          <a:prstGeom prst="rect">
            <a:avLst/>
          </a:prstGeom>
        </p:spPr>
        <p:txBody>
          <a:bodyPr vert="horz" lIns="94832" tIns="47416" rIns="94832" bIns="47416"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4023991" y="9721107"/>
            <a:ext cx="3078428" cy="511731"/>
          </a:xfrm>
          <a:prstGeom prst="rect">
            <a:avLst/>
          </a:prstGeom>
        </p:spPr>
        <p:txBody>
          <a:bodyPr vert="horz" lIns="94832" tIns="47416" rIns="94832" bIns="47416"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516677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48324">
              <a:defRPr/>
            </a:pPr>
            <a:r>
              <a:rPr lang="en-GB" sz="1800" dirty="0">
                <a:latin typeface="Arial" panose="020B0604020202020204" pitchFamily="34" charset="0"/>
                <a:ea typeface="Lato"/>
                <a:cs typeface="Arial" panose="020B0604020202020204" pitchFamily="34" charset="0"/>
              </a:rPr>
              <a:t>The leading provider of </a:t>
            </a:r>
            <a:r>
              <a:rPr lang="en-GB" sz="1800" b="1" dirty="0">
                <a:solidFill>
                  <a:schemeClr val="tx2"/>
                </a:solidFill>
                <a:latin typeface="Arial" panose="020B0604020202020204" pitchFamily="34" charset="0"/>
                <a:ea typeface="Lato"/>
                <a:cs typeface="Arial" panose="020B0604020202020204" pitchFamily="34" charset="0"/>
              </a:rPr>
              <a:t>turnkey software solutions and electronics </a:t>
            </a:r>
            <a:r>
              <a:rPr lang="en-GB" sz="1800" dirty="0">
                <a:latin typeface="Arial" panose="020B0604020202020204" pitchFamily="34" charset="0"/>
                <a:ea typeface="Lato"/>
                <a:cs typeface="Arial" panose="020B0604020202020204" pitchFamily="34" charset="0"/>
              </a:rPr>
              <a:t>for the planet's most complex, precise and advanced systems</a:t>
            </a:r>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Cosylab operates in the two main domains, medical and scientific. Cosylab historically originated from scientific, however, now the medical domain represents &gt; 50% of the company’s revenue. </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In </a:t>
            </a:r>
            <a:r>
              <a:rPr lang="en-GB" sz="1800" b="1" dirty="0">
                <a:latin typeface="Arial" panose="020B0604020202020204" pitchFamily="34" charset="0"/>
                <a:cs typeface="Arial" panose="020B0604020202020204" pitchFamily="34" charset="0"/>
              </a:rPr>
              <a:t>Scientific</a:t>
            </a:r>
            <a:r>
              <a:rPr lang="en-GB" sz="1800" dirty="0">
                <a:latin typeface="Arial" panose="020B0604020202020204" pitchFamily="34" charset="0"/>
                <a:cs typeface="Arial" panose="020B0604020202020204" pitchFamily="34" charset="0"/>
              </a:rPr>
              <a:t>, Cosylab works with well-known scientific research centres like CERN, the world's largest fusion experiment ITER, and private companies bringing fusion to the future energy market. Our solutions are part of the world‘s largest telescope arrays and support space missions.</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In the </a:t>
            </a:r>
            <a:r>
              <a:rPr lang="en-GB" sz="1800" b="1" dirty="0">
                <a:latin typeface="Arial" panose="020B0604020202020204" pitchFamily="34" charset="0"/>
                <a:cs typeface="Arial" panose="020B0604020202020204" pitchFamily="34" charset="0"/>
              </a:rPr>
              <a:t>Medical</a:t>
            </a:r>
            <a:r>
              <a:rPr lang="en-GB" sz="1800" dirty="0">
                <a:latin typeface="Arial" panose="020B0604020202020204" pitchFamily="34" charset="0"/>
                <a:cs typeface="Arial" panose="020B0604020202020204" pitchFamily="34" charset="0"/>
              </a:rPr>
              <a:t> domain, we provide software products and services to the largest medical device manufacturers and leading cancer centres. In addition, Cosylab offers engineering services to innovative medical device startups. </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2566922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4162">
              <a:defRPr/>
            </a:pPr>
            <a:r>
              <a:rPr lang="en-GB" sz="1800" noProof="0" dirty="0">
                <a:latin typeface="Arial" panose="020B0604020202020204" pitchFamily="34" charset="0"/>
                <a:cs typeface="Arial" panose="020B0604020202020204" pitchFamily="34" charset="0"/>
              </a:rPr>
              <a:t>We don‘t provide the end products, but rather enable the people and organizations with ideas, core know how and IP to convert these ideas into sustainable end products with predefined life cycles, use cases,...</a:t>
            </a:r>
          </a:p>
          <a:p>
            <a:endParaRPr lang="en-GB" sz="1800" noProof="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11</a:t>
            </a:fld>
            <a:endParaRPr lang="en-GB"/>
          </a:p>
        </p:txBody>
      </p:sp>
    </p:spTree>
    <p:extLst>
      <p:ext uri="{BB962C8B-B14F-4D97-AF65-F5344CB8AC3E}">
        <p14:creationId xmlns:p14="http://schemas.microsoft.com/office/powerpoint/2010/main" val="3550792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err="1">
                <a:latin typeface="Arial" panose="020B0604020202020204" pitchFamily="34" charset="0"/>
                <a:cs typeface="Arial" panose="020B0604020202020204" pitchFamily="34" charset="0"/>
              </a:rPr>
              <a:t>Qnami</a:t>
            </a:r>
            <a:endParaRPr lang="en-GB" sz="1800" dirty="0">
              <a:latin typeface="Arial" panose="020B0604020202020204" pitchFamily="34" charset="0"/>
              <a:cs typeface="Arial" panose="020B0604020202020204" pitchFamily="34" charset="0"/>
            </a:endParaRPr>
          </a:p>
          <a:p>
            <a:pPr marL="474162" lvl="1"/>
            <a:r>
              <a:rPr lang="en-GB" sz="1800" dirty="0">
                <a:latin typeface="Arial" panose="020B0604020202020204" pitchFamily="34" charset="0"/>
                <a:cs typeface="Arial" panose="020B0604020202020204" pitchFamily="34" charset="0"/>
              </a:rPr>
              <a:t>Control unit for quantum microscope.</a:t>
            </a:r>
          </a:p>
          <a:p>
            <a:pPr lvl="2"/>
            <a:r>
              <a:rPr lang="en-GB" sz="1800" dirty="0">
                <a:latin typeface="Arial" panose="020B0604020202020204" pitchFamily="34" charset="0"/>
                <a:cs typeface="Arial" panose="020B0604020202020204" pitchFamily="34" charset="0"/>
              </a:rPr>
              <a:t>RF waveform generator control, </a:t>
            </a:r>
          </a:p>
          <a:p>
            <a:pPr lvl="2"/>
            <a:r>
              <a:rPr lang="en-GB" sz="1800" dirty="0">
                <a:latin typeface="Arial" panose="020B0604020202020204" pitchFamily="34" charset="0"/>
                <a:cs typeface="Arial" panose="020B0604020202020204" pitchFamily="34" charset="0"/>
              </a:rPr>
              <a:t>driving the laser, </a:t>
            </a:r>
          </a:p>
          <a:p>
            <a:pPr lvl="2"/>
            <a:r>
              <a:rPr lang="en-GB" sz="1800" dirty="0">
                <a:latin typeface="Arial" panose="020B0604020202020204" pitchFamily="34" charset="0"/>
                <a:cs typeface="Arial" panose="020B0604020202020204" pitchFamily="34" charset="0"/>
              </a:rPr>
              <a:t>performing single-photon counting, transforming it into measurement data by real-time processing.</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6 months TTM!</a:t>
            </a:r>
          </a:p>
          <a:p>
            <a:r>
              <a:rPr lang="en-GB" sz="1800" dirty="0">
                <a:solidFill>
                  <a:schemeClr val="accent2"/>
                </a:solidFill>
                <a:latin typeface="Arial" panose="020B0604020202020204" pitchFamily="34" charset="0"/>
                <a:cs typeface="Arial" panose="020B0604020202020204" pitchFamily="34" charset="0"/>
              </a:rPr>
              <a:t>Six months </a:t>
            </a:r>
            <a:r>
              <a:rPr lang="en-GB" sz="1800" dirty="0">
                <a:latin typeface="Arial" panose="020B0604020202020204" pitchFamily="34" charset="0"/>
                <a:cs typeface="Arial" panose="020B0604020202020204" pitchFamily="34" charset="0"/>
              </a:rPr>
              <a:t>to bring a revolutionary instrument to the market. </a:t>
            </a:r>
            <a:r>
              <a:rPr lang="en-GB" sz="1800" dirty="0" err="1">
                <a:latin typeface="Arial" panose="020B0604020202020204" pitchFamily="34" charset="0"/>
                <a:cs typeface="Arial" panose="020B0604020202020204" pitchFamily="34" charset="0"/>
              </a:rPr>
              <a:t>Qnami</a:t>
            </a:r>
            <a:r>
              <a:rPr lang="en-GB" sz="1800" dirty="0">
                <a:latin typeface="Arial" panose="020B0604020202020204" pitchFamily="34" charset="0"/>
                <a:cs typeface="Arial" panose="020B0604020202020204" pitchFamily="34" charset="0"/>
              </a:rPr>
              <a:t> got 1st to market thanks to Cosylab</a:t>
            </a:r>
          </a:p>
        </p:txBody>
      </p:sp>
      <p:sp>
        <p:nvSpPr>
          <p:cNvPr id="4" name="Slide Number Placeholder 3"/>
          <p:cNvSpPr>
            <a:spLocks noGrp="1"/>
          </p:cNvSpPr>
          <p:nvPr>
            <p:ph type="sldNum" sz="quarter" idx="5"/>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3745194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324">
              <a:defRPr/>
            </a:pPr>
            <a:r>
              <a:rPr lang="en-GB" sz="1800" noProof="0" dirty="0">
                <a:latin typeface="Arial" panose="020B0604020202020204" pitchFamily="34" charset="0"/>
                <a:ea typeface="Lato"/>
                <a:cs typeface="Arial" panose="020B0604020202020204" pitchFamily="34" charset="0"/>
              </a:rPr>
              <a:t>Quantum gyroscope. Has advantages against MEMS that can be found in current-gen devices from smart phones, watches etc..., e.g. Less drift. A new gen of gyros for smart devices.</a:t>
            </a:r>
          </a:p>
        </p:txBody>
      </p:sp>
      <p:sp>
        <p:nvSpPr>
          <p:cNvPr id="4" name="Slide Number Placeholder 3"/>
          <p:cNvSpPr>
            <a:spLocks noGrp="1"/>
          </p:cNvSpPr>
          <p:nvPr>
            <p:ph type="sldNum" sz="quarter" idx="5"/>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2136250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14</a:t>
            </a:fld>
            <a:endParaRPr lang="en-GB"/>
          </a:p>
        </p:txBody>
      </p:sp>
    </p:spTree>
    <p:extLst>
      <p:ext uri="{BB962C8B-B14F-4D97-AF65-F5344CB8AC3E}">
        <p14:creationId xmlns:p14="http://schemas.microsoft.com/office/powerpoint/2010/main" val="2269015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15</a:t>
            </a:fld>
            <a:endParaRPr lang="en-GB"/>
          </a:p>
        </p:txBody>
      </p:sp>
    </p:spTree>
    <p:extLst>
      <p:ext uri="{BB962C8B-B14F-4D97-AF65-F5344CB8AC3E}">
        <p14:creationId xmlns:p14="http://schemas.microsoft.com/office/powerpoint/2010/main" val="1543186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16</a:t>
            </a:fld>
            <a:endParaRPr lang="en-GB"/>
          </a:p>
        </p:txBody>
      </p:sp>
    </p:spTree>
    <p:extLst>
      <p:ext uri="{BB962C8B-B14F-4D97-AF65-F5344CB8AC3E}">
        <p14:creationId xmlns:p14="http://schemas.microsoft.com/office/powerpoint/2010/main" val="3114430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17</a:t>
            </a:fld>
            <a:endParaRPr lang="en-GB"/>
          </a:p>
        </p:txBody>
      </p:sp>
    </p:spTree>
    <p:extLst>
      <p:ext uri="{BB962C8B-B14F-4D97-AF65-F5344CB8AC3E}">
        <p14:creationId xmlns:p14="http://schemas.microsoft.com/office/powerpoint/2010/main" val="2911225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latin typeface="Arial" panose="020B0604020202020204" pitchFamily="34" charset="0"/>
                <a:cs typeface="Arial" panose="020B0604020202020204" pitchFamily="34" charset="0"/>
              </a:rPr>
              <a:t>Expectations:</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All comm libraries available, production ready only</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Not many diverse protocols</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Standard widget libraries</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Around 3 screens, around 100 properties</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File logging only of what we show, no integrated archiver</a:t>
            </a:r>
          </a:p>
          <a:p>
            <a:pPr marL="355622" indent="-355622">
              <a:buFont typeface="Arial" panose="020B0604020202020204" pitchFamily="34" charset="0"/>
              <a:buChar char="•"/>
            </a:pPr>
            <a:r>
              <a:rPr lang="en-US" sz="1800" dirty="0">
                <a:latin typeface="Arial" panose="020B0604020202020204" pitchFamily="34" charset="0"/>
                <a:cs typeface="Arial" panose="020B0604020202020204" pitchFamily="34" charset="0"/>
              </a:rPr>
              <a:t>Video if simple integration, no image processing, no image post-processing</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18</a:t>
            </a:fld>
            <a:endParaRPr lang="en-GB"/>
          </a:p>
        </p:txBody>
      </p:sp>
    </p:spTree>
    <p:extLst>
      <p:ext uri="{BB962C8B-B14F-4D97-AF65-F5344CB8AC3E}">
        <p14:creationId xmlns:p14="http://schemas.microsoft.com/office/powerpoint/2010/main" val="126299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19</a:t>
            </a:fld>
            <a:endParaRPr lang="en-GB"/>
          </a:p>
        </p:txBody>
      </p:sp>
    </p:spTree>
    <p:extLst>
      <p:ext uri="{BB962C8B-B14F-4D97-AF65-F5344CB8AC3E}">
        <p14:creationId xmlns:p14="http://schemas.microsoft.com/office/powerpoint/2010/main" val="3013365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32998428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4162">
              <a:defRPr/>
            </a:pPr>
            <a:r>
              <a:rPr lang="en-US" sz="1800" kern="100" dirty="0">
                <a:latin typeface="Arial" panose="020B0604020202020204" pitchFamily="34" charset="0"/>
                <a:ea typeface="Calibri" panose="020F0502020204030204" pitchFamily="34" charset="0"/>
                <a:cs typeface="Arial" panose="020B0604020202020204" pitchFamily="34" charset="0"/>
              </a:rPr>
              <a:t>Cosylab will develop an application for internal users of CERN and GSI to track the requests for beam line experiments from external users. </a:t>
            </a:r>
          </a:p>
          <a:p>
            <a:pPr defTabSz="474162">
              <a:defRPr/>
            </a:pPr>
            <a:r>
              <a:rPr lang="en-US" sz="1800" kern="100" dirty="0">
                <a:latin typeface="Arial" panose="020B0604020202020204" pitchFamily="34" charset="0"/>
                <a:ea typeface="Calibri" panose="020F0502020204030204" pitchFamily="34" charset="0"/>
                <a:cs typeface="Arial" panose="020B0604020202020204" pitchFamily="34" charset="0"/>
              </a:rPr>
              <a:t>The main purpose of the application is to track various requests in one place, the status of such requests and all information related to each request. </a:t>
            </a:r>
          </a:p>
          <a:p>
            <a:pPr defTabSz="474162">
              <a:defRPr/>
            </a:pPr>
            <a:r>
              <a:rPr lang="en-US" sz="1800" kern="100" dirty="0">
                <a:latin typeface="Arial" panose="020B0604020202020204" pitchFamily="34" charset="0"/>
                <a:ea typeface="Calibri" panose="020F0502020204030204" pitchFamily="34" charset="0"/>
                <a:cs typeface="Arial" panose="020B0604020202020204" pitchFamily="34" charset="0"/>
              </a:rPr>
              <a:t>Application allows communication with external users and also supports “out of band” communication through email, telephone calls or other means of communication. </a:t>
            </a:r>
          </a:p>
          <a:p>
            <a:pPr defTabSz="474162">
              <a:defRPr/>
            </a:pPr>
            <a:r>
              <a:rPr lang="en-US" sz="1800" kern="100" dirty="0">
                <a:latin typeface="Arial" panose="020B0604020202020204" pitchFamily="34" charset="0"/>
                <a:ea typeface="Calibri" panose="020F0502020204030204" pitchFamily="34" charset="0"/>
                <a:cs typeface="Arial" panose="020B0604020202020204" pitchFamily="34" charset="0"/>
              </a:rPr>
              <a:t>The application will support a single beamline.</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20</a:t>
            </a:fld>
            <a:endParaRPr lang="en-GB"/>
          </a:p>
        </p:txBody>
      </p:sp>
    </p:spTree>
    <p:extLst>
      <p:ext uri="{BB962C8B-B14F-4D97-AF65-F5344CB8AC3E}">
        <p14:creationId xmlns:p14="http://schemas.microsoft.com/office/powerpoint/2010/main" val="3303176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21</a:t>
            </a:fld>
            <a:endParaRPr lang="en-GB"/>
          </a:p>
        </p:txBody>
      </p:sp>
    </p:spTree>
    <p:extLst>
      <p:ext uri="{BB962C8B-B14F-4D97-AF65-F5344CB8AC3E}">
        <p14:creationId xmlns:p14="http://schemas.microsoft.com/office/powerpoint/2010/main" val="23541012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22</a:t>
            </a:fld>
            <a:endParaRPr lang="en-GB"/>
          </a:p>
        </p:txBody>
      </p:sp>
    </p:spTree>
    <p:extLst>
      <p:ext uri="{BB962C8B-B14F-4D97-AF65-F5344CB8AC3E}">
        <p14:creationId xmlns:p14="http://schemas.microsoft.com/office/powerpoint/2010/main" val="1148549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23</a:t>
            </a:fld>
            <a:endParaRPr lang="en-GB"/>
          </a:p>
        </p:txBody>
      </p:sp>
    </p:spTree>
    <p:extLst>
      <p:ext uri="{BB962C8B-B14F-4D97-AF65-F5344CB8AC3E}">
        <p14:creationId xmlns:p14="http://schemas.microsoft.com/office/powerpoint/2010/main" val="33383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2508106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1642317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3765049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2380937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2934348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324" fontAlgn="base">
              <a:spcBef>
                <a:spcPct val="30000"/>
              </a:spcBef>
              <a:spcAft>
                <a:spcPct val="0"/>
              </a:spcAft>
              <a:defRPr/>
            </a:pPr>
            <a:r>
              <a:rPr lang="en-GB" sz="1800" dirty="0">
                <a:latin typeface="Arial" panose="020B0604020202020204" pitchFamily="34" charset="0"/>
                <a:cs typeface="Arial" panose="020B0604020202020204" pitchFamily="34" charset="0"/>
              </a:rPr>
              <a:t>Established in 2001</a:t>
            </a:r>
          </a:p>
          <a:p>
            <a:r>
              <a:rPr lang="en-GB" sz="1800" dirty="0">
                <a:latin typeface="Arial" panose="020B0604020202020204" pitchFamily="34" charset="0"/>
                <a:ea typeface="Lato"/>
                <a:cs typeface="Arial" panose="020B0604020202020204" pitchFamily="34" charset="0"/>
              </a:rPr>
              <a:t>The leading provider of </a:t>
            </a:r>
            <a:r>
              <a:rPr lang="en-GB" sz="1800" b="1" dirty="0">
                <a:solidFill>
                  <a:schemeClr val="tx2"/>
                </a:solidFill>
                <a:latin typeface="Arial" panose="020B0604020202020204" pitchFamily="34" charset="0"/>
                <a:ea typeface="Lato"/>
                <a:cs typeface="Arial" panose="020B0604020202020204" pitchFamily="34" charset="0"/>
              </a:rPr>
              <a:t>turnkey software solutions and electronics </a:t>
            </a:r>
            <a:r>
              <a:rPr lang="en-GB" sz="1800" dirty="0">
                <a:latin typeface="Arial" panose="020B0604020202020204" pitchFamily="34" charset="0"/>
                <a:ea typeface="Lato"/>
                <a:cs typeface="Arial" panose="020B0604020202020204" pitchFamily="34" charset="0"/>
              </a:rPr>
              <a:t>for the planet's most complex, precise and advanced systems</a:t>
            </a:r>
          </a:p>
          <a:p>
            <a:pPr>
              <a:lnSpc>
                <a:spcPct val="90000"/>
              </a:lnSpc>
            </a:pPr>
            <a:r>
              <a:rPr lang="en-GB" sz="1800" dirty="0">
                <a:latin typeface="Arial" panose="020B0604020202020204" pitchFamily="34" charset="0"/>
                <a:cs typeface="Arial" panose="020B0604020202020204" pitchFamily="34" charset="0"/>
              </a:rPr>
              <a:t>61% market share in Control Systems for Particle Therapy</a:t>
            </a:r>
          </a:p>
          <a:p>
            <a:pPr>
              <a:lnSpc>
                <a:spcPct val="90000"/>
              </a:lnSpc>
            </a:pPr>
            <a:r>
              <a:rPr lang="en-GB" sz="1800" dirty="0">
                <a:latin typeface="Arial" panose="020B0604020202020204" pitchFamily="34" charset="0"/>
                <a:cs typeface="Arial" panose="020B0604020202020204" pitchFamily="34" charset="0"/>
              </a:rPr>
              <a:t>6 of the 10 Largest Big Science International Projects</a:t>
            </a:r>
          </a:p>
          <a:p>
            <a:pPr>
              <a:lnSpc>
                <a:spcPct val="90000"/>
              </a:lnSpc>
            </a:pPr>
            <a:r>
              <a:rPr lang="en-GB" sz="1800" dirty="0">
                <a:latin typeface="Arial" panose="020B0604020202020204" pitchFamily="34" charset="0"/>
                <a:cs typeface="Arial" panose="020B0604020202020204" pitchFamily="34" charset="0"/>
              </a:rPr>
              <a:t>We offer services and products which require cutting-edge knowledge</a:t>
            </a:r>
          </a:p>
          <a:p>
            <a:pPr>
              <a:lnSpc>
                <a:spcPct val="90000"/>
              </a:lnSpc>
            </a:pPr>
            <a:r>
              <a:rPr lang="en-GB" sz="1800" dirty="0">
                <a:latin typeface="Arial" panose="020B0604020202020204" pitchFamily="34" charset="0"/>
                <a:cs typeface="Arial" panose="020B0604020202020204" pitchFamily="34" charset="0"/>
              </a:rPr>
              <a:t>We develop state-of-the-art software and hardware</a:t>
            </a:r>
          </a:p>
          <a:p>
            <a:pPr>
              <a:lnSpc>
                <a:spcPct val="90000"/>
              </a:lnSpc>
            </a:pPr>
            <a:r>
              <a:rPr lang="en-GB" sz="1800" dirty="0">
                <a:latin typeface="Arial" panose="020B0604020202020204" pitchFamily="34" charset="0"/>
                <a:cs typeface="Arial" panose="020B0604020202020204" pitchFamily="34" charset="0"/>
              </a:rPr>
              <a:t>We integrate them into mankind‘s most complex machines</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76559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latin typeface="Arial" panose="020B0604020202020204" pitchFamily="34" charset="0"/>
                <a:cs typeface="Arial" panose="020B0604020202020204" pitchFamily="34" charset="0"/>
              </a:rPr>
              <a:t>CERN: Collaboration on the White Rabbit timing protocol. Cooperation on the LINAC Sarajevo project.</a:t>
            </a:r>
          </a:p>
          <a:p>
            <a:r>
              <a:rPr lang="en-GB" sz="1800" dirty="0">
                <a:latin typeface="Arial" panose="020B0604020202020204" pitchFamily="34" charset="0"/>
                <a:cs typeface="Arial" panose="020B0604020202020204" pitchFamily="34" charset="0"/>
              </a:rPr>
              <a:t>Airbus: Collaboration on the OGS.</a:t>
            </a:r>
          </a:p>
          <a:p>
            <a:r>
              <a:rPr lang="en-GB" sz="1800" dirty="0">
                <a:latin typeface="Arial" panose="020B0604020202020204" pitchFamily="34" charset="0"/>
                <a:cs typeface="Arial" panose="020B0604020202020204" pitchFamily="34" charset="0"/>
              </a:rPr>
              <a:t>Thales: </a:t>
            </a:r>
            <a:r>
              <a:rPr lang="en-US" sz="1800" dirty="0">
                <a:latin typeface="Arial" panose="020B0604020202020204" pitchFamily="34" charset="0"/>
                <a:cs typeface="Arial" panose="020B0604020202020204" pitchFamily="34" charset="0"/>
              </a:rPr>
              <a:t>very high energy electron LINAC for medical purposes - treatment of cancer</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10774928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1230266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GB"/>
              <a:t>HEARTS 1st Annual Meeting - 6 February 2024</a:t>
            </a:r>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608394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3299779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GB"/>
              <a:t>HEARTS 1st Annual Meeting - 6 February 2024</a:t>
            </a:r>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542074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GB"/>
              <a:t>HEARTS 1st Annual Meeting - 6 February 2024</a:t>
            </a:r>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576116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10372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165145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10" name="Rectangle 9">
            <a:extLst>
              <a:ext uri="{FF2B5EF4-FFF2-40B4-BE49-F238E27FC236}">
                <a16:creationId xmlns:a16="http://schemas.microsoft.com/office/drawing/2014/main" id="{555FCB23-5E1E-3345-8477-F7B3D622EF28}"/>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190399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9447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GB"/>
              <a:t>HEARTS 1st Annual Meeting - 6 February 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154127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GB" noProof="0"/>
              <a:t>HEARTS 1st Annual Meeting - 6 February 2024</a:t>
            </a:r>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100510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GB"/>
              <a:t>HEARTS 1st Annual Meeting - 6 February 2024</a:t>
            </a:r>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151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GB"/>
              <a:t>HEARTS 1st Annual Meeting - 6 February 2024</a:t>
            </a:r>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078404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GB"/>
              <a:t>HEARTS 1st Annual Meeting - 6 February 2024</a:t>
            </a:r>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2891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HEARTS 1st Annual Meeting - 6 February 2024</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82342007"/>
      </p:ext>
    </p:extLst>
  </p:cSld>
  <p:clrMap bg1="lt1" tx1="dk1" bg2="lt2" tx2="dk2" accent1="accent1" accent2="accent2" accent3="accent3" accent4="accent4" accent5="accent5" accent6="accent6" hlink="hlink" folHlink="folHlink"/>
  <p:sldLayoutIdLst>
    <p:sldLayoutId id="2147483737" r:id="rId1"/>
    <p:sldLayoutId id="2147483746" r:id="rId2"/>
    <p:sldLayoutId id="2147483747" r:id="rId3"/>
    <p:sldLayoutId id="2147483748" r:id="rId4"/>
    <p:sldLayoutId id="2147483738" r:id="rId5"/>
    <p:sldLayoutId id="2147483739" r:id="rId6"/>
    <p:sldLayoutId id="2147483740" r:id="rId7"/>
    <p:sldLayoutId id="2147483741" r:id="rId8"/>
    <p:sldLayoutId id="2147483742" r:id="rId9"/>
    <p:sldLayoutId id="2147483743" r:id="rId10"/>
    <p:sldLayoutId id="2147483749" r:id="rId11"/>
    <p:sldLayoutId id="2147483744" r:id="rId12"/>
    <p:sldLayoutId id="2147483745" r:id="rId13"/>
    <p:sldLayoutId id="2147483735"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 Id="rId9"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3.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79.png"/><Relationship Id="rId5" Type="http://schemas.openxmlformats.org/officeDocument/2006/relationships/image" Target="../media/image78.jpg"/><Relationship Id="rId10" Type="http://schemas.openxmlformats.org/officeDocument/2006/relationships/image" Target="../media/image83.png"/><Relationship Id="rId4" Type="http://schemas.openxmlformats.org/officeDocument/2006/relationships/image" Target="../media/image77.png"/><Relationship Id="rId9" Type="http://schemas.openxmlformats.org/officeDocument/2006/relationships/image" Target="../media/image82.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2.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9" Type="http://schemas.microsoft.com/office/2007/relationships/hdphoto" Target="../media/hdphoto1.wdp"/><Relationship Id="rId21" Type="http://schemas.openxmlformats.org/officeDocument/2006/relationships/image" Target="../media/image40.png"/><Relationship Id="rId34" Type="http://schemas.openxmlformats.org/officeDocument/2006/relationships/image" Target="../media/image53.png"/><Relationship Id="rId42" Type="http://schemas.openxmlformats.org/officeDocument/2006/relationships/image" Target="../media/image60.jpeg"/><Relationship Id="rId7" Type="http://schemas.openxmlformats.org/officeDocument/2006/relationships/image" Target="../media/image26.jpeg"/><Relationship Id="rId2" Type="http://schemas.openxmlformats.org/officeDocument/2006/relationships/notesSlide" Target="../notesSlides/notesSlide9.xml"/><Relationship Id="rId16" Type="http://schemas.openxmlformats.org/officeDocument/2006/relationships/image" Target="../media/image35.jpeg"/><Relationship Id="rId29" Type="http://schemas.openxmlformats.org/officeDocument/2006/relationships/image" Target="../media/image48.jpeg"/><Relationship Id="rId1" Type="http://schemas.openxmlformats.org/officeDocument/2006/relationships/slideLayout" Target="../slideLayouts/slideLayout8.xml"/><Relationship Id="rId6" Type="http://schemas.openxmlformats.org/officeDocument/2006/relationships/image" Target="../media/image25.jpeg"/><Relationship Id="rId11" Type="http://schemas.openxmlformats.org/officeDocument/2006/relationships/image" Target="../media/image30.png"/><Relationship Id="rId24" Type="http://schemas.openxmlformats.org/officeDocument/2006/relationships/image" Target="../media/image43.png"/><Relationship Id="rId32" Type="http://schemas.openxmlformats.org/officeDocument/2006/relationships/image" Target="../media/image51.png"/><Relationship Id="rId37" Type="http://schemas.openxmlformats.org/officeDocument/2006/relationships/image" Target="../media/image56.png"/><Relationship Id="rId40" Type="http://schemas.openxmlformats.org/officeDocument/2006/relationships/image" Target="../media/image58.png"/><Relationship Id="rId45" Type="http://schemas.openxmlformats.org/officeDocument/2006/relationships/image" Target="../media/image63.png"/><Relationship Id="rId5" Type="http://schemas.openxmlformats.org/officeDocument/2006/relationships/image" Target="../media/image24.jpeg"/><Relationship Id="rId15" Type="http://schemas.openxmlformats.org/officeDocument/2006/relationships/image" Target="../media/image34.jpeg"/><Relationship Id="rId23" Type="http://schemas.openxmlformats.org/officeDocument/2006/relationships/image" Target="../media/image42.png"/><Relationship Id="rId28" Type="http://schemas.openxmlformats.org/officeDocument/2006/relationships/image" Target="../media/image47.png"/><Relationship Id="rId36" Type="http://schemas.openxmlformats.org/officeDocument/2006/relationships/image" Target="../media/image55.png"/><Relationship Id="rId10" Type="http://schemas.openxmlformats.org/officeDocument/2006/relationships/image" Target="../media/image29.png"/><Relationship Id="rId19" Type="http://schemas.openxmlformats.org/officeDocument/2006/relationships/image" Target="../media/image38.png"/><Relationship Id="rId31" Type="http://schemas.openxmlformats.org/officeDocument/2006/relationships/image" Target="../media/image50.png"/><Relationship Id="rId44" Type="http://schemas.openxmlformats.org/officeDocument/2006/relationships/image" Target="../media/image62.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jpeg"/><Relationship Id="rId22" Type="http://schemas.openxmlformats.org/officeDocument/2006/relationships/image" Target="../media/image41.png"/><Relationship Id="rId27" Type="http://schemas.openxmlformats.org/officeDocument/2006/relationships/image" Target="../media/image46.png"/><Relationship Id="rId30" Type="http://schemas.openxmlformats.org/officeDocument/2006/relationships/image" Target="../media/image49.png"/><Relationship Id="rId35" Type="http://schemas.openxmlformats.org/officeDocument/2006/relationships/image" Target="../media/image54.jpeg"/><Relationship Id="rId43" Type="http://schemas.openxmlformats.org/officeDocument/2006/relationships/image" Target="../media/image61.png"/><Relationship Id="rId8" Type="http://schemas.openxmlformats.org/officeDocument/2006/relationships/image" Target="../media/image27.png"/><Relationship Id="rId3" Type="http://schemas.openxmlformats.org/officeDocument/2006/relationships/image" Target="../media/image22.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jpeg"/><Relationship Id="rId33" Type="http://schemas.openxmlformats.org/officeDocument/2006/relationships/image" Target="../media/image52.png"/><Relationship Id="rId38" Type="http://schemas.openxmlformats.org/officeDocument/2006/relationships/image" Target="../media/image57.png"/><Relationship Id="rId20" Type="http://schemas.openxmlformats.org/officeDocument/2006/relationships/image" Target="../media/image39.png"/><Relationship Id="rId41" Type="http://schemas.openxmlformats.org/officeDocument/2006/relationships/image" Target="../media/image5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p:txBody>
          <a:bodyPr/>
          <a:lstStyle/>
          <a:p>
            <a:r>
              <a:rPr lang="en-GB" dirty="0"/>
              <a:t>HEARTS 1st Annual Meeting</a:t>
            </a:r>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en-GB" dirty="0"/>
              <a:t>6 February 2024</a:t>
            </a:r>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https://indico.cern.ch/event/1314502/ </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p:txBody>
          <a:bodyPr/>
          <a:lstStyle/>
          <a:p>
            <a:r>
              <a:rPr lang="en-GB" dirty="0"/>
              <a:t>Miha Vitorovič</a:t>
            </a:r>
          </a:p>
          <a:p>
            <a:r>
              <a:rPr lang="en-GB" dirty="0"/>
              <a:t>Cosylab</a:t>
            </a:r>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731BBC-C010-F748-B316-1E1F4615A03F}"/>
              </a:ext>
            </a:extLst>
          </p:cNvPr>
          <p:cNvSpPr>
            <a:spLocks noGrp="1"/>
          </p:cNvSpPr>
          <p:nvPr>
            <p:ph type="title"/>
          </p:nvPr>
        </p:nvSpPr>
        <p:spPr>
          <a:xfrm>
            <a:off x="839788" y="404664"/>
            <a:ext cx="10881760" cy="1443705"/>
          </a:xfrm>
        </p:spPr>
        <p:txBody>
          <a:bodyPr/>
          <a:lstStyle/>
          <a:p>
            <a:r>
              <a:rPr lang="en-GB" dirty="0"/>
              <a:t>We work with organisations solving challenging problems in scientific, high-tech and medical domains</a:t>
            </a:r>
          </a:p>
        </p:txBody>
      </p:sp>
      <p:grpSp>
        <p:nvGrpSpPr>
          <p:cNvPr id="3" name="Group 2">
            <a:extLst>
              <a:ext uri="{FF2B5EF4-FFF2-40B4-BE49-F238E27FC236}">
                <a16:creationId xmlns:a16="http://schemas.microsoft.com/office/drawing/2014/main" id="{E7CC578F-9E99-7EE5-7A99-B9FC2A048591}"/>
              </a:ext>
            </a:extLst>
          </p:cNvPr>
          <p:cNvGrpSpPr/>
          <p:nvPr/>
        </p:nvGrpSpPr>
        <p:grpSpPr>
          <a:xfrm>
            <a:off x="470452" y="2271321"/>
            <a:ext cx="11251096" cy="3533229"/>
            <a:chOff x="470452" y="2276872"/>
            <a:chExt cx="11251096" cy="3533229"/>
          </a:xfrm>
        </p:grpSpPr>
        <p:pic>
          <p:nvPicPr>
            <p:cNvPr id="24" name="Picture 23">
              <a:extLst>
                <a:ext uri="{FF2B5EF4-FFF2-40B4-BE49-F238E27FC236}">
                  <a16:creationId xmlns:a16="http://schemas.microsoft.com/office/drawing/2014/main" id="{07481B12-64C5-2E74-9ADC-44B989B1ADEA}"/>
                </a:ext>
              </a:extLst>
            </p:cNvPr>
            <p:cNvPicPr>
              <a:picLocks noChangeAspect="1"/>
            </p:cNvPicPr>
            <p:nvPr/>
          </p:nvPicPr>
          <p:blipFill>
            <a:blip r:embed="rId3"/>
            <a:stretch>
              <a:fillRect/>
            </a:stretch>
          </p:blipFill>
          <p:spPr>
            <a:xfrm>
              <a:off x="3137454" y="4034925"/>
              <a:ext cx="2764115" cy="1775176"/>
            </a:xfrm>
            <a:prstGeom prst="rect">
              <a:avLst/>
            </a:prstGeom>
          </p:spPr>
        </p:pic>
        <p:sp>
          <p:nvSpPr>
            <p:cNvPr id="25" name="Rectangle 24">
              <a:extLst>
                <a:ext uri="{FF2B5EF4-FFF2-40B4-BE49-F238E27FC236}">
                  <a16:creationId xmlns:a16="http://schemas.microsoft.com/office/drawing/2014/main" id="{E80DFB7D-15A8-9D08-45E3-9BC9AA55D582}"/>
                </a:ext>
              </a:extLst>
            </p:cNvPr>
            <p:cNvSpPr/>
            <p:nvPr/>
          </p:nvSpPr>
          <p:spPr>
            <a:xfrm>
              <a:off x="470452" y="4055041"/>
              <a:ext cx="1680519" cy="1689180"/>
            </a:xfrm>
            <a:prstGeom prst="rect">
              <a:avLst/>
            </a:prstGeom>
            <a:solidFill>
              <a:srgbClr val="7356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Complex Systems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Manufacturers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Scientific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Institutions &amp; Projects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endParaRPr>
            </a:p>
          </p:txBody>
        </p:sp>
        <p:sp>
          <p:nvSpPr>
            <p:cNvPr id="26" name="Rectangle 25">
              <a:extLst>
                <a:ext uri="{FF2B5EF4-FFF2-40B4-BE49-F238E27FC236}">
                  <a16:creationId xmlns:a16="http://schemas.microsoft.com/office/drawing/2014/main" id="{D7D708E2-EEFD-CC34-6C17-6F879784543E}"/>
                </a:ext>
              </a:extLst>
            </p:cNvPr>
            <p:cNvSpPr/>
            <p:nvPr/>
          </p:nvSpPr>
          <p:spPr>
            <a:xfrm>
              <a:off x="6488838" y="2276872"/>
              <a:ext cx="1680519" cy="1689180"/>
            </a:xfrm>
            <a:prstGeom prst="rect">
              <a:avLst/>
            </a:prstGeom>
            <a:solidFill>
              <a:srgbClr val="361C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dirty="0">
                  <a:ln>
                    <a:noFill/>
                  </a:ln>
                  <a:solidFill>
                    <a:prstClr val="white"/>
                  </a:solidFill>
                  <a:effectLst/>
                  <a:uLnTx/>
                  <a:uFillTx/>
                  <a:latin typeface="Arial" panose="020B0604020202020204" pitchFamily="34" charset="0"/>
                  <a:ea typeface="Lato" panose="020F0502020204030203" pitchFamily="34" charset="0"/>
                  <a:cs typeface="Arial" panose="020B0604020202020204" pitchFamily="34" charset="0"/>
                </a:rPr>
                <a:t>Medical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prstClr val="white"/>
                  </a:solidFill>
                  <a:effectLst/>
                  <a:uLnTx/>
                  <a:uFillTx/>
                  <a:latin typeface="Arial" panose="020B0604020202020204" pitchFamily="34" charset="0"/>
                  <a:ea typeface="Lato" panose="020F0502020204030203" pitchFamily="34" charset="0"/>
                  <a:cs typeface="Arial" panose="020B0604020202020204" pitchFamily="34" charset="0"/>
                </a:rPr>
                <a:t>Services</a:t>
              </a:r>
            </a:p>
          </p:txBody>
        </p:sp>
        <p:sp>
          <p:nvSpPr>
            <p:cNvPr id="27" name="Rectangle 26">
              <a:extLst>
                <a:ext uri="{FF2B5EF4-FFF2-40B4-BE49-F238E27FC236}">
                  <a16:creationId xmlns:a16="http://schemas.microsoft.com/office/drawing/2014/main" id="{7AB97584-869C-90FF-F76E-5A78F2A5ECD8}"/>
                </a:ext>
              </a:extLst>
            </p:cNvPr>
            <p:cNvSpPr/>
            <p:nvPr/>
          </p:nvSpPr>
          <p:spPr>
            <a:xfrm>
              <a:off x="8284643" y="4060243"/>
              <a:ext cx="1680519" cy="1689180"/>
            </a:xfrm>
            <a:prstGeom prst="rect">
              <a:avLst/>
            </a:prstGeom>
            <a:solidFill>
              <a:srgbClr val="361C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dirty="0">
                  <a:ln>
                    <a:noFill/>
                  </a:ln>
                  <a:solidFill>
                    <a:prstClr val="white"/>
                  </a:solidFill>
                  <a:effectLst/>
                  <a:uLnTx/>
                  <a:uFillTx/>
                  <a:latin typeface="Arial" panose="020B0604020202020204" pitchFamily="34" charset="0"/>
                  <a:ea typeface="Lato" panose="020F0502020204030203" pitchFamily="34" charset="0"/>
                  <a:cs typeface="Arial" panose="020B0604020202020204" pitchFamily="34" charset="0"/>
                </a:rPr>
                <a:t>Medical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prstClr val="white"/>
                  </a:solidFill>
                  <a:effectLst/>
                  <a:uLnTx/>
                  <a:uFillTx/>
                  <a:latin typeface="Arial" panose="020B0604020202020204" pitchFamily="34" charset="0"/>
                  <a:ea typeface="Lato" panose="020F0502020204030203" pitchFamily="34" charset="0"/>
                  <a:cs typeface="Arial" panose="020B0604020202020204" pitchFamily="34" charset="0"/>
                </a:rPr>
                <a:t>Products</a:t>
              </a:r>
            </a:p>
          </p:txBody>
        </p:sp>
        <p:sp>
          <p:nvSpPr>
            <p:cNvPr id="28" name="Rectangle 27">
              <a:extLst>
                <a:ext uri="{FF2B5EF4-FFF2-40B4-BE49-F238E27FC236}">
                  <a16:creationId xmlns:a16="http://schemas.microsoft.com/office/drawing/2014/main" id="{41278402-E86A-A335-63E3-16C1A2EA15D1}"/>
                </a:ext>
              </a:extLst>
            </p:cNvPr>
            <p:cNvSpPr/>
            <p:nvPr/>
          </p:nvSpPr>
          <p:spPr>
            <a:xfrm>
              <a:off x="10041029" y="4054197"/>
              <a:ext cx="1680519" cy="1689180"/>
            </a:xfrm>
            <a:prstGeom prst="rect">
              <a:avLst/>
            </a:prstGeom>
            <a:solidFill>
              <a:srgbClr val="361C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Hospitals </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Device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dirty="0">
                  <a:ln>
                    <a:noFill/>
                  </a:ln>
                  <a:solidFill>
                    <a:srgbClr val="FFFFFF"/>
                  </a:solidFill>
                  <a:effectLst/>
                  <a:uLnTx/>
                  <a:uFillTx/>
                  <a:latin typeface="Arial" panose="020B0604020202020204" pitchFamily="34" charset="0"/>
                  <a:ea typeface="Lato" panose="020F0502020204030203" pitchFamily="34" charset="0"/>
                  <a:cs typeface="Arial" panose="020B0604020202020204" pitchFamily="34" charset="0"/>
                </a:rPr>
                <a:t>Manufacturers</a:t>
              </a:r>
            </a:p>
          </p:txBody>
        </p:sp>
        <p:pic>
          <p:nvPicPr>
            <p:cNvPr id="29" name="Picture 28">
              <a:extLst>
                <a:ext uri="{FF2B5EF4-FFF2-40B4-BE49-F238E27FC236}">
                  <a16:creationId xmlns:a16="http://schemas.microsoft.com/office/drawing/2014/main" id="{C64B7560-C5AD-9EBA-CE59-3BEC10F2D375}"/>
                </a:ext>
              </a:extLst>
            </p:cNvPr>
            <p:cNvPicPr>
              <a:picLocks noChangeAspect="1"/>
            </p:cNvPicPr>
            <p:nvPr/>
          </p:nvPicPr>
          <p:blipFill>
            <a:blip r:embed="rId4"/>
            <a:stretch>
              <a:fillRect/>
            </a:stretch>
          </p:blipFill>
          <p:spPr>
            <a:xfrm>
              <a:off x="1822205" y="4050016"/>
              <a:ext cx="2549128" cy="1689181"/>
            </a:xfrm>
            <a:prstGeom prst="rect">
              <a:avLst/>
            </a:prstGeom>
          </p:spPr>
        </p:pic>
        <p:pic>
          <p:nvPicPr>
            <p:cNvPr id="30" name="Picture 29">
              <a:extLst>
                <a:ext uri="{FF2B5EF4-FFF2-40B4-BE49-F238E27FC236}">
                  <a16:creationId xmlns:a16="http://schemas.microsoft.com/office/drawing/2014/main" id="{569BBAE0-9A60-2DC0-6621-4DAADFDD855A}"/>
                </a:ext>
              </a:extLst>
            </p:cNvPr>
            <p:cNvPicPr>
              <a:picLocks noChangeAspect="1"/>
            </p:cNvPicPr>
            <p:nvPr/>
          </p:nvPicPr>
          <p:blipFill>
            <a:blip r:embed="rId5"/>
            <a:stretch>
              <a:fillRect/>
            </a:stretch>
          </p:blipFill>
          <p:spPr>
            <a:xfrm>
              <a:off x="1861210" y="2287037"/>
              <a:ext cx="2438563" cy="1707608"/>
            </a:xfrm>
            <a:prstGeom prst="rect">
              <a:avLst/>
            </a:prstGeom>
          </p:spPr>
        </p:pic>
        <p:pic>
          <p:nvPicPr>
            <p:cNvPr id="31" name="Picture 30">
              <a:extLst>
                <a:ext uri="{FF2B5EF4-FFF2-40B4-BE49-F238E27FC236}">
                  <a16:creationId xmlns:a16="http://schemas.microsoft.com/office/drawing/2014/main" id="{6E2AAC3A-5093-2B7B-96B1-1CFB735D51FA}"/>
                </a:ext>
              </a:extLst>
            </p:cNvPr>
            <p:cNvPicPr>
              <a:picLocks noChangeAspect="1"/>
            </p:cNvPicPr>
            <p:nvPr/>
          </p:nvPicPr>
          <p:blipFill>
            <a:blip r:embed="rId6"/>
            <a:stretch>
              <a:fillRect/>
            </a:stretch>
          </p:blipFill>
          <p:spPr>
            <a:xfrm>
              <a:off x="5751786" y="4060096"/>
              <a:ext cx="2456991" cy="1738321"/>
            </a:xfrm>
            <a:prstGeom prst="rect">
              <a:avLst/>
            </a:prstGeom>
          </p:spPr>
        </p:pic>
        <p:pic>
          <p:nvPicPr>
            <p:cNvPr id="32" name="Picture 31">
              <a:extLst>
                <a:ext uri="{FF2B5EF4-FFF2-40B4-BE49-F238E27FC236}">
                  <a16:creationId xmlns:a16="http://schemas.microsoft.com/office/drawing/2014/main" id="{1B30995B-D820-A1FA-7B7E-6A9381013589}"/>
                </a:ext>
              </a:extLst>
            </p:cNvPr>
            <p:cNvPicPr>
              <a:picLocks noChangeAspect="1"/>
            </p:cNvPicPr>
            <p:nvPr/>
          </p:nvPicPr>
          <p:blipFill>
            <a:blip r:embed="rId7"/>
            <a:stretch>
              <a:fillRect/>
            </a:stretch>
          </p:blipFill>
          <p:spPr>
            <a:xfrm>
              <a:off x="7940012" y="2281188"/>
              <a:ext cx="2628980" cy="1756748"/>
            </a:xfrm>
            <a:prstGeom prst="rect">
              <a:avLst/>
            </a:prstGeom>
          </p:spPr>
        </p:pic>
        <p:sp>
          <p:nvSpPr>
            <p:cNvPr id="33" name="TextBox 32">
              <a:extLst>
                <a:ext uri="{FF2B5EF4-FFF2-40B4-BE49-F238E27FC236}">
                  <a16:creationId xmlns:a16="http://schemas.microsoft.com/office/drawing/2014/main" id="{C034FD44-1D1B-948F-A129-223AE92202B2}"/>
                </a:ext>
              </a:extLst>
            </p:cNvPr>
            <p:cNvSpPr txBox="1"/>
            <p:nvPr/>
          </p:nvSpPr>
          <p:spPr>
            <a:xfrm>
              <a:off x="629274" y="2967574"/>
              <a:ext cx="1353256" cy="738664"/>
            </a:xfrm>
            <a:prstGeom prst="rect">
              <a:avLst/>
            </a:prstGeom>
            <a:noFill/>
          </p:spPr>
          <p:txBody>
            <a:bodyPr wrap="none" rtlCol="0">
              <a:spAutoFit/>
            </a:bodyPr>
            <a:lstStyle/>
            <a:p>
              <a:pPr algn="ctr" defTabSz="914400" fontAlgn="base">
                <a:spcBef>
                  <a:spcPct val="0"/>
                </a:spcBef>
                <a:spcAft>
                  <a:spcPct val="0"/>
                </a:spcAft>
              </a:pPr>
              <a:r>
                <a:rPr lang="en-GB" sz="1400" b="1" dirty="0">
                  <a:solidFill>
                    <a:srgbClr val="735697"/>
                  </a:solidFill>
                  <a:latin typeface="Arial" panose="020B0604020202020204" pitchFamily="34" charset="0"/>
                  <a:ea typeface="Lato" panose="020F0502020204030203" pitchFamily="34" charset="0"/>
                  <a:cs typeface="Arial" panose="020B0604020202020204" pitchFamily="34" charset="0"/>
                </a:rPr>
                <a:t>HIGH-TECH </a:t>
              </a:r>
            </a:p>
            <a:p>
              <a:pPr algn="ctr" defTabSz="914400" fontAlgn="base">
                <a:spcBef>
                  <a:spcPct val="0"/>
                </a:spcBef>
                <a:spcAft>
                  <a:spcPct val="0"/>
                </a:spcAft>
              </a:pPr>
              <a:r>
                <a:rPr lang="en-GB" sz="1400" b="1" dirty="0">
                  <a:solidFill>
                    <a:srgbClr val="735697"/>
                  </a:solidFill>
                  <a:latin typeface="Arial" panose="020B0604020202020204" pitchFamily="34" charset="0"/>
                  <a:ea typeface="Lato" panose="020F0502020204030203" pitchFamily="34" charset="0"/>
                  <a:cs typeface="Arial" panose="020B0604020202020204" pitchFamily="34" charset="0"/>
                </a:rPr>
                <a:t>And</a:t>
              </a:r>
            </a:p>
            <a:p>
              <a:pPr algn="ctr" defTabSz="914400" fontAlgn="base">
                <a:spcBef>
                  <a:spcPct val="0"/>
                </a:spcBef>
                <a:spcAft>
                  <a:spcPct val="0"/>
                </a:spcAft>
              </a:pPr>
              <a:r>
                <a:rPr lang="en-GB" sz="1400" b="1" dirty="0">
                  <a:solidFill>
                    <a:srgbClr val="735697"/>
                  </a:solidFill>
                  <a:latin typeface="Arial" panose="020B0604020202020204" pitchFamily="34" charset="0"/>
                  <a:ea typeface="Lato" panose="020F0502020204030203" pitchFamily="34" charset="0"/>
                  <a:cs typeface="Arial" panose="020B0604020202020204" pitchFamily="34" charset="0"/>
                </a:rPr>
                <a:t>BIG SCIENCE</a:t>
              </a:r>
            </a:p>
          </p:txBody>
        </p:sp>
        <p:sp>
          <p:nvSpPr>
            <p:cNvPr id="34" name="TextBox 33">
              <a:extLst>
                <a:ext uri="{FF2B5EF4-FFF2-40B4-BE49-F238E27FC236}">
                  <a16:creationId xmlns:a16="http://schemas.microsoft.com/office/drawing/2014/main" id="{D0645230-5F47-E53F-C485-D0200F3E476F}"/>
                </a:ext>
              </a:extLst>
            </p:cNvPr>
            <p:cNvSpPr txBox="1"/>
            <p:nvPr/>
          </p:nvSpPr>
          <p:spPr>
            <a:xfrm>
              <a:off x="10372513" y="2967574"/>
              <a:ext cx="1002197" cy="307777"/>
            </a:xfrm>
            <a:prstGeom prst="rect">
              <a:avLst/>
            </a:prstGeom>
            <a:noFill/>
          </p:spPr>
          <p:txBody>
            <a:bodyPr wrap="none" rtlCol="0">
              <a:spAutoFit/>
            </a:bodyPr>
            <a:lstStyle/>
            <a:p>
              <a:pPr defTabSz="914400" fontAlgn="base">
                <a:spcBef>
                  <a:spcPct val="0"/>
                </a:spcBef>
                <a:spcAft>
                  <a:spcPct val="0"/>
                </a:spcAft>
              </a:pPr>
              <a:r>
                <a:rPr lang="en-GB" sz="1400" b="1" dirty="0">
                  <a:solidFill>
                    <a:srgbClr val="361C4E"/>
                  </a:solidFill>
                  <a:latin typeface="Arial" panose="020B0604020202020204" pitchFamily="34" charset="0"/>
                  <a:ea typeface="Lato" panose="020F0502020204030203" pitchFamily="34" charset="0"/>
                  <a:cs typeface="Arial" panose="020B0604020202020204" pitchFamily="34" charset="0"/>
                </a:rPr>
                <a:t>MEDICAL</a:t>
              </a:r>
            </a:p>
          </p:txBody>
        </p:sp>
        <p:sp>
          <p:nvSpPr>
            <p:cNvPr id="35" name="TextBox 34">
              <a:extLst>
                <a:ext uri="{FF2B5EF4-FFF2-40B4-BE49-F238E27FC236}">
                  <a16:creationId xmlns:a16="http://schemas.microsoft.com/office/drawing/2014/main" id="{653FB694-5FAF-99AC-CE08-E0886367D231}"/>
                </a:ext>
              </a:extLst>
            </p:cNvPr>
            <p:cNvSpPr txBox="1"/>
            <p:nvPr/>
          </p:nvSpPr>
          <p:spPr>
            <a:xfrm>
              <a:off x="2673919" y="4762745"/>
              <a:ext cx="841897" cy="523220"/>
            </a:xfrm>
            <a:prstGeom prst="rect">
              <a:avLst/>
            </a:prstGeom>
            <a:noFill/>
            <a:effectLst/>
          </p:spPr>
          <p:txBody>
            <a:bodyPr wrap="none" rtlCol="0">
              <a:spAutoFit/>
            </a:bodyPr>
            <a:lstStyle>
              <a:defPPr>
                <a:defRPr lang="en-SI"/>
              </a:defPPr>
              <a:lvl1pPr algn="ctr">
                <a:defRPr sz="14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Nuclear</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Fusion</a:t>
              </a:r>
            </a:p>
          </p:txBody>
        </p:sp>
        <p:sp>
          <p:nvSpPr>
            <p:cNvPr id="36" name="TextBox 35">
              <a:extLst>
                <a:ext uri="{FF2B5EF4-FFF2-40B4-BE49-F238E27FC236}">
                  <a16:creationId xmlns:a16="http://schemas.microsoft.com/office/drawing/2014/main" id="{674AB951-CEE6-2784-47DD-E4BD35A16C2A}"/>
                </a:ext>
              </a:extLst>
            </p:cNvPr>
            <p:cNvSpPr txBox="1"/>
            <p:nvPr/>
          </p:nvSpPr>
          <p:spPr>
            <a:xfrm>
              <a:off x="2459716" y="2967574"/>
              <a:ext cx="1269899" cy="523220"/>
            </a:xfrm>
            <a:prstGeom prst="rect">
              <a:avLst/>
            </a:prstGeom>
            <a:noFill/>
            <a:effectLst/>
          </p:spPr>
          <p:txBody>
            <a:bodyPr wrap="none" rtlCol="0">
              <a:spAutoFit/>
            </a:bodyPr>
            <a:lstStyle>
              <a:defPPr>
                <a:defRPr lang="en-US"/>
              </a:defPPr>
              <a:lvl1pPr algn="ctr">
                <a:defRPr sz="1400" b="1">
                  <a:solidFill>
                    <a:schemeClr val="bg1"/>
                  </a:solidFill>
                  <a:effectLst>
                    <a:outerShdw blurRad="257094" algn="ctr" rotWithShape="0">
                      <a:schemeClr val="tx2"/>
                    </a:outerShdw>
                  </a:effectLst>
                  <a:latin typeface="Lato" panose="020F0502020204030203" pitchFamily="34" charset="0"/>
                  <a:ea typeface="Lato" panose="020F0502020204030203" pitchFamily="34" charset="0"/>
                  <a:cs typeface="Lato" panose="020F0502020204030203" pitchFamily="34" charset="0"/>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Particle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Accelerators</a:t>
              </a:r>
            </a:p>
          </p:txBody>
        </p:sp>
        <p:sp>
          <p:nvSpPr>
            <p:cNvPr id="37" name="TextBox 36">
              <a:extLst>
                <a:ext uri="{FF2B5EF4-FFF2-40B4-BE49-F238E27FC236}">
                  <a16:creationId xmlns:a16="http://schemas.microsoft.com/office/drawing/2014/main" id="{DC319D21-DD2B-A30B-B6CE-F3C6AE55F9DD}"/>
                </a:ext>
              </a:extLst>
            </p:cNvPr>
            <p:cNvSpPr txBox="1"/>
            <p:nvPr/>
          </p:nvSpPr>
          <p:spPr>
            <a:xfrm>
              <a:off x="4320840" y="4627963"/>
              <a:ext cx="1130438" cy="523220"/>
            </a:xfrm>
            <a:prstGeom prst="rect">
              <a:avLst/>
            </a:prstGeom>
            <a:noFill/>
            <a:effectLst/>
          </p:spPr>
          <p:txBody>
            <a:bodyPr wrap="none" rtlCol="0">
              <a:spAutoFit/>
            </a:bodyPr>
            <a:lstStyle/>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Space &amp;</a:t>
              </a:r>
            </a:p>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Astronomy</a:t>
              </a:r>
            </a:p>
          </p:txBody>
        </p:sp>
        <p:sp>
          <p:nvSpPr>
            <p:cNvPr id="38" name="TextBox 37">
              <a:extLst>
                <a:ext uri="{FF2B5EF4-FFF2-40B4-BE49-F238E27FC236}">
                  <a16:creationId xmlns:a16="http://schemas.microsoft.com/office/drawing/2014/main" id="{587EE300-A3E7-3D54-E00F-6C4E47BDAFB2}"/>
                </a:ext>
              </a:extLst>
            </p:cNvPr>
            <p:cNvSpPr txBox="1"/>
            <p:nvPr/>
          </p:nvSpPr>
          <p:spPr>
            <a:xfrm>
              <a:off x="8600161" y="2859852"/>
              <a:ext cx="998991" cy="523220"/>
            </a:xfrm>
            <a:prstGeom prst="rect">
              <a:avLst/>
            </a:prstGeom>
            <a:noFill/>
            <a:effectLst/>
          </p:spPr>
          <p:txBody>
            <a:bodyPr wrap="none" rtlCol="0">
              <a:spAutoFit/>
            </a:bodyPr>
            <a:lstStyle/>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Radiation</a:t>
              </a:r>
            </a:p>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therapy</a:t>
              </a:r>
            </a:p>
          </p:txBody>
        </p:sp>
        <p:sp>
          <p:nvSpPr>
            <p:cNvPr id="39" name="TextBox 38">
              <a:extLst>
                <a:ext uri="{FF2B5EF4-FFF2-40B4-BE49-F238E27FC236}">
                  <a16:creationId xmlns:a16="http://schemas.microsoft.com/office/drawing/2014/main" id="{23CE8B4D-51DF-8F56-4375-C3367718144D}"/>
                </a:ext>
              </a:extLst>
            </p:cNvPr>
            <p:cNvSpPr txBox="1"/>
            <p:nvPr/>
          </p:nvSpPr>
          <p:spPr>
            <a:xfrm>
              <a:off x="6858455" y="4520241"/>
              <a:ext cx="941283" cy="738664"/>
            </a:xfrm>
            <a:prstGeom prst="rect">
              <a:avLst/>
            </a:prstGeom>
            <a:noFill/>
            <a:effectLst/>
          </p:spPr>
          <p:txBody>
            <a:bodyPr wrap="none" rtlCol="0">
              <a:spAutoFit/>
            </a:bodyPr>
            <a:lstStyle/>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Complex</a:t>
              </a:r>
            </a:p>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Medical </a:t>
              </a:r>
            </a:p>
            <a:p>
              <a:pPr algn="ctr" defTabSz="914400" fontAlgn="base">
                <a:spcBef>
                  <a:spcPct val="0"/>
                </a:spcBef>
                <a:spcAft>
                  <a:spcPct val="0"/>
                </a:spcAft>
              </a:pPr>
              <a:r>
                <a:rPr lang="en-GB" sz="1400" b="1" dirty="0">
                  <a:solidFill>
                    <a:srgbClr val="FFFFFF"/>
                  </a:solidFill>
                  <a:effectLst>
                    <a:outerShdw blurRad="257094" sx="102000" sy="102000" algn="ctr" rotWithShape="0">
                      <a:srgbClr val="361C4E"/>
                    </a:outerShdw>
                  </a:effectLst>
                  <a:latin typeface="Arial" panose="020B0604020202020204" pitchFamily="34" charset="0"/>
                  <a:ea typeface="Lato" panose="020F0502020204030203" pitchFamily="34" charset="0"/>
                  <a:cs typeface="Arial" panose="020B0604020202020204" pitchFamily="34" charset="0"/>
                </a:rPr>
                <a:t>Devices</a:t>
              </a:r>
            </a:p>
          </p:txBody>
        </p:sp>
        <p:pic>
          <p:nvPicPr>
            <p:cNvPr id="40" name="Picture 39">
              <a:extLst>
                <a:ext uri="{FF2B5EF4-FFF2-40B4-BE49-F238E27FC236}">
                  <a16:creationId xmlns:a16="http://schemas.microsoft.com/office/drawing/2014/main" id="{ECD0FA80-20CB-E84B-80D7-482727D07A69}"/>
                </a:ext>
              </a:extLst>
            </p:cNvPr>
            <p:cNvPicPr>
              <a:picLocks noChangeAspect="1"/>
            </p:cNvPicPr>
            <p:nvPr/>
          </p:nvPicPr>
          <p:blipFill>
            <a:blip r:embed="rId8">
              <a:extLst>
                <a:ext uri="{BEBA8EAE-BF5A-486C-A8C5-ECC9F3942E4B}">
                  <a14:imgProps xmlns:a14="http://schemas.microsoft.com/office/drawing/2010/main">
                    <a14:imgLayer r:embed="rId9">
                      <a14:imgEffect>
                        <a14:saturation sat="248000"/>
                      </a14:imgEffect>
                    </a14:imgLayer>
                  </a14:imgProps>
                </a:ext>
              </a:extLst>
            </a:blip>
            <a:stretch>
              <a:fillRect/>
            </a:stretch>
          </p:blipFill>
          <p:spPr>
            <a:xfrm>
              <a:off x="4050176" y="2299482"/>
              <a:ext cx="1674462" cy="1679630"/>
            </a:xfrm>
            <a:prstGeom prst="rect">
              <a:avLst/>
            </a:prstGeom>
          </p:spPr>
        </p:pic>
        <p:sp>
          <p:nvSpPr>
            <p:cNvPr id="41" name="TextBox 40">
              <a:extLst>
                <a:ext uri="{FF2B5EF4-FFF2-40B4-BE49-F238E27FC236}">
                  <a16:creationId xmlns:a16="http://schemas.microsoft.com/office/drawing/2014/main" id="{AC2B7771-6A6D-0661-7110-F4F7F408C4C3}"/>
                </a:ext>
              </a:extLst>
            </p:cNvPr>
            <p:cNvSpPr txBox="1"/>
            <p:nvPr/>
          </p:nvSpPr>
          <p:spPr>
            <a:xfrm>
              <a:off x="4078694" y="2883366"/>
              <a:ext cx="1587294" cy="738664"/>
            </a:xfrm>
            <a:prstGeom prst="rect">
              <a:avLst/>
            </a:prstGeom>
            <a:noFill/>
            <a:effectLst>
              <a:glow rad="101600">
                <a:srgbClr val="FFFFFF">
                  <a:alpha val="44000"/>
                </a:srgbClr>
              </a:glow>
            </a:effectLst>
          </p:spPr>
          <p:txBody>
            <a:bodyPr wrap="none" rtlCol="0">
              <a:spAutoFit/>
            </a:bodyPr>
            <a:lstStyle>
              <a:defPPr>
                <a:defRPr lang="en-US"/>
              </a:defPPr>
              <a:lvl1pPr algn="ctr">
                <a:defRPr sz="1400" b="1">
                  <a:solidFill>
                    <a:schemeClr val="bg1"/>
                  </a:solidFill>
                  <a:effectLst>
                    <a:outerShdw blurRad="257094" algn="ctr" rotWithShape="0">
                      <a:schemeClr val="tx2"/>
                    </a:outerShdw>
                  </a:effectLst>
                  <a:latin typeface="Lato" panose="020F0502020204030203" pitchFamily="34" charset="0"/>
                  <a:ea typeface="Lato" panose="020F0502020204030203" pitchFamily="34" charset="0"/>
                  <a:cs typeface="Lato" panose="020F0502020204030203" pitchFamily="34" charset="0"/>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High-Tech</a:t>
              </a:r>
              <a:b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b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Quantum</a:t>
              </a:r>
              <a:b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br>
              <a:r>
                <a:rPr kumimoji="0" lang="en-GB" sz="1400" b="1" i="0" u="none" strike="noStrike" kern="0" cap="none" spc="0" normalizeH="0" baseline="0" dirty="0">
                  <a:ln>
                    <a:noFill/>
                  </a:ln>
                  <a:solidFill>
                    <a:srgbClr val="FFFFFF"/>
                  </a:solidFill>
                  <a:effectLst>
                    <a:outerShdw blurRad="257094" sx="102000" sy="102000" algn="ctr" rotWithShape="0">
                      <a:srgbClr val="361C4E"/>
                    </a:outerShdw>
                  </a:effectLst>
                  <a:uLnTx/>
                  <a:uFillTx/>
                  <a:latin typeface="Arial" panose="020B0604020202020204" pitchFamily="34" charset="0"/>
                  <a:cs typeface="Arial" panose="020B0604020202020204" pitchFamily="34" charset="0"/>
                </a:rPr>
                <a:t>Semiconductors</a:t>
              </a:r>
            </a:p>
          </p:txBody>
        </p:sp>
      </p:grpSp>
    </p:spTree>
    <p:extLst>
      <p:ext uri="{BB962C8B-B14F-4D97-AF65-F5344CB8AC3E}">
        <p14:creationId xmlns:p14="http://schemas.microsoft.com/office/powerpoint/2010/main" val="2409739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B631-89E5-6EC2-5016-C454C26F2B9A}"/>
              </a:ext>
            </a:extLst>
          </p:cNvPr>
          <p:cNvSpPr>
            <a:spLocks noGrp="1"/>
          </p:cNvSpPr>
          <p:nvPr>
            <p:ph type="title"/>
          </p:nvPr>
        </p:nvSpPr>
        <p:spPr/>
        <p:txBody>
          <a:bodyPr/>
          <a:lstStyle/>
          <a:p>
            <a:r>
              <a:rPr lang="en-US" dirty="0"/>
              <a:t>We do much more than deliver the software </a:t>
            </a:r>
          </a:p>
        </p:txBody>
      </p:sp>
      <p:pic>
        <p:nvPicPr>
          <p:cNvPr id="6" name="Picture 5">
            <a:extLst>
              <a:ext uri="{FF2B5EF4-FFF2-40B4-BE49-F238E27FC236}">
                <a16:creationId xmlns:a16="http://schemas.microsoft.com/office/drawing/2014/main" id="{CC6CB582-E8CC-0DFA-11C9-366797416CDC}"/>
              </a:ext>
            </a:extLst>
          </p:cNvPr>
          <p:cNvPicPr>
            <a:picLocks noChangeAspect="1"/>
          </p:cNvPicPr>
          <p:nvPr/>
        </p:nvPicPr>
        <p:blipFill>
          <a:blip r:embed="rId3"/>
          <a:stretch>
            <a:fillRect/>
          </a:stretch>
        </p:blipFill>
        <p:spPr>
          <a:xfrm>
            <a:off x="7049877" y="4149080"/>
            <a:ext cx="4806763" cy="2958008"/>
          </a:xfrm>
          <a:prstGeom prst="rect">
            <a:avLst/>
          </a:prstGeom>
        </p:spPr>
      </p:pic>
      <p:sp>
        <p:nvSpPr>
          <p:cNvPr id="8" name="Content Placeholder 7">
            <a:extLst>
              <a:ext uri="{FF2B5EF4-FFF2-40B4-BE49-F238E27FC236}">
                <a16:creationId xmlns:a16="http://schemas.microsoft.com/office/drawing/2014/main" id="{D133DD12-944A-9ECC-FC28-6F0C9A435D78}"/>
              </a:ext>
            </a:extLst>
          </p:cNvPr>
          <p:cNvSpPr>
            <a:spLocks noGrp="1"/>
          </p:cNvSpPr>
          <p:nvPr>
            <p:ph idx="1"/>
          </p:nvPr>
        </p:nvSpPr>
        <p:spPr>
          <a:xfrm>
            <a:off x="838200" y="1825625"/>
            <a:ext cx="9290248" cy="4339679"/>
          </a:xfrm>
        </p:spPr>
        <p:txBody>
          <a:bodyPr>
            <a:normAutofit/>
          </a:bodyPr>
          <a:lstStyle/>
          <a:p>
            <a:r>
              <a:rPr lang="en-US" sz="2400" dirty="0"/>
              <a:t>We are primarily physicists, engineers who understand the entire process of operating highly complex systems.</a:t>
            </a:r>
          </a:p>
          <a:p>
            <a:r>
              <a:rPr lang="en-US" sz="2400" dirty="0"/>
              <a:t>Starting from the </a:t>
            </a:r>
            <a:r>
              <a:rPr lang="en-US" sz="2400" b="1" dirty="0"/>
              <a:t>client‘s description of the expected outcome</a:t>
            </a:r>
            <a:r>
              <a:rPr lang="en-US" sz="2400" dirty="0"/>
              <a:t>, we develop turnkey software solutions that power the world's most complex machines to end up with </a:t>
            </a:r>
            <a:r>
              <a:rPr lang="en-US" sz="2400" b="1" dirty="0"/>
              <a:t>precisely the physical/clinical process </a:t>
            </a:r>
            <a:r>
              <a:rPr lang="en-US" sz="2400" dirty="0"/>
              <a:t>they need.</a:t>
            </a:r>
          </a:p>
          <a:p>
            <a:r>
              <a:rPr lang="en-US" sz="2400" dirty="0"/>
              <a:t>We don't just deliver the software; we </a:t>
            </a:r>
            <a:r>
              <a:rPr lang="en-US" sz="2400" b="1" dirty="0"/>
              <a:t>ensure that all the complex subsystems work harmoniously, </a:t>
            </a:r>
            <a:r>
              <a:rPr lang="en-US" sz="2400" dirty="0"/>
              <a:t>and that the entire device fulfills its </a:t>
            </a:r>
            <a:r>
              <a:rPr lang="en-US" sz="2400" b="1" dirty="0"/>
              <a:t>purpose</a:t>
            </a:r>
            <a:r>
              <a:rPr lang="en-US" sz="2400" dirty="0"/>
              <a:t>.</a:t>
            </a:r>
          </a:p>
          <a:p>
            <a:endParaRPr lang="en-US" sz="2400" dirty="0"/>
          </a:p>
        </p:txBody>
      </p:sp>
    </p:spTree>
    <p:extLst>
      <p:ext uri="{BB962C8B-B14F-4D97-AF65-F5344CB8AC3E}">
        <p14:creationId xmlns:p14="http://schemas.microsoft.com/office/powerpoint/2010/main" val="2831063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61;p14">
            <a:extLst>
              <a:ext uri="{FF2B5EF4-FFF2-40B4-BE49-F238E27FC236}">
                <a16:creationId xmlns:a16="http://schemas.microsoft.com/office/drawing/2014/main" id="{39F03C49-3FB9-F65B-DCE0-9A3F7C335163}"/>
              </a:ext>
            </a:extLst>
          </p:cNvPr>
          <p:cNvSpPr txBox="1">
            <a:spLocks/>
          </p:cNvSpPr>
          <p:nvPr/>
        </p:nvSpPr>
        <p:spPr>
          <a:xfrm>
            <a:off x="263352" y="1878414"/>
            <a:ext cx="4896544" cy="417851"/>
          </a:xfrm>
          <a:prstGeom prst="rect">
            <a:avLst/>
          </a:prstGeom>
          <a:noFill/>
          <a:ln>
            <a:noFill/>
          </a:ln>
        </p:spPr>
        <p:txBody>
          <a:bodyPr spcFirstLastPara="1" vert="horz" wrap="square" lIns="68588" tIns="34275" rIns="68588" bIns="34275"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R="95250" algn="l">
              <a:lnSpc>
                <a:spcPct val="100000"/>
              </a:lnSpc>
              <a:spcBef>
                <a:spcPts val="0"/>
              </a:spcBef>
              <a:buClr>
                <a:schemeClr val="dk1"/>
              </a:buClr>
              <a:buSzPts val="600"/>
            </a:pPr>
            <a:r>
              <a:rPr lang="en-GB" sz="1800" dirty="0">
                <a:solidFill>
                  <a:schemeClr val="tx1">
                    <a:lumMod val="50000"/>
                    <a:lumOff val="50000"/>
                  </a:schemeClr>
                </a:solidFill>
                <a:latin typeface="Arial" panose="020B0604020202020204" pitchFamily="34" charset="0"/>
                <a:ea typeface="Lato" panose="020F0502020204030203" pitchFamily="34" charset="0"/>
                <a:cs typeface="Arial" panose="020B0604020202020204" pitchFamily="34" charset="0"/>
              </a:rPr>
              <a:t>„</a:t>
            </a:r>
            <a:r>
              <a:rPr lang="en-GB" sz="1800" dirty="0" err="1">
                <a:solidFill>
                  <a:schemeClr val="tx1">
                    <a:lumMod val="50000"/>
                    <a:lumOff val="50000"/>
                  </a:schemeClr>
                </a:solidFill>
                <a:latin typeface="Arial" panose="020B0604020202020204" pitchFamily="34" charset="0"/>
                <a:ea typeface="Lato" panose="020F0502020204030203" pitchFamily="34" charset="0"/>
                <a:cs typeface="Arial" panose="020B0604020202020204" pitchFamily="34" charset="0"/>
              </a:rPr>
              <a:t>Qnami</a:t>
            </a:r>
            <a:r>
              <a:rPr lang="en-GB" sz="1800" dirty="0">
                <a:solidFill>
                  <a:schemeClr val="tx1">
                    <a:lumMod val="50000"/>
                    <a:lumOff val="50000"/>
                  </a:schemeClr>
                </a:solidFill>
                <a:latin typeface="Arial" panose="020B0604020202020204" pitchFamily="34" charset="0"/>
                <a:ea typeface="Lato" panose="020F0502020204030203" pitchFamily="34" charset="0"/>
                <a:cs typeface="Arial" panose="020B0604020202020204" pitchFamily="34" charset="0"/>
              </a:rPr>
              <a:t> got first to market thanks to Cosylab“</a:t>
            </a:r>
            <a:endParaRPr lang="en-GB" sz="1800" dirty="0">
              <a:solidFill>
                <a:schemeClr val="tx1">
                  <a:lumMod val="50000"/>
                  <a:lumOff val="50000"/>
                </a:schemeClr>
              </a:solidFill>
              <a:latin typeface="Arial" panose="020B0604020202020204" pitchFamily="34" charset="0"/>
              <a:ea typeface="Lato" panose="020F0502020204030203" pitchFamily="34" charset="0"/>
              <a:cs typeface="Arial" panose="020B0604020202020204" pitchFamily="34" charset="0"/>
              <a:sym typeface="Calibri"/>
            </a:endParaRPr>
          </a:p>
        </p:txBody>
      </p:sp>
      <p:grpSp>
        <p:nvGrpSpPr>
          <p:cNvPr id="33" name="Group 32">
            <a:extLst>
              <a:ext uri="{FF2B5EF4-FFF2-40B4-BE49-F238E27FC236}">
                <a16:creationId xmlns:a16="http://schemas.microsoft.com/office/drawing/2014/main" id="{94731CBE-0A7A-E122-A979-6F947AC8EAB5}"/>
              </a:ext>
            </a:extLst>
          </p:cNvPr>
          <p:cNvGrpSpPr/>
          <p:nvPr/>
        </p:nvGrpSpPr>
        <p:grpSpPr>
          <a:xfrm>
            <a:off x="4151784" y="1052736"/>
            <a:ext cx="7405718" cy="5184576"/>
            <a:chOff x="4162890" y="1052736"/>
            <a:chExt cx="7405718" cy="5184576"/>
          </a:xfrm>
        </p:grpSpPr>
        <p:pic>
          <p:nvPicPr>
            <p:cNvPr id="18" name="Picture 17">
              <a:extLst>
                <a:ext uri="{FF2B5EF4-FFF2-40B4-BE49-F238E27FC236}">
                  <a16:creationId xmlns:a16="http://schemas.microsoft.com/office/drawing/2014/main" id="{4768A988-4E45-5F02-1C6D-A45B600F4F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2890" y="1052736"/>
              <a:ext cx="7405718" cy="4918725"/>
            </a:xfrm>
            <a:prstGeom prst="rect">
              <a:avLst/>
            </a:prstGeom>
          </p:spPr>
        </p:pic>
        <p:sp>
          <p:nvSpPr>
            <p:cNvPr id="20" name="TextBox 19">
              <a:extLst>
                <a:ext uri="{FF2B5EF4-FFF2-40B4-BE49-F238E27FC236}">
                  <a16:creationId xmlns:a16="http://schemas.microsoft.com/office/drawing/2014/main" id="{1B5614B0-313D-90F6-5268-B86C5451F786}"/>
                </a:ext>
              </a:extLst>
            </p:cNvPr>
            <p:cNvSpPr txBox="1"/>
            <p:nvPr/>
          </p:nvSpPr>
          <p:spPr>
            <a:xfrm>
              <a:off x="6179114" y="5867980"/>
              <a:ext cx="1400528" cy="369332"/>
            </a:xfrm>
            <a:prstGeom prst="rect">
              <a:avLst/>
            </a:prstGeom>
            <a:noFill/>
          </p:spPr>
          <p:txBody>
            <a:bodyPr wrap="square">
              <a:spAutoFit/>
            </a:bodyPr>
            <a:lstStyle/>
            <a:p>
              <a:r>
                <a:rPr lang="en-GB" dirty="0" err="1">
                  <a:solidFill>
                    <a:schemeClr val="tx2">
                      <a:lumMod val="50000"/>
                    </a:schemeClr>
                  </a:solidFill>
                  <a:latin typeface="Arial" panose="020B0604020202020204" pitchFamily="34" charset="0"/>
                  <a:ea typeface="Lato" panose="020F0502020204030203" pitchFamily="34" charset="0"/>
                  <a:cs typeface="Arial" panose="020B0604020202020204" pitchFamily="34" charset="0"/>
                </a:rPr>
                <a:t>ProteusQ</a:t>
              </a:r>
              <a:endParaRPr lang="en-SI" sz="24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endParaRPr>
            </a:p>
          </p:txBody>
        </p:sp>
        <p:sp>
          <p:nvSpPr>
            <p:cNvPr id="21" name="TextBox 20">
              <a:extLst>
                <a:ext uri="{FF2B5EF4-FFF2-40B4-BE49-F238E27FC236}">
                  <a16:creationId xmlns:a16="http://schemas.microsoft.com/office/drawing/2014/main" id="{B6F226DE-7A3C-5964-B6D6-69DF82F7B6C5}"/>
                </a:ext>
              </a:extLst>
            </p:cNvPr>
            <p:cNvSpPr txBox="1"/>
            <p:nvPr/>
          </p:nvSpPr>
          <p:spPr>
            <a:xfrm>
              <a:off x="8561086" y="5589240"/>
              <a:ext cx="1578468" cy="369332"/>
            </a:xfrm>
            <a:prstGeom prst="rect">
              <a:avLst/>
            </a:prstGeom>
            <a:noFill/>
          </p:spPr>
          <p:txBody>
            <a:bodyPr wrap="square">
              <a:spAutoFit/>
            </a:bodyPr>
            <a:lstStyle/>
            <a:p>
              <a:r>
                <a:rPr lang="en-GB" dirty="0" err="1">
                  <a:solidFill>
                    <a:schemeClr val="tx2">
                      <a:lumMod val="50000"/>
                    </a:schemeClr>
                  </a:solidFill>
                  <a:latin typeface="Arial" panose="020B0604020202020204" pitchFamily="34" charset="0"/>
                  <a:ea typeface="Lato" panose="020F0502020204030203" pitchFamily="34" charset="0"/>
                  <a:cs typeface="Arial" panose="020B0604020202020204" pitchFamily="34" charset="0"/>
                </a:rPr>
                <a:t>MicrowaveQ</a:t>
              </a:r>
              <a:endParaRPr lang="en-GB"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endParaRPr>
            </a:p>
          </p:txBody>
        </p:sp>
        <p:sp>
          <p:nvSpPr>
            <p:cNvPr id="22" name="Arc 21">
              <a:extLst>
                <a:ext uri="{FF2B5EF4-FFF2-40B4-BE49-F238E27FC236}">
                  <a16:creationId xmlns:a16="http://schemas.microsoft.com/office/drawing/2014/main" id="{A31E19B7-6A11-36EA-5507-C99EE8631DDA}"/>
                </a:ext>
              </a:extLst>
            </p:cNvPr>
            <p:cNvSpPr/>
            <p:nvPr/>
          </p:nvSpPr>
          <p:spPr>
            <a:xfrm rot="4384333">
              <a:off x="9119951" y="4449588"/>
              <a:ext cx="1386194" cy="1386194"/>
            </a:xfrm>
            <a:prstGeom prst="arc">
              <a:avLst/>
            </a:prstGeom>
            <a:ln cmpd="sng">
              <a:prstDash val="dash"/>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SI">
                <a:latin typeface="Arial" panose="020B0604020202020204" pitchFamily="34" charset="0"/>
                <a:cs typeface="Arial" panose="020B0604020202020204" pitchFamily="34" charset="0"/>
              </a:endParaRPr>
            </a:p>
          </p:txBody>
        </p:sp>
        <p:sp>
          <p:nvSpPr>
            <p:cNvPr id="23" name="Arc 22">
              <a:extLst>
                <a:ext uri="{FF2B5EF4-FFF2-40B4-BE49-F238E27FC236}">
                  <a16:creationId xmlns:a16="http://schemas.microsoft.com/office/drawing/2014/main" id="{D73B0C6E-3933-5ABA-412C-FCA470CCB7B2}"/>
                </a:ext>
              </a:extLst>
            </p:cNvPr>
            <p:cNvSpPr/>
            <p:nvPr/>
          </p:nvSpPr>
          <p:spPr>
            <a:xfrm rot="10578902">
              <a:off x="5647171" y="5039651"/>
              <a:ext cx="1054254" cy="1092904"/>
            </a:xfrm>
            <a:prstGeom prst="arc">
              <a:avLst/>
            </a:prstGeom>
            <a:ln>
              <a:prstDash val="dash"/>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SI">
                <a:latin typeface="Arial" panose="020B0604020202020204" pitchFamily="34" charset="0"/>
                <a:cs typeface="Arial" panose="020B0604020202020204" pitchFamily="34" charset="0"/>
              </a:endParaRPr>
            </a:p>
          </p:txBody>
        </p:sp>
      </p:grpSp>
      <p:sp>
        <p:nvSpPr>
          <p:cNvPr id="24" name="Google Shape;71;p14">
            <a:extLst>
              <a:ext uri="{FF2B5EF4-FFF2-40B4-BE49-F238E27FC236}">
                <a16:creationId xmlns:a16="http://schemas.microsoft.com/office/drawing/2014/main" id="{1ACDD700-519B-ABCF-113B-0914AD02D944}"/>
              </a:ext>
            </a:extLst>
          </p:cNvPr>
          <p:cNvSpPr txBox="1"/>
          <p:nvPr/>
        </p:nvSpPr>
        <p:spPr>
          <a:xfrm>
            <a:off x="335361" y="6141248"/>
            <a:ext cx="5544615" cy="692453"/>
          </a:xfrm>
          <a:prstGeom prst="rect">
            <a:avLst/>
          </a:prstGeom>
          <a:noFill/>
          <a:ln>
            <a:noFill/>
          </a:ln>
        </p:spPr>
        <p:txBody>
          <a:bodyPr spcFirstLastPara="1" wrap="square" lIns="137138" tIns="137138" rIns="137138" bIns="137138" anchor="t" anchorCtr="0">
            <a:spAutoFit/>
          </a:bodyPr>
          <a:lstStyle/>
          <a:p>
            <a:pPr marR="171450">
              <a:spcBef>
                <a:spcPts val="0"/>
              </a:spcBef>
              <a:spcAft>
                <a:spcPts val="0"/>
              </a:spcAft>
            </a:pPr>
            <a:r>
              <a:rPr lang="en-GB" sz="900" dirty="0">
                <a:solidFill>
                  <a:srgbClr val="58595B"/>
                </a:solidFill>
                <a:latin typeface="Arial" panose="020B0604020202020204" pitchFamily="34" charset="0"/>
                <a:ea typeface="Lato" panose="020F0502020204030203" pitchFamily="34" charset="0"/>
                <a:cs typeface="Arial" panose="020B0604020202020204" pitchFamily="34" charset="0"/>
              </a:rPr>
              <a:t>© 202</a:t>
            </a:r>
            <a:r>
              <a:rPr lang="sl-SI" sz="900" dirty="0">
                <a:solidFill>
                  <a:srgbClr val="58595B"/>
                </a:solidFill>
                <a:latin typeface="Arial" panose="020B0604020202020204" pitchFamily="34" charset="0"/>
                <a:ea typeface="Lato" panose="020F0502020204030203" pitchFamily="34" charset="0"/>
                <a:cs typeface="Arial" panose="020B0604020202020204" pitchFamily="34" charset="0"/>
              </a:rPr>
              <a:t>4</a:t>
            </a:r>
            <a:r>
              <a:rPr lang="en-GB" sz="900" dirty="0">
                <a:solidFill>
                  <a:srgbClr val="58595B"/>
                </a:solidFill>
                <a:latin typeface="Arial" panose="020B0604020202020204" pitchFamily="34" charset="0"/>
                <a:ea typeface="Lato" panose="020F0502020204030203" pitchFamily="34" charset="0"/>
                <a:cs typeface="Arial" panose="020B0604020202020204" pitchFamily="34" charset="0"/>
              </a:rPr>
              <a:t> Cosylab </a:t>
            </a:r>
            <a:r>
              <a:rPr lang="en-GB" sz="900" dirty="0" err="1">
                <a:solidFill>
                  <a:srgbClr val="58595B"/>
                </a:solidFill>
                <a:latin typeface="Arial" panose="020B0604020202020204" pitchFamily="34" charset="0"/>
                <a:ea typeface="Lato" panose="020F0502020204030203" pitchFamily="34" charset="0"/>
                <a:cs typeface="Arial" panose="020B0604020202020204" pitchFamily="34" charset="0"/>
              </a:rPr>
              <a:t>d.d.</a:t>
            </a:r>
            <a:r>
              <a:rPr lang="en-GB" sz="900" dirty="0">
                <a:solidFill>
                  <a:srgbClr val="58595B"/>
                </a:solidFill>
                <a:latin typeface="Arial" panose="020B0604020202020204" pitchFamily="34" charset="0"/>
                <a:ea typeface="Lato" panose="020F0502020204030203" pitchFamily="34" charset="0"/>
                <a:cs typeface="Arial" panose="020B0604020202020204" pitchFamily="34" charset="0"/>
              </a:rPr>
              <a:t> All rights reserved. Other product and company names mentioned herein may be trademarks or registered trademarks of their respective owners. Errors and omissions excepted. Images copyrighted by </a:t>
            </a:r>
            <a:r>
              <a:rPr lang="en-GB" sz="900" dirty="0" err="1">
                <a:solidFill>
                  <a:srgbClr val="58595B"/>
                </a:solidFill>
                <a:latin typeface="Arial" panose="020B0604020202020204" pitchFamily="34" charset="0"/>
                <a:ea typeface="Lato" panose="020F0502020204030203" pitchFamily="34" charset="0"/>
                <a:cs typeface="Arial" panose="020B0604020202020204" pitchFamily="34" charset="0"/>
              </a:rPr>
              <a:t>Qnami</a:t>
            </a:r>
            <a:r>
              <a:rPr lang="en-GB" sz="900" dirty="0">
                <a:solidFill>
                  <a:srgbClr val="58595B"/>
                </a:solidFill>
                <a:latin typeface="Arial" panose="020B0604020202020204" pitchFamily="34" charset="0"/>
                <a:ea typeface="Lato" panose="020F0502020204030203" pitchFamily="34" charset="0"/>
                <a:cs typeface="Arial" panose="020B0604020202020204" pitchFamily="34" charset="0"/>
              </a:rPr>
              <a:t>.</a:t>
            </a:r>
          </a:p>
        </p:txBody>
      </p:sp>
      <p:pic>
        <p:nvPicPr>
          <p:cNvPr id="25" name="Picture 24" descr="A screenshot of a computer&#10;&#10;Description automatically generated with low confidence">
            <a:extLst>
              <a:ext uri="{FF2B5EF4-FFF2-40B4-BE49-F238E27FC236}">
                <a16:creationId xmlns:a16="http://schemas.microsoft.com/office/drawing/2014/main" id="{6A7BB560-4E29-9C91-32BE-34565CF1E1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361" y="4141064"/>
            <a:ext cx="1347968" cy="1315746"/>
          </a:xfrm>
          <a:prstGeom prst="rect">
            <a:avLst/>
          </a:prstGeom>
        </p:spPr>
      </p:pic>
      <p:pic>
        <p:nvPicPr>
          <p:cNvPr id="26" name="Picture 25" descr="A picture containing graphical user interface&#10;&#10;Description automatically generated">
            <a:extLst>
              <a:ext uri="{FF2B5EF4-FFF2-40B4-BE49-F238E27FC236}">
                <a16:creationId xmlns:a16="http://schemas.microsoft.com/office/drawing/2014/main" id="{C38102AB-BCE8-E80F-6F3F-3F612C0B33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2351" y="2813223"/>
            <a:ext cx="1347968" cy="1315746"/>
          </a:xfrm>
          <a:prstGeom prst="rect">
            <a:avLst/>
          </a:prstGeom>
        </p:spPr>
      </p:pic>
      <p:sp>
        <p:nvSpPr>
          <p:cNvPr id="27" name="TextBox 26">
            <a:extLst>
              <a:ext uri="{FF2B5EF4-FFF2-40B4-BE49-F238E27FC236}">
                <a16:creationId xmlns:a16="http://schemas.microsoft.com/office/drawing/2014/main" id="{2880A953-75E4-C7B7-234C-57555B55394F}"/>
              </a:ext>
            </a:extLst>
          </p:cNvPr>
          <p:cNvSpPr txBox="1"/>
          <p:nvPr/>
        </p:nvSpPr>
        <p:spPr>
          <a:xfrm>
            <a:off x="1854378" y="4467053"/>
            <a:ext cx="2585438" cy="966931"/>
          </a:xfrm>
          <a:prstGeom prst="rect">
            <a:avLst/>
          </a:prstGeom>
          <a:noFill/>
        </p:spPr>
        <p:txBody>
          <a:bodyPr wrap="square">
            <a:spAutoFit/>
          </a:bodyPr>
          <a:lstStyle/>
          <a:p>
            <a:pPr>
              <a:spcAft>
                <a:spcPts val="900"/>
              </a:spcAft>
            </a:pPr>
            <a:r>
              <a:rPr lang="en-US" sz="2000" b="1" baseline="300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rPr>
              <a:t>Obtained with a table-top Scanning NV magnetometer</a:t>
            </a:r>
            <a:br>
              <a:rPr lang="en-US" sz="2000" b="1" baseline="300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rPr>
            </a:br>
            <a:endParaRPr lang="en-US" sz="2000" b="1" baseline="300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endParaRPr>
          </a:p>
          <a:p>
            <a:pPr>
              <a:spcAft>
                <a:spcPts val="900"/>
              </a:spcAft>
            </a:pPr>
            <a:r>
              <a:rPr lang="en-US" sz="1400" baseline="300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rPr>
              <a:t>Credits: Quantum Sensing Group, Uni Basel</a:t>
            </a:r>
            <a:endParaRPr lang="en-US" sz="2000" baseline="30000" dirty="0">
              <a:solidFill>
                <a:schemeClr val="tx2">
                  <a:lumMod val="50000"/>
                </a:schemeClr>
              </a:solidFill>
              <a:latin typeface="Arial" panose="020B0604020202020204" pitchFamily="34" charset="0"/>
              <a:ea typeface="Lato" panose="020F0502020204030203" pitchFamily="34" charset="0"/>
              <a:cs typeface="Arial" panose="020B0604020202020204" pitchFamily="34" charset="0"/>
            </a:endParaRPr>
          </a:p>
        </p:txBody>
      </p:sp>
      <p:pic>
        <p:nvPicPr>
          <p:cNvPr id="28" name="Picture 27" descr="A screenshot of a computer&#10;&#10;Description automatically generated with low confidence">
            <a:extLst>
              <a:ext uri="{FF2B5EF4-FFF2-40B4-BE49-F238E27FC236}">
                <a16:creationId xmlns:a16="http://schemas.microsoft.com/office/drawing/2014/main" id="{91D89C77-7F1F-784F-4AA7-6CF1B1E83E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5360" y="2815018"/>
            <a:ext cx="1347970" cy="1315747"/>
          </a:xfrm>
          <a:prstGeom prst="rect">
            <a:avLst/>
          </a:prstGeom>
        </p:spPr>
      </p:pic>
      <p:sp>
        <p:nvSpPr>
          <p:cNvPr id="30" name="TextBox 29">
            <a:extLst>
              <a:ext uri="{FF2B5EF4-FFF2-40B4-BE49-F238E27FC236}">
                <a16:creationId xmlns:a16="http://schemas.microsoft.com/office/drawing/2014/main" id="{56170692-E504-C8E6-0761-920648878148}"/>
              </a:ext>
            </a:extLst>
          </p:cNvPr>
          <p:cNvSpPr txBox="1"/>
          <p:nvPr/>
        </p:nvSpPr>
        <p:spPr>
          <a:xfrm>
            <a:off x="9480376" y="2146791"/>
            <a:ext cx="2448272" cy="1354217"/>
          </a:xfrm>
          <a:prstGeom prst="rect">
            <a:avLst/>
          </a:prstGeom>
          <a:noFill/>
        </p:spPr>
        <p:txBody>
          <a:bodyPr wrap="square">
            <a:spAutoFit/>
          </a:bodyPr>
          <a:lstStyle/>
          <a:p>
            <a:pPr>
              <a:spcBef>
                <a:spcPts val="600"/>
              </a:spcBef>
              <a:spcAft>
                <a:spcPts val="600"/>
              </a:spcAft>
            </a:pPr>
            <a:r>
              <a:rPr lang="en-GB" sz="2400" dirty="0" err="1">
                <a:solidFill>
                  <a:schemeClr val="tx2"/>
                </a:solidFill>
                <a:latin typeface="Arial" panose="020B0604020202020204" pitchFamily="34" charset="0"/>
                <a:ea typeface="Lato" panose="020F0502020204030203" pitchFamily="34" charset="0"/>
                <a:cs typeface="Arial" panose="020B0604020202020204" pitchFamily="34" charset="0"/>
              </a:rPr>
              <a:t>ProteusQ</a:t>
            </a:r>
            <a:r>
              <a:rPr lang="en-GB" dirty="0">
                <a:solidFill>
                  <a:schemeClr val="tx2"/>
                </a:solidFill>
                <a:latin typeface="Arial" panose="020B0604020202020204" pitchFamily="34" charset="0"/>
                <a:ea typeface="Lato" panose="020F0502020204030203" pitchFamily="34" charset="0"/>
                <a:cs typeface="Arial" panose="020B0604020202020204" pitchFamily="34" charset="0"/>
              </a:rPr>
              <a:t> </a:t>
            </a:r>
          </a:p>
          <a:p>
            <a:pPr>
              <a:spcBef>
                <a:spcPts val="600"/>
              </a:spcBef>
              <a:spcAft>
                <a:spcPts val="600"/>
              </a:spcAft>
            </a:pPr>
            <a:r>
              <a:rPr lang="en-GB" sz="1200" dirty="0">
                <a:latin typeface="Arial" panose="020B0604020202020204" pitchFamily="34" charset="0"/>
                <a:ea typeface="Lato" panose="020F0502020204030203" pitchFamily="34" charset="0"/>
                <a:cs typeface="Arial" panose="020B0604020202020204" pitchFamily="34" charset="0"/>
                <a:sym typeface="Calibri"/>
              </a:rPr>
              <a:t>Scanning nitrogen-vacancy (NV) atomic-scale microscope for room-temperature analysis of magnetic materials</a:t>
            </a:r>
          </a:p>
        </p:txBody>
      </p:sp>
      <p:sp>
        <p:nvSpPr>
          <p:cNvPr id="31" name="Titre 5">
            <a:extLst>
              <a:ext uri="{FF2B5EF4-FFF2-40B4-BE49-F238E27FC236}">
                <a16:creationId xmlns:a16="http://schemas.microsoft.com/office/drawing/2014/main" id="{F4400692-C93E-4FFA-1430-A1A3D100E162}"/>
              </a:ext>
            </a:extLst>
          </p:cNvPr>
          <p:cNvSpPr txBox="1">
            <a:spLocks/>
          </p:cNvSpPr>
          <p:nvPr/>
        </p:nvSpPr>
        <p:spPr>
          <a:xfrm>
            <a:off x="335360" y="411774"/>
            <a:ext cx="10515600" cy="848413"/>
          </a:xfrm>
          <a:prstGeom prst="rect">
            <a:avLst/>
          </a:prstGeom>
        </p:spPr>
        <p:txBody>
          <a:bodyPr>
            <a:normAutofit fontScale="97500"/>
          </a:bodyPr>
          <a:lst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a:lstStyle>
          <a:p>
            <a:r>
              <a:rPr lang="en-GB" sz="4100" dirty="0" err="1"/>
              <a:t>Qnami</a:t>
            </a:r>
            <a:r>
              <a:rPr lang="en-GB" dirty="0"/>
              <a:t> </a:t>
            </a:r>
            <a:r>
              <a:rPr lang="en-GB" dirty="0" err="1"/>
              <a:t>ProteusQ</a:t>
            </a:r>
            <a:endParaRPr lang="en-GB" dirty="0"/>
          </a:p>
        </p:txBody>
      </p:sp>
      <p:sp>
        <p:nvSpPr>
          <p:cNvPr id="32" name="Content Placeholder 2">
            <a:extLst>
              <a:ext uri="{FF2B5EF4-FFF2-40B4-BE49-F238E27FC236}">
                <a16:creationId xmlns:a16="http://schemas.microsoft.com/office/drawing/2014/main" id="{DB746C56-A48C-1E02-C1DD-2F54A914E4C0}"/>
              </a:ext>
            </a:extLst>
          </p:cNvPr>
          <p:cNvSpPr txBox="1">
            <a:spLocks/>
          </p:cNvSpPr>
          <p:nvPr/>
        </p:nvSpPr>
        <p:spPr>
          <a:xfrm>
            <a:off x="335360" y="1028991"/>
            <a:ext cx="7161168" cy="848413"/>
          </a:xfrm>
          <a:prstGeom prst="rect">
            <a:avLst/>
          </a:prstGeom>
        </p:spPr>
        <p:txBody>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the first complete Quantum Microscope system with CE marking </a:t>
            </a:r>
          </a:p>
        </p:txBody>
      </p:sp>
      <p:pic>
        <p:nvPicPr>
          <p:cNvPr id="17" name="Picture 16">
            <a:extLst>
              <a:ext uri="{FF2B5EF4-FFF2-40B4-BE49-F238E27FC236}">
                <a16:creationId xmlns:a16="http://schemas.microsoft.com/office/drawing/2014/main" id="{78640CC4-FB96-0E02-D8D6-1B3F18987D4D}"/>
              </a:ext>
            </a:extLst>
          </p:cNvPr>
          <p:cNvPicPr>
            <a:picLocks noChangeAspect="1"/>
          </p:cNvPicPr>
          <p:nvPr/>
        </p:nvPicPr>
        <p:blipFill>
          <a:blip r:embed="rId7"/>
          <a:stretch>
            <a:fillRect/>
          </a:stretch>
        </p:blipFill>
        <p:spPr>
          <a:xfrm>
            <a:off x="8722006" y="1173657"/>
            <a:ext cx="1477107" cy="517888"/>
          </a:xfrm>
          <a:prstGeom prst="rect">
            <a:avLst/>
          </a:prstGeom>
        </p:spPr>
      </p:pic>
    </p:spTree>
    <p:extLst>
      <p:ext uri="{BB962C8B-B14F-4D97-AF65-F5344CB8AC3E}">
        <p14:creationId xmlns:p14="http://schemas.microsoft.com/office/powerpoint/2010/main" val="3145276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6AF5A-D7F0-A1D8-97B4-8B2382A966C1}"/>
              </a:ext>
            </a:extLst>
          </p:cNvPr>
          <p:cNvSpPr>
            <a:spLocks noGrp="1"/>
          </p:cNvSpPr>
          <p:nvPr>
            <p:ph type="title"/>
          </p:nvPr>
        </p:nvSpPr>
        <p:spPr>
          <a:xfrm>
            <a:off x="839787" y="457199"/>
            <a:ext cx="9257853" cy="1443705"/>
          </a:xfrm>
        </p:spPr>
        <p:txBody>
          <a:bodyPr/>
          <a:lstStyle/>
          <a:p>
            <a:r>
              <a:rPr lang="de-AT" dirty="0"/>
              <a:t>GIRAFFE</a:t>
            </a:r>
            <a:br>
              <a:rPr lang="de-AT" dirty="0"/>
            </a:br>
            <a:r>
              <a:rPr lang="de-AT" dirty="0" err="1"/>
              <a:t>GIRoskope</a:t>
            </a:r>
            <a:r>
              <a:rPr lang="de-AT" dirty="0"/>
              <a:t> für Autonome Flug- und </a:t>
            </a:r>
            <a:r>
              <a:rPr lang="de-AT" dirty="0" err="1"/>
              <a:t>FahrzeugE</a:t>
            </a:r>
            <a:endParaRPr lang="de-AT" dirty="0"/>
          </a:p>
        </p:txBody>
      </p:sp>
      <p:sp>
        <p:nvSpPr>
          <p:cNvPr id="3" name="Content Placeholder 2">
            <a:extLst>
              <a:ext uri="{FF2B5EF4-FFF2-40B4-BE49-F238E27FC236}">
                <a16:creationId xmlns:a16="http://schemas.microsoft.com/office/drawing/2014/main" id="{A5701A27-3A90-DC42-DAF8-7CD6E17E5617}"/>
              </a:ext>
            </a:extLst>
          </p:cNvPr>
          <p:cNvSpPr>
            <a:spLocks noGrp="1"/>
          </p:cNvSpPr>
          <p:nvPr>
            <p:ph idx="1"/>
          </p:nvPr>
        </p:nvSpPr>
        <p:spPr>
          <a:xfrm>
            <a:off x="836787" y="2184773"/>
            <a:ext cx="8463275" cy="3548484"/>
          </a:xfrm>
        </p:spPr>
        <p:txBody>
          <a:bodyPr>
            <a:normAutofit/>
          </a:bodyPr>
          <a:lstStyle/>
          <a:p>
            <a:r>
              <a:rPr lang="en-GB" sz="2400" dirty="0"/>
              <a:t>FFG Quantum Austria Call; 1,9M; 1.1.2023 - 31.12.2025 fixed</a:t>
            </a:r>
          </a:p>
          <a:p>
            <a:r>
              <a:rPr lang="en-GB" sz="2400" dirty="0"/>
              <a:t>Led by Silicon Austria Labs</a:t>
            </a:r>
          </a:p>
          <a:p>
            <a:r>
              <a:rPr lang="en-GB" sz="2400" dirty="0"/>
              <a:t>NV-centre gyroscope; advantages over MEMS-gyroscopes</a:t>
            </a:r>
          </a:p>
          <a:p>
            <a:r>
              <a:rPr lang="en-GB" sz="2400" dirty="0"/>
              <a:t>From experiment &amp; research phase to industrialization</a:t>
            </a:r>
          </a:p>
          <a:p>
            <a:r>
              <a:rPr lang="en-GB" sz="2400" dirty="0"/>
              <a:t>Applicability for self-navigation/driving/flight</a:t>
            </a:r>
            <a:endParaRPr lang="en-GB" sz="1600" dirty="0"/>
          </a:p>
        </p:txBody>
      </p:sp>
      <p:sp>
        <p:nvSpPr>
          <p:cNvPr id="5" name="Footer Placeholder 4">
            <a:extLst>
              <a:ext uri="{FF2B5EF4-FFF2-40B4-BE49-F238E27FC236}">
                <a16:creationId xmlns:a16="http://schemas.microsoft.com/office/drawing/2014/main" id="{FEF4B5A2-73B8-8DE5-BF7E-277F0FCC0A38}"/>
              </a:ext>
            </a:extLst>
          </p:cNvPr>
          <p:cNvSpPr>
            <a:spLocks noGrp="1"/>
          </p:cNvSpPr>
          <p:nvPr>
            <p:ph type="ftr" sz="quarter" idx="11"/>
          </p:nvPr>
        </p:nvSpPr>
        <p:spPr/>
        <p:txBody>
          <a:bodyPr/>
          <a:lstStyle/>
          <a:p>
            <a:r>
              <a:rPr lang="en-GB"/>
              <a:t>HEARTS 1st Annual Meeting - 6 February 2024</a:t>
            </a:r>
          </a:p>
        </p:txBody>
      </p:sp>
      <p:pic>
        <p:nvPicPr>
          <p:cNvPr id="6" name="Picture 5" descr="A picture containing font, logo, graphics, white&#10;&#10;Description automatically generated">
            <a:extLst>
              <a:ext uri="{FF2B5EF4-FFF2-40B4-BE49-F238E27FC236}">
                <a16:creationId xmlns:a16="http://schemas.microsoft.com/office/drawing/2014/main" id="{5EDD9045-05E5-5BE7-A95C-DC52FF766F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2805" y="2288770"/>
            <a:ext cx="1133403" cy="805313"/>
          </a:xfrm>
          <a:prstGeom prst="rect">
            <a:avLst/>
          </a:prstGeom>
        </p:spPr>
      </p:pic>
      <p:pic>
        <p:nvPicPr>
          <p:cNvPr id="7" name="Picture 6" descr="A picture containing ball, sphere&#10;&#10;Description automatically generated">
            <a:extLst>
              <a:ext uri="{FF2B5EF4-FFF2-40B4-BE49-F238E27FC236}">
                <a16:creationId xmlns:a16="http://schemas.microsoft.com/office/drawing/2014/main" id="{960771CE-AA3B-9E69-E1CB-0FA87FC09587}"/>
              </a:ext>
            </a:extLst>
          </p:cNvPr>
          <p:cNvPicPr>
            <a:picLocks noChangeAspect="1"/>
          </p:cNvPicPr>
          <p:nvPr/>
        </p:nvPicPr>
        <p:blipFill>
          <a:blip r:embed="rId4"/>
          <a:stretch>
            <a:fillRect/>
          </a:stretch>
        </p:blipFill>
        <p:spPr>
          <a:xfrm>
            <a:off x="10146605" y="404664"/>
            <a:ext cx="1086522" cy="1094037"/>
          </a:xfrm>
          <a:prstGeom prst="rect">
            <a:avLst/>
          </a:prstGeom>
        </p:spPr>
      </p:pic>
      <p:pic>
        <p:nvPicPr>
          <p:cNvPr id="8" name="Picture 7" descr="Logo, company name&#10;&#10;Description automatically generated">
            <a:extLst>
              <a:ext uri="{FF2B5EF4-FFF2-40B4-BE49-F238E27FC236}">
                <a16:creationId xmlns:a16="http://schemas.microsoft.com/office/drawing/2014/main" id="{D6426F26-9036-E9E1-DFE5-29334125C761}"/>
              </a:ext>
            </a:extLst>
          </p:cNvPr>
          <p:cNvPicPr>
            <a:picLocks noChangeAspect="1"/>
          </p:cNvPicPr>
          <p:nvPr/>
        </p:nvPicPr>
        <p:blipFill rotWithShape="1">
          <a:blip r:embed="rId5">
            <a:extLst>
              <a:ext uri="{28A0092B-C50C-407E-A947-70E740481C1C}">
                <a14:useLocalDpi xmlns:a14="http://schemas.microsoft.com/office/drawing/2010/main" val="0"/>
              </a:ext>
            </a:extLst>
          </a:blip>
          <a:srcRect l="19922" t="23887" r="18879" b="22531"/>
          <a:stretch/>
        </p:blipFill>
        <p:spPr>
          <a:xfrm>
            <a:off x="10494106" y="4449010"/>
            <a:ext cx="1166153" cy="576867"/>
          </a:xfrm>
          <a:prstGeom prst="rect">
            <a:avLst/>
          </a:prstGeom>
        </p:spPr>
      </p:pic>
      <p:pic>
        <p:nvPicPr>
          <p:cNvPr id="9" name="Picture 8">
            <a:extLst>
              <a:ext uri="{FF2B5EF4-FFF2-40B4-BE49-F238E27FC236}">
                <a16:creationId xmlns:a16="http://schemas.microsoft.com/office/drawing/2014/main" id="{2A3A56CB-7B44-40B2-78F9-12D278167C8C}"/>
              </a:ext>
            </a:extLst>
          </p:cNvPr>
          <p:cNvPicPr>
            <a:picLocks noChangeAspect="1"/>
          </p:cNvPicPr>
          <p:nvPr/>
        </p:nvPicPr>
        <p:blipFill rotWithShape="1">
          <a:blip r:embed="rId6"/>
          <a:srcRect l="7615" t="18494" r="10152" b="16667"/>
          <a:stretch/>
        </p:blipFill>
        <p:spPr>
          <a:xfrm>
            <a:off x="10138993" y="1778294"/>
            <a:ext cx="1501623" cy="461302"/>
          </a:xfrm>
          <a:prstGeom prst="rect">
            <a:avLst/>
          </a:prstGeom>
        </p:spPr>
      </p:pic>
      <p:pic>
        <p:nvPicPr>
          <p:cNvPr id="10" name="Picture 9">
            <a:extLst>
              <a:ext uri="{FF2B5EF4-FFF2-40B4-BE49-F238E27FC236}">
                <a16:creationId xmlns:a16="http://schemas.microsoft.com/office/drawing/2014/main" id="{0C71A3B9-7F3F-3F97-FB07-50586F6C3BEB}"/>
              </a:ext>
            </a:extLst>
          </p:cNvPr>
          <p:cNvPicPr>
            <a:picLocks noChangeAspect="1"/>
          </p:cNvPicPr>
          <p:nvPr/>
        </p:nvPicPr>
        <p:blipFill>
          <a:blip r:embed="rId7"/>
          <a:stretch>
            <a:fillRect/>
          </a:stretch>
        </p:blipFill>
        <p:spPr>
          <a:xfrm>
            <a:off x="9682386" y="2409704"/>
            <a:ext cx="1049357" cy="574465"/>
          </a:xfrm>
          <a:prstGeom prst="rect">
            <a:avLst/>
          </a:prstGeom>
        </p:spPr>
      </p:pic>
      <p:pic>
        <p:nvPicPr>
          <p:cNvPr id="11" name="Picture 10">
            <a:extLst>
              <a:ext uri="{FF2B5EF4-FFF2-40B4-BE49-F238E27FC236}">
                <a16:creationId xmlns:a16="http://schemas.microsoft.com/office/drawing/2014/main" id="{AF960A19-978D-3549-707D-342DB4B78D20}"/>
              </a:ext>
            </a:extLst>
          </p:cNvPr>
          <p:cNvPicPr>
            <a:picLocks noChangeAspect="1"/>
          </p:cNvPicPr>
          <p:nvPr/>
        </p:nvPicPr>
        <p:blipFill>
          <a:blip r:embed="rId8"/>
          <a:stretch>
            <a:fillRect/>
          </a:stretch>
        </p:blipFill>
        <p:spPr>
          <a:xfrm>
            <a:off x="10909596" y="3383475"/>
            <a:ext cx="1080753" cy="485338"/>
          </a:xfrm>
          <a:prstGeom prst="rect">
            <a:avLst/>
          </a:prstGeom>
        </p:spPr>
      </p:pic>
      <p:pic>
        <p:nvPicPr>
          <p:cNvPr id="12" name="Picture 11" descr="Background pattern&#10;&#10;Description automatically generated">
            <a:extLst>
              <a:ext uri="{FF2B5EF4-FFF2-40B4-BE49-F238E27FC236}">
                <a16:creationId xmlns:a16="http://schemas.microsoft.com/office/drawing/2014/main" id="{B9C921D5-EAF0-8E6C-B74C-6ECC33BEB1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82387" y="3295232"/>
            <a:ext cx="830744" cy="830744"/>
          </a:xfrm>
          <a:prstGeom prst="rect">
            <a:avLst/>
          </a:prstGeom>
        </p:spPr>
      </p:pic>
      <p:pic>
        <p:nvPicPr>
          <p:cNvPr id="13" name="Picture 12">
            <a:extLst>
              <a:ext uri="{FF2B5EF4-FFF2-40B4-BE49-F238E27FC236}">
                <a16:creationId xmlns:a16="http://schemas.microsoft.com/office/drawing/2014/main" id="{6593F4A4-1323-A15E-738A-CA8FA0045377}"/>
              </a:ext>
            </a:extLst>
          </p:cNvPr>
          <p:cNvPicPr>
            <a:picLocks noChangeAspect="1"/>
          </p:cNvPicPr>
          <p:nvPr/>
        </p:nvPicPr>
        <p:blipFill>
          <a:blip r:embed="rId10"/>
          <a:stretch>
            <a:fillRect/>
          </a:stretch>
        </p:blipFill>
        <p:spPr>
          <a:xfrm>
            <a:off x="9898059" y="5313106"/>
            <a:ext cx="2102597" cy="503121"/>
          </a:xfrm>
          <a:prstGeom prst="rect">
            <a:avLst/>
          </a:prstGeom>
        </p:spPr>
      </p:pic>
      <p:pic>
        <p:nvPicPr>
          <p:cNvPr id="14" name="Picture 13">
            <a:extLst>
              <a:ext uri="{FF2B5EF4-FFF2-40B4-BE49-F238E27FC236}">
                <a16:creationId xmlns:a16="http://schemas.microsoft.com/office/drawing/2014/main" id="{E4664E3C-BAF8-2732-5573-47C071F19C48}"/>
              </a:ext>
            </a:extLst>
          </p:cNvPr>
          <p:cNvPicPr>
            <a:picLocks noChangeAspect="1"/>
          </p:cNvPicPr>
          <p:nvPr/>
        </p:nvPicPr>
        <p:blipFill>
          <a:blip r:embed="rId8"/>
          <a:stretch>
            <a:fillRect/>
          </a:stretch>
        </p:blipFill>
        <p:spPr>
          <a:xfrm>
            <a:off x="10895455" y="3383475"/>
            <a:ext cx="1080753" cy="485338"/>
          </a:xfrm>
          <a:prstGeom prst="rect">
            <a:avLst/>
          </a:prstGeom>
        </p:spPr>
      </p:pic>
    </p:spTree>
    <p:extLst>
      <p:ext uri="{BB962C8B-B14F-4D97-AF65-F5344CB8AC3E}">
        <p14:creationId xmlns:p14="http://schemas.microsoft.com/office/powerpoint/2010/main" val="3691886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BC375-11E8-448D-26DF-70CBDBA4BF85}"/>
              </a:ext>
            </a:extLst>
          </p:cNvPr>
          <p:cNvSpPr>
            <a:spLocks noGrp="1"/>
          </p:cNvSpPr>
          <p:nvPr>
            <p:ph type="title"/>
          </p:nvPr>
        </p:nvSpPr>
        <p:spPr/>
        <p:txBody>
          <a:bodyPr/>
          <a:lstStyle/>
          <a:p>
            <a:r>
              <a:rPr lang="en-GB" dirty="0"/>
              <a:t>Core Competences</a:t>
            </a:r>
            <a:endParaRPr lang="en-US" dirty="0"/>
          </a:p>
        </p:txBody>
      </p:sp>
      <p:sp>
        <p:nvSpPr>
          <p:cNvPr id="4" name="Footer Placeholder 3">
            <a:extLst>
              <a:ext uri="{FF2B5EF4-FFF2-40B4-BE49-F238E27FC236}">
                <a16:creationId xmlns:a16="http://schemas.microsoft.com/office/drawing/2014/main" id="{32016E94-5E17-795B-CC3E-4B5601EF19F3}"/>
              </a:ext>
            </a:extLst>
          </p:cNvPr>
          <p:cNvSpPr>
            <a:spLocks noGrp="1"/>
          </p:cNvSpPr>
          <p:nvPr>
            <p:ph type="ftr" sz="quarter" idx="11"/>
          </p:nvPr>
        </p:nvSpPr>
        <p:spPr/>
        <p:txBody>
          <a:bodyPr/>
          <a:lstStyle/>
          <a:p>
            <a:r>
              <a:rPr lang="en-GB"/>
              <a:t>HEARTS 1st Annual Meeting - 6 February 2024</a:t>
            </a:r>
            <a:endParaRPr lang="en-GB" dirty="0"/>
          </a:p>
        </p:txBody>
      </p:sp>
      <p:grpSp>
        <p:nvGrpSpPr>
          <p:cNvPr id="5" name="Group 4">
            <a:extLst>
              <a:ext uri="{FF2B5EF4-FFF2-40B4-BE49-F238E27FC236}">
                <a16:creationId xmlns:a16="http://schemas.microsoft.com/office/drawing/2014/main" id="{84F953A8-F2DD-690A-9452-DF58CA010FE8}"/>
              </a:ext>
            </a:extLst>
          </p:cNvPr>
          <p:cNvGrpSpPr/>
          <p:nvPr/>
        </p:nvGrpSpPr>
        <p:grpSpPr>
          <a:xfrm>
            <a:off x="407368" y="1753649"/>
            <a:ext cx="10865244" cy="3679777"/>
            <a:chOff x="568190" y="2533695"/>
            <a:chExt cx="17144762" cy="7354514"/>
          </a:xfrm>
        </p:grpSpPr>
        <p:sp>
          <p:nvSpPr>
            <p:cNvPr id="6" name="Rectangle: Rounded Corners 5">
              <a:extLst>
                <a:ext uri="{FF2B5EF4-FFF2-40B4-BE49-F238E27FC236}">
                  <a16:creationId xmlns:a16="http://schemas.microsoft.com/office/drawing/2014/main" id="{13AC310C-CC0D-74D7-655C-F2F8AF2562AB}"/>
                </a:ext>
              </a:extLst>
            </p:cNvPr>
            <p:cNvSpPr/>
            <p:nvPr/>
          </p:nvSpPr>
          <p:spPr>
            <a:xfrm>
              <a:off x="1072246"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sl-SI" sz="1100" dirty="0">
                  <a:latin typeface="Arial" panose="020B0604020202020204" pitchFamily="34" charset="0"/>
                  <a:ea typeface="Lato Light" panose="020F0502020204030203" pitchFamily="34" charset="0"/>
                  <a:cs typeface="Arial" panose="020B0604020202020204" pitchFamily="34" charset="0"/>
                </a:rPr>
                <a:t>FESA</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BA8C5BA7-4822-A0F6-A809-1DD5F15B63B6}"/>
                </a:ext>
              </a:extLst>
            </p:cNvPr>
            <p:cNvSpPr/>
            <p:nvPr/>
          </p:nvSpPr>
          <p:spPr>
            <a:xfrm>
              <a:off x="1072246" y="5733946"/>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EPICS</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142254E4-A011-3EB0-126F-C9ED55D29E78}"/>
                </a:ext>
              </a:extLst>
            </p:cNvPr>
            <p:cNvSpPr/>
            <p:nvPr/>
          </p:nvSpPr>
          <p:spPr>
            <a:xfrm>
              <a:off x="1072246" y="7201905"/>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Tango</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5C109B1F-4ACD-DD76-575B-87A9DE5C99A3}"/>
                </a:ext>
              </a:extLst>
            </p:cNvPr>
            <p:cNvSpPr/>
            <p:nvPr/>
          </p:nvSpPr>
          <p:spPr>
            <a:xfrm>
              <a:off x="1074296" y="8669864"/>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sl-SI" sz="1100" dirty="0" err="1">
                  <a:latin typeface="Arial" panose="020B0604020202020204" pitchFamily="34" charset="0"/>
                  <a:ea typeface="Lato Light" panose="020F0502020204030203" pitchFamily="34" charset="0"/>
                  <a:cs typeface="Arial" panose="020B0604020202020204" pitchFamily="34" charset="0"/>
                </a:rPr>
                <a:t>WinCC</a:t>
              </a:r>
              <a:r>
                <a:rPr lang="sl-SI" sz="1100" dirty="0">
                  <a:latin typeface="Arial" panose="020B0604020202020204" pitchFamily="34" charset="0"/>
                  <a:ea typeface="Lato Light" panose="020F0502020204030203" pitchFamily="34" charset="0"/>
                  <a:cs typeface="Arial" panose="020B0604020202020204" pitchFamily="34" charset="0"/>
                </a:rPr>
                <a:t> OA</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D7ED40DB-CBB5-7879-D1DE-555EC7F93539}"/>
                </a:ext>
              </a:extLst>
            </p:cNvPr>
            <p:cNvSpPr/>
            <p:nvPr/>
          </p:nvSpPr>
          <p:spPr>
            <a:xfrm>
              <a:off x="3982741"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Software</a:t>
              </a:r>
            </a:p>
            <a:p>
              <a:pPr algn="ctr"/>
              <a:r>
                <a:rPr lang="en-GB" sz="1100" dirty="0">
                  <a:latin typeface="Arial" panose="020B0604020202020204" pitchFamily="34" charset="0"/>
                  <a:ea typeface="Lato Light" panose="020F0502020204030203" pitchFamily="34" charset="0"/>
                  <a:cs typeface="Arial" panose="020B0604020202020204" pitchFamily="34" charset="0"/>
                </a:rPr>
                <a:t>Engineering</a:t>
              </a:r>
            </a:p>
          </p:txBody>
        </p:sp>
        <p:sp>
          <p:nvSpPr>
            <p:cNvPr id="11" name="Rectangle: Rounded Corners 10">
              <a:extLst>
                <a:ext uri="{FF2B5EF4-FFF2-40B4-BE49-F238E27FC236}">
                  <a16:creationId xmlns:a16="http://schemas.microsoft.com/office/drawing/2014/main" id="{7C8C2559-13DE-9D09-661A-A0108C94A835}"/>
                </a:ext>
              </a:extLst>
            </p:cNvPr>
            <p:cNvSpPr/>
            <p:nvPr/>
          </p:nvSpPr>
          <p:spPr>
            <a:xfrm>
              <a:off x="3982741" y="5733946"/>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System</a:t>
              </a:r>
            </a:p>
            <a:p>
              <a:pPr algn="ctr"/>
              <a:r>
                <a:rPr lang="en-GB" sz="1100" dirty="0">
                  <a:latin typeface="Arial" panose="020B0604020202020204" pitchFamily="34" charset="0"/>
                  <a:ea typeface="Lato Light" panose="020F0502020204030203" pitchFamily="34" charset="0"/>
                  <a:cs typeface="Arial" panose="020B0604020202020204" pitchFamily="34" charset="0"/>
                </a:rPr>
                <a:t>Development</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09ED92-6957-0EED-4DEA-7613E9F62745}"/>
                </a:ext>
              </a:extLst>
            </p:cNvPr>
            <p:cNvSpPr/>
            <p:nvPr/>
          </p:nvSpPr>
          <p:spPr>
            <a:xfrm>
              <a:off x="3982741" y="7201905"/>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Application</a:t>
              </a:r>
            </a:p>
            <a:p>
              <a:pPr algn="ctr"/>
              <a:r>
                <a:rPr lang="en-GB" sz="1100" dirty="0">
                  <a:latin typeface="Arial" panose="020B0604020202020204" pitchFamily="34" charset="0"/>
                  <a:ea typeface="Lato Light" panose="020F0502020204030203" pitchFamily="34" charset="0"/>
                  <a:cs typeface="Arial" panose="020B0604020202020204" pitchFamily="34" charset="0"/>
                </a:rPr>
                <a:t>Development</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70A0F62B-13E2-A6E0-9545-B2493C81EB56}"/>
                </a:ext>
              </a:extLst>
            </p:cNvPr>
            <p:cNvSpPr/>
            <p:nvPr/>
          </p:nvSpPr>
          <p:spPr>
            <a:xfrm>
              <a:off x="6893236"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FPGA</a:t>
              </a:r>
            </a:p>
            <a:p>
              <a:pPr algn="ctr"/>
              <a:r>
                <a:rPr lang="en-GB" sz="1100" dirty="0">
                  <a:latin typeface="Arial" panose="020B0604020202020204" pitchFamily="34" charset="0"/>
                  <a:ea typeface="Lato Light" panose="020F0502020204030203" pitchFamily="34" charset="0"/>
                  <a:cs typeface="Arial" panose="020B0604020202020204" pitchFamily="34" charset="0"/>
                </a:rPr>
                <a:t>Development</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9F66917E-572B-00BB-A301-B4D4BB08997E}"/>
                </a:ext>
              </a:extLst>
            </p:cNvPr>
            <p:cNvSpPr/>
            <p:nvPr/>
          </p:nvSpPr>
          <p:spPr>
            <a:xfrm>
              <a:off x="6893236" y="5733946"/>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Microcontroller</a:t>
              </a:r>
            </a:p>
            <a:p>
              <a:pPr algn="ctr"/>
              <a:r>
                <a:rPr lang="en-GB" sz="1100" dirty="0">
                  <a:latin typeface="Arial" panose="020B0604020202020204" pitchFamily="34" charset="0"/>
                  <a:ea typeface="Lato Light" panose="020F0502020204030203" pitchFamily="34" charset="0"/>
                  <a:cs typeface="Arial" panose="020B0604020202020204" pitchFamily="34" charset="0"/>
                </a:rPr>
                <a:t>Development</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5" name="Rectangle: Rounded Corners 14">
              <a:extLst>
                <a:ext uri="{FF2B5EF4-FFF2-40B4-BE49-F238E27FC236}">
                  <a16:creationId xmlns:a16="http://schemas.microsoft.com/office/drawing/2014/main" id="{EFF3D2C1-DC88-A977-609D-3EBE2B99B590}"/>
                </a:ext>
              </a:extLst>
            </p:cNvPr>
            <p:cNvSpPr/>
            <p:nvPr/>
          </p:nvSpPr>
          <p:spPr>
            <a:xfrm>
              <a:off x="9803731"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Electronics &amp;</a:t>
              </a:r>
            </a:p>
            <a:p>
              <a:pPr algn="ctr"/>
              <a:r>
                <a:rPr lang="en-GB" sz="1100" dirty="0">
                  <a:latin typeface="Arial" panose="020B0604020202020204" pitchFamily="34" charset="0"/>
                  <a:ea typeface="Lato Light" panose="020F0502020204030203" pitchFamily="34" charset="0"/>
                  <a:cs typeface="Arial" panose="020B0604020202020204" pitchFamily="34" charset="0"/>
                </a:rPr>
                <a:t>PCB Design</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D5D6D78A-C383-6E78-9573-0966AA16205C}"/>
                </a:ext>
              </a:extLst>
            </p:cNvPr>
            <p:cNvSpPr/>
            <p:nvPr/>
          </p:nvSpPr>
          <p:spPr>
            <a:xfrm>
              <a:off x="9803731" y="5733946"/>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Enclosure</a:t>
              </a:r>
            </a:p>
            <a:p>
              <a:pPr algn="ctr"/>
              <a:r>
                <a:rPr lang="en-GB" sz="1100" dirty="0">
                  <a:latin typeface="Arial" panose="020B0604020202020204" pitchFamily="34" charset="0"/>
                  <a:ea typeface="Lato Light" panose="020F0502020204030203" pitchFamily="34" charset="0"/>
                  <a:cs typeface="Arial" panose="020B0604020202020204" pitchFamily="34" charset="0"/>
                </a:rPr>
                <a:t>Design</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4B1616D2-1F2E-2CEC-A697-62C6535975F3}"/>
                </a:ext>
              </a:extLst>
            </p:cNvPr>
            <p:cNvSpPr/>
            <p:nvPr/>
          </p:nvSpPr>
          <p:spPr>
            <a:xfrm>
              <a:off x="12714226"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NI LabVIEW</a:t>
              </a:r>
            </a:p>
            <a:p>
              <a:pPr algn="ctr"/>
              <a:r>
                <a:rPr lang="en-GB" sz="1100" dirty="0">
                  <a:latin typeface="Arial" panose="020B0604020202020204" pitchFamily="34" charset="0"/>
                  <a:ea typeface="Lato Light" panose="020F0502020204030203" pitchFamily="34" charset="0"/>
                  <a:cs typeface="Arial" panose="020B0604020202020204" pitchFamily="34" charset="0"/>
                </a:rPr>
                <a:t>Team of 20</a:t>
              </a:r>
            </a:p>
            <a:p>
              <a:pPr algn="ctr"/>
              <a:r>
                <a:rPr lang="en-GB" sz="1100" dirty="0">
                  <a:latin typeface="Arial" panose="020B0604020202020204" pitchFamily="34" charset="0"/>
                  <a:ea typeface="Lato Light" panose="020F0502020204030203" pitchFamily="34" charset="0"/>
                  <a:cs typeface="Arial" panose="020B0604020202020204" pitchFamily="34" charset="0"/>
                </a:rPr>
                <a:t>experts</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121371AD-5011-204D-C2EE-686903EF06C6}"/>
                </a:ext>
              </a:extLst>
            </p:cNvPr>
            <p:cNvSpPr/>
            <p:nvPr/>
          </p:nvSpPr>
          <p:spPr>
            <a:xfrm>
              <a:off x="15624720" y="4265987"/>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Beckhoff</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23247E1E-782A-C028-E5B6-E19D4BE645FF}"/>
                </a:ext>
              </a:extLst>
            </p:cNvPr>
            <p:cNvSpPr/>
            <p:nvPr/>
          </p:nvSpPr>
          <p:spPr>
            <a:xfrm>
              <a:off x="15624720" y="5733946"/>
              <a:ext cx="2088232" cy="12183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100" dirty="0">
                  <a:latin typeface="Arial" panose="020B0604020202020204" pitchFamily="34" charset="0"/>
                  <a:ea typeface="Lato Light" panose="020F0502020204030203" pitchFamily="34" charset="0"/>
                  <a:cs typeface="Arial" panose="020B0604020202020204" pitchFamily="34" charset="0"/>
                </a:rPr>
                <a:t>Timing</a:t>
              </a:r>
            </a:p>
            <a:p>
              <a:pPr algn="ctr"/>
              <a:r>
                <a:rPr lang="en-GB" sz="1100" dirty="0">
                  <a:latin typeface="Arial" panose="020B0604020202020204" pitchFamily="34" charset="0"/>
                  <a:ea typeface="Lato Light" panose="020F0502020204030203" pitchFamily="34" charset="0"/>
                  <a:cs typeface="Arial" panose="020B0604020202020204" pitchFamily="34" charset="0"/>
                </a:rPr>
                <a:t>Systems</a:t>
              </a:r>
              <a:endParaRPr lang="en-US" sz="1100" dirty="0">
                <a:latin typeface="Arial" panose="020B0604020202020204" pitchFamily="34" charset="0"/>
                <a:ea typeface="Lato Light" panose="020F0502020204030203" pitchFamily="34" charset="0"/>
                <a:cs typeface="Arial" panose="020B0604020202020204" pitchFamily="34" charset="0"/>
              </a:endParaRPr>
            </a:p>
          </p:txBody>
        </p:sp>
        <p:cxnSp>
          <p:nvCxnSpPr>
            <p:cNvPr id="20" name="Connector: Elbow 19">
              <a:extLst>
                <a:ext uri="{FF2B5EF4-FFF2-40B4-BE49-F238E27FC236}">
                  <a16:creationId xmlns:a16="http://schemas.microsoft.com/office/drawing/2014/main" id="{3002F7E7-757E-53D5-6C07-771F01C3BBE2}"/>
                </a:ext>
              </a:extLst>
            </p:cNvPr>
            <p:cNvCxnSpPr>
              <a:endCxn id="6" idx="1"/>
            </p:cNvCxnSpPr>
            <p:nvPr/>
          </p:nvCxnSpPr>
          <p:spPr>
            <a:xfrm rot="16200000" flipH="1">
              <a:off x="493593" y="4296506"/>
              <a:ext cx="913061" cy="244246"/>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21" name="Connector: Elbow 20">
              <a:extLst>
                <a:ext uri="{FF2B5EF4-FFF2-40B4-BE49-F238E27FC236}">
                  <a16:creationId xmlns:a16="http://schemas.microsoft.com/office/drawing/2014/main" id="{3AFE12F1-4B12-D7E6-4A95-6AF18C5BB7F9}"/>
                </a:ext>
              </a:extLst>
            </p:cNvPr>
            <p:cNvCxnSpPr>
              <a:endCxn id="7" idx="1"/>
            </p:cNvCxnSpPr>
            <p:nvPr/>
          </p:nvCxnSpPr>
          <p:spPr>
            <a:xfrm rot="16200000" flipH="1">
              <a:off x="-231628" y="5039244"/>
              <a:ext cx="2363503" cy="244246"/>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22" name="Connector: Elbow 21">
              <a:extLst>
                <a:ext uri="{FF2B5EF4-FFF2-40B4-BE49-F238E27FC236}">
                  <a16:creationId xmlns:a16="http://schemas.microsoft.com/office/drawing/2014/main" id="{1530EE18-52D9-39B4-5065-1B8C4C1C76EF}"/>
                </a:ext>
              </a:extLst>
            </p:cNvPr>
            <p:cNvCxnSpPr>
              <a:endCxn id="8" idx="1"/>
            </p:cNvCxnSpPr>
            <p:nvPr/>
          </p:nvCxnSpPr>
          <p:spPr>
            <a:xfrm rot="16200000" flipH="1">
              <a:off x="-974797" y="5764034"/>
              <a:ext cx="3849841" cy="244246"/>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23" name="Connector: Elbow 22">
              <a:extLst>
                <a:ext uri="{FF2B5EF4-FFF2-40B4-BE49-F238E27FC236}">
                  <a16:creationId xmlns:a16="http://schemas.microsoft.com/office/drawing/2014/main" id="{8CD2072D-74F4-FF35-C8E7-4D7B86AA55BB}"/>
                </a:ext>
              </a:extLst>
            </p:cNvPr>
            <p:cNvCxnSpPr>
              <a:endCxn id="9" idx="1"/>
            </p:cNvCxnSpPr>
            <p:nvPr/>
          </p:nvCxnSpPr>
          <p:spPr>
            <a:xfrm rot="16200000" flipH="1">
              <a:off x="-1698563" y="6506178"/>
              <a:ext cx="5299422" cy="246296"/>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24" name="Rectangle: Rounded Corners 23">
              <a:extLst>
                <a:ext uri="{FF2B5EF4-FFF2-40B4-BE49-F238E27FC236}">
                  <a16:creationId xmlns:a16="http://schemas.microsoft.com/office/drawing/2014/main" id="{FE1E44A0-A708-D705-4434-2FE64F21E3BA}"/>
                </a:ext>
              </a:extLst>
            </p:cNvPr>
            <p:cNvSpPr/>
            <p:nvPr/>
          </p:nvSpPr>
          <p:spPr>
            <a:xfrm>
              <a:off x="568190" y="2551212"/>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SCADA &amp;</a:t>
              </a:r>
            </a:p>
            <a:p>
              <a:pPr algn="ctr"/>
              <a:r>
                <a:rPr lang="en-GB" sz="1200" dirty="0">
                  <a:latin typeface="Arial" panose="020B0604020202020204" pitchFamily="34" charset="0"/>
                  <a:ea typeface="Lato Light" panose="020F0502020204030203" pitchFamily="34" charset="0"/>
                  <a:cs typeface="Arial" panose="020B0604020202020204" pitchFamily="34" charset="0"/>
                </a:rPr>
                <a:t>Distributed</a:t>
              </a:r>
            </a:p>
            <a:p>
              <a:pPr algn="ctr"/>
              <a:r>
                <a:rPr lang="en-GB" sz="1200" dirty="0">
                  <a:latin typeface="Arial" panose="020B0604020202020204" pitchFamily="34" charset="0"/>
                  <a:ea typeface="Lato Light" panose="020F0502020204030203" pitchFamily="34" charset="0"/>
                  <a:cs typeface="Arial" panose="020B0604020202020204" pitchFamily="34" charset="0"/>
                </a:rPr>
                <a:t>Control Systems</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cxnSp>
          <p:nvCxnSpPr>
            <p:cNvPr id="25" name="Connector: Elbow 24">
              <a:extLst>
                <a:ext uri="{FF2B5EF4-FFF2-40B4-BE49-F238E27FC236}">
                  <a16:creationId xmlns:a16="http://schemas.microsoft.com/office/drawing/2014/main" id="{08971551-F8C0-6660-8462-F90321D0E07D}"/>
                </a:ext>
              </a:extLst>
            </p:cNvPr>
            <p:cNvCxnSpPr>
              <a:endCxn id="10" idx="1"/>
            </p:cNvCxnSpPr>
            <p:nvPr/>
          </p:nvCxnSpPr>
          <p:spPr>
            <a:xfrm rot="16200000" flipH="1">
              <a:off x="3406108" y="4298527"/>
              <a:ext cx="913924" cy="239341"/>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26" name="Connector: Elbow 25">
              <a:extLst>
                <a:ext uri="{FF2B5EF4-FFF2-40B4-BE49-F238E27FC236}">
                  <a16:creationId xmlns:a16="http://schemas.microsoft.com/office/drawing/2014/main" id="{D74CAF1F-1533-FDD4-1E02-57AC0CE8BAA4}"/>
                </a:ext>
              </a:extLst>
            </p:cNvPr>
            <p:cNvCxnSpPr>
              <a:cxnSpLocks/>
              <a:endCxn id="11" idx="1"/>
            </p:cNvCxnSpPr>
            <p:nvPr/>
          </p:nvCxnSpPr>
          <p:spPr>
            <a:xfrm rot="16200000" flipH="1">
              <a:off x="2672130" y="5032508"/>
              <a:ext cx="2381882" cy="239340"/>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27" name="Connector: Elbow 26">
              <a:extLst>
                <a:ext uri="{FF2B5EF4-FFF2-40B4-BE49-F238E27FC236}">
                  <a16:creationId xmlns:a16="http://schemas.microsoft.com/office/drawing/2014/main" id="{DEEC9C82-7974-FEA9-E794-BDD95A74F53F}"/>
                </a:ext>
              </a:extLst>
            </p:cNvPr>
            <p:cNvCxnSpPr>
              <a:endCxn id="12" idx="1"/>
            </p:cNvCxnSpPr>
            <p:nvPr/>
          </p:nvCxnSpPr>
          <p:spPr>
            <a:xfrm rot="16200000" flipH="1">
              <a:off x="1937124" y="5765460"/>
              <a:ext cx="3849843" cy="241391"/>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28" name="Rectangle: Rounded Corners 27">
              <a:extLst>
                <a:ext uri="{FF2B5EF4-FFF2-40B4-BE49-F238E27FC236}">
                  <a16:creationId xmlns:a16="http://schemas.microsoft.com/office/drawing/2014/main" id="{BC162777-4427-9EBD-8409-25A3E483DF82}"/>
                </a:ext>
              </a:extLst>
            </p:cNvPr>
            <p:cNvSpPr/>
            <p:nvPr/>
          </p:nvSpPr>
          <p:spPr>
            <a:xfrm>
              <a:off x="3478685" y="2551212"/>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Software</a:t>
              </a:r>
            </a:p>
            <a:p>
              <a:pPr algn="ctr"/>
              <a:r>
                <a:rPr lang="en-GB" sz="1200" dirty="0">
                  <a:latin typeface="Arial" panose="020B0604020202020204" pitchFamily="34" charset="0"/>
                  <a:ea typeface="Lato Light" panose="020F0502020204030203" pitchFamily="34" charset="0"/>
                  <a:cs typeface="Arial" panose="020B0604020202020204" pitchFamily="34" charset="0"/>
                </a:rPr>
                <a:t>Development</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cxnSp>
          <p:nvCxnSpPr>
            <p:cNvPr id="29" name="Connector: Elbow 28">
              <a:extLst>
                <a:ext uri="{FF2B5EF4-FFF2-40B4-BE49-F238E27FC236}">
                  <a16:creationId xmlns:a16="http://schemas.microsoft.com/office/drawing/2014/main" id="{648295F0-DA10-0D15-4039-C34162FD8D9B}"/>
                </a:ext>
              </a:extLst>
            </p:cNvPr>
            <p:cNvCxnSpPr>
              <a:endCxn id="13" idx="1"/>
            </p:cNvCxnSpPr>
            <p:nvPr/>
          </p:nvCxnSpPr>
          <p:spPr>
            <a:xfrm rot="16200000" flipH="1">
              <a:off x="6337519" y="4319442"/>
              <a:ext cx="913927" cy="197508"/>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30" name="Connector: Elbow 29">
              <a:extLst>
                <a:ext uri="{FF2B5EF4-FFF2-40B4-BE49-F238E27FC236}">
                  <a16:creationId xmlns:a16="http://schemas.microsoft.com/office/drawing/2014/main" id="{72A2BD77-5128-B7B9-ADBB-A248E1836E07}"/>
                </a:ext>
              </a:extLst>
            </p:cNvPr>
            <p:cNvCxnSpPr>
              <a:endCxn id="14" idx="1"/>
            </p:cNvCxnSpPr>
            <p:nvPr/>
          </p:nvCxnSpPr>
          <p:spPr>
            <a:xfrm rot="16200000" flipH="1">
              <a:off x="5612730" y="5062612"/>
              <a:ext cx="2363505" cy="197508"/>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31" name="Rectangle: Rounded Corners 30">
              <a:extLst>
                <a:ext uri="{FF2B5EF4-FFF2-40B4-BE49-F238E27FC236}">
                  <a16:creationId xmlns:a16="http://schemas.microsoft.com/office/drawing/2014/main" id="{7042687B-5EA3-8A5B-EF6B-0458959C4BDC}"/>
                </a:ext>
              </a:extLst>
            </p:cNvPr>
            <p:cNvSpPr/>
            <p:nvPr/>
          </p:nvSpPr>
          <p:spPr>
            <a:xfrm>
              <a:off x="6389180" y="2551212"/>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Firmware</a:t>
              </a:r>
            </a:p>
            <a:p>
              <a:pPr algn="ctr"/>
              <a:r>
                <a:rPr lang="en-GB" sz="1200" dirty="0">
                  <a:latin typeface="Arial" panose="020B0604020202020204" pitchFamily="34" charset="0"/>
                  <a:ea typeface="Lato Light" panose="020F0502020204030203" pitchFamily="34" charset="0"/>
                  <a:cs typeface="Arial" panose="020B0604020202020204" pitchFamily="34" charset="0"/>
                </a:rPr>
                <a:t>Development</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cxnSp>
          <p:nvCxnSpPr>
            <p:cNvPr id="32" name="Connector: Elbow 31">
              <a:extLst>
                <a:ext uri="{FF2B5EF4-FFF2-40B4-BE49-F238E27FC236}">
                  <a16:creationId xmlns:a16="http://schemas.microsoft.com/office/drawing/2014/main" id="{13E4A2AA-4433-B917-1034-236FC80974A3}"/>
                </a:ext>
              </a:extLst>
            </p:cNvPr>
            <p:cNvCxnSpPr>
              <a:endCxn id="15" idx="1"/>
            </p:cNvCxnSpPr>
            <p:nvPr/>
          </p:nvCxnSpPr>
          <p:spPr>
            <a:xfrm rot="16200000" flipH="1">
              <a:off x="9242116" y="4313544"/>
              <a:ext cx="895547" cy="227683"/>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33" name="Connector: Elbow 32">
              <a:extLst>
                <a:ext uri="{FF2B5EF4-FFF2-40B4-BE49-F238E27FC236}">
                  <a16:creationId xmlns:a16="http://schemas.microsoft.com/office/drawing/2014/main" id="{35C49F8C-585E-0ECE-ABC7-EBC139C8BCB9}"/>
                </a:ext>
              </a:extLst>
            </p:cNvPr>
            <p:cNvCxnSpPr>
              <a:cxnSpLocks/>
              <a:endCxn id="16" idx="1"/>
            </p:cNvCxnSpPr>
            <p:nvPr/>
          </p:nvCxnSpPr>
          <p:spPr>
            <a:xfrm rot="16200000" flipH="1">
              <a:off x="8508136" y="5047523"/>
              <a:ext cx="2363507" cy="227683"/>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34" name="Rectangle: Rounded Corners 33">
              <a:extLst>
                <a:ext uri="{FF2B5EF4-FFF2-40B4-BE49-F238E27FC236}">
                  <a16:creationId xmlns:a16="http://schemas.microsoft.com/office/drawing/2014/main" id="{AB2492B1-CE20-7C4E-BCB3-C045E8B0F177}"/>
                </a:ext>
              </a:extLst>
            </p:cNvPr>
            <p:cNvSpPr/>
            <p:nvPr/>
          </p:nvSpPr>
          <p:spPr>
            <a:xfrm>
              <a:off x="9299675" y="2551212"/>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Hardware</a:t>
              </a:r>
            </a:p>
            <a:p>
              <a:pPr algn="ctr"/>
              <a:r>
                <a:rPr lang="en-GB" sz="1200" dirty="0">
                  <a:latin typeface="Arial" panose="020B0604020202020204" pitchFamily="34" charset="0"/>
                  <a:ea typeface="Lato Light" panose="020F0502020204030203" pitchFamily="34" charset="0"/>
                  <a:cs typeface="Arial" panose="020B0604020202020204" pitchFamily="34" charset="0"/>
                </a:rPr>
                <a:t>Development</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cxnSp>
          <p:nvCxnSpPr>
            <p:cNvPr id="35" name="Connector: Elbow 34">
              <a:extLst>
                <a:ext uri="{FF2B5EF4-FFF2-40B4-BE49-F238E27FC236}">
                  <a16:creationId xmlns:a16="http://schemas.microsoft.com/office/drawing/2014/main" id="{EEE43167-3D1B-CB08-4DDB-9101DAD5BBBF}"/>
                </a:ext>
              </a:extLst>
            </p:cNvPr>
            <p:cNvCxnSpPr>
              <a:endCxn id="17" idx="1"/>
            </p:cNvCxnSpPr>
            <p:nvPr/>
          </p:nvCxnSpPr>
          <p:spPr>
            <a:xfrm rot="16200000" flipH="1">
              <a:off x="12128333" y="4289267"/>
              <a:ext cx="913928" cy="257858"/>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36" name="Rectangle: Rounded Corners 35">
              <a:extLst>
                <a:ext uri="{FF2B5EF4-FFF2-40B4-BE49-F238E27FC236}">
                  <a16:creationId xmlns:a16="http://schemas.microsoft.com/office/drawing/2014/main" id="{028B3ED0-04E8-444E-4D8E-032D79FB3369}"/>
                </a:ext>
              </a:extLst>
            </p:cNvPr>
            <p:cNvSpPr/>
            <p:nvPr/>
          </p:nvSpPr>
          <p:spPr>
            <a:xfrm>
              <a:off x="12210170" y="2533695"/>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NI LabVIEW</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cxnSp>
          <p:nvCxnSpPr>
            <p:cNvPr id="37" name="Connector: Elbow 36">
              <a:extLst>
                <a:ext uri="{FF2B5EF4-FFF2-40B4-BE49-F238E27FC236}">
                  <a16:creationId xmlns:a16="http://schemas.microsoft.com/office/drawing/2014/main" id="{2B81A882-F28D-AF34-C65A-0C2D312B7F3F}"/>
                </a:ext>
              </a:extLst>
            </p:cNvPr>
            <p:cNvCxnSpPr>
              <a:endCxn id="18" idx="1"/>
            </p:cNvCxnSpPr>
            <p:nvPr/>
          </p:nvCxnSpPr>
          <p:spPr>
            <a:xfrm rot="16200000" flipH="1">
              <a:off x="15059744" y="4310184"/>
              <a:ext cx="913928" cy="216024"/>
            </a:xfrm>
            <a:prstGeom prst="bentConnector2">
              <a:avLst/>
            </a:prstGeom>
          </p:spPr>
          <p:style>
            <a:lnRef idx="1">
              <a:schemeClr val="accent6"/>
            </a:lnRef>
            <a:fillRef idx="0">
              <a:schemeClr val="accent6"/>
            </a:fillRef>
            <a:effectRef idx="0">
              <a:schemeClr val="accent6"/>
            </a:effectRef>
            <a:fontRef idx="minor">
              <a:schemeClr val="tx1"/>
            </a:fontRef>
          </p:style>
        </p:cxnSp>
        <p:cxnSp>
          <p:nvCxnSpPr>
            <p:cNvPr id="38" name="Connector: Elbow 37">
              <a:extLst>
                <a:ext uri="{FF2B5EF4-FFF2-40B4-BE49-F238E27FC236}">
                  <a16:creationId xmlns:a16="http://schemas.microsoft.com/office/drawing/2014/main" id="{996B07EF-A9F3-7CDC-3E65-9290DE81F439}"/>
                </a:ext>
              </a:extLst>
            </p:cNvPr>
            <p:cNvCxnSpPr>
              <a:cxnSpLocks/>
              <a:endCxn id="19" idx="1"/>
            </p:cNvCxnSpPr>
            <p:nvPr/>
          </p:nvCxnSpPr>
          <p:spPr>
            <a:xfrm rot="16200000" flipH="1">
              <a:off x="14325765" y="5044163"/>
              <a:ext cx="2381887" cy="216024"/>
            </a:xfrm>
            <a:prstGeom prst="bentConnector2">
              <a:avLst/>
            </a:prstGeom>
          </p:spPr>
          <p:style>
            <a:lnRef idx="1">
              <a:schemeClr val="accent6"/>
            </a:lnRef>
            <a:fillRef idx="0">
              <a:schemeClr val="accent6"/>
            </a:fillRef>
            <a:effectRef idx="0">
              <a:schemeClr val="accent6"/>
            </a:effectRef>
            <a:fontRef idx="minor">
              <a:schemeClr val="tx1"/>
            </a:fontRef>
          </p:style>
        </p:cxnSp>
        <p:sp>
          <p:nvSpPr>
            <p:cNvPr id="39" name="Rectangle: Rounded Corners 38">
              <a:extLst>
                <a:ext uri="{FF2B5EF4-FFF2-40B4-BE49-F238E27FC236}">
                  <a16:creationId xmlns:a16="http://schemas.microsoft.com/office/drawing/2014/main" id="{94FB99D8-7762-A05A-9BDC-306CA7E8FCED}"/>
                </a:ext>
              </a:extLst>
            </p:cNvPr>
            <p:cNvSpPr/>
            <p:nvPr/>
          </p:nvSpPr>
          <p:spPr>
            <a:xfrm>
              <a:off x="15120664" y="2533695"/>
              <a:ext cx="2592288" cy="1428404"/>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Arial" panose="020B0604020202020204" pitchFamily="34" charset="0"/>
                  <a:ea typeface="Lato Light" panose="020F0502020204030203" pitchFamily="34" charset="0"/>
                  <a:cs typeface="Arial" panose="020B0604020202020204" pitchFamily="34" charset="0"/>
                </a:rPr>
                <a:t>PLC</a:t>
              </a:r>
            </a:p>
            <a:p>
              <a:pPr algn="ctr"/>
              <a:r>
                <a:rPr lang="en-GB" sz="1200" dirty="0">
                  <a:latin typeface="Arial" panose="020B0604020202020204" pitchFamily="34" charset="0"/>
                  <a:ea typeface="Lato Light" panose="020F0502020204030203" pitchFamily="34" charset="0"/>
                  <a:cs typeface="Arial" panose="020B0604020202020204" pitchFamily="34" charset="0"/>
                </a:rPr>
                <a:t>Development</a:t>
              </a:r>
              <a:endParaRPr lang="en-US" sz="1200" dirty="0">
                <a:latin typeface="Arial" panose="020B0604020202020204" pitchFamily="34" charset="0"/>
                <a:ea typeface="Lato Light" panose="020F0502020204030203" pitchFamily="34" charset="0"/>
                <a:cs typeface="Arial" panose="020B0604020202020204" pitchFamily="34" charset="0"/>
              </a:endParaRPr>
            </a:p>
          </p:txBody>
        </p:sp>
      </p:grpSp>
    </p:spTree>
    <p:extLst>
      <p:ext uri="{BB962C8B-B14F-4D97-AF65-F5344CB8AC3E}">
        <p14:creationId xmlns:p14="http://schemas.microsoft.com/office/powerpoint/2010/main" val="330354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BEC99-0D64-6741-5BE0-C29856CF158C}"/>
              </a:ext>
            </a:extLst>
          </p:cNvPr>
          <p:cNvSpPr>
            <a:spLocks noGrp="1"/>
          </p:cNvSpPr>
          <p:nvPr>
            <p:ph type="title"/>
          </p:nvPr>
        </p:nvSpPr>
        <p:spPr/>
        <p:txBody>
          <a:bodyPr/>
          <a:lstStyle/>
          <a:p>
            <a:r>
              <a:rPr lang="en-GB" dirty="0"/>
              <a:t>Cosylab Contribution</a:t>
            </a:r>
            <a:endParaRPr lang="en-US" dirty="0"/>
          </a:p>
        </p:txBody>
      </p:sp>
      <p:sp>
        <p:nvSpPr>
          <p:cNvPr id="3" name="Text Placeholder 2">
            <a:extLst>
              <a:ext uri="{FF2B5EF4-FFF2-40B4-BE49-F238E27FC236}">
                <a16:creationId xmlns:a16="http://schemas.microsoft.com/office/drawing/2014/main" id="{093703E9-332B-B7F0-2D1C-BAFAE7C14B02}"/>
              </a:ext>
            </a:extLst>
          </p:cNvPr>
          <p:cNvSpPr>
            <a:spLocks noGrp="1"/>
          </p:cNvSpPr>
          <p:nvPr>
            <p:ph type="body" idx="1"/>
          </p:nvPr>
        </p:nvSpPr>
        <p:spPr/>
        <p:txBody>
          <a:bodyPr/>
          <a:lstStyle/>
          <a:p>
            <a:r>
              <a:rPr lang="en-GB" dirty="0"/>
              <a:t>WP 9</a:t>
            </a:r>
            <a:endParaRPr lang="en-US" dirty="0"/>
          </a:p>
        </p:txBody>
      </p:sp>
      <p:sp>
        <p:nvSpPr>
          <p:cNvPr id="4" name="Footer Placeholder 3">
            <a:extLst>
              <a:ext uri="{FF2B5EF4-FFF2-40B4-BE49-F238E27FC236}">
                <a16:creationId xmlns:a16="http://schemas.microsoft.com/office/drawing/2014/main" id="{8E673514-AE4D-1C59-3DD1-299A82E69853}"/>
              </a:ext>
            </a:extLst>
          </p:cNvPr>
          <p:cNvSpPr>
            <a:spLocks noGrp="1"/>
          </p:cNvSpPr>
          <p:nvPr>
            <p:ph type="ftr" sz="quarter" idx="11"/>
          </p:nvPr>
        </p:nvSpPr>
        <p:spPr/>
        <p:txBody>
          <a:bodyPr/>
          <a:lstStyle/>
          <a:p>
            <a:r>
              <a:rPr lang="en-GB" noProof="0"/>
              <a:t>HEARTS 1st Annual Meeting - 6 February 2024</a:t>
            </a:r>
          </a:p>
        </p:txBody>
      </p:sp>
    </p:spTree>
    <p:extLst>
      <p:ext uri="{BB962C8B-B14F-4D97-AF65-F5344CB8AC3E}">
        <p14:creationId xmlns:p14="http://schemas.microsoft.com/office/powerpoint/2010/main" val="170840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0E6D3-B8C9-B334-F9DA-4111833FA2D3}"/>
              </a:ext>
            </a:extLst>
          </p:cNvPr>
          <p:cNvSpPr>
            <a:spLocks noGrp="1"/>
          </p:cNvSpPr>
          <p:nvPr>
            <p:ph type="title"/>
          </p:nvPr>
        </p:nvSpPr>
        <p:spPr/>
        <p:txBody>
          <a:bodyPr/>
          <a:lstStyle/>
          <a:p>
            <a:r>
              <a:rPr lang="en-GB" dirty="0"/>
              <a:t>Cosylab will participate in two activities</a:t>
            </a:r>
            <a:endParaRPr lang="en-US" dirty="0"/>
          </a:p>
        </p:txBody>
      </p:sp>
      <p:sp>
        <p:nvSpPr>
          <p:cNvPr id="3" name="Content Placeholder 2">
            <a:extLst>
              <a:ext uri="{FF2B5EF4-FFF2-40B4-BE49-F238E27FC236}">
                <a16:creationId xmlns:a16="http://schemas.microsoft.com/office/drawing/2014/main" id="{F63ED8C5-DB7F-24A8-B603-8FA1A38621F5}"/>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Task 9.1 User interface tool for experimentation </a:t>
            </a:r>
          </a:p>
          <a:p>
            <a:pPr marL="514350" indent="-514350">
              <a:buFont typeface="+mj-lt"/>
              <a:buAutoNum type="arabicPeriod"/>
            </a:pPr>
            <a:r>
              <a:rPr lang="en-US" dirty="0"/>
              <a:t>Task 9.2 User experiment lifecycle interface </a:t>
            </a:r>
          </a:p>
          <a:p>
            <a:endParaRPr lang="en-US" sz="1900" dirty="0"/>
          </a:p>
          <a:p>
            <a:pPr marL="0" indent="0">
              <a:buNone/>
            </a:pPr>
            <a:r>
              <a:rPr lang="en-US" b="1" dirty="0"/>
              <a:t>Next steps</a:t>
            </a:r>
          </a:p>
          <a:p>
            <a:pPr marL="514350" indent="-514350">
              <a:buFont typeface="+mj-lt"/>
              <a:buAutoNum type="arabicPeriod"/>
            </a:pPr>
            <a:r>
              <a:rPr lang="en-US" dirty="0"/>
              <a:t>Identify stakeholders from partners</a:t>
            </a:r>
          </a:p>
          <a:p>
            <a:pPr marL="514350" indent="-514350">
              <a:buFont typeface="+mj-lt"/>
              <a:buAutoNum type="arabicPeriod"/>
            </a:pPr>
            <a:r>
              <a:rPr lang="en-US" dirty="0"/>
              <a:t>Hold an activity specific detailed kick-off</a:t>
            </a:r>
          </a:p>
          <a:p>
            <a:pPr lvl="1"/>
            <a:r>
              <a:rPr lang="en-US" dirty="0"/>
              <a:t>Cooperation parameters/modus operandi</a:t>
            </a:r>
          </a:p>
          <a:p>
            <a:pPr lvl="1"/>
            <a:r>
              <a:rPr lang="en-US" dirty="0"/>
              <a:t>Timeline</a:t>
            </a:r>
          </a:p>
          <a:p>
            <a:pPr lvl="1"/>
            <a:r>
              <a:rPr lang="en-US" dirty="0"/>
              <a:t>Expectations, assumptions, prerequisites</a:t>
            </a:r>
          </a:p>
          <a:p>
            <a:pPr lvl="1"/>
            <a:r>
              <a:rPr lang="en-US" dirty="0"/>
              <a:t>Deliverables…</a:t>
            </a:r>
          </a:p>
        </p:txBody>
      </p:sp>
      <p:sp>
        <p:nvSpPr>
          <p:cNvPr id="4" name="Footer Placeholder 3">
            <a:extLst>
              <a:ext uri="{FF2B5EF4-FFF2-40B4-BE49-F238E27FC236}">
                <a16:creationId xmlns:a16="http://schemas.microsoft.com/office/drawing/2014/main" id="{B189080B-6AD8-970E-93C0-12456ABD935F}"/>
              </a:ext>
            </a:extLst>
          </p:cNvPr>
          <p:cNvSpPr>
            <a:spLocks noGrp="1"/>
          </p:cNvSpPr>
          <p:nvPr>
            <p:ph type="ftr" sz="quarter" idx="11"/>
          </p:nvPr>
        </p:nvSpPr>
        <p:spPr/>
        <p:txBody>
          <a:bodyPr/>
          <a:lstStyle/>
          <a:p>
            <a:r>
              <a:rPr lang="en-GB"/>
              <a:t>HEARTS 1st Annual Meeting - 6 February 2024</a:t>
            </a:r>
            <a:endParaRPr lang="en-GB" dirty="0"/>
          </a:p>
        </p:txBody>
      </p:sp>
      <p:sp>
        <p:nvSpPr>
          <p:cNvPr id="5" name="Content Placeholder 2">
            <a:extLst>
              <a:ext uri="{FF2B5EF4-FFF2-40B4-BE49-F238E27FC236}">
                <a16:creationId xmlns:a16="http://schemas.microsoft.com/office/drawing/2014/main" id="{776BB99F-F82E-AB46-E626-694067E1E5CD}"/>
              </a:ext>
            </a:extLst>
          </p:cNvPr>
          <p:cNvSpPr txBox="1">
            <a:spLocks/>
          </p:cNvSpPr>
          <p:nvPr/>
        </p:nvSpPr>
        <p:spPr>
          <a:xfrm>
            <a:off x="9337576" y="1831593"/>
            <a:ext cx="2016224" cy="1315344"/>
          </a:xfrm>
          <a:prstGeom prst="rect">
            <a:avLst/>
          </a:prstGeom>
        </p:spPr>
        <p:txBody>
          <a:bodyPr vert="horz" lIns="91440" tIns="45720" rIns="91440" bIns="45720" rtlCol="0">
            <a:normAutofit/>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sl-SI" dirty="0"/>
              <a:t>M16-M41</a:t>
            </a:r>
          </a:p>
          <a:p>
            <a:pPr marL="0" indent="0" algn="r">
              <a:buNone/>
            </a:pPr>
            <a:r>
              <a:rPr lang="sl-SI" dirty="0"/>
              <a:t>M33-M48</a:t>
            </a:r>
            <a:endParaRPr lang="en-US" dirty="0"/>
          </a:p>
        </p:txBody>
      </p:sp>
    </p:spTree>
    <p:extLst>
      <p:ext uri="{BB962C8B-B14F-4D97-AF65-F5344CB8AC3E}">
        <p14:creationId xmlns:p14="http://schemas.microsoft.com/office/powerpoint/2010/main" val="3613758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D8512-72DA-8DCF-AE66-68E00B67F32B}"/>
              </a:ext>
            </a:extLst>
          </p:cNvPr>
          <p:cNvSpPr>
            <a:spLocks noGrp="1"/>
          </p:cNvSpPr>
          <p:nvPr>
            <p:ph type="title"/>
          </p:nvPr>
        </p:nvSpPr>
        <p:spPr/>
        <p:txBody>
          <a:bodyPr>
            <a:normAutofit fontScale="90000"/>
          </a:bodyPr>
          <a:lstStyle/>
          <a:p>
            <a:r>
              <a:rPr lang="en-US" dirty="0"/>
              <a:t>We propose a hybrid of Waterfall and Agile methodologies</a:t>
            </a:r>
          </a:p>
        </p:txBody>
      </p:sp>
      <p:sp>
        <p:nvSpPr>
          <p:cNvPr id="3" name="Content Placeholder 2">
            <a:extLst>
              <a:ext uri="{FF2B5EF4-FFF2-40B4-BE49-F238E27FC236}">
                <a16:creationId xmlns:a16="http://schemas.microsoft.com/office/drawing/2014/main" id="{B2E6203A-1380-7691-AAD5-CB4FA07952AE}"/>
              </a:ext>
            </a:extLst>
          </p:cNvPr>
          <p:cNvSpPr>
            <a:spLocks noGrp="1"/>
          </p:cNvSpPr>
          <p:nvPr>
            <p:ph idx="1"/>
          </p:nvPr>
        </p:nvSpPr>
        <p:spPr/>
        <p:txBody>
          <a:bodyPr/>
          <a:lstStyle/>
          <a:p>
            <a:r>
              <a:rPr lang="en-US" dirty="0"/>
              <a:t>Start with workshops for goals, specifications, GUI mockups, workflows…</a:t>
            </a:r>
          </a:p>
          <a:p>
            <a:r>
              <a:rPr lang="en-US" dirty="0"/>
              <a:t>Prepare a detailed plan and sync with partners</a:t>
            </a:r>
          </a:p>
          <a:p>
            <a:r>
              <a:rPr lang="en-US" dirty="0"/>
              <a:t>Develop a simple mockup environment, and use it for development</a:t>
            </a:r>
          </a:p>
          <a:p>
            <a:r>
              <a:rPr lang="en-US" dirty="0"/>
              <a:t>Show early prototypes and demos to external stakeholders</a:t>
            </a:r>
          </a:p>
          <a:p>
            <a:pPr lvl="1"/>
            <a:r>
              <a:rPr lang="en-US" dirty="0"/>
              <a:t>CERN and GSI (+ others)</a:t>
            </a:r>
          </a:p>
          <a:p>
            <a:r>
              <a:rPr lang="en-US" dirty="0"/>
              <a:t>Test on production environment as much as possible</a:t>
            </a:r>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25B51969-7920-057D-9016-083E14CEC9D5}"/>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1008543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D6898-B008-9B5E-A46C-1BB6559EE3D7}"/>
              </a:ext>
            </a:extLst>
          </p:cNvPr>
          <p:cNvSpPr>
            <a:spLocks noGrp="1"/>
          </p:cNvSpPr>
          <p:nvPr>
            <p:ph type="title"/>
          </p:nvPr>
        </p:nvSpPr>
        <p:spPr/>
        <p:txBody>
          <a:bodyPr>
            <a:normAutofit fontScale="90000"/>
          </a:bodyPr>
          <a:lstStyle/>
          <a:p>
            <a:r>
              <a:rPr lang="en-US" dirty="0"/>
              <a:t>Cosylab will create the </a:t>
            </a:r>
            <a:r>
              <a:rPr lang="en-US" i="1" dirty="0"/>
              <a:t>User interface tool for experimentation</a:t>
            </a:r>
            <a:endParaRPr lang="en-US" dirty="0"/>
          </a:p>
        </p:txBody>
      </p:sp>
      <p:sp>
        <p:nvSpPr>
          <p:cNvPr id="3" name="Content Placeholder 2">
            <a:extLst>
              <a:ext uri="{FF2B5EF4-FFF2-40B4-BE49-F238E27FC236}">
                <a16:creationId xmlns:a16="http://schemas.microsoft.com/office/drawing/2014/main" id="{93624B69-5719-525C-3EF2-F13960BBD0AB}"/>
              </a:ext>
            </a:extLst>
          </p:cNvPr>
          <p:cNvSpPr>
            <a:spLocks noGrp="1"/>
          </p:cNvSpPr>
          <p:nvPr>
            <p:ph idx="1"/>
          </p:nvPr>
        </p:nvSpPr>
        <p:spPr/>
        <p:txBody>
          <a:bodyPr>
            <a:normAutofit fontScale="92500" lnSpcReduction="10000"/>
          </a:bodyPr>
          <a:lstStyle/>
          <a:p>
            <a:r>
              <a:rPr lang="en-US" dirty="0"/>
              <a:t>Present relevant information in real-time</a:t>
            </a:r>
          </a:p>
          <a:p>
            <a:pPr lvl="1"/>
            <a:r>
              <a:rPr lang="en-US" dirty="0"/>
              <a:t>A few simple screens to not overwhelm the users</a:t>
            </a:r>
          </a:p>
          <a:p>
            <a:pPr lvl="1"/>
            <a:r>
              <a:rPr lang="en-US" dirty="0"/>
              <a:t>For a selected number of devices and properties</a:t>
            </a:r>
          </a:p>
          <a:p>
            <a:endParaRPr lang="en-US" dirty="0"/>
          </a:p>
          <a:p>
            <a:r>
              <a:rPr lang="en-US" dirty="0"/>
              <a:t>We will use production-ready data access libraries</a:t>
            </a:r>
          </a:p>
          <a:p>
            <a:pPr lvl="1"/>
            <a:r>
              <a:rPr lang="en-US" dirty="0"/>
              <a:t>Common backend interface for both CERN and GSI</a:t>
            </a:r>
          </a:p>
          <a:p>
            <a:endParaRPr lang="en-US" dirty="0"/>
          </a:p>
          <a:p>
            <a:r>
              <a:rPr lang="en-US" dirty="0"/>
              <a:t>We will use standard display libraries and widgets</a:t>
            </a:r>
          </a:p>
          <a:p>
            <a:endParaRPr lang="en-US" dirty="0"/>
          </a:p>
          <a:p>
            <a:r>
              <a:rPr lang="en-US" dirty="0"/>
              <a:t>GUI will be configurable to suit both facilities</a:t>
            </a:r>
          </a:p>
        </p:txBody>
      </p:sp>
      <p:sp>
        <p:nvSpPr>
          <p:cNvPr id="4" name="Footer Placeholder 3">
            <a:extLst>
              <a:ext uri="{FF2B5EF4-FFF2-40B4-BE49-F238E27FC236}">
                <a16:creationId xmlns:a16="http://schemas.microsoft.com/office/drawing/2014/main" id="{89A83020-575B-B8B8-E131-B3B4B2124C7C}"/>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1185340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FED0B-EEC3-8545-BCF6-775CD6C0A4EB}"/>
              </a:ext>
            </a:extLst>
          </p:cNvPr>
          <p:cNvSpPr>
            <a:spLocks noGrp="1"/>
          </p:cNvSpPr>
          <p:nvPr>
            <p:ph type="title"/>
          </p:nvPr>
        </p:nvSpPr>
        <p:spPr/>
        <p:txBody>
          <a:bodyPr>
            <a:normAutofit fontScale="90000"/>
          </a:bodyPr>
          <a:lstStyle/>
          <a:p>
            <a:r>
              <a:rPr lang="en-US" i="1" dirty="0"/>
              <a:t>User interface tool for experimentation </a:t>
            </a:r>
            <a:r>
              <a:rPr lang="en-US" dirty="0"/>
              <a:t>GUI will provide basic controls</a:t>
            </a:r>
          </a:p>
        </p:txBody>
      </p:sp>
      <p:sp>
        <p:nvSpPr>
          <p:cNvPr id="3" name="Content Placeholder 2">
            <a:extLst>
              <a:ext uri="{FF2B5EF4-FFF2-40B4-BE49-F238E27FC236}">
                <a16:creationId xmlns:a16="http://schemas.microsoft.com/office/drawing/2014/main" id="{9C08C832-33D9-1DCD-0D4C-0209FEC863A3}"/>
              </a:ext>
            </a:extLst>
          </p:cNvPr>
          <p:cNvSpPr>
            <a:spLocks noGrp="1"/>
          </p:cNvSpPr>
          <p:nvPr>
            <p:ph idx="1"/>
          </p:nvPr>
        </p:nvSpPr>
        <p:spPr/>
        <p:txBody>
          <a:bodyPr>
            <a:normAutofit lnSpcReduction="10000"/>
          </a:bodyPr>
          <a:lstStyle/>
          <a:p>
            <a:r>
              <a:rPr lang="en-US" dirty="0"/>
              <a:t>Basic control over the experiment</a:t>
            </a:r>
          </a:p>
          <a:p>
            <a:pPr lvl="1"/>
            <a:r>
              <a:rPr lang="en-US" dirty="0"/>
              <a:t>Setting the beam flux</a:t>
            </a:r>
          </a:p>
          <a:p>
            <a:pPr lvl="1"/>
            <a:r>
              <a:rPr lang="en-US" dirty="0"/>
              <a:t>Turn beam ON/OFF</a:t>
            </a:r>
          </a:p>
          <a:p>
            <a:pPr lvl="1"/>
            <a:r>
              <a:rPr lang="en-US" dirty="0"/>
              <a:t>Using business logic, workflows and HW procedures supported by back-end</a:t>
            </a:r>
          </a:p>
          <a:p>
            <a:r>
              <a:rPr lang="en-US" dirty="0"/>
              <a:t>Store data for post-processing (CSV files)</a:t>
            </a:r>
          </a:p>
          <a:p>
            <a:endParaRPr lang="en-US" sz="1700" dirty="0"/>
          </a:p>
          <a:p>
            <a:r>
              <a:rPr lang="en-US" dirty="0"/>
              <a:t>Some things this tool is not</a:t>
            </a:r>
          </a:p>
          <a:p>
            <a:pPr lvl="1"/>
            <a:r>
              <a:rPr lang="en-US" dirty="0"/>
              <a:t>Not a general operator screen creation tool/editor</a:t>
            </a:r>
          </a:p>
          <a:p>
            <a:pPr lvl="1"/>
            <a:r>
              <a:rPr lang="en-US" dirty="0"/>
              <a:t>Not a video feed processing tool/editor</a:t>
            </a:r>
          </a:p>
          <a:p>
            <a:pPr lvl="1"/>
            <a:r>
              <a:rPr lang="en-US" dirty="0"/>
              <a:t>Not a motion control software</a:t>
            </a:r>
          </a:p>
        </p:txBody>
      </p:sp>
      <p:sp>
        <p:nvSpPr>
          <p:cNvPr id="4" name="Footer Placeholder 3">
            <a:extLst>
              <a:ext uri="{FF2B5EF4-FFF2-40B4-BE49-F238E27FC236}">
                <a16:creationId xmlns:a16="http://schemas.microsoft.com/office/drawing/2014/main" id="{D5545611-9536-901D-2D97-2F0CEA664AF0}"/>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515477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2D6D5-7C8A-C3DC-25E5-46E9CF7DD9E6}"/>
              </a:ext>
            </a:extLst>
          </p:cNvPr>
          <p:cNvSpPr>
            <a:spLocks noGrp="1"/>
          </p:cNvSpPr>
          <p:nvPr>
            <p:ph type="title"/>
          </p:nvPr>
        </p:nvSpPr>
        <p:spPr/>
        <p:txBody>
          <a:bodyPr>
            <a:normAutofit/>
          </a:bodyPr>
          <a:lstStyle/>
          <a:p>
            <a:r>
              <a:rPr lang="en-GB" dirty="0"/>
              <a:t>Overview</a:t>
            </a:r>
          </a:p>
        </p:txBody>
      </p:sp>
      <p:sp>
        <p:nvSpPr>
          <p:cNvPr id="3" name="Content Placeholder 2">
            <a:extLst>
              <a:ext uri="{FF2B5EF4-FFF2-40B4-BE49-F238E27FC236}">
                <a16:creationId xmlns:a16="http://schemas.microsoft.com/office/drawing/2014/main" id="{9B942AB6-2747-5F00-B1B1-BC8A78891632}"/>
              </a:ext>
            </a:extLst>
          </p:cNvPr>
          <p:cNvSpPr>
            <a:spLocks noGrp="1"/>
          </p:cNvSpPr>
          <p:nvPr>
            <p:ph idx="1"/>
          </p:nvPr>
        </p:nvSpPr>
        <p:spPr>
          <a:xfrm>
            <a:off x="838200" y="1825624"/>
            <a:ext cx="10298360" cy="4136199"/>
          </a:xfrm>
        </p:spPr>
        <p:txBody>
          <a:bodyPr>
            <a:normAutofit/>
          </a:bodyPr>
          <a:lstStyle/>
          <a:p>
            <a:pPr algn="just"/>
            <a:r>
              <a:rPr lang="en-GB" sz="2400" dirty="0"/>
              <a:t>Cosylab joined the project through the EU hop-on initiative and is planning to start work in M16</a:t>
            </a:r>
          </a:p>
          <a:p>
            <a:pPr algn="just"/>
            <a:r>
              <a:rPr lang="en-GB" sz="2400" dirty="0"/>
              <a:t>WP 9</a:t>
            </a:r>
          </a:p>
          <a:p>
            <a:pPr algn="just"/>
            <a:r>
              <a:rPr lang="en-GB" sz="2400" dirty="0"/>
              <a:t>Some information about Cosylab</a:t>
            </a:r>
          </a:p>
          <a:p>
            <a:pPr algn="just"/>
            <a:r>
              <a:rPr lang="en-GB" sz="2400" dirty="0"/>
              <a:t>Our contribution</a:t>
            </a:r>
          </a:p>
        </p:txBody>
      </p:sp>
      <p:sp>
        <p:nvSpPr>
          <p:cNvPr id="4" name="Footer Placeholder 3"/>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1929636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D6D6C-790B-89C9-FB77-78236E38E39D}"/>
              </a:ext>
            </a:extLst>
          </p:cNvPr>
          <p:cNvSpPr>
            <a:spLocks noGrp="1"/>
          </p:cNvSpPr>
          <p:nvPr>
            <p:ph type="title"/>
          </p:nvPr>
        </p:nvSpPr>
        <p:spPr/>
        <p:txBody>
          <a:bodyPr>
            <a:normAutofit fontScale="90000"/>
          </a:bodyPr>
          <a:lstStyle/>
          <a:p>
            <a:r>
              <a:rPr lang="en-US" dirty="0"/>
              <a:t>Cosylab will create the </a:t>
            </a:r>
            <a:r>
              <a:rPr lang="en-US" i="1" dirty="0"/>
              <a:t>User experiment lifecycle interface</a:t>
            </a:r>
          </a:p>
        </p:txBody>
      </p:sp>
      <p:sp>
        <p:nvSpPr>
          <p:cNvPr id="3" name="Content Placeholder 2">
            <a:extLst>
              <a:ext uri="{FF2B5EF4-FFF2-40B4-BE49-F238E27FC236}">
                <a16:creationId xmlns:a16="http://schemas.microsoft.com/office/drawing/2014/main" id="{44F81E2E-8A35-0921-96C6-D37C16D8CFE7}"/>
              </a:ext>
            </a:extLst>
          </p:cNvPr>
          <p:cNvSpPr>
            <a:spLocks noGrp="1"/>
          </p:cNvSpPr>
          <p:nvPr>
            <p:ph idx="1"/>
          </p:nvPr>
        </p:nvSpPr>
        <p:spPr/>
        <p:txBody>
          <a:bodyPr>
            <a:normAutofit lnSpcReduction="10000"/>
          </a:bodyPr>
          <a:lstStyle/>
          <a:p>
            <a:r>
              <a:rPr lang="en-US" dirty="0"/>
              <a:t>A web-based application</a:t>
            </a:r>
          </a:p>
          <a:p>
            <a:r>
              <a:rPr lang="en-US" dirty="0"/>
              <a:t>It will facilitate communication between facilities and external users</a:t>
            </a:r>
          </a:p>
          <a:p>
            <a:pPr lvl="1"/>
            <a:r>
              <a:rPr lang="en-US" dirty="0"/>
              <a:t>It will track the requests for beam line experiments</a:t>
            </a:r>
          </a:p>
          <a:p>
            <a:pPr lvl="1"/>
            <a:r>
              <a:rPr lang="en-US" dirty="0"/>
              <a:t>Single point of access for users</a:t>
            </a:r>
          </a:p>
          <a:p>
            <a:pPr lvl="1"/>
            <a:r>
              <a:rPr lang="en-US" dirty="0"/>
              <a:t>Including post-experiment usage</a:t>
            </a:r>
          </a:p>
          <a:p>
            <a:pPr lvl="2"/>
            <a:r>
              <a:rPr lang="en-US" dirty="0"/>
              <a:t>Access to beam parameters and all information gathered during experimentation</a:t>
            </a:r>
          </a:p>
          <a:p>
            <a:endParaRPr lang="en-US" sz="1800" dirty="0"/>
          </a:p>
          <a:p>
            <a:r>
              <a:rPr lang="en-US" dirty="0"/>
              <a:t>Common workflow for both CERN and GSI</a:t>
            </a:r>
          </a:p>
          <a:p>
            <a:pPr lvl="1"/>
            <a:r>
              <a:rPr lang="en-US" dirty="0"/>
              <a:t>Will provide guidance </a:t>
            </a:r>
            <a:r>
              <a:rPr lang="en-US"/>
              <a:t>to facility</a:t>
            </a:r>
            <a:r>
              <a:rPr lang="sl-SI"/>
              <a:t> </a:t>
            </a:r>
            <a:r>
              <a:rPr lang="en-US" dirty="0"/>
              <a:t>operators</a:t>
            </a:r>
          </a:p>
          <a:p>
            <a:endParaRPr lang="en-US" dirty="0"/>
          </a:p>
        </p:txBody>
      </p:sp>
      <p:sp>
        <p:nvSpPr>
          <p:cNvPr id="4" name="Footer Placeholder 3">
            <a:extLst>
              <a:ext uri="{FF2B5EF4-FFF2-40B4-BE49-F238E27FC236}">
                <a16:creationId xmlns:a16="http://schemas.microsoft.com/office/drawing/2014/main" id="{620D9885-5323-4307-2E51-C9D05F059AD2}"/>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3417761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0CC63-BA1E-582F-E4C9-572CE3A9A5F0}"/>
              </a:ext>
            </a:extLst>
          </p:cNvPr>
          <p:cNvSpPr>
            <a:spLocks noGrp="1"/>
          </p:cNvSpPr>
          <p:nvPr>
            <p:ph type="title"/>
          </p:nvPr>
        </p:nvSpPr>
        <p:spPr/>
        <p:txBody>
          <a:bodyPr/>
          <a:lstStyle/>
          <a:p>
            <a:r>
              <a:rPr lang="en-GB" dirty="0"/>
              <a:t>Next steps</a:t>
            </a:r>
            <a:endParaRPr lang="en-US" dirty="0"/>
          </a:p>
        </p:txBody>
      </p:sp>
      <p:sp>
        <p:nvSpPr>
          <p:cNvPr id="3" name="Content Placeholder 2">
            <a:extLst>
              <a:ext uri="{FF2B5EF4-FFF2-40B4-BE49-F238E27FC236}">
                <a16:creationId xmlns:a16="http://schemas.microsoft.com/office/drawing/2014/main" id="{2EBB0E62-1EAA-6A94-D42F-D0A760E49C97}"/>
              </a:ext>
            </a:extLst>
          </p:cNvPr>
          <p:cNvSpPr>
            <a:spLocks noGrp="1"/>
          </p:cNvSpPr>
          <p:nvPr>
            <p:ph idx="1"/>
          </p:nvPr>
        </p:nvSpPr>
        <p:spPr/>
        <p:txBody>
          <a:bodyPr/>
          <a:lstStyle/>
          <a:p>
            <a:pPr marL="514350" indent="-514350">
              <a:buFont typeface="+mj-lt"/>
              <a:buAutoNum type="arabicPeriod"/>
            </a:pPr>
            <a:r>
              <a:rPr lang="en-US" dirty="0"/>
              <a:t>Identify stakeholders from partners</a:t>
            </a:r>
          </a:p>
          <a:p>
            <a:pPr marL="514350" indent="-514350">
              <a:buFont typeface="+mj-lt"/>
              <a:buAutoNum type="arabicPeriod"/>
            </a:pPr>
            <a:r>
              <a:rPr lang="en-US" dirty="0"/>
              <a:t>Hold an activity specific detailed kick-off</a:t>
            </a:r>
          </a:p>
          <a:p>
            <a:pPr lvl="1"/>
            <a:r>
              <a:rPr lang="en-US" dirty="0"/>
              <a:t>Cooperation parameters/modus operandi</a:t>
            </a:r>
          </a:p>
          <a:p>
            <a:pPr lvl="1"/>
            <a:r>
              <a:rPr lang="en-US" dirty="0"/>
              <a:t>Timeline</a:t>
            </a:r>
          </a:p>
          <a:p>
            <a:pPr lvl="1"/>
            <a:r>
              <a:rPr lang="en-US" dirty="0"/>
              <a:t>Expectations, assumptions, prerequisites</a:t>
            </a:r>
          </a:p>
          <a:p>
            <a:pPr lvl="1"/>
            <a:r>
              <a:rPr lang="en-US" dirty="0"/>
              <a:t>Deliverables…</a:t>
            </a:r>
          </a:p>
          <a:p>
            <a:endParaRPr lang="en-US" dirty="0"/>
          </a:p>
          <a:p>
            <a:endParaRPr lang="en-US" dirty="0"/>
          </a:p>
        </p:txBody>
      </p:sp>
      <p:sp>
        <p:nvSpPr>
          <p:cNvPr id="4" name="Footer Placeholder 3">
            <a:extLst>
              <a:ext uri="{FF2B5EF4-FFF2-40B4-BE49-F238E27FC236}">
                <a16:creationId xmlns:a16="http://schemas.microsoft.com/office/drawing/2014/main" id="{79BE678B-C439-9E99-7B2F-347A1B6FC2A4}"/>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2235062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BAB9F7-59E0-C71C-480A-2A25A76A4031}"/>
              </a:ext>
            </a:extLst>
          </p:cNvPr>
          <p:cNvPicPr>
            <a:picLocks noChangeAspect="1"/>
          </p:cNvPicPr>
          <p:nvPr/>
        </p:nvPicPr>
        <p:blipFill>
          <a:blip r:embed="rId3"/>
          <a:stretch>
            <a:fillRect/>
          </a:stretch>
        </p:blipFill>
        <p:spPr>
          <a:xfrm>
            <a:off x="3839520" y="1175044"/>
            <a:ext cx="4512960" cy="4507912"/>
          </a:xfrm>
          <a:prstGeom prst="rect">
            <a:avLst/>
          </a:prstGeom>
        </p:spPr>
      </p:pic>
    </p:spTree>
    <p:extLst>
      <p:ext uri="{BB962C8B-B14F-4D97-AF65-F5344CB8AC3E}">
        <p14:creationId xmlns:p14="http://schemas.microsoft.com/office/powerpoint/2010/main" val="3399339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01803-5D96-B561-9590-3E3BE968AE6F}"/>
              </a:ext>
            </a:extLst>
          </p:cNvPr>
          <p:cNvSpPr txBox="1">
            <a:spLocks/>
          </p:cNvSpPr>
          <p:nvPr/>
        </p:nvSpPr>
        <p:spPr>
          <a:xfrm>
            <a:off x="838200" y="2429819"/>
            <a:ext cx="10515600" cy="855165"/>
          </a:xfrm>
          <a:prstGeom prst="rect">
            <a:avLst/>
          </a:prstGeom>
        </p:spPr>
        <p:txBody>
          <a:bodyPr/>
          <a:lst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a:lstStyle>
          <a:p>
            <a:pPr algn="ctr"/>
            <a:r>
              <a:rPr lang="en-GB" sz="6000" dirty="0">
                <a:solidFill>
                  <a:schemeClr val="bg1"/>
                </a:solidFill>
              </a:rPr>
              <a:t>Thank you!</a:t>
            </a:r>
            <a:endParaRPr lang="en-US" sz="6000" dirty="0">
              <a:solidFill>
                <a:schemeClr val="bg1"/>
              </a:solidFill>
            </a:endParaRPr>
          </a:p>
        </p:txBody>
      </p:sp>
      <p:sp>
        <p:nvSpPr>
          <p:cNvPr id="3" name="Text Placeholder 2">
            <a:extLst>
              <a:ext uri="{FF2B5EF4-FFF2-40B4-BE49-F238E27FC236}">
                <a16:creationId xmlns:a16="http://schemas.microsoft.com/office/drawing/2014/main" id="{95415D52-EB2E-8407-8990-EBB6724326D0}"/>
              </a:ext>
            </a:extLst>
          </p:cNvPr>
          <p:cNvSpPr txBox="1">
            <a:spLocks/>
          </p:cNvSpPr>
          <p:nvPr/>
        </p:nvSpPr>
        <p:spPr>
          <a:xfrm>
            <a:off x="865666" y="4489897"/>
            <a:ext cx="4798286" cy="1171352"/>
          </a:xfrm>
          <a:prstGeom prst="rect">
            <a:avLst/>
          </a:prstGeom>
        </p:spPr>
        <p:txBody>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bg1"/>
                </a:solidFill>
              </a:rPr>
              <a:t>Miha Vitorovič</a:t>
            </a:r>
          </a:p>
          <a:p>
            <a:pPr marL="0" indent="0">
              <a:buNone/>
            </a:pPr>
            <a:r>
              <a:rPr lang="en-GB" dirty="0">
                <a:solidFill>
                  <a:schemeClr val="bg1">
                    <a:lumMod val="85000"/>
                  </a:schemeClr>
                </a:solidFill>
              </a:rPr>
              <a:t>miha.vitorovic@cosylab.com</a:t>
            </a:r>
            <a:endParaRPr lang="en-US" dirty="0">
              <a:solidFill>
                <a:schemeClr val="bg1">
                  <a:lumMod val="85000"/>
                </a:schemeClr>
              </a:solidFill>
            </a:endParaRPr>
          </a:p>
        </p:txBody>
      </p:sp>
    </p:spTree>
    <p:extLst>
      <p:ext uri="{BB962C8B-B14F-4D97-AF65-F5344CB8AC3E}">
        <p14:creationId xmlns:p14="http://schemas.microsoft.com/office/powerpoint/2010/main" val="222426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Tasks &amp; Objectives</a:t>
            </a:r>
          </a:p>
        </p:txBody>
      </p:sp>
      <p:sp>
        <p:nvSpPr>
          <p:cNvPr id="3" name="Content Placeholder 2"/>
          <p:cNvSpPr>
            <a:spLocks noGrp="1"/>
          </p:cNvSpPr>
          <p:nvPr>
            <p:ph idx="1"/>
          </p:nvPr>
        </p:nvSpPr>
        <p:spPr>
          <a:xfrm>
            <a:off x="838200" y="1825624"/>
            <a:ext cx="5977880" cy="4136199"/>
          </a:xfrm>
        </p:spPr>
        <p:txBody>
          <a:bodyPr>
            <a:normAutofit lnSpcReduction="10000"/>
          </a:bodyPr>
          <a:lstStyle/>
          <a:p>
            <a:pPr algn="just"/>
            <a:r>
              <a:rPr lang="en-US" sz="2400" dirty="0"/>
              <a:t>Enhancing the user experimentation capabilities by providing direct user control over beam parameters that can affect test outcomes can enable users to extract the best possible data and make an optimal use of their beam time. </a:t>
            </a:r>
          </a:p>
          <a:p>
            <a:pPr algn="just"/>
            <a:r>
              <a:rPr lang="en-US" sz="2400" dirty="0"/>
              <a:t>Communicating with users via a user-friendly tool that allow all parties to keep track of the lifecycle of the proposed experiments will enable exploitation for the whole industry.</a:t>
            </a:r>
            <a:endParaRPr lang="fr-CH" sz="2400" dirty="0"/>
          </a:p>
        </p:txBody>
      </p:sp>
      <p:sp>
        <p:nvSpPr>
          <p:cNvPr id="4" name="Footer Placeholder 3"/>
          <p:cNvSpPr>
            <a:spLocks noGrp="1"/>
          </p:cNvSpPr>
          <p:nvPr>
            <p:ph type="ftr" sz="quarter" idx="11"/>
          </p:nvPr>
        </p:nvSpPr>
        <p:spPr/>
        <p:txBody>
          <a:bodyPr/>
          <a:lstStyle/>
          <a:p>
            <a:r>
              <a:rPr lang="en-GB"/>
              <a:t>HEARTS 1st Annual Meeting - 6 February 2024</a:t>
            </a:r>
            <a:endParaRPr lang="en-GB" dirty="0"/>
          </a:p>
        </p:txBody>
      </p:sp>
      <p:graphicFrame>
        <p:nvGraphicFramePr>
          <p:cNvPr id="5" name="Table 4">
            <a:extLst>
              <a:ext uri="{FF2B5EF4-FFF2-40B4-BE49-F238E27FC236}">
                <a16:creationId xmlns:a16="http://schemas.microsoft.com/office/drawing/2014/main" id="{E66F12A2-0FCA-6F77-9649-9D6DBB83E20C}"/>
              </a:ext>
            </a:extLst>
          </p:cNvPr>
          <p:cNvGraphicFramePr>
            <a:graphicFrameLocks noGrp="1"/>
          </p:cNvGraphicFramePr>
          <p:nvPr>
            <p:extLst>
              <p:ext uri="{D42A27DB-BD31-4B8C-83A1-F6EECF244321}">
                <p14:modId xmlns:p14="http://schemas.microsoft.com/office/powerpoint/2010/main" val="852537930"/>
              </p:ext>
            </p:extLst>
          </p:nvPr>
        </p:nvGraphicFramePr>
        <p:xfrm>
          <a:off x="7392144" y="1484784"/>
          <a:ext cx="3631952" cy="4320480"/>
        </p:xfrm>
        <a:graphic>
          <a:graphicData uri="http://schemas.openxmlformats.org/drawingml/2006/table">
            <a:tbl>
              <a:tblPr firstRow="1" bandRow="1">
                <a:tableStyleId>{5C22544A-7EE6-4342-B048-85BDC9FD1C3A}</a:tableStyleId>
              </a:tblPr>
              <a:tblGrid>
                <a:gridCol w="1815976">
                  <a:extLst>
                    <a:ext uri="{9D8B030D-6E8A-4147-A177-3AD203B41FA5}">
                      <a16:colId xmlns:a16="http://schemas.microsoft.com/office/drawing/2014/main" val="3703672680"/>
                    </a:ext>
                  </a:extLst>
                </a:gridCol>
                <a:gridCol w="1815976">
                  <a:extLst>
                    <a:ext uri="{9D8B030D-6E8A-4147-A177-3AD203B41FA5}">
                      <a16:colId xmlns:a16="http://schemas.microsoft.com/office/drawing/2014/main" val="1232490813"/>
                    </a:ext>
                  </a:extLst>
                </a:gridCol>
              </a:tblGrid>
              <a:tr h="759541">
                <a:tc>
                  <a:txBody>
                    <a:bodyPr/>
                    <a:lstStyle/>
                    <a:p>
                      <a:r>
                        <a:rPr lang="en-GB" noProof="0" dirty="0"/>
                        <a:t>Current Situation</a:t>
                      </a:r>
                    </a:p>
                  </a:txBody>
                  <a:tcPr/>
                </a:tc>
                <a:tc>
                  <a:txBody>
                    <a:bodyPr/>
                    <a:lstStyle/>
                    <a:p>
                      <a:r>
                        <a:rPr lang="en-GB" noProof="0" dirty="0"/>
                        <a:t>Solution from Cosylab</a:t>
                      </a:r>
                    </a:p>
                  </a:txBody>
                  <a:tcPr/>
                </a:tc>
                <a:extLst>
                  <a:ext uri="{0D108BD9-81ED-4DB2-BD59-A6C34878D82A}">
                    <a16:rowId xmlns:a16="http://schemas.microsoft.com/office/drawing/2014/main" val="3581387138"/>
                  </a:ext>
                </a:extLst>
              </a:tr>
              <a:tr h="1666395">
                <a:tc>
                  <a:txBody>
                    <a:bodyPr/>
                    <a:lstStyle/>
                    <a:p>
                      <a:pPr algn="l"/>
                      <a:r>
                        <a:rPr lang="en-US" sz="1200" noProof="0" dirty="0"/>
                        <a:t>Reliance on several different scripts to</a:t>
                      </a:r>
                      <a:r>
                        <a:rPr lang="sl-SI" sz="1200" noProof="0" dirty="0"/>
                        <a:t> </a:t>
                      </a:r>
                      <a:r>
                        <a:rPr lang="en-US" sz="1200" noProof="0" dirty="0"/>
                        <a:t>perform beam tuning, not transferrable to</a:t>
                      </a:r>
                      <a:r>
                        <a:rPr lang="sl-SI" sz="1200" noProof="0" dirty="0"/>
                        <a:t> </a:t>
                      </a:r>
                      <a:r>
                        <a:rPr lang="en-US" sz="1200" noProof="0" dirty="0"/>
                        <a:t>users and requiring interaction with various</a:t>
                      </a:r>
                      <a:r>
                        <a:rPr lang="sl-SI" sz="1200" noProof="0" dirty="0"/>
                        <a:t> </a:t>
                      </a:r>
                      <a:r>
                        <a:rPr lang="en-US" sz="1200" noProof="0" dirty="0"/>
                        <a:t>operators working at different levels</a:t>
                      </a:r>
                      <a:endParaRPr lang="en-GB" sz="1200" noProof="0" dirty="0"/>
                    </a:p>
                  </a:txBody>
                  <a:tcPr/>
                </a:tc>
                <a:tc>
                  <a:txBody>
                    <a:bodyPr/>
                    <a:lstStyle/>
                    <a:p>
                      <a:pPr algn="l"/>
                      <a:r>
                        <a:rPr lang="en-GB" sz="1200" b="0" i="0" u="none" strike="noStrike" kern="1200" baseline="0" noProof="0" dirty="0">
                          <a:solidFill>
                            <a:schemeClr val="dk1"/>
                          </a:solidFill>
                          <a:latin typeface="+mn-lt"/>
                          <a:ea typeface="+mn-ea"/>
                          <a:cs typeface="+mn-cs"/>
                        </a:rPr>
                        <a:t>Single tool solution for all beam tuning and test needs, documented and user friendly, requiring minimal assistance from a single facility operator</a:t>
                      </a:r>
                      <a:endParaRPr lang="en-GB" sz="1200" noProof="0" dirty="0"/>
                    </a:p>
                  </a:txBody>
                  <a:tcPr/>
                </a:tc>
                <a:extLst>
                  <a:ext uri="{0D108BD9-81ED-4DB2-BD59-A6C34878D82A}">
                    <a16:rowId xmlns:a16="http://schemas.microsoft.com/office/drawing/2014/main" val="3013223469"/>
                  </a:ext>
                </a:extLst>
              </a:tr>
              <a:tr h="1894544">
                <a:tc>
                  <a:txBody>
                    <a:bodyPr/>
                    <a:lstStyle/>
                    <a:p>
                      <a:pPr algn="l"/>
                      <a:r>
                        <a:rPr lang="en-US" sz="1200" noProof="0" dirty="0"/>
                        <a:t>Procedures defined at the single facility level</a:t>
                      </a:r>
                      <a:r>
                        <a:rPr lang="sl-SI" sz="1200" noProof="0" dirty="0"/>
                        <a:t> </a:t>
                      </a:r>
                      <a:r>
                        <a:rPr lang="en-US" sz="1200" noProof="0" dirty="0"/>
                        <a:t>with minimal harmonization and with</a:t>
                      </a:r>
                      <a:r>
                        <a:rPr lang="sl-SI" sz="1200" noProof="0" dirty="0"/>
                        <a:t> </a:t>
                      </a:r>
                      <a:r>
                        <a:rPr lang="en-US" sz="1200" noProof="0" dirty="0"/>
                        <a:t>potential conflict arising from the different</a:t>
                      </a:r>
                      <a:r>
                        <a:rPr lang="sl-SI" sz="1200" noProof="0" dirty="0"/>
                        <a:t> </a:t>
                      </a:r>
                      <a:r>
                        <a:rPr lang="en-US" sz="1200" noProof="0" dirty="0"/>
                        <a:t>perspectives of the two infrastructures</a:t>
                      </a:r>
                      <a:endParaRPr lang="en-GB" sz="1200" noProof="0" dirty="0"/>
                    </a:p>
                  </a:txBody>
                  <a:tcPr/>
                </a:tc>
                <a:tc>
                  <a:txBody>
                    <a:bodyPr/>
                    <a:lstStyle/>
                    <a:p>
                      <a:pPr algn="l"/>
                      <a:r>
                        <a:rPr lang="en-GB" sz="1200" noProof="0" dirty="0"/>
                        <a:t>Single tool solution that makes differences among facilities transparent to users and enable enhancement of the infrastructures as a service</a:t>
                      </a:r>
                    </a:p>
                  </a:txBody>
                  <a:tcPr/>
                </a:tc>
                <a:extLst>
                  <a:ext uri="{0D108BD9-81ED-4DB2-BD59-A6C34878D82A}">
                    <a16:rowId xmlns:a16="http://schemas.microsoft.com/office/drawing/2014/main" val="3752841730"/>
                  </a:ext>
                </a:extLst>
              </a:tr>
            </a:tbl>
          </a:graphicData>
        </a:graphic>
      </p:graphicFrame>
    </p:spTree>
    <p:extLst>
      <p:ext uri="{BB962C8B-B14F-4D97-AF65-F5344CB8AC3E}">
        <p14:creationId xmlns:p14="http://schemas.microsoft.com/office/powerpoint/2010/main" val="2104781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Impact</a:t>
            </a:r>
            <a:endParaRPr lang="en-GB" dirty="0"/>
          </a:p>
        </p:txBody>
      </p:sp>
      <p:sp>
        <p:nvSpPr>
          <p:cNvPr id="3" name="Content Placeholder 2"/>
          <p:cNvSpPr>
            <a:spLocks noGrp="1"/>
          </p:cNvSpPr>
          <p:nvPr>
            <p:ph idx="1"/>
          </p:nvPr>
        </p:nvSpPr>
        <p:spPr/>
        <p:txBody>
          <a:bodyPr>
            <a:normAutofit/>
          </a:bodyPr>
          <a:lstStyle/>
          <a:p>
            <a:pPr algn="just"/>
            <a:r>
              <a:rPr lang="en-US" sz="2400" dirty="0"/>
              <a:t>The main aim of Cosylab contribution is to enhance the quality and quantity of delivered beams as well as to improve the user experience with respect to the HEARTS project both at the level of the single infrastructures as well as overall as a service. </a:t>
            </a:r>
          </a:p>
          <a:p>
            <a:pPr algn="just"/>
            <a:r>
              <a:rPr lang="en-US" sz="2400" dirty="0"/>
              <a:t>Allow reaching TRL 7 (MS14 and MS15) and pave the way for maturing an even higher TRL level within 2-3 years of operation after the project is concluded.</a:t>
            </a:r>
            <a:endParaRPr lang="fr-CH" sz="2400" dirty="0"/>
          </a:p>
        </p:txBody>
      </p:sp>
      <p:sp>
        <p:nvSpPr>
          <p:cNvPr id="4" name="Footer Placeholder 3"/>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15280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B3D7E-01BE-1DB5-62D1-37BA82472235}"/>
              </a:ext>
            </a:extLst>
          </p:cNvPr>
          <p:cNvSpPr>
            <a:spLocks noGrp="1"/>
          </p:cNvSpPr>
          <p:nvPr>
            <p:ph type="title"/>
          </p:nvPr>
        </p:nvSpPr>
        <p:spPr/>
        <p:txBody>
          <a:bodyPr/>
          <a:lstStyle/>
          <a:p>
            <a:r>
              <a:rPr lang="en-GB"/>
              <a:t>What Cosylab brings to the project</a:t>
            </a:r>
          </a:p>
        </p:txBody>
      </p:sp>
      <p:sp>
        <p:nvSpPr>
          <p:cNvPr id="3" name="Content Placeholder 2">
            <a:extLst>
              <a:ext uri="{FF2B5EF4-FFF2-40B4-BE49-F238E27FC236}">
                <a16:creationId xmlns:a16="http://schemas.microsoft.com/office/drawing/2014/main" id="{656992B8-59C8-7B73-1042-666146F1AF60}"/>
              </a:ext>
            </a:extLst>
          </p:cNvPr>
          <p:cNvSpPr>
            <a:spLocks noGrp="1"/>
          </p:cNvSpPr>
          <p:nvPr>
            <p:ph idx="1"/>
          </p:nvPr>
        </p:nvSpPr>
        <p:spPr/>
        <p:txBody>
          <a:bodyPr>
            <a:normAutofit/>
          </a:bodyPr>
          <a:lstStyle/>
          <a:p>
            <a:pPr marL="0" indent="0">
              <a:buNone/>
            </a:pPr>
            <a:r>
              <a:rPr lang="en-GB" dirty="0" err="1"/>
              <a:t>Cosylab’s</a:t>
            </a:r>
            <a:r>
              <a:rPr lang="en-GB" dirty="0"/>
              <a:t> expertise is already uniquely coupled with a good knowledge of control system protocols and implementation of user interface tools for experimentations and user experiment lifecycle interface solutions due to successfully implementing past projects in the control system domain. </a:t>
            </a:r>
          </a:p>
          <a:p>
            <a:pPr marL="0" indent="0">
              <a:buNone/>
            </a:pPr>
            <a:r>
              <a:rPr lang="en-GB" dirty="0"/>
              <a:t>Likewise, they have demonstrated knowledge and experience with FESA API integration, development of display and control functionalities, beam properties overview and workflow applications.</a:t>
            </a:r>
          </a:p>
        </p:txBody>
      </p:sp>
      <p:sp>
        <p:nvSpPr>
          <p:cNvPr id="4" name="Footer Placeholder 3">
            <a:extLst>
              <a:ext uri="{FF2B5EF4-FFF2-40B4-BE49-F238E27FC236}">
                <a16:creationId xmlns:a16="http://schemas.microsoft.com/office/drawing/2014/main" id="{55E450CC-6D24-A77C-B81B-7DBD261405B9}"/>
              </a:ext>
            </a:extLst>
          </p:cNvPr>
          <p:cNvSpPr>
            <a:spLocks noGrp="1"/>
          </p:cNvSpPr>
          <p:nvPr>
            <p:ph type="ftr" sz="quarter" idx="11"/>
          </p:nvPr>
        </p:nvSpPr>
        <p:spPr/>
        <p:txBody>
          <a:bodyPr/>
          <a:lstStyle/>
          <a:p>
            <a:r>
              <a:rPr lang="en-GB"/>
              <a:t>HEARTS 1st Annual Meeting - 6 February 2024</a:t>
            </a:r>
            <a:endParaRPr lang="en-GB" dirty="0"/>
          </a:p>
        </p:txBody>
      </p:sp>
    </p:spTree>
    <p:extLst>
      <p:ext uri="{BB962C8B-B14F-4D97-AF65-F5344CB8AC3E}">
        <p14:creationId xmlns:p14="http://schemas.microsoft.com/office/powerpoint/2010/main" val="3307984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E6AFE98-5820-3DC4-E726-30C3987FFB02}"/>
              </a:ext>
            </a:extLst>
          </p:cNvPr>
          <p:cNvSpPr>
            <a:spLocks noGrp="1"/>
          </p:cNvSpPr>
          <p:nvPr>
            <p:ph type="ftr" sz="quarter" idx="11"/>
          </p:nvPr>
        </p:nvSpPr>
        <p:spPr/>
        <p:txBody>
          <a:bodyPr/>
          <a:lstStyle/>
          <a:p>
            <a:r>
              <a:rPr lang="en-GB"/>
              <a:t>HEARTS 1st Annual Meeting - 6 February 2024</a:t>
            </a:r>
          </a:p>
        </p:txBody>
      </p:sp>
      <p:sp>
        <p:nvSpPr>
          <p:cNvPr id="3" name="Title 2">
            <a:extLst>
              <a:ext uri="{FF2B5EF4-FFF2-40B4-BE49-F238E27FC236}">
                <a16:creationId xmlns:a16="http://schemas.microsoft.com/office/drawing/2014/main" id="{509DC8D2-627D-7FFF-7407-5569B1FF8D56}"/>
              </a:ext>
            </a:extLst>
          </p:cNvPr>
          <p:cNvSpPr>
            <a:spLocks noGrp="1"/>
          </p:cNvSpPr>
          <p:nvPr>
            <p:ph type="title"/>
          </p:nvPr>
        </p:nvSpPr>
        <p:spPr/>
        <p:txBody>
          <a:bodyPr/>
          <a:lstStyle/>
          <a:p>
            <a:r>
              <a:rPr lang="en-GB" dirty="0"/>
              <a:t>Key personnel</a:t>
            </a:r>
          </a:p>
        </p:txBody>
      </p:sp>
      <p:pic>
        <p:nvPicPr>
          <p:cNvPr id="1028" name="Picture 4">
            <a:extLst>
              <a:ext uri="{FF2B5EF4-FFF2-40B4-BE49-F238E27FC236}">
                <a16:creationId xmlns:a16="http://schemas.microsoft.com/office/drawing/2014/main" id="{D85AA27F-FB9F-81E2-92FC-0F93939BE3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802" y="4100581"/>
            <a:ext cx="955198" cy="1272635"/>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43F44D30-9820-B3D2-F28D-D594469BE0B1}"/>
              </a:ext>
            </a:extLst>
          </p:cNvPr>
          <p:cNvSpPr txBox="1">
            <a:spLocks/>
          </p:cNvSpPr>
          <p:nvPr/>
        </p:nvSpPr>
        <p:spPr>
          <a:xfrm>
            <a:off x="1919536" y="1844812"/>
            <a:ext cx="3867511" cy="1440160"/>
          </a:xfrm>
          <a:prstGeom prst="rect">
            <a:avLst/>
          </a:prstGeom>
        </p:spPr>
        <p:txBody>
          <a:bodyPr>
            <a:normAutofit lnSpcReduction="10000"/>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Miha Vitorovič</a:t>
            </a:r>
          </a:p>
          <a:p>
            <a:pPr marL="0" indent="0">
              <a:buFont typeface="Arial" panose="020B0604020202020204" pitchFamily="34" charset="0"/>
              <a:buNone/>
            </a:pPr>
            <a:r>
              <a:rPr lang="en-GB" sz="2000" dirty="0"/>
              <a:t>WP Leader/PM</a:t>
            </a:r>
          </a:p>
          <a:p>
            <a:pPr marL="0" indent="0">
              <a:buFont typeface="Arial" panose="020B0604020202020204" pitchFamily="34" charset="0"/>
              <a:buNone/>
            </a:pPr>
            <a:r>
              <a:rPr lang="en-GB" sz="2000" dirty="0"/>
              <a:t>30 years of experience in SW development, 14 in CS domain</a:t>
            </a:r>
          </a:p>
        </p:txBody>
      </p:sp>
      <p:sp>
        <p:nvSpPr>
          <p:cNvPr id="9" name="Content Placeholder 2">
            <a:extLst>
              <a:ext uri="{FF2B5EF4-FFF2-40B4-BE49-F238E27FC236}">
                <a16:creationId xmlns:a16="http://schemas.microsoft.com/office/drawing/2014/main" id="{5D154155-859F-F3D2-45CA-9170469795B8}"/>
              </a:ext>
            </a:extLst>
          </p:cNvPr>
          <p:cNvSpPr txBox="1">
            <a:spLocks/>
          </p:cNvSpPr>
          <p:nvPr/>
        </p:nvSpPr>
        <p:spPr>
          <a:xfrm>
            <a:off x="7145608" y="1850171"/>
            <a:ext cx="4567016" cy="1440160"/>
          </a:xfrm>
          <a:prstGeom prst="rect">
            <a:avLst/>
          </a:prstGeom>
        </p:spPr>
        <p:txBody>
          <a:bodyPr>
            <a:normAutofit lnSpcReduction="10000"/>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Nejc Smrkolj </a:t>
            </a:r>
            <a:r>
              <a:rPr lang="en-GB" sz="2000" dirty="0" err="1"/>
              <a:t>Koželj</a:t>
            </a:r>
            <a:endParaRPr lang="en-GB" sz="2000" dirty="0"/>
          </a:p>
          <a:p>
            <a:pPr marL="0" indent="0">
              <a:buFont typeface="Arial" panose="020B0604020202020204" pitchFamily="34" charset="0"/>
              <a:buNone/>
            </a:pPr>
            <a:r>
              <a:rPr lang="en-GB" sz="2000" dirty="0"/>
              <a:t>Senior SW Engineer/Project Manager</a:t>
            </a:r>
          </a:p>
          <a:p>
            <a:pPr marL="0" indent="0">
              <a:buFont typeface="Arial" panose="020B0604020202020204" pitchFamily="34" charset="0"/>
              <a:buNone/>
            </a:pPr>
            <a:r>
              <a:rPr lang="en-GB" sz="2000" dirty="0"/>
              <a:t>9 years of experience in SW development, 7 in CS domain</a:t>
            </a:r>
          </a:p>
        </p:txBody>
      </p:sp>
      <p:sp>
        <p:nvSpPr>
          <p:cNvPr id="11" name="Content Placeholder 2">
            <a:extLst>
              <a:ext uri="{FF2B5EF4-FFF2-40B4-BE49-F238E27FC236}">
                <a16:creationId xmlns:a16="http://schemas.microsoft.com/office/drawing/2014/main" id="{C90CFF65-1137-DD40-DB28-8E9DA30658B9}"/>
              </a:ext>
            </a:extLst>
          </p:cNvPr>
          <p:cNvSpPr txBox="1">
            <a:spLocks/>
          </p:cNvSpPr>
          <p:nvPr/>
        </p:nvSpPr>
        <p:spPr>
          <a:xfrm>
            <a:off x="1919536" y="4100581"/>
            <a:ext cx="3744416" cy="1440160"/>
          </a:xfrm>
          <a:prstGeom prst="rect">
            <a:avLst/>
          </a:prstGeom>
        </p:spPr>
        <p:txBody>
          <a:bodyPr>
            <a:normAutofit lnSpcReduction="10000"/>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Domen Soklič</a:t>
            </a:r>
          </a:p>
          <a:p>
            <a:pPr marL="0" indent="0">
              <a:buFont typeface="Arial" panose="020B0604020202020204" pitchFamily="34" charset="0"/>
              <a:buNone/>
            </a:pPr>
            <a:r>
              <a:rPr lang="en-GB" sz="2000" dirty="0"/>
              <a:t>Technical Lead</a:t>
            </a:r>
          </a:p>
          <a:p>
            <a:pPr marL="0" indent="0">
              <a:buFont typeface="Arial" panose="020B0604020202020204" pitchFamily="34" charset="0"/>
              <a:buNone/>
            </a:pPr>
            <a:r>
              <a:rPr lang="en-GB" sz="2000" dirty="0"/>
              <a:t>12 years of experience in SW development, 8 in CS domain</a:t>
            </a:r>
          </a:p>
        </p:txBody>
      </p:sp>
      <p:sp>
        <p:nvSpPr>
          <p:cNvPr id="12" name="Content Placeholder 2">
            <a:extLst>
              <a:ext uri="{FF2B5EF4-FFF2-40B4-BE49-F238E27FC236}">
                <a16:creationId xmlns:a16="http://schemas.microsoft.com/office/drawing/2014/main" id="{14B93D11-D7F2-927A-4789-F3D515CC4590}"/>
              </a:ext>
            </a:extLst>
          </p:cNvPr>
          <p:cNvSpPr txBox="1">
            <a:spLocks/>
          </p:cNvSpPr>
          <p:nvPr/>
        </p:nvSpPr>
        <p:spPr>
          <a:xfrm>
            <a:off x="7145609" y="4100078"/>
            <a:ext cx="3888432" cy="1440160"/>
          </a:xfrm>
          <a:prstGeom prst="rect">
            <a:avLst/>
          </a:prstGeom>
        </p:spPr>
        <p:txBody>
          <a:bodyPr>
            <a:normAutofit lnSpcReduction="10000"/>
          </a:bodyPr>
          <a:lst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Jan Pribošek</a:t>
            </a:r>
          </a:p>
          <a:p>
            <a:pPr marL="0" indent="0">
              <a:buFont typeface="Arial" panose="020B0604020202020204" pitchFamily="34" charset="0"/>
              <a:buNone/>
            </a:pPr>
            <a:r>
              <a:rPr lang="en-GB" sz="2000" dirty="0"/>
              <a:t>Senior Developer</a:t>
            </a:r>
          </a:p>
          <a:p>
            <a:pPr marL="0" indent="0">
              <a:buFont typeface="Arial" panose="020B0604020202020204" pitchFamily="34" charset="0"/>
              <a:buNone/>
            </a:pPr>
            <a:r>
              <a:rPr lang="en-GB" sz="2000" dirty="0"/>
              <a:t>10 years of experience in SW development, 6 in CS domain</a:t>
            </a:r>
          </a:p>
        </p:txBody>
      </p:sp>
      <p:pic>
        <p:nvPicPr>
          <p:cNvPr id="6" name="Picture 5" descr="A person wearing glasses and a black shirt&#10;&#10;Description automatically generated">
            <a:extLst>
              <a:ext uri="{FF2B5EF4-FFF2-40B4-BE49-F238E27FC236}">
                <a16:creationId xmlns:a16="http://schemas.microsoft.com/office/drawing/2014/main" id="{BF9566B2-1D0D-81B8-733C-A2ABA6C2E928}"/>
              </a:ext>
            </a:extLst>
          </p:cNvPr>
          <p:cNvPicPr>
            <a:picLocks noChangeAspect="1"/>
          </p:cNvPicPr>
          <p:nvPr/>
        </p:nvPicPr>
        <p:blipFill>
          <a:blip r:embed="rId4"/>
          <a:stretch>
            <a:fillRect/>
          </a:stretch>
        </p:blipFill>
        <p:spPr>
          <a:xfrm>
            <a:off x="6096000" y="4100078"/>
            <a:ext cx="955671" cy="1272635"/>
          </a:xfrm>
          <a:prstGeom prst="rect">
            <a:avLst/>
          </a:prstGeom>
        </p:spPr>
      </p:pic>
      <p:pic>
        <p:nvPicPr>
          <p:cNvPr id="10" name="Picture 9" descr="A person with brown hair wearing a blue sweater&#10;&#10;Description automatically generated">
            <a:extLst>
              <a:ext uri="{FF2B5EF4-FFF2-40B4-BE49-F238E27FC236}">
                <a16:creationId xmlns:a16="http://schemas.microsoft.com/office/drawing/2014/main" id="{4DE823D7-DC50-EED2-B20D-89E7B628CC76}"/>
              </a:ext>
            </a:extLst>
          </p:cNvPr>
          <p:cNvPicPr>
            <a:picLocks noChangeAspect="1"/>
          </p:cNvPicPr>
          <p:nvPr/>
        </p:nvPicPr>
        <p:blipFill>
          <a:blip r:embed="rId5"/>
          <a:stretch>
            <a:fillRect/>
          </a:stretch>
        </p:blipFill>
        <p:spPr>
          <a:xfrm>
            <a:off x="750802" y="1850171"/>
            <a:ext cx="954476" cy="1272635"/>
          </a:xfrm>
          <a:prstGeom prst="rect">
            <a:avLst/>
          </a:prstGeom>
        </p:spPr>
      </p:pic>
      <p:pic>
        <p:nvPicPr>
          <p:cNvPr id="15" name="Picture 14">
            <a:extLst>
              <a:ext uri="{FF2B5EF4-FFF2-40B4-BE49-F238E27FC236}">
                <a16:creationId xmlns:a16="http://schemas.microsoft.com/office/drawing/2014/main" id="{78921244-C974-4AE8-ABC8-8E5CF20654CA}"/>
              </a:ext>
            </a:extLst>
          </p:cNvPr>
          <p:cNvPicPr>
            <a:picLocks noChangeAspect="1"/>
          </p:cNvPicPr>
          <p:nvPr/>
        </p:nvPicPr>
        <p:blipFill>
          <a:blip r:embed="rId6"/>
          <a:stretch>
            <a:fillRect/>
          </a:stretch>
        </p:blipFill>
        <p:spPr>
          <a:xfrm>
            <a:off x="6089241" y="1856045"/>
            <a:ext cx="962430" cy="1272635"/>
          </a:xfrm>
          <a:prstGeom prst="rect">
            <a:avLst/>
          </a:prstGeom>
        </p:spPr>
      </p:pic>
    </p:spTree>
    <p:extLst>
      <p:ext uri="{BB962C8B-B14F-4D97-AF65-F5344CB8AC3E}">
        <p14:creationId xmlns:p14="http://schemas.microsoft.com/office/powerpoint/2010/main" val="4187611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AC8597-3ED0-354F-9EA6-64D71180D460}"/>
              </a:ext>
            </a:extLst>
          </p:cNvPr>
          <p:cNvSpPr>
            <a:spLocks noGrp="1"/>
          </p:cNvSpPr>
          <p:nvPr>
            <p:ph type="title"/>
          </p:nvPr>
        </p:nvSpPr>
        <p:spPr>
          <a:xfrm>
            <a:off x="831850" y="4077072"/>
            <a:ext cx="10515600" cy="1440160"/>
          </a:xfrm>
        </p:spPr>
        <p:txBody>
          <a:bodyPr>
            <a:normAutofit/>
          </a:bodyPr>
          <a:lstStyle/>
          <a:p>
            <a:r>
              <a:rPr lang="en-GB" sz="4800" dirty="0"/>
              <a:t>About Cosylab</a:t>
            </a:r>
          </a:p>
        </p:txBody>
      </p:sp>
      <p:sp>
        <p:nvSpPr>
          <p:cNvPr id="4" name="Footer Placeholder 3"/>
          <p:cNvSpPr>
            <a:spLocks noGrp="1"/>
          </p:cNvSpPr>
          <p:nvPr>
            <p:ph type="ftr" sz="quarter" idx="11"/>
          </p:nvPr>
        </p:nvSpPr>
        <p:spPr/>
        <p:txBody>
          <a:bodyPr/>
          <a:lstStyle/>
          <a:p>
            <a:r>
              <a:rPr lang="en-GB" noProof="0"/>
              <a:t>HEARTS 1st Annual Meeting - 6 February 2024</a:t>
            </a:r>
          </a:p>
        </p:txBody>
      </p:sp>
      <p:pic>
        <p:nvPicPr>
          <p:cNvPr id="5" name="Picture 4">
            <a:extLst>
              <a:ext uri="{FF2B5EF4-FFF2-40B4-BE49-F238E27FC236}">
                <a16:creationId xmlns:a16="http://schemas.microsoft.com/office/drawing/2014/main" id="{15839FF9-239A-FEEE-890E-4B0001E574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4855" y="2244714"/>
            <a:ext cx="5142289" cy="1184286"/>
          </a:xfrm>
          <a:prstGeom prst="rect">
            <a:avLst/>
          </a:prstGeom>
        </p:spPr>
      </p:pic>
    </p:spTree>
    <p:extLst>
      <p:ext uri="{BB962C8B-B14F-4D97-AF65-F5344CB8AC3E}">
        <p14:creationId xmlns:p14="http://schemas.microsoft.com/office/powerpoint/2010/main" val="3392595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504B71-B1A9-9A4A-330B-911CA4162233}"/>
              </a:ext>
            </a:extLst>
          </p:cNvPr>
          <p:cNvPicPr>
            <a:picLocks noChangeAspect="1"/>
          </p:cNvPicPr>
          <p:nvPr/>
        </p:nvPicPr>
        <p:blipFill>
          <a:blip r:embed="rId3"/>
          <a:stretch>
            <a:fillRect/>
          </a:stretch>
        </p:blipFill>
        <p:spPr>
          <a:xfrm>
            <a:off x="4655840" y="338308"/>
            <a:ext cx="5114424" cy="2442620"/>
          </a:xfrm>
          <a:prstGeom prst="rect">
            <a:avLst/>
          </a:prstGeom>
        </p:spPr>
      </p:pic>
      <p:sp>
        <p:nvSpPr>
          <p:cNvPr id="5" name="TextBox 4">
            <a:extLst>
              <a:ext uri="{FF2B5EF4-FFF2-40B4-BE49-F238E27FC236}">
                <a16:creationId xmlns:a16="http://schemas.microsoft.com/office/drawing/2014/main" id="{C159CD2A-2812-7197-F5FA-548883BB3993}"/>
              </a:ext>
            </a:extLst>
          </p:cNvPr>
          <p:cNvSpPr txBox="1"/>
          <p:nvPr/>
        </p:nvSpPr>
        <p:spPr>
          <a:xfrm>
            <a:off x="1157668" y="3523764"/>
            <a:ext cx="1985833" cy="615553"/>
          </a:xfrm>
          <a:prstGeom prst="rect">
            <a:avLst/>
          </a:prstGeom>
          <a:noFill/>
        </p:spPr>
        <p:txBody>
          <a:bodyPr wrap="square" rtlCol="0">
            <a:spAutoFit/>
          </a:bodyPr>
          <a:lstStyle/>
          <a:p>
            <a:r>
              <a:rPr lang="en-GB" sz="2000" b="1" dirty="0">
                <a:solidFill>
                  <a:srgbClr val="5E5E5E"/>
                </a:solidFill>
                <a:ea typeface="Lato" panose="020F0502020204030203" pitchFamily="34" charset="0"/>
                <a:cs typeface="Arial" panose="020B0604020202020204" pitchFamily="34" charset="0"/>
              </a:rPr>
              <a:t>400+</a:t>
            </a:r>
            <a:r>
              <a:rPr lang="en-GB" sz="1600" dirty="0">
                <a:solidFill>
                  <a:srgbClr val="5E5E5E"/>
                </a:solidFill>
                <a:ea typeface="Lato" panose="020F0502020204030203" pitchFamily="34" charset="0"/>
                <a:cs typeface="Arial" panose="020B0604020202020204" pitchFamily="34" charset="0"/>
              </a:rPr>
              <a:t> </a:t>
            </a:r>
            <a:br>
              <a:rPr lang="en-GB" sz="1600" dirty="0">
                <a:solidFill>
                  <a:srgbClr val="5E5E5E"/>
                </a:solidFill>
                <a:ea typeface="Lato" panose="020F0502020204030203" pitchFamily="34" charset="0"/>
                <a:cs typeface="Arial" panose="020B0604020202020204" pitchFamily="34" charset="0"/>
              </a:rPr>
            </a:br>
            <a:r>
              <a:rPr lang="en-GB" sz="1400" dirty="0">
                <a:ea typeface="Lato" panose="020F0502020204030203" pitchFamily="34" charset="0"/>
                <a:cs typeface="Arial" panose="020B0604020202020204" pitchFamily="34" charset="0"/>
              </a:rPr>
              <a:t>successful projects</a:t>
            </a:r>
          </a:p>
        </p:txBody>
      </p:sp>
      <p:sp>
        <p:nvSpPr>
          <p:cNvPr id="6" name="TextBox 5">
            <a:extLst>
              <a:ext uri="{FF2B5EF4-FFF2-40B4-BE49-F238E27FC236}">
                <a16:creationId xmlns:a16="http://schemas.microsoft.com/office/drawing/2014/main" id="{E5F945EC-995C-1DBB-4184-10DDC0BD15CF}"/>
              </a:ext>
            </a:extLst>
          </p:cNvPr>
          <p:cNvSpPr txBox="1"/>
          <p:nvPr/>
        </p:nvSpPr>
        <p:spPr>
          <a:xfrm>
            <a:off x="3923269" y="3523764"/>
            <a:ext cx="2100723" cy="615553"/>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20+ </a:t>
            </a:r>
            <a:r>
              <a:rPr lang="en-GB" sz="1400" dirty="0">
                <a:ea typeface="Lato" panose="020F0502020204030203" pitchFamily="34" charset="0"/>
                <a:cs typeface="Lato" panose="020F0502020204030203" pitchFamily="34" charset="0"/>
              </a:rPr>
              <a:t>years of experience &amp; know-how</a:t>
            </a:r>
          </a:p>
        </p:txBody>
      </p:sp>
      <p:sp>
        <p:nvSpPr>
          <p:cNvPr id="7" name="TextBox 6">
            <a:extLst>
              <a:ext uri="{FF2B5EF4-FFF2-40B4-BE49-F238E27FC236}">
                <a16:creationId xmlns:a16="http://schemas.microsoft.com/office/drawing/2014/main" id="{D8A88622-91E9-AF21-5D02-A06687946D98}"/>
              </a:ext>
            </a:extLst>
          </p:cNvPr>
          <p:cNvSpPr txBox="1"/>
          <p:nvPr/>
        </p:nvSpPr>
        <p:spPr>
          <a:xfrm>
            <a:off x="6524540" y="3515410"/>
            <a:ext cx="1963330" cy="615553"/>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270</a:t>
            </a:r>
            <a:r>
              <a:rPr lang="en-GB" sz="1400" b="1" dirty="0">
                <a:solidFill>
                  <a:srgbClr val="5E5E5E"/>
                </a:solidFill>
                <a:ea typeface="Lato" panose="020F0502020204030203" pitchFamily="34" charset="0"/>
                <a:cs typeface="Lato" panose="020F0502020204030203" pitchFamily="34" charset="0"/>
              </a:rPr>
              <a:t>+ </a:t>
            </a:r>
            <a:br>
              <a:rPr lang="en-GB" sz="1400" b="1" dirty="0">
                <a:solidFill>
                  <a:srgbClr val="5E5E5E"/>
                </a:solidFill>
                <a:ea typeface="Lato" panose="020F0502020204030203" pitchFamily="34" charset="0"/>
                <a:cs typeface="Lato" panose="020F0502020204030203" pitchFamily="34" charset="0"/>
              </a:rPr>
            </a:br>
            <a:r>
              <a:rPr lang="en-GB" sz="1400" dirty="0">
                <a:ea typeface="Lato" panose="020F0502020204030203" pitchFamily="34" charset="0"/>
                <a:cs typeface="Lato" panose="020F0502020204030203" pitchFamily="34" charset="0"/>
              </a:rPr>
              <a:t>skilled engineers</a:t>
            </a:r>
          </a:p>
        </p:txBody>
      </p:sp>
      <p:sp>
        <p:nvSpPr>
          <p:cNvPr id="8" name="TextBox 7">
            <a:extLst>
              <a:ext uri="{FF2B5EF4-FFF2-40B4-BE49-F238E27FC236}">
                <a16:creationId xmlns:a16="http://schemas.microsoft.com/office/drawing/2014/main" id="{06F99F05-1CD1-4899-997A-6522F6A46DD3}"/>
              </a:ext>
            </a:extLst>
          </p:cNvPr>
          <p:cNvSpPr txBox="1"/>
          <p:nvPr/>
        </p:nvSpPr>
        <p:spPr>
          <a:xfrm>
            <a:off x="9212617" y="3534179"/>
            <a:ext cx="1531947" cy="615553"/>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5</a:t>
            </a:r>
            <a:r>
              <a:rPr lang="en-GB" sz="2000" b="1" dirty="0">
                <a:solidFill>
                  <a:schemeClr val="accent4"/>
                </a:solidFill>
                <a:ea typeface="Lato" panose="020F0502020204030203" pitchFamily="34" charset="0"/>
                <a:cs typeface="Lato" panose="020F0502020204030203" pitchFamily="34" charset="0"/>
              </a:rPr>
              <a:t> </a:t>
            </a:r>
            <a:r>
              <a:rPr lang="en-GB" sz="1400" dirty="0">
                <a:ea typeface="Lato" panose="020F0502020204030203" pitchFamily="34" charset="0"/>
                <a:cs typeface="Lato" panose="020F0502020204030203" pitchFamily="34" charset="0"/>
              </a:rPr>
              <a:t>locations worldwide</a:t>
            </a:r>
          </a:p>
        </p:txBody>
      </p:sp>
      <p:sp>
        <p:nvSpPr>
          <p:cNvPr id="9" name="TextBox 8">
            <a:extLst>
              <a:ext uri="{FF2B5EF4-FFF2-40B4-BE49-F238E27FC236}">
                <a16:creationId xmlns:a16="http://schemas.microsoft.com/office/drawing/2014/main" id="{4C9CB9BC-7678-840D-A31C-1B0CFD574DFC}"/>
              </a:ext>
            </a:extLst>
          </p:cNvPr>
          <p:cNvSpPr txBox="1"/>
          <p:nvPr/>
        </p:nvSpPr>
        <p:spPr>
          <a:xfrm>
            <a:off x="3923269" y="5406315"/>
            <a:ext cx="1596667" cy="830997"/>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30+ </a:t>
            </a:r>
            <a:r>
              <a:rPr lang="en-GB" sz="1400" dirty="0">
                <a:ea typeface="Lato" panose="020F0502020204030203" pitchFamily="34" charset="0"/>
                <a:cs typeface="Lato" panose="020F0502020204030203" pitchFamily="34" charset="0"/>
              </a:rPr>
              <a:t>PhD holders from STEM fields</a:t>
            </a:r>
          </a:p>
        </p:txBody>
      </p:sp>
      <p:sp>
        <p:nvSpPr>
          <p:cNvPr id="10" name="TextBox 9">
            <a:extLst>
              <a:ext uri="{FF2B5EF4-FFF2-40B4-BE49-F238E27FC236}">
                <a16:creationId xmlns:a16="http://schemas.microsoft.com/office/drawing/2014/main" id="{7323D037-FFD1-0D18-7F98-71C590ED6239}"/>
              </a:ext>
            </a:extLst>
          </p:cNvPr>
          <p:cNvSpPr txBox="1"/>
          <p:nvPr/>
        </p:nvSpPr>
        <p:spPr>
          <a:xfrm>
            <a:off x="6589236" y="5381318"/>
            <a:ext cx="1666074" cy="830997"/>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15% </a:t>
            </a:r>
            <a:r>
              <a:rPr lang="en-GB" sz="1400" dirty="0">
                <a:ea typeface="Lato" panose="020F0502020204030203" pitchFamily="34" charset="0"/>
                <a:cs typeface="Lato" panose="020F0502020204030203" pitchFamily="34" charset="0"/>
              </a:rPr>
              <a:t>annual growth rate over 15 years</a:t>
            </a:r>
          </a:p>
        </p:txBody>
      </p:sp>
      <p:sp>
        <p:nvSpPr>
          <p:cNvPr id="11" name="TextBox 10">
            <a:extLst>
              <a:ext uri="{FF2B5EF4-FFF2-40B4-BE49-F238E27FC236}">
                <a16:creationId xmlns:a16="http://schemas.microsoft.com/office/drawing/2014/main" id="{195B19A0-9494-C30C-B940-840AB61275EC}"/>
              </a:ext>
            </a:extLst>
          </p:cNvPr>
          <p:cNvSpPr txBox="1"/>
          <p:nvPr/>
        </p:nvSpPr>
        <p:spPr>
          <a:xfrm>
            <a:off x="9212617" y="5387401"/>
            <a:ext cx="2355991" cy="830997"/>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Certified</a:t>
            </a:r>
            <a:r>
              <a:rPr lang="en-GB" sz="2000" b="1" dirty="0">
                <a:solidFill>
                  <a:schemeClr val="accent4"/>
                </a:solidFill>
                <a:ea typeface="Lato" panose="020F0502020204030203" pitchFamily="34" charset="0"/>
                <a:cs typeface="Lato" panose="020F0502020204030203" pitchFamily="34" charset="0"/>
              </a:rPr>
              <a:t> </a:t>
            </a:r>
            <a:r>
              <a:rPr lang="en-GB" sz="1400" dirty="0">
                <a:ea typeface="Lato" panose="020F0502020204030203" pitchFamily="34" charset="0"/>
                <a:cs typeface="Lato" panose="020F0502020204030203" pitchFamily="34" charset="0"/>
              </a:rPr>
              <a:t>with ISO 9001, 13485, compliant with 14971, IEC62304</a:t>
            </a:r>
          </a:p>
        </p:txBody>
      </p:sp>
      <p:sp>
        <p:nvSpPr>
          <p:cNvPr id="12" name="TextBox 11">
            <a:extLst>
              <a:ext uri="{FF2B5EF4-FFF2-40B4-BE49-F238E27FC236}">
                <a16:creationId xmlns:a16="http://schemas.microsoft.com/office/drawing/2014/main" id="{5687A656-E2D0-C975-4769-2FD16117E7C5}"/>
              </a:ext>
            </a:extLst>
          </p:cNvPr>
          <p:cNvSpPr txBox="1"/>
          <p:nvPr/>
        </p:nvSpPr>
        <p:spPr>
          <a:xfrm>
            <a:off x="1157668" y="5406315"/>
            <a:ext cx="1985833" cy="830997"/>
          </a:xfrm>
          <a:prstGeom prst="rect">
            <a:avLst/>
          </a:prstGeom>
          <a:noFill/>
        </p:spPr>
        <p:txBody>
          <a:bodyPr wrap="square" rtlCol="0">
            <a:spAutoFit/>
          </a:bodyPr>
          <a:lstStyle/>
          <a:p>
            <a:r>
              <a:rPr lang="en-GB" sz="2000" b="1" dirty="0">
                <a:solidFill>
                  <a:srgbClr val="5E5E5E"/>
                </a:solidFill>
                <a:ea typeface="Lato" panose="020F0502020204030203" pitchFamily="34" charset="0"/>
                <a:cs typeface="Lato" panose="020F0502020204030203" pitchFamily="34" charset="0"/>
              </a:rPr>
              <a:t>50% </a:t>
            </a:r>
            <a:r>
              <a:rPr lang="en-GB" sz="1400" dirty="0">
                <a:ea typeface="Lato" panose="020F0502020204030203" pitchFamily="34" charset="0"/>
                <a:cs typeface="Lato" panose="020F0502020204030203" pitchFamily="34" charset="0"/>
              </a:rPr>
              <a:t>of activity in scientific and 50% in the medical domain</a:t>
            </a:r>
          </a:p>
        </p:txBody>
      </p:sp>
      <p:pic>
        <p:nvPicPr>
          <p:cNvPr id="21" name="Picture 20">
            <a:extLst>
              <a:ext uri="{FF2B5EF4-FFF2-40B4-BE49-F238E27FC236}">
                <a16:creationId xmlns:a16="http://schemas.microsoft.com/office/drawing/2014/main" id="{F85F1CB3-BCA7-8257-6491-B7ACD895DE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55504" y="1658934"/>
            <a:ext cx="1745152" cy="401914"/>
          </a:xfrm>
          <a:prstGeom prst="rect">
            <a:avLst/>
          </a:prstGeom>
        </p:spPr>
      </p:pic>
      <p:pic>
        <p:nvPicPr>
          <p:cNvPr id="22" name="Picture 21">
            <a:extLst>
              <a:ext uri="{FF2B5EF4-FFF2-40B4-BE49-F238E27FC236}">
                <a16:creationId xmlns:a16="http://schemas.microsoft.com/office/drawing/2014/main" id="{6AD8B336-ADCD-60A7-B96D-4C5D8349F2FB}"/>
              </a:ext>
            </a:extLst>
          </p:cNvPr>
          <p:cNvPicPr>
            <a:picLocks noChangeAspect="1"/>
          </p:cNvPicPr>
          <p:nvPr/>
        </p:nvPicPr>
        <p:blipFill>
          <a:blip r:embed="rId5"/>
          <a:stretch>
            <a:fillRect/>
          </a:stretch>
        </p:blipFill>
        <p:spPr>
          <a:xfrm>
            <a:off x="9300739" y="4885957"/>
            <a:ext cx="287467" cy="360200"/>
          </a:xfrm>
          <a:prstGeom prst="rect">
            <a:avLst/>
          </a:prstGeom>
        </p:spPr>
      </p:pic>
      <p:pic>
        <p:nvPicPr>
          <p:cNvPr id="23" name="Picture 22">
            <a:extLst>
              <a:ext uri="{FF2B5EF4-FFF2-40B4-BE49-F238E27FC236}">
                <a16:creationId xmlns:a16="http://schemas.microsoft.com/office/drawing/2014/main" id="{5684FBAD-D242-46FB-5981-E8CB87ED0347}"/>
              </a:ext>
            </a:extLst>
          </p:cNvPr>
          <p:cNvPicPr>
            <a:picLocks noChangeAspect="1"/>
          </p:cNvPicPr>
          <p:nvPr/>
        </p:nvPicPr>
        <p:blipFill>
          <a:blip r:embed="rId6"/>
          <a:stretch>
            <a:fillRect/>
          </a:stretch>
        </p:blipFill>
        <p:spPr>
          <a:xfrm>
            <a:off x="6703217" y="4875965"/>
            <a:ext cx="342390" cy="307805"/>
          </a:xfrm>
          <a:prstGeom prst="rect">
            <a:avLst/>
          </a:prstGeom>
        </p:spPr>
      </p:pic>
      <p:pic>
        <p:nvPicPr>
          <p:cNvPr id="24" name="Picture 23">
            <a:extLst>
              <a:ext uri="{FF2B5EF4-FFF2-40B4-BE49-F238E27FC236}">
                <a16:creationId xmlns:a16="http://schemas.microsoft.com/office/drawing/2014/main" id="{CD51CD69-C30B-0C54-EC72-80F1B4E8B87D}"/>
              </a:ext>
            </a:extLst>
          </p:cNvPr>
          <p:cNvPicPr>
            <a:picLocks noChangeAspect="1"/>
          </p:cNvPicPr>
          <p:nvPr/>
        </p:nvPicPr>
        <p:blipFill>
          <a:blip r:embed="rId7"/>
          <a:stretch>
            <a:fillRect/>
          </a:stretch>
        </p:blipFill>
        <p:spPr>
          <a:xfrm>
            <a:off x="3981485" y="4891256"/>
            <a:ext cx="466600" cy="326269"/>
          </a:xfrm>
          <a:prstGeom prst="rect">
            <a:avLst/>
          </a:prstGeom>
        </p:spPr>
      </p:pic>
      <p:pic>
        <p:nvPicPr>
          <p:cNvPr id="25" name="Picture 24">
            <a:extLst>
              <a:ext uri="{FF2B5EF4-FFF2-40B4-BE49-F238E27FC236}">
                <a16:creationId xmlns:a16="http://schemas.microsoft.com/office/drawing/2014/main" id="{B2EF0BC4-45FF-95DD-CA92-B12DBBA5A65B}"/>
              </a:ext>
            </a:extLst>
          </p:cNvPr>
          <p:cNvPicPr>
            <a:picLocks noChangeAspect="1"/>
          </p:cNvPicPr>
          <p:nvPr/>
        </p:nvPicPr>
        <p:blipFill>
          <a:blip r:embed="rId8"/>
          <a:stretch>
            <a:fillRect/>
          </a:stretch>
        </p:blipFill>
        <p:spPr>
          <a:xfrm>
            <a:off x="1228967" y="4842212"/>
            <a:ext cx="375313" cy="375313"/>
          </a:xfrm>
          <a:prstGeom prst="rect">
            <a:avLst/>
          </a:prstGeom>
        </p:spPr>
      </p:pic>
      <p:pic>
        <p:nvPicPr>
          <p:cNvPr id="26" name="Picture 25">
            <a:extLst>
              <a:ext uri="{FF2B5EF4-FFF2-40B4-BE49-F238E27FC236}">
                <a16:creationId xmlns:a16="http://schemas.microsoft.com/office/drawing/2014/main" id="{66C658F2-63C2-26B5-F8E1-873108B95361}"/>
              </a:ext>
            </a:extLst>
          </p:cNvPr>
          <p:cNvPicPr>
            <a:picLocks noChangeAspect="1"/>
          </p:cNvPicPr>
          <p:nvPr/>
        </p:nvPicPr>
        <p:blipFill>
          <a:blip r:embed="rId9"/>
          <a:stretch>
            <a:fillRect/>
          </a:stretch>
        </p:blipFill>
        <p:spPr>
          <a:xfrm>
            <a:off x="9307432" y="3041858"/>
            <a:ext cx="385304" cy="385304"/>
          </a:xfrm>
          <a:prstGeom prst="rect">
            <a:avLst/>
          </a:prstGeom>
        </p:spPr>
      </p:pic>
      <p:pic>
        <p:nvPicPr>
          <p:cNvPr id="27" name="Picture 26">
            <a:extLst>
              <a:ext uri="{FF2B5EF4-FFF2-40B4-BE49-F238E27FC236}">
                <a16:creationId xmlns:a16="http://schemas.microsoft.com/office/drawing/2014/main" id="{D4B50A92-2CF6-373C-F692-F1C86F0AFC18}"/>
              </a:ext>
            </a:extLst>
          </p:cNvPr>
          <p:cNvPicPr>
            <a:picLocks noChangeAspect="1"/>
          </p:cNvPicPr>
          <p:nvPr/>
        </p:nvPicPr>
        <p:blipFill>
          <a:blip r:embed="rId10"/>
          <a:stretch>
            <a:fillRect/>
          </a:stretch>
        </p:blipFill>
        <p:spPr>
          <a:xfrm>
            <a:off x="6602849" y="2964078"/>
            <a:ext cx="543127" cy="380535"/>
          </a:xfrm>
          <a:prstGeom prst="rect">
            <a:avLst/>
          </a:prstGeom>
        </p:spPr>
      </p:pic>
      <p:pic>
        <p:nvPicPr>
          <p:cNvPr id="28" name="Picture 27">
            <a:extLst>
              <a:ext uri="{FF2B5EF4-FFF2-40B4-BE49-F238E27FC236}">
                <a16:creationId xmlns:a16="http://schemas.microsoft.com/office/drawing/2014/main" id="{375372CF-BC0F-42F0-23DD-5915FFE0B1A8}"/>
              </a:ext>
            </a:extLst>
          </p:cNvPr>
          <p:cNvPicPr>
            <a:picLocks noChangeAspect="1"/>
          </p:cNvPicPr>
          <p:nvPr/>
        </p:nvPicPr>
        <p:blipFill>
          <a:blip r:embed="rId11"/>
          <a:stretch>
            <a:fillRect/>
          </a:stretch>
        </p:blipFill>
        <p:spPr>
          <a:xfrm>
            <a:off x="3996605" y="2934218"/>
            <a:ext cx="299195" cy="429878"/>
          </a:xfrm>
          <a:prstGeom prst="rect">
            <a:avLst/>
          </a:prstGeom>
        </p:spPr>
      </p:pic>
      <p:pic>
        <p:nvPicPr>
          <p:cNvPr id="29" name="Picture 28">
            <a:extLst>
              <a:ext uri="{FF2B5EF4-FFF2-40B4-BE49-F238E27FC236}">
                <a16:creationId xmlns:a16="http://schemas.microsoft.com/office/drawing/2014/main" id="{64E00A24-0F13-589A-1663-CB707B1B6B15}"/>
              </a:ext>
            </a:extLst>
          </p:cNvPr>
          <p:cNvPicPr>
            <a:picLocks noChangeAspect="1"/>
          </p:cNvPicPr>
          <p:nvPr/>
        </p:nvPicPr>
        <p:blipFill>
          <a:blip r:embed="rId12"/>
          <a:stretch>
            <a:fillRect/>
          </a:stretch>
        </p:blipFill>
        <p:spPr>
          <a:xfrm>
            <a:off x="1228967" y="2964078"/>
            <a:ext cx="425509" cy="370158"/>
          </a:xfrm>
          <a:prstGeom prst="rect">
            <a:avLst/>
          </a:prstGeom>
        </p:spPr>
      </p:pic>
      <p:sp>
        <p:nvSpPr>
          <p:cNvPr id="2" name="Titre 5">
            <a:extLst>
              <a:ext uri="{FF2B5EF4-FFF2-40B4-BE49-F238E27FC236}">
                <a16:creationId xmlns:a16="http://schemas.microsoft.com/office/drawing/2014/main" id="{DB220984-E0C3-1750-C288-AC5D241EB05B}"/>
              </a:ext>
            </a:extLst>
          </p:cNvPr>
          <p:cNvSpPr txBox="1">
            <a:spLocks/>
          </p:cNvSpPr>
          <p:nvPr/>
        </p:nvSpPr>
        <p:spPr>
          <a:xfrm>
            <a:off x="550800" y="615753"/>
            <a:ext cx="3961024" cy="797023"/>
          </a:xfrm>
          <a:prstGeom prst="rect">
            <a:avLst/>
          </a:prstGeom>
        </p:spPr>
        <p:txBody>
          <a:bodyPr>
            <a:normAutofit fontScale="97500"/>
          </a:bodyPr>
          <a:lst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a:lstStyle>
          <a:p>
            <a:r>
              <a:rPr lang="en-GB" sz="3200" dirty="0"/>
              <a:t>Cosylab at a glance</a:t>
            </a:r>
          </a:p>
        </p:txBody>
      </p:sp>
    </p:spTree>
    <p:extLst>
      <p:ext uri="{BB962C8B-B14F-4D97-AF65-F5344CB8AC3E}">
        <p14:creationId xmlns:p14="http://schemas.microsoft.com/office/powerpoint/2010/main" val="2385920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27B44EA0-551E-A24A-9DAC-03BA589A14C2}"/>
              </a:ext>
            </a:extLst>
          </p:cNvPr>
          <p:cNvSpPr>
            <a:spLocks noGrp="1"/>
          </p:cNvSpPr>
          <p:nvPr>
            <p:ph type="title"/>
          </p:nvPr>
        </p:nvSpPr>
        <p:spPr/>
        <p:txBody>
          <a:bodyPr>
            <a:normAutofit fontScale="90000"/>
          </a:bodyPr>
          <a:lstStyle/>
          <a:p>
            <a:r>
              <a:rPr lang="en-GB" dirty="0"/>
              <a:t>Renowned organisations from across the globe trust Cosylab</a:t>
            </a:r>
            <a:br>
              <a:rPr lang="en-GB" dirty="0"/>
            </a:br>
            <a:endParaRPr lang="en-GB" dirty="0"/>
          </a:p>
        </p:txBody>
      </p:sp>
      <p:sp>
        <p:nvSpPr>
          <p:cNvPr id="7" name="Footer Placeholder 6"/>
          <p:cNvSpPr>
            <a:spLocks noGrp="1"/>
          </p:cNvSpPr>
          <p:nvPr>
            <p:ph type="ftr" sz="quarter" idx="11"/>
          </p:nvPr>
        </p:nvSpPr>
        <p:spPr/>
        <p:txBody>
          <a:bodyPr/>
          <a:lstStyle/>
          <a:p>
            <a:r>
              <a:rPr lang="en-GB"/>
              <a:t>HEARTS 1st Annual Meeting - 6 February 2024</a:t>
            </a:r>
          </a:p>
        </p:txBody>
      </p:sp>
      <p:grpSp>
        <p:nvGrpSpPr>
          <p:cNvPr id="9" name="Group 8">
            <a:extLst>
              <a:ext uri="{FF2B5EF4-FFF2-40B4-BE49-F238E27FC236}">
                <a16:creationId xmlns:a16="http://schemas.microsoft.com/office/drawing/2014/main" id="{8F7F3551-E58F-4FFC-6E62-96EB96D867AE}"/>
              </a:ext>
            </a:extLst>
          </p:cNvPr>
          <p:cNvGrpSpPr/>
          <p:nvPr/>
        </p:nvGrpSpPr>
        <p:grpSpPr>
          <a:xfrm>
            <a:off x="1220556" y="1557135"/>
            <a:ext cx="9750888" cy="4320137"/>
            <a:chOff x="1289360" y="2893602"/>
            <a:chExt cx="15400306" cy="6578079"/>
          </a:xfrm>
        </p:grpSpPr>
        <p:pic>
          <p:nvPicPr>
            <p:cNvPr id="10" name="Picture 9">
              <a:extLst>
                <a:ext uri="{FF2B5EF4-FFF2-40B4-BE49-F238E27FC236}">
                  <a16:creationId xmlns:a16="http://schemas.microsoft.com/office/drawing/2014/main" id="{8AA2CD64-6BA7-0AD6-892B-584BC7A108E7}"/>
                </a:ext>
              </a:extLst>
            </p:cNvPr>
            <p:cNvPicPr>
              <a:picLocks noChangeAspect="1"/>
            </p:cNvPicPr>
            <p:nvPr/>
          </p:nvPicPr>
          <p:blipFill>
            <a:blip r:embed="rId3">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10544720" y="6317667"/>
              <a:ext cx="777324" cy="777324"/>
            </a:xfrm>
            <a:prstGeom prst="rect">
              <a:avLst/>
            </a:prstGeom>
          </p:spPr>
        </p:pic>
        <p:pic>
          <p:nvPicPr>
            <p:cNvPr id="11" name="Picture 10">
              <a:extLst>
                <a:ext uri="{FF2B5EF4-FFF2-40B4-BE49-F238E27FC236}">
                  <a16:creationId xmlns:a16="http://schemas.microsoft.com/office/drawing/2014/main" id="{AD4FC02D-7528-6E41-C783-5B17F869D97D}"/>
                </a:ext>
              </a:extLst>
            </p:cNvPr>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14944040" y="6315075"/>
              <a:ext cx="1438801" cy="782506"/>
            </a:xfrm>
            <a:prstGeom prst="rect">
              <a:avLst/>
            </a:prstGeom>
          </p:spPr>
        </p:pic>
        <p:pic>
          <p:nvPicPr>
            <p:cNvPr id="12" name="Picture 2">
              <a:extLst>
                <a:ext uri="{FF2B5EF4-FFF2-40B4-BE49-F238E27FC236}">
                  <a16:creationId xmlns:a16="http://schemas.microsoft.com/office/drawing/2014/main" id="{D9DCD2E7-9B67-F8CB-0DBB-1E598608CAED}"/>
                </a:ext>
              </a:extLst>
            </p:cNvPr>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10355123" y="3041542"/>
              <a:ext cx="1387583" cy="5705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iLASE (@HiLASECentre) / Twitter">
              <a:extLst>
                <a:ext uri="{FF2B5EF4-FFF2-40B4-BE49-F238E27FC236}">
                  <a16:creationId xmlns:a16="http://schemas.microsoft.com/office/drawing/2014/main" id="{93616B69-0E7F-B4D1-8E55-F1D4C18FE13C}"/>
                </a:ext>
              </a:extLst>
            </p:cNvPr>
            <p:cNvPicPr>
              <a:picLocks noChangeAspect="1" noChangeArrowheads="1"/>
            </p:cNvPicPr>
            <p:nvPr/>
          </p:nvPicPr>
          <p:blipFill rotWithShape="1">
            <a:blip r:embed="rId6">
              <a:clrChange>
                <a:clrFrom>
                  <a:srgbClr val="FFFFFF"/>
                </a:clrFrom>
                <a:clrTo>
                  <a:srgbClr val="FFFFFF">
                    <a:alpha val="0"/>
                  </a:srgbClr>
                </a:clrTo>
              </a:clrChange>
              <a:grayscl/>
              <a:extLst>
                <a:ext uri="{28A0092B-C50C-407E-A947-70E740481C1C}">
                  <a14:useLocalDpi xmlns:a14="http://schemas.microsoft.com/office/drawing/2010/main" val="0"/>
                </a:ext>
              </a:extLst>
            </a:blip>
            <a:srcRect t="19680" r="8642" b="24101"/>
            <a:stretch/>
          </p:blipFill>
          <p:spPr bwMode="auto">
            <a:xfrm>
              <a:off x="3539737" y="6325374"/>
              <a:ext cx="1238109" cy="76190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Logo: European XFEL (EIROforum member) | ESO">
              <a:extLst>
                <a:ext uri="{FF2B5EF4-FFF2-40B4-BE49-F238E27FC236}">
                  <a16:creationId xmlns:a16="http://schemas.microsoft.com/office/drawing/2014/main" id="{93BA989E-F502-7328-21E7-4CB6C4E4677E}"/>
                </a:ext>
              </a:extLst>
            </p:cNvPr>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5774270" y="6381588"/>
              <a:ext cx="649480" cy="64948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C384C563-EBEC-81E7-AFE0-27DE9EC527D1}"/>
                </a:ext>
              </a:extLst>
            </p:cNvPr>
            <p:cNvPicPr>
              <a:picLocks noChangeAspect="1" noChangeArrowheads="1"/>
            </p:cNvPicPr>
            <p:nvPr/>
          </p:nvPicPr>
          <p:blipFill>
            <a:blip r:embed="rId8">
              <a:grayscl/>
              <a:extLst>
                <a:ext uri="{28A0092B-C50C-407E-A947-70E740481C1C}">
                  <a14:useLocalDpi xmlns:a14="http://schemas.microsoft.com/office/drawing/2010/main" val="0"/>
                </a:ext>
              </a:extLst>
            </a:blip>
            <a:srcRect/>
            <a:stretch>
              <a:fillRect/>
            </a:stretch>
          </p:blipFill>
          <p:spPr bwMode="auto">
            <a:xfrm>
              <a:off x="7502155" y="6508523"/>
              <a:ext cx="1940718" cy="39560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18856251-5147-7E74-D0B5-88550BDCA9C9}"/>
                </a:ext>
              </a:extLst>
            </p:cNvPr>
            <p:cNvPicPr>
              <a:picLocks noChangeAspect="1"/>
            </p:cNvPicPr>
            <p:nvPr/>
          </p:nvPicPr>
          <p:blipFill>
            <a:blip r:embed="rId9" cstate="print">
              <a:grayscl/>
              <a:extLst>
                <a:ext uri="{28A0092B-C50C-407E-A947-70E740481C1C}">
                  <a14:useLocalDpi xmlns:a14="http://schemas.microsoft.com/office/drawing/2010/main" val="0"/>
                </a:ext>
              </a:extLst>
            </a:blip>
            <a:stretch>
              <a:fillRect/>
            </a:stretch>
          </p:blipFill>
          <p:spPr>
            <a:xfrm>
              <a:off x="12919794" y="6210885"/>
              <a:ext cx="644049" cy="990887"/>
            </a:xfrm>
            <a:prstGeom prst="rect">
              <a:avLst/>
            </a:prstGeom>
          </p:spPr>
        </p:pic>
        <p:pic>
          <p:nvPicPr>
            <p:cNvPr id="17" name="Picture 12">
              <a:extLst>
                <a:ext uri="{FF2B5EF4-FFF2-40B4-BE49-F238E27FC236}">
                  <a16:creationId xmlns:a16="http://schemas.microsoft.com/office/drawing/2014/main" id="{0A1D7685-A12B-C567-AB52-52F790BE0C32}"/>
                </a:ext>
              </a:extLst>
            </p:cNvPr>
            <p:cNvPicPr>
              <a:picLocks noChangeAspect="1" noChangeArrowheads="1"/>
            </p:cNvPicPr>
            <p:nvPr/>
          </p:nvPicPr>
          <p:blipFill>
            <a:blip r:embed="rId10">
              <a:grayscl/>
              <a:extLst>
                <a:ext uri="{28A0092B-C50C-407E-A947-70E740481C1C}">
                  <a14:useLocalDpi xmlns:a14="http://schemas.microsoft.com/office/drawing/2010/main" val="0"/>
                </a:ext>
              </a:extLst>
            </a:blip>
            <a:srcRect/>
            <a:stretch>
              <a:fillRect/>
            </a:stretch>
          </p:blipFill>
          <p:spPr bwMode="auto">
            <a:xfrm>
              <a:off x="10402602" y="8905106"/>
              <a:ext cx="1217908" cy="4041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E39CDB34-710E-7E7A-B723-C20AB496A2AA}"/>
                </a:ext>
              </a:extLst>
            </p:cNvPr>
            <p:cNvPicPr>
              <a:picLocks noChangeAspect="1"/>
            </p:cNvPicPr>
            <p:nvPr/>
          </p:nvPicPr>
          <p:blipFill>
            <a:blip r:embed="rId11" cstate="print">
              <a:grayscl/>
              <a:extLst>
                <a:ext uri="{28A0092B-C50C-407E-A947-70E740481C1C}">
                  <a14:useLocalDpi xmlns:a14="http://schemas.microsoft.com/office/drawing/2010/main" val="0"/>
                </a:ext>
              </a:extLst>
            </a:blip>
            <a:stretch>
              <a:fillRect/>
            </a:stretch>
          </p:blipFill>
          <p:spPr>
            <a:xfrm>
              <a:off x="12695487" y="2893602"/>
              <a:ext cx="1438799" cy="774199"/>
            </a:xfrm>
            <a:prstGeom prst="rect">
              <a:avLst/>
            </a:prstGeom>
          </p:spPr>
        </p:pic>
        <p:pic>
          <p:nvPicPr>
            <p:cNvPr id="19" name="Picture 18">
              <a:extLst>
                <a:ext uri="{FF2B5EF4-FFF2-40B4-BE49-F238E27FC236}">
                  <a16:creationId xmlns:a16="http://schemas.microsoft.com/office/drawing/2014/main" id="{3C0660F2-60B3-845B-7B28-4DC02BE4767D}"/>
                </a:ext>
              </a:extLst>
            </p:cNvPr>
            <p:cNvPicPr>
              <a:picLocks noChangeAspect="1"/>
            </p:cNvPicPr>
            <p:nvPr/>
          </p:nvPicPr>
          <p:blipFill>
            <a:blip r:embed="rId12">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7704989" y="2976830"/>
              <a:ext cx="1438798" cy="712634"/>
            </a:xfrm>
            <a:prstGeom prst="rect">
              <a:avLst/>
            </a:prstGeom>
          </p:spPr>
        </p:pic>
        <p:pic>
          <p:nvPicPr>
            <p:cNvPr id="20" name="Picture 19">
              <a:extLst>
                <a:ext uri="{FF2B5EF4-FFF2-40B4-BE49-F238E27FC236}">
                  <a16:creationId xmlns:a16="http://schemas.microsoft.com/office/drawing/2014/main" id="{E86D14B0-FD4B-58D8-EB1D-6B71181D3E83}"/>
                </a:ext>
              </a:extLst>
            </p:cNvPr>
            <p:cNvPicPr>
              <a:picLocks noChangeAspect="1"/>
            </p:cNvPicPr>
            <p:nvPr/>
          </p:nvPicPr>
          <p:blipFill>
            <a:blip r:embed="rId13" cstate="print">
              <a:grayscl/>
              <a:extLst>
                <a:ext uri="{28A0092B-C50C-407E-A947-70E740481C1C}">
                  <a14:useLocalDpi xmlns:a14="http://schemas.microsoft.com/office/drawing/2010/main" val="0"/>
                </a:ext>
              </a:extLst>
            </a:blip>
            <a:stretch>
              <a:fillRect/>
            </a:stretch>
          </p:blipFill>
          <p:spPr>
            <a:xfrm>
              <a:off x="1743281" y="2959941"/>
              <a:ext cx="752685" cy="746413"/>
            </a:xfrm>
            <a:prstGeom prst="rect">
              <a:avLst/>
            </a:prstGeom>
          </p:spPr>
        </p:pic>
        <p:pic>
          <p:nvPicPr>
            <p:cNvPr id="21" name="Picture 20">
              <a:extLst>
                <a:ext uri="{FF2B5EF4-FFF2-40B4-BE49-F238E27FC236}">
                  <a16:creationId xmlns:a16="http://schemas.microsoft.com/office/drawing/2014/main" id="{34B529A0-24CF-4B58-A8AF-73CA927D86C8}"/>
                </a:ext>
              </a:extLst>
            </p:cNvPr>
            <p:cNvPicPr>
              <a:picLocks noChangeAspect="1"/>
            </p:cNvPicPr>
            <p:nvPr/>
          </p:nvPicPr>
          <p:blipFill>
            <a:blip r:embed="rId14" cstate="print">
              <a:grayscl/>
              <a:extLst>
                <a:ext uri="{28A0092B-C50C-407E-A947-70E740481C1C}">
                  <a14:useLocalDpi xmlns:a14="http://schemas.microsoft.com/office/drawing/2010/main" val="0"/>
                </a:ext>
              </a:extLst>
            </a:blip>
            <a:stretch>
              <a:fillRect/>
            </a:stretch>
          </p:blipFill>
          <p:spPr>
            <a:xfrm>
              <a:off x="5803774" y="4108038"/>
              <a:ext cx="590471" cy="836347"/>
            </a:xfrm>
            <a:prstGeom prst="rect">
              <a:avLst/>
            </a:prstGeom>
          </p:spPr>
        </p:pic>
        <p:pic>
          <p:nvPicPr>
            <p:cNvPr id="22" name="Picture 8">
              <a:extLst>
                <a:ext uri="{FF2B5EF4-FFF2-40B4-BE49-F238E27FC236}">
                  <a16:creationId xmlns:a16="http://schemas.microsoft.com/office/drawing/2014/main" id="{7C590B61-2322-64DC-F6D2-D74FA59CD177}"/>
                </a:ext>
              </a:extLst>
            </p:cNvPr>
            <p:cNvPicPr>
              <a:picLocks noChangeAspect="1" noChangeArrowheads="1"/>
            </p:cNvPicPr>
            <p:nvPr/>
          </p:nvPicPr>
          <p:blipFill>
            <a:blip r:embed="rId15">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5014634" y="7521514"/>
              <a:ext cx="1297611" cy="74641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4">
              <a:extLst>
                <a:ext uri="{FF2B5EF4-FFF2-40B4-BE49-F238E27FC236}">
                  <a16:creationId xmlns:a16="http://schemas.microsoft.com/office/drawing/2014/main" id="{3EC15C46-856C-66DA-17D4-968495F54C4B}"/>
                </a:ext>
              </a:extLst>
            </p:cNvPr>
            <p:cNvPicPr>
              <a:picLocks noChangeAspect="1" noChangeArrowheads="1"/>
            </p:cNvPicPr>
            <p:nvPr/>
          </p:nvPicPr>
          <p:blipFill>
            <a:blip r:embed="rId16">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289360" y="7714280"/>
              <a:ext cx="1660528" cy="31712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a:extLst>
                <a:ext uri="{FF2B5EF4-FFF2-40B4-BE49-F238E27FC236}">
                  <a16:creationId xmlns:a16="http://schemas.microsoft.com/office/drawing/2014/main" id="{6098B122-7766-A802-4825-7626BFBC8C09}"/>
                </a:ext>
              </a:extLst>
            </p:cNvPr>
            <p:cNvPicPr>
              <a:picLocks noChangeAspect="1" noChangeArrowheads="1"/>
            </p:cNvPicPr>
            <p:nvPr/>
          </p:nvPicPr>
          <p:blipFill>
            <a:blip r:embed="rId17">
              <a:grayscl/>
              <a:extLst>
                <a:ext uri="{28A0092B-C50C-407E-A947-70E740481C1C}">
                  <a14:useLocalDpi xmlns:a14="http://schemas.microsoft.com/office/drawing/2010/main" val="0"/>
                </a:ext>
              </a:extLst>
            </a:blip>
            <a:srcRect/>
            <a:stretch>
              <a:fillRect/>
            </a:stretch>
          </p:blipFill>
          <p:spPr bwMode="auto">
            <a:xfrm>
              <a:off x="10207589" y="5343887"/>
              <a:ext cx="1451588" cy="5012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0">
              <a:extLst>
                <a:ext uri="{FF2B5EF4-FFF2-40B4-BE49-F238E27FC236}">
                  <a16:creationId xmlns:a16="http://schemas.microsoft.com/office/drawing/2014/main" id="{3D878E5C-6355-62FB-C284-D544D730CB2D}"/>
                </a:ext>
              </a:extLst>
            </p:cNvPr>
            <p:cNvPicPr>
              <a:picLocks noChangeAspect="1" noChangeArrowheads="1"/>
            </p:cNvPicPr>
            <p:nvPr/>
          </p:nvPicPr>
          <p:blipFill>
            <a:blip r:embed="rId18">
              <a:grayscl/>
              <a:extLst>
                <a:ext uri="{28A0092B-C50C-407E-A947-70E740481C1C}">
                  <a14:useLocalDpi xmlns:a14="http://schemas.microsoft.com/office/drawing/2010/main" val="0"/>
                </a:ext>
              </a:extLst>
            </a:blip>
            <a:srcRect/>
            <a:stretch>
              <a:fillRect/>
            </a:stretch>
          </p:blipFill>
          <p:spPr bwMode="auto">
            <a:xfrm>
              <a:off x="14857715" y="5240934"/>
              <a:ext cx="1611455" cy="70715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a:extLst>
                <a:ext uri="{FF2B5EF4-FFF2-40B4-BE49-F238E27FC236}">
                  <a16:creationId xmlns:a16="http://schemas.microsoft.com/office/drawing/2014/main" id="{FE77A159-4061-65F8-70BE-C87CF8A17479}"/>
                </a:ext>
              </a:extLst>
            </p:cNvPr>
            <p:cNvPicPr>
              <a:picLocks noChangeAspect="1" noChangeArrowheads="1"/>
            </p:cNvPicPr>
            <p:nvPr/>
          </p:nvPicPr>
          <p:blipFill>
            <a:blip r:embed="rId19">
              <a:grayscl/>
              <a:extLst>
                <a:ext uri="{28A0092B-C50C-407E-A947-70E740481C1C}">
                  <a14:useLocalDpi xmlns:a14="http://schemas.microsoft.com/office/drawing/2010/main" val="0"/>
                </a:ext>
              </a:extLst>
            </a:blip>
            <a:srcRect/>
            <a:stretch>
              <a:fillRect/>
            </a:stretch>
          </p:blipFill>
          <p:spPr bwMode="auto">
            <a:xfrm>
              <a:off x="1327044" y="5244763"/>
              <a:ext cx="1459810" cy="69949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8" descr="Sponsors">
              <a:extLst>
                <a:ext uri="{FF2B5EF4-FFF2-40B4-BE49-F238E27FC236}">
                  <a16:creationId xmlns:a16="http://schemas.microsoft.com/office/drawing/2014/main" id="{EFFAAD1F-1CF4-8966-AC67-38DB8A771F7B}"/>
                </a:ext>
              </a:extLst>
            </p:cNvPr>
            <p:cNvPicPr>
              <a:picLocks noChangeAspect="1" noChangeArrowheads="1"/>
            </p:cNvPicPr>
            <p:nvPr/>
          </p:nvPicPr>
          <p:blipFill>
            <a:blip r:embed="rId20">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3779883" y="5229089"/>
              <a:ext cx="844128" cy="73084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Qnami - Quantum sensing with Scanning NV Magnetometry">
              <a:extLst>
                <a:ext uri="{FF2B5EF4-FFF2-40B4-BE49-F238E27FC236}">
                  <a16:creationId xmlns:a16="http://schemas.microsoft.com/office/drawing/2014/main" id="{C7A4ADC6-B37F-0A88-B9C6-92B2C6B44151}"/>
                </a:ext>
              </a:extLst>
            </p:cNvPr>
            <p:cNvPicPr>
              <a:picLocks noChangeAspect="1" noChangeArrowheads="1"/>
            </p:cNvPicPr>
            <p:nvPr/>
          </p:nvPicPr>
          <p:blipFill>
            <a:blip r:embed="rId21">
              <a:grayscl/>
              <a:extLst>
                <a:ext uri="{28A0092B-C50C-407E-A947-70E740481C1C}">
                  <a14:useLocalDpi xmlns:a14="http://schemas.microsoft.com/office/drawing/2010/main" val="0"/>
                </a:ext>
              </a:extLst>
            </a:blip>
            <a:srcRect/>
            <a:stretch>
              <a:fillRect/>
            </a:stretch>
          </p:blipFill>
          <p:spPr bwMode="auto">
            <a:xfrm>
              <a:off x="5365781" y="5345176"/>
              <a:ext cx="1466458" cy="49867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4">
              <a:extLst>
                <a:ext uri="{FF2B5EF4-FFF2-40B4-BE49-F238E27FC236}">
                  <a16:creationId xmlns:a16="http://schemas.microsoft.com/office/drawing/2014/main" id="{1504D775-8E6B-B3F6-59B4-715F1AF6AFB8}"/>
                </a:ext>
              </a:extLst>
            </p:cNvPr>
            <p:cNvPicPr>
              <a:picLocks noChangeAspect="1" noChangeArrowheads="1"/>
            </p:cNvPicPr>
            <p:nvPr/>
          </p:nvPicPr>
          <p:blipFill>
            <a:blip r:embed="rId22">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739285" y="5383096"/>
              <a:ext cx="1466458" cy="4228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8">
              <a:extLst>
                <a:ext uri="{FF2B5EF4-FFF2-40B4-BE49-F238E27FC236}">
                  <a16:creationId xmlns:a16="http://schemas.microsoft.com/office/drawing/2014/main" id="{70919143-CE09-6697-1CD5-3BF961FE0924}"/>
                </a:ext>
              </a:extLst>
            </p:cNvPr>
            <p:cNvPicPr>
              <a:picLocks noChangeAspect="1" noChangeArrowheads="1"/>
            </p:cNvPicPr>
            <p:nvPr/>
          </p:nvPicPr>
          <p:blipFill>
            <a:blip r:embed="rId23">
              <a:grayscl/>
              <a:extLst>
                <a:ext uri="{28A0092B-C50C-407E-A947-70E740481C1C}">
                  <a14:useLocalDpi xmlns:a14="http://schemas.microsoft.com/office/drawing/2010/main" val="0"/>
                </a:ext>
              </a:extLst>
            </a:blip>
            <a:srcRect/>
            <a:stretch>
              <a:fillRect/>
            </a:stretch>
          </p:blipFill>
          <p:spPr bwMode="auto">
            <a:xfrm>
              <a:off x="12486834" y="5391902"/>
              <a:ext cx="1509969" cy="40521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a:extLst>
                <a:ext uri="{FF2B5EF4-FFF2-40B4-BE49-F238E27FC236}">
                  <a16:creationId xmlns:a16="http://schemas.microsoft.com/office/drawing/2014/main" id="{A1817CB2-6BE4-F3E0-79B2-03179B83724E}"/>
                </a:ext>
              </a:extLst>
            </p:cNvPr>
            <p:cNvPicPr>
              <a:picLocks noChangeAspect="1" noChangeArrowheads="1"/>
            </p:cNvPicPr>
            <p:nvPr/>
          </p:nvPicPr>
          <p:blipFill>
            <a:blip r:embed="rId24">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0484439" y="4216281"/>
              <a:ext cx="897884" cy="56275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2">
              <a:extLst>
                <a:ext uri="{FF2B5EF4-FFF2-40B4-BE49-F238E27FC236}">
                  <a16:creationId xmlns:a16="http://schemas.microsoft.com/office/drawing/2014/main" id="{B9E1A79B-015C-F7F6-31ED-5E2D7C4877D8}"/>
                </a:ext>
              </a:extLst>
            </p:cNvPr>
            <p:cNvPicPr>
              <a:picLocks noChangeAspect="1" noChangeArrowheads="1"/>
            </p:cNvPicPr>
            <p:nvPr/>
          </p:nvPicPr>
          <p:blipFill>
            <a:blip r:embed="rId25">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4715282" y="4222843"/>
              <a:ext cx="1896319" cy="54963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BD65B371-1913-B0E9-86ED-7D5F2B734B5F}"/>
                </a:ext>
              </a:extLst>
            </p:cNvPr>
            <p:cNvPicPr>
              <a:picLocks noChangeAspect="1"/>
            </p:cNvPicPr>
            <p:nvPr/>
          </p:nvPicPr>
          <p:blipFill>
            <a:blip r:embed="rId26">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1289360" y="4216281"/>
              <a:ext cx="1535177" cy="562760"/>
            </a:xfrm>
            <a:prstGeom prst="rect">
              <a:avLst/>
            </a:prstGeom>
          </p:spPr>
        </p:pic>
        <p:pic>
          <p:nvPicPr>
            <p:cNvPr id="34" name="Picture 4" descr="MYRRHA | Myrrha">
              <a:extLst>
                <a:ext uri="{FF2B5EF4-FFF2-40B4-BE49-F238E27FC236}">
                  <a16:creationId xmlns:a16="http://schemas.microsoft.com/office/drawing/2014/main" id="{AF0C345A-79EF-7B22-2EC7-6781F1009C2B}"/>
                </a:ext>
              </a:extLst>
            </p:cNvPr>
            <p:cNvPicPr>
              <a:picLocks noChangeAspect="1" noChangeArrowheads="1"/>
            </p:cNvPicPr>
            <p:nvPr/>
          </p:nvPicPr>
          <p:blipFill>
            <a:blip r:embed="rId27">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3539737" y="4166870"/>
              <a:ext cx="1238109" cy="66158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0" descr="Working at NEW YORK STRUCTURAL BIOLOGY CENTER | Glassdoor">
              <a:extLst>
                <a:ext uri="{FF2B5EF4-FFF2-40B4-BE49-F238E27FC236}">
                  <a16:creationId xmlns:a16="http://schemas.microsoft.com/office/drawing/2014/main" id="{6D19A3F3-F145-B11B-5AC6-BE4EF25AC38A}"/>
                </a:ext>
              </a:extLst>
            </p:cNvPr>
            <p:cNvPicPr>
              <a:picLocks noChangeAspect="1" noChangeArrowheads="1"/>
            </p:cNvPicPr>
            <p:nvPr/>
          </p:nvPicPr>
          <p:blipFill>
            <a:blip r:embed="rId28">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503479" y="6325374"/>
              <a:ext cx="877014" cy="877014"/>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a:extLst>
                <a:ext uri="{FF2B5EF4-FFF2-40B4-BE49-F238E27FC236}">
                  <a16:creationId xmlns:a16="http://schemas.microsoft.com/office/drawing/2014/main" id="{06F3DCC0-1BAF-9F68-B67B-4D6759374769}"/>
                </a:ext>
              </a:extLst>
            </p:cNvPr>
            <p:cNvPicPr>
              <a:picLocks noChangeAspect="1"/>
            </p:cNvPicPr>
            <p:nvPr/>
          </p:nvPicPr>
          <p:blipFill>
            <a:blip r:embed="rId29" cstate="print">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8103472" y="4190125"/>
              <a:ext cx="738088" cy="615074"/>
            </a:xfrm>
            <a:prstGeom prst="rect">
              <a:avLst/>
            </a:prstGeom>
          </p:spPr>
        </p:pic>
        <p:pic>
          <p:nvPicPr>
            <p:cNvPr id="37" name="Picture 14">
              <a:extLst>
                <a:ext uri="{FF2B5EF4-FFF2-40B4-BE49-F238E27FC236}">
                  <a16:creationId xmlns:a16="http://schemas.microsoft.com/office/drawing/2014/main" id="{17DA43FD-50A9-FC32-8A73-EAED2D3E5ABC}"/>
                </a:ext>
              </a:extLst>
            </p:cNvPr>
            <p:cNvPicPr>
              <a:picLocks noChangeAspect="1" noChangeArrowheads="1"/>
            </p:cNvPicPr>
            <p:nvPr/>
          </p:nvPicPr>
          <p:blipFill>
            <a:blip r:embed="rId30">
              <a:grayscl/>
              <a:extLst>
                <a:ext uri="{28A0092B-C50C-407E-A947-70E740481C1C}">
                  <a14:useLocalDpi xmlns:a14="http://schemas.microsoft.com/office/drawing/2010/main" val="0"/>
                </a:ext>
              </a:extLst>
            </a:blip>
            <a:srcRect/>
            <a:stretch>
              <a:fillRect/>
            </a:stretch>
          </p:blipFill>
          <p:spPr bwMode="auto">
            <a:xfrm>
              <a:off x="12363540" y="4266655"/>
              <a:ext cx="1756555" cy="46201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a:extLst>
                <a:ext uri="{FF2B5EF4-FFF2-40B4-BE49-F238E27FC236}">
                  <a16:creationId xmlns:a16="http://schemas.microsoft.com/office/drawing/2014/main" id="{4FEB9292-8129-C535-1422-6E6DF689ED76}"/>
                </a:ext>
              </a:extLst>
            </p:cNvPr>
            <p:cNvPicPr>
              <a:picLocks noChangeAspect="1"/>
            </p:cNvPicPr>
            <p:nvPr/>
          </p:nvPicPr>
          <p:blipFill>
            <a:blip r:embed="rId31">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10568577" y="7521514"/>
              <a:ext cx="729611" cy="739425"/>
            </a:xfrm>
            <a:prstGeom prst="rect">
              <a:avLst/>
            </a:prstGeom>
          </p:spPr>
        </p:pic>
        <p:pic>
          <p:nvPicPr>
            <p:cNvPr id="39" name="Picture 38">
              <a:extLst>
                <a:ext uri="{FF2B5EF4-FFF2-40B4-BE49-F238E27FC236}">
                  <a16:creationId xmlns:a16="http://schemas.microsoft.com/office/drawing/2014/main" id="{C134A7EF-E73C-B4E4-391C-D96D129C173D}"/>
                </a:ext>
              </a:extLst>
            </p:cNvPr>
            <p:cNvPicPr>
              <a:picLocks noChangeAspect="1"/>
            </p:cNvPicPr>
            <p:nvPr/>
          </p:nvPicPr>
          <p:blipFill>
            <a:blip r:embed="rId32">
              <a:grayscl/>
            </a:blip>
            <a:stretch>
              <a:fillRect/>
            </a:stretch>
          </p:blipFill>
          <p:spPr>
            <a:xfrm>
              <a:off x="3825604" y="7514888"/>
              <a:ext cx="752686" cy="752683"/>
            </a:xfrm>
            <a:prstGeom prst="rect">
              <a:avLst/>
            </a:prstGeom>
          </p:spPr>
        </p:pic>
        <p:pic>
          <p:nvPicPr>
            <p:cNvPr id="40" name="Picture 22">
              <a:extLst>
                <a:ext uri="{FF2B5EF4-FFF2-40B4-BE49-F238E27FC236}">
                  <a16:creationId xmlns:a16="http://schemas.microsoft.com/office/drawing/2014/main" id="{DC74FDF1-9D1B-96A1-B947-E9BD8D29ED92}"/>
                </a:ext>
              </a:extLst>
            </p:cNvPr>
            <p:cNvPicPr>
              <a:picLocks noChangeAspect="1" noChangeArrowheads="1"/>
            </p:cNvPicPr>
            <p:nvPr/>
          </p:nvPicPr>
          <p:blipFill>
            <a:blip r:embed="rId33">
              <a:grayscl/>
              <a:extLst>
                <a:ext uri="{28A0092B-C50C-407E-A947-70E740481C1C}">
                  <a14:useLocalDpi xmlns:a14="http://schemas.microsoft.com/office/drawing/2010/main" val="0"/>
                </a:ext>
              </a:extLst>
            </a:blip>
            <a:srcRect/>
            <a:stretch>
              <a:fillRect/>
            </a:stretch>
          </p:blipFill>
          <p:spPr bwMode="auto">
            <a:xfrm>
              <a:off x="5538385" y="7714280"/>
              <a:ext cx="1121253" cy="353894"/>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a:extLst>
                <a:ext uri="{FF2B5EF4-FFF2-40B4-BE49-F238E27FC236}">
                  <a16:creationId xmlns:a16="http://schemas.microsoft.com/office/drawing/2014/main" id="{C3185712-C7E0-8EE5-0EC4-4A2A597086B6}"/>
                </a:ext>
              </a:extLst>
            </p:cNvPr>
            <p:cNvPicPr>
              <a:picLocks noChangeAspect="1" noChangeArrowheads="1"/>
            </p:cNvPicPr>
            <p:nvPr/>
          </p:nvPicPr>
          <p:blipFill>
            <a:blip r:embed="rId34">
              <a:grayscl/>
              <a:extLst>
                <a:ext uri="{28A0092B-C50C-407E-A947-70E740481C1C}">
                  <a14:useLocalDpi xmlns:a14="http://schemas.microsoft.com/office/drawing/2010/main" val="0"/>
                </a:ext>
              </a:extLst>
            </a:blip>
            <a:stretch>
              <a:fillRect/>
            </a:stretch>
          </p:blipFill>
          <p:spPr bwMode="auto">
            <a:xfrm>
              <a:off x="7596128" y="7751009"/>
              <a:ext cx="1752776" cy="28044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6">
              <a:extLst>
                <a:ext uri="{FF2B5EF4-FFF2-40B4-BE49-F238E27FC236}">
                  <a16:creationId xmlns:a16="http://schemas.microsoft.com/office/drawing/2014/main" id="{C930ACEF-224F-DEBE-8B8C-4F2CBB8FF0FE}"/>
                </a:ext>
              </a:extLst>
            </p:cNvPr>
            <p:cNvPicPr>
              <a:picLocks noChangeAspect="1" noChangeArrowheads="1"/>
            </p:cNvPicPr>
            <p:nvPr/>
          </p:nvPicPr>
          <p:blipFill>
            <a:blip r:embed="rId35">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12528456" y="7727539"/>
              <a:ext cx="1426722" cy="32737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a:extLst>
                <a:ext uri="{FF2B5EF4-FFF2-40B4-BE49-F238E27FC236}">
                  <a16:creationId xmlns:a16="http://schemas.microsoft.com/office/drawing/2014/main" id="{FC62830B-241E-C19F-7306-873C2A9BEEF3}"/>
                </a:ext>
              </a:extLst>
            </p:cNvPr>
            <p:cNvPicPr>
              <a:picLocks noChangeAspect="1" noChangeArrowheads="1"/>
            </p:cNvPicPr>
            <p:nvPr/>
          </p:nvPicPr>
          <p:blipFill>
            <a:blip r:embed="rId36">
              <a:grayscl/>
              <a:extLst>
                <a:ext uri="{28A0092B-C50C-407E-A947-70E740481C1C}">
                  <a14:useLocalDpi xmlns:a14="http://schemas.microsoft.com/office/drawing/2010/main" val="0"/>
                </a:ext>
              </a:extLst>
            </a:blip>
            <a:srcRect/>
            <a:stretch>
              <a:fillRect/>
            </a:stretch>
          </p:blipFill>
          <p:spPr bwMode="auto">
            <a:xfrm>
              <a:off x="14933408" y="3046790"/>
              <a:ext cx="1756258" cy="56528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0">
              <a:extLst>
                <a:ext uri="{FF2B5EF4-FFF2-40B4-BE49-F238E27FC236}">
                  <a16:creationId xmlns:a16="http://schemas.microsoft.com/office/drawing/2014/main" id="{7764BD95-2EF9-B06F-C242-354D98D14BF0}"/>
                </a:ext>
              </a:extLst>
            </p:cNvPr>
            <p:cNvPicPr>
              <a:picLocks noChangeAspect="1" noChangeArrowheads="1"/>
            </p:cNvPicPr>
            <p:nvPr/>
          </p:nvPicPr>
          <p:blipFill>
            <a:blip r:embed="rId37">
              <a:grayscl/>
              <a:extLst>
                <a:ext uri="{28A0092B-C50C-407E-A947-70E740481C1C}">
                  <a14:useLocalDpi xmlns:a14="http://schemas.microsoft.com/office/drawing/2010/main" val="0"/>
                </a:ext>
              </a:extLst>
            </a:blip>
            <a:srcRect/>
            <a:stretch>
              <a:fillRect/>
            </a:stretch>
          </p:blipFill>
          <p:spPr bwMode="auto">
            <a:xfrm>
              <a:off x="14868017" y="8890332"/>
              <a:ext cx="1590848" cy="37782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University College London Logo Clipart (#2044815) - PinClipart">
              <a:extLst>
                <a:ext uri="{FF2B5EF4-FFF2-40B4-BE49-F238E27FC236}">
                  <a16:creationId xmlns:a16="http://schemas.microsoft.com/office/drawing/2014/main" id="{0BCA38FD-8FF7-3575-8DBA-DBDF152C982E}"/>
                </a:ext>
              </a:extLst>
            </p:cNvPr>
            <p:cNvPicPr>
              <a:picLocks noChangeAspect="1" noChangeArrowheads="1"/>
            </p:cNvPicPr>
            <p:nvPr/>
          </p:nvPicPr>
          <p:blipFill rotWithShape="1">
            <a:blip r:embed="rId38">
              <a:clrChange>
                <a:clrFrom>
                  <a:srgbClr val="FEFEFE"/>
                </a:clrFrom>
                <a:clrTo>
                  <a:srgbClr val="FEFEFE">
                    <a:alpha val="0"/>
                  </a:srgbClr>
                </a:clrTo>
              </a:clrChange>
              <a:alphaModFix/>
              <a:grayscl/>
              <a:extLst>
                <a:ext uri="{BEBA8EAE-BF5A-486C-A8C5-ECC9F3942E4B}">
                  <a14:imgProps xmlns:a14="http://schemas.microsoft.com/office/drawing/2010/main">
                    <a14:imgLayer r:embed="rId39">
                      <a14:imgEffect>
                        <a14:backgroundRemoval t="8635" b="91165" l="25000" r="71932">
                          <a14:foregroundMark x1="68864" y1="31124" x2="67273" y2="91365"/>
                          <a14:foregroundMark x1="34659" y1="17871" x2="57614" y2="86145"/>
                          <a14:foregroundMark x1="62841" y1="24498" x2="25000" y2="76908"/>
                        </a14:backgroundRemoval>
                      </a14:imgEffect>
                    </a14:imgLayer>
                  </a14:imgProps>
                </a:ext>
                <a:ext uri="{28A0092B-C50C-407E-A947-70E740481C1C}">
                  <a14:useLocalDpi xmlns:a14="http://schemas.microsoft.com/office/drawing/2010/main" val="0"/>
                </a:ext>
              </a:extLst>
            </a:blip>
            <a:srcRect l="25172" t="4689" r="22527"/>
            <a:stretch/>
          </p:blipFill>
          <p:spPr bwMode="auto">
            <a:xfrm>
              <a:off x="1579787" y="8487500"/>
              <a:ext cx="954323" cy="984181"/>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a:extLst>
                <a:ext uri="{FF2B5EF4-FFF2-40B4-BE49-F238E27FC236}">
                  <a16:creationId xmlns:a16="http://schemas.microsoft.com/office/drawing/2014/main" id="{B9272067-B2DE-0CFE-5AA0-8A275F674085}"/>
                </a:ext>
              </a:extLst>
            </p:cNvPr>
            <p:cNvPicPr>
              <a:picLocks noChangeAspect="1"/>
            </p:cNvPicPr>
            <p:nvPr/>
          </p:nvPicPr>
          <p:blipFill>
            <a:blip r:embed="rId40">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3598376" y="8979924"/>
              <a:ext cx="1207140" cy="198642"/>
            </a:xfrm>
            <a:prstGeom prst="rect">
              <a:avLst/>
            </a:prstGeom>
          </p:spPr>
        </p:pic>
        <p:pic>
          <p:nvPicPr>
            <p:cNvPr id="47" name="Picture 16">
              <a:extLst>
                <a:ext uri="{FF2B5EF4-FFF2-40B4-BE49-F238E27FC236}">
                  <a16:creationId xmlns:a16="http://schemas.microsoft.com/office/drawing/2014/main" id="{145E364F-FD25-E161-2EA9-0ED056523CB6}"/>
                </a:ext>
              </a:extLst>
            </p:cNvPr>
            <p:cNvPicPr>
              <a:picLocks noChangeAspect="1" noChangeArrowheads="1"/>
            </p:cNvPicPr>
            <p:nvPr/>
          </p:nvPicPr>
          <p:blipFill>
            <a:blip r:embed="rId41">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5450055" y="8960268"/>
              <a:ext cx="1297913" cy="23795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2">
              <a:extLst>
                <a:ext uri="{FF2B5EF4-FFF2-40B4-BE49-F238E27FC236}">
                  <a16:creationId xmlns:a16="http://schemas.microsoft.com/office/drawing/2014/main" id="{6DDE56B7-2409-9CFD-8030-3D06A55F6BB0}"/>
                </a:ext>
              </a:extLst>
            </p:cNvPr>
            <p:cNvPicPr>
              <a:picLocks noChangeAspect="1" noChangeArrowheads="1"/>
            </p:cNvPicPr>
            <p:nvPr/>
          </p:nvPicPr>
          <p:blipFill>
            <a:blip r:embed="rId42">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644395" y="8849212"/>
              <a:ext cx="1656238" cy="460066"/>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Home Page - RefleXion">
              <a:extLst>
                <a:ext uri="{FF2B5EF4-FFF2-40B4-BE49-F238E27FC236}">
                  <a16:creationId xmlns:a16="http://schemas.microsoft.com/office/drawing/2014/main" id="{11E84B4D-9FC0-6DFE-AC48-E6945964FEAF}"/>
                </a:ext>
              </a:extLst>
            </p:cNvPr>
            <p:cNvPicPr>
              <a:picLocks noChangeAspect="1" noChangeArrowheads="1"/>
            </p:cNvPicPr>
            <p:nvPr/>
          </p:nvPicPr>
          <p:blipFill>
            <a:blip r:embed="rId43">
              <a:grayscl/>
              <a:extLst>
                <a:ext uri="{28A0092B-C50C-407E-A947-70E740481C1C}">
                  <a14:useLocalDpi xmlns:a14="http://schemas.microsoft.com/office/drawing/2010/main" val="0"/>
                </a:ext>
              </a:extLst>
            </a:blip>
            <a:srcRect/>
            <a:stretch>
              <a:fillRect/>
            </a:stretch>
          </p:blipFill>
          <p:spPr bwMode="auto">
            <a:xfrm>
              <a:off x="12632300" y="8956944"/>
              <a:ext cx="1219036" cy="244600"/>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9">
              <a:extLst>
                <a:ext uri="{FF2B5EF4-FFF2-40B4-BE49-F238E27FC236}">
                  <a16:creationId xmlns:a16="http://schemas.microsoft.com/office/drawing/2014/main" id="{4A3134D6-6C35-D433-4AFA-543B54E30185}"/>
                </a:ext>
              </a:extLst>
            </p:cNvPr>
            <p:cNvPicPr>
              <a:picLocks noChangeAspect="1"/>
            </p:cNvPicPr>
            <p:nvPr/>
          </p:nvPicPr>
          <p:blipFill>
            <a:blip r:embed="rId44"/>
            <a:stretch>
              <a:fillRect/>
            </a:stretch>
          </p:blipFill>
          <p:spPr>
            <a:xfrm>
              <a:off x="3436313" y="2985233"/>
              <a:ext cx="1531266" cy="754032"/>
            </a:xfrm>
            <a:prstGeom prst="rect">
              <a:avLst/>
            </a:prstGeom>
          </p:spPr>
        </p:pic>
        <p:pic>
          <p:nvPicPr>
            <p:cNvPr id="51" name="Picture 50">
              <a:extLst>
                <a:ext uri="{FF2B5EF4-FFF2-40B4-BE49-F238E27FC236}">
                  <a16:creationId xmlns:a16="http://schemas.microsoft.com/office/drawing/2014/main" id="{78732F73-C751-323B-89E7-F858B7FA1308}"/>
                </a:ext>
              </a:extLst>
            </p:cNvPr>
            <p:cNvPicPr>
              <a:picLocks noChangeAspect="1"/>
            </p:cNvPicPr>
            <p:nvPr/>
          </p:nvPicPr>
          <p:blipFill>
            <a:blip r:embed="rId45"/>
            <a:stretch>
              <a:fillRect/>
            </a:stretch>
          </p:blipFill>
          <p:spPr>
            <a:xfrm>
              <a:off x="5233376" y="2982201"/>
              <a:ext cx="1835039" cy="674376"/>
            </a:xfrm>
            <a:prstGeom prst="rect">
              <a:avLst/>
            </a:prstGeom>
          </p:spPr>
        </p:pic>
      </p:grpSp>
    </p:spTree>
    <p:extLst>
      <p:ext uri="{BB962C8B-B14F-4D97-AF65-F5344CB8AC3E}">
        <p14:creationId xmlns:p14="http://schemas.microsoft.com/office/powerpoint/2010/main" val="3091873926"/>
      </p:ext>
    </p:extLst>
  </p:cSld>
  <p:clrMapOvr>
    <a:masterClrMapping/>
  </p:clrMapOvr>
</p:sld>
</file>

<file path=ppt/theme/theme1.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a7cc1d2-f596-4aba-a485-505d78e8b510">
      <Terms xmlns="http://schemas.microsoft.com/office/infopath/2007/PartnerControls"/>
    </lcf76f155ced4ddcb4097134ff3c332f>
    <SharedWithUsers xmlns="8a559205-b846-450f-b3a9-3d5d3c7afa80">
      <UserInfo>
        <DisplayName>David Pahor</DisplayName>
        <AccountId>31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DA347F5C0517B24582D304BE4A5712CC" ma:contentTypeVersion="13" ma:contentTypeDescription="Ustvari nov dokument." ma:contentTypeScope="" ma:versionID="0abe70c8a1b35a42972ffbbca71681d8">
  <xsd:schema xmlns:xsd="http://www.w3.org/2001/XMLSchema" xmlns:xs="http://www.w3.org/2001/XMLSchema" xmlns:p="http://schemas.microsoft.com/office/2006/metadata/properties" xmlns:ns2="8a559205-b846-450f-b3a9-3d5d3c7afa80" xmlns:ns3="0a7cc1d2-f596-4aba-a485-505d78e8b510" targetNamespace="http://schemas.microsoft.com/office/2006/metadata/properties" ma:root="true" ma:fieldsID="f9c80a531ba8e57ecbe75d43be3fe27b" ns2:_="" ns3:_="">
    <xsd:import namespace="8a559205-b846-450f-b3a9-3d5d3c7afa80"/>
    <xsd:import namespace="0a7cc1d2-f596-4aba-a485-505d78e8b5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MediaServiceSearchProperties" minOccurs="0"/>
                <xsd:element ref="ns3:lcf76f155ced4ddcb4097134ff3c332f"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559205-b846-450f-b3a9-3d5d3c7afa80" elementFormDefault="qualified">
    <xsd:import namespace="http://schemas.microsoft.com/office/2006/documentManagement/types"/>
    <xsd:import namespace="http://schemas.microsoft.com/office/infopath/2007/PartnerControls"/>
    <xsd:element name="SharedWithUsers" ma:index="8" nillable="true" ma:displayName="V skupni rabi z"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V skupni rabi s podrobnostm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7cc1d2-f596-4aba-a485-505d78e8b51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Oznake slike" ma:readOnly="false" ma:fieldId="{5cf76f15-5ced-4ddc-b409-7134ff3c332f}" ma:taxonomyMulti="true" ma:sspId="fb7ed72c-9fff-4932-90b7-c7571427ac15"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B81A68-0725-445C-A121-1669D6BEC9DB}">
  <ds:schemaRefs>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http://purl.org/dc/elements/1.1/"/>
    <ds:schemaRef ds:uri="http://schemas.microsoft.com/office/infopath/2007/PartnerControls"/>
    <ds:schemaRef ds:uri="0a7cc1d2-f596-4aba-a485-505d78e8b510"/>
    <ds:schemaRef ds:uri="8a559205-b846-450f-b3a9-3d5d3c7afa80"/>
    <ds:schemaRef ds:uri="http://purl.org/dc/dcmitype/"/>
    <ds:schemaRef ds:uri="http://purl.org/dc/terms/"/>
  </ds:schemaRefs>
</ds:datastoreItem>
</file>

<file path=customXml/itemProps2.xml><?xml version="1.0" encoding="utf-8"?>
<ds:datastoreItem xmlns:ds="http://schemas.openxmlformats.org/officeDocument/2006/customXml" ds:itemID="{9CE991EF-3D82-46B1-B637-757D2AD10BE3}">
  <ds:schemaRefs>
    <ds:schemaRef ds:uri="http://schemas.microsoft.com/sharepoint/v3/contenttype/forms"/>
  </ds:schemaRefs>
</ds:datastoreItem>
</file>

<file path=customXml/itemProps3.xml><?xml version="1.0" encoding="utf-8"?>
<ds:datastoreItem xmlns:ds="http://schemas.openxmlformats.org/officeDocument/2006/customXml" ds:itemID="{8F45B29F-A409-40CA-9333-272A7654DF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559205-b846-450f-b3a9-3d5d3c7afa80"/>
    <ds:schemaRef ds:uri="0a7cc1d2-f596-4aba-a485-505d78e8b5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4538</TotalTime>
  <Words>1830</Words>
  <Application>Microsoft Office PowerPoint</Application>
  <PresentationFormat>Widescreen</PresentationFormat>
  <Paragraphs>280</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Helvetica</vt:lpstr>
      <vt:lpstr>HEARTS Custom Slides</vt:lpstr>
      <vt:lpstr>HEARTS 1st Annual Meeting</vt:lpstr>
      <vt:lpstr>Overview</vt:lpstr>
      <vt:lpstr>Tasks &amp; Objectives</vt:lpstr>
      <vt:lpstr>Impact</vt:lpstr>
      <vt:lpstr>What Cosylab brings to the project</vt:lpstr>
      <vt:lpstr>Key personnel</vt:lpstr>
      <vt:lpstr>About Cosylab</vt:lpstr>
      <vt:lpstr>PowerPoint Presentation</vt:lpstr>
      <vt:lpstr>Renowned organisations from across the globe trust Cosylab </vt:lpstr>
      <vt:lpstr>We work with organisations solving challenging problems in scientific, high-tech and medical domains</vt:lpstr>
      <vt:lpstr>We do much more than deliver the software </vt:lpstr>
      <vt:lpstr>PowerPoint Presentation</vt:lpstr>
      <vt:lpstr>GIRAFFE GIRoskope für Autonome Flug- und FahrzeugE</vt:lpstr>
      <vt:lpstr>Core Competences</vt:lpstr>
      <vt:lpstr>Cosylab Contribution</vt:lpstr>
      <vt:lpstr>Cosylab will participate in two activities</vt:lpstr>
      <vt:lpstr>We propose a hybrid of Waterfall and Agile methodologies</vt:lpstr>
      <vt:lpstr>Cosylab will create the User interface tool for experimentation</vt:lpstr>
      <vt:lpstr>User interface tool for experimentation GUI will provide basic controls</vt:lpstr>
      <vt:lpstr>Cosylab will create the User experiment lifecycle interface</vt:lpstr>
      <vt:lpstr>Next steps</vt:lpstr>
      <vt:lpstr>PowerPoint Presentation</vt:lpstr>
      <vt:lpstr>PowerPoint Presentation</vt:lpstr>
    </vt:vector>
  </TitlesOfParts>
  <Company>Cosylab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HEARTS - Cosylab initial presentation</dc:title>
  <dc:creator>Miha Vitorovič</dc:creator>
  <cp:lastModifiedBy>Miha Vitorovič</cp:lastModifiedBy>
  <cp:revision>441</cp:revision>
  <cp:lastPrinted>2024-02-02T09:57:42Z</cp:lastPrinted>
  <dcterms:created xsi:type="dcterms:W3CDTF">2017-04-26T09:15:49Z</dcterms:created>
  <dcterms:modified xsi:type="dcterms:W3CDTF">2024-02-06T08:58:26Z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0x010100DA347F5C0517B24582D304BE4A5712CC</vt:lpwstr>
  </property>
</Properties>
</file>