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30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470"/>
    <p:restoredTop sz="94686"/>
  </p:normalViewPr>
  <p:slideViewPr>
    <p:cSldViewPr snapToGrid="0" snapToObjects="1">
      <p:cViewPr varScale="1">
        <p:scale>
          <a:sx n="89" d="100"/>
          <a:sy n="89" d="100"/>
        </p:scale>
        <p:origin x="120" y="17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8/10/2023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8/10/2023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8/10/2023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8/10/2023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8/10/2023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8/10/2023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8/10/2023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8/10/2023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8/10/2023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50C0BF3A-7FB2-9F43-A4ED-0285DEE1C0E2}"/>
              </a:ext>
            </a:extLst>
          </p:cNvPr>
          <p:cNvPicPr>
            <a:picLocks noChangeAspect="1"/>
          </p:cNvPicPr>
          <p:nvPr userDrawn="1"/>
        </p:nvPicPr>
        <p:blipFill>
          <a:blip r:embed="rId2"/>
          <a:stretch>
            <a:fillRect/>
          </a:stretch>
        </p:blipFill>
        <p:spPr>
          <a:xfrm>
            <a:off x="222399" y="271613"/>
            <a:ext cx="1301601" cy="1301601"/>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AABC10C-CDE1-4050-B431-9F680E6B4B9F}" type="datetimeFigureOut">
              <a:rPr lang="en-GB" smtClean="0"/>
              <a:t>10/08/2023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9CC8F2-665A-40D3-9E7A-4BD140DE2336}" type="slidenum">
              <a:rPr lang="en-GB" smtClean="0"/>
              <a:t>‹#›</a:t>
            </a:fld>
            <a:endParaRPr lang="en-GB"/>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4227459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8D3DE199-F5E0-2549-AB93-E93C53C3AEF5}"/>
              </a:ext>
            </a:extLst>
          </p:cNvPr>
          <p:cNvPicPr>
            <a:picLocks noChangeAspect="1"/>
          </p:cNvPicPr>
          <p:nvPr userDrawn="1"/>
        </p:nvPicPr>
        <p:blipFill>
          <a:blip r:embed="rId3"/>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8/10/2023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8/10/2023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cernphone.docs.cern.ch/install_cp/" TargetMode="Externa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Emergency Communications</a:t>
            </a:r>
          </a:p>
        </p:txBody>
      </p:sp>
      <p:sp>
        <p:nvSpPr>
          <p:cNvPr id="6" name="Content Placeholder 5"/>
          <p:cNvSpPr>
            <a:spLocks noGrp="1"/>
          </p:cNvSpPr>
          <p:nvPr>
            <p:ph sz="half" idx="2"/>
          </p:nvPr>
        </p:nvSpPr>
        <p:spPr>
          <a:xfrm>
            <a:off x="407987" y="1419248"/>
            <a:ext cx="11376025" cy="3415988"/>
          </a:xfrm>
        </p:spPr>
        <p:txBody>
          <a:bodyPr/>
          <a:lstStyle/>
          <a:p>
            <a:r>
              <a:rPr lang="en-US" dirty="0"/>
              <a:t>There was an electrical problem in EHN1 on Saturday. An experiment lost power, which cut off the telephones in their control room. It took 30 minutes to get in contact with them and to alert the CCC.</a:t>
            </a:r>
          </a:p>
          <a:p>
            <a:r>
              <a:rPr lang="en-US" dirty="0"/>
              <a:t>To prevent this happening to you:</a:t>
            </a:r>
          </a:p>
          <a:p>
            <a:pPr marL="457200" indent="-457200" algn="ctr">
              <a:buFont typeface="+mj-lt"/>
              <a:buAutoNum type="arabicPeriod"/>
            </a:pPr>
            <a:r>
              <a:rPr lang="en-US" dirty="0"/>
              <a:t>Download and install the CERN Phone app on your devices (Laptops, Mobile Phones) </a:t>
            </a:r>
            <a:r>
              <a:rPr lang="en-US" sz="3200" dirty="0">
                <a:hlinkClick r:id="rId2"/>
              </a:rPr>
              <a:t>https://cernphone.docs.cern.ch/install_cp/</a:t>
            </a:r>
            <a:r>
              <a:rPr lang="en-US" sz="3200" dirty="0"/>
              <a:t> </a:t>
            </a:r>
          </a:p>
          <a:p>
            <a:pPr marL="457200" indent="-457200" algn="ctr">
              <a:buFont typeface="+mj-lt"/>
              <a:buAutoNum type="arabicPeriod"/>
            </a:pPr>
            <a:r>
              <a:rPr lang="en-US" dirty="0"/>
              <a:t>Store the full CERN Fire Brigade number in your phone (CERN and/or Personal): </a:t>
            </a:r>
            <a:r>
              <a:rPr lang="en-US" sz="3600" dirty="0"/>
              <a:t>+41227674444</a:t>
            </a:r>
          </a:p>
          <a:p>
            <a:endParaRPr lang="en-US" dirty="0"/>
          </a:p>
        </p:txBody>
      </p:sp>
      <p:sp>
        <p:nvSpPr>
          <p:cNvPr id="3" name="Footer Placeholder 4">
            <a:extLst>
              <a:ext uri="{FF2B5EF4-FFF2-40B4-BE49-F238E27FC236}">
                <a16:creationId xmlns:a16="http://schemas.microsoft.com/office/drawing/2014/main" id="{75542DBA-B6C3-54F3-B9E6-E662A2C135AF}"/>
              </a:ext>
            </a:extLst>
          </p:cNvPr>
          <p:cNvSpPr>
            <a:spLocks noGrp="1"/>
          </p:cNvSpPr>
          <p:nvPr>
            <p:ph type="ftr" sz="quarter" idx="11"/>
          </p:nvPr>
        </p:nvSpPr>
        <p:spPr>
          <a:xfrm>
            <a:off x="4259262" y="6356350"/>
            <a:ext cx="6572221" cy="365125"/>
          </a:xfrm>
        </p:spPr>
        <p:txBody>
          <a:bodyPr/>
          <a:lstStyle/>
          <a:p>
            <a:r>
              <a:rPr lang="en-GB" dirty="0"/>
              <a:t>USER Meeting 10/08/23</a:t>
            </a:r>
          </a:p>
        </p:txBody>
      </p:sp>
    </p:spTree>
    <p:extLst>
      <p:ext uri="{BB962C8B-B14F-4D97-AF65-F5344CB8AC3E}">
        <p14:creationId xmlns:p14="http://schemas.microsoft.com/office/powerpoint/2010/main" val="190092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1039</TotalTime>
  <Words>102</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Emergency Communications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Alex Schouten</cp:lastModifiedBy>
  <cp:revision>25</cp:revision>
  <dcterms:created xsi:type="dcterms:W3CDTF">2020-02-03T13:11:28Z</dcterms:created>
  <dcterms:modified xsi:type="dcterms:W3CDTF">2023-08-10T06:51:10Z</dcterms:modified>
</cp:coreProperties>
</file>